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4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D71"/>
    <a:srgbClr val="162533"/>
    <a:srgbClr val="F0D7A6"/>
    <a:srgbClr val="ECEBE5"/>
    <a:srgbClr val="EBE9E2"/>
    <a:srgbClr val="111821"/>
    <a:srgbClr val="1C2936"/>
    <a:srgbClr val="131C23"/>
    <a:srgbClr val="141E26"/>
    <a:srgbClr val="15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085" autoAdjust="0"/>
    <p:restoredTop sz="94660"/>
  </p:normalViewPr>
  <p:slideViewPr>
    <p:cSldViewPr snapToGrid="0">
      <p:cViewPr>
        <p:scale>
          <a:sx n="100" d="100"/>
          <a:sy n="100" d="100"/>
        </p:scale>
        <p:origin x="1278" y="-15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70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6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3E6BB9C2-BF6F-4EF6-A11D-98CDC2BB1113}"/>
              </a:ext>
            </a:extLst>
          </p:cNvPr>
          <p:cNvSpPr/>
          <p:nvPr/>
        </p:nvSpPr>
        <p:spPr>
          <a:xfrm>
            <a:off x="-88110" y="1129479"/>
            <a:ext cx="13044669" cy="7454096"/>
          </a:xfrm>
          <a:custGeom>
            <a:avLst/>
            <a:gdLst>
              <a:gd name="connsiteX0" fmla="*/ 46299 w 13218289"/>
              <a:gd name="connsiteY0" fmla="*/ 69448 h 7454096"/>
              <a:gd name="connsiteX1" fmla="*/ 13218289 w 13218289"/>
              <a:gd name="connsiteY1" fmla="*/ 0 h 7454096"/>
              <a:gd name="connsiteX2" fmla="*/ 13044669 w 13218289"/>
              <a:gd name="connsiteY2" fmla="*/ 7454096 h 7454096"/>
              <a:gd name="connsiteX3" fmla="*/ 0 w 13218289"/>
              <a:gd name="connsiteY3" fmla="*/ 3784922 h 7454096"/>
              <a:gd name="connsiteX0" fmla="*/ 46299 w 13992086"/>
              <a:gd name="connsiteY0" fmla="*/ 69448 h 7538390"/>
              <a:gd name="connsiteX1" fmla="*/ 12971154 w 13992086"/>
              <a:gd name="connsiteY1" fmla="*/ 0 h 7538390"/>
              <a:gd name="connsiteX2" fmla="*/ 13044669 w 13992086"/>
              <a:gd name="connsiteY2" fmla="*/ 7454096 h 7538390"/>
              <a:gd name="connsiteX3" fmla="*/ 0 w 13992086"/>
              <a:gd name="connsiteY3" fmla="*/ 3784922 h 7538390"/>
              <a:gd name="connsiteX0" fmla="*/ 46299 w 13044669"/>
              <a:gd name="connsiteY0" fmla="*/ 69448 h 7538390"/>
              <a:gd name="connsiteX1" fmla="*/ 12971154 w 13044669"/>
              <a:gd name="connsiteY1" fmla="*/ 0 h 7538390"/>
              <a:gd name="connsiteX2" fmla="*/ 13044669 w 13044669"/>
              <a:gd name="connsiteY2" fmla="*/ 7454096 h 7538390"/>
              <a:gd name="connsiteX3" fmla="*/ 0 w 13044669"/>
              <a:gd name="connsiteY3" fmla="*/ 3784922 h 7538390"/>
              <a:gd name="connsiteX0" fmla="*/ 46299 w 13044669"/>
              <a:gd name="connsiteY0" fmla="*/ 69448 h 7454096"/>
              <a:gd name="connsiteX1" fmla="*/ 12971154 w 13044669"/>
              <a:gd name="connsiteY1" fmla="*/ 0 h 7454096"/>
              <a:gd name="connsiteX2" fmla="*/ 13044669 w 13044669"/>
              <a:gd name="connsiteY2" fmla="*/ 7454096 h 7454096"/>
              <a:gd name="connsiteX3" fmla="*/ 0 w 13044669"/>
              <a:gd name="connsiteY3" fmla="*/ 3784922 h 74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4669" h="7454096">
                <a:moveTo>
                  <a:pt x="46299" y="69448"/>
                </a:moveTo>
                <a:lnTo>
                  <a:pt x="12971154" y="0"/>
                </a:lnTo>
                <a:lnTo>
                  <a:pt x="13044669" y="7454096"/>
                </a:lnTo>
                <a:cubicBezTo>
                  <a:pt x="10957966" y="6932522"/>
                  <a:pt x="4348223" y="5007980"/>
                  <a:pt x="0" y="3784922"/>
                </a:cubicBezTo>
              </a:path>
            </a:pathLst>
          </a:custGeom>
          <a:solidFill>
            <a:srgbClr val="1118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二等辺三角形 54">
            <a:extLst>
              <a:ext uri="{FF2B5EF4-FFF2-40B4-BE49-F238E27FC236}">
                <a16:creationId xmlns:a16="http://schemas.microsoft.com/office/drawing/2014/main" id="{69303CA3-7B12-429F-8D78-F2C60DED2527}"/>
              </a:ext>
            </a:extLst>
          </p:cNvPr>
          <p:cNvSpPr/>
          <p:nvPr/>
        </p:nvSpPr>
        <p:spPr>
          <a:xfrm>
            <a:off x="11769330" y="8041481"/>
            <a:ext cx="1079896" cy="407194"/>
          </a:xfrm>
          <a:custGeom>
            <a:avLst/>
            <a:gdLst>
              <a:gd name="connsiteX0" fmla="*/ 0 w 1026319"/>
              <a:gd name="connsiteY0" fmla="*/ 247650 h 247650"/>
              <a:gd name="connsiteX1" fmla="*/ 513160 w 1026319"/>
              <a:gd name="connsiteY1" fmla="*/ 0 h 247650"/>
              <a:gd name="connsiteX2" fmla="*/ 1026319 w 1026319"/>
              <a:gd name="connsiteY2" fmla="*/ 247650 h 247650"/>
              <a:gd name="connsiteX3" fmla="*/ 0 w 1026319"/>
              <a:gd name="connsiteY3" fmla="*/ 247650 h 247650"/>
              <a:gd name="connsiteX0" fmla="*/ 0 w 1045369"/>
              <a:gd name="connsiteY0" fmla="*/ 254794 h 254794"/>
              <a:gd name="connsiteX1" fmla="*/ 513160 w 1045369"/>
              <a:gd name="connsiteY1" fmla="*/ 7144 h 254794"/>
              <a:gd name="connsiteX2" fmla="*/ 1045369 w 1045369"/>
              <a:gd name="connsiteY2" fmla="*/ 0 h 254794"/>
              <a:gd name="connsiteX3" fmla="*/ 0 w 1045369"/>
              <a:gd name="connsiteY3" fmla="*/ 254794 h 254794"/>
              <a:gd name="connsiteX0" fmla="*/ 25002 w 1070371"/>
              <a:gd name="connsiteY0" fmla="*/ 254794 h 254794"/>
              <a:gd name="connsiteX1" fmla="*/ 0 w 1070371"/>
              <a:gd name="connsiteY1" fmla="*/ 23813 h 254794"/>
              <a:gd name="connsiteX2" fmla="*/ 1070371 w 1070371"/>
              <a:gd name="connsiteY2" fmla="*/ 0 h 254794"/>
              <a:gd name="connsiteX3" fmla="*/ 25002 w 1070371"/>
              <a:gd name="connsiteY3" fmla="*/ 254794 h 254794"/>
              <a:gd name="connsiteX0" fmla="*/ 1079896 w 1079896"/>
              <a:gd name="connsiteY0" fmla="*/ 407194 h 407194"/>
              <a:gd name="connsiteX1" fmla="*/ 0 w 1079896"/>
              <a:gd name="connsiteY1" fmla="*/ 23813 h 407194"/>
              <a:gd name="connsiteX2" fmla="*/ 1070371 w 1079896"/>
              <a:gd name="connsiteY2" fmla="*/ 0 h 407194"/>
              <a:gd name="connsiteX3" fmla="*/ 1079896 w 1079896"/>
              <a:gd name="connsiteY3" fmla="*/ 407194 h 407194"/>
              <a:gd name="connsiteX0" fmla="*/ 1079896 w 1079896"/>
              <a:gd name="connsiteY0" fmla="*/ 407194 h 407194"/>
              <a:gd name="connsiteX1" fmla="*/ 560783 w 1079896"/>
              <a:gd name="connsiteY1" fmla="*/ 223838 h 407194"/>
              <a:gd name="connsiteX2" fmla="*/ 0 w 1079896"/>
              <a:gd name="connsiteY2" fmla="*/ 23813 h 407194"/>
              <a:gd name="connsiteX3" fmla="*/ 1070371 w 1079896"/>
              <a:gd name="connsiteY3" fmla="*/ 0 h 407194"/>
              <a:gd name="connsiteX4" fmla="*/ 1079896 w 1079896"/>
              <a:gd name="connsiteY4" fmla="*/ 407194 h 407194"/>
              <a:gd name="connsiteX0" fmla="*/ 1079896 w 1079896"/>
              <a:gd name="connsiteY0" fmla="*/ 407194 h 407194"/>
              <a:gd name="connsiteX1" fmla="*/ 708420 w 1079896"/>
              <a:gd name="connsiteY1" fmla="*/ 378619 h 407194"/>
              <a:gd name="connsiteX2" fmla="*/ 0 w 1079896"/>
              <a:gd name="connsiteY2" fmla="*/ 23813 h 407194"/>
              <a:gd name="connsiteX3" fmla="*/ 1070371 w 1079896"/>
              <a:gd name="connsiteY3" fmla="*/ 0 h 407194"/>
              <a:gd name="connsiteX4" fmla="*/ 1079896 w 1079896"/>
              <a:gd name="connsiteY4" fmla="*/ 407194 h 40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896" h="407194">
                <a:moveTo>
                  <a:pt x="1079896" y="407194"/>
                </a:moveTo>
                <a:lnTo>
                  <a:pt x="708420" y="378619"/>
                </a:lnTo>
                <a:lnTo>
                  <a:pt x="0" y="23813"/>
                </a:lnTo>
                <a:lnTo>
                  <a:pt x="1070371" y="0"/>
                </a:lnTo>
                <a:lnTo>
                  <a:pt x="1079896" y="407194"/>
                </a:lnTo>
                <a:close/>
              </a:path>
            </a:pathLst>
          </a:custGeom>
          <a:solidFill>
            <a:srgbClr val="101A2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49">
            <a:extLst>
              <a:ext uri="{FF2B5EF4-FFF2-40B4-BE49-F238E27FC236}">
                <a16:creationId xmlns:a16="http://schemas.microsoft.com/office/drawing/2014/main" id="{5264E4AE-198D-4748-9776-3D81708F19D4}"/>
              </a:ext>
            </a:extLst>
          </p:cNvPr>
          <p:cNvSpPr/>
          <p:nvPr/>
        </p:nvSpPr>
        <p:spPr>
          <a:xfrm>
            <a:off x="11670506" y="8034337"/>
            <a:ext cx="1134000" cy="95251"/>
          </a:xfrm>
          <a:custGeom>
            <a:avLst/>
            <a:gdLst>
              <a:gd name="connsiteX0" fmla="*/ 0 w 1077373"/>
              <a:gd name="connsiteY0" fmla="*/ 61913 h 61913"/>
              <a:gd name="connsiteX1" fmla="*/ 538687 w 1077373"/>
              <a:gd name="connsiteY1" fmla="*/ 0 h 61913"/>
              <a:gd name="connsiteX2" fmla="*/ 1077373 w 1077373"/>
              <a:gd name="connsiteY2" fmla="*/ 61913 h 61913"/>
              <a:gd name="connsiteX3" fmla="*/ 0 w 1077373"/>
              <a:gd name="connsiteY3" fmla="*/ 61913 h 61913"/>
              <a:gd name="connsiteX0" fmla="*/ 0 w 1108329"/>
              <a:gd name="connsiteY0" fmla="*/ 61913 h 192882"/>
              <a:gd name="connsiteX1" fmla="*/ 538687 w 1108329"/>
              <a:gd name="connsiteY1" fmla="*/ 0 h 192882"/>
              <a:gd name="connsiteX2" fmla="*/ 1108329 w 1108329"/>
              <a:gd name="connsiteY2" fmla="*/ 192882 h 192882"/>
              <a:gd name="connsiteX3" fmla="*/ 0 w 1108329"/>
              <a:gd name="connsiteY3" fmla="*/ 61913 h 192882"/>
              <a:gd name="connsiteX0" fmla="*/ 0 w 1044035"/>
              <a:gd name="connsiteY0" fmla="*/ 61913 h 61913"/>
              <a:gd name="connsiteX1" fmla="*/ 538687 w 1044035"/>
              <a:gd name="connsiteY1" fmla="*/ 0 h 61913"/>
              <a:gd name="connsiteX2" fmla="*/ 1044035 w 1044035"/>
              <a:gd name="connsiteY2" fmla="*/ 54769 h 61913"/>
              <a:gd name="connsiteX3" fmla="*/ 0 w 1044035"/>
              <a:gd name="connsiteY3" fmla="*/ 61913 h 61913"/>
              <a:gd name="connsiteX0" fmla="*/ 0 w 1050656"/>
              <a:gd name="connsiteY0" fmla="*/ 95251 h 95251"/>
              <a:gd name="connsiteX1" fmla="*/ 1050656 w 1050656"/>
              <a:gd name="connsiteY1" fmla="*/ 0 h 95251"/>
              <a:gd name="connsiteX2" fmla="*/ 1044035 w 1050656"/>
              <a:gd name="connsiteY2" fmla="*/ 88107 h 95251"/>
              <a:gd name="connsiteX3" fmla="*/ 0 w 1050656"/>
              <a:gd name="connsiteY3" fmla="*/ 95251 h 95251"/>
              <a:gd name="connsiteX0" fmla="*/ 0 w 1050656"/>
              <a:gd name="connsiteY0" fmla="*/ 95251 h 95251"/>
              <a:gd name="connsiteX1" fmla="*/ 259555 w 1050656"/>
              <a:gd name="connsiteY1" fmla="*/ 71438 h 95251"/>
              <a:gd name="connsiteX2" fmla="*/ 1050656 w 1050656"/>
              <a:gd name="connsiteY2" fmla="*/ 0 h 95251"/>
              <a:gd name="connsiteX3" fmla="*/ 1044035 w 1050656"/>
              <a:gd name="connsiteY3" fmla="*/ 88107 h 95251"/>
              <a:gd name="connsiteX4" fmla="*/ 0 w 1050656"/>
              <a:gd name="connsiteY4" fmla="*/ 95251 h 95251"/>
              <a:gd name="connsiteX0" fmla="*/ 4763 w 1055419"/>
              <a:gd name="connsiteY0" fmla="*/ 95251 h 95251"/>
              <a:gd name="connsiteX1" fmla="*/ 0 w 1055419"/>
              <a:gd name="connsiteY1" fmla="*/ 50007 h 95251"/>
              <a:gd name="connsiteX2" fmla="*/ 1055419 w 1055419"/>
              <a:gd name="connsiteY2" fmla="*/ 0 h 95251"/>
              <a:gd name="connsiteX3" fmla="*/ 1048798 w 1055419"/>
              <a:gd name="connsiteY3" fmla="*/ 88107 h 95251"/>
              <a:gd name="connsiteX4" fmla="*/ 4763 w 1055419"/>
              <a:gd name="connsiteY4" fmla="*/ 95251 h 95251"/>
              <a:gd name="connsiteX0" fmla="*/ 83344 w 1134000"/>
              <a:gd name="connsiteY0" fmla="*/ 95251 h 95251"/>
              <a:gd name="connsiteX1" fmla="*/ 0 w 1134000"/>
              <a:gd name="connsiteY1" fmla="*/ 9526 h 95251"/>
              <a:gd name="connsiteX2" fmla="*/ 1134000 w 1134000"/>
              <a:gd name="connsiteY2" fmla="*/ 0 h 95251"/>
              <a:gd name="connsiteX3" fmla="*/ 1127379 w 1134000"/>
              <a:gd name="connsiteY3" fmla="*/ 88107 h 95251"/>
              <a:gd name="connsiteX4" fmla="*/ 83344 w 1134000"/>
              <a:gd name="connsiteY4" fmla="*/ 95251 h 9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4000" h="95251">
                <a:moveTo>
                  <a:pt x="83344" y="95251"/>
                </a:moveTo>
                <a:lnTo>
                  <a:pt x="0" y="9526"/>
                </a:lnTo>
                <a:lnTo>
                  <a:pt x="1134000" y="0"/>
                </a:lnTo>
                <a:lnTo>
                  <a:pt x="1127379" y="88107"/>
                </a:lnTo>
                <a:lnTo>
                  <a:pt x="83344" y="95251"/>
                </a:lnTo>
                <a:close/>
              </a:path>
            </a:pathLst>
          </a:custGeom>
          <a:solidFill>
            <a:srgbClr val="0F1C2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二等辺三角形 50">
            <a:extLst>
              <a:ext uri="{FF2B5EF4-FFF2-40B4-BE49-F238E27FC236}">
                <a16:creationId xmlns:a16="http://schemas.microsoft.com/office/drawing/2014/main" id="{B78E49B3-2D7A-4698-B535-05776CD35CE6}"/>
              </a:ext>
            </a:extLst>
          </p:cNvPr>
          <p:cNvSpPr/>
          <p:nvPr/>
        </p:nvSpPr>
        <p:spPr>
          <a:xfrm>
            <a:off x="11741944" y="8041480"/>
            <a:ext cx="697706" cy="61913"/>
          </a:xfrm>
          <a:custGeom>
            <a:avLst/>
            <a:gdLst>
              <a:gd name="connsiteX0" fmla="*/ 0 w 623888"/>
              <a:gd name="connsiteY0" fmla="*/ 61913 h 61913"/>
              <a:gd name="connsiteX1" fmla="*/ 311944 w 623888"/>
              <a:gd name="connsiteY1" fmla="*/ 0 h 61913"/>
              <a:gd name="connsiteX2" fmla="*/ 623888 w 623888"/>
              <a:gd name="connsiteY2" fmla="*/ 61913 h 61913"/>
              <a:gd name="connsiteX3" fmla="*/ 0 w 623888"/>
              <a:gd name="connsiteY3" fmla="*/ 61913 h 61913"/>
              <a:gd name="connsiteX0" fmla="*/ 0 w 664369"/>
              <a:gd name="connsiteY0" fmla="*/ 71438 h 71438"/>
              <a:gd name="connsiteX1" fmla="*/ 664369 w 664369"/>
              <a:gd name="connsiteY1" fmla="*/ 0 h 71438"/>
              <a:gd name="connsiteX2" fmla="*/ 623888 w 664369"/>
              <a:gd name="connsiteY2" fmla="*/ 71438 h 71438"/>
              <a:gd name="connsiteX3" fmla="*/ 0 w 664369"/>
              <a:gd name="connsiteY3" fmla="*/ 71438 h 71438"/>
              <a:gd name="connsiteX0" fmla="*/ 0 w 664369"/>
              <a:gd name="connsiteY0" fmla="*/ 71438 h 71438"/>
              <a:gd name="connsiteX1" fmla="*/ 376238 w 664369"/>
              <a:gd name="connsiteY1" fmla="*/ 30957 h 71438"/>
              <a:gd name="connsiteX2" fmla="*/ 664369 w 664369"/>
              <a:gd name="connsiteY2" fmla="*/ 0 h 71438"/>
              <a:gd name="connsiteX3" fmla="*/ 623888 w 664369"/>
              <a:gd name="connsiteY3" fmla="*/ 71438 h 71438"/>
              <a:gd name="connsiteX4" fmla="*/ 0 w 664369"/>
              <a:gd name="connsiteY4" fmla="*/ 71438 h 71438"/>
              <a:gd name="connsiteX0" fmla="*/ 21431 w 685800"/>
              <a:gd name="connsiteY0" fmla="*/ 71438 h 71438"/>
              <a:gd name="connsiteX1" fmla="*/ 0 w 685800"/>
              <a:gd name="connsiteY1" fmla="*/ 35719 h 71438"/>
              <a:gd name="connsiteX2" fmla="*/ 685800 w 685800"/>
              <a:gd name="connsiteY2" fmla="*/ 0 h 71438"/>
              <a:gd name="connsiteX3" fmla="*/ 645319 w 685800"/>
              <a:gd name="connsiteY3" fmla="*/ 71438 h 71438"/>
              <a:gd name="connsiteX4" fmla="*/ 21431 w 685800"/>
              <a:gd name="connsiteY4" fmla="*/ 71438 h 71438"/>
              <a:gd name="connsiteX0" fmla="*/ 21431 w 685800"/>
              <a:gd name="connsiteY0" fmla="*/ 71438 h 71438"/>
              <a:gd name="connsiteX1" fmla="*/ 0 w 685800"/>
              <a:gd name="connsiteY1" fmla="*/ 35719 h 71438"/>
              <a:gd name="connsiteX2" fmla="*/ 685800 w 685800"/>
              <a:gd name="connsiteY2" fmla="*/ 0 h 71438"/>
              <a:gd name="connsiteX3" fmla="*/ 590551 w 685800"/>
              <a:gd name="connsiteY3" fmla="*/ 42863 h 71438"/>
              <a:gd name="connsiteX4" fmla="*/ 21431 w 685800"/>
              <a:gd name="connsiteY4" fmla="*/ 71438 h 71438"/>
              <a:gd name="connsiteX0" fmla="*/ 16669 w 685800"/>
              <a:gd name="connsiteY0" fmla="*/ 61913 h 61913"/>
              <a:gd name="connsiteX1" fmla="*/ 0 w 685800"/>
              <a:gd name="connsiteY1" fmla="*/ 35719 h 61913"/>
              <a:gd name="connsiteX2" fmla="*/ 685800 w 685800"/>
              <a:gd name="connsiteY2" fmla="*/ 0 h 61913"/>
              <a:gd name="connsiteX3" fmla="*/ 590551 w 685800"/>
              <a:gd name="connsiteY3" fmla="*/ 42863 h 61913"/>
              <a:gd name="connsiteX4" fmla="*/ 16669 w 685800"/>
              <a:gd name="connsiteY4" fmla="*/ 61913 h 61913"/>
              <a:gd name="connsiteX0" fmla="*/ 28575 w 697706"/>
              <a:gd name="connsiteY0" fmla="*/ 61913 h 61913"/>
              <a:gd name="connsiteX1" fmla="*/ 0 w 697706"/>
              <a:gd name="connsiteY1" fmla="*/ 21431 h 61913"/>
              <a:gd name="connsiteX2" fmla="*/ 697706 w 697706"/>
              <a:gd name="connsiteY2" fmla="*/ 0 h 61913"/>
              <a:gd name="connsiteX3" fmla="*/ 602457 w 697706"/>
              <a:gd name="connsiteY3" fmla="*/ 42863 h 61913"/>
              <a:gd name="connsiteX4" fmla="*/ 28575 w 697706"/>
              <a:gd name="connsiteY4" fmla="*/ 61913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706" h="61913">
                <a:moveTo>
                  <a:pt x="28575" y="61913"/>
                </a:moveTo>
                <a:lnTo>
                  <a:pt x="0" y="21431"/>
                </a:lnTo>
                <a:lnTo>
                  <a:pt x="697706" y="0"/>
                </a:lnTo>
                <a:lnTo>
                  <a:pt x="602457" y="42863"/>
                </a:lnTo>
                <a:lnTo>
                  <a:pt x="28575" y="61913"/>
                </a:lnTo>
                <a:close/>
              </a:path>
            </a:pathLst>
          </a:custGeom>
          <a:solidFill>
            <a:srgbClr val="16253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二等辺三角形 253">
            <a:extLst>
              <a:ext uri="{FF2B5EF4-FFF2-40B4-BE49-F238E27FC236}">
                <a16:creationId xmlns:a16="http://schemas.microsoft.com/office/drawing/2014/main" id="{3DFEF155-0409-41C9-BF20-45E42610824B}"/>
              </a:ext>
            </a:extLst>
          </p:cNvPr>
          <p:cNvSpPr/>
          <p:nvPr/>
        </p:nvSpPr>
        <p:spPr>
          <a:xfrm>
            <a:off x="9120188" y="6267450"/>
            <a:ext cx="3829050" cy="1776413"/>
          </a:xfrm>
          <a:custGeom>
            <a:avLst/>
            <a:gdLst>
              <a:gd name="connsiteX0" fmla="*/ 0 w 3205163"/>
              <a:gd name="connsiteY0" fmla="*/ 1347788 h 1347788"/>
              <a:gd name="connsiteX1" fmla="*/ 1602582 w 3205163"/>
              <a:gd name="connsiteY1" fmla="*/ 0 h 1347788"/>
              <a:gd name="connsiteX2" fmla="*/ 3205163 w 3205163"/>
              <a:gd name="connsiteY2" fmla="*/ 1347788 h 1347788"/>
              <a:gd name="connsiteX3" fmla="*/ 0 w 3205163"/>
              <a:gd name="connsiteY3" fmla="*/ 1347788 h 1347788"/>
              <a:gd name="connsiteX0" fmla="*/ 0 w 2000251"/>
              <a:gd name="connsiteY0" fmla="*/ 1300163 h 1347788"/>
              <a:gd name="connsiteX1" fmla="*/ 397670 w 2000251"/>
              <a:gd name="connsiteY1" fmla="*/ 0 h 1347788"/>
              <a:gd name="connsiteX2" fmla="*/ 2000251 w 2000251"/>
              <a:gd name="connsiteY2" fmla="*/ 1347788 h 1347788"/>
              <a:gd name="connsiteX3" fmla="*/ 0 w 2000251"/>
              <a:gd name="connsiteY3" fmla="*/ 1300163 h 1347788"/>
              <a:gd name="connsiteX0" fmla="*/ 0 w 2000251"/>
              <a:gd name="connsiteY0" fmla="*/ 1300163 h 1347788"/>
              <a:gd name="connsiteX1" fmla="*/ 190501 w 2000251"/>
              <a:gd name="connsiteY1" fmla="*/ 666749 h 1347788"/>
              <a:gd name="connsiteX2" fmla="*/ 397670 w 2000251"/>
              <a:gd name="connsiteY2" fmla="*/ 0 h 1347788"/>
              <a:gd name="connsiteX3" fmla="*/ 2000251 w 2000251"/>
              <a:gd name="connsiteY3" fmla="*/ 1347788 h 1347788"/>
              <a:gd name="connsiteX4" fmla="*/ 0 w 2000251"/>
              <a:gd name="connsiteY4" fmla="*/ 1300163 h 1347788"/>
              <a:gd name="connsiteX0" fmla="*/ 1828799 w 3829050"/>
              <a:gd name="connsiteY0" fmla="*/ 1300163 h 1347788"/>
              <a:gd name="connsiteX1" fmla="*/ 0 w 3829050"/>
              <a:gd name="connsiteY1" fmla="*/ 719137 h 1347788"/>
              <a:gd name="connsiteX2" fmla="*/ 2226469 w 3829050"/>
              <a:gd name="connsiteY2" fmla="*/ 0 h 1347788"/>
              <a:gd name="connsiteX3" fmla="*/ 3829050 w 3829050"/>
              <a:gd name="connsiteY3" fmla="*/ 1347788 h 1347788"/>
              <a:gd name="connsiteX4" fmla="*/ 1828799 w 3829050"/>
              <a:gd name="connsiteY4" fmla="*/ 1300163 h 1347788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3829050 w 3829050"/>
              <a:gd name="connsiteY3" fmla="*/ 1776413 h 1776413"/>
              <a:gd name="connsiteX4" fmla="*/ 1828799 w 3829050"/>
              <a:gd name="connsiteY4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2128837 w 3829050"/>
              <a:gd name="connsiteY3" fmla="*/ 923925 h 1776413"/>
              <a:gd name="connsiteX4" fmla="*/ 3829050 w 3829050"/>
              <a:gd name="connsiteY4" fmla="*/ 1776413 h 1776413"/>
              <a:gd name="connsiteX5" fmla="*/ 1828799 w 3829050"/>
              <a:gd name="connsiteY5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1685925 w 3829050"/>
              <a:gd name="connsiteY3" fmla="*/ 57150 h 1776413"/>
              <a:gd name="connsiteX4" fmla="*/ 3829050 w 3829050"/>
              <a:gd name="connsiteY4" fmla="*/ 1776413 h 1776413"/>
              <a:gd name="connsiteX5" fmla="*/ 1828799 w 3829050"/>
              <a:gd name="connsiteY5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1685925 w 3829050"/>
              <a:gd name="connsiteY3" fmla="*/ 57150 h 1776413"/>
              <a:gd name="connsiteX4" fmla="*/ 2828925 w 3829050"/>
              <a:gd name="connsiteY4" fmla="*/ 966788 h 1776413"/>
              <a:gd name="connsiteX5" fmla="*/ 3829050 w 3829050"/>
              <a:gd name="connsiteY5" fmla="*/ 1776413 h 1776413"/>
              <a:gd name="connsiteX6" fmla="*/ 1828799 w 3829050"/>
              <a:gd name="connsiteY6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1685925 w 3829050"/>
              <a:gd name="connsiteY3" fmla="*/ 57150 h 1776413"/>
              <a:gd name="connsiteX4" fmla="*/ 3714750 w 3829050"/>
              <a:gd name="connsiteY4" fmla="*/ 242888 h 1776413"/>
              <a:gd name="connsiteX5" fmla="*/ 3829050 w 3829050"/>
              <a:gd name="connsiteY5" fmla="*/ 1776413 h 1776413"/>
              <a:gd name="connsiteX6" fmla="*/ 1828799 w 3829050"/>
              <a:gd name="connsiteY6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1685925 w 3829050"/>
              <a:gd name="connsiteY3" fmla="*/ 57150 h 1776413"/>
              <a:gd name="connsiteX4" fmla="*/ 3714750 w 3829050"/>
              <a:gd name="connsiteY4" fmla="*/ 242888 h 1776413"/>
              <a:gd name="connsiteX5" fmla="*/ 3829050 w 3829050"/>
              <a:gd name="connsiteY5" fmla="*/ 1776413 h 1776413"/>
              <a:gd name="connsiteX6" fmla="*/ 1828799 w 3829050"/>
              <a:gd name="connsiteY6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1685925 w 3829050"/>
              <a:gd name="connsiteY3" fmla="*/ 57150 h 1776413"/>
              <a:gd name="connsiteX4" fmla="*/ 3714750 w 3829050"/>
              <a:gd name="connsiteY4" fmla="*/ 242888 h 1776413"/>
              <a:gd name="connsiteX5" fmla="*/ 3829050 w 3829050"/>
              <a:gd name="connsiteY5" fmla="*/ 1776413 h 1776413"/>
              <a:gd name="connsiteX6" fmla="*/ 1828799 w 3829050"/>
              <a:gd name="connsiteY6" fmla="*/ 1728788 h 1776413"/>
              <a:gd name="connsiteX0" fmla="*/ 1828799 w 3829050"/>
              <a:gd name="connsiteY0" fmla="*/ 1728788 h 1776413"/>
              <a:gd name="connsiteX1" fmla="*/ 0 w 3829050"/>
              <a:gd name="connsiteY1" fmla="*/ 1147762 h 1776413"/>
              <a:gd name="connsiteX2" fmla="*/ 326231 w 3829050"/>
              <a:gd name="connsiteY2" fmla="*/ 0 h 1776413"/>
              <a:gd name="connsiteX3" fmla="*/ 1685925 w 3829050"/>
              <a:gd name="connsiteY3" fmla="*/ 57150 h 1776413"/>
              <a:gd name="connsiteX4" fmla="*/ 3714750 w 3829050"/>
              <a:gd name="connsiteY4" fmla="*/ 242888 h 1776413"/>
              <a:gd name="connsiteX5" fmla="*/ 3829050 w 3829050"/>
              <a:gd name="connsiteY5" fmla="*/ 1776413 h 1776413"/>
              <a:gd name="connsiteX6" fmla="*/ 1828799 w 3829050"/>
              <a:gd name="connsiteY6" fmla="*/ 1728788 h 17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9050" h="1776413">
                <a:moveTo>
                  <a:pt x="1828799" y="1728788"/>
                </a:moveTo>
                <a:lnTo>
                  <a:pt x="0" y="1147762"/>
                </a:lnTo>
                <a:lnTo>
                  <a:pt x="326231" y="0"/>
                </a:lnTo>
                <a:lnTo>
                  <a:pt x="1685925" y="57150"/>
                </a:lnTo>
                <a:cubicBezTo>
                  <a:pt x="2281237" y="95250"/>
                  <a:pt x="3038475" y="180975"/>
                  <a:pt x="3714750" y="242888"/>
                </a:cubicBezTo>
                <a:lnTo>
                  <a:pt x="3829050" y="1776413"/>
                </a:lnTo>
                <a:lnTo>
                  <a:pt x="1828799" y="1728788"/>
                </a:lnTo>
                <a:close/>
              </a:path>
            </a:pathLst>
          </a:custGeom>
          <a:solidFill>
            <a:srgbClr val="101A24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二等辺三角形 42">
            <a:extLst>
              <a:ext uri="{FF2B5EF4-FFF2-40B4-BE49-F238E27FC236}">
                <a16:creationId xmlns:a16="http://schemas.microsoft.com/office/drawing/2014/main" id="{ED26E479-5207-4E37-8F36-C4D0FE44F692}"/>
              </a:ext>
            </a:extLst>
          </p:cNvPr>
          <p:cNvSpPr/>
          <p:nvPr/>
        </p:nvSpPr>
        <p:spPr>
          <a:xfrm>
            <a:off x="9301163" y="7043738"/>
            <a:ext cx="3595688" cy="1019175"/>
          </a:xfrm>
          <a:custGeom>
            <a:avLst/>
            <a:gdLst>
              <a:gd name="connsiteX0" fmla="*/ 0 w 3409950"/>
              <a:gd name="connsiteY0" fmla="*/ 1062038 h 1062038"/>
              <a:gd name="connsiteX1" fmla="*/ 1704975 w 3409950"/>
              <a:gd name="connsiteY1" fmla="*/ 0 h 1062038"/>
              <a:gd name="connsiteX2" fmla="*/ 3409950 w 3409950"/>
              <a:gd name="connsiteY2" fmla="*/ 1062038 h 1062038"/>
              <a:gd name="connsiteX3" fmla="*/ 0 w 3409950"/>
              <a:gd name="connsiteY3" fmla="*/ 1062038 h 1062038"/>
              <a:gd name="connsiteX0" fmla="*/ 0 w 3395663"/>
              <a:gd name="connsiteY0" fmla="*/ 1062038 h 1062038"/>
              <a:gd name="connsiteX1" fmla="*/ 1704975 w 3395663"/>
              <a:gd name="connsiteY1" fmla="*/ 0 h 1062038"/>
              <a:gd name="connsiteX2" fmla="*/ 3395663 w 3395663"/>
              <a:gd name="connsiteY2" fmla="*/ 1014413 h 1062038"/>
              <a:gd name="connsiteX3" fmla="*/ 0 w 3395663"/>
              <a:gd name="connsiteY3" fmla="*/ 1062038 h 1062038"/>
              <a:gd name="connsiteX0" fmla="*/ 0 w 3395663"/>
              <a:gd name="connsiteY0" fmla="*/ 566738 h 566738"/>
              <a:gd name="connsiteX1" fmla="*/ 3333750 w 3395663"/>
              <a:gd name="connsiteY1" fmla="*/ 0 h 566738"/>
              <a:gd name="connsiteX2" fmla="*/ 3395663 w 3395663"/>
              <a:gd name="connsiteY2" fmla="*/ 519113 h 566738"/>
              <a:gd name="connsiteX3" fmla="*/ 0 w 3395663"/>
              <a:gd name="connsiteY3" fmla="*/ 566738 h 566738"/>
              <a:gd name="connsiteX0" fmla="*/ 0 w 3395663"/>
              <a:gd name="connsiteY0" fmla="*/ 566738 h 566738"/>
              <a:gd name="connsiteX1" fmla="*/ 914401 w 3395663"/>
              <a:gd name="connsiteY1" fmla="*/ 404813 h 566738"/>
              <a:gd name="connsiteX2" fmla="*/ 3333750 w 3395663"/>
              <a:gd name="connsiteY2" fmla="*/ 0 h 566738"/>
              <a:gd name="connsiteX3" fmla="*/ 3395663 w 3395663"/>
              <a:gd name="connsiteY3" fmla="*/ 519113 h 566738"/>
              <a:gd name="connsiteX4" fmla="*/ 0 w 3395663"/>
              <a:gd name="connsiteY4" fmla="*/ 566738 h 566738"/>
              <a:gd name="connsiteX0" fmla="*/ 0 w 3395663"/>
              <a:gd name="connsiteY0" fmla="*/ 781050 h 781050"/>
              <a:gd name="connsiteX1" fmla="*/ 942976 w 3395663"/>
              <a:gd name="connsiteY1" fmla="*/ 0 h 781050"/>
              <a:gd name="connsiteX2" fmla="*/ 3333750 w 3395663"/>
              <a:gd name="connsiteY2" fmla="*/ 214312 h 781050"/>
              <a:gd name="connsiteX3" fmla="*/ 3395663 w 3395663"/>
              <a:gd name="connsiteY3" fmla="*/ 733425 h 781050"/>
              <a:gd name="connsiteX4" fmla="*/ 0 w 3395663"/>
              <a:gd name="connsiteY4" fmla="*/ 781050 h 781050"/>
              <a:gd name="connsiteX0" fmla="*/ 0 w 3395663"/>
              <a:gd name="connsiteY0" fmla="*/ 885825 h 885825"/>
              <a:gd name="connsiteX1" fmla="*/ 385763 w 3395663"/>
              <a:gd name="connsiteY1" fmla="*/ 0 h 885825"/>
              <a:gd name="connsiteX2" fmla="*/ 3333750 w 3395663"/>
              <a:gd name="connsiteY2" fmla="*/ 319087 h 885825"/>
              <a:gd name="connsiteX3" fmla="*/ 3395663 w 3395663"/>
              <a:gd name="connsiteY3" fmla="*/ 838200 h 885825"/>
              <a:gd name="connsiteX4" fmla="*/ 0 w 3395663"/>
              <a:gd name="connsiteY4" fmla="*/ 885825 h 885825"/>
              <a:gd name="connsiteX0" fmla="*/ 0 w 3395663"/>
              <a:gd name="connsiteY0" fmla="*/ 885825 h 885825"/>
              <a:gd name="connsiteX1" fmla="*/ 200026 w 3395663"/>
              <a:gd name="connsiteY1" fmla="*/ 419101 h 885825"/>
              <a:gd name="connsiteX2" fmla="*/ 385763 w 3395663"/>
              <a:gd name="connsiteY2" fmla="*/ 0 h 885825"/>
              <a:gd name="connsiteX3" fmla="*/ 3333750 w 3395663"/>
              <a:gd name="connsiteY3" fmla="*/ 319087 h 885825"/>
              <a:gd name="connsiteX4" fmla="*/ 3395663 w 3395663"/>
              <a:gd name="connsiteY4" fmla="*/ 838200 h 885825"/>
              <a:gd name="connsiteX5" fmla="*/ 0 w 3395663"/>
              <a:gd name="connsiteY5" fmla="*/ 885825 h 885825"/>
              <a:gd name="connsiteX0" fmla="*/ 0 w 3395663"/>
              <a:gd name="connsiteY0" fmla="*/ 1028699 h 1028699"/>
              <a:gd name="connsiteX1" fmla="*/ 381001 w 3395663"/>
              <a:gd name="connsiteY1" fmla="*/ 0 h 1028699"/>
              <a:gd name="connsiteX2" fmla="*/ 385763 w 3395663"/>
              <a:gd name="connsiteY2" fmla="*/ 142874 h 1028699"/>
              <a:gd name="connsiteX3" fmla="*/ 3333750 w 3395663"/>
              <a:gd name="connsiteY3" fmla="*/ 461961 h 1028699"/>
              <a:gd name="connsiteX4" fmla="*/ 3395663 w 3395663"/>
              <a:gd name="connsiteY4" fmla="*/ 981074 h 1028699"/>
              <a:gd name="connsiteX5" fmla="*/ 0 w 3395663"/>
              <a:gd name="connsiteY5" fmla="*/ 1028699 h 1028699"/>
              <a:gd name="connsiteX0" fmla="*/ 0 w 3395663"/>
              <a:gd name="connsiteY0" fmla="*/ 1028699 h 1028699"/>
              <a:gd name="connsiteX1" fmla="*/ 180976 w 3395663"/>
              <a:gd name="connsiteY1" fmla="*/ 547687 h 1028699"/>
              <a:gd name="connsiteX2" fmla="*/ 381001 w 3395663"/>
              <a:gd name="connsiteY2" fmla="*/ 0 h 1028699"/>
              <a:gd name="connsiteX3" fmla="*/ 385763 w 3395663"/>
              <a:gd name="connsiteY3" fmla="*/ 142874 h 1028699"/>
              <a:gd name="connsiteX4" fmla="*/ 3333750 w 3395663"/>
              <a:gd name="connsiteY4" fmla="*/ 461961 h 1028699"/>
              <a:gd name="connsiteX5" fmla="*/ 3395663 w 3395663"/>
              <a:gd name="connsiteY5" fmla="*/ 981074 h 1028699"/>
              <a:gd name="connsiteX6" fmla="*/ 0 w 3395663"/>
              <a:gd name="connsiteY6" fmla="*/ 1028699 h 1028699"/>
              <a:gd name="connsiteX0" fmla="*/ 0 w 3395663"/>
              <a:gd name="connsiteY0" fmla="*/ 1038224 h 1038224"/>
              <a:gd name="connsiteX1" fmla="*/ 38101 w 3395663"/>
              <a:gd name="connsiteY1" fmla="*/ 0 h 1038224"/>
              <a:gd name="connsiteX2" fmla="*/ 381001 w 3395663"/>
              <a:gd name="connsiteY2" fmla="*/ 9525 h 1038224"/>
              <a:gd name="connsiteX3" fmla="*/ 385763 w 3395663"/>
              <a:gd name="connsiteY3" fmla="*/ 152399 h 1038224"/>
              <a:gd name="connsiteX4" fmla="*/ 3333750 w 3395663"/>
              <a:gd name="connsiteY4" fmla="*/ 471486 h 1038224"/>
              <a:gd name="connsiteX5" fmla="*/ 3395663 w 3395663"/>
              <a:gd name="connsiteY5" fmla="*/ 990599 h 1038224"/>
              <a:gd name="connsiteX6" fmla="*/ 0 w 3395663"/>
              <a:gd name="connsiteY6" fmla="*/ 1038224 h 1038224"/>
              <a:gd name="connsiteX0" fmla="*/ 0 w 3371850"/>
              <a:gd name="connsiteY0" fmla="*/ 1066799 h 1066799"/>
              <a:gd name="connsiteX1" fmla="*/ 14288 w 3371850"/>
              <a:gd name="connsiteY1" fmla="*/ 0 h 1066799"/>
              <a:gd name="connsiteX2" fmla="*/ 357188 w 3371850"/>
              <a:gd name="connsiteY2" fmla="*/ 9525 h 1066799"/>
              <a:gd name="connsiteX3" fmla="*/ 361950 w 3371850"/>
              <a:gd name="connsiteY3" fmla="*/ 152399 h 1066799"/>
              <a:gd name="connsiteX4" fmla="*/ 3309937 w 3371850"/>
              <a:gd name="connsiteY4" fmla="*/ 471486 h 1066799"/>
              <a:gd name="connsiteX5" fmla="*/ 3371850 w 3371850"/>
              <a:gd name="connsiteY5" fmla="*/ 990599 h 1066799"/>
              <a:gd name="connsiteX6" fmla="*/ 0 w 3371850"/>
              <a:gd name="connsiteY6" fmla="*/ 1066799 h 1066799"/>
              <a:gd name="connsiteX0" fmla="*/ 0 w 3371850"/>
              <a:gd name="connsiteY0" fmla="*/ 1066799 h 1066799"/>
              <a:gd name="connsiteX1" fmla="*/ 14288 w 3371850"/>
              <a:gd name="connsiteY1" fmla="*/ 0 h 1066799"/>
              <a:gd name="connsiteX2" fmla="*/ 357188 w 3371850"/>
              <a:gd name="connsiteY2" fmla="*/ 9525 h 1066799"/>
              <a:gd name="connsiteX3" fmla="*/ 361950 w 3371850"/>
              <a:gd name="connsiteY3" fmla="*/ 152399 h 1066799"/>
              <a:gd name="connsiteX4" fmla="*/ 3309937 w 3371850"/>
              <a:gd name="connsiteY4" fmla="*/ 471486 h 1066799"/>
              <a:gd name="connsiteX5" fmla="*/ 3371850 w 3371850"/>
              <a:gd name="connsiteY5" fmla="*/ 990599 h 1066799"/>
              <a:gd name="connsiteX6" fmla="*/ 2081212 w 3371850"/>
              <a:gd name="connsiteY6" fmla="*/ 1019175 h 1066799"/>
              <a:gd name="connsiteX7" fmla="*/ 0 w 3371850"/>
              <a:gd name="connsiteY7" fmla="*/ 1066799 h 1066799"/>
              <a:gd name="connsiteX0" fmla="*/ 0 w 3595688"/>
              <a:gd name="connsiteY0" fmla="*/ 380999 h 1019175"/>
              <a:gd name="connsiteX1" fmla="*/ 238126 w 3595688"/>
              <a:gd name="connsiteY1" fmla="*/ 0 h 1019175"/>
              <a:gd name="connsiteX2" fmla="*/ 581026 w 3595688"/>
              <a:gd name="connsiteY2" fmla="*/ 9525 h 1019175"/>
              <a:gd name="connsiteX3" fmla="*/ 585788 w 3595688"/>
              <a:gd name="connsiteY3" fmla="*/ 152399 h 1019175"/>
              <a:gd name="connsiteX4" fmla="*/ 3533775 w 3595688"/>
              <a:gd name="connsiteY4" fmla="*/ 471486 h 1019175"/>
              <a:gd name="connsiteX5" fmla="*/ 3595688 w 3595688"/>
              <a:gd name="connsiteY5" fmla="*/ 990599 h 1019175"/>
              <a:gd name="connsiteX6" fmla="*/ 2305050 w 3595688"/>
              <a:gd name="connsiteY6" fmla="*/ 1019175 h 1019175"/>
              <a:gd name="connsiteX7" fmla="*/ 0 w 3595688"/>
              <a:gd name="connsiteY7" fmla="*/ 380999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5688" h="1019175">
                <a:moveTo>
                  <a:pt x="0" y="380999"/>
                </a:moveTo>
                <a:lnTo>
                  <a:pt x="238126" y="0"/>
                </a:lnTo>
                <a:lnTo>
                  <a:pt x="581026" y="9525"/>
                </a:lnTo>
                <a:lnTo>
                  <a:pt x="585788" y="152399"/>
                </a:lnTo>
                <a:lnTo>
                  <a:pt x="3533775" y="471486"/>
                </a:lnTo>
                <a:lnTo>
                  <a:pt x="3595688" y="990599"/>
                </a:lnTo>
                <a:lnTo>
                  <a:pt x="2305050" y="1019175"/>
                </a:lnTo>
                <a:lnTo>
                  <a:pt x="0" y="380999"/>
                </a:lnTo>
                <a:close/>
              </a:path>
            </a:pathLst>
          </a:custGeom>
          <a:solidFill>
            <a:srgbClr val="121E2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二等辺三角形 44">
            <a:extLst>
              <a:ext uri="{FF2B5EF4-FFF2-40B4-BE49-F238E27FC236}">
                <a16:creationId xmlns:a16="http://schemas.microsoft.com/office/drawing/2014/main" id="{79133D7F-9DCF-4F69-84D1-56FFD4A7964A}"/>
              </a:ext>
            </a:extLst>
          </p:cNvPr>
          <p:cNvSpPr/>
          <p:nvPr/>
        </p:nvSpPr>
        <p:spPr>
          <a:xfrm>
            <a:off x="9474200" y="7150100"/>
            <a:ext cx="3427413" cy="565150"/>
          </a:xfrm>
          <a:custGeom>
            <a:avLst/>
            <a:gdLst>
              <a:gd name="connsiteX0" fmla="*/ 0 w 1638300"/>
              <a:gd name="connsiteY0" fmla="*/ 1538288 h 1538288"/>
              <a:gd name="connsiteX1" fmla="*/ 819150 w 1638300"/>
              <a:gd name="connsiteY1" fmla="*/ 0 h 1538288"/>
              <a:gd name="connsiteX2" fmla="*/ 1638300 w 1638300"/>
              <a:gd name="connsiteY2" fmla="*/ 1538288 h 1538288"/>
              <a:gd name="connsiteX3" fmla="*/ 0 w 1638300"/>
              <a:gd name="connsiteY3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5024438 w 5024438"/>
              <a:gd name="connsiteY2" fmla="*/ 1195388 h 1538288"/>
              <a:gd name="connsiteX3" fmla="*/ 0 w 5024438"/>
              <a:gd name="connsiteY3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4251325 w 5024438"/>
              <a:gd name="connsiteY2" fmla="*/ 965200 h 1538288"/>
              <a:gd name="connsiteX3" fmla="*/ 5024438 w 5024438"/>
              <a:gd name="connsiteY3" fmla="*/ 1195388 h 1538288"/>
              <a:gd name="connsiteX4" fmla="*/ 0 w 5024438"/>
              <a:gd name="connsiteY4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4822825 w 5024438"/>
              <a:gd name="connsiteY2" fmla="*/ 1098550 h 1538288"/>
              <a:gd name="connsiteX3" fmla="*/ 5024438 w 5024438"/>
              <a:gd name="connsiteY3" fmla="*/ 1195388 h 1538288"/>
              <a:gd name="connsiteX4" fmla="*/ 0 w 5024438"/>
              <a:gd name="connsiteY4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2054225 w 5024438"/>
              <a:gd name="connsiteY2" fmla="*/ 342900 h 1538288"/>
              <a:gd name="connsiteX3" fmla="*/ 4822825 w 5024438"/>
              <a:gd name="connsiteY3" fmla="*/ 1098550 h 1538288"/>
              <a:gd name="connsiteX4" fmla="*/ 5024438 w 5024438"/>
              <a:gd name="connsiteY4" fmla="*/ 1195388 h 1538288"/>
              <a:gd name="connsiteX5" fmla="*/ 0 w 5024438"/>
              <a:gd name="connsiteY5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3660775 w 5024438"/>
              <a:gd name="connsiteY2" fmla="*/ 1028700 h 1538288"/>
              <a:gd name="connsiteX3" fmla="*/ 4822825 w 5024438"/>
              <a:gd name="connsiteY3" fmla="*/ 1098550 h 1538288"/>
              <a:gd name="connsiteX4" fmla="*/ 5024438 w 5024438"/>
              <a:gd name="connsiteY4" fmla="*/ 1195388 h 1538288"/>
              <a:gd name="connsiteX5" fmla="*/ 0 w 5024438"/>
              <a:gd name="connsiteY5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2244725 w 5024438"/>
              <a:gd name="connsiteY2" fmla="*/ 501650 h 1538288"/>
              <a:gd name="connsiteX3" fmla="*/ 3660775 w 5024438"/>
              <a:gd name="connsiteY3" fmla="*/ 1028700 h 1538288"/>
              <a:gd name="connsiteX4" fmla="*/ 4822825 w 5024438"/>
              <a:gd name="connsiteY4" fmla="*/ 1098550 h 1538288"/>
              <a:gd name="connsiteX5" fmla="*/ 5024438 w 5024438"/>
              <a:gd name="connsiteY5" fmla="*/ 1195388 h 1538288"/>
              <a:gd name="connsiteX6" fmla="*/ 0 w 5024438"/>
              <a:gd name="connsiteY6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2073275 w 5024438"/>
              <a:gd name="connsiteY2" fmla="*/ 958850 h 1538288"/>
              <a:gd name="connsiteX3" fmla="*/ 3660775 w 5024438"/>
              <a:gd name="connsiteY3" fmla="*/ 1028700 h 1538288"/>
              <a:gd name="connsiteX4" fmla="*/ 4822825 w 5024438"/>
              <a:gd name="connsiteY4" fmla="*/ 1098550 h 1538288"/>
              <a:gd name="connsiteX5" fmla="*/ 5024438 w 5024438"/>
              <a:gd name="connsiteY5" fmla="*/ 1195388 h 1538288"/>
              <a:gd name="connsiteX6" fmla="*/ 0 w 5024438"/>
              <a:gd name="connsiteY6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1406525 w 5024438"/>
              <a:gd name="connsiteY2" fmla="*/ 450850 h 1538288"/>
              <a:gd name="connsiteX3" fmla="*/ 2073275 w 5024438"/>
              <a:gd name="connsiteY3" fmla="*/ 958850 h 1538288"/>
              <a:gd name="connsiteX4" fmla="*/ 3660775 w 5024438"/>
              <a:gd name="connsiteY4" fmla="*/ 1028700 h 1538288"/>
              <a:gd name="connsiteX5" fmla="*/ 4822825 w 5024438"/>
              <a:gd name="connsiteY5" fmla="*/ 1098550 h 1538288"/>
              <a:gd name="connsiteX6" fmla="*/ 5024438 w 5024438"/>
              <a:gd name="connsiteY6" fmla="*/ 1195388 h 1538288"/>
              <a:gd name="connsiteX7" fmla="*/ 0 w 5024438"/>
              <a:gd name="connsiteY7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2390775 w 5024438"/>
              <a:gd name="connsiteY2" fmla="*/ 895350 h 1538288"/>
              <a:gd name="connsiteX3" fmla="*/ 2073275 w 5024438"/>
              <a:gd name="connsiteY3" fmla="*/ 958850 h 1538288"/>
              <a:gd name="connsiteX4" fmla="*/ 3660775 w 5024438"/>
              <a:gd name="connsiteY4" fmla="*/ 1028700 h 1538288"/>
              <a:gd name="connsiteX5" fmla="*/ 4822825 w 5024438"/>
              <a:gd name="connsiteY5" fmla="*/ 1098550 h 1538288"/>
              <a:gd name="connsiteX6" fmla="*/ 5024438 w 5024438"/>
              <a:gd name="connsiteY6" fmla="*/ 1195388 h 1538288"/>
              <a:gd name="connsiteX7" fmla="*/ 0 w 5024438"/>
              <a:gd name="connsiteY7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1571625 w 5024438"/>
              <a:gd name="connsiteY2" fmla="*/ 425450 h 1538288"/>
              <a:gd name="connsiteX3" fmla="*/ 2390775 w 5024438"/>
              <a:gd name="connsiteY3" fmla="*/ 895350 h 1538288"/>
              <a:gd name="connsiteX4" fmla="*/ 2073275 w 5024438"/>
              <a:gd name="connsiteY4" fmla="*/ 958850 h 1538288"/>
              <a:gd name="connsiteX5" fmla="*/ 3660775 w 5024438"/>
              <a:gd name="connsiteY5" fmla="*/ 1028700 h 1538288"/>
              <a:gd name="connsiteX6" fmla="*/ 4822825 w 5024438"/>
              <a:gd name="connsiteY6" fmla="*/ 1098550 h 1538288"/>
              <a:gd name="connsiteX7" fmla="*/ 5024438 w 5024438"/>
              <a:gd name="connsiteY7" fmla="*/ 1195388 h 1538288"/>
              <a:gd name="connsiteX8" fmla="*/ 0 w 5024438"/>
              <a:gd name="connsiteY8" fmla="*/ 1538288 h 1538288"/>
              <a:gd name="connsiteX0" fmla="*/ 0 w 5024438"/>
              <a:gd name="connsiteY0" fmla="*/ 1538288 h 1538288"/>
              <a:gd name="connsiteX1" fmla="*/ 819150 w 5024438"/>
              <a:gd name="connsiteY1" fmla="*/ 0 h 1538288"/>
              <a:gd name="connsiteX2" fmla="*/ 2568575 w 5024438"/>
              <a:gd name="connsiteY2" fmla="*/ 863600 h 1538288"/>
              <a:gd name="connsiteX3" fmla="*/ 2390775 w 5024438"/>
              <a:gd name="connsiteY3" fmla="*/ 895350 h 1538288"/>
              <a:gd name="connsiteX4" fmla="*/ 2073275 w 5024438"/>
              <a:gd name="connsiteY4" fmla="*/ 958850 h 1538288"/>
              <a:gd name="connsiteX5" fmla="*/ 3660775 w 5024438"/>
              <a:gd name="connsiteY5" fmla="*/ 1028700 h 1538288"/>
              <a:gd name="connsiteX6" fmla="*/ 4822825 w 5024438"/>
              <a:gd name="connsiteY6" fmla="*/ 1098550 h 1538288"/>
              <a:gd name="connsiteX7" fmla="*/ 5024438 w 5024438"/>
              <a:gd name="connsiteY7" fmla="*/ 1195388 h 1538288"/>
              <a:gd name="connsiteX8" fmla="*/ 0 w 5024438"/>
              <a:gd name="connsiteY8" fmla="*/ 1538288 h 1538288"/>
              <a:gd name="connsiteX0" fmla="*/ 0 w 5024438"/>
              <a:gd name="connsiteY0" fmla="*/ 801688 h 801688"/>
              <a:gd name="connsiteX1" fmla="*/ 2012950 w 5024438"/>
              <a:gd name="connsiteY1" fmla="*/ 0 h 801688"/>
              <a:gd name="connsiteX2" fmla="*/ 2568575 w 5024438"/>
              <a:gd name="connsiteY2" fmla="*/ 127000 h 801688"/>
              <a:gd name="connsiteX3" fmla="*/ 2390775 w 5024438"/>
              <a:gd name="connsiteY3" fmla="*/ 158750 h 801688"/>
              <a:gd name="connsiteX4" fmla="*/ 2073275 w 5024438"/>
              <a:gd name="connsiteY4" fmla="*/ 222250 h 801688"/>
              <a:gd name="connsiteX5" fmla="*/ 3660775 w 5024438"/>
              <a:gd name="connsiteY5" fmla="*/ 292100 h 801688"/>
              <a:gd name="connsiteX6" fmla="*/ 4822825 w 5024438"/>
              <a:gd name="connsiteY6" fmla="*/ 361950 h 801688"/>
              <a:gd name="connsiteX7" fmla="*/ 5024438 w 5024438"/>
              <a:gd name="connsiteY7" fmla="*/ 458788 h 801688"/>
              <a:gd name="connsiteX8" fmla="*/ 0 w 5024438"/>
              <a:gd name="connsiteY8" fmla="*/ 801688 h 801688"/>
              <a:gd name="connsiteX0" fmla="*/ 0 w 5024438"/>
              <a:gd name="connsiteY0" fmla="*/ 801688 h 801688"/>
              <a:gd name="connsiteX1" fmla="*/ 1146175 w 5024438"/>
              <a:gd name="connsiteY1" fmla="*/ 330200 h 801688"/>
              <a:gd name="connsiteX2" fmla="*/ 2012950 w 5024438"/>
              <a:gd name="connsiteY2" fmla="*/ 0 h 801688"/>
              <a:gd name="connsiteX3" fmla="*/ 2568575 w 5024438"/>
              <a:gd name="connsiteY3" fmla="*/ 127000 h 801688"/>
              <a:gd name="connsiteX4" fmla="*/ 2390775 w 5024438"/>
              <a:gd name="connsiteY4" fmla="*/ 158750 h 801688"/>
              <a:gd name="connsiteX5" fmla="*/ 2073275 w 5024438"/>
              <a:gd name="connsiteY5" fmla="*/ 222250 h 801688"/>
              <a:gd name="connsiteX6" fmla="*/ 3660775 w 5024438"/>
              <a:gd name="connsiteY6" fmla="*/ 292100 h 801688"/>
              <a:gd name="connsiteX7" fmla="*/ 4822825 w 5024438"/>
              <a:gd name="connsiteY7" fmla="*/ 361950 h 801688"/>
              <a:gd name="connsiteX8" fmla="*/ 5024438 w 5024438"/>
              <a:gd name="connsiteY8" fmla="*/ 458788 h 801688"/>
              <a:gd name="connsiteX9" fmla="*/ 0 w 5024438"/>
              <a:gd name="connsiteY9" fmla="*/ 801688 h 801688"/>
              <a:gd name="connsiteX0" fmla="*/ 0 w 5024438"/>
              <a:gd name="connsiteY0" fmla="*/ 820738 h 820738"/>
              <a:gd name="connsiteX1" fmla="*/ 2155825 w 5024438"/>
              <a:gd name="connsiteY1" fmla="*/ 0 h 820738"/>
              <a:gd name="connsiteX2" fmla="*/ 2012950 w 5024438"/>
              <a:gd name="connsiteY2" fmla="*/ 19050 h 820738"/>
              <a:gd name="connsiteX3" fmla="*/ 2568575 w 5024438"/>
              <a:gd name="connsiteY3" fmla="*/ 146050 h 820738"/>
              <a:gd name="connsiteX4" fmla="*/ 2390775 w 5024438"/>
              <a:gd name="connsiteY4" fmla="*/ 177800 h 820738"/>
              <a:gd name="connsiteX5" fmla="*/ 2073275 w 5024438"/>
              <a:gd name="connsiteY5" fmla="*/ 241300 h 820738"/>
              <a:gd name="connsiteX6" fmla="*/ 3660775 w 5024438"/>
              <a:gd name="connsiteY6" fmla="*/ 311150 h 820738"/>
              <a:gd name="connsiteX7" fmla="*/ 4822825 w 5024438"/>
              <a:gd name="connsiteY7" fmla="*/ 381000 h 820738"/>
              <a:gd name="connsiteX8" fmla="*/ 5024438 w 5024438"/>
              <a:gd name="connsiteY8" fmla="*/ 477838 h 820738"/>
              <a:gd name="connsiteX9" fmla="*/ 0 w 5024438"/>
              <a:gd name="connsiteY9" fmla="*/ 820738 h 820738"/>
              <a:gd name="connsiteX0" fmla="*/ 0 w 5024438"/>
              <a:gd name="connsiteY0" fmla="*/ 820738 h 820738"/>
              <a:gd name="connsiteX1" fmla="*/ 1050925 w 5024438"/>
              <a:gd name="connsiteY1" fmla="*/ 419100 h 820738"/>
              <a:gd name="connsiteX2" fmla="*/ 2155825 w 5024438"/>
              <a:gd name="connsiteY2" fmla="*/ 0 h 820738"/>
              <a:gd name="connsiteX3" fmla="*/ 2012950 w 5024438"/>
              <a:gd name="connsiteY3" fmla="*/ 19050 h 820738"/>
              <a:gd name="connsiteX4" fmla="*/ 2568575 w 5024438"/>
              <a:gd name="connsiteY4" fmla="*/ 146050 h 820738"/>
              <a:gd name="connsiteX5" fmla="*/ 2390775 w 5024438"/>
              <a:gd name="connsiteY5" fmla="*/ 177800 h 820738"/>
              <a:gd name="connsiteX6" fmla="*/ 2073275 w 5024438"/>
              <a:gd name="connsiteY6" fmla="*/ 241300 h 820738"/>
              <a:gd name="connsiteX7" fmla="*/ 3660775 w 5024438"/>
              <a:gd name="connsiteY7" fmla="*/ 311150 h 820738"/>
              <a:gd name="connsiteX8" fmla="*/ 4822825 w 5024438"/>
              <a:gd name="connsiteY8" fmla="*/ 381000 h 820738"/>
              <a:gd name="connsiteX9" fmla="*/ 5024438 w 5024438"/>
              <a:gd name="connsiteY9" fmla="*/ 477838 h 820738"/>
              <a:gd name="connsiteX10" fmla="*/ 0 w 5024438"/>
              <a:gd name="connsiteY10" fmla="*/ 820738 h 820738"/>
              <a:gd name="connsiteX0" fmla="*/ 0 w 5024438"/>
              <a:gd name="connsiteY0" fmla="*/ 852488 h 852488"/>
              <a:gd name="connsiteX1" fmla="*/ 1882775 w 5024438"/>
              <a:gd name="connsiteY1" fmla="*/ 0 h 852488"/>
              <a:gd name="connsiteX2" fmla="*/ 2155825 w 5024438"/>
              <a:gd name="connsiteY2" fmla="*/ 31750 h 852488"/>
              <a:gd name="connsiteX3" fmla="*/ 2012950 w 5024438"/>
              <a:gd name="connsiteY3" fmla="*/ 50800 h 852488"/>
              <a:gd name="connsiteX4" fmla="*/ 2568575 w 5024438"/>
              <a:gd name="connsiteY4" fmla="*/ 177800 h 852488"/>
              <a:gd name="connsiteX5" fmla="*/ 2390775 w 5024438"/>
              <a:gd name="connsiteY5" fmla="*/ 209550 h 852488"/>
              <a:gd name="connsiteX6" fmla="*/ 2073275 w 5024438"/>
              <a:gd name="connsiteY6" fmla="*/ 273050 h 852488"/>
              <a:gd name="connsiteX7" fmla="*/ 3660775 w 5024438"/>
              <a:gd name="connsiteY7" fmla="*/ 342900 h 852488"/>
              <a:gd name="connsiteX8" fmla="*/ 4822825 w 5024438"/>
              <a:gd name="connsiteY8" fmla="*/ 412750 h 852488"/>
              <a:gd name="connsiteX9" fmla="*/ 5024438 w 5024438"/>
              <a:gd name="connsiteY9" fmla="*/ 509588 h 852488"/>
              <a:gd name="connsiteX10" fmla="*/ 0 w 5024438"/>
              <a:gd name="connsiteY10" fmla="*/ 852488 h 852488"/>
              <a:gd name="connsiteX0" fmla="*/ 0 w 5024438"/>
              <a:gd name="connsiteY0" fmla="*/ 852488 h 852488"/>
              <a:gd name="connsiteX1" fmla="*/ 879475 w 5024438"/>
              <a:gd name="connsiteY1" fmla="*/ 444500 h 852488"/>
              <a:gd name="connsiteX2" fmla="*/ 1882775 w 5024438"/>
              <a:gd name="connsiteY2" fmla="*/ 0 h 852488"/>
              <a:gd name="connsiteX3" fmla="*/ 2155825 w 5024438"/>
              <a:gd name="connsiteY3" fmla="*/ 31750 h 852488"/>
              <a:gd name="connsiteX4" fmla="*/ 2012950 w 5024438"/>
              <a:gd name="connsiteY4" fmla="*/ 50800 h 852488"/>
              <a:gd name="connsiteX5" fmla="*/ 2568575 w 5024438"/>
              <a:gd name="connsiteY5" fmla="*/ 177800 h 852488"/>
              <a:gd name="connsiteX6" fmla="*/ 2390775 w 5024438"/>
              <a:gd name="connsiteY6" fmla="*/ 209550 h 852488"/>
              <a:gd name="connsiteX7" fmla="*/ 2073275 w 5024438"/>
              <a:gd name="connsiteY7" fmla="*/ 273050 h 852488"/>
              <a:gd name="connsiteX8" fmla="*/ 3660775 w 5024438"/>
              <a:gd name="connsiteY8" fmla="*/ 342900 h 852488"/>
              <a:gd name="connsiteX9" fmla="*/ 4822825 w 5024438"/>
              <a:gd name="connsiteY9" fmla="*/ 412750 h 852488"/>
              <a:gd name="connsiteX10" fmla="*/ 5024438 w 5024438"/>
              <a:gd name="connsiteY10" fmla="*/ 509588 h 852488"/>
              <a:gd name="connsiteX11" fmla="*/ 0 w 5024438"/>
              <a:gd name="connsiteY11" fmla="*/ 852488 h 852488"/>
              <a:gd name="connsiteX0" fmla="*/ 0 w 5024438"/>
              <a:gd name="connsiteY0" fmla="*/ 884238 h 884238"/>
              <a:gd name="connsiteX1" fmla="*/ 1768475 w 5024438"/>
              <a:gd name="connsiteY1" fmla="*/ 0 h 884238"/>
              <a:gd name="connsiteX2" fmla="*/ 1882775 w 5024438"/>
              <a:gd name="connsiteY2" fmla="*/ 31750 h 884238"/>
              <a:gd name="connsiteX3" fmla="*/ 2155825 w 5024438"/>
              <a:gd name="connsiteY3" fmla="*/ 63500 h 884238"/>
              <a:gd name="connsiteX4" fmla="*/ 2012950 w 5024438"/>
              <a:gd name="connsiteY4" fmla="*/ 82550 h 884238"/>
              <a:gd name="connsiteX5" fmla="*/ 2568575 w 5024438"/>
              <a:gd name="connsiteY5" fmla="*/ 209550 h 884238"/>
              <a:gd name="connsiteX6" fmla="*/ 2390775 w 5024438"/>
              <a:gd name="connsiteY6" fmla="*/ 241300 h 884238"/>
              <a:gd name="connsiteX7" fmla="*/ 2073275 w 5024438"/>
              <a:gd name="connsiteY7" fmla="*/ 304800 h 884238"/>
              <a:gd name="connsiteX8" fmla="*/ 3660775 w 5024438"/>
              <a:gd name="connsiteY8" fmla="*/ 374650 h 884238"/>
              <a:gd name="connsiteX9" fmla="*/ 4822825 w 5024438"/>
              <a:gd name="connsiteY9" fmla="*/ 444500 h 884238"/>
              <a:gd name="connsiteX10" fmla="*/ 5024438 w 5024438"/>
              <a:gd name="connsiteY10" fmla="*/ 541338 h 884238"/>
              <a:gd name="connsiteX11" fmla="*/ 0 w 5024438"/>
              <a:gd name="connsiteY11" fmla="*/ 884238 h 884238"/>
              <a:gd name="connsiteX0" fmla="*/ 0 w 5024438"/>
              <a:gd name="connsiteY0" fmla="*/ 884238 h 884238"/>
              <a:gd name="connsiteX1" fmla="*/ 327025 w 5024438"/>
              <a:gd name="connsiteY1" fmla="*/ 730250 h 884238"/>
              <a:gd name="connsiteX2" fmla="*/ 1768475 w 5024438"/>
              <a:gd name="connsiteY2" fmla="*/ 0 h 884238"/>
              <a:gd name="connsiteX3" fmla="*/ 1882775 w 5024438"/>
              <a:gd name="connsiteY3" fmla="*/ 31750 h 884238"/>
              <a:gd name="connsiteX4" fmla="*/ 2155825 w 5024438"/>
              <a:gd name="connsiteY4" fmla="*/ 63500 h 884238"/>
              <a:gd name="connsiteX5" fmla="*/ 2012950 w 5024438"/>
              <a:gd name="connsiteY5" fmla="*/ 82550 h 884238"/>
              <a:gd name="connsiteX6" fmla="*/ 2568575 w 5024438"/>
              <a:gd name="connsiteY6" fmla="*/ 209550 h 884238"/>
              <a:gd name="connsiteX7" fmla="*/ 2390775 w 5024438"/>
              <a:gd name="connsiteY7" fmla="*/ 241300 h 884238"/>
              <a:gd name="connsiteX8" fmla="*/ 2073275 w 5024438"/>
              <a:gd name="connsiteY8" fmla="*/ 304800 h 884238"/>
              <a:gd name="connsiteX9" fmla="*/ 3660775 w 5024438"/>
              <a:gd name="connsiteY9" fmla="*/ 374650 h 884238"/>
              <a:gd name="connsiteX10" fmla="*/ 4822825 w 5024438"/>
              <a:gd name="connsiteY10" fmla="*/ 444500 h 884238"/>
              <a:gd name="connsiteX11" fmla="*/ 5024438 w 5024438"/>
              <a:gd name="connsiteY11" fmla="*/ 541338 h 884238"/>
              <a:gd name="connsiteX12" fmla="*/ 0 w 5024438"/>
              <a:gd name="connsiteY12" fmla="*/ 884238 h 884238"/>
              <a:gd name="connsiteX0" fmla="*/ 0 w 5024438"/>
              <a:gd name="connsiteY0" fmla="*/ 884238 h 884238"/>
              <a:gd name="connsiteX1" fmla="*/ 1597025 w 5024438"/>
              <a:gd name="connsiteY1" fmla="*/ 76200 h 884238"/>
              <a:gd name="connsiteX2" fmla="*/ 1768475 w 5024438"/>
              <a:gd name="connsiteY2" fmla="*/ 0 h 884238"/>
              <a:gd name="connsiteX3" fmla="*/ 1882775 w 5024438"/>
              <a:gd name="connsiteY3" fmla="*/ 31750 h 884238"/>
              <a:gd name="connsiteX4" fmla="*/ 2155825 w 5024438"/>
              <a:gd name="connsiteY4" fmla="*/ 63500 h 884238"/>
              <a:gd name="connsiteX5" fmla="*/ 2012950 w 5024438"/>
              <a:gd name="connsiteY5" fmla="*/ 82550 h 884238"/>
              <a:gd name="connsiteX6" fmla="*/ 2568575 w 5024438"/>
              <a:gd name="connsiteY6" fmla="*/ 209550 h 884238"/>
              <a:gd name="connsiteX7" fmla="*/ 2390775 w 5024438"/>
              <a:gd name="connsiteY7" fmla="*/ 241300 h 884238"/>
              <a:gd name="connsiteX8" fmla="*/ 2073275 w 5024438"/>
              <a:gd name="connsiteY8" fmla="*/ 304800 h 884238"/>
              <a:gd name="connsiteX9" fmla="*/ 3660775 w 5024438"/>
              <a:gd name="connsiteY9" fmla="*/ 374650 h 884238"/>
              <a:gd name="connsiteX10" fmla="*/ 4822825 w 5024438"/>
              <a:gd name="connsiteY10" fmla="*/ 444500 h 884238"/>
              <a:gd name="connsiteX11" fmla="*/ 5024438 w 5024438"/>
              <a:gd name="connsiteY11" fmla="*/ 541338 h 884238"/>
              <a:gd name="connsiteX12" fmla="*/ 0 w 5024438"/>
              <a:gd name="connsiteY12" fmla="*/ 884238 h 884238"/>
              <a:gd name="connsiteX0" fmla="*/ 0 w 5024438"/>
              <a:gd name="connsiteY0" fmla="*/ 884238 h 884238"/>
              <a:gd name="connsiteX1" fmla="*/ 796925 w 5024438"/>
              <a:gd name="connsiteY1" fmla="*/ 482600 h 884238"/>
              <a:gd name="connsiteX2" fmla="*/ 1597025 w 5024438"/>
              <a:gd name="connsiteY2" fmla="*/ 76200 h 884238"/>
              <a:gd name="connsiteX3" fmla="*/ 1768475 w 5024438"/>
              <a:gd name="connsiteY3" fmla="*/ 0 h 884238"/>
              <a:gd name="connsiteX4" fmla="*/ 1882775 w 5024438"/>
              <a:gd name="connsiteY4" fmla="*/ 31750 h 884238"/>
              <a:gd name="connsiteX5" fmla="*/ 2155825 w 5024438"/>
              <a:gd name="connsiteY5" fmla="*/ 63500 h 884238"/>
              <a:gd name="connsiteX6" fmla="*/ 2012950 w 5024438"/>
              <a:gd name="connsiteY6" fmla="*/ 82550 h 884238"/>
              <a:gd name="connsiteX7" fmla="*/ 2568575 w 5024438"/>
              <a:gd name="connsiteY7" fmla="*/ 209550 h 884238"/>
              <a:gd name="connsiteX8" fmla="*/ 2390775 w 5024438"/>
              <a:gd name="connsiteY8" fmla="*/ 241300 h 884238"/>
              <a:gd name="connsiteX9" fmla="*/ 2073275 w 5024438"/>
              <a:gd name="connsiteY9" fmla="*/ 304800 h 884238"/>
              <a:gd name="connsiteX10" fmla="*/ 3660775 w 5024438"/>
              <a:gd name="connsiteY10" fmla="*/ 374650 h 884238"/>
              <a:gd name="connsiteX11" fmla="*/ 4822825 w 5024438"/>
              <a:gd name="connsiteY11" fmla="*/ 444500 h 884238"/>
              <a:gd name="connsiteX12" fmla="*/ 5024438 w 5024438"/>
              <a:gd name="connsiteY12" fmla="*/ 541338 h 884238"/>
              <a:gd name="connsiteX13" fmla="*/ 0 w 5024438"/>
              <a:gd name="connsiteY13" fmla="*/ 884238 h 884238"/>
              <a:gd name="connsiteX0" fmla="*/ 0 w 5024438"/>
              <a:gd name="connsiteY0" fmla="*/ 884238 h 884238"/>
              <a:gd name="connsiteX1" fmla="*/ 1724025 w 5024438"/>
              <a:gd name="connsiteY1" fmla="*/ 139700 h 884238"/>
              <a:gd name="connsiteX2" fmla="*/ 1597025 w 5024438"/>
              <a:gd name="connsiteY2" fmla="*/ 76200 h 884238"/>
              <a:gd name="connsiteX3" fmla="*/ 1768475 w 5024438"/>
              <a:gd name="connsiteY3" fmla="*/ 0 h 884238"/>
              <a:gd name="connsiteX4" fmla="*/ 1882775 w 5024438"/>
              <a:gd name="connsiteY4" fmla="*/ 31750 h 884238"/>
              <a:gd name="connsiteX5" fmla="*/ 2155825 w 5024438"/>
              <a:gd name="connsiteY5" fmla="*/ 63500 h 884238"/>
              <a:gd name="connsiteX6" fmla="*/ 2012950 w 5024438"/>
              <a:gd name="connsiteY6" fmla="*/ 82550 h 884238"/>
              <a:gd name="connsiteX7" fmla="*/ 2568575 w 5024438"/>
              <a:gd name="connsiteY7" fmla="*/ 209550 h 884238"/>
              <a:gd name="connsiteX8" fmla="*/ 2390775 w 5024438"/>
              <a:gd name="connsiteY8" fmla="*/ 241300 h 884238"/>
              <a:gd name="connsiteX9" fmla="*/ 2073275 w 5024438"/>
              <a:gd name="connsiteY9" fmla="*/ 304800 h 884238"/>
              <a:gd name="connsiteX10" fmla="*/ 3660775 w 5024438"/>
              <a:gd name="connsiteY10" fmla="*/ 374650 h 884238"/>
              <a:gd name="connsiteX11" fmla="*/ 4822825 w 5024438"/>
              <a:gd name="connsiteY11" fmla="*/ 444500 h 884238"/>
              <a:gd name="connsiteX12" fmla="*/ 5024438 w 5024438"/>
              <a:gd name="connsiteY12" fmla="*/ 541338 h 884238"/>
              <a:gd name="connsiteX13" fmla="*/ 0 w 5024438"/>
              <a:gd name="connsiteY13" fmla="*/ 884238 h 884238"/>
              <a:gd name="connsiteX0" fmla="*/ 0 w 3900488"/>
              <a:gd name="connsiteY0" fmla="*/ 585788 h 585788"/>
              <a:gd name="connsiteX1" fmla="*/ 600075 w 3900488"/>
              <a:gd name="connsiteY1" fmla="*/ 139700 h 585788"/>
              <a:gd name="connsiteX2" fmla="*/ 473075 w 3900488"/>
              <a:gd name="connsiteY2" fmla="*/ 76200 h 585788"/>
              <a:gd name="connsiteX3" fmla="*/ 644525 w 3900488"/>
              <a:gd name="connsiteY3" fmla="*/ 0 h 585788"/>
              <a:gd name="connsiteX4" fmla="*/ 758825 w 3900488"/>
              <a:gd name="connsiteY4" fmla="*/ 31750 h 585788"/>
              <a:gd name="connsiteX5" fmla="*/ 1031875 w 3900488"/>
              <a:gd name="connsiteY5" fmla="*/ 63500 h 585788"/>
              <a:gd name="connsiteX6" fmla="*/ 889000 w 3900488"/>
              <a:gd name="connsiteY6" fmla="*/ 82550 h 585788"/>
              <a:gd name="connsiteX7" fmla="*/ 1444625 w 3900488"/>
              <a:gd name="connsiteY7" fmla="*/ 209550 h 585788"/>
              <a:gd name="connsiteX8" fmla="*/ 1266825 w 3900488"/>
              <a:gd name="connsiteY8" fmla="*/ 241300 h 585788"/>
              <a:gd name="connsiteX9" fmla="*/ 949325 w 3900488"/>
              <a:gd name="connsiteY9" fmla="*/ 304800 h 585788"/>
              <a:gd name="connsiteX10" fmla="*/ 2536825 w 3900488"/>
              <a:gd name="connsiteY10" fmla="*/ 374650 h 585788"/>
              <a:gd name="connsiteX11" fmla="*/ 3698875 w 3900488"/>
              <a:gd name="connsiteY11" fmla="*/ 444500 h 585788"/>
              <a:gd name="connsiteX12" fmla="*/ 3900488 w 3900488"/>
              <a:gd name="connsiteY12" fmla="*/ 541338 h 585788"/>
              <a:gd name="connsiteX13" fmla="*/ 0 w 3900488"/>
              <a:gd name="connsiteY13" fmla="*/ 585788 h 585788"/>
              <a:gd name="connsiteX0" fmla="*/ 0 w 3900488"/>
              <a:gd name="connsiteY0" fmla="*/ 585788 h 585788"/>
              <a:gd name="connsiteX1" fmla="*/ 352425 w 3900488"/>
              <a:gd name="connsiteY1" fmla="*/ 311150 h 585788"/>
              <a:gd name="connsiteX2" fmla="*/ 600075 w 3900488"/>
              <a:gd name="connsiteY2" fmla="*/ 139700 h 585788"/>
              <a:gd name="connsiteX3" fmla="*/ 473075 w 3900488"/>
              <a:gd name="connsiteY3" fmla="*/ 76200 h 585788"/>
              <a:gd name="connsiteX4" fmla="*/ 644525 w 3900488"/>
              <a:gd name="connsiteY4" fmla="*/ 0 h 585788"/>
              <a:gd name="connsiteX5" fmla="*/ 758825 w 3900488"/>
              <a:gd name="connsiteY5" fmla="*/ 31750 h 585788"/>
              <a:gd name="connsiteX6" fmla="*/ 1031875 w 3900488"/>
              <a:gd name="connsiteY6" fmla="*/ 63500 h 585788"/>
              <a:gd name="connsiteX7" fmla="*/ 889000 w 3900488"/>
              <a:gd name="connsiteY7" fmla="*/ 82550 h 585788"/>
              <a:gd name="connsiteX8" fmla="*/ 1444625 w 3900488"/>
              <a:gd name="connsiteY8" fmla="*/ 209550 h 585788"/>
              <a:gd name="connsiteX9" fmla="*/ 1266825 w 3900488"/>
              <a:gd name="connsiteY9" fmla="*/ 241300 h 585788"/>
              <a:gd name="connsiteX10" fmla="*/ 949325 w 3900488"/>
              <a:gd name="connsiteY10" fmla="*/ 304800 h 585788"/>
              <a:gd name="connsiteX11" fmla="*/ 2536825 w 3900488"/>
              <a:gd name="connsiteY11" fmla="*/ 374650 h 585788"/>
              <a:gd name="connsiteX12" fmla="*/ 3698875 w 3900488"/>
              <a:gd name="connsiteY12" fmla="*/ 444500 h 585788"/>
              <a:gd name="connsiteX13" fmla="*/ 3900488 w 3900488"/>
              <a:gd name="connsiteY13" fmla="*/ 541338 h 585788"/>
              <a:gd name="connsiteX14" fmla="*/ 0 w 3900488"/>
              <a:gd name="connsiteY14" fmla="*/ 585788 h 585788"/>
              <a:gd name="connsiteX0" fmla="*/ 0 w 3900488"/>
              <a:gd name="connsiteY0" fmla="*/ 585788 h 585788"/>
              <a:gd name="connsiteX1" fmla="*/ 536575 w 3900488"/>
              <a:gd name="connsiteY1" fmla="*/ 215900 h 585788"/>
              <a:gd name="connsiteX2" fmla="*/ 600075 w 3900488"/>
              <a:gd name="connsiteY2" fmla="*/ 139700 h 585788"/>
              <a:gd name="connsiteX3" fmla="*/ 473075 w 3900488"/>
              <a:gd name="connsiteY3" fmla="*/ 76200 h 585788"/>
              <a:gd name="connsiteX4" fmla="*/ 644525 w 3900488"/>
              <a:gd name="connsiteY4" fmla="*/ 0 h 585788"/>
              <a:gd name="connsiteX5" fmla="*/ 758825 w 3900488"/>
              <a:gd name="connsiteY5" fmla="*/ 31750 h 585788"/>
              <a:gd name="connsiteX6" fmla="*/ 1031875 w 3900488"/>
              <a:gd name="connsiteY6" fmla="*/ 63500 h 585788"/>
              <a:gd name="connsiteX7" fmla="*/ 889000 w 3900488"/>
              <a:gd name="connsiteY7" fmla="*/ 82550 h 585788"/>
              <a:gd name="connsiteX8" fmla="*/ 1444625 w 3900488"/>
              <a:gd name="connsiteY8" fmla="*/ 209550 h 585788"/>
              <a:gd name="connsiteX9" fmla="*/ 1266825 w 3900488"/>
              <a:gd name="connsiteY9" fmla="*/ 241300 h 585788"/>
              <a:gd name="connsiteX10" fmla="*/ 949325 w 3900488"/>
              <a:gd name="connsiteY10" fmla="*/ 304800 h 585788"/>
              <a:gd name="connsiteX11" fmla="*/ 2536825 w 3900488"/>
              <a:gd name="connsiteY11" fmla="*/ 374650 h 585788"/>
              <a:gd name="connsiteX12" fmla="*/ 3698875 w 3900488"/>
              <a:gd name="connsiteY12" fmla="*/ 444500 h 585788"/>
              <a:gd name="connsiteX13" fmla="*/ 3900488 w 3900488"/>
              <a:gd name="connsiteY13" fmla="*/ 541338 h 585788"/>
              <a:gd name="connsiteX14" fmla="*/ 0 w 3900488"/>
              <a:gd name="connsiteY14" fmla="*/ 585788 h 585788"/>
              <a:gd name="connsiteX0" fmla="*/ 0 w 3900488"/>
              <a:gd name="connsiteY0" fmla="*/ 585788 h 585788"/>
              <a:gd name="connsiteX1" fmla="*/ 155575 w 3900488"/>
              <a:gd name="connsiteY1" fmla="*/ 482600 h 585788"/>
              <a:gd name="connsiteX2" fmla="*/ 536575 w 3900488"/>
              <a:gd name="connsiteY2" fmla="*/ 215900 h 585788"/>
              <a:gd name="connsiteX3" fmla="*/ 600075 w 3900488"/>
              <a:gd name="connsiteY3" fmla="*/ 139700 h 585788"/>
              <a:gd name="connsiteX4" fmla="*/ 473075 w 3900488"/>
              <a:gd name="connsiteY4" fmla="*/ 76200 h 585788"/>
              <a:gd name="connsiteX5" fmla="*/ 644525 w 3900488"/>
              <a:gd name="connsiteY5" fmla="*/ 0 h 585788"/>
              <a:gd name="connsiteX6" fmla="*/ 758825 w 3900488"/>
              <a:gd name="connsiteY6" fmla="*/ 31750 h 585788"/>
              <a:gd name="connsiteX7" fmla="*/ 1031875 w 3900488"/>
              <a:gd name="connsiteY7" fmla="*/ 63500 h 585788"/>
              <a:gd name="connsiteX8" fmla="*/ 889000 w 3900488"/>
              <a:gd name="connsiteY8" fmla="*/ 82550 h 585788"/>
              <a:gd name="connsiteX9" fmla="*/ 1444625 w 3900488"/>
              <a:gd name="connsiteY9" fmla="*/ 209550 h 585788"/>
              <a:gd name="connsiteX10" fmla="*/ 1266825 w 3900488"/>
              <a:gd name="connsiteY10" fmla="*/ 241300 h 585788"/>
              <a:gd name="connsiteX11" fmla="*/ 949325 w 3900488"/>
              <a:gd name="connsiteY11" fmla="*/ 304800 h 585788"/>
              <a:gd name="connsiteX12" fmla="*/ 2536825 w 3900488"/>
              <a:gd name="connsiteY12" fmla="*/ 374650 h 585788"/>
              <a:gd name="connsiteX13" fmla="*/ 3698875 w 3900488"/>
              <a:gd name="connsiteY13" fmla="*/ 444500 h 585788"/>
              <a:gd name="connsiteX14" fmla="*/ 3900488 w 3900488"/>
              <a:gd name="connsiteY14" fmla="*/ 541338 h 585788"/>
              <a:gd name="connsiteX15" fmla="*/ 0 w 3900488"/>
              <a:gd name="connsiteY15" fmla="*/ 585788 h 585788"/>
              <a:gd name="connsiteX0" fmla="*/ 0 w 3900488"/>
              <a:gd name="connsiteY0" fmla="*/ 585788 h 585788"/>
              <a:gd name="connsiteX1" fmla="*/ 663575 w 3900488"/>
              <a:gd name="connsiteY1" fmla="*/ 260350 h 585788"/>
              <a:gd name="connsiteX2" fmla="*/ 536575 w 3900488"/>
              <a:gd name="connsiteY2" fmla="*/ 215900 h 585788"/>
              <a:gd name="connsiteX3" fmla="*/ 600075 w 3900488"/>
              <a:gd name="connsiteY3" fmla="*/ 139700 h 585788"/>
              <a:gd name="connsiteX4" fmla="*/ 473075 w 3900488"/>
              <a:gd name="connsiteY4" fmla="*/ 76200 h 585788"/>
              <a:gd name="connsiteX5" fmla="*/ 644525 w 3900488"/>
              <a:gd name="connsiteY5" fmla="*/ 0 h 585788"/>
              <a:gd name="connsiteX6" fmla="*/ 758825 w 3900488"/>
              <a:gd name="connsiteY6" fmla="*/ 31750 h 585788"/>
              <a:gd name="connsiteX7" fmla="*/ 1031875 w 3900488"/>
              <a:gd name="connsiteY7" fmla="*/ 63500 h 585788"/>
              <a:gd name="connsiteX8" fmla="*/ 889000 w 3900488"/>
              <a:gd name="connsiteY8" fmla="*/ 82550 h 585788"/>
              <a:gd name="connsiteX9" fmla="*/ 1444625 w 3900488"/>
              <a:gd name="connsiteY9" fmla="*/ 209550 h 585788"/>
              <a:gd name="connsiteX10" fmla="*/ 1266825 w 3900488"/>
              <a:gd name="connsiteY10" fmla="*/ 241300 h 585788"/>
              <a:gd name="connsiteX11" fmla="*/ 949325 w 3900488"/>
              <a:gd name="connsiteY11" fmla="*/ 304800 h 585788"/>
              <a:gd name="connsiteX12" fmla="*/ 2536825 w 3900488"/>
              <a:gd name="connsiteY12" fmla="*/ 374650 h 585788"/>
              <a:gd name="connsiteX13" fmla="*/ 3698875 w 3900488"/>
              <a:gd name="connsiteY13" fmla="*/ 444500 h 585788"/>
              <a:gd name="connsiteX14" fmla="*/ 3900488 w 3900488"/>
              <a:gd name="connsiteY14" fmla="*/ 541338 h 585788"/>
              <a:gd name="connsiteX15" fmla="*/ 0 w 3900488"/>
              <a:gd name="connsiteY15" fmla="*/ 585788 h 585788"/>
              <a:gd name="connsiteX0" fmla="*/ 0 w 3900488"/>
              <a:gd name="connsiteY0" fmla="*/ 585788 h 585788"/>
              <a:gd name="connsiteX1" fmla="*/ 663575 w 3900488"/>
              <a:gd name="connsiteY1" fmla="*/ 260350 h 585788"/>
              <a:gd name="connsiteX2" fmla="*/ 536575 w 3900488"/>
              <a:gd name="connsiteY2" fmla="*/ 215900 h 585788"/>
              <a:gd name="connsiteX3" fmla="*/ 600075 w 3900488"/>
              <a:gd name="connsiteY3" fmla="*/ 139700 h 585788"/>
              <a:gd name="connsiteX4" fmla="*/ 473075 w 3900488"/>
              <a:gd name="connsiteY4" fmla="*/ 76200 h 585788"/>
              <a:gd name="connsiteX5" fmla="*/ 644525 w 3900488"/>
              <a:gd name="connsiteY5" fmla="*/ 0 h 585788"/>
              <a:gd name="connsiteX6" fmla="*/ 758825 w 3900488"/>
              <a:gd name="connsiteY6" fmla="*/ 31750 h 585788"/>
              <a:gd name="connsiteX7" fmla="*/ 1031875 w 3900488"/>
              <a:gd name="connsiteY7" fmla="*/ 63500 h 585788"/>
              <a:gd name="connsiteX8" fmla="*/ 889000 w 3900488"/>
              <a:gd name="connsiteY8" fmla="*/ 82550 h 585788"/>
              <a:gd name="connsiteX9" fmla="*/ 1444625 w 3900488"/>
              <a:gd name="connsiteY9" fmla="*/ 209550 h 585788"/>
              <a:gd name="connsiteX10" fmla="*/ 1266825 w 3900488"/>
              <a:gd name="connsiteY10" fmla="*/ 241300 h 585788"/>
              <a:gd name="connsiteX11" fmla="*/ 949325 w 3900488"/>
              <a:gd name="connsiteY11" fmla="*/ 304800 h 585788"/>
              <a:gd name="connsiteX12" fmla="*/ 2536825 w 3900488"/>
              <a:gd name="connsiteY12" fmla="*/ 374650 h 585788"/>
              <a:gd name="connsiteX13" fmla="*/ 3698875 w 3900488"/>
              <a:gd name="connsiteY13" fmla="*/ 444500 h 585788"/>
              <a:gd name="connsiteX14" fmla="*/ 3900488 w 3900488"/>
              <a:gd name="connsiteY14" fmla="*/ 541338 h 585788"/>
              <a:gd name="connsiteX15" fmla="*/ 2676525 w 3900488"/>
              <a:gd name="connsiteY15" fmla="*/ 558800 h 585788"/>
              <a:gd name="connsiteX16" fmla="*/ 0 w 3900488"/>
              <a:gd name="connsiteY16" fmla="*/ 585788 h 585788"/>
              <a:gd name="connsiteX0" fmla="*/ 0 w 3900488"/>
              <a:gd name="connsiteY0" fmla="*/ 585788 h 850900"/>
              <a:gd name="connsiteX1" fmla="*/ 663575 w 3900488"/>
              <a:gd name="connsiteY1" fmla="*/ 260350 h 850900"/>
              <a:gd name="connsiteX2" fmla="*/ 536575 w 3900488"/>
              <a:gd name="connsiteY2" fmla="*/ 215900 h 850900"/>
              <a:gd name="connsiteX3" fmla="*/ 600075 w 3900488"/>
              <a:gd name="connsiteY3" fmla="*/ 139700 h 850900"/>
              <a:gd name="connsiteX4" fmla="*/ 473075 w 3900488"/>
              <a:gd name="connsiteY4" fmla="*/ 76200 h 850900"/>
              <a:gd name="connsiteX5" fmla="*/ 644525 w 3900488"/>
              <a:gd name="connsiteY5" fmla="*/ 0 h 850900"/>
              <a:gd name="connsiteX6" fmla="*/ 758825 w 3900488"/>
              <a:gd name="connsiteY6" fmla="*/ 31750 h 850900"/>
              <a:gd name="connsiteX7" fmla="*/ 1031875 w 3900488"/>
              <a:gd name="connsiteY7" fmla="*/ 63500 h 850900"/>
              <a:gd name="connsiteX8" fmla="*/ 889000 w 3900488"/>
              <a:gd name="connsiteY8" fmla="*/ 82550 h 850900"/>
              <a:gd name="connsiteX9" fmla="*/ 1444625 w 3900488"/>
              <a:gd name="connsiteY9" fmla="*/ 209550 h 850900"/>
              <a:gd name="connsiteX10" fmla="*/ 1266825 w 3900488"/>
              <a:gd name="connsiteY10" fmla="*/ 241300 h 850900"/>
              <a:gd name="connsiteX11" fmla="*/ 949325 w 3900488"/>
              <a:gd name="connsiteY11" fmla="*/ 304800 h 850900"/>
              <a:gd name="connsiteX12" fmla="*/ 2536825 w 3900488"/>
              <a:gd name="connsiteY12" fmla="*/ 374650 h 850900"/>
              <a:gd name="connsiteX13" fmla="*/ 3698875 w 3900488"/>
              <a:gd name="connsiteY13" fmla="*/ 444500 h 850900"/>
              <a:gd name="connsiteX14" fmla="*/ 3900488 w 3900488"/>
              <a:gd name="connsiteY14" fmla="*/ 541338 h 850900"/>
              <a:gd name="connsiteX15" fmla="*/ 2727325 w 3900488"/>
              <a:gd name="connsiteY15" fmla="*/ 850900 h 850900"/>
              <a:gd name="connsiteX16" fmla="*/ 0 w 3900488"/>
              <a:gd name="connsiteY16" fmla="*/ 585788 h 850900"/>
              <a:gd name="connsiteX0" fmla="*/ 0 w 3900488"/>
              <a:gd name="connsiteY0" fmla="*/ 585788 h 585788"/>
              <a:gd name="connsiteX1" fmla="*/ 663575 w 3900488"/>
              <a:gd name="connsiteY1" fmla="*/ 260350 h 585788"/>
              <a:gd name="connsiteX2" fmla="*/ 536575 w 3900488"/>
              <a:gd name="connsiteY2" fmla="*/ 215900 h 585788"/>
              <a:gd name="connsiteX3" fmla="*/ 600075 w 3900488"/>
              <a:gd name="connsiteY3" fmla="*/ 139700 h 585788"/>
              <a:gd name="connsiteX4" fmla="*/ 473075 w 3900488"/>
              <a:gd name="connsiteY4" fmla="*/ 76200 h 585788"/>
              <a:gd name="connsiteX5" fmla="*/ 644525 w 3900488"/>
              <a:gd name="connsiteY5" fmla="*/ 0 h 585788"/>
              <a:gd name="connsiteX6" fmla="*/ 758825 w 3900488"/>
              <a:gd name="connsiteY6" fmla="*/ 31750 h 585788"/>
              <a:gd name="connsiteX7" fmla="*/ 1031875 w 3900488"/>
              <a:gd name="connsiteY7" fmla="*/ 63500 h 585788"/>
              <a:gd name="connsiteX8" fmla="*/ 889000 w 3900488"/>
              <a:gd name="connsiteY8" fmla="*/ 82550 h 585788"/>
              <a:gd name="connsiteX9" fmla="*/ 1444625 w 3900488"/>
              <a:gd name="connsiteY9" fmla="*/ 209550 h 585788"/>
              <a:gd name="connsiteX10" fmla="*/ 1266825 w 3900488"/>
              <a:gd name="connsiteY10" fmla="*/ 241300 h 585788"/>
              <a:gd name="connsiteX11" fmla="*/ 949325 w 3900488"/>
              <a:gd name="connsiteY11" fmla="*/ 304800 h 585788"/>
              <a:gd name="connsiteX12" fmla="*/ 2536825 w 3900488"/>
              <a:gd name="connsiteY12" fmla="*/ 374650 h 585788"/>
              <a:gd name="connsiteX13" fmla="*/ 3698875 w 3900488"/>
              <a:gd name="connsiteY13" fmla="*/ 444500 h 585788"/>
              <a:gd name="connsiteX14" fmla="*/ 3900488 w 3900488"/>
              <a:gd name="connsiteY14" fmla="*/ 541338 h 585788"/>
              <a:gd name="connsiteX15" fmla="*/ 2987675 w 3900488"/>
              <a:gd name="connsiteY15" fmla="*/ 565150 h 585788"/>
              <a:gd name="connsiteX16" fmla="*/ 0 w 3900488"/>
              <a:gd name="connsiteY16" fmla="*/ 585788 h 585788"/>
              <a:gd name="connsiteX0" fmla="*/ 0 w 3900488"/>
              <a:gd name="connsiteY0" fmla="*/ 585788 h 585788"/>
              <a:gd name="connsiteX1" fmla="*/ 663575 w 3900488"/>
              <a:gd name="connsiteY1" fmla="*/ 260350 h 585788"/>
              <a:gd name="connsiteX2" fmla="*/ 536575 w 3900488"/>
              <a:gd name="connsiteY2" fmla="*/ 215900 h 585788"/>
              <a:gd name="connsiteX3" fmla="*/ 600075 w 3900488"/>
              <a:gd name="connsiteY3" fmla="*/ 139700 h 585788"/>
              <a:gd name="connsiteX4" fmla="*/ 473075 w 3900488"/>
              <a:gd name="connsiteY4" fmla="*/ 76200 h 585788"/>
              <a:gd name="connsiteX5" fmla="*/ 644525 w 3900488"/>
              <a:gd name="connsiteY5" fmla="*/ 0 h 585788"/>
              <a:gd name="connsiteX6" fmla="*/ 758825 w 3900488"/>
              <a:gd name="connsiteY6" fmla="*/ 31750 h 585788"/>
              <a:gd name="connsiteX7" fmla="*/ 1031875 w 3900488"/>
              <a:gd name="connsiteY7" fmla="*/ 63500 h 585788"/>
              <a:gd name="connsiteX8" fmla="*/ 889000 w 3900488"/>
              <a:gd name="connsiteY8" fmla="*/ 82550 h 585788"/>
              <a:gd name="connsiteX9" fmla="*/ 1444625 w 3900488"/>
              <a:gd name="connsiteY9" fmla="*/ 209550 h 585788"/>
              <a:gd name="connsiteX10" fmla="*/ 1266825 w 3900488"/>
              <a:gd name="connsiteY10" fmla="*/ 241300 h 585788"/>
              <a:gd name="connsiteX11" fmla="*/ 949325 w 3900488"/>
              <a:gd name="connsiteY11" fmla="*/ 304800 h 585788"/>
              <a:gd name="connsiteX12" fmla="*/ 2536825 w 3900488"/>
              <a:gd name="connsiteY12" fmla="*/ 374650 h 585788"/>
              <a:gd name="connsiteX13" fmla="*/ 3698875 w 3900488"/>
              <a:gd name="connsiteY13" fmla="*/ 444500 h 585788"/>
              <a:gd name="connsiteX14" fmla="*/ 3900488 w 3900488"/>
              <a:gd name="connsiteY14" fmla="*/ 541338 h 585788"/>
              <a:gd name="connsiteX15" fmla="*/ 2987675 w 3900488"/>
              <a:gd name="connsiteY15" fmla="*/ 565150 h 585788"/>
              <a:gd name="connsiteX16" fmla="*/ 2416175 w 3900488"/>
              <a:gd name="connsiteY16" fmla="*/ 577850 h 585788"/>
              <a:gd name="connsiteX17" fmla="*/ 0 w 3900488"/>
              <a:gd name="connsiteY17" fmla="*/ 585788 h 585788"/>
              <a:gd name="connsiteX0" fmla="*/ 0 w 3900488"/>
              <a:gd name="connsiteY0" fmla="*/ 585788 h 585788"/>
              <a:gd name="connsiteX1" fmla="*/ 663575 w 3900488"/>
              <a:gd name="connsiteY1" fmla="*/ 260350 h 585788"/>
              <a:gd name="connsiteX2" fmla="*/ 536575 w 3900488"/>
              <a:gd name="connsiteY2" fmla="*/ 215900 h 585788"/>
              <a:gd name="connsiteX3" fmla="*/ 600075 w 3900488"/>
              <a:gd name="connsiteY3" fmla="*/ 139700 h 585788"/>
              <a:gd name="connsiteX4" fmla="*/ 473075 w 3900488"/>
              <a:gd name="connsiteY4" fmla="*/ 76200 h 585788"/>
              <a:gd name="connsiteX5" fmla="*/ 644525 w 3900488"/>
              <a:gd name="connsiteY5" fmla="*/ 0 h 585788"/>
              <a:gd name="connsiteX6" fmla="*/ 758825 w 3900488"/>
              <a:gd name="connsiteY6" fmla="*/ 31750 h 585788"/>
              <a:gd name="connsiteX7" fmla="*/ 1031875 w 3900488"/>
              <a:gd name="connsiteY7" fmla="*/ 63500 h 585788"/>
              <a:gd name="connsiteX8" fmla="*/ 889000 w 3900488"/>
              <a:gd name="connsiteY8" fmla="*/ 82550 h 585788"/>
              <a:gd name="connsiteX9" fmla="*/ 1444625 w 3900488"/>
              <a:gd name="connsiteY9" fmla="*/ 209550 h 585788"/>
              <a:gd name="connsiteX10" fmla="*/ 1266825 w 3900488"/>
              <a:gd name="connsiteY10" fmla="*/ 241300 h 585788"/>
              <a:gd name="connsiteX11" fmla="*/ 949325 w 3900488"/>
              <a:gd name="connsiteY11" fmla="*/ 304800 h 585788"/>
              <a:gd name="connsiteX12" fmla="*/ 2536825 w 3900488"/>
              <a:gd name="connsiteY12" fmla="*/ 374650 h 585788"/>
              <a:gd name="connsiteX13" fmla="*/ 3698875 w 3900488"/>
              <a:gd name="connsiteY13" fmla="*/ 444500 h 585788"/>
              <a:gd name="connsiteX14" fmla="*/ 3900488 w 3900488"/>
              <a:gd name="connsiteY14" fmla="*/ 541338 h 585788"/>
              <a:gd name="connsiteX15" fmla="*/ 2987675 w 3900488"/>
              <a:gd name="connsiteY15" fmla="*/ 565150 h 585788"/>
              <a:gd name="connsiteX16" fmla="*/ 2466975 w 3900488"/>
              <a:gd name="connsiteY16" fmla="*/ 539750 h 585788"/>
              <a:gd name="connsiteX17" fmla="*/ 0 w 3900488"/>
              <a:gd name="connsiteY17" fmla="*/ 585788 h 585788"/>
              <a:gd name="connsiteX0" fmla="*/ 841375 w 3427413"/>
              <a:gd name="connsiteY0" fmla="*/ 541338 h 565150"/>
              <a:gd name="connsiteX1" fmla="*/ 190500 w 3427413"/>
              <a:gd name="connsiteY1" fmla="*/ 260350 h 565150"/>
              <a:gd name="connsiteX2" fmla="*/ 63500 w 3427413"/>
              <a:gd name="connsiteY2" fmla="*/ 215900 h 565150"/>
              <a:gd name="connsiteX3" fmla="*/ 127000 w 3427413"/>
              <a:gd name="connsiteY3" fmla="*/ 139700 h 565150"/>
              <a:gd name="connsiteX4" fmla="*/ 0 w 3427413"/>
              <a:gd name="connsiteY4" fmla="*/ 76200 h 565150"/>
              <a:gd name="connsiteX5" fmla="*/ 171450 w 3427413"/>
              <a:gd name="connsiteY5" fmla="*/ 0 h 565150"/>
              <a:gd name="connsiteX6" fmla="*/ 285750 w 3427413"/>
              <a:gd name="connsiteY6" fmla="*/ 31750 h 565150"/>
              <a:gd name="connsiteX7" fmla="*/ 558800 w 3427413"/>
              <a:gd name="connsiteY7" fmla="*/ 63500 h 565150"/>
              <a:gd name="connsiteX8" fmla="*/ 415925 w 3427413"/>
              <a:gd name="connsiteY8" fmla="*/ 82550 h 565150"/>
              <a:gd name="connsiteX9" fmla="*/ 971550 w 3427413"/>
              <a:gd name="connsiteY9" fmla="*/ 209550 h 565150"/>
              <a:gd name="connsiteX10" fmla="*/ 793750 w 3427413"/>
              <a:gd name="connsiteY10" fmla="*/ 241300 h 565150"/>
              <a:gd name="connsiteX11" fmla="*/ 476250 w 3427413"/>
              <a:gd name="connsiteY11" fmla="*/ 304800 h 565150"/>
              <a:gd name="connsiteX12" fmla="*/ 2063750 w 3427413"/>
              <a:gd name="connsiteY12" fmla="*/ 374650 h 565150"/>
              <a:gd name="connsiteX13" fmla="*/ 3225800 w 3427413"/>
              <a:gd name="connsiteY13" fmla="*/ 444500 h 565150"/>
              <a:gd name="connsiteX14" fmla="*/ 3427413 w 3427413"/>
              <a:gd name="connsiteY14" fmla="*/ 541338 h 565150"/>
              <a:gd name="connsiteX15" fmla="*/ 2514600 w 3427413"/>
              <a:gd name="connsiteY15" fmla="*/ 565150 h 565150"/>
              <a:gd name="connsiteX16" fmla="*/ 1993900 w 3427413"/>
              <a:gd name="connsiteY16" fmla="*/ 539750 h 565150"/>
              <a:gd name="connsiteX17" fmla="*/ 841375 w 3427413"/>
              <a:gd name="connsiteY17" fmla="*/ 541338 h 565150"/>
              <a:gd name="connsiteX0" fmla="*/ 841375 w 3427413"/>
              <a:gd name="connsiteY0" fmla="*/ 541338 h 565150"/>
              <a:gd name="connsiteX1" fmla="*/ 419100 w 3427413"/>
              <a:gd name="connsiteY1" fmla="*/ 355600 h 565150"/>
              <a:gd name="connsiteX2" fmla="*/ 190500 w 3427413"/>
              <a:gd name="connsiteY2" fmla="*/ 260350 h 565150"/>
              <a:gd name="connsiteX3" fmla="*/ 63500 w 3427413"/>
              <a:gd name="connsiteY3" fmla="*/ 215900 h 565150"/>
              <a:gd name="connsiteX4" fmla="*/ 127000 w 3427413"/>
              <a:gd name="connsiteY4" fmla="*/ 139700 h 565150"/>
              <a:gd name="connsiteX5" fmla="*/ 0 w 3427413"/>
              <a:gd name="connsiteY5" fmla="*/ 76200 h 565150"/>
              <a:gd name="connsiteX6" fmla="*/ 171450 w 3427413"/>
              <a:gd name="connsiteY6" fmla="*/ 0 h 565150"/>
              <a:gd name="connsiteX7" fmla="*/ 285750 w 3427413"/>
              <a:gd name="connsiteY7" fmla="*/ 31750 h 565150"/>
              <a:gd name="connsiteX8" fmla="*/ 558800 w 3427413"/>
              <a:gd name="connsiteY8" fmla="*/ 63500 h 565150"/>
              <a:gd name="connsiteX9" fmla="*/ 415925 w 3427413"/>
              <a:gd name="connsiteY9" fmla="*/ 82550 h 565150"/>
              <a:gd name="connsiteX10" fmla="*/ 971550 w 3427413"/>
              <a:gd name="connsiteY10" fmla="*/ 209550 h 565150"/>
              <a:gd name="connsiteX11" fmla="*/ 793750 w 3427413"/>
              <a:gd name="connsiteY11" fmla="*/ 241300 h 565150"/>
              <a:gd name="connsiteX12" fmla="*/ 476250 w 3427413"/>
              <a:gd name="connsiteY12" fmla="*/ 304800 h 565150"/>
              <a:gd name="connsiteX13" fmla="*/ 2063750 w 3427413"/>
              <a:gd name="connsiteY13" fmla="*/ 374650 h 565150"/>
              <a:gd name="connsiteX14" fmla="*/ 3225800 w 3427413"/>
              <a:gd name="connsiteY14" fmla="*/ 444500 h 565150"/>
              <a:gd name="connsiteX15" fmla="*/ 3427413 w 3427413"/>
              <a:gd name="connsiteY15" fmla="*/ 541338 h 565150"/>
              <a:gd name="connsiteX16" fmla="*/ 2514600 w 3427413"/>
              <a:gd name="connsiteY16" fmla="*/ 565150 h 565150"/>
              <a:gd name="connsiteX17" fmla="*/ 1993900 w 3427413"/>
              <a:gd name="connsiteY17" fmla="*/ 539750 h 565150"/>
              <a:gd name="connsiteX18" fmla="*/ 841375 w 3427413"/>
              <a:gd name="connsiteY18" fmla="*/ 541338 h 565150"/>
              <a:gd name="connsiteX0" fmla="*/ 841375 w 3427413"/>
              <a:gd name="connsiteY0" fmla="*/ 541338 h 565150"/>
              <a:gd name="connsiteX1" fmla="*/ 120650 w 3427413"/>
              <a:gd name="connsiteY1" fmla="*/ 361950 h 565150"/>
              <a:gd name="connsiteX2" fmla="*/ 190500 w 3427413"/>
              <a:gd name="connsiteY2" fmla="*/ 260350 h 565150"/>
              <a:gd name="connsiteX3" fmla="*/ 63500 w 3427413"/>
              <a:gd name="connsiteY3" fmla="*/ 215900 h 565150"/>
              <a:gd name="connsiteX4" fmla="*/ 127000 w 3427413"/>
              <a:gd name="connsiteY4" fmla="*/ 139700 h 565150"/>
              <a:gd name="connsiteX5" fmla="*/ 0 w 3427413"/>
              <a:gd name="connsiteY5" fmla="*/ 76200 h 565150"/>
              <a:gd name="connsiteX6" fmla="*/ 171450 w 3427413"/>
              <a:gd name="connsiteY6" fmla="*/ 0 h 565150"/>
              <a:gd name="connsiteX7" fmla="*/ 285750 w 3427413"/>
              <a:gd name="connsiteY7" fmla="*/ 31750 h 565150"/>
              <a:gd name="connsiteX8" fmla="*/ 558800 w 3427413"/>
              <a:gd name="connsiteY8" fmla="*/ 63500 h 565150"/>
              <a:gd name="connsiteX9" fmla="*/ 415925 w 3427413"/>
              <a:gd name="connsiteY9" fmla="*/ 82550 h 565150"/>
              <a:gd name="connsiteX10" fmla="*/ 971550 w 3427413"/>
              <a:gd name="connsiteY10" fmla="*/ 209550 h 565150"/>
              <a:gd name="connsiteX11" fmla="*/ 793750 w 3427413"/>
              <a:gd name="connsiteY11" fmla="*/ 241300 h 565150"/>
              <a:gd name="connsiteX12" fmla="*/ 476250 w 3427413"/>
              <a:gd name="connsiteY12" fmla="*/ 304800 h 565150"/>
              <a:gd name="connsiteX13" fmla="*/ 2063750 w 3427413"/>
              <a:gd name="connsiteY13" fmla="*/ 374650 h 565150"/>
              <a:gd name="connsiteX14" fmla="*/ 3225800 w 3427413"/>
              <a:gd name="connsiteY14" fmla="*/ 444500 h 565150"/>
              <a:gd name="connsiteX15" fmla="*/ 3427413 w 3427413"/>
              <a:gd name="connsiteY15" fmla="*/ 541338 h 565150"/>
              <a:gd name="connsiteX16" fmla="*/ 2514600 w 3427413"/>
              <a:gd name="connsiteY16" fmla="*/ 565150 h 565150"/>
              <a:gd name="connsiteX17" fmla="*/ 1993900 w 3427413"/>
              <a:gd name="connsiteY17" fmla="*/ 539750 h 565150"/>
              <a:gd name="connsiteX18" fmla="*/ 841375 w 3427413"/>
              <a:gd name="connsiteY18" fmla="*/ 541338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27413" h="565150">
                <a:moveTo>
                  <a:pt x="841375" y="541338"/>
                </a:moveTo>
                <a:lnTo>
                  <a:pt x="120650" y="361950"/>
                </a:lnTo>
                <a:lnTo>
                  <a:pt x="190500" y="260350"/>
                </a:lnTo>
                <a:lnTo>
                  <a:pt x="63500" y="215900"/>
                </a:lnTo>
                <a:lnTo>
                  <a:pt x="127000" y="139700"/>
                </a:lnTo>
                <a:lnTo>
                  <a:pt x="0" y="76200"/>
                </a:lnTo>
                <a:lnTo>
                  <a:pt x="171450" y="0"/>
                </a:lnTo>
                <a:lnTo>
                  <a:pt x="285750" y="31750"/>
                </a:lnTo>
                <a:lnTo>
                  <a:pt x="558800" y="63500"/>
                </a:lnTo>
                <a:lnTo>
                  <a:pt x="415925" y="82550"/>
                </a:lnTo>
                <a:lnTo>
                  <a:pt x="971550" y="209550"/>
                </a:lnTo>
                <a:lnTo>
                  <a:pt x="793750" y="241300"/>
                </a:lnTo>
                <a:lnTo>
                  <a:pt x="476250" y="304800"/>
                </a:lnTo>
                <a:lnTo>
                  <a:pt x="2063750" y="374650"/>
                </a:lnTo>
                <a:lnTo>
                  <a:pt x="3225800" y="444500"/>
                </a:lnTo>
                <a:lnTo>
                  <a:pt x="3427413" y="541338"/>
                </a:lnTo>
                <a:lnTo>
                  <a:pt x="2514600" y="565150"/>
                </a:lnTo>
                <a:lnTo>
                  <a:pt x="1993900" y="539750"/>
                </a:lnTo>
                <a:lnTo>
                  <a:pt x="841375" y="541338"/>
                </a:lnTo>
                <a:close/>
              </a:path>
            </a:pathLst>
          </a:custGeom>
          <a:solidFill>
            <a:srgbClr val="1225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二等辺三角形 38">
            <a:extLst>
              <a:ext uri="{FF2B5EF4-FFF2-40B4-BE49-F238E27FC236}">
                <a16:creationId xmlns:a16="http://schemas.microsoft.com/office/drawing/2014/main" id="{E4CE8B02-5573-4F36-B5FC-20EB3DD1E0AF}"/>
              </a:ext>
            </a:extLst>
          </p:cNvPr>
          <p:cNvSpPr/>
          <p:nvPr/>
        </p:nvSpPr>
        <p:spPr>
          <a:xfrm>
            <a:off x="9489282" y="6974681"/>
            <a:ext cx="3376611" cy="571501"/>
          </a:xfrm>
          <a:custGeom>
            <a:avLst/>
            <a:gdLst>
              <a:gd name="connsiteX0" fmla="*/ 0 w 2821781"/>
              <a:gd name="connsiteY0" fmla="*/ 900113 h 900113"/>
              <a:gd name="connsiteX1" fmla="*/ 1410891 w 2821781"/>
              <a:gd name="connsiteY1" fmla="*/ 0 h 900113"/>
              <a:gd name="connsiteX2" fmla="*/ 2821781 w 2821781"/>
              <a:gd name="connsiteY2" fmla="*/ 900113 h 900113"/>
              <a:gd name="connsiteX3" fmla="*/ 0 w 2821781"/>
              <a:gd name="connsiteY3" fmla="*/ 900113 h 900113"/>
              <a:gd name="connsiteX0" fmla="*/ 0 w 2900362"/>
              <a:gd name="connsiteY0" fmla="*/ 345282 h 900113"/>
              <a:gd name="connsiteX1" fmla="*/ 1489472 w 2900362"/>
              <a:gd name="connsiteY1" fmla="*/ 0 h 900113"/>
              <a:gd name="connsiteX2" fmla="*/ 2900362 w 2900362"/>
              <a:gd name="connsiteY2" fmla="*/ 900113 h 900113"/>
              <a:gd name="connsiteX3" fmla="*/ 0 w 2900362"/>
              <a:gd name="connsiteY3" fmla="*/ 345282 h 900113"/>
              <a:gd name="connsiteX0" fmla="*/ 0 w 2900362"/>
              <a:gd name="connsiteY0" fmla="*/ 835820 h 1390651"/>
              <a:gd name="connsiteX1" fmla="*/ 394097 w 2900362"/>
              <a:gd name="connsiteY1" fmla="*/ 0 h 1390651"/>
              <a:gd name="connsiteX2" fmla="*/ 2900362 w 2900362"/>
              <a:gd name="connsiteY2" fmla="*/ 1390651 h 1390651"/>
              <a:gd name="connsiteX3" fmla="*/ 0 w 2900362"/>
              <a:gd name="connsiteY3" fmla="*/ 835820 h 1390651"/>
              <a:gd name="connsiteX0" fmla="*/ 0 w 2900362"/>
              <a:gd name="connsiteY0" fmla="*/ 835820 h 1390651"/>
              <a:gd name="connsiteX1" fmla="*/ 166687 w 2900362"/>
              <a:gd name="connsiteY1" fmla="*/ 473869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0 w 2900362"/>
              <a:gd name="connsiteY4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0 w 2900362"/>
              <a:gd name="connsiteY4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200024 w 2900362"/>
              <a:gd name="connsiteY4" fmla="*/ 866776 h 1390651"/>
              <a:gd name="connsiteX5" fmla="*/ 0 w 2900362"/>
              <a:gd name="connsiteY5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85724 w 2900362"/>
              <a:gd name="connsiteY4" fmla="*/ 783432 h 1390651"/>
              <a:gd name="connsiteX5" fmla="*/ 0 w 2900362"/>
              <a:gd name="connsiteY5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133474 w 2900362"/>
              <a:gd name="connsiteY4" fmla="*/ 1002507 h 1390651"/>
              <a:gd name="connsiteX5" fmla="*/ 85724 w 2900362"/>
              <a:gd name="connsiteY5" fmla="*/ 783432 h 1390651"/>
              <a:gd name="connsiteX6" fmla="*/ 0 w 2900362"/>
              <a:gd name="connsiteY6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85724 w 2900362"/>
              <a:gd name="connsiteY4" fmla="*/ 823913 h 1390651"/>
              <a:gd name="connsiteX5" fmla="*/ 85724 w 2900362"/>
              <a:gd name="connsiteY5" fmla="*/ 783432 h 1390651"/>
              <a:gd name="connsiteX6" fmla="*/ 0 w 2900362"/>
              <a:gd name="connsiteY6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123949 w 2900362"/>
              <a:gd name="connsiteY4" fmla="*/ 1033463 h 1390651"/>
              <a:gd name="connsiteX5" fmla="*/ 85724 w 2900362"/>
              <a:gd name="connsiteY5" fmla="*/ 823913 h 1390651"/>
              <a:gd name="connsiteX6" fmla="*/ 85724 w 2900362"/>
              <a:gd name="connsiteY6" fmla="*/ 783432 h 1390651"/>
              <a:gd name="connsiteX7" fmla="*/ 0 w 2900362"/>
              <a:gd name="connsiteY7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83356 w 2900362"/>
              <a:gd name="connsiteY4" fmla="*/ 742951 h 1390651"/>
              <a:gd name="connsiteX5" fmla="*/ 85724 w 2900362"/>
              <a:gd name="connsiteY5" fmla="*/ 823913 h 1390651"/>
              <a:gd name="connsiteX6" fmla="*/ 85724 w 2900362"/>
              <a:gd name="connsiteY6" fmla="*/ 783432 h 1390651"/>
              <a:gd name="connsiteX7" fmla="*/ 0 w 2900362"/>
              <a:gd name="connsiteY7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583531 w 2900362"/>
              <a:gd name="connsiteY4" fmla="*/ 1071563 h 1390651"/>
              <a:gd name="connsiteX5" fmla="*/ 183356 w 2900362"/>
              <a:gd name="connsiteY5" fmla="*/ 742951 h 1390651"/>
              <a:gd name="connsiteX6" fmla="*/ 85724 w 2900362"/>
              <a:gd name="connsiteY6" fmla="*/ 823913 h 1390651"/>
              <a:gd name="connsiteX7" fmla="*/ 85724 w 2900362"/>
              <a:gd name="connsiteY7" fmla="*/ 783432 h 1390651"/>
              <a:gd name="connsiteX8" fmla="*/ 0 w 2900362"/>
              <a:gd name="connsiteY8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373856 w 2900362"/>
              <a:gd name="connsiteY4" fmla="*/ 745332 h 1390651"/>
              <a:gd name="connsiteX5" fmla="*/ 183356 w 2900362"/>
              <a:gd name="connsiteY5" fmla="*/ 742951 h 1390651"/>
              <a:gd name="connsiteX6" fmla="*/ 85724 w 2900362"/>
              <a:gd name="connsiteY6" fmla="*/ 823913 h 1390651"/>
              <a:gd name="connsiteX7" fmla="*/ 85724 w 2900362"/>
              <a:gd name="connsiteY7" fmla="*/ 783432 h 1390651"/>
              <a:gd name="connsiteX8" fmla="*/ 0 w 2900362"/>
              <a:gd name="connsiteY8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704974 w 2900362"/>
              <a:gd name="connsiteY4" fmla="*/ 1085851 h 1390651"/>
              <a:gd name="connsiteX5" fmla="*/ 373856 w 2900362"/>
              <a:gd name="connsiteY5" fmla="*/ 745332 h 1390651"/>
              <a:gd name="connsiteX6" fmla="*/ 183356 w 2900362"/>
              <a:gd name="connsiteY6" fmla="*/ 742951 h 1390651"/>
              <a:gd name="connsiteX7" fmla="*/ 85724 w 2900362"/>
              <a:gd name="connsiteY7" fmla="*/ 823913 h 1390651"/>
              <a:gd name="connsiteX8" fmla="*/ 85724 w 2900362"/>
              <a:gd name="connsiteY8" fmla="*/ 783432 h 1390651"/>
              <a:gd name="connsiteX9" fmla="*/ 0 w 2900362"/>
              <a:gd name="connsiteY9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369093 w 2900362"/>
              <a:gd name="connsiteY4" fmla="*/ 783432 h 1390651"/>
              <a:gd name="connsiteX5" fmla="*/ 373856 w 2900362"/>
              <a:gd name="connsiteY5" fmla="*/ 745332 h 1390651"/>
              <a:gd name="connsiteX6" fmla="*/ 183356 w 2900362"/>
              <a:gd name="connsiteY6" fmla="*/ 742951 h 1390651"/>
              <a:gd name="connsiteX7" fmla="*/ 85724 w 2900362"/>
              <a:gd name="connsiteY7" fmla="*/ 823913 h 1390651"/>
              <a:gd name="connsiteX8" fmla="*/ 85724 w 2900362"/>
              <a:gd name="connsiteY8" fmla="*/ 783432 h 1390651"/>
              <a:gd name="connsiteX9" fmla="*/ 0 w 2900362"/>
              <a:gd name="connsiteY9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721643 w 2900362"/>
              <a:gd name="connsiteY4" fmla="*/ 1107282 h 1390651"/>
              <a:gd name="connsiteX5" fmla="*/ 369093 w 2900362"/>
              <a:gd name="connsiteY5" fmla="*/ 783432 h 1390651"/>
              <a:gd name="connsiteX6" fmla="*/ 373856 w 2900362"/>
              <a:gd name="connsiteY6" fmla="*/ 745332 h 1390651"/>
              <a:gd name="connsiteX7" fmla="*/ 183356 w 2900362"/>
              <a:gd name="connsiteY7" fmla="*/ 742951 h 1390651"/>
              <a:gd name="connsiteX8" fmla="*/ 85724 w 2900362"/>
              <a:gd name="connsiteY8" fmla="*/ 823913 h 1390651"/>
              <a:gd name="connsiteX9" fmla="*/ 85724 w 2900362"/>
              <a:gd name="connsiteY9" fmla="*/ 783432 h 1390651"/>
              <a:gd name="connsiteX10" fmla="*/ 0 w 2900362"/>
              <a:gd name="connsiteY10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257174 w 2900362"/>
              <a:gd name="connsiteY4" fmla="*/ 852488 h 1390651"/>
              <a:gd name="connsiteX5" fmla="*/ 369093 w 2900362"/>
              <a:gd name="connsiteY5" fmla="*/ 783432 h 1390651"/>
              <a:gd name="connsiteX6" fmla="*/ 373856 w 2900362"/>
              <a:gd name="connsiteY6" fmla="*/ 745332 h 1390651"/>
              <a:gd name="connsiteX7" fmla="*/ 183356 w 2900362"/>
              <a:gd name="connsiteY7" fmla="*/ 742951 h 1390651"/>
              <a:gd name="connsiteX8" fmla="*/ 85724 w 2900362"/>
              <a:gd name="connsiteY8" fmla="*/ 823913 h 1390651"/>
              <a:gd name="connsiteX9" fmla="*/ 85724 w 2900362"/>
              <a:gd name="connsiteY9" fmla="*/ 783432 h 1390651"/>
              <a:gd name="connsiteX10" fmla="*/ 0 w 2900362"/>
              <a:gd name="connsiteY10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685924 w 2900362"/>
              <a:gd name="connsiteY4" fmla="*/ 1143001 h 1390651"/>
              <a:gd name="connsiteX5" fmla="*/ 257174 w 2900362"/>
              <a:gd name="connsiteY5" fmla="*/ 852488 h 1390651"/>
              <a:gd name="connsiteX6" fmla="*/ 369093 w 2900362"/>
              <a:gd name="connsiteY6" fmla="*/ 783432 h 1390651"/>
              <a:gd name="connsiteX7" fmla="*/ 373856 w 2900362"/>
              <a:gd name="connsiteY7" fmla="*/ 745332 h 1390651"/>
              <a:gd name="connsiteX8" fmla="*/ 183356 w 2900362"/>
              <a:gd name="connsiteY8" fmla="*/ 742951 h 1390651"/>
              <a:gd name="connsiteX9" fmla="*/ 85724 w 2900362"/>
              <a:gd name="connsiteY9" fmla="*/ 823913 h 1390651"/>
              <a:gd name="connsiteX10" fmla="*/ 85724 w 2900362"/>
              <a:gd name="connsiteY10" fmla="*/ 783432 h 1390651"/>
              <a:gd name="connsiteX11" fmla="*/ 0 w 2900362"/>
              <a:gd name="connsiteY11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328612 w 2900362"/>
              <a:gd name="connsiteY4" fmla="*/ 923926 h 1390651"/>
              <a:gd name="connsiteX5" fmla="*/ 257174 w 2900362"/>
              <a:gd name="connsiteY5" fmla="*/ 852488 h 1390651"/>
              <a:gd name="connsiteX6" fmla="*/ 369093 w 2900362"/>
              <a:gd name="connsiteY6" fmla="*/ 783432 h 1390651"/>
              <a:gd name="connsiteX7" fmla="*/ 373856 w 2900362"/>
              <a:gd name="connsiteY7" fmla="*/ 745332 h 1390651"/>
              <a:gd name="connsiteX8" fmla="*/ 183356 w 2900362"/>
              <a:gd name="connsiteY8" fmla="*/ 742951 h 1390651"/>
              <a:gd name="connsiteX9" fmla="*/ 85724 w 2900362"/>
              <a:gd name="connsiteY9" fmla="*/ 823913 h 1390651"/>
              <a:gd name="connsiteX10" fmla="*/ 85724 w 2900362"/>
              <a:gd name="connsiteY10" fmla="*/ 783432 h 1390651"/>
              <a:gd name="connsiteX11" fmla="*/ 0 w 2900362"/>
              <a:gd name="connsiteY11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671637 w 2900362"/>
              <a:gd name="connsiteY4" fmla="*/ 1166813 h 1390651"/>
              <a:gd name="connsiteX5" fmla="*/ 328612 w 2900362"/>
              <a:gd name="connsiteY5" fmla="*/ 923926 h 1390651"/>
              <a:gd name="connsiteX6" fmla="*/ 257174 w 2900362"/>
              <a:gd name="connsiteY6" fmla="*/ 852488 h 1390651"/>
              <a:gd name="connsiteX7" fmla="*/ 369093 w 2900362"/>
              <a:gd name="connsiteY7" fmla="*/ 783432 h 1390651"/>
              <a:gd name="connsiteX8" fmla="*/ 373856 w 2900362"/>
              <a:gd name="connsiteY8" fmla="*/ 745332 h 1390651"/>
              <a:gd name="connsiteX9" fmla="*/ 183356 w 2900362"/>
              <a:gd name="connsiteY9" fmla="*/ 742951 h 1390651"/>
              <a:gd name="connsiteX10" fmla="*/ 85724 w 2900362"/>
              <a:gd name="connsiteY10" fmla="*/ 823913 h 1390651"/>
              <a:gd name="connsiteX11" fmla="*/ 85724 w 2900362"/>
              <a:gd name="connsiteY11" fmla="*/ 783432 h 1390651"/>
              <a:gd name="connsiteX12" fmla="*/ 0 w 2900362"/>
              <a:gd name="connsiteY12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459581 w 2900362"/>
              <a:gd name="connsiteY4" fmla="*/ 907257 h 1390651"/>
              <a:gd name="connsiteX5" fmla="*/ 328612 w 2900362"/>
              <a:gd name="connsiteY5" fmla="*/ 923926 h 1390651"/>
              <a:gd name="connsiteX6" fmla="*/ 257174 w 2900362"/>
              <a:gd name="connsiteY6" fmla="*/ 852488 h 1390651"/>
              <a:gd name="connsiteX7" fmla="*/ 369093 w 2900362"/>
              <a:gd name="connsiteY7" fmla="*/ 783432 h 1390651"/>
              <a:gd name="connsiteX8" fmla="*/ 373856 w 2900362"/>
              <a:gd name="connsiteY8" fmla="*/ 745332 h 1390651"/>
              <a:gd name="connsiteX9" fmla="*/ 183356 w 2900362"/>
              <a:gd name="connsiteY9" fmla="*/ 742951 h 1390651"/>
              <a:gd name="connsiteX10" fmla="*/ 85724 w 2900362"/>
              <a:gd name="connsiteY10" fmla="*/ 823913 h 1390651"/>
              <a:gd name="connsiteX11" fmla="*/ 85724 w 2900362"/>
              <a:gd name="connsiteY11" fmla="*/ 783432 h 1390651"/>
              <a:gd name="connsiteX12" fmla="*/ 0 w 2900362"/>
              <a:gd name="connsiteY12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757362 w 2900362"/>
              <a:gd name="connsiteY4" fmla="*/ 1162051 h 1390651"/>
              <a:gd name="connsiteX5" fmla="*/ 459581 w 2900362"/>
              <a:gd name="connsiteY5" fmla="*/ 907257 h 1390651"/>
              <a:gd name="connsiteX6" fmla="*/ 328612 w 2900362"/>
              <a:gd name="connsiteY6" fmla="*/ 923926 h 1390651"/>
              <a:gd name="connsiteX7" fmla="*/ 257174 w 2900362"/>
              <a:gd name="connsiteY7" fmla="*/ 852488 h 1390651"/>
              <a:gd name="connsiteX8" fmla="*/ 369093 w 2900362"/>
              <a:gd name="connsiteY8" fmla="*/ 783432 h 1390651"/>
              <a:gd name="connsiteX9" fmla="*/ 373856 w 2900362"/>
              <a:gd name="connsiteY9" fmla="*/ 745332 h 1390651"/>
              <a:gd name="connsiteX10" fmla="*/ 183356 w 2900362"/>
              <a:gd name="connsiteY10" fmla="*/ 742951 h 1390651"/>
              <a:gd name="connsiteX11" fmla="*/ 85724 w 2900362"/>
              <a:gd name="connsiteY11" fmla="*/ 823913 h 1390651"/>
              <a:gd name="connsiteX12" fmla="*/ 85724 w 2900362"/>
              <a:gd name="connsiteY12" fmla="*/ 783432 h 1390651"/>
              <a:gd name="connsiteX13" fmla="*/ 0 w 2900362"/>
              <a:gd name="connsiteY13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673893 w 2900362"/>
              <a:gd name="connsiteY4" fmla="*/ 938213 h 1390651"/>
              <a:gd name="connsiteX5" fmla="*/ 459581 w 2900362"/>
              <a:gd name="connsiteY5" fmla="*/ 907257 h 1390651"/>
              <a:gd name="connsiteX6" fmla="*/ 328612 w 2900362"/>
              <a:gd name="connsiteY6" fmla="*/ 923926 h 1390651"/>
              <a:gd name="connsiteX7" fmla="*/ 257174 w 2900362"/>
              <a:gd name="connsiteY7" fmla="*/ 852488 h 1390651"/>
              <a:gd name="connsiteX8" fmla="*/ 369093 w 2900362"/>
              <a:gd name="connsiteY8" fmla="*/ 783432 h 1390651"/>
              <a:gd name="connsiteX9" fmla="*/ 373856 w 2900362"/>
              <a:gd name="connsiteY9" fmla="*/ 745332 h 1390651"/>
              <a:gd name="connsiteX10" fmla="*/ 183356 w 2900362"/>
              <a:gd name="connsiteY10" fmla="*/ 742951 h 1390651"/>
              <a:gd name="connsiteX11" fmla="*/ 85724 w 2900362"/>
              <a:gd name="connsiteY11" fmla="*/ 823913 h 1390651"/>
              <a:gd name="connsiteX12" fmla="*/ 85724 w 2900362"/>
              <a:gd name="connsiteY12" fmla="*/ 783432 h 1390651"/>
              <a:gd name="connsiteX13" fmla="*/ 0 w 2900362"/>
              <a:gd name="connsiteY13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778793 w 2900362"/>
              <a:gd name="connsiteY4" fmla="*/ 1166813 h 1390651"/>
              <a:gd name="connsiteX5" fmla="*/ 673893 w 2900362"/>
              <a:gd name="connsiteY5" fmla="*/ 938213 h 1390651"/>
              <a:gd name="connsiteX6" fmla="*/ 459581 w 2900362"/>
              <a:gd name="connsiteY6" fmla="*/ 907257 h 1390651"/>
              <a:gd name="connsiteX7" fmla="*/ 328612 w 2900362"/>
              <a:gd name="connsiteY7" fmla="*/ 923926 h 1390651"/>
              <a:gd name="connsiteX8" fmla="*/ 257174 w 2900362"/>
              <a:gd name="connsiteY8" fmla="*/ 852488 h 1390651"/>
              <a:gd name="connsiteX9" fmla="*/ 369093 w 2900362"/>
              <a:gd name="connsiteY9" fmla="*/ 783432 h 1390651"/>
              <a:gd name="connsiteX10" fmla="*/ 373856 w 2900362"/>
              <a:gd name="connsiteY10" fmla="*/ 745332 h 1390651"/>
              <a:gd name="connsiteX11" fmla="*/ 183356 w 2900362"/>
              <a:gd name="connsiteY11" fmla="*/ 742951 h 1390651"/>
              <a:gd name="connsiteX12" fmla="*/ 85724 w 2900362"/>
              <a:gd name="connsiteY12" fmla="*/ 823913 h 1390651"/>
              <a:gd name="connsiteX13" fmla="*/ 85724 w 2900362"/>
              <a:gd name="connsiteY13" fmla="*/ 783432 h 1390651"/>
              <a:gd name="connsiteX14" fmla="*/ 0 w 2900362"/>
              <a:gd name="connsiteY14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919162 w 2900362"/>
              <a:gd name="connsiteY4" fmla="*/ 983457 h 1390651"/>
              <a:gd name="connsiteX5" fmla="*/ 673893 w 2900362"/>
              <a:gd name="connsiteY5" fmla="*/ 938213 h 1390651"/>
              <a:gd name="connsiteX6" fmla="*/ 459581 w 2900362"/>
              <a:gd name="connsiteY6" fmla="*/ 907257 h 1390651"/>
              <a:gd name="connsiteX7" fmla="*/ 328612 w 2900362"/>
              <a:gd name="connsiteY7" fmla="*/ 923926 h 1390651"/>
              <a:gd name="connsiteX8" fmla="*/ 257174 w 2900362"/>
              <a:gd name="connsiteY8" fmla="*/ 852488 h 1390651"/>
              <a:gd name="connsiteX9" fmla="*/ 369093 w 2900362"/>
              <a:gd name="connsiteY9" fmla="*/ 783432 h 1390651"/>
              <a:gd name="connsiteX10" fmla="*/ 373856 w 2900362"/>
              <a:gd name="connsiteY10" fmla="*/ 745332 h 1390651"/>
              <a:gd name="connsiteX11" fmla="*/ 183356 w 2900362"/>
              <a:gd name="connsiteY11" fmla="*/ 742951 h 1390651"/>
              <a:gd name="connsiteX12" fmla="*/ 85724 w 2900362"/>
              <a:gd name="connsiteY12" fmla="*/ 823913 h 1390651"/>
              <a:gd name="connsiteX13" fmla="*/ 85724 w 2900362"/>
              <a:gd name="connsiteY13" fmla="*/ 783432 h 1390651"/>
              <a:gd name="connsiteX14" fmla="*/ 0 w 2900362"/>
              <a:gd name="connsiteY14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795462 w 2900362"/>
              <a:gd name="connsiteY4" fmla="*/ 1157288 h 1390651"/>
              <a:gd name="connsiteX5" fmla="*/ 919162 w 2900362"/>
              <a:gd name="connsiteY5" fmla="*/ 983457 h 1390651"/>
              <a:gd name="connsiteX6" fmla="*/ 673893 w 2900362"/>
              <a:gd name="connsiteY6" fmla="*/ 938213 h 1390651"/>
              <a:gd name="connsiteX7" fmla="*/ 459581 w 2900362"/>
              <a:gd name="connsiteY7" fmla="*/ 907257 h 1390651"/>
              <a:gd name="connsiteX8" fmla="*/ 328612 w 2900362"/>
              <a:gd name="connsiteY8" fmla="*/ 923926 h 1390651"/>
              <a:gd name="connsiteX9" fmla="*/ 257174 w 2900362"/>
              <a:gd name="connsiteY9" fmla="*/ 852488 h 1390651"/>
              <a:gd name="connsiteX10" fmla="*/ 369093 w 2900362"/>
              <a:gd name="connsiteY10" fmla="*/ 783432 h 1390651"/>
              <a:gd name="connsiteX11" fmla="*/ 373856 w 2900362"/>
              <a:gd name="connsiteY11" fmla="*/ 745332 h 1390651"/>
              <a:gd name="connsiteX12" fmla="*/ 183356 w 2900362"/>
              <a:gd name="connsiteY12" fmla="*/ 742951 h 1390651"/>
              <a:gd name="connsiteX13" fmla="*/ 85724 w 2900362"/>
              <a:gd name="connsiteY13" fmla="*/ 823913 h 1390651"/>
              <a:gd name="connsiteX14" fmla="*/ 85724 w 2900362"/>
              <a:gd name="connsiteY14" fmla="*/ 783432 h 1390651"/>
              <a:gd name="connsiteX15" fmla="*/ 0 w 2900362"/>
              <a:gd name="connsiteY15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147762 w 2900362"/>
              <a:gd name="connsiteY4" fmla="*/ 1038226 h 1390651"/>
              <a:gd name="connsiteX5" fmla="*/ 919162 w 2900362"/>
              <a:gd name="connsiteY5" fmla="*/ 983457 h 1390651"/>
              <a:gd name="connsiteX6" fmla="*/ 673893 w 2900362"/>
              <a:gd name="connsiteY6" fmla="*/ 938213 h 1390651"/>
              <a:gd name="connsiteX7" fmla="*/ 459581 w 2900362"/>
              <a:gd name="connsiteY7" fmla="*/ 907257 h 1390651"/>
              <a:gd name="connsiteX8" fmla="*/ 328612 w 2900362"/>
              <a:gd name="connsiteY8" fmla="*/ 923926 h 1390651"/>
              <a:gd name="connsiteX9" fmla="*/ 257174 w 2900362"/>
              <a:gd name="connsiteY9" fmla="*/ 852488 h 1390651"/>
              <a:gd name="connsiteX10" fmla="*/ 369093 w 2900362"/>
              <a:gd name="connsiteY10" fmla="*/ 783432 h 1390651"/>
              <a:gd name="connsiteX11" fmla="*/ 373856 w 2900362"/>
              <a:gd name="connsiteY11" fmla="*/ 745332 h 1390651"/>
              <a:gd name="connsiteX12" fmla="*/ 183356 w 2900362"/>
              <a:gd name="connsiteY12" fmla="*/ 742951 h 1390651"/>
              <a:gd name="connsiteX13" fmla="*/ 85724 w 2900362"/>
              <a:gd name="connsiteY13" fmla="*/ 823913 h 1390651"/>
              <a:gd name="connsiteX14" fmla="*/ 85724 w 2900362"/>
              <a:gd name="connsiteY14" fmla="*/ 783432 h 1390651"/>
              <a:gd name="connsiteX15" fmla="*/ 0 w 2900362"/>
              <a:gd name="connsiteY15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112043 w 2900362"/>
              <a:gd name="connsiteY4" fmla="*/ 1021558 h 1390651"/>
              <a:gd name="connsiteX5" fmla="*/ 919162 w 2900362"/>
              <a:gd name="connsiteY5" fmla="*/ 983457 h 1390651"/>
              <a:gd name="connsiteX6" fmla="*/ 673893 w 2900362"/>
              <a:gd name="connsiteY6" fmla="*/ 938213 h 1390651"/>
              <a:gd name="connsiteX7" fmla="*/ 459581 w 2900362"/>
              <a:gd name="connsiteY7" fmla="*/ 907257 h 1390651"/>
              <a:gd name="connsiteX8" fmla="*/ 328612 w 2900362"/>
              <a:gd name="connsiteY8" fmla="*/ 923926 h 1390651"/>
              <a:gd name="connsiteX9" fmla="*/ 257174 w 2900362"/>
              <a:gd name="connsiteY9" fmla="*/ 852488 h 1390651"/>
              <a:gd name="connsiteX10" fmla="*/ 369093 w 2900362"/>
              <a:gd name="connsiteY10" fmla="*/ 783432 h 1390651"/>
              <a:gd name="connsiteX11" fmla="*/ 373856 w 2900362"/>
              <a:gd name="connsiteY11" fmla="*/ 745332 h 1390651"/>
              <a:gd name="connsiteX12" fmla="*/ 183356 w 2900362"/>
              <a:gd name="connsiteY12" fmla="*/ 742951 h 1390651"/>
              <a:gd name="connsiteX13" fmla="*/ 85724 w 2900362"/>
              <a:gd name="connsiteY13" fmla="*/ 823913 h 1390651"/>
              <a:gd name="connsiteX14" fmla="*/ 85724 w 2900362"/>
              <a:gd name="connsiteY14" fmla="*/ 783432 h 1390651"/>
              <a:gd name="connsiteX15" fmla="*/ 0 w 2900362"/>
              <a:gd name="connsiteY15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983581 w 2900362"/>
              <a:gd name="connsiteY4" fmla="*/ 1197769 h 1390651"/>
              <a:gd name="connsiteX5" fmla="*/ 1112043 w 2900362"/>
              <a:gd name="connsiteY5" fmla="*/ 1021558 h 1390651"/>
              <a:gd name="connsiteX6" fmla="*/ 919162 w 2900362"/>
              <a:gd name="connsiteY6" fmla="*/ 983457 h 1390651"/>
              <a:gd name="connsiteX7" fmla="*/ 673893 w 2900362"/>
              <a:gd name="connsiteY7" fmla="*/ 938213 h 1390651"/>
              <a:gd name="connsiteX8" fmla="*/ 459581 w 2900362"/>
              <a:gd name="connsiteY8" fmla="*/ 907257 h 1390651"/>
              <a:gd name="connsiteX9" fmla="*/ 328612 w 2900362"/>
              <a:gd name="connsiteY9" fmla="*/ 923926 h 1390651"/>
              <a:gd name="connsiteX10" fmla="*/ 257174 w 2900362"/>
              <a:gd name="connsiteY10" fmla="*/ 852488 h 1390651"/>
              <a:gd name="connsiteX11" fmla="*/ 369093 w 2900362"/>
              <a:gd name="connsiteY11" fmla="*/ 783432 h 1390651"/>
              <a:gd name="connsiteX12" fmla="*/ 373856 w 2900362"/>
              <a:gd name="connsiteY12" fmla="*/ 745332 h 1390651"/>
              <a:gd name="connsiteX13" fmla="*/ 183356 w 2900362"/>
              <a:gd name="connsiteY13" fmla="*/ 742951 h 1390651"/>
              <a:gd name="connsiteX14" fmla="*/ 85724 w 2900362"/>
              <a:gd name="connsiteY14" fmla="*/ 823913 h 1390651"/>
              <a:gd name="connsiteX15" fmla="*/ 85724 w 2900362"/>
              <a:gd name="connsiteY15" fmla="*/ 783432 h 1390651"/>
              <a:gd name="connsiteX16" fmla="*/ 0 w 2900362"/>
              <a:gd name="connsiteY16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004887 w 2900362"/>
              <a:gd name="connsiteY4" fmla="*/ 1064419 h 1390651"/>
              <a:gd name="connsiteX5" fmla="*/ 1112043 w 2900362"/>
              <a:gd name="connsiteY5" fmla="*/ 1021558 h 1390651"/>
              <a:gd name="connsiteX6" fmla="*/ 919162 w 2900362"/>
              <a:gd name="connsiteY6" fmla="*/ 983457 h 1390651"/>
              <a:gd name="connsiteX7" fmla="*/ 673893 w 2900362"/>
              <a:gd name="connsiteY7" fmla="*/ 938213 h 1390651"/>
              <a:gd name="connsiteX8" fmla="*/ 459581 w 2900362"/>
              <a:gd name="connsiteY8" fmla="*/ 907257 h 1390651"/>
              <a:gd name="connsiteX9" fmla="*/ 328612 w 2900362"/>
              <a:gd name="connsiteY9" fmla="*/ 923926 h 1390651"/>
              <a:gd name="connsiteX10" fmla="*/ 257174 w 2900362"/>
              <a:gd name="connsiteY10" fmla="*/ 852488 h 1390651"/>
              <a:gd name="connsiteX11" fmla="*/ 369093 w 2900362"/>
              <a:gd name="connsiteY11" fmla="*/ 783432 h 1390651"/>
              <a:gd name="connsiteX12" fmla="*/ 373856 w 2900362"/>
              <a:gd name="connsiteY12" fmla="*/ 745332 h 1390651"/>
              <a:gd name="connsiteX13" fmla="*/ 183356 w 2900362"/>
              <a:gd name="connsiteY13" fmla="*/ 742951 h 1390651"/>
              <a:gd name="connsiteX14" fmla="*/ 85724 w 2900362"/>
              <a:gd name="connsiteY14" fmla="*/ 823913 h 1390651"/>
              <a:gd name="connsiteX15" fmla="*/ 85724 w 2900362"/>
              <a:gd name="connsiteY15" fmla="*/ 783432 h 1390651"/>
              <a:gd name="connsiteX16" fmla="*/ 0 w 2900362"/>
              <a:gd name="connsiteY16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862137 w 2900362"/>
              <a:gd name="connsiteY4" fmla="*/ 1212057 h 1390651"/>
              <a:gd name="connsiteX5" fmla="*/ 1004887 w 2900362"/>
              <a:gd name="connsiteY5" fmla="*/ 1064419 h 1390651"/>
              <a:gd name="connsiteX6" fmla="*/ 1112043 w 2900362"/>
              <a:gd name="connsiteY6" fmla="*/ 1021558 h 1390651"/>
              <a:gd name="connsiteX7" fmla="*/ 919162 w 2900362"/>
              <a:gd name="connsiteY7" fmla="*/ 983457 h 1390651"/>
              <a:gd name="connsiteX8" fmla="*/ 673893 w 2900362"/>
              <a:gd name="connsiteY8" fmla="*/ 938213 h 1390651"/>
              <a:gd name="connsiteX9" fmla="*/ 459581 w 2900362"/>
              <a:gd name="connsiteY9" fmla="*/ 907257 h 1390651"/>
              <a:gd name="connsiteX10" fmla="*/ 328612 w 2900362"/>
              <a:gd name="connsiteY10" fmla="*/ 923926 h 1390651"/>
              <a:gd name="connsiteX11" fmla="*/ 257174 w 2900362"/>
              <a:gd name="connsiteY11" fmla="*/ 852488 h 1390651"/>
              <a:gd name="connsiteX12" fmla="*/ 369093 w 2900362"/>
              <a:gd name="connsiteY12" fmla="*/ 783432 h 1390651"/>
              <a:gd name="connsiteX13" fmla="*/ 373856 w 2900362"/>
              <a:gd name="connsiteY13" fmla="*/ 745332 h 1390651"/>
              <a:gd name="connsiteX14" fmla="*/ 183356 w 2900362"/>
              <a:gd name="connsiteY14" fmla="*/ 742951 h 1390651"/>
              <a:gd name="connsiteX15" fmla="*/ 85724 w 2900362"/>
              <a:gd name="connsiteY15" fmla="*/ 823913 h 1390651"/>
              <a:gd name="connsiteX16" fmla="*/ 85724 w 2900362"/>
              <a:gd name="connsiteY16" fmla="*/ 783432 h 1390651"/>
              <a:gd name="connsiteX17" fmla="*/ 0 w 2900362"/>
              <a:gd name="connsiteY17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962024 w 2900362"/>
              <a:gd name="connsiteY4" fmla="*/ 1059657 h 1390651"/>
              <a:gd name="connsiteX5" fmla="*/ 1004887 w 2900362"/>
              <a:gd name="connsiteY5" fmla="*/ 1064419 h 1390651"/>
              <a:gd name="connsiteX6" fmla="*/ 1112043 w 2900362"/>
              <a:gd name="connsiteY6" fmla="*/ 1021558 h 1390651"/>
              <a:gd name="connsiteX7" fmla="*/ 919162 w 2900362"/>
              <a:gd name="connsiteY7" fmla="*/ 983457 h 1390651"/>
              <a:gd name="connsiteX8" fmla="*/ 673893 w 2900362"/>
              <a:gd name="connsiteY8" fmla="*/ 938213 h 1390651"/>
              <a:gd name="connsiteX9" fmla="*/ 459581 w 2900362"/>
              <a:gd name="connsiteY9" fmla="*/ 907257 h 1390651"/>
              <a:gd name="connsiteX10" fmla="*/ 328612 w 2900362"/>
              <a:gd name="connsiteY10" fmla="*/ 923926 h 1390651"/>
              <a:gd name="connsiteX11" fmla="*/ 257174 w 2900362"/>
              <a:gd name="connsiteY11" fmla="*/ 852488 h 1390651"/>
              <a:gd name="connsiteX12" fmla="*/ 369093 w 2900362"/>
              <a:gd name="connsiteY12" fmla="*/ 783432 h 1390651"/>
              <a:gd name="connsiteX13" fmla="*/ 373856 w 2900362"/>
              <a:gd name="connsiteY13" fmla="*/ 745332 h 1390651"/>
              <a:gd name="connsiteX14" fmla="*/ 183356 w 2900362"/>
              <a:gd name="connsiteY14" fmla="*/ 742951 h 1390651"/>
              <a:gd name="connsiteX15" fmla="*/ 85724 w 2900362"/>
              <a:gd name="connsiteY15" fmla="*/ 823913 h 1390651"/>
              <a:gd name="connsiteX16" fmla="*/ 85724 w 2900362"/>
              <a:gd name="connsiteY16" fmla="*/ 783432 h 1390651"/>
              <a:gd name="connsiteX17" fmla="*/ 0 w 2900362"/>
              <a:gd name="connsiteY17" fmla="*/ 835820 h 1390651"/>
              <a:gd name="connsiteX0" fmla="*/ 0 w 2900362"/>
              <a:gd name="connsiteY0" fmla="*/ 835820 h 1390651"/>
              <a:gd name="connsiteX1" fmla="*/ 102394 w 2900362"/>
              <a:gd name="connsiteY1" fmla="*/ 654844 h 1390651"/>
              <a:gd name="connsiteX2" fmla="*/ 394097 w 2900362"/>
              <a:gd name="connsiteY2" fmla="*/ 0 h 1390651"/>
              <a:gd name="connsiteX3" fmla="*/ 2900362 w 2900362"/>
              <a:gd name="connsiteY3" fmla="*/ 1390651 h 1390651"/>
              <a:gd name="connsiteX4" fmla="*/ 1907381 w 2900362"/>
              <a:gd name="connsiteY4" fmla="*/ 1216819 h 1390651"/>
              <a:gd name="connsiteX5" fmla="*/ 962024 w 2900362"/>
              <a:gd name="connsiteY5" fmla="*/ 1059657 h 1390651"/>
              <a:gd name="connsiteX6" fmla="*/ 1004887 w 2900362"/>
              <a:gd name="connsiteY6" fmla="*/ 1064419 h 1390651"/>
              <a:gd name="connsiteX7" fmla="*/ 1112043 w 2900362"/>
              <a:gd name="connsiteY7" fmla="*/ 1021558 h 1390651"/>
              <a:gd name="connsiteX8" fmla="*/ 919162 w 2900362"/>
              <a:gd name="connsiteY8" fmla="*/ 983457 h 1390651"/>
              <a:gd name="connsiteX9" fmla="*/ 673893 w 2900362"/>
              <a:gd name="connsiteY9" fmla="*/ 938213 h 1390651"/>
              <a:gd name="connsiteX10" fmla="*/ 459581 w 2900362"/>
              <a:gd name="connsiteY10" fmla="*/ 907257 h 1390651"/>
              <a:gd name="connsiteX11" fmla="*/ 328612 w 2900362"/>
              <a:gd name="connsiteY11" fmla="*/ 923926 h 1390651"/>
              <a:gd name="connsiteX12" fmla="*/ 257174 w 2900362"/>
              <a:gd name="connsiteY12" fmla="*/ 852488 h 1390651"/>
              <a:gd name="connsiteX13" fmla="*/ 369093 w 2900362"/>
              <a:gd name="connsiteY13" fmla="*/ 783432 h 1390651"/>
              <a:gd name="connsiteX14" fmla="*/ 373856 w 2900362"/>
              <a:gd name="connsiteY14" fmla="*/ 745332 h 1390651"/>
              <a:gd name="connsiteX15" fmla="*/ 183356 w 2900362"/>
              <a:gd name="connsiteY15" fmla="*/ 742951 h 1390651"/>
              <a:gd name="connsiteX16" fmla="*/ 85724 w 2900362"/>
              <a:gd name="connsiteY16" fmla="*/ 823913 h 1390651"/>
              <a:gd name="connsiteX17" fmla="*/ 85724 w 2900362"/>
              <a:gd name="connsiteY17" fmla="*/ 783432 h 1390651"/>
              <a:gd name="connsiteX18" fmla="*/ 0 w 2900362"/>
              <a:gd name="connsiteY18" fmla="*/ 835820 h 1390651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962024 w 2900362"/>
              <a:gd name="connsiteY5" fmla="*/ 1059657 h 1423988"/>
              <a:gd name="connsiteX6" fmla="*/ 1004887 w 2900362"/>
              <a:gd name="connsiteY6" fmla="*/ 1064419 h 1423988"/>
              <a:gd name="connsiteX7" fmla="*/ 1112043 w 2900362"/>
              <a:gd name="connsiteY7" fmla="*/ 1021558 h 1423988"/>
              <a:gd name="connsiteX8" fmla="*/ 919162 w 2900362"/>
              <a:gd name="connsiteY8" fmla="*/ 983457 h 1423988"/>
              <a:gd name="connsiteX9" fmla="*/ 673893 w 2900362"/>
              <a:gd name="connsiteY9" fmla="*/ 938213 h 1423988"/>
              <a:gd name="connsiteX10" fmla="*/ 459581 w 2900362"/>
              <a:gd name="connsiteY10" fmla="*/ 907257 h 1423988"/>
              <a:gd name="connsiteX11" fmla="*/ 328612 w 2900362"/>
              <a:gd name="connsiteY11" fmla="*/ 923926 h 1423988"/>
              <a:gd name="connsiteX12" fmla="*/ 257174 w 2900362"/>
              <a:gd name="connsiteY12" fmla="*/ 852488 h 1423988"/>
              <a:gd name="connsiteX13" fmla="*/ 369093 w 2900362"/>
              <a:gd name="connsiteY13" fmla="*/ 783432 h 1423988"/>
              <a:gd name="connsiteX14" fmla="*/ 373856 w 2900362"/>
              <a:gd name="connsiteY14" fmla="*/ 745332 h 1423988"/>
              <a:gd name="connsiteX15" fmla="*/ 183356 w 2900362"/>
              <a:gd name="connsiteY15" fmla="*/ 742951 h 1423988"/>
              <a:gd name="connsiteX16" fmla="*/ 85724 w 2900362"/>
              <a:gd name="connsiteY16" fmla="*/ 823913 h 1423988"/>
              <a:gd name="connsiteX17" fmla="*/ 85724 w 2900362"/>
              <a:gd name="connsiteY17" fmla="*/ 783432 h 1423988"/>
              <a:gd name="connsiteX18" fmla="*/ 0 w 2900362"/>
              <a:gd name="connsiteY18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285874 w 2900362"/>
              <a:gd name="connsiteY5" fmla="*/ 1128712 h 1423988"/>
              <a:gd name="connsiteX6" fmla="*/ 962024 w 2900362"/>
              <a:gd name="connsiteY6" fmla="*/ 1059657 h 1423988"/>
              <a:gd name="connsiteX7" fmla="*/ 1004887 w 2900362"/>
              <a:gd name="connsiteY7" fmla="*/ 1064419 h 1423988"/>
              <a:gd name="connsiteX8" fmla="*/ 1112043 w 2900362"/>
              <a:gd name="connsiteY8" fmla="*/ 1021558 h 1423988"/>
              <a:gd name="connsiteX9" fmla="*/ 919162 w 2900362"/>
              <a:gd name="connsiteY9" fmla="*/ 983457 h 1423988"/>
              <a:gd name="connsiteX10" fmla="*/ 673893 w 2900362"/>
              <a:gd name="connsiteY10" fmla="*/ 938213 h 1423988"/>
              <a:gd name="connsiteX11" fmla="*/ 459581 w 2900362"/>
              <a:gd name="connsiteY11" fmla="*/ 907257 h 1423988"/>
              <a:gd name="connsiteX12" fmla="*/ 328612 w 2900362"/>
              <a:gd name="connsiteY12" fmla="*/ 923926 h 1423988"/>
              <a:gd name="connsiteX13" fmla="*/ 257174 w 2900362"/>
              <a:gd name="connsiteY13" fmla="*/ 852488 h 1423988"/>
              <a:gd name="connsiteX14" fmla="*/ 369093 w 2900362"/>
              <a:gd name="connsiteY14" fmla="*/ 783432 h 1423988"/>
              <a:gd name="connsiteX15" fmla="*/ 373856 w 2900362"/>
              <a:gd name="connsiteY15" fmla="*/ 745332 h 1423988"/>
              <a:gd name="connsiteX16" fmla="*/ 183356 w 2900362"/>
              <a:gd name="connsiteY16" fmla="*/ 742951 h 1423988"/>
              <a:gd name="connsiteX17" fmla="*/ 85724 w 2900362"/>
              <a:gd name="connsiteY17" fmla="*/ 823913 h 1423988"/>
              <a:gd name="connsiteX18" fmla="*/ 85724 w 2900362"/>
              <a:gd name="connsiteY18" fmla="*/ 783432 h 1423988"/>
              <a:gd name="connsiteX19" fmla="*/ 0 w 2900362"/>
              <a:gd name="connsiteY19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973931 w 2900362"/>
              <a:gd name="connsiteY5" fmla="*/ 1112043 h 1423988"/>
              <a:gd name="connsiteX6" fmla="*/ 962024 w 2900362"/>
              <a:gd name="connsiteY6" fmla="*/ 1059657 h 1423988"/>
              <a:gd name="connsiteX7" fmla="*/ 1004887 w 2900362"/>
              <a:gd name="connsiteY7" fmla="*/ 1064419 h 1423988"/>
              <a:gd name="connsiteX8" fmla="*/ 1112043 w 2900362"/>
              <a:gd name="connsiteY8" fmla="*/ 1021558 h 1423988"/>
              <a:gd name="connsiteX9" fmla="*/ 919162 w 2900362"/>
              <a:gd name="connsiteY9" fmla="*/ 983457 h 1423988"/>
              <a:gd name="connsiteX10" fmla="*/ 673893 w 2900362"/>
              <a:gd name="connsiteY10" fmla="*/ 938213 h 1423988"/>
              <a:gd name="connsiteX11" fmla="*/ 459581 w 2900362"/>
              <a:gd name="connsiteY11" fmla="*/ 907257 h 1423988"/>
              <a:gd name="connsiteX12" fmla="*/ 328612 w 2900362"/>
              <a:gd name="connsiteY12" fmla="*/ 923926 h 1423988"/>
              <a:gd name="connsiteX13" fmla="*/ 257174 w 2900362"/>
              <a:gd name="connsiteY13" fmla="*/ 852488 h 1423988"/>
              <a:gd name="connsiteX14" fmla="*/ 369093 w 2900362"/>
              <a:gd name="connsiteY14" fmla="*/ 783432 h 1423988"/>
              <a:gd name="connsiteX15" fmla="*/ 373856 w 2900362"/>
              <a:gd name="connsiteY15" fmla="*/ 745332 h 1423988"/>
              <a:gd name="connsiteX16" fmla="*/ 183356 w 2900362"/>
              <a:gd name="connsiteY16" fmla="*/ 742951 h 1423988"/>
              <a:gd name="connsiteX17" fmla="*/ 85724 w 2900362"/>
              <a:gd name="connsiteY17" fmla="*/ 823913 h 1423988"/>
              <a:gd name="connsiteX18" fmla="*/ 85724 w 2900362"/>
              <a:gd name="connsiteY18" fmla="*/ 783432 h 1423988"/>
              <a:gd name="connsiteX19" fmla="*/ 0 w 2900362"/>
              <a:gd name="connsiteY19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690687 w 2900362"/>
              <a:gd name="connsiteY5" fmla="*/ 1233487 h 1423988"/>
              <a:gd name="connsiteX6" fmla="*/ 973931 w 2900362"/>
              <a:gd name="connsiteY6" fmla="*/ 1112043 h 1423988"/>
              <a:gd name="connsiteX7" fmla="*/ 962024 w 2900362"/>
              <a:gd name="connsiteY7" fmla="*/ 1059657 h 1423988"/>
              <a:gd name="connsiteX8" fmla="*/ 1004887 w 2900362"/>
              <a:gd name="connsiteY8" fmla="*/ 1064419 h 1423988"/>
              <a:gd name="connsiteX9" fmla="*/ 1112043 w 2900362"/>
              <a:gd name="connsiteY9" fmla="*/ 1021558 h 1423988"/>
              <a:gd name="connsiteX10" fmla="*/ 919162 w 2900362"/>
              <a:gd name="connsiteY10" fmla="*/ 983457 h 1423988"/>
              <a:gd name="connsiteX11" fmla="*/ 673893 w 2900362"/>
              <a:gd name="connsiteY11" fmla="*/ 938213 h 1423988"/>
              <a:gd name="connsiteX12" fmla="*/ 459581 w 2900362"/>
              <a:gd name="connsiteY12" fmla="*/ 907257 h 1423988"/>
              <a:gd name="connsiteX13" fmla="*/ 328612 w 2900362"/>
              <a:gd name="connsiteY13" fmla="*/ 923926 h 1423988"/>
              <a:gd name="connsiteX14" fmla="*/ 257174 w 2900362"/>
              <a:gd name="connsiteY14" fmla="*/ 852488 h 1423988"/>
              <a:gd name="connsiteX15" fmla="*/ 369093 w 2900362"/>
              <a:gd name="connsiteY15" fmla="*/ 783432 h 1423988"/>
              <a:gd name="connsiteX16" fmla="*/ 373856 w 2900362"/>
              <a:gd name="connsiteY16" fmla="*/ 745332 h 1423988"/>
              <a:gd name="connsiteX17" fmla="*/ 183356 w 2900362"/>
              <a:gd name="connsiteY17" fmla="*/ 742951 h 1423988"/>
              <a:gd name="connsiteX18" fmla="*/ 85724 w 2900362"/>
              <a:gd name="connsiteY18" fmla="*/ 823913 h 1423988"/>
              <a:gd name="connsiteX19" fmla="*/ 85724 w 2900362"/>
              <a:gd name="connsiteY19" fmla="*/ 783432 h 1423988"/>
              <a:gd name="connsiteX20" fmla="*/ 0 w 2900362"/>
              <a:gd name="connsiteY20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195387 w 2900362"/>
              <a:gd name="connsiteY5" fmla="*/ 1138237 h 1423988"/>
              <a:gd name="connsiteX6" fmla="*/ 973931 w 2900362"/>
              <a:gd name="connsiteY6" fmla="*/ 1112043 h 1423988"/>
              <a:gd name="connsiteX7" fmla="*/ 962024 w 2900362"/>
              <a:gd name="connsiteY7" fmla="*/ 1059657 h 1423988"/>
              <a:gd name="connsiteX8" fmla="*/ 1004887 w 2900362"/>
              <a:gd name="connsiteY8" fmla="*/ 1064419 h 1423988"/>
              <a:gd name="connsiteX9" fmla="*/ 1112043 w 2900362"/>
              <a:gd name="connsiteY9" fmla="*/ 1021558 h 1423988"/>
              <a:gd name="connsiteX10" fmla="*/ 919162 w 2900362"/>
              <a:gd name="connsiteY10" fmla="*/ 983457 h 1423988"/>
              <a:gd name="connsiteX11" fmla="*/ 673893 w 2900362"/>
              <a:gd name="connsiteY11" fmla="*/ 938213 h 1423988"/>
              <a:gd name="connsiteX12" fmla="*/ 459581 w 2900362"/>
              <a:gd name="connsiteY12" fmla="*/ 907257 h 1423988"/>
              <a:gd name="connsiteX13" fmla="*/ 328612 w 2900362"/>
              <a:gd name="connsiteY13" fmla="*/ 923926 h 1423988"/>
              <a:gd name="connsiteX14" fmla="*/ 257174 w 2900362"/>
              <a:gd name="connsiteY14" fmla="*/ 852488 h 1423988"/>
              <a:gd name="connsiteX15" fmla="*/ 369093 w 2900362"/>
              <a:gd name="connsiteY15" fmla="*/ 783432 h 1423988"/>
              <a:gd name="connsiteX16" fmla="*/ 373856 w 2900362"/>
              <a:gd name="connsiteY16" fmla="*/ 745332 h 1423988"/>
              <a:gd name="connsiteX17" fmla="*/ 183356 w 2900362"/>
              <a:gd name="connsiteY17" fmla="*/ 742951 h 1423988"/>
              <a:gd name="connsiteX18" fmla="*/ 85724 w 2900362"/>
              <a:gd name="connsiteY18" fmla="*/ 823913 h 1423988"/>
              <a:gd name="connsiteX19" fmla="*/ 85724 w 2900362"/>
              <a:gd name="connsiteY19" fmla="*/ 783432 h 1423988"/>
              <a:gd name="connsiteX20" fmla="*/ 0 w 2900362"/>
              <a:gd name="connsiteY20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005012 w 2900362"/>
              <a:gd name="connsiteY5" fmla="*/ 1290637 h 1423988"/>
              <a:gd name="connsiteX6" fmla="*/ 1195387 w 2900362"/>
              <a:gd name="connsiteY6" fmla="*/ 1138237 h 1423988"/>
              <a:gd name="connsiteX7" fmla="*/ 973931 w 2900362"/>
              <a:gd name="connsiteY7" fmla="*/ 1112043 h 1423988"/>
              <a:gd name="connsiteX8" fmla="*/ 962024 w 2900362"/>
              <a:gd name="connsiteY8" fmla="*/ 1059657 h 1423988"/>
              <a:gd name="connsiteX9" fmla="*/ 1004887 w 2900362"/>
              <a:gd name="connsiteY9" fmla="*/ 1064419 h 1423988"/>
              <a:gd name="connsiteX10" fmla="*/ 1112043 w 2900362"/>
              <a:gd name="connsiteY10" fmla="*/ 1021558 h 1423988"/>
              <a:gd name="connsiteX11" fmla="*/ 919162 w 2900362"/>
              <a:gd name="connsiteY11" fmla="*/ 983457 h 1423988"/>
              <a:gd name="connsiteX12" fmla="*/ 673893 w 2900362"/>
              <a:gd name="connsiteY12" fmla="*/ 938213 h 1423988"/>
              <a:gd name="connsiteX13" fmla="*/ 459581 w 2900362"/>
              <a:gd name="connsiteY13" fmla="*/ 907257 h 1423988"/>
              <a:gd name="connsiteX14" fmla="*/ 328612 w 2900362"/>
              <a:gd name="connsiteY14" fmla="*/ 923926 h 1423988"/>
              <a:gd name="connsiteX15" fmla="*/ 257174 w 2900362"/>
              <a:gd name="connsiteY15" fmla="*/ 852488 h 1423988"/>
              <a:gd name="connsiteX16" fmla="*/ 369093 w 2900362"/>
              <a:gd name="connsiteY16" fmla="*/ 783432 h 1423988"/>
              <a:gd name="connsiteX17" fmla="*/ 373856 w 2900362"/>
              <a:gd name="connsiteY17" fmla="*/ 745332 h 1423988"/>
              <a:gd name="connsiteX18" fmla="*/ 183356 w 2900362"/>
              <a:gd name="connsiteY18" fmla="*/ 742951 h 1423988"/>
              <a:gd name="connsiteX19" fmla="*/ 85724 w 2900362"/>
              <a:gd name="connsiteY19" fmla="*/ 823913 h 1423988"/>
              <a:gd name="connsiteX20" fmla="*/ 85724 w 2900362"/>
              <a:gd name="connsiteY20" fmla="*/ 783432 h 1423988"/>
              <a:gd name="connsiteX21" fmla="*/ 0 w 2900362"/>
              <a:gd name="connsiteY21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423987 w 2900362"/>
              <a:gd name="connsiteY5" fmla="*/ 1123950 h 1423988"/>
              <a:gd name="connsiteX6" fmla="*/ 1195387 w 2900362"/>
              <a:gd name="connsiteY6" fmla="*/ 1138237 h 1423988"/>
              <a:gd name="connsiteX7" fmla="*/ 973931 w 2900362"/>
              <a:gd name="connsiteY7" fmla="*/ 1112043 h 1423988"/>
              <a:gd name="connsiteX8" fmla="*/ 962024 w 2900362"/>
              <a:gd name="connsiteY8" fmla="*/ 1059657 h 1423988"/>
              <a:gd name="connsiteX9" fmla="*/ 1004887 w 2900362"/>
              <a:gd name="connsiteY9" fmla="*/ 1064419 h 1423988"/>
              <a:gd name="connsiteX10" fmla="*/ 1112043 w 2900362"/>
              <a:gd name="connsiteY10" fmla="*/ 1021558 h 1423988"/>
              <a:gd name="connsiteX11" fmla="*/ 919162 w 2900362"/>
              <a:gd name="connsiteY11" fmla="*/ 983457 h 1423988"/>
              <a:gd name="connsiteX12" fmla="*/ 673893 w 2900362"/>
              <a:gd name="connsiteY12" fmla="*/ 938213 h 1423988"/>
              <a:gd name="connsiteX13" fmla="*/ 459581 w 2900362"/>
              <a:gd name="connsiteY13" fmla="*/ 907257 h 1423988"/>
              <a:gd name="connsiteX14" fmla="*/ 328612 w 2900362"/>
              <a:gd name="connsiteY14" fmla="*/ 923926 h 1423988"/>
              <a:gd name="connsiteX15" fmla="*/ 257174 w 2900362"/>
              <a:gd name="connsiteY15" fmla="*/ 852488 h 1423988"/>
              <a:gd name="connsiteX16" fmla="*/ 369093 w 2900362"/>
              <a:gd name="connsiteY16" fmla="*/ 783432 h 1423988"/>
              <a:gd name="connsiteX17" fmla="*/ 373856 w 2900362"/>
              <a:gd name="connsiteY17" fmla="*/ 745332 h 1423988"/>
              <a:gd name="connsiteX18" fmla="*/ 183356 w 2900362"/>
              <a:gd name="connsiteY18" fmla="*/ 742951 h 1423988"/>
              <a:gd name="connsiteX19" fmla="*/ 85724 w 2900362"/>
              <a:gd name="connsiteY19" fmla="*/ 823913 h 1423988"/>
              <a:gd name="connsiteX20" fmla="*/ 85724 w 2900362"/>
              <a:gd name="connsiteY20" fmla="*/ 783432 h 1423988"/>
              <a:gd name="connsiteX21" fmla="*/ 0 w 2900362"/>
              <a:gd name="connsiteY21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247899 w 2900362"/>
              <a:gd name="connsiteY5" fmla="*/ 1316831 h 1423988"/>
              <a:gd name="connsiteX6" fmla="*/ 1423987 w 2900362"/>
              <a:gd name="connsiteY6" fmla="*/ 1123950 h 1423988"/>
              <a:gd name="connsiteX7" fmla="*/ 1195387 w 2900362"/>
              <a:gd name="connsiteY7" fmla="*/ 1138237 h 1423988"/>
              <a:gd name="connsiteX8" fmla="*/ 973931 w 2900362"/>
              <a:gd name="connsiteY8" fmla="*/ 1112043 h 1423988"/>
              <a:gd name="connsiteX9" fmla="*/ 962024 w 2900362"/>
              <a:gd name="connsiteY9" fmla="*/ 1059657 h 1423988"/>
              <a:gd name="connsiteX10" fmla="*/ 1004887 w 2900362"/>
              <a:gd name="connsiteY10" fmla="*/ 1064419 h 1423988"/>
              <a:gd name="connsiteX11" fmla="*/ 1112043 w 2900362"/>
              <a:gd name="connsiteY11" fmla="*/ 1021558 h 1423988"/>
              <a:gd name="connsiteX12" fmla="*/ 919162 w 2900362"/>
              <a:gd name="connsiteY12" fmla="*/ 983457 h 1423988"/>
              <a:gd name="connsiteX13" fmla="*/ 673893 w 2900362"/>
              <a:gd name="connsiteY13" fmla="*/ 938213 h 1423988"/>
              <a:gd name="connsiteX14" fmla="*/ 459581 w 2900362"/>
              <a:gd name="connsiteY14" fmla="*/ 907257 h 1423988"/>
              <a:gd name="connsiteX15" fmla="*/ 328612 w 2900362"/>
              <a:gd name="connsiteY15" fmla="*/ 923926 h 1423988"/>
              <a:gd name="connsiteX16" fmla="*/ 257174 w 2900362"/>
              <a:gd name="connsiteY16" fmla="*/ 852488 h 1423988"/>
              <a:gd name="connsiteX17" fmla="*/ 369093 w 2900362"/>
              <a:gd name="connsiteY17" fmla="*/ 783432 h 1423988"/>
              <a:gd name="connsiteX18" fmla="*/ 373856 w 2900362"/>
              <a:gd name="connsiteY18" fmla="*/ 745332 h 1423988"/>
              <a:gd name="connsiteX19" fmla="*/ 183356 w 2900362"/>
              <a:gd name="connsiteY19" fmla="*/ 742951 h 1423988"/>
              <a:gd name="connsiteX20" fmla="*/ 85724 w 2900362"/>
              <a:gd name="connsiteY20" fmla="*/ 823913 h 1423988"/>
              <a:gd name="connsiteX21" fmla="*/ 85724 w 2900362"/>
              <a:gd name="connsiteY21" fmla="*/ 783432 h 1423988"/>
              <a:gd name="connsiteX22" fmla="*/ 0 w 2900362"/>
              <a:gd name="connsiteY22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466849 w 2900362"/>
              <a:gd name="connsiteY5" fmla="*/ 1069181 h 1423988"/>
              <a:gd name="connsiteX6" fmla="*/ 1423987 w 2900362"/>
              <a:gd name="connsiteY6" fmla="*/ 1123950 h 1423988"/>
              <a:gd name="connsiteX7" fmla="*/ 1195387 w 2900362"/>
              <a:gd name="connsiteY7" fmla="*/ 1138237 h 1423988"/>
              <a:gd name="connsiteX8" fmla="*/ 973931 w 2900362"/>
              <a:gd name="connsiteY8" fmla="*/ 1112043 h 1423988"/>
              <a:gd name="connsiteX9" fmla="*/ 962024 w 2900362"/>
              <a:gd name="connsiteY9" fmla="*/ 1059657 h 1423988"/>
              <a:gd name="connsiteX10" fmla="*/ 1004887 w 2900362"/>
              <a:gd name="connsiteY10" fmla="*/ 1064419 h 1423988"/>
              <a:gd name="connsiteX11" fmla="*/ 1112043 w 2900362"/>
              <a:gd name="connsiteY11" fmla="*/ 1021558 h 1423988"/>
              <a:gd name="connsiteX12" fmla="*/ 919162 w 2900362"/>
              <a:gd name="connsiteY12" fmla="*/ 983457 h 1423988"/>
              <a:gd name="connsiteX13" fmla="*/ 673893 w 2900362"/>
              <a:gd name="connsiteY13" fmla="*/ 938213 h 1423988"/>
              <a:gd name="connsiteX14" fmla="*/ 459581 w 2900362"/>
              <a:gd name="connsiteY14" fmla="*/ 907257 h 1423988"/>
              <a:gd name="connsiteX15" fmla="*/ 328612 w 2900362"/>
              <a:gd name="connsiteY15" fmla="*/ 923926 h 1423988"/>
              <a:gd name="connsiteX16" fmla="*/ 257174 w 2900362"/>
              <a:gd name="connsiteY16" fmla="*/ 852488 h 1423988"/>
              <a:gd name="connsiteX17" fmla="*/ 369093 w 2900362"/>
              <a:gd name="connsiteY17" fmla="*/ 783432 h 1423988"/>
              <a:gd name="connsiteX18" fmla="*/ 373856 w 2900362"/>
              <a:gd name="connsiteY18" fmla="*/ 745332 h 1423988"/>
              <a:gd name="connsiteX19" fmla="*/ 183356 w 2900362"/>
              <a:gd name="connsiteY19" fmla="*/ 742951 h 1423988"/>
              <a:gd name="connsiteX20" fmla="*/ 85724 w 2900362"/>
              <a:gd name="connsiteY20" fmla="*/ 823913 h 1423988"/>
              <a:gd name="connsiteX21" fmla="*/ 85724 w 2900362"/>
              <a:gd name="connsiteY21" fmla="*/ 783432 h 1423988"/>
              <a:gd name="connsiteX22" fmla="*/ 0 w 2900362"/>
              <a:gd name="connsiteY22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466849 w 2900362"/>
              <a:gd name="connsiteY5" fmla="*/ 1069181 h 1423988"/>
              <a:gd name="connsiteX6" fmla="*/ 1423987 w 2900362"/>
              <a:gd name="connsiteY6" fmla="*/ 1123950 h 1423988"/>
              <a:gd name="connsiteX7" fmla="*/ 1195387 w 2900362"/>
              <a:gd name="connsiteY7" fmla="*/ 1138237 h 1423988"/>
              <a:gd name="connsiteX8" fmla="*/ 973931 w 2900362"/>
              <a:gd name="connsiteY8" fmla="*/ 1112043 h 1423988"/>
              <a:gd name="connsiteX9" fmla="*/ 962024 w 2900362"/>
              <a:gd name="connsiteY9" fmla="*/ 1059657 h 1423988"/>
              <a:gd name="connsiteX10" fmla="*/ 1004887 w 2900362"/>
              <a:gd name="connsiteY10" fmla="*/ 1064419 h 1423988"/>
              <a:gd name="connsiteX11" fmla="*/ 1112043 w 2900362"/>
              <a:gd name="connsiteY11" fmla="*/ 1021558 h 1423988"/>
              <a:gd name="connsiteX12" fmla="*/ 919162 w 2900362"/>
              <a:gd name="connsiteY12" fmla="*/ 983457 h 1423988"/>
              <a:gd name="connsiteX13" fmla="*/ 700087 w 2900362"/>
              <a:gd name="connsiteY13" fmla="*/ 928688 h 1423988"/>
              <a:gd name="connsiteX14" fmla="*/ 459581 w 2900362"/>
              <a:gd name="connsiteY14" fmla="*/ 907257 h 1423988"/>
              <a:gd name="connsiteX15" fmla="*/ 328612 w 2900362"/>
              <a:gd name="connsiteY15" fmla="*/ 923926 h 1423988"/>
              <a:gd name="connsiteX16" fmla="*/ 257174 w 2900362"/>
              <a:gd name="connsiteY16" fmla="*/ 852488 h 1423988"/>
              <a:gd name="connsiteX17" fmla="*/ 369093 w 2900362"/>
              <a:gd name="connsiteY17" fmla="*/ 783432 h 1423988"/>
              <a:gd name="connsiteX18" fmla="*/ 373856 w 2900362"/>
              <a:gd name="connsiteY18" fmla="*/ 745332 h 1423988"/>
              <a:gd name="connsiteX19" fmla="*/ 183356 w 2900362"/>
              <a:gd name="connsiteY19" fmla="*/ 742951 h 1423988"/>
              <a:gd name="connsiteX20" fmla="*/ 85724 w 2900362"/>
              <a:gd name="connsiteY20" fmla="*/ 823913 h 1423988"/>
              <a:gd name="connsiteX21" fmla="*/ 85724 w 2900362"/>
              <a:gd name="connsiteY21" fmla="*/ 783432 h 1423988"/>
              <a:gd name="connsiteX22" fmla="*/ 0 w 2900362"/>
              <a:gd name="connsiteY22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466849 w 2900362"/>
              <a:gd name="connsiteY5" fmla="*/ 1069181 h 1423988"/>
              <a:gd name="connsiteX6" fmla="*/ 1423987 w 2900362"/>
              <a:gd name="connsiteY6" fmla="*/ 1123950 h 1423988"/>
              <a:gd name="connsiteX7" fmla="*/ 1195387 w 2900362"/>
              <a:gd name="connsiteY7" fmla="*/ 1138237 h 1423988"/>
              <a:gd name="connsiteX8" fmla="*/ 973931 w 2900362"/>
              <a:gd name="connsiteY8" fmla="*/ 1112043 h 1423988"/>
              <a:gd name="connsiteX9" fmla="*/ 962024 w 2900362"/>
              <a:gd name="connsiteY9" fmla="*/ 1059657 h 1423988"/>
              <a:gd name="connsiteX10" fmla="*/ 1004887 w 2900362"/>
              <a:gd name="connsiteY10" fmla="*/ 1064419 h 1423988"/>
              <a:gd name="connsiteX11" fmla="*/ 1112043 w 2900362"/>
              <a:gd name="connsiteY11" fmla="*/ 1021558 h 1423988"/>
              <a:gd name="connsiteX12" fmla="*/ 919162 w 2900362"/>
              <a:gd name="connsiteY12" fmla="*/ 983457 h 1423988"/>
              <a:gd name="connsiteX13" fmla="*/ 826293 w 2900362"/>
              <a:gd name="connsiteY13" fmla="*/ 957262 h 1423988"/>
              <a:gd name="connsiteX14" fmla="*/ 700087 w 2900362"/>
              <a:gd name="connsiteY14" fmla="*/ 928688 h 1423988"/>
              <a:gd name="connsiteX15" fmla="*/ 459581 w 2900362"/>
              <a:gd name="connsiteY15" fmla="*/ 907257 h 1423988"/>
              <a:gd name="connsiteX16" fmla="*/ 328612 w 2900362"/>
              <a:gd name="connsiteY16" fmla="*/ 923926 h 1423988"/>
              <a:gd name="connsiteX17" fmla="*/ 257174 w 2900362"/>
              <a:gd name="connsiteY17" fmla="*/ 852488 h 1423988"/>
              <a:gd name="connsiteX18" fmla="*/ 369093 w 2900362"/>
              <a:gd name="connsiteY18" fmla="*/ 783432 h 1423988"/>
              <a:gd name="connsiteX19" fmla="*/ 373856 w 2900362"/>
              <a:gd name="connsiteY19" fmla="*/ 745332 h 1423988"/>
              <a:gd name="connsiteX20" fmla="*/ 183356 w 2900362"/>
              <a:gd name="connsiteY20" fmla="*/ 742951 h 1423988"/>
              <a:gd name="connsiteX21" fmla="*/ 85724 w 2900362"/>
              <a:gd name="connsiteY21" fmla="*/ 823913 h 1423988"/>
              <a:gd name="connsiteX22" fmla="*/ 85724 w 2900362"/>
              <a:gd name="connsiteY22" fmla="*/ 783432 h 1423988"/>
              <a:gd name="connsiteX23" fmla="*/ 0 w 2900362"/>
              <a:gd name="connsiteY23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466849 w 2900362"/>
              <a:gd name="connsiteY5" fmla="*/ 1069181 h 1423988"/>
              <a:gd name="connsiteX6" fmla="*/ 1423987 w 2900362"/>
              <a:gd name="connsiteY6" fmla="*/ 1123950 h 1423988"/>
              <a:gd name="connsiteX7" fmla="*/ 1195387 w 2900362"/>
              <a:gd name="connsiteY7" fmla="*/ 1138237 h 1423988"/>
              <a:gd name="connsiteX8" fmla="*/ 973931 w 2900362"/>
              <a:gd name="connsiteY8" fmla="*/ 1112043 h 1423988"/>
              <a:gd name="connsiteX9" fmla="*/ 962024 w 2900362"/>
              <a:gd name="connsiteY9" fmla="*/ 1059657 h 1423988"/>
              <a:gd name="connsiteX10" fmla="*/ 1004887 w 2900362"/>
              <a:gd name="connsiteY10" fmla="*/ 1064419 h 1423988"/>
              <a:gd name="connsiteX11" fmla="*/ 1112043 w 2900362"/>
              <a:gd name="connsiteY11" fmla="*/ 1021558 h 1423988"/>
              <a:gd name="connsiteX12" fmla="*/ 919162 w 2900362"/>
              <a:gd name="connsiteY12" fmla="*/ 983457 h 1423988"/>
              <a:gd name="connsiteX13" fmla="*/ 742949 w 2900362"/>
              <a:gd name="connsiteY13" fmla="*/ 950118 h 1423988"/>
              <a:gd name="connsiteX14" fmla="*/ 700087 w 2900362"/>
              <a:gd name="connsiteY14" fmla="*/ 928688 h 1423988"/>
              <a:gd name="connsiteX15" fmla="*/ 459581 w 2900362"/>
              <a:gd name="connsiteY15" fmla="*/ 907257 h 1423988"/>
              <a:gd name="connsiteX16" fmla="*/ 328612 w 2900362"/>
              <a:gd name="connsiteY16" fmla="*/ 923926 h 1423988"/>
              <a:gd name="connsiteX17" fmla="*/ 257174 w 2900362"/>
              <a:gd name="connsiteY17" fmla="*/ 852488 h 1423988"/>
              <a:gd name="connsiteX18" fmla="*/ 369093 w 2900362"/>
              <a:gd name="connsiteY18" fmla="*/ 783432 h 1423988"/>
              <a:gd name="connsiteX19" fmla="*/ 373856 w 2900362"/>
              <a:gd name="connsiteY19" fmla="*/ 745332 h 1423988"/>
              <a:gd name="connsiteX20" fmla="*/ 183356 w 2900362"/>
              <a:gd name="connsiteY20" fmla="*/ 742951 h 1423988"/>
              <a:gd name="connsiteX21" fmla="*/ 85724 w 2900362"/>
              <a:gd name="connsiteY21" fmla="*/ 823913 h 1423988"/>
              <a:gd name="connsiteX22" fmla="*/ 85724 w 2900362"/>
              <a:gd name="connsiteY22" fmla="*/ 783432 h 1423988"/>
              <a:gd name="connsiteX23" fmla="*/ 0 w 2900362"/>
              <a:gd name="connsiteY23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235993 w 2900362"/>
              <a:gd name="connsiteY5" fmla="*/ 1281112 h 1423988"/>
              <a:gd name="connsiteX6" fmla="*/ 1466849 w 2900362"/>
              <a:gd name="connsiteY6" fmla="*/ 1069181 h 1423988"/>
              <a:gd name="connsiteX7" fmla="*/ 1423987 w 2900362"/>
              <a:gd name="connsiteY7" fmla="*/ 1123950 h 1423988"/>
              <a:gd name="connsiteX8" fmla="*/ 1195387 w 2900362"/>
              <a:gd name="connsiteY8" fmla="*/ 1138237 h 1423988"/>
              <a:gd name="connsiteX9" fmla="*/ 973931 w 2900362"/>
              <a:gd name="connsiteY9" fmla="*/ 1112043 h 1423988"/>
              <a:gd name="connsiteX10" fmla="*/ 962024 w 2900362"/>
              <a:gd name="connsiteY10" fmla="*/ 1059657 h 1423988"/>
              <a:gd name="connsiteX11" fmla="*/ 1004887 w 2900362"/>
              <a:gd name="connsiteY11" fmla="*/ 1064419 h 1423988"/>
              <a:gd name="connsiteX12" fmla="*/ 1112043 w 2900362"/>
              <a:gd name="connsiteY12" fmla="*/ 1021558 h 1423988"/>
              <a:gd name="connsiteX13" fmla="*/ 919162 w 2900362"/>
              <a:gd name="connsiteY13" fmla="*/ 983457 h 1423988"/>
              <a:gd name="connsiteX14" fmla="*/ 742949 w 2900362"/>
              <a:gd name="connsiteY14" fmla="*/ 950118 h 1423988"/>
              <a:gd name="connsiteX15" fmla="*/ 700087 w 2900362"/>
              <a:gd name="connsiteY15" fmla="*/ 928688 h 1423988"/>
              <a:gd name="connsiteX16" fmla="*/ 459581 w 2900362"/>
              <a:gd name="connsiteY16" fmla="*/ 907257 h 1423988"/>
              <a:gd name="connsiteX17" fmla="*/ 328612 w 2900362"/>
              <a:gd name="connsiteY17" fmla="*/ 923926 h 1423988"/>
              <a:gd name="connsiteX18" fmla="*/ 257174 w 2900362"/>
              <a:gd name="connsiteY18" fmla="*/ 852488 h 1423988"/>
              <a:gd name="connsiteX19" fmla="*/ 369093 w 2900362"/>
              <a:gd name="connsiteY19" fmla="*/ 783432 h 1423988"/>
              <a:gd name="connsiteX20" fmla="*/ 373856 w 2900362"/>
              <a:gd name="connsiteY20" fmla="*/ 745332 h 1423988"/>
              <a:gd name="connsiteX21" fmla="*/ 183356 w 2900362"/>
              <a:gd name="connsiteY21" fmla="*/ 742951 h 1423988"/>
              <a:gd name="connsiteX22" fmla="*/ 85724 w 2900362"/>
              <a:gd name="connsiteY22" fmla="*/ 823913 h 1423988"/>
              <a:gd name="connsiteX23" fmla="*/ 85724 w 2900362"/>
              <a:gd name="connsiteY23" fmla="*/ 783432 h 1423988"/>
              <a:gd name="connsiteX24" fmla="*/ 0 w 2900362"/>
              <a:gd name="connsiteY24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693068 w 2900362"/>
              <a:gd name="connsiteY5" fmla="*/ 1085850 h 1423988"/>
              <a:gd name="connsiteX6" fmla="*/ 1466849 w 2900362"/>
              <a:gd name="connsiteY6" fmla="*/ 1069181 h 1423988"/>
              <a:gd name="connsiteX7" fmla="*/ 1423987 w 2900362"/>
              <a:gd name="connsiteY7" fmla="*/ 1123950 h 1423988"/>
              <a:gd name="connsiteX8" fmla="*/ 1195387 w 2900362"/>
              <a:gd name="connsiteY8" fmla="*/ 1138237 h 1423988"/>
              <a:gd name="connsiteX9" fmla="*/ 973931 w 2900362"/>
              <a:gd name="connsiteY9" fmla="*/ 1112043 h 1423988"/>
              <a:gd name="connsiteX10" fmla="*/ 962024 w 2900362"/>
              <a:gd name="connsiteY10" fmla="*/ 1059657 h 1423988"/>
              <a:gd name="connsiteX11" fmla="*/ 1004887 w 2900362"/>
              <a:gd name="connsiteY11" fmla="*/ 1064419 h 1423988"/>
              <a:gd name="connsiteX12" fmla="*/ 1112043 w 2900362"/>
              <a:gd name="connsiteY12" fmla="*/ 1021558 h 1423988"/>
              <a:gd name="connsiteX13" fmla="*/ 919162 w 2900362"/>
              <a:gd name="connsiteY13" fmla="*/ 983457 h 1423988"/>
              <a:gd name="connsiteX14" fmla="*/ 742949 w 2900362"/>
              <a:gd name="connsiteY14" fmla="*/ 950118 h 1423988"/>
              <a:gd name="connsiteX15" fmla="*/ 700087 w 2900362"/>
              <a:gd name="connsiteY15" fmla="*/ 928688 h 1423988"/>
              <a:gd name="connsiteX16" fmla="*/ 459581 w 2900362"/>
              <a:gd name="connsiteY16" fmla="*/ 907257 h 1423988"/>
              <a:gd name="connsiteX17" fmla="*/ 328612 w 2900362"/>
              <a:gd name="connsiteY17" fmla="*/ 923926 h 1423988"/>
              <a:gd name="connsiteX18" fmla="*/ 257174 w 2900362"/>
              <a:gd name="connsiteY18" fmla="*/ 852488 h 1423988"/>
              <a:gd name="connsiteX19" fmla="*/ 369093 w 2900362"/>
              <a:gd name="connsiteY19" fmla="*/ 783432 h 1423988"/>
              <a:gd name="connsiteX20" fmla="*/ 373856 w 2900362"/>
              <a:gd name="connsiteY20" fmla="*/ 745332 h 1423988"/>
              <a:gd name="connsiteX21" fmla="*/ 183356 w 2900362"/>
              <a:gd name="connsiteY21" fmla="*/ 742951 h 1423988"/>
              <a:gd name="connsiteX22" fmla="*/ 85724 w 2900362"/>
              <a:gd name="connsiteY22" fmla="*/ 823913 h 1423988"/>
              <a:gd name="connsiteX23" fmla="*/ 85724 w 2900362"/>
              <a:gd name="connsiteY23" fmla="*/ 783432 h 1423988"/>
              <a:gd name="connsiteX24" fmla="*/ 0 w 2900362"/>
              <a:gd name="connsiteY24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266949 w 2900362"/>
              <a:gd name="connsiteY5" fmla="*/ 1273968 h 1423988"/>
              <a:gd name="connsiteX6" fmla="*/ 1693068 w 2900362"/>
              <a:gd name="connsiteY6" fmla="*/ 1085850 h 1423988"/>
              <a:gd name="connsiteX7" fmla="*/ 1466849 w 2900362"/>
              <a:gd name="connsiteY7" fmla="*/ 1069181 h 1423988"/>
              <a:gd name="connsiteX8" fmla="*/ 1423987 w 2900362"/>
              <a:gd name="connsiteY8" fmla="*/ 1123950 h 1423988"/>
              <a:gd name="connsiteX9" fmla="*/ 1195387 w 2900362"/>
              <a:gd name="connsiteY9" fmla="*/ 1138237 h 1423988"/>
              <a:gd name="connsiteX10" fmla="*/ 973931 w 2900362"/>
              <a:gd name="connsiteY10" fmla="*/ 1112043 h 1423988"/>
              <a:gd name="connsiteX11" fmla="*/ 962024 w 2900362"/>
              <a:gd name="connsiteY11" fmla="*/ 1059657 h 1423988"/>
              <a:gd name="connsiteX12" fmla="*/ 1004887 w 2900362"/>
              <a:gd name="connsiteY12" fmla="*/ 1064419 h 1423988"/>
              <a:gd name="connsiteX13" fmla="*/ 1112043 w 2900362"/>
              <a:gd name="connsiteY13" fmla="*/ 1021558 h 1423988"/>
              <a:gd name="connsiteX14" fmla="*/ 919162 w 2900362"/>
              <a:gd name="connsiteY14" fmla="*/ 983457 h 1423988"/>
              <a:gd name="connsiteX15" fmla="*/ 742949 w 2900362"/>
              <a:gd name="connsiteY15" fmla="*/ 950118 h 1423988"/>
              <a:gd name="connsiteX16" fmla="*/ 700087 w 2900362"/>
              <a:gd name="connsiteY16" fmla="*/ 928688 h 1423988"/>
              <a:gd name="connsiteX17" fmla="*/ 459581 w 2900362"/>
              <a:gd name="connsiteY17" fmla="*/ 907257 h 1423988"/>
              <a:gd name="connsiteX18" fmla="*/ 328612 w 2900362"/>
              <a:gd name="connsiteY18" fmla="*/ 923926 h 1423988"/>
              <a:gd name="connsiteX19" fmla="*/ 257174 w 2900362"/>
              <a:gd name="connsiteY19" fmla="*/ 852488 h 1423988"/>
              <a:gd name="connsiteX20" fmla="*/ 369093 w 2900362"/>
              <a:gd name="connsiteY20" fmla="*/ 783432 h 1423988"/>
              <a:gd name="connsiteX21" fmla="*/ 373856 w 2900362"/>
              <a:gd name="connsiteY21" fmla="*/ 745332 h 1423988"/>
              <a:gd name="connsiteX22" fmla="*/ 183356 w 2900362"/>
              <a:gd name="connsiteY22" fmla="*/ 742951 h 1423988"/>
              <a:gd name="connsiteX23" fmla="*/ 85724 w 2900362"/>
              <a:gd name="connsiteY23" fmla="*/ 823913 h 1423988"/>
              <a:gd name="connsiteX24" fmla="*/ 85724 w 2900362"/>
              <a:gd name="connsiteY24" fmla="*/ 783432 h 1423988"/>
              <a:gd name="connsiteX25" fmla="*/ 0 w 2900362"/>
              <a:gd name="connsiteY25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1702593 w 2900362"/>
              <a:gd name="connsiteY5" fmla="*/ 1150143 h 1423988"/>
              <a:gd name="connsiteX6" fmla="*/ 1693068 w 2900362"/>
              <a:gd name="connsiteY6" fmla="*/ 1085850 h 1423988"/>
              <a:gd name="connsiteX7" fmla="*/ 1466849 w 2900362"/>
              <a:gd name="connsiteY7" fmla="*/ 1069181 h 1423988"/>
              <a:gd name="connsiteX8" fmla="*/ 1423987 w 2900362"/>
              <a:gd name="connsiteY8" fmla="*/ 1123950 h 1423988"/>
              <a:gd name="connsiteX9" fmla="*/ 1195387 w 2900362"/>
              <a:gd name="connsiteY9" fmla="*/ 1138237 h 1423988"/>
              <a:gd name="connsiteX10" fmla="*/ 973931 w 2900362"/>
              <a:gd name="connsiteY10" fmla="*/ 1112043 h 1423988"/>
              <a:gd name="connsiteX11" fmla="*/ 962024 w 2900362"/>
              <a:gd name="connsiteY11" fmla="*/ 1059657 h 1423988"/>
              <a:gd name="connsiteX12" fmla="*/ 1004887 w 2900362"/>
              <a:gd name="connsiteY12" fmla="*/ 1064419 h 1423988"/>
              <a:gd name="connsiteX13" fmla="*/ 1112043 w 2900362"/>
              <a:gd name="connsiteY13" fmla="*/ 1021558 h 1423988"/>
              <a:gd name="connsiteX14" fmla="*/ 919162 w 2900362"/>
              <a:gd name="connsiteY14" fmla="*/ 983457 h 1423988"/>
              <a:gd name="connsiteX15" fmla="*/ 742949 w 2900362"/>
              <a:gd name="connsiteY15" fmla="*/ 950118 h 1423988"/>
              <a:gd name="connsiteX16" fmla="*/ 700087 w 2900362"/>
              <a:gd name="connsiteY16" fmla="*/ 928688 h 1423988"/>
              <a:gd name="connsiteX17" fmla="*/ 459581 w 2900362"/>
              <a:gd name="connsiteY17" fmla="*/ 907257 h 1423988"/>
              <a:gd name="connsiteX18" fmla="*/ 328612 w 2900362"/>
              <a:gd name="connsiteY18" fmla="*/ 923926 h 1423988"/>
              <a:gd name="connsiteX19" fmla="*/ 257174 w 2900362"/>
              <a:gd name="connsiteY19" fmla="*/ 852488 h 1423988"/>
              <a:gd name="connsiteX20" fmla="*/ 369093 w 2900362"/>
              <a:gd name="connsiteY20" fmla="*/ 783432 h 1423988"/>
              <a:gd name="connsiteX21" fmla="*/ 373856 w 2900362"/>
              <a:gd name="connsiteY21" fmla="*/ 745332 h 1423988"/>
              <a:gd name="connsiteX22" fmla="*/ 183356 w 2900362"/>
              <a:gd name="connsiteY22" fmla="*/ 742951 h 1423988"/>
              <a:gd name="connsiteX23" fmla="*/ 85724 w 2900362"/>
              <a:gd name="connsiteY23" fmla="*/ 823913 h 1423988"/>
              <a:gd name="connsiteX24" fmla="*/ 85724 w 2900362"/>
              <a:gd name="connsiteY24" fmla="*/ 783432 h 1423988"/>
              <a:gd name="connsiteX25" fmla="*/ 0 w 2900362"/>
              <a:gd name="connsiteY25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500312 w 2900362"/>
              <a:gd name="connsiteY5" fmla="*/ 1364456 h 1423988"/>
              <a:gd name="connsiteX6" fmla="*/ 1702593 w 2900362"/>
              <a:gd name="connsiteY6" fmla="*/ 1150143 h 1423988"/>
              <a:gd name="connsiteX7" fmla="*/ 1693068 w 2900362"/>
              <a:gd name="connsiteY7" fmla="*/ 1085850 h 1423988"/>
              <a:gd name="connsiteX8" fmla="*/ 1466849 w 2900362"/>
              <a:gd name="connsiteY8" fmla="*/ 1069181 h 1423988"/>
              <a:gd name="connsiteX9" fmla="*/ 1423987 w 2900362"/>
              <a:gd name="connsiteY9" fmla="*/ 1123950 h 1423988"/>
              <a:gd name="connsiteX10" fmla="*/ 1195387 w 2900362"/>
              <a:gd name="connsiteY10" fmla="*/ 1138237 h 1423988"/>
              <a:gd name="connsiteX11" fmla="*/ 973931 w 2900362"/>
              <a:gd name="connsiteY11" fmla="*/ 1112043 h 1423988"/>
              <a:gd name="connsiteX12" fmla="*/ 962024 w 2900362"/>
              <a:gd name="connsiteY12" fmla="*/ 1059657 h 1423988"/>
              <a:gd name="connsiteX13" fmla="*/ 1004887 w 2900362"/>
              <a:gd name="connsiteY13" fmla="*/ 1064419 h 1423988"/>
              <a:gd name="connsiteX14" fmla="*/ 1112043 w 2900362"/>
              <a:gd name="connsiteY14" fmla="*/ 1021558 h 1423988"/>
              <a:gd name="connsiteX15" fmla="*/ 919162 w 2900362"/>
              <a:gd name="connsiteY15" fmla="*/ 983457 h 1423988"/>
              <a:gd name="connsiteX16" fmla="*/ 742949 w 2900362"/>
              <a:gd name="connsiteY16" fmla="*/ 950118 h 1423988"/>
              <a:gd name="connsiteX17" fmla="*/ 700087 w 2900362"/>
              <a:gd name="connsiteY17" fmla="*/ 928688 h 1423988"/>
              <a:gd name="connsiteX18" fmla="*/ 459581 w 2900362"/>
              <a:gd name="connsiteY18" fmla="*/ 907257 h 1423988"/>
              <a:gd name="connsiteX19" fmla="*/ 328612 w 2900362"/>
              <a:gd name="connsiteY19" fmla="*/ 923926 h 1423988"/>
              <a:gd name="connsiteX20" fmla="*/ 257174 w 2900362"/>
              <a:gd name="connsiteY20" fmla="*/ 852488 h 1423988"/>
              <a:gd name="connsiteX21" fmla="*/ 369093 w 2900362"/>
              <a:gd name="connsiteY21" fmla="*/ 783432 h 1423988"/>
              <a:gd name="connsiteX22" fmla="*/ 373856 w 2900362"/>
              <a:gd name="connsiteY22" fmla="*/ 745332 h 1423988"/>
              <a:gd name="connsiteX23" fmla="*/ 183356 w 2900362"/>
              <a:gd name="connsiteY23" fmla="*/ 742951 h 1423988"/>
              <a:gd name="connsiteX24" fmla="*/ 85724 w 2900362"/>
              <a:gd name="connsiteY24" fmla="*/ 823913 h 1423988"/>
              <a:gd name="connsiteX25" fmla="*/ 85724 w 2900362"/>
              <a:gd name="connsiteY25" fmla="*/ 783432 h 1423988"/>
              <a:gd name="connsiteX26" fmla="*/ 0 w 2900362"/>
              <a:gd name="connsiteY26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002631 w 2900362"/>
              <a:gd name="connsiteY5" fmla="*/ 1159668 h 1423988"/>
              <a:gd name="connsiteX6" fmla="*/ 1702593 w 2900362"/>
              <a:gd name="connsiteY6" fmla="*/ 1150143 h 1423988"/>
              <a:gd name="connsiteX7" fmla="*/ 1693068 w 2900362"/>
              <a:gd name="connsiteY7" fmla="*/ 1085850 h 1423988"/>
              <a:gd name="connsiteX8" fmla="*/ 1466849 w 2900362"/>
              <a:gd name="connsiteY8" fmla="*/ 1069181 h 1423988"/>
              <a:gd name="connsiteX9" fmla="*/ 1423987 w 2900362"/>
              <a:gd name="connsiteY9" fmla="*/ 1123950 h 1423988"/>
              <a:gd name="connsiteX10" fmla="*/ 1195387 w 2900362"/>
              <a:gd name="connsiteY10" fmla="*/ 1138237 h 1423988"/>
              <a:gd name="connsiteX11" fmla="*/ 973931 w 2900362"/>
              <a:gd name="connsiteY11" fmla="*/ 1112043 h 1423988"/>
              <a:gd name="connsiteX12" fmla="*/ 962024 w 2900362"/>
              <a:gd name="connsiteY12" fmla="*/ 1059657 h 1423988"/>
              <a:gd name="connsiteX13" fmla="*/ 1004887 w 2900362"/>
              <a:gd name="connsiteY13" fmla="*/ 1064419 h 1423988"/>
              <a:gd name="connsiteX14" fmla="*/ 1112043 w 2900362"/>
              <a:gd name="connsiteY14" fmla="*/ 1021558 h 1423988"/>
              <a:gd name="connsiteX15" fmla="*/ 919162 w 2900362"/>
              <a:gd name="connsiteY15" fmla="*/ 983457 h 1423988"/>
              <a:gd name="connsiteX16" fmla="*/ 742949 w 2900362"/>
              <a:gd name="connsiteY16" fmla="*/ 950118 h 1423988"/>
              <a:gd name="connsiteX17" fmla="*/ 700087 w 2900362"/>
              <a:gd name="connsiteY17" fmla="*/ 928688 h 1423988"/>
              <a:gd name="connsiteX18" fmla="*/ 459581 w 2900362"/>
              <a:gd name="connsiteY18" fmla="*/ 907257 h 1423988"/>
              <a:gd name="connsiteX19" fmla="*/ 328612 w 2900362"/>
              <a:gd name="connsiteY19" fmla="*/ 923926 h 1423988"/>
              <a:gd name="connsiteX20" fmla="*/ 257174 w 2900362"/>
              <a:gd name="connsiteY20" fmla="*/ 852488 h 1423988"/>
              <a:gd name="connsiteX21" fmla="*/ 369093 w 2900362"/>
              <a:gd name="connsiteY21" fmla="*/ 783432 h 1423988"/>
              <a:gd name="connsiteX22" fmla="*/ 373856 w 2900362"/>
              <a:gd name="connsiteY22" fmla="*/ 745332 h 1423988"/>
              <a:gd name="connsiteX23" fmla="*/ 183356 w 2900362"/>
              <a:gd name="connsiteY23" fmla="*/ 742951 h 1423988"/>
              <a:gd name="connsiteX24" fmla="*/ 85724 w 2900362"/>
              <a:gd name="connsiteY24" fmla="*/ 823913 h 1423988"/>
              <a:gd name="connsiteX25" fmla="*/ 85724 w 2900362"/>
              <a:gd name="connsiteY25" fmla="*/ 783432 h 1423988"/>
              <a:gd name="connsiteX26" fmla="*/ 0 w 2900362"/>
              <a:gd name="connsiteY26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540793 w 2900362"/>
              <a:gd name="connsiteY5" fmla="*/ 1345406 h 1423988"/>
              <a:gd name="connsiteX6" fmla="*/ 2002631 w 2900362"/>
              <a:gd name="connsiteY6" fmla="*/ 1159668 h 1423988"/>
              <a:gd name="connsiteX7" fmla="*/ 1702593 w 2900362"/>
              <a:gd name="connsiteY7" fmla="*/ 1150143 h 1423988"/>
              <a:gd name="connsiteX8" fmla="*/ 1693068 w 2900362"/>
              <a:gd name="connsiteY8" fmla="*/ 1085850 h 1423988"/>
              <a:gd name="connsiteX9" fmla="*/ 1466849 w 2900362"/>
              <a:gd name="connsiteY9" fmla="*/ 1069181 h 1423988"/>
              <a:gd name="connsiteX10" fmla="*/ 1423987 w 2900362"/>
              <a:gd name="connsiteY10" fmla="*/ 1123950 h 1423988"/>
              <a:gd name="connsiteX11" fmla="*/ 1195387 w 2900362"/>
              <a:gd name="connsiteY11" fmla="*/ 1138237 h 1423988"/>
              <a:gd name="connsiteX12" fmla="*/ 973931 w 2900362"/>
              <a:gd name="connsiteY12" fmla="*/ 1112043 h 1423988"/>
              <a:gd name="connsiteX13" fmla="*/ 962024 w 2900362"/>
              <a:gd name="connsiteY13" fmla="*/ 1059657 h 1423988"/>
              <a:gd name="connsiteX14" fmla="*/ 1004887 w 2900362"/>
              <a:gd name="connsiteY14" fmla="*/ 1064419 h 1423988"/>
              <a:gd name="connsiteX15" fmla="*/ 1112043 w 2900362"/>
              <a:gd name="connsiteY15" fmla="*/ 1021558 h 1423988"/>
              <a:gd name="connsiteX16" fmla="*/ 919162 w 2900362"/>
              <a:gd name="connsiteY16" fmla="*/ 983457 h 1423988"/>
              <a:gd name="connsiteX17" fmla="*/ 742949 w 2900362"/>
              <a:gd name="connsiteY17" fmla="*/ 950118 h 1423988"/>
              <a:gd name="connsiteX18" fmla="*/ 700087 w 2900362"/>
              <a:gd name="connsiteY18" fmla="*/ 928688 h 1423988"/>
              <a:gd name="connsiteX19" fmla="*/ 459581 w 2900362"/>
              <a:gd name="connsiteY19" fmla="*/ 907257 h 1423988"/>
              <a:gd name="connsiteX20" fmla="*/ 328612 w 2900362"/>
              <a:gd name="connsiteY20" fmla="*/ 923926 h 1423988"/>
              <a:gd name="connsiteX21" fmla="*/ 257174 w 2900362"/>
              <a:gd name="connsiteY21" fmla="*/ 852488 h 1423988"/>
              <a:gd name="connsiteX22" fmla="*/ 369093 w 2900362"/>
              <a:gd name="connsiteY22" fmla="*/ 783432 h 1423988"/>
              <a:gd name="connsiteX23" fmla="*/ 373856 w 2900362"/>
              <a:gd name="connsiteY23" fmla="*/ 745332 h 1423988"/>
              <a:gd name="connsiteX24" fmla="*/ 183356 w 2900362"/>
              <a:gd name="connsiteY24" fmla="*/ 742951 h 1423988"/>
              <a:gd name="connsiteX25" fmla="*/ 85724 w 2900362"/>
              <a:gd name="connsiteY25" fmla="*/ 823913 h 1423988"/>
              <a:gd name="connsiteX26" fmla="*/ 85724 w 2900362"/>
              <a:gd name="connsiteY26" fmla="*/ 783432 h 1423988"/>
              <a:gd name="connsiteX27" fmla="*/ 0 w 2900362"/>
              <a:gd name="connsiteY27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416968 w 2900362"/>
              <a:gd name="connsiteY5" fmla="*/ 1176337 h 1423988"/>
              <a:gd name="connsiteX6" fmla="*/ 2002631 w 2900362"/>
              <a:gd name="connsiteY6" fmla="*/ 1159668 h 1423988"/>
              <a:gd name="connsiteX7" fmla="*/ 1702593 w 2900362"/>
              <a:gd name="connsiteY7" fmla="*/ 1150143 h 1423988"/>
              <a:gd name="connsiteX8" fmla="*/ 1693068 w 2900362"/>
              <a:gd name="connsiteY8" fmla="*/ 1085850 h 1423988"/>
              <a:gd name="connsiteX9" fmla="*/ 1466849 w 2900362"/>
              <a:gd name="connsiteY9" fmla="*/ 1069181 h 1423988"/>
              <a:gd name="connsiteX10" fmla="*/ 1423987 w 2900362"/>
              <a:gd name="connsiteY10" fmla="*/ 1123950 h 1423988"/>
              <a:gd name="connsiteX11" fmla="*/ 1195387 w 2900362"/>
              <a:gd name="connsiteY11" fmla="*/ 1138237 h 1423988"/>
              <a:gd name="connsiteX12" fmla="*/ 973931 w 2900362"/>
              <a:gd name="connsiteY12" fmla="*/ 1112043 h 1423988"/>
              <a:gd name="connsiteX13" fmla="*/ 962024 w 2900362"/>
              <a:gd name="connsiteY13" fmla="*/ 1059657 h 1423988"/>
              <a:gd name="connsiteX14" fmla="*/ 1004887 w 2900362"/>
              <a:gd name="connsiteY14" fmla="*/ 1064419 h 1423988"/>
              <a:gd name="connsiteX15" fmla="*/ 1112043 w 2900362"/>
              <a:gd name="connsiteY15" fmla="*/ 1021558 h 1423988"/>
              <a:gd name="connsiteX16" fmla="*/ 919162 w 2900362"/>
              <a:gd name="connsiteY16" fmla="*/ 983457 h 1423988"/>
              <a:gd name="connsiteX17" fmla="*/ 742949 w 2900362"/>
              <a:gd name="connsiteY17" fmla="*/ 950118 h 1423988"/>
              <a:gd name="connsiteX18" fmla="*/ 700087 w 2900362"/>
              <a:gd name="connsiteY18" fmla="*/ 928688 h 1423988"/>
              <a:gd name="connsiteX19" fmla="*/ 459581 w 2900362"/>
              <a:gd name="connsiteY19" fmla="*/ 907257 h 1423988"/>
              <a:gd name="connsiteX20" fmla="*/ 328612 w 2900362"/>
              <a:gd name="connsiteY20" fmla="*/ 923926 h 1423988"/>
              <a:gd name="connsiteX21" fmla="*/ 257174 w 2900362"/>
              <a:gd name="connsiteY21" fmla="*/ 852488 h 1423988"/>
              <a:gd name="connsiteX22" fmla="*/ 369093 w 2900362"/>
              <a:gd name="connsiteY22" fmla="*/ 783432 h 1423988"/>
              <a:gd name="connsiteX23" fmla="*/ 373856 w 2900362"/>
              <a:gd name="connsiteY23" fmla="*/ 745332 h 1423988"/>
              <a:gd name="connsiteX24" fmla="*/ 183356 w 2900362"/>
              <a:gd name="connsiteY24" fmla="*/ 742951 h 1423988"/>
              <a:gd name="connsiteX25" fmla="*/ 85724 w 2900362"/>
              <a:gd name="connsiteY25" fmla="*/ 823913 h 1423988"/>
              <a:gd name="connsiteX26" fmla="*/ 85724 w 2900362"/>
              <a:gd name="connsiteY26" fmla="*/ 783432 h 1423988"/>
              <a:gd name="connsiteX27" fmla="*/ 0 w 2900362"/>
              <a:gd name="connsiteY27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669381 w 2900362"/>
              <a:gd name="connsiteY5" fmla="*/ 1373981 h 1423988"/>
              <a:gd name="connsiteX6" fmla="*/ 2416968 w 2900362"/>
              <a:gd name="connsiteY6" fmla="*/ 1176337 h 1423988"/>
              <a:gd name="connsiteX7" fmla="*/ 2002631 w 2900362"/>
              <a:gd name="connsiteY7" fmla="*/ 1159668 h 1423988"/>
              <a:gd name="connsiteX8" fmla="*/ 1702593 w 2900362"/>
              <a:gd name="connsiteY8" fmla="*/ 1150143 h 1423988"/>
              <a:gd name="connsiteX9" fmla="*/ 1693068 w 2900362"/>
              <a:gd name="connsiteY9" fmla="*/ 1085850 h 1423988"/>
              <a:gd name="connsiteX10" fmla="*/ 1466849 w 2900362"/>
              <a:gd name="connsiteY10" fmla="*/ 1069181 h 1423988"/>
              <a:gd name="connsiteX11" fmla="*/ 1423987 w 2900362"/>
              <a:gd name="connsiteY11" fmla="*/ 1123950 h 1423988"/>
              <a:gd name="connsiteX12" fmla="*/ 1195387 w 2900362"/>
              <a:gd name="connsiteY12" fmla="*/ 1138237 h 1423988"/>
              <a:gd name="connsiteX13" fmla="*/ 973931 w 2900362"/>
              <a:gd name="connsiteY13" fmla="*/ 1112043 h 1423988"/>
              <a:gd name="connsiteX14" fmla="*/ 962024 w 2900362"/>
              <a:gd name="connsiteY14" fmla="*/ 1059657 h 1423988"/>
              <a:gd name="connsiteX15" fmla="*/ 1004887 w 2900362"/>
              <a:gd name="connsiteY15" fmla="*/ 1064419 h 1423988"/>
              <a:gd name="connsiteX16" fmla="*/ 1112043 w 2900362"/>
              <a:gd name="connsiteY16" fmla="*/ 1021558 h 1423988"/>
              <a:gd name="connsiteX17" fmla="*/ 919162 w 2900362"/>
              <a:gd name="connsiteY17" fmla="*/ 983457 h 1423988"/>
              <a:gd name="connsiteX18" fmla="*/ 742949 w 2900362"/>
              <a:gd name="connsiteY18" fmla="*/ 950118 h 1423988"/>
              <a:gd name="connsiteX19" fmla="*/ 700087 w 2900362"/>
              <a:gd name="connsiteY19" fmla="*/ 928688 h 1423988"/>
              <a:gd name="connsiteX20" fmla="*/ 459581 w 2900362"/>
              <a:gd name="connsiteY20" fmla="*/ 907257 h 1423988"/>
              <a:gd name="connsiteX21" fmla="*/ 328612 w 2900362"/>
              <a:gd name="connsiteY21" fmla="*/ 923926 h 1423988"/>
              <a:gd name="connsiteX22" fmla="*/ 257174 w 2900362"/>
              <a:gd name="connsiteY22" fmla="*/ 852488 h 1423988"/>
              <a:gd name="connsiteX23" fmla="*/ 369093 w 2900362"/>
              <a:gd name="connsiteY23" fmla="*/ 783432 h 1423988"/>
              <a:gd name="connsiteX24" fmla="*/ 373856 w 2900362"/>
              <a:gd name="connsiteY24" fmla="*/ 745332 h 1423988"/>
              <a:gd name="connsiteX25" fmla="*/ 183356 w 2900362"/>
              <a:gd name="connsiteY25" fmla="*/ 742951 h 1423988"/>
              <a:gd name="connsiteX26" fmla="*/ 85724 w 2900362"/>
              <a:gd name="connsiteY26" fmla="*/ 823913 h 1423988"/>
              <a:gd name="connsiteX27" fmla="*/ 85724 w 2900362"/>
              <a:gd name="connsiteY27" fmla="*/ 783432 h 1423988"/>
              <a:gd name="connsiteX28" fmla="*/ 0 w 2900362"/>
              <a:gd name="connsiteY28" fmla="*/ 835820 h 1423988"/>
              <a:gd name="connsiteX0" fmla="*/ 0 w 2900362"/>
              <a:gd name="connsiteY0" fmla="*/ 835820 h 1423988"/>
              <a:gd name="connsiteX1" fmla="*/ 102394 w 2900362"/>
              <a:gd name="connsiteY1" fmla="*/ 654844 h 1423988"/>
              <a:gd name="connsiteX2" fmla="*/ 394097 w 2900362"/>
              <a:gd name="connsiteY2" fmla="*/ 0 h 1423988"/>
              <a:gd name="connsiteX3" fmla="*/ 2900362 w 2900362"/>
              <a:gd name="connsiteY3" fmla="*/ 1390651 h 1423988"/>
              <a:gd name="connsiteX4" fmla="*/ 2743199 w 2900362"/>
              <a:gd name="connsiteY4" fmla="*/ 1423988 h 1423988"/>
              <a:gd name="connsiteX5" fmla="*/ 2443162 w 2900362"/>
              <a:gd name="connsiteY5" fmla="*/ 1216818 h 1423988"/>
              <a:gd name="connsiteX6" fmla="*/ 2416968 w 2900362"/>
              <a:gd name="connsiteY6" fmla="*/ 1176337 h 1423988"/>
              <a:gd name="connsiteX7" fmla="*/ 2002631 w 2900362"/>
              <a:gd name="connsiteY7" fmla="*/ 1159668 h 1423988"/>
              <a:gd name="connsiteX8" fmla="*/ 1702593 w 2900362"/>
              <a:gd name="connsiteY8" fmla="*/ 1150143 h 1423988"/>
              <a:gd name="connsiteX9" fmla="*/ 1693068 w 2900362"/>
              <a:gd name="connsiteY9" fmla="*/ 1085850 h 1423988"/>
              <a:gd name="connsiteX10" fmla="*/ 1466849 w 2900362"/>
              <a:gd name="connsiteY10" fmla="*/ 1069181 h 1423988"/>
              <a:gd name="connsiteX11" fmla="*/ 1423987 w 2900362"/>
              <a:gd name="connsiteY11" fmla="*/ 1123950 h 1423988"/>
              <a:gd name="connsiteX12" fmla="*/ 1195387 w 2900362"/>
              <a:gd name="connsiteY12" fmla="*/ 1138237 h 1423988"/>
              <a:gd name="connsiteX13" fmla="*/ 973931 w 2900362"/>
              <a:gd name="connsiteY13" fmla="*/ 1112043 h 1423988"/>
              <a:gd name="connsiteX14" fmla="*/ 962024 w 2900362"/>
              <a:gd name="connsiteY14" fmla="*/ 1059657 h 1423988"/>
              <a:gd name="connsiteX15" fmla="*/ 1004887 w 2900362"/>
              <a:gd name="connsiteY15" fmla="*/ 1064419 h 1423988"/>
              <a:gd name="connsiteX16" fmla="*/ 1112043 w 2900362"/>
              <a:gd name="connsiteY16" fmla="*/ 1021558 h 1423988"/>
              <a:gd name="connsiteX17" fmla="*/ 919162 w 2900362"/>
              <a:gd name="connsiteY17" fmla="*/ 983457 h 1423988"/>
              <a:gd name="connsiteX18" fmla="*/ 742949 w 2900362"/>
              <a:gd name="connsiteY18" fmla="*/ 950118 h 1423988"/>
              <a:gd name="connsiteX19" fmla="*/ 700087 w 2900362"/>
              <a:gd name="connsiteY19" fmla="*/ 928688 h 1423988"/>
              <a:gd name="connsiteX20" fmla="*/ 459581 w 2900362"/>
              <a:gd name="connsiteY20" fmla="*/ 907257 h 1423988"/>
              <a:gd name="connsiteX21" fmla="*/ 328612 w 2900362"/>
              <a:gd name="connsiteY21" fmla="*/ 923926 h 1423988"/>
              <a:gd name="connsiteX22" fmla="*/ 257174 w 2900362"/>
              <a:gd name="connsiteY22" fmla="*/ 852488 h 1423988"/>
              <a:gd name="connsiteX23" fmla="*/ 369093 w 2900362"/>
              <a:gd name="connsiteY23" fmla="*/ 783432 h 1423988"/>
              <a:gd name="connsiteX24" fmla="*/ 373856 w 2900362"/>
              <a:gd name="connsiteY24" fmla="*/ 745332 h 1423988"/>
              <a:gd name="connsiteX25" fmla="*/ 183356 w 2900362"/>
              <a:gd name="connsiteY25" fmla="*/ 742951 h 1423988"/>
              <a:gd name="connsiteX26" fmla="*/ 85724 w 2900362"/>
              <a:gd name="connsiteY26" fmla="*/ 823913 h 1423988"/>
              <a:gd name="connsiteX27" fmla="*/ 85724 w 2900362"/>
              <a:gd name="connsiteY27" fmla="*/ 783432 h 1423988"/>
              <a:gd name="connsiteX28" fmla="*/ 0 w 2900362"/>
              <a:gd name="connsiteY28" fmla="*/ 835820 h 1423988"/>
              <a:gd name="connsiteX0" fmla="*/ 0 w 3286124"/>
              <a:gd name="connsiteY0" fmla="*/ 835820 h 1423988"/>
              <a:gd name="connsiteX1" fmla="*/ 102394 w 3286124"/>
              <a:gd name="connsiteY1" fmla="*/ 654844 h 1423988"/>
              <a:gd name="connsiteX2" fmla="*/ 394097 w 3286124"/>
              <a:gd name="connsiteY2" fmla="*/ 0 h 1423988"/>
              <a:gd name="connsiteX3" fmla="*/ 3286124 w 3286124"/>
              <a:gd name="connsiteY3" fmla="*/ 1173957 h 1423988"/>
              <a:gd name="connsiteX4" fmla="*/ 2743199 w 3286124"/>
              <a:gd name="connsiteY4" fmla="*/ 1423988 h 1423988"/>
              <a:gd name="connsiteX5" fmla="*/ 2443162 w 3286124"/>
              <a:gd name="connsiteY5" fmla="*/ 1216818 h 1423988"/>
              <a:gd name="connsiteX6" fmla="*/ 2416968 w 3286124"/>
              <a:gd name="connsiteY6" fmla="*/ 1176337 h 1423988"/>
              <a:gd name="connsiteX7" fmla="*/ 2002631 w 3286124"/>
              <a:gd name="connsiteY7" fmla="*/ 1159668 h 1423988"/>
              <a:gd name="connsiteX8" fmla="*/ 1702593 w 3286124"/>
              <a:gd name="connsiteY8" fmla="*/ 1150143 h 1423988"/>
              <a:gd name="connsiteX9" fmla="*/ 1693068 w 3286124"/>
              <a:gd name="connsiteY9" fmla="*/ 1085850 h 1423988"/>
              <a:gd name="connsiteX10" fmla="*/ 1466849 w 3286124"/>
              <a:gd name="connsiteY10" fmla="*/ 1069181 h 1423988"/>
              <a:gd name="connsiteX11" fmla="*/ 1423987 w 3286124"/>
              <a:gd name="connsiteY11" fmla="*/ 1123950 h 1423988"/>
              <a:gd name="connsiteX12" fmla="*/ 1195387 w 3286124"/>
              <a:gd name="connsiteY12" fmla="*/ 1138237 h 1423988"/>
              <a:gd name="connsiteX13" fmla="*/ 973931 w 3286124"/>
              <a:gd name="connsiteY13" fmla="*/ 1112043 h 1423988"/>
              <a:gd name="connsiteX14" fmla="*/ 962024 w 3286124"/>
              <a:gd name="connsiteY14" fmla="*/ 1059657 h 1423988"/>
              <a:gd name="connsiteX15" fmla="*/ 1004887 w 3286124"/>
              <a:gd name="connsiteY15" fmla="*/ 1064419 h 1423988"/>
              <a:gd name="connsiteX16" fmla="*/ 1112043 w 3286124"/>
              <a:gd name="connsiteY16" fmla="*/ 1021558 h 1423988"/>
              <a:gd name="connsiteX17" fmla="*/ 919162 w 3286124"/>
              <a:gd name="connsiteY17" fmla="*/ 983457 h 1423988"/>
              <a:gd name="connsiteX18" fmla="*/ 742949 w 3286124"/>
              <a:gd name="connsiteY18" fmla="*/ 950118 h 1423988"/>
              <a:gd name="connsiteX19" fmla="*/ 700087 w 3286124"/>
              <a:gd name="connsiteY19" fmla="*/ 928688 h 1423988"/>
              <a:gd name="connsiteX20" fmla="*/ 459581 w 3286124"/>
              <a:gd name="connsiteY20" fmla="*/ 907257 h 1423988"/>
              <a:gd name="connsiteX21" fmla="*/ 328612 w 3286124"/>
              <a:gd name="connsiteY21" fmla="*/ 923926 h 1423988"/>
              <a:gd name="connsiteX22" fmla="*/ 257174 w 3286124"/>
              <a:gd name="connsiteY22" fmla="*/ 852488 h 1423988"/>
              <a:gd name="connsiteX23" fmla="*/ 369093 w 3286124"/>
              <a:gd name="connsiteY23" fmla="*/ 783432 h 1423988"/>
              <a:gd name="connsiteX24" fmla="*/ 373856 w 3286124"/>
              <a:gd name="connsiteY24" fmla="*/ 745332 h 1423988"/>
              <a:gd name="connsiteX25" fmla="*/ 183356 w 3286124"/>
              <a:gd name="connsiteY25" fmla="*/ 742951 h 1423988"/>
              <a:gd name="connsiteX26" fmla="*/ 85724 w 3286124"/>
              <a:gd name="connsiteY26" fmla="*/ 823913 h 1423988"/>
              <a:gd name="connsiteX27" fmla="*/ 85724 w 3286124"/>
              <a:gd name="connsiteY27" fmla="*/ 783432 h 1423988"/>
              <a:gd name="connsiteX28" fmla="*/ 0 w 3286124"/>
              <a:gd name="connsiteY28" fmla="*/ 835820 h 1423988"/>
              <a:gd name="connsiteX0" fmla="*/ 0 w 3376611"/>
              <a:gd name="connsiteY0" fmla="*/ 835820 h 1423988"/>
              <a:gd name="connsiteX1" fmla="*/ 102394 w 3376611"/>
              <a:gd name="connsiteY1" fmla="*/ 654844 h 1423988"/>
              <a:gd name="connsiteX2" fmla="*/ 394097 w 3376611"/>
              <a:gd name="connsiteY2" fmla="*/ 0 h 1423988"/>
              <a:gd name="connsiteX3" fmla="*/ 3376611 w 3376611"/>
              <a:gd name="connsiteY3" fmla="*/ 1193007 h 1423988"/>
              <a:gd name="connsiteX4" fmla="*/ 2743199 w 3376611"/>
              <a:gd name="connsiteY4" fmla="*/ 1423988 h 1423988"/>
              <a:gd name="connsiteX5" fmla="*/ 2443162 w 3376611"/>
              <a:gd name="connsiteY5" fmla="*/ 1216818 h 1423988"/>
              <a:gd name="connsiteX6" fmla="*/ 2416968 w 3376611"/>
              <a:gd name="connsiteY6" fmla="*/ 1176337 h 1423988"/>
              <a:gd name="connsiteX7" fmla="*/ 2002631 w 3376611"/>
              <a:gd name="connsiteY7" fmla="*/ 1159668 h 1423988"/>
              <a:gd name="connsiteX8" fmla="*/ 1702593 w 3376611"/>
              <a:gd name="connsiteY8" fmla="*/ 1150143 h 1423988"/>
              <a:gd name="connsiteX9" fmla="*/ 1693068 w 3376611"/>
              <a:gd name="connsiteY9" fmla="*/ 1085850 h 1423988"/>
              <a:gd name="connsiteX10" fmla="*/ 1466849 w 3376611"/>
              <a:gd name="connsiteY10" fmla="*/ 1069181 h 1423988"/>
              <a:gd name="connsiteX11" fmla="*/ 1423987 w 3376611"/>
              <a:gd name="connsiteY11" fmla="*/ 1123950 h 1423988"/>
              <a:gd name="connsiteX12" fmla="*/ 1195387 w 3376611"/>
              <a:gd name="connsiteY12" fmla="*/ 1138237 h 1423988"/>
              <a:gd name="connsiteX13" fmla="*/ 973931 w 3376611"/>
              <a:gd name="connsiteY13" fmla="*/ 1112043 h 1423988"/>
              <a:gd name="connsiteX14" fmla="*/ 962024 w 3376611"/>
              <a:gd name="connsiteY14" fmla="*/ 1059657 h 1423988"/>
              <a:gd name="connsiteX15" fmla="*/ 1004887 w 3376611"/>
              <a:gd name="connsiteY15" fmla="*/ 1064419 h 1423988"/>
              <a:gd name="connsiteX16" fmla="*/ 1112043 w 3376611"/>
              <a:gd name="connsiteY16" fmla="*/ 1021558 h 1423988"/>
              <a:gd name="connsiteX17" fmla="*/ 919162 w 3376611"/>
              <a:gd name="connsiteY17" fmla="*/ 983457 h 1423988"/>
              <a:gd name="connsiteX18" fmla="*/ 742949 w 3376611"/>
              <a:gd name="connsiteY18" fmla="*/ 950118 h 1423988"/>
              <a:gd name="connsiteX19" fmla="*/ 700087 w 3376611"/>
              <a:gd name="connsiteY19" fmla="*/ 928688 h 1423988"/>
              <a:gd name="connsiteX20" fmla="*/ 459581 w 3376611"/>
              <a:gd name="connsiteY20" fmla="*/ 907257 h 1423988"/>
              <a:gd name="connsiteX21" fmla="*/ 328612 w 3376611"/>
              <a:gd name="connsiteY21" fmla="*/ 923926 h 1423988"/>
              <a:gd name="connsiteX22" fmla="*/ 257174 w 3376611"/>
              <a:gd name="connsiteY22" fmla="*/ 852488 h 1423988"/>
              <a:gd name="connsiteX23" fmla="*/ 369093 w 3376611"/>
              <a:gd name="connsiteY23" fmla="*/ 783432 h 1423988"/>
              <a:gd name="connsiteX24" fmla="*/ 373856 w 3376611"/>
              <a:gd name="connsiteY24" fmla="*/ 745332 h 1423988"/>
              <a:gd name="connsiteX25" fmla="*/ 183356 w 3376611"/>
              <a:gd name="connsiteY25" fmla="*/ 742951 h 1423988"/>
              <a:gd name="connsiteX26" fmla="*/ 85724 w 3376611"/>
              <a:gd name="connsiteY26" fmla="*/ 823913 h 1423988"/>
              <a:gd name="connsiteX27" fmla="*/ 85724 w 3376611"/>
              <a:gd name="connsiteY27" fmla="*/ 783432 h 1423988"/>
              <a:gd name="connsiteX28" fmla="*/ 0 w 3376611"/>
              <a:gd name="connsiteY28" fmla="*/ 835820 h 1423988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014661 w 3376611"/>
              <a:gd name="connsiteY4" fmla="*/ 1226345 h 1226345"/>
              <a:gd name="connsiteX5" fmla="*/ 2443162 w 3376611"/>
              <a:gd name="connsiteY5" fmla="*/ 1216818 h 1226345"/>
              <a:gd name="connsiteX6" fmla="*/ 2416968 w 3376611"/>
              <a:gd name="connsiteY6" fmla="*/ 1176337 h 1226345"/>
              <a:gd name="connsiteX7" fmla="*/ 2002631 w 3376611"/>
              <a:gd name="connsiteY7" fmla="*/ 1159668 h 1226345"/>
              <a:gd name="connsiteX8" fmla="*/ 1702593 w 3376611"/>
              <a:gd name="connsiteY8" fmla="*/ 1150143 h 1226345"/>
              <a:gd name="connsiteX9" fmla="*/ 1693068 w 3376611"/>
              <a:gd name="connsiteY9" fmla="*/ 1085850 h 1226345"/>
              <a:gd name="connsiteX10" fmla="*/ 1466849 w 3376611"/>
              <a:gd name="connsiteY10" fmla="*/ 1069181 h 1226345"/>
              <a:gd name="connsiteX11" fmla="*/ 1423987 w 3376611"/>
              <a:gd name="connsiteY11" fmla="*/ 1123950 h 1226345"/>
              <a:gd name="connsiteX12" fmla="*/ 1195387 w 3376611"/>
              <a:gd name="connsiteY12" fmla="*/ 1138237 h 1226345"/>
              <a:gd name="connsiteX13" fmla="*/ 973931 w 3376611"/>
              <a:gd name="connsiteY13" fmla="*/ 1112043 h 1226345"/>
              <a:gd name="connsiteX14" fmla="*/ 962024 w 3376611"/>
              <a:gd name="connsiteY14" fmla="*/ 1059657 h 1226345"/>
              <a:gd name="connsiteX15" fmla="*/ 1004887 w 3376611"/>
              <a:gd name="connsiteY15" fmla="*/ 1064419 h 1226345"/>
              <a:gd name="connsiteX16" fmla="*/ 1112043 w 3376611"/>
              <a:gd name="connsiteY16" fmla="*/ 1021558 h 1226345"/>
              <a:gd name="connsiteX17" fmla="*/ 919162 w 3376611"/>
              <a:gd name="connsiteY17" fmla="*/ 983457 h 1226345"/>
              <a:gd name="connsiteX18" fmla="*/ 742949 w 3376611"/>
              <a:gd name="connsiteY18" fmla="*/ 950118 h 1226345"/>
              <a:gd name="connsiteX19" fmla="*/ 700087 w 3376611"/>
              <a:gd name="connsiteY19" fmla="*/ 928688 h 1226345"/>
              <a:gd name="connsiteX20" fmla="*/ 459581 w 3376611"/>
              <a:gd name="connsiteY20" fmla="*/ 907257 h 1226345"/>
              <a:gd name="connsiteX21" fmla="*/ 328612 w 3376611"/>
              <a:gd name="connsiteY21" fmla="*/ 923926 h 1226345"/>
              <a:gd name="connsiteX22" fmla="*/ 257174 w 3376611"/>
              <a:gd name="connsiteY22" fmla="*/ 852488 h 1226345"/>
              <a:gd name="connsiteX23" fmla="*/ 369093 w 3376611"/>
              <a:gd name="connsiteY23" fmla="*/ 783432 h 1226345"/>
              <a:gd name="connsiteX24" fmla="*/ 373856 w 3376611"/>
              <a:gd name="connsiteY24" fmla="*/ 745332 h 1226345"/>
              <a:gd name="connsiteX25" fmla="*/ 183356 w 3376611"/>
              <a:gd name="connsiteY25" fmla="*/ 742951 h 1226345"/>
              <a:gd name="connsiteX26" fmla="*/ 85724 w 3376611"/>
              <a:gd name="connsiteY26" fmla="*/ 823913 h 1226345"/>
              <a:gd name="connsiteX27" fmla="*/ 85724 w 3376611"/>
              <a:gd name="connsiteY27" fmla="*/ 783432 h 1226345"/>
              <a:gd name="connsiteX28" fmla="*/ 0 w 3376611"/>
              <a:gd name="connsiteY28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214687 w 3376611"/>
              <a:gd name="connsiteY4" fmla="*/ 1207294 h 1226345"/>
              <a:gd name="connsiteX5" fmla="*/ 3014661 w 3376611"/>
              <a:gd name="connsiteY5" fmla="*/ 1226345 h 1226345"/>
              <a:gd name="connsiteX6" fmla="*/ 2443162 w 3376611"/>
              <a:gd name="connsiteY6" fmla="*/ 1216818 h 1226345"/>
              <a:gd name="connsiteX7" fmla="*/ 2416968 w 3376611"/>
              <a:gd name="connsiteY7" fmla="*/ 1176337 h 1226345"/>
              <a:gd name="connsiteX8" fmla="*/ 2002631 w 3376611"/>
              <a:gd name="connsiteY8" fmla="*/ 1159668 h 1226345"/>
              <a:gd name="connsiteX9" fmla="*/ 1702593 w 3376611"/>
              <a:gd name="connsiteY9" fmla="*/ 1150143 h 1226345"/>
              <a:gd name="connsiteX10" fmla="*/ 1693068 w 3376611"/>
              <a:gd name="connsiteY10" fmla="*/ 1085850 h 1226345"/>
              <a:gd name="connsiteX11" fmla="*/ 1466849 w 3376611"/>
              <a:gd name="connsiteY11" fmla="*/ 1069181 h 1226345"/>
              <a:gd name="connsiteX12" fmla="*/ 1423987 w 3376611"/>
              <a:gd name="connsiteY12" fmla="*/ 1123950 h 1226345"/>
              <a:gd name="connsiteX13" fmla="*/ 1195387 w 3376611"/>
              <a:gd name="connsiteY13" fmla="*/ 1138237 h 1226345"/>
              <a:gd name="connsiteX14" fmla="*/ 973931 w 3376611"/>
              <a:gd name="connsiteY14" fmla="*/ 1112043 h 1226345"/>
              <a:gd name="connsiteX15" fmla="*/ 962024 w 3376611"/>
              <a:gd name="connsiteY15" fmla="*/ 1059657 h 1226345"/>
              <a:gd name="connsiteX16" fmla="*/ 1004887 w 3376611"/>
              <a:gd name="connsiteY16" fmla="*/ 1064419 h 1226345"/>
              <a:gd name="connsiteX17" fmla="*/ 1112043 w 3376611"/>
              <a:gd name="connsiteY17" fmla="*/ 1021558 h 1226345"/>
              <a:gd name="connsiteX18" fmla="*/ 919162 w 3376611"/>
              <a:gd name="connsiteY18" fmla="*/ 983457 h 1226345"/>
              <a:gd name="connsiteX19" fmla="*/ 742949 w 3376611"/>
              <a:gd name="connsiteY19" fmla="*/ 950118 h 1226345"/>
              <a:gd name="connsiteX20" fmla="*/ 700087 w 3376611"/>
              <a:gd name="connsiteY20" fmla="*/ 928688 h 1226345"/>
              <a:gd name="connsiteX21" fmla="*/ 459581 w 3376611"/>
              <a:gd name="connsiteY21" fmla="*/ 907257 h 1226345"/>
              <a:gd name="connsiteX22" fmla="*/ 328612 w 3376611"/>
              <a:gd name="connsiteY22" fmla="*/ 923926 h 1226345"/>
              <a:gd name="connsiteX23" fmla="*/ 257174 w 3376611"/>
              <a:gd name="connsiteY23" fmla="*/ 852488 h 1226345"/>
              <a:gd name="connsiteX24" fmla="*/ 369093 w 3376611"/>
              <a:gd name="connsiteY24" fmla="*/ 783432 h 1226345"/>
              <a:gd name="connsiteX25" fmla="*/ 373856 w 3376611"/>
              <a:gd name="connsiteY25" fmla="*/ 745332 h 1226345"/>
              <a:gd name="connsiteX26" fmla="*/ 183356 w 3376611"/>
              <a:gd name="connsiteY26" fmla="*/ 742951 h 1226345"/>
              <a:gd name="connsiteX27" fmla="*/ 85724 w 3376611"/>
              <a:gd name="connsiteY27" fmla="*/ 823913 h 1226345"/>
              <a:gd name="connsiteX28" fmla="*/ 85724 w 3376611"/>
              <a:gd name="connsiteY28" fmla="*/ 783432 h 1226345"/>
              <a:gd name="connsiteX29" fmla="*/ 0 w 3376611"/>
              <a:gd name="connsiteY29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033712 w 3376611"/>
              <a:gd name="connsiteY4" fmla="*/ 1166813 h 1226345"/>
              <a:gd name="connsiteX5" fmla="*/ 3014661 w 3376611"/>
              <a:gd name="connsiteY5" fmla="*/ 1226345 h 1226345"/>
              <a:gd name="connsiteX6" fmla="*/ 2443162 w 3376611"/>
              <a:gd name="connsiteY6" fmla="*/ 1216818 h 1226345"/>
              <a:gd name="connsiteX7" fmla="*/ 2416968 w 3376611"/>
              <a:gd name="connsiteY7" fmla="*/ 1176337 h 1226345"/>
              <a:gd name="connsiteX8" fmla="*/ 2002631 w 3376611"/>
              <a:gd name="connsiteY8" fmla="*/ 1159668 h 1226345"/>
              <a:gd name="connsiteX9" fmla="*/ 1702593 w 3376611"/>
              <a:gd name="connsiteY9" fmla="*/ 1150143 h 1226345"/>
              <a:gd name="connsiteX10" fmla="*/ 1693068 w 3376611"/>
              <a:gd name="connsiteY10" fmla="*/ 1085850 h 1226345"/>
              <a:gd name="connsiteX11" fmla="*/ 1466849 w 3376611"/>
              <a:gd name="connsiteY11" fmla="*/ 1069181 h 1226345"/>
              <a:gd name="connsiteX12" fmla="*/ 1423987 w 3376611"/>
              <a:gd name="connsiteY12" fmla="*/ 1123950 h 1226345"/>
              <a:gd name="connsiteX13" fmla="*/ 1195387 w 3376611"/>
              <a:gd name="connsiteY13" fmla="*/ 1138237 h 1226345"/>
              <a:gd name="connsiteX14" fmla="*/ 973931 w 3376611"/>
              <a:gd name="connsiteY14" fmla="*/ 1112043 h 1226345"/>
              <a:gd name="connsiteX15" fmla="*/ 962024 w 3376611"/>
              <a:gd name="connsiteY15" fmla="*/ 1059657 h 1226345"/>
              <a:gd name="connsiteX16" fmla="*/ 1004887 w 3376611"/>
              <a:gd name="connsiteY16" fmla="*/ 1064419 h 1226345"/>
              <a:gd name="connsiteX17" fmla="*/ 1112043 w 3376611"/>
              <a:gd name="connsiteY17" fmla="*/ 1021558 h 1226345"/>
              <a:gd name="connsiteX18" fmla="*/ 919162 w 3376611"/>
              <a:gd name="connsiteY18" fmla="*/ 983457 h 1226345"/>
              <a:gd name="connsiteX19" fmla="*/ 742949 w 3376611"/>
              <a:gd name="connsiteY19" fmla="*/ 950118 h 1226345"/>
              <a:gd name="connsiteX20" fmla="*/ 700087 w 3376611"/>
              <a:gd name="connsiteY20" fmla="*/ 928688 h 1226345"/>
              <a:gd name="connsiteX21" fmla="*/ 459581 w 3376611"/>
              <a:gd name="connsiteY21" fmla="*/ 907257 h 1226345"/>
              <a:gd name="connsiteX22" fmla="*/ 328612 w 3376611"/>
              <a:gd name="connsiteY22" fmla="*/ 923926 h 1226345"/>
              <a:gd name="connsiteX23" fmla="*/ 257174 w 3376611"/>
              <a:gd name="connsiteY23" fmla="*/ 852488 h 1226345"/>
              <a:gd name="connsiteX24" fmla="*/ 369093 w 3376611"/>
              <a:gd name="connsiteY24" fmla="*/ 783432 h 1226345"/>
              <a:gd name="connsiteX25" fmla="*/ 373856 w 3376611"/>
              <a:gd name="connsiteY25" fmla="*/ 745332 h 1226345"/>
              <a:gd name="connsiteX26" fmla="*/ 183356 w 3376611"/>
              <a:gd name="connsiteY26" fmla="*/ 742951 h 1226345"/>
              <a:gd name="connsiteX27" fmla="*/ 85724 w 3376611"/>
              <a:gd name="connsiteY27" fmla="*/ 823913 h 1226345"/>
              <a:gd name="connsiteX28" fmla="*/ 85724 w 3376611"/>
              <a:gd name="connsiteY28" fmla="*/ 783432 h 1226345"/>
              <a:gd name="connsiteX29" fmla="*/ 0 w 3376611"/>
              <a:gd name="connsiteY29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238499 w 3376611"/>
              <a:gd name="connsiteY4" fmla="*/ 1185863 h 1226345"/>
              <a:gd name="connsiteX5" fmla="*/ 3033712 w 3376611"/>
              <a:gd name="connsiteY5" fmla="*/ 1166813 h 1226345"/>
              <a:gd name="connsiteX6" fmla="*/ 3014661 w 3376611"/>
              <a:gd name="connsiteY6" fmla="*/ 1226345 h 1226345"/>
              <a:gd name="connsiteX7" fmla="*/ 2443162 w 3376611"/>
              <a:gd name="connsiteY7" fmla="*/ 1216818 h 1226345"/>
              <a:gd name="connsiteX8" fmla="*/ 2416968 w 3376611"/>
              <a:gd name="connsiteY8" fmla="*/ 1176337 h 1226345"/>
              <a:gd name="connsiteX9" fmla="*/ 2002631 w 3376611"/>
              <a:gd name="connsiteY9" fmla="*/ 1159668 h 1226345"/>
              <a:gd name="connsiteX10" fmla="*/ 1702593 w 3376611"/>
              <a:gd name="connsiteY10" fmla="*/ 1150143 h 1226345"/>
              <a:gd name="connsiteX11" fmla="*/ 1693068 w 3376611"/>
              <a:gd name="connsiteY11" fmla="*/ 1085850 h 1226345"/>
              <a:gd name="connsiteX12" fmla="*/ 1466849 w 3376611"/>
              <a:gd name="connsiteY12" fmla="*/ 1069181 h 1226345"/>
              <a:gd name="connsiteX13" fmla="*/ 1423987 w 3376611"/>
              <a:gd name="connsiteY13" fmla="*/ 1123950 h 1226345"/>
              <a:gd name="connsiteX14" fmla="*/ 1195387 w 3376611"/>
              <a:gd name="connsiteY14" fmla="*/ 1138237 h 1226345"/>
              <a:gd name="connsiteX15" fmla="*/ 973931 w 3376611"/>
              <a:gd name="connsiteY15" fmla="*/ 1112043 h 1226345"/>
              <a:gd name="connsiteX16" fmla="*/ 962024 w 3376611"/>
              <a:gd name="connsiteY16" fmla="*/ 1059657 h 1226345"/>
              <a:gd name="connsiteX17" fmla="*/ 1004887 w 3376611"/>
              <a:gd name="connsiteY17" fmla="*/ 1064419 h 1226345"/>
              <a:gd name="connsiteX18" fmla="*/ 1112043 w 3376611"/>
              <a:gd name="connsiteY18" fmla="*/ 1021558 h 1226345"/>
              <a:gd name="connsiteX19" fmla="*/ 919162 w 3376611"/>
              <a:gd name="connsiteY19" fmla="*/ 983457 h 1226345"/>
              <a:gd name="connsiteX20" fmla="*/ 742949 w 3376611"/>
              <a:gd name="connsiteY20" fmla="*/ 950118 h 1226345"/>
              <a:gd name="connsiteX21" fmla="*/ 700087 w 3376611"/>
              <a:gd name="connsiteY21" fmla="*/ 928688 h 1226345"/>
              <a:gd name="connsiteX22" fmla="*/ 459581 w 3376611"/>
              <a:gd name="connsiteY22" fmla="*/ 907257 h 1226345"/>
              <a:gd name="connsiteX23" fmla="*/ 328612 w 3376611"/>
              <a:gd name="connsiteY23" fmla="*/ 923926 h 1226345"/>
              <a:gd name="connsiteX24" fmla="*/ 257174 w 3376611"/>
              <a:gd name="connsiteY24" fmla="*/ 852488 h 1226345"/>
              <a:gd name="connsiteX25" fmla="*/ 369093 w 3376611"/>
              <a:gd name="connsiteY25" fmla="*/ 783432 h 1226345"/>
              <a:gd name="connsiteX26" fmla="*/ 373856 w 3376611"/>
              <a:gd name="connsiteY26" fmla="*/ 745332 h 1226345"/>
              <a:gd name="connsiteX27" fmla="*/ 183356 w 3376611"/>
              <a:gd name="connsiteY27" fmla="*/ 742951 h 1226345"/>
              <a:gd name="connsiteX28" fmla="*/ 85724 w 3376611"/>
              <a:gd name="connsiteY28" fmla="*/ 823913 h 1226345"/>
              <a:gd name="connsiteX29" fmla="*/ 85724 w 3376611"/>
              <a:gd name="connsiteY29" fmla="*/ 783432 h 1226345"/>
              <a:gd name="connsiteX30" fmla="*/ 0 w 3376611"/>
              <a:gd name="connsiteY30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133724 w 3376611"/>
              <a:gd name="connsiteY4" fmla="*/ 1152526 h 1226345"/>
              <a:gd name="connsiteX5" fmla="*/ 3033712 w 3376611"/>
              <a:gd name="connsiteY5" fmla="*/ 1166813 h 1226345"/>
              <a:gd name="connsiteX6" fmla="*/ 3014661 w 3376611"/>
              <a:gd name="connsiteY6" fmla="*/ 1226345 h 1226345"/>
              <a:gd name="connsiteX7" fmla="*/ 2443162 w 3376611"/>
              <a:gd name="connsiteY7" fmla="*/ 1216818 h 1226345"/>
              <a:gd name="connsiteX8" fmla="*/ 2416968 w 3376611"/>
              <a:gd name="connsiteY8" fmla="*/ 1176337 h 1226345"/>
              <a:gd name="connsiteX9" fmla="*/ 2002631 w 3376611"/>
              <a:gd name="connsiteY9" fmla="*/ 1159668 h 1226345"/>
              <a:gd name="connsiteX10" fmla="*/ 1702593 w 3376611"/>
              <a:gd name="connsiteY10" fmla="*/ 1150143 h 1226345"/>
              <a:gd name="connsiteX11" fmla="*/ 1693068 w 3376611"/>
              <a:gd name="connsiteY11" fmla="*/ 1085850 h 1226345"/>
              <a:gd name="connsiteX12" fmla="*/ 1466849 w 3376611"/>
              <a:gd name="connsiteY12" fmla="*/ 1069181 h 1226345"/>
              <a:gd name="connsiteX13" fmla="*/ 1423987 w 3376611"/>
              <a:gd name="connsiteY13" fmla="*/ 1123950 h 1226345"/>
              <a:gd name="connsiteX14" fmla="*/ 1195387 w 3376611"/>
              <a:gd name="connsiteY14" fmla="*/ 1138237 h 1226345"/>
              <a:gd name="connsiteX15" fmla="*/ 973931 w 3376611"/>
              <a:gd name="connsiteY15" fmla="*/ 1112043 h 1226345"/>
              <a:gd name="connsiteX16" fmla="*/ 962024 w 3376611"/>
              <a:gd name="connsiteY16" fmla="*/ 1059657 h 1226345"/>
              <a:gd name="connsiteX17" fmla="*/ 1004887 w 3376611"/>
              <a:gd name="connsiteY17" fmla="*/ 1064419 h 1226345"/>
              <a:gd name="connsiteX18" fmla="*/ 1112043 w 3376611"/>
              <a:gd name="connsiteY18" fmla="*/ 1021558 h 1226345"/>
              <a:gd name="connsiteX19" fmla="*/ 919162 w 3376611"/>
              <a:gd name="connsiteY19" fmla="*/ 983457 h 1226345"/>
              <a:gd name="connsiteX20" fmla="*/ 742949 w 3376611"/>
              <a:gd name="connsiteY20" fmla="*/ 950118 h 1226345"/>
              <a:gd name="connsiteX21" fmla="*/ 700087 w 3376611"/>
              <a:gd name="connsiteY21" fmla="*/ 928688 h 1226345"/>
              <a:gd name="connsiteX22" fmla="*/ 459581 w 3376611"/>
              <a:gd name="connsiteY22" fmla="*/ 907257 h 1226345"/>
              <a:gd name="connsiteX23" fmla="*/ 328612 w 3376611"/>
              <a:gd name="connsiteY23" fmla="*/ 923926 h 1226345"/>
              <a:gd name="connsiteX24" fmla="*/ 257174 w 3376611"/>
              <a:gd name="connsiteY24" fmla="*/ 852488 h 1226345"/>
              <a:gd name="connsiteX25" fmla="*/ 369093 w 3376611"/>
              <a:gd name="connsiteY25" fmla="*/ 783432 h 1226345"/>
              <a:gd name="connsiteX26" fmla="*/ 373856 w 3376611"/>
              <a:gd name="connsiteY26" fmla="*/ 745332 h 1226345"/>
              <a:gd name="connsiteX27" fmla="*/ 183356 w 3376611"/>
              <a:gd name="connsiteY27" fmla="*/ 742951 h 1226345"/>
              <a:gd name="connsiteX28" fmla="*/ 85724 w 3376611"/>
              <a:gd name="connsiteY28" fmla="*/ 823913 h 1226345"/>
              <a:gd name="connsiteX29" fmla="*/ 85724 w 3376611"/>
              <a:gd name="connsiteY29" fmla="*/ 783432 h 1226345"/>
              <a:gd name="connsiteX30" fmla="*/ 0 w 3376611"/>
              <a:gd name="connsiteY30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269456 w 3376611"/>
              <a:gd name="connsiteY4" fmla="*/ 1176338 h 1226345"/>
              <a:gd name="connsiteX5" fmla="*/ 3133724 w 3376611"/>
              <a:gd name="connsiteY5" fmla="*/ 1152526 h 1226345"/>
              <a:gd name="connsiteX6" fmla="*/ 3033712 w 3376611"/>
              <a:gd name="connsiteY6" fmla="*/ 1166813 h 1226345"/>
              <a:gd name="connsiteX7" fmla="*/ 3014661 w 3376611"/>
              <a:gd name="connsiteY7" fmla="*/ 1226345 h 1226345"/>
              <a:gd name="connsiteX8" fmla="*/ 2443162 w 3376611"/>
              <a:gd name="connsiteY8" fmla="*/ 1216818 h 1226345"/>
              <a:gd name="connsiteX9" fmla="*/ 2416968 w 3376611"/>
              <a:gd name="connsiteY9" fmla="*/ 1176337 h 1226345"/>
              <a:gd name="connsiteX10" fmla="*/ 2002631 w 3376611"/>
              <a:gd name="connsiteY10" fmla="*/ 1159668 h 1226345"/>
              <a:gd name="connsiteX11" fmla="*/ 1702593 w 3376611"/>
              <a:gd name="connsiteY11" fmla="*/ 1150143 h 1226345"/>
              <a:gd name="connsiteX12" fmla="*/ 1693068 w 3376611"/>
              <a:gd name="connsiteY12" fmla="*/ 1085850 h 1226345"/>
              <a:gd name="connsiteX13" fmla="*/ 1466849 w 3376611"/>
              <a:gd name="connsiteY13" fmla="*/ 1069181 h 1226345"/>
              <a:gd name="connsiteX14" fmla="*/ 1423987 w 3376611"/>
              <a:gd name="connsiteY14" fmla="*/ 1123950 h 1226345"/>
              <a:gd name="connsiteX15" fmla="*/ 1195387 w 3376611"/>
              <a:gd name="connsiteY15" fmla="*/ 1138237 h 1226345"/>
              <a:gd name="connsiteX16" fmla="*/ 973931 w 3376611"/>
              <a:gd name="connsiteY16" fmla="*/ 1112043 h 1226345"/>
              <a:gd name="connsiteX17" fmla="*/ 962024 w 3376611"/>
              <a:gd name="connsiteY17" fmla="*/ 1059657 h 1226345"/>
              <a:gd name="connsiteX18" fmla="*/ 1004887 w 3376611"/>
              <a:gd name="connsiteY18" fmla="*/ 1064419 h 1226345"/>
              <a:gd name="connsiteX19" fmla="*/ 1112043 w 3376611"/>
              <a:gd name="connsiteY19" fmla="*/ 1021558 h 1226345"/>
              <a:gd name="connsiteX20" fmla="*/ 919162 w 3376611"/>
              <a:gd name="connsiteY20" fmla="*/ 983457 h 1226345"/>
              <a:gd name="connsiteX21" fmla="*/ 742949 w 3376611"/>
              <a:gd name="connsiteY21" fmla="*/ 950118 h 1226345"/>
              <a:gd name="connsiteX22" fmla="*/ 700087 w 3376611"/>
              <a:gd name="connsiteY22" fmla="*/ 928688 h 1226345"/>
              <a:gd name="connsiteX23" fmla="*/ 459581 w 3376611"/>
              <a:gd name="connsiteY23" fmla="*/ 907257 h 1226345"/>
              <a:gd name="connsiteX24" fmla="*/ 328612 w 3376611"/>
              <a:gd name="connsiteY24" fmla="*/ 923926 h 1226345"/>
              <a:gd name="connsiteX25" fmla="*/ 257174 w 3376611"/>
              <a:gd name="connsiteY25" fmla="*/ 852488 h 1226345"/>
              <a:gd name="connsiteX26" fmla="*/ 369093 w 3376611"/>
              <a:gd name="connsiteY26" fmla="*/ 783432 h 1226345"/>
              <a:gd name="connsiteX27" fmla="*/ 373856 w 3376611"/>
              <a:gd name="connsiteY27" fmla="*/ 745332 h 1226345"/>
              <a:gd name="connsiteX28" fmla="*/ 183356 w 3376611"/>
              <a:gd name="connsiteY28" fmla="*/ 742951 h 1226345"/>
              <a:gd name="connsiteX29" fmla="*/ 85724 w 3376611"/>
              <a:gd name="connsiteY29" fmla="*/ 823913 h 1226345"/>
              <a:gd name="connsiteX30" fmla="*/ 85724 w 3376611"/>
              <a:gd name="connsiteY30" fmla="*/ 783432 h 1226345"/>
              <a:gd name="connsiteX31" fmla="*/ 0 w 3376611"/>
              <a:gd name="connsiteY31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94097 w 3376611"/>
              <a:gd name="connsiteY2" fmla="*/ 0 h 1226345"/>
              <a:gd name="connsiteX3" fmla="*/ 3376611 w 3376611"/>
              <a:gd name="connsiteY3" fmla="*/ 1193007 h 1226345"/>
              <a:gd name="connsiteX4" fmla="*/ 3181349 w 3376611"/>
              <a:gd name="connsiteY4" fmla="*/ 1181101 h 1226345"/>
              <a:gd name="connsiteX5" fmla="*/ 3133724 w 3376611"/>
              <a:gd name="connsiteY5" fmla="*/ 1152526 h 1226345"/>
              <a:gd name="connsiteX6" fmla="*/ 3033712 w 3376611"/>
              <a:gd name="connsiteY6" fmla="*/ 1166813 h 1226345"/>
              <a:gd name="connsiteX7" fmla="*/ 3014661 w 3376611"/>
              <a:gd name="connsiteY7" fmla="*/ 1226345 h 1226345"/>
              <a:gd name="connsiteX8" fmla="*/ 2443162 w 3376611"/>
              <a:gd name="connsiteY8" fmla="*/ 1216818 h 1226345"/>
              <a:gd name="connsiteX9" fmla="*/ 2416968 w 3376611"/>
              <a:gd name="connsiteY9" fmla="*/ 1176337 h 1226345"/>
              <a:gd name="connsiteX10" fmla="*/ 2002631 w 3376611"/>
              <a:gd name="connsiteY10" fmla="*/ 1159668 h 1226345"/>
              <a:gd name="connsiteX11" fmla="*/ 1702593 w 3376611"/>
              <a:gd name="connsiteY11" fmla="*/ 1150143 h 1226345"/>
              <a:gd name="connsiteX12" fmla="*/ 1693068 w 3376611"/>
              <a:gd name="connsiteY12" fmla="*/ 1085850 h 1226345"/>
              <a:gd name="connsiteX13" fmla="*/ 1466849 w 3376611"/>
              <a:gd name="connsiteY13" fmla="*/ 1069181 h 1226345"/>
              <a:gd name="connsiteX14" fmla="*/ 1423987 w 3376611"/>
              <a:gd name="connsiteY14" fmla="*/ 1123950 h 1226345"/>
              <a:gd name="connsiteX15" fmla="*/ 1195387 w 3376611"/>
              <a:gd name="connsiteY15" fmla="*/ 1138237 h 1226345"/>
              <a:gd name="connsiteX16" fmla="*/ 973931 w 3376611"/>
              <a:gd name="connsiteY16" fmla="*/ 1112043 h 1226345"/>
              <a:gd name="connsiteX17" fmla="*/ 962024 w 3376611"/>
              <a:gd name="connsiteY17" fmla="*/ 1059657 h 1226345"/>
              <a:gd name="connsiteX18" fmla="*/ 1004887 w 3376611"/>
              <a:gd name="connsiteY18" fmla="*/ 1064419 h 1226345"/>
              <a:gd name="connsiteX19" fmla="*/ 1112043 w 3376611"/>
              <a:gd name="connsiteY19" fmla="*/ 1021558 h 1226345"/>
              <a:gd name="connsiteX20" fmla="*/ 919162 w 3376611"/>
              <a:gd name="connsiteY20" fmla="*/ 983457 h 1226345"/>
              <a:gd name="connsiteX21" fmla="*/ 742949 w 3376611"/>
              <a:gd name="connsiteY21" fmla="*/ 950118 h 1226345"/>
              <a:gd name="connsiteX22" fmla="*/ 700087 w 3376611"/>
              <a:gd name="connsiteY22" fmla="*/ 928688 h 1226345"/>
              <a:gd name="connsiteX23" fmla="*/ 459581 w 3376611"/>
              <a:gd name="connsiteY23" fmla="*/ 907257 h 1226345"/>
              <a:gd name="connsiteX24" fmla="*/ 328612 w 3376611"/>
              <a:gd name="connsiteY24" fmla="*/ 923926 h 1226345"/>
              <a:gd name="connsiteX25" fmla="*/ 257174 w 3376611"/>
              <a:gd name="connsiteY25" fmla="*/ 852488 h 1226345"/>
              <a:gd name="connsiteX26" fmla="*/ 369093 w 3376611"/>
              <a:gd name="connsiteY26" fmla="*/ 783432 h 1226345"/>
              <a:gd name="connsiteX27" fmla="*/ 373856 w 3376611"/>
              <a:gd name="connsiteY27" fmla="*/ 745332 h 1226345"/>
              <a:gd name="connsiteX28" fmla="*/ 183356 w 3376611"/>
              <a:gd name="connsiteY28" fmla="*/ 742951 h 1226345"/>
              <a:gd name="connsiteX29" fmla="*/ 85724 w 3376611"/>
              <a:gd name="connsiteY29" fmla="*/ 823913 h 1226345"/>
              <a:gd name="connsiteX30" fmla="*/ 85724 w 3376611"/>
              <a:gd name="connsiteY30" fmla="*/ 783432 h 1226345"/>
              <a:gd name="connsiteX31" fmla="*/ 0 w 3376611"/>
              <a:gd name="connsiteY31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288131 w 3376611"/>
              <a:gd name="connsiteY2" fmla="*/ 238126 h 1226345"/>
              <a:gd name="connsiteX3" fmla="*/ 394097 w 3376611"/>
              <a:gd name="connsiteY3" fmla="*/ 0 h 1226345"/>
              <a:gd name="connsiteX4" fmla="*/ 3376611 w 3376611"/>
              <a:gd name="connsiteY4" fmla="*/ 1193007 h 1226345"/>
              <a:gd name="connsiteX5" fmla="*/ 3181349 w 3376611"/>
              <a:gd name="connsiteY5" fmla="*/ 1181101 h 1226345"/>
              <a:gd name="connsiteX6" fmla="*/ 3133724 w 3376611"/>
              <a:gd name="connsiteY6" fmla="*/ 1152526 h 1226345"/>
              <a:gd name="connsiteX7" fmla="*/ 3033712 w 3376611"/>
              <a:gd name="connsiteY7" fmla="*/ 1166813 h 1226345"/>
              <a:gd name="connsiteX8" fmla="*/ 3014661 w 3376611"/>
              <a:gd name="connsiteY8" fmla="*/ 1226345 h 1226345"/>
              <a:gd name="connsiteX9" fmla="*/ 2443162 w 3376611"/>
              <a:gd name="connsiteY9" fmla="*/ 1216818 h 1226345"/>
              <a:gd name="connsiteX10" fmla="*/ 2416968 w 3376611"/>
              <a:gd name="connsiteY10" fmla="*/ 1176337 h 1226345"/>
              <a:gd name="connsiteX11" fmla="*/ 2002631 w 3376611"/>
              <a:gd name="connsiteY11" fmla="*/ 1159668 h 1226345"/>
              <a:gd name="connsiteX12" fmla="*/ 1702593 w 3376611"/>
              <a:gd name="connsiteY12" fmla="*/ 1150143 h 1226345"/>
              <a:gd name="connsiteX13" fmla="*/ 1693068 w 3376611"/>
              <a:gd name="connsiteY13" fmla="*/ 1085850 h 1226345"/>
              <a:gd name="connsiteX14" fmla="*/ 1466849 w 3376611"/>
              <a:gd name="connsiteY14" fmla="*/ 1069181 h 1226345"/>
              <a:gd name="connsiteX15" fmla="*/ 1423987 w 3376611"/>
              <a:gd name="connsiteY15" fmla="*/ 1123950 h 1226345"/>
              <a:gd name="connsiteX16" fmla="*/ 1195387 w 3376611"/>
              <a:gd name="connsiteY16" fmla="*/ 1138237 h 1226345"/>
              <a:gd name="connsiteX17" fmla="*/ 973931 w 3376611"/>
              <a:gd name="connsiteY17" fmla="*/ 1112043 h 1226345"/>
              <a:gd name="connsiteX18" fmla="*/ 962024 w 3376611"/>
              <a:gd name="connsiteY18" fmla="*/ 1059657 h 1226345"/>
              <a:gd name="connsiteX19" fmla="*/ 1004887 w 3376611"/>
              <a:gd name="connsiteY19" fmla="*/ 1064419 h 1226345"/>
              <a:gd name="connsiteX20" fmla="*/ 1112043 w 3376611"/>
              <a:gd name="connsiteY20" fmla="*/ 1021558 h 1226345"/>
              <a:gd name="connsiteX21" fmla="*/ 919162 w 3376611"/>
              <a:gd name="connsiteY21" fmla="*/ 983457 h 1226345"/>
              <a:gd name="connsiteX22" fmla="*/ 742949 w 3376611"/>
              <a:gd name="connsiteY22" fmla="*/ 950118 h 1226345"/>
              <a:gd name="connsiteX23" fmla="*/ 700087 w 3376611"/>
              <a:gd name="connsiteY23" fmla="*/ 928688 h 1226345"/>
              <a:gd name="connsiteX24" fmla="*/ 459581 w 3376611"/>
              <a:gd name="connsiteY24" fmla="*/ 907257 h 1226345"/>
              <a:gd name="connsiteX25" fmla="*/ 328612 w 3376611"/>
              <a:gd name="connsiteY25" fmla="*/ 923926 h 1226345"/>
              <a:gd name="connsiteX26" fmla="*/ 257174 w 3376611"/>
              <a:gd name="connsiteY26" fmla="*/ 852488 h 1226345"/>
              <a:gd name="connsiteX27" fmla="*/ 369093 w 3376611"/>
              <a:gd name="connsiteY27" fmla="*/ 783432 h 1226345"/>
              <a:gd name="connsiteX28" fmla="*/ 373856 w 3376611"/>
              <a:gd name="connsiteY28" fmla="*/ 745332 h 1226345"/>
              <a:gd name="connsiteX29" fmla="*/ 183356 w 3376611"/>
              <a:gd name="connsiteY29" fmla="*/ 742951 h 1226345"/>
              <a:gd name="connsiteX30" fmla="*/ 85724 w 3376611"/>
              <a:gd name="connsiteY30" fmla="*/ 823913 h 1226345"/>
              <a:gd name="connsiteX31" fmla="*/ 85724 w 3376611"/>
              <a:gd name="connsiteY31" fmla="*/ 783432 h 1226345"/>
              <a:gd name="connsiteX32" fmla="*/ 0 w 3376611"/>
              <a:gd name="connsiteY32" fmla="*/ 835820 h 1226345"/>
              <a:gd name="connsiteX0" fmla="*/ 0 w 3376611"/>
              <a:gd name="connsiteY0" fmla="*/ 835820 h 1226345"/>
              <a:gd name="connsiteX1" fmla="*/ 102394 w 3376611"/>
              <a:gd name="connsiteY1" fmla="*/ 654844 h 1226345"/>
              <a:gd name="connsiteX2" fmla="*/ 309562 w 3376611"/>
              <a:gd name="connsiteY2" fmla="*/ 688182 h 1226345"/>
              <a:gd name="connsiteX3" fmla="*/ 394097 w 3376611"/>
              <a:gd name="connsiteY3" fmla="*/ 0 h 1226345"/>
              <a:gd name="connsiteX4" fmla="*/ 3376611 w 3376611"/>
              <a:gd name="connsiteY4" fmla="*/ 1193007 h 1226345"/>
              <a:gd name="connsiteX5" fmla="*/ 3181349 w 3376611"/>
              <a:gd name="connsiteY5" fmla="*/ 1181101 h 1226345"/>
              <a:gd name="connsiteX6" fmla="*/ 3133724 w 3376611"/>
              <a:gd name="connsiteY6" fmla="*/ 1152526 h 1226345"/>
              <a:gd name="connsiteX7" fmla="*/ 3033712 w 3376611"/>
              <a:gd name="connsiteY7" fmla="*/ 1166813 h 1226345"/>
              <a:gd name="connsiteX8" fmla="*/ 3014661 w 3376611"/>
              <a:gd name="connsiteY8" fmla="*/ 1226345 h 1226345"/>
              <a:gd name="connsiteX9" fmla="*/ 2443162 w 3376611"/>
              <a:gd name="connsiteY9" fmla="*/ 1216818 h 1226345"/>
              <a:gd name="connsiteX10" fmla="*/ 2416968 w 3376611"/>
              <a:gd name="connsiteY10" fmla="*/ 1176337 h 1226345"/>
              <a:gd name="connsiteX11" fmla="*/ 2002631 w 3376611"/>
              <a:gd name="connsiteY11" fmla="*/ 1159668 h 1226345"/>
              <a:gd name="connsiteX12" fmla="*/ 1702593 w 3376611"/>
              <a:gd name="connsiteY12" fmla="*/ 1150143 h 1226345"/>
              <a:gd name="connsiteX13" fmla="*/ 1693068 w 3376611"/>
              <a:gd name="connsiteY13" fmla="*/ 1085850 h 1226345"/>
              <a:gd name="connsiteX14" fmla="*/ 1466849 w 3376611"/>
              <a:gd name="connsiteY14" fmla="*/ 1069181 h 1226345"/>
              <a:gd name="connsiteX15" fmla="*/ 1423987 w 3376611"/>
              <a:gd name="connsiteY15" fmla="*/ 1123950 h 1226345"/>
              <a:gd name="connsiteX16" fmla="*/ 1195387 w 3376611"/>
              <a:gd name="connsiteY16" fmla="*/ 1138237 h 1226345"/>
              <a:gd name="connsiteX17" fmla="*/ 973931 w 3376611"/>
              <a:gd name="connsiteY17" fmla="*/ 1112043 h 1226345"/>
              <a:gd name="connsiteX18" fmla="*/ 962024 w 3376611"/>
              <a:gd name="connsiteY18" fmla="*/ 1059657 h 1226345"/>
              <a:gd name="connsiteX19" fmla="*/ 1004887 w 3376611"/>
              <a:gd name="connsiteY19" fmla="*/ 1064419 h 1226345"/>
              <a:gd name="connsiteX20" fmla="*/ 1112043 w 3376611"/>
              <a:gd name="connsiteY20" fmla="*/ 1021558 h 1226345"/>
              <a:gd name="connsiteX21" fmla="*/ 919162 w 3376611"/>
              <a:gd name="connsiteY21" fmla="*/ 983457 h 1226345"/>
              <a:gd name="connsiteX22" fmla="*/ 742949 w 3376611"/>
              <a:gd name="connsiteY22" fmla="*/ 950118 h 1226345"/>
              <a:gd name="connsiteX23" fmla="*/ 700087 w 3376611"/>
              <a:gd name="connsiteY23" fmla="*/ 928688 h 1226345"/>
              <a:gd name="connsiteX24" fmla="*/ 459581 w 3376611"/>
              <a:gd name="connsiteY24" fmla="*/ 907257 h 1226345"/>
              <a:gd name="connsiteX25" fmla="*/ 328612 w 3376611"/>
              <a:gd name="connsiteY25" fmla="*/ 923926 h 1226345"/>
              <a:gd name="connsiteX26" fmla="*/ 257174 w 3376611"/>
              <a:gd name="connsiteY26" fmla="*/ 852488 h 1226345"/>
              <a:gd name="connsiteX27" fmla="*/ 369093 w 3376611"/>
              <a:gd name="connsiteY27" fmla="*/ 783432 h 1226345"/>
              <a:gd name="connsiteX28" fmla="*/ 373856 w 3376611"/>
              <a:gd name="connsiteY28" fmla="*/ 745332 h 1226345"/>
              <a:gd name="connsiteX29" fmla="*/ 183356 w 3376611"/>
              <a:gd name="connsiteY29" fmla="*/ 742951 h 1226345"/>
              <a:gd name="connsiteX30" fmla="*/ 85724 w 3376611"/>
              <a:gd name="connsiteY30" fmla="*/ 823913 h 1226345"/>
              <a:gd name="connsiteX31" fmla="*/ 85724 w 3376611"/>
              <a:gd name="connsiteY31" fmla="*/ 783432 h 1226345"/>
              <a:gd name="connsiteX32" fmla="*/ 0 w 3376611"/>
              <a:gd name="connsiteY32" fmla="*/ 835820 h 1226345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3376611 w 3376611"/>
              <a:gd name="connsiteY4" fmla="*/ 538163 h 571501"/>
              <a:gd name="connsiteX5" fmla="*/ 3181349 w 3376611"/>
              <a:gd name="connsiteY5" fmla="*/ 526257 h 571501"/>
              <a:gd name="connsiteX6" fmla="*/ 3133724 w 3376611"/>
              <a:gd name="connsiteY6" fmla="*/ 497682 h 571501"/>
              <a:gd name="connsiteX7" fmla="*/ 3033712 w 3376611"/>
              <a:gd name="connsiteY7" fmla="*/ 511969 h 571501"/>
              <a:gd name="connsiteX8" fmla="*/ 3014661 w 3376611"/>
              <a:gd name="connsiteY8" fmla="*/ 571501 h 571501"/>
              <a:gd name="connsiteX9" fmla="*/ 2443162 w 3376611"/>
              <a:gd name="connsiteY9" fmla="*/ 561974 h 571501"/>
              <a:gd name="connsiteX10" fmla="*/ 2416968 w 3376611"/>
              <a:gd name="connsiteY10" fmla="*/ 521493 h 571501"/>
              <a:gd name="connsiteX11" fmla="*/ 2002631 w 3376611"/>
              <a:gd name="connsiteY11" fmla="*/ 504824 h 571501"/>
              <a:gd name="connsiteX12" fmla="*/ 1702593 w 3376611"/>
              <a:gd name="connsiteY12" fmla="*/ 495299 h 571501"/>
              <a:gd name="connsiteX13" fmla="*/ 1693068 w 3376611"/>
              <a:gd name="connsiteY13" fmla="*/ 431006 h 571501"/>
              <a:gd name="connsiteX14" fmla="*/ 1466849 w 3376611"/>
              <a:gd name="connsiteY14" fmla="*/ 414337 h 571501"/>
              <a:gd name="connsiteX15" fmla="*/ 1423987 w 3376611"/>
              <a:gd name="connsiteY15" fmla="*/ 469106 h 571501"/>
              <a:gd name="connsiteX16" fmla="*/ 1195387 w 3376611"/>
              <a:gd name="connsiteY16" fmla="*/ 483393 h 571501"/>
              <a:gd name="connsiteX17" fmla="*/ 973931 w 3376611"/>
              <a:gd name="connsiteY17" fmla="*/ 457199 h 571501"/>
              <a:gd name="connsiteX18" fmla="*/ 962024 w 3376611"/>
              <a:gd name="connsiteY18" fmla="*/ 404813 h 571501"/>
              <a:gd name="connsiteX19" fmla="*/ 1004887 w 3376611"/>
              <a:gd name="connsiteY19" fmla="*/ 409575 h 571501"/>
              <a:gd name="connsiteX20" fmla="*/ 1112043 w 3376611"/>
              <a:gd name="connsiteY20" fmla="*/ 366714 h 571501"/>
              <a:gd name="connsiteX21" fmla="*/ 919162 w 3376611"/>
              <a:gd name="connsiteY21" fmla="*/ 328613 h 571501"/>
              <a:gd name="connsiteX22" fmla="*/ 742949 w 3376611"/>
              <a:gd name="connsiteY22" fmla="*/ 295274 h 571501"/>
              <a:gd name="connsiteX23" fmla="*/ 700087 w 3376611"/>
              <a:gd name="connsiteY23" fmla="*/ 273844 h 571501"/>
              <a:gd name="connsiteX24" fmla="*/ 459581 w 3376611"/>
              <a:gd name="connsiteY24" fmla="*/ 252413 h 571501"/>
              <a:gd name="connsiteX25" fmla="*/ 328612 w 3376611"/>
              <a:gd name="connsiteY25" fmla="*/ 269082 h 571501"/>
              <a:gd name="connsiteX26" fmla="*/ 257174 w 3376611"/>
              <a:gd name="connsiteY26" fmla="*/ 197644 h 571501"/>
              <a:gd name="connsiteX27" fmla="*/ 369093 w 3376611"/>
              <a:gd name="connsiteY27" fmla="*/ 128588 h 571501"/>
              <a:gd name="connsiteX28" fmla="*/ 373856 w 3376611"/>
              <a:gd name="connsiteY28" fmla="*/ 90488 h 571501"/>
              <a:gd name="connsiteX29" fmla="*/ 183356 w 3376611"/>
              <a:gd name="connsiteY29" fmla="*/ 88107 h 571501"/>
              <a:gd name="connsiteX30" fmla="*/ 85724 w 3376611"/>
              <a:gd name="connsiteY30" fmla="*/ 169069 h 571501"/>
              <a:gd name="connsiteX31" fmla="*/ 85724 w 3376611"/>
              <a:gd name="connsiteY31" fmla="*/ 128588 h 571501"/>
              <a:gd name="connsiteX32" fmla="*/ 0 w 3376611"/>
              <a:gd name="connsiteY32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1321593 w 3376611"/>
              <a:gd name="connsiteY4" fmla="*/ 171450 h 571501"/>
              <a:gd name="connsiteX5" fmla="*/ 3376611 w 3376611"/>
              <a:gd name="connsiteY5" fmla="*/ 538163 h 571501"/>
              <a:gd name="connsiteX6" fmla="*/ 3181349 w 3376611"/>
              <a:gd name="connsiteY6" fmla="*/ 526257 h 571501"/>
              <a:gd name="connsiteX7" fmla="*/ 3133724 w 3376611"/>
              <a:gd name="connsiteY7" fmla="*/ 497682 h 571501"/>
              <a:gd name="connsiteX8" fmla="*/ 3033712 w 3376611"/>
              <a:gd name="connsiteY8" fmla="*/ 511969 h 571501"/>
              <a:gd name="connsiteX9" fmla="*/ 3014661 w 3376611"/>
              <a:gd name="connsiteY9" fmla="*/ 571501 h 571501"/>
              <a:gd name="connsiteX10" fmla="*/ 2443162 w 3376611"/>
              <a:gd name="connsiteY10" fmla="*/ 561974 h 571501"/>
              <a:gd name="connsiteX11" fmla="*/ 2416968 w 3376611"/>
              <a:gd name="connsiteY11" fmla="*/ 521493 h 571501"/>
              <a:gd name="connsiteX12" fmla="*/ 2002631 w 3376611"/>
              <a:gd name="connsiteY12" fmla="*/ 504824 h 571501"/>
              <a:gd name="connsiteX13" fmla="*/ 1702593 w 3376611"/>
              <a:gd name="connsiteY13" fmla="*/ 495299 h 571501"/>
              <a:gd name="connsiteX14" fmla="*/ 1693068 w 3376611"/>
              <a:gd name="connsiteY14" fmla="*/ 431006 h 571501"/>
              <a:gd name="connsiteX15" fmla="*/ 1466849 w 3376611"/>
              <a:gd name="connsiteY15" fmla="*/ 414337 h 571501"/>
              <a:gd name="connsiteX16" fmla="*/ 1423987 w 3376611"/>
              <a:gd name="connsiteY16" fmla="*/ 469106 h 571501"/>
              <a:gd name="connsiteX17" fmla="*/ 1195387 w 3376611"/>
              <a:gd name="connsiteY17" fmla="*/ 483393 h 571501"/>
              <a:gd name="connsiteX18" fmla="*/ 973931 w 3376611"/>
              <a:gd name="connsiteY18" fmla="*/ 457199 h 571501"/>
              <a:gd name="connsiteX19" fmla="*/ 962024 w 3376611"/>
              <a:gd name="connsiteY19" fmla="*/ 404813 h 571501"/>
              <a:gd name="connsiteX20" fmla="*/ 1004887 w 3376611"/>
              <a:gd name="connsiteY20" fmla="*/ 409575 h 571501"/>
              <a:gd name="connsiteX21" fmla="*/ 1112043 w 3376611"/>
              <a:gd name="connsiteY21" fmla="*/ 366714 h 571501"/>
              <a:gd name="connsiteX22" fmla="*/ 919162 w 3376611"/>
              <a:gd name="connsiteY22" fmla="*/ 328613 h 571501"/>
              <a:gd name="connsiteX23" fmla="*/ 742949 w 3376611"/>
              <a:gd name="connsiteY23" fmla="*/ 295274 h 571501"/>
              <a:gd name="connsiteX24" fmla="*/ 700087 w 3376611"/>
              <a:gd name="connsiteY24" fmla="*/ 273844 h 571501"/>
              <a:gd name="connsiteX25" fmla="*/ 459581 w 3376611"/>
              <a:gd name="connsiteY25" fmla="*/ 252413 h 571501"/>
              <a:gd name="connsiteX26" fmla="*/ 328612 w 3376611"/>
              <a:gd name="connsiteY26" fmla="*/ 269082 h 571501"/>
              <a:gd name="connsiteX27" fmla="*/ 257174 w 3376611"/>
              <a:gd name="connsiteY27" fmla="*/ 197644 h 571501"/>
              <a:gd name="connsiteX28" fmla="*/ 369093 w 3376611"/>
              <a:gd name="connsiteY28" fmla="*/ 128588 h 571501"/>
              <a:gd name="connsiteX29" fmla="*/ 373856 w 3376611"/>
              <a:gd name="connsiteY29" fmla="*/ 90488 h 571501"/>
              <a:gd name="connsiteX30" fmla="*/ 183356 w 3376611"/>
              <a:gd name="connsiteY30" fmla="*/ 88107 h 571501"/>
              <a:gd name="connsiteX31" fmla="*/ 85724 w 3376611"/>
              <a:gd name="connsiteY31" fmla="*/ 169069 h 571501"/>
              <a:gd name="connsiteX32" fmla="*/ 85724 w 3376611"/>
              <a:gd name="connsiteY32" fmla="*/ 128588 h 571501"/>
              <a:gd name="connsiteX33" fmla="*/ 0 w 3376611"/>
              <a:gd name="connsiteY33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3376611 w 3376611"/>
              <a:gd name="connsiteY5" fmla="*/ 538163 h 571501"/>
              <a:gd name="connsiteX6" fmla="*/ 3181349 w 3376611"/>
              <a:gd name="connsiteY6" fmla="*/ 526257 h 571501"/>
              <a:gd name="connsiteX7" fmla="*/ 3133724 w 3376611"/>
              <a:gd name="connsiteY7" fmla="*/ 497682 h 571501"/>
              <a:gd name="connsiteX8" fmla="*/ 3033712 w 3376611"/>
              <a:gd name="connsiteY8" fmla="*/ 511969 h 571501"/>
              <a:gd name="connsiteX9" fmla="*/ 3014661 w 3376611"/>
              <a:gd name="connsiteY9" fmla="*/ 571501 h 571501"/>
              <a:gd name="connsiteX10" fmla="*/ 2443162 w 3376611"/>
              <a:gd name="connsiteY10" fmla="*/ 561974 h 571501"/>
              <a:gd name="connsiteX11" fmla="*/ 2416968 w 3376611"/>
              <a:gd name="connsiteY11" fmla="*/ 521493 h 571501"/>
              <a:gd name="connsiteX12" fmla="*/ 2002631 w 3376611"/>
              <a:gd name="connsiteY12" fmla="*/ 504824 h 571501"/>
              <a:gd name="connsiteX13" fmla="*/ 1702593 w 3376611"/>
              <a:gd name="connsiteY13" fmla="*/ 495299 h 571501"/>
              <a:gd name="connsiteX14" fmla="*/ 1693068 w 3376611"/>
              <a:gd name="connsiteY14" fmla="*/ 431006 h 571501"/>
              <a:gd name="connsiteX15" fmla="*/ 1466849 w 3376611"/>
              <a:gd name="connsiteY15" fmla="*/ 414337 h 571501"/>
              <a:gd name="connsiteX16" fmla="*/ 1423987 w 3376611"/>
              <a:gd name="connsiteY16" fmla="*/ 469106 h 571501"/>
              <a:gd name="connsiteX17" fmla="*/ 1195387 w 3376611"/>
              <a:gd name="connsiteY17" fmla="*/ 483393 h 571501"/>
              <a:gd name="connsiteX18" fmla="*/ 973931 w 3376611"/>
              <a:gd name="connsiteY18" fmla="*/ 457199 h 571501"/>
              <a:gd name="connsiteX19" fmla="*/ 962024 w 3376611"/>
              <a:gd name="connsiteY19" fmla="*/ 404813 h 571501"/>
              <a:gd name="connsiteX20" fmla="*/ 1004887 w 3376611"/>
              <a:gd name="connsiteY20" fmla="*/ 409575 h 571501"/>
              <a:gd name="connsiteX21" fmla="*/ 1112043 w 3376611"/>
              <a:gd name="connsiteY21" fmla="*/ 366714 h 571501"/>
              <a:gd name="connsiteX22" fmla="*/ 919162 w 3376611"/>
              <a:gd name="connsiteY22" fmla="*/ 328613 h 571501"/>
              <a:gd name="connsiteX23" fmla="*/ 742949 w 3376611"/>
              <a:gd name="connsiteY23" fmla="*/ 295274 h 571501"/>
              <a:gd name="connsiteX24" fmla="*/ 700087 w 3376611"/>
              <a:gd name="connsiteY24" fmla="*/ 273844 h 571501"/>
              <a:gd name="connsiteX25" fmla="*/ 459581 w 3376611"/>
              <a:gd name="connsiteY25" fmla="*/ 252413 h 571501"/>
              <a:gd name="connsiteX26" fmla="*/ 328612 w 3376611"/>
              <a:gd name="connsiteY26" fmla="*/ 269082 h 571501"/>
              <a:gd name="connsiteX27" fmla="*/ 257174 w 3376611"/>
              <a:gd name="connsiteY27" fmla="*/ 197644 h 571501"/>
              <a:gd name="connsiteX28" fmla="*/ 369093 w 3376611"/>
              <a:gd name="connsiteY28" fmla="*/ 128588 h 571501"/>
              <a:gd name="connsiteX29" fmla="*/ 373856 w 3376611"/>
              <a:gd name="connsiteY29" fmla="*/ 90488 h 571501"/>
              <a:gd name="connsiteX30" fmla="*/ 183356 w 3376611"/>
              <a:gd name="connsiteY30" fmla="*/ 88107 h 571501"/>
              <a:gd name="connsiteX31" fmla="*/ 85724 w 3376611"/>
              <a:gd name="connsiteY31" fmla="*/ 169069 h 571501"/>
              <a:gd name="connsiteX32" fmla="*/ 85724 w 3376611"/>
              <a:gd name="connsiteY32" fmla="*/ 128588 h 571501"/>
              <a:gd name="connsiteX33" fmla="*/ 0 w 3376611"/>
              <a:gd name="connsiteY33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852612 w 3376611"/>
              <a:gd name="connsiteY5" fmla="*/ 271463 h 571501"/>
              <a:gd name="connsiteX6" fmla="*/ 3376611 w 3376611"/>
              <a:gd name="connsiteY6" fmla="*/ 538163 h 571501"/>
              <a:gd name="connsiteX7" fmla="*/ 3181349 w 3376611"/>
              <a:gd name="connsiteY7" fmla="*/ 526257 h 571501"/>
              <a:gd name="connsiteX8" fmla="*/ 3133724 w 3376611"/>
              <a:gd name="connsiteY8" fmla="*/ 497682 h 571501"/>
              <a:gd name="connsiteX9" fmla="*/ 3033712 w 3376611"/>
              <a:gd name="connsiteY9" fmla="*/ 511969 h 571501"/>
              <a:gd name="connsiteX10" fmla="*/ 3014661 w 3376611"/>
              <a:gd name="connsiteY10" fmla="*/ 571501 h 571501"/>
              <a:gd name="connsiteX11" fmla="*/ 2443162 w 3376611"/>
              <a:gd name="connsiteY11" fmla="*/ 561974 h 571501"/>
              <a:gd name="connsiteX12" fmla="*/ 2416968 w 3376611"/>
              <a:gd name="connsiteY12" fmla="*/ 521493 h 571501"/>
              <a:gd name="connsiteX13" fmla="*/ 2002631 w 3376611"/>
              <a:gd name="connsiteY13" fmla="*/ 504824 h 571501"/>
              <a:gd name="connsiteX14" fmla="*/ 1702593 w 3376611"/>
              <a:gd name="connsiteY14" fmla="*/ 495299 h 571501"/>
              <a:gd name="connsiteX15" fmla="*/ 1693068 w 3376611"/>
              <a:gd name="connsiteY15" fmla="*/ 431006 h 571501"/>
              <a:gd name="connsiteX16" fmla="*/ 1466849 w 3376611"/>
              <a:gd name="connsiteY16" fmla="*/ 414337 h 571501"/>
              <a:gd name="connsiteX17" fmla="*/ 1423987 w 3376611"/>
              <a:gd name="connsiteY17" fmla="*/ 469106 h 571501"/>
              <a:gd name="connsiteX18" fmla="*/ 1195387 w 3376611"/>
              <a:gd name="connsiteY18" fmla="*/ 483393 h 571501"/>
              <a:gd name="connsiteX19" fmla="*/ 973931 w 3376611"/>
              <a:gd name="connsiteY19" fmla="*/ 457199 h 571501"/>
              <a:gd name="connsiteX20" fmla="*/ 962024 w 3376611"/>
              <a:gd name="connsiteY20" fmla="*/ 404813 h 571501"/>
              <a:gd name="connsiteX21" fmla="*/ 1004887 w 3376611"/>
              <a:gd name="connsiteY21" fmla="*/ 409575 h 571501"/>
              <a:gd name="connsiteX22" fmla="*/ 1112043 w 3376611"/>
              <a:gd name="connsiteY22" fmla="*/ 366714 h 571501"/>
              <a:gd name="connsiteX23" fmla="*/ 919162 w 3376611"/>
              <a:gd name="connsiteY23" fmla="*/ 328613 h 571501"/>
              <a:gd name="connsiteX24" fmla="*/ 742949 w 3376611"/>
              <a:gd name="connsiteY24" fmla="*/ 295274 h 571501"/>
              <a:gd name="connsiteX25" fmla="*/ 700087 w 3376611"/>
              <a:gd name="connsiteY25" fmla="*/ 273844 h 571501"/>
              <a:gd name="connsiteX26" fmla="*/ 459581 w 3376611"/>
              <a:gd name="connsiteY26" fmla="*/ 252413 h 571501"/>
              <a:gd name="connsiteX27" fmla="*/ 328612 w 3376611"/>
              <a:gd name="connsiteY27" fmla="*/ 269082 h 571501"/>
              <a:gd name="connsiteX28" fmla="*/ 257174 w 3376611"/>
              <a:gd name="connsiteY28" fmla="*/ 197644 h 571501"/>
              <a:gd name="connsiteX29" fmla="*/ 369093 w 3376611"/>
              <a:gd name="connsiteY29" fmla="*/ 128588 h 571501"/>
              <a:gd name="connsiteX30" fmla="*/ 373856 w 3376611"/>
              <a:gd name="connsiteY30" fmla="*/ 90488 h 571501"/>
              <a:gd name="connsiteX31" fmla="*/ 183356 w 3376611"/>
              <a:gd name="connsiteY31" fmla="*/ 88107 h 571501"/>
              <a:gd name="connsiteX32" fmla="*/ 85724 w 3376611"/>
              <a:gd name="connsiteY32" fmla="*/ 169069 h 571501"/>
              <a:gd name="connsiteX33" fmla="*/ 85724 w 3376611"/>
              <a:gd name="connsiteY33" fmla="*/ 128588 h 571501"/>
              <a:gd name="connsiteX34" fmla="*/ 0 w 3376611"/>
              <a:gd name="connsiteY34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3376611 w 3376611"/>
              <a:gd name="connsiteY6" fmla="*/ 538163 h 571501"/>
              <a:gd name="connsiteX7" fmla="*/ 3181349 w 3376611"/>
              <a:gd name="connsiteY7" fmla="*/ 526257 h 571501"/>
              <a:gd name="connsiteX8" fmla="*/ 3133724 w 3376611"/>
              <a:gd name="connsiteY8" fmla="*/ 497682 h 571501"/>
              <a:gd name="connsiteX9" fmla="*/ 3033712 w 3376611"/>
              <a:gd name="connsiteY9" fmla="*/ 511969 h 571501"/>
              <a:gd name="connsiteX10" fmla="*/ 3014661 w 3376611"/>
              <a:gd name="connsiteY10" fmla="*/ 571501 h 571501"/>
              <a:gd name="connsiteX11" fmla="*/ 2443162 w 3376611"/>
              <a:gd name="connsiteY11" fmla="*/ 561974 h 571501"/>
              <a:gd name="connsiteX12" fmla="*/ 2416968 w 3376611"/>
              <a:gd name="connsiteY12" fmla="*/ 521493 h 571501"/>
              <a:gd name="connsiteX13" fmla="*/ 2002631 w 3376611"/>
              <a:gd name="connsiteY13" fmla="*/ 504824 h 571501"/>
              <a:gd name="connsiteX14" fmla="*/ 1702593 w 3376611"/>
              <a:gd name="connsiteY14" fmla="*/ 495299 h 571501"/>
              <a:gd name="connsiteX15" fmla="*/ 1693068 w 3376611"/>
              <a:gd name="connsiteY15" fmla="*/ 431006 h 571501"/>
              <a:gd name="connsiteX16" fmla="*/ 1466849 w 3376611"/>
              <a:gd name="connsiteY16" fmla="*/ 414337 h 571501"/>
              <a:gd name="connsiteX17" fmla="*/ 1423987 w 3376611"/>
              <a:gd name="connsiteY17" fmla="*/ 469106 h 571501"/>
              <a:gd name="connsiteX18" fmla="*/ 1195387 w 3376611"/>
              <a:gd name="connsiteY18" fmla="*/ 483393 h 571501"/>
              <a:gd name="connsiteX19" fmla="*/ 973931 w 3376611"/>
              <a:gd name="connsiteY19" fmla="*/ 457199 h 571501"/>
              <a:gd name="connsiteX20" fmla="*/ 962024 w 3376611"/>
              <a:gd name="connsiteY20" fmla="*/ 404813 h 571501"/>
              <a:gd name="connsiteX21" fmla="*/ 1004887 w 3376611"/>
              <a:gd name="connsiteY21" fmla="*/ 409575 h 571501"/>
              <a:gd name="connsiteX22" fmla="*/ 1112043 w 3376611"/>
              <a:gd name="connsiteY22" fmla="*/ 366714 h 571501"/>
              <a:gd name="connsiteX23" fmla="*/ 919162 w 3376611"/>
              <a:gd name="connsiteY23" fmla="*/ 328613 h 571501"/>
              <a:gd name="connsiteX24" fmla="*/ 742949 w 3376611"/>
              <a:gd name="connsiteY24" fmla="*/ 295274 h 571501"/>
              <a:gd name="connsiteX25" fmla="*/ 700087 w 3376611"/>
              <a:gd name="connsiteY25" fmla="*/ 273844 h 571501"/>
              <a:gd name="connsiteX26" fmla="*/ 459581 w 3376611"/>
              <a:gd name="connsiteY26" fmla="*/ 252413 h 571501"/>
              <a:gd name="connsiteX27" fmla="*/ 328612 w 3376611"/>
              <a:gd name="connsiteY27" fmla="*/ 269082 h 571501"/>
              <a:gd name="connsiteX28" fmla="*/ 257174 w 3376611"/>
              <a:gd name="connsiteY28" fmla="*/ 197644 h 571501"/>
              <a:gd name="connsiteX29" fmla="*/ 369093 w 3376611"/>
              <a:gd name="connsiteY29" fmla="*/ 128588 h 571501"/>
              <a:gd name="connsiteX30" fmla="*/ 373856 w 3376611"/>
              <a:gd name="connsiteY30" fmla="*/ 90488 h 571501"/>
              <a:gd name="connsiteX31" fmla="*/ 183356 w 3376611"/>
              <a:gd name="connsiteY31" fmla="*/ 88107 h 571501"/>
              <a:gd name="connsiteX32" fmla="*/ 85724 w 3376611"/>
              <a:gd name="connsiteY32" fmla="*/ 169069 h 571501"/>
              <a:gd name="connsiteX33" fmla="*/ 85724 w 3376611"/>
              <a:gd name="connsiteY33" fmla="*/ 128588 h 571501"/>
              <a:gd name="connsiteX34" fmla="*/ 0 w 3376611"/>
              <a:gd name="connsiteY34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2302668 w 3376611"/>
              <a:gd name="connsiteY6" fmla="*/ 357188 h 571501"/>
              <a:gd name="connsiteX7" fmla="*/ 3376611 w 3376611"/>
              <a:gd name="connsiteY7" fmla="*/ 538163 h 571501"/>
              <a:gd name="connsiteX8" fmla="*/ 3181349 w 3376611"/>
              <a:gd name="connsiteY8" fmla="*/ 526257 h 571501"/>
              <a:gd name="connsiteX9" fmla="*/ 3133724 w 3376611"/>
              <a:gd name="connsiteY9" fmla="*/ 497682 h 571501"/>
              <a:gd name="connsiteX10" fmla="*/ 3033712 w 3376611"/>
              <a:gd name="connsiteY10" fmla="*/ 511969 h 571501"/>
              <a:gd name="connsiteX11" fmla="*/ 3014661 w 3376611"/>
              <a:gd name="connsiteY11" fmla="*/ 571501 h 571501"/>
              <a:gd name="connsiteX12" fmla="*/ 2443162 w 3376611"/>
              <a:gd name="connsiteY12" fmla="*/ 561974 h 571501"/>
              <a:gd name="connsiteX13" fmla="*/ 2416968 w 3376611"/>
              <a:gd name="connsiteY13" fmla="*/ 521493 h 571501"/>
              <a:gd name="connsiteX14" fmla="*/ 2002631 w 3376611"/>
              <a:gd name="connsiteY14" fmla="*/ 504824 h 571501"/>
              <a:gd name="connsiteX15" fmla="*/ 1702593 w 3376611"/>
              <a:gd name="connsiteY15" fmla="*/ 495299 h 571501"/>
              <a:gd name="connsiteX16" fmla="*/ 1693068 w 3376611"/>
              <a:gd name="connsiteY16" fmla="*/ 431006 h 571501"/>
              <a:gd name="connsiteX17" fmla="*/ 1466849 w 3376611"/>
              <a:gd name="connsiteY17" fmla="*/ 414337 h 571501"/>
              <a:gd name="connsiteX18" fmla="*/ 1423987 w 3376611"/>
              <a:gd name="connsiteY18" fmla="*/ 469106 h 571501"/>
              <a:gd name="connsiteX19" fmla="*/ 1195387 w 3376611"/>
              <a:gd name="connsiteY19" fmla="*/ 483393 h 571501"/>
              <a:gd name="connsiteX20" fmla="*/ 973931 w 3376611"/>
              <a:gd name="connsiteY20" fmla="*/ 457199 h 571501"/>
              <a:gd name="connsiteX21" fmla="*/ 962024 w 3376611"/>
              <a:gd name="connsiteY21" fmla="*/ 404813 h 571501"/>
              <a:gd name="connsiteX22" fmla="*/ 1004887 w 3376611"/>
              <a:gd name="connsiteY22" fmla="*/ 409575 h 571501"/>
              <a:gd name="connsiteX23" fmla="*/ 1112043 w 3376611"/>
              <a:gd name="connsiteY23" fmla="*/ 366714 h 571501"/>
              <a:gd name="connsiteX24" fmla="*/ 919162 w 3376611"/>
              <a:gd name="connsiteY24" fmla="*/ 328613 h 571501"/>
              <a:gd name="connsiteX25" fmla="*/ 742949 w 3376611"/>
              <a:gd name="connsiteY25" fmla="*/ 295274 h 571501"/>
              <a:gd name="connsiteX26" fmla="*/ 700087 w 3376611"/>
              <a:gd name="connsiteY26" fmla="*/ 273844 h 571501"/>
              <a:gd name="connsiteX27" fmla="*/ 459581 w 3376611"/>
              <a:gd name="connsiteY27" fmla="*/ 252413 h 571501"/>
              <a:gd name="connsiteX28" fmla="*/ 328612 w 3376611"/>
              <a:gd name="connsiteY28" fmla="*/ 269082 h 571501"/>
              <a:gd name="connsiteX29" fmla="*/ 257174 w 3376611"/>
              <a:gd name="connsiteY29" fmla="*/ 197644 h 571501"/>
              <a:gd name="connsiteX30" fmla="*/ 369093 w 3376611"/>
              <a:gd name="connsiteY30" fmla="*/ 128588 h 571501"/>
              <a:gd name="connsiteX31" fmla="*/ 373856 w 3376611"/>
              <a:gd name="connsiteY31" fmla="*/ 90488 h 571501"/>
              <a:gd name="connsiteX32" fmla="*/ 183356 w 3376611"/>
              <a:gd name="connsiteY32" fmla="*/ 88107 h 571501"/>
              <a:gd name="connsiteX33" fmla="*/ 85724 w 3376611"/>
              <a:gd name="connsiteY33" fmla="*/ 169069 h 571501"/>
              <a:gd name="connsiteX34" fmla="*/ 85724 w 3376611"/>
              <a:gd name="connsiteY34" fmla="*/ 128588 h 571501"/>
              <a:gd name="connsiteX35" fmla="*/ 0 w 3376611"/>
              <a:gd name="connsiteY35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3376611 w 3376611"/>
              <a:gd name="connsiteY7" fmla="*/ 538163 h 571501"/>
              <a:gd name="connsiteX8" fmla="*/ 3181349 w 3376611"/>
              <a:gd name="connsiteY8" fmla="*/ 526257 h 571501"/>
              <a:gd name="connsiteX9" fmla="*/ 3133724 w 3376611"/>
              <a:gd name="connsiteY9" fmla="*/ 497682 h 571501"/>
              <a:gd name="connsiteX10" fmla="*/ 3033712 w 3376611"/>
              <a:gd name="connsiteY10" fmla="*/ 511969 h 571501"/>
              <a:gd name="connsiteX11" fmla="*/ 3014661 w 3376611"/>
              <a:gd name="connsiteY11" fmla="*/ 571501 h 571501"/>
              <a:gd name="connsiteX12" fmla="*/ 2443162 w 3376611"/>
              <a:gd name="connsiteY12" fmla="*/ 561974 h 571501"/>
              <a:gd name="connsiteX13" fmla="*/ 2416968 w 3376611"/>
              <a:gd name="connsiteY13" fmla="*/ 521493 h 571501"/>
              <a:gd name="connsiteX14" fmla="*/ 2002631 w 3376611"/>
              <a:gd name="connsiteY14" fmla="*/ 504824 h 571501"/>
              <a:gd name="connsiteX15" fmla="*/ 1702593 w 3376611"/>
              <a:gd name="connsiteY15" fmla="*/ 495299 h 571501"/>
              <a:gd name="connsiteX16" fmla="*/ 1693068 w 3376611"/>
              <a:gd name="connsiteY16" fmla="*/ 431006 h 571501"/>
              <a:gd name="connsiteX17" fmla="*/ 1466849 w 3376611"/>
              <a:gd name="connsiteY17" fmla="*/ 414337 h 571501"/>
              <a:gd name="connsiteX18" fmla="*/ 1423987 w 3376611"/>
              <a:gd name="connsiteY18" fmla="*/ 469106 h 571501"/>
              <a:gd name="connsiteX19" fmla="*/ 1195387 w 3376611"/>
              <a:gd name="connsiteY19" fmla="*/ 483393 h 571501"/>
              <a:gd name="connsiteX20" fmla="*/ 973931 w 3376611"/>
              <a:gd name="connsiteY20" fmla="*/ 457199 h 571501"/>
              <a:gd name="connsiteX21" fmla="*/ 962024 w 3376611"/>
              <a:gd name="connsiteY21" fmla="*/ 404813 h 571501"/>
              <a:gd name="connsiteX22" fmla="*/ 1004887 w 3376611"/>
              <a:gd name="connsiteY22" fmla="*/ 409575 h 571501"/>
              <a:gd name="connsiteX23" fmla="*/ 1112043 w 3376611"/>
              <a:gd name="connsiteY23" fmla="*/ 366714 h 571501"/>
              <a:gd name="connsiteX24" fmla="*/ 919162 w 3376611"/>
              <a:gd name="connsiteY24" fmla="*/ 328613 h 571501"/>
              <a:gd name="connsiteX25" fmla="*/ 742949 w 3376611"/>
              <a:gd name="connsiteY25" fmla="*/ 295274 h 571501"/>
              <a:gd name="connsiteX26" fmla="*/ 700087 w 3376611"/>
              <a:gd name="connsiteY26" fmla="*/ 273844 h 571501"/>
              <a:gd name="connsiteX27" fmla="*/ 459581 w 3376611"/>
              <a:gd name="connsiteY27" fmla="*/ 252413 h 571501"/>
              <a:gd name="connsiteX28" fmla="*/ 328612 w 3376611"/>
              <a:gd name="connsiteY28" fmla="*/ 269082 h 571501"/>
              <a:gd name="connsiteX29" fmla="*/ 257174 w 3376611"/>
              <a:gd name="connsiteY29" fmla="*/ 197644 h 571501"/>
              <a:gd name="connsiteX30" fmla="*/ 369093 w 3376611"/>
              <a:gd name="connsiteY30" fmla="*/ 128588 h 571501"/>
              <a:gd name="connsiteX31" fmla="*/ 373856 w 3376611"/>
              <a:gd name="connsiteY31" fmla="*/ 90488 h 571501"/>
              <a:gd name="connsiteX32" fmla="*/ 183356 w 3376611"/>
              <a:gd name="connsiteY32" fmla="*/ 88107 h 571501"/>
              <a:gd name="connsiteX33" fmla="*/ 85724 w 3376611"/>
              <a:gd name="connsiteY33" fmla="*/ 169069 h 571501"/>
              <a:gd name="connsiteX34" fmla="*/ 85724 w 3376611"/>
              <a:gd name="connsiteY34" fmla="*/ 128588 h 571501"/>
              <a:gd name="connsiteX35" fmla="*/ 0 w 3376611"/>
              <a:gd name="connsiteY35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2452687 w 3376611"/>
              <a:gd name="connsiteY7" fmla="*/ 373857 h 571501"/>
              <a:gd name="connsiteX8" fmla="*/ 3376611 w 3376611"/>
              <a:gd name="connsiteY8" fmla="*/ 538163 h 571501"/>
              <a:gd name="connsiteX9" fmla="*/ 3181349 w 3376611"/>
              <a:gd name="connsiteY9" fmla="*/ 526257 h 571501"/>
              <a:gd name="connsiteX10" fmla="*/ 3133724 w 3376611"/>
              <a:gd name="connsiteY10" fmla="*/ 497682 h 571501"/>
              <a:gd name="connsiteX11" fmla="*/ 3033712 w 3376611"/>
              <a:gd name="connsiteY11" fmla="*/ 511969 h 571501"/>
              <a:gd name="connsiteX12" fmla="*/ 3014661 w 3376611"/>
              <a:gd name="connsiteY12" fmla="*/ 571501 h 571501"/>
              <a:gd name="connsiteX13" fmla="*/ 2443162 w 3376611"/>
              <a:gd name="connsiteY13" fmla="*/ 561974 h 571501"/>
              <a:gd name="connsiteX14" fmla="*/ 2416968 w 3376611"/>
              <a:gd name="connsiteY14" fmla="*/ 521493 h 571501"/>
              <a:gd name="connsiteX15" fmla="*/ 2002631 w 3376611"/>
              <a:gd name="connsiteY15" fmla="*/ 504824 h 571501"/>
              <a:gd name="connsiteX16" fmla="*/ 1702593 w 3376611"/>
              <a:gd name="connsiteY16" fmla="*/ 495299 h 571501"/>
              <a:gd name="connsiteX17" fmla="*/ 1693068 w 3376611"/>
              <a:gd name="connsiteY17" fmla="*/ 431006 h 571501"/>
              <a:gd name="connsiteX18" fmla="*/ 1466849 w 3376611"/>
              <a:gd name="connsiteY18" fmla="*/ 414337 h 571501"/>
              <a:gd name="connsiteX19" fmla="*/ 1423987 w 3376611"/>
              <a:gd name="connsiteY19" fmla="*/ 469106 h 571501"/>
              <a:gd name="connsiteX20" fmla="*/ 1195387 w 3376611"/>
              <a:gd name="connsiteY20" fmla="*/ 483393 h 571501"/>
              <a:gd name="connsiteX21" fmla="*/ 973931 w 3376611"/>
              <a:gd name="connsiteY21" fmla="*/ 457199 h 571501"/>
              <a:gd name="connsiteX22" fmla="*/ 962024 w 3376611"/>
              <a:gd name="connsiteY22" fmla="*/ 404813 h 571501"/>
              <a:gd name="connsiteX23" fmla="*/ 1004887 w 3376611"/>
              <a:gd name="connsiteY23" fmla="*/ 409575 h 571501"/>
              <a:gd name="connsiteX24" fmla="*/ 1112043 w 3376611"/>
              <a:gd name="connsiteY24" fmla="*/ 366714 h 571501"/>
              <a:gd name="connsiteX25" fmla="*/ 919162 w 3376611"/>
              <a:gd name="connsiteY25" fmla="*/ 328613 h 571501"/>
              <a:gd name="connsiteX26" fmla="*/ 742949 w 3376611"/>
              <a:gd name="connsiteY26" fmla="*/ 295274 h 571501"/>
              <a:gd name="connsiteX27" fmla="*/ 700087 w 3376611"/>
              <a:gd name="connsiteY27" fmla="*/ 273844 h 571501"/>
              <a:gd name="connsiteX28" fmla="*/ 459581 w 3376611"/>
              <a:gd name="connsiteY28" fmla="*/ 252413 h 571501"/>
              <a:gd name="connsiteX29" fmla="*/ 328612 w 3376611"/>
              <a:gd name="connsiteY29" fmla="*/ 269082 h 571501"/>
              <a:gd name="connsiteX30" fmla="*/ 257174 w 3376611"/>
              <a:gd name="connsiteY30" fmla="*/ 197644 h 571501"/>
              <a:gd name="connsiteX31" fmla="*/ 369093 w 3376611"/>
              <a:gd name="connsiteY31" fmla="*/ 128588 h 571501"/>
              <a:gd name="connsiteX32" fmla="*/ 373856 w 3376611"/>
              <a:gd name="connsiteY32" fmla="*/ 90488 h 571501"/>
              <a:gd name="connsiteX33" fmla="*/ 183356 w 3376611"/>
              <a:gd name="connsiteY33" fmla="*/ 88107 h 571501"/>
              <a:gd name="connsiteX34" fmla="*/ 85724 w 3376611"/>
              <a:gd name="connsiteY34" fmla="*/ 169069 h 571501"/>
              <a:gd name="connsiteX35" fmla="*/ 85724 w 3376611"/>
              <a:gd name="connsiteY35" fmla="*/ 128588 h 571501"/>
              <a:gd name="connsiteX36" fmla="*/ 0 w 3376611"/>
              <a:gd name="connsiteY36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3376611 w 3376611"/>
              <a:gd name="connsiteY8" fmla="*/ 538163 h 571501"/>
              <a:gd name="connsiteX9" fmla="*/ 3181349 w 3376611"/>
              <a:gd name="connsiteY9" fmla="*/ 526257 h 571501"/>
              <a:gd name="connsiteX10" fmla="*/ 3133724 w 3376611"/>
              <a:gd name="connsiteY10" fmla="*/ 497682 h 571501"/>
              <a:gd name="connsiteX11" fmla="*/ 3033712 w 3376611"/>
              <a:gd name="connsiteY11" fmla="*/ 511969 h 571501"/>
              <a:gd name="connsiteX12" fmla="*/ 3014661 w 3376611"/>
              <a:gd name="connsiteY12" fmla="*/ 571501 h 571501"/>
              <a:gd name="connsiteX13" fmla="*/ 2443162 w 3376611"/>
              <a:gd name="connsiteY13" fmla="*/ 561974 h 571501"/>
              <a:gd name="connsiteX14" fmla="*/ 2416968 w 3376611"/>
              <a:gd name="connsiteY14" fmla="*/ 521493 h 571501"/>
              <a:gd name="connsiteX15" fmla="*/ 2002631 w 3376611"/>
              <a:gd name="connsiteY15" fmla="*/ 504824 h 571501"/>
              <a:gd name="connsiteX16" fmla="*/ 1702593 w 3376611"/>
              <a:gd name="connsiteY16" fmla="*/ 495299 h 571501"/>
              <a:gd name="connsiteX17" fmla="*/ 1693068 w 3376611"/>
              <a:gd name="connsiteY17" fmla="*/ 431006 h 571501"/>
              <a:gd name="connsiteX18" fmla="*/ 1466849 w 3376611"/>
              <a:gd name="connsiteY18" fmla="*/ 414337 h 571501"/>
              <a:gd name="connsiteX19" fmla="*/ 1423987 w 3376611"/>
              <a:gd name="connsiteY19" fmla="*/ 469106 h 571501"/>
              <a:gd name="connsiteX20" fmla="*/ 1195387 w 3376611"/>
              <a:gd name="connsiteY20" fmla="*/ 483393 h 571501"/>
              <a:gd name="connsiteX21" fmla="*/ 973931 w 3376611"/>
              <a:gd name="connsiteY21" fmla="*/ 457199 h 571501"/>
              <a:gd name="connsiteX22" fmla="*/ 962024 w 3376611"/>
              <a:gd name="connsiteY22" fmla="*/ 404813 h 571501"/>
              <a:gd name="connsiteX23" fmla="*/ 1004887 w 3376611"/>
              <a:gd name="connsiteY23" fmla="*/ 409575 h 571501"/>
              <a:gd name="connsiteX24" fmla="*/ 1112043 w 3376611"/>
              <a:gd name="connsiteY24" fmla="*/ 366714 h 571501"/>
              <a:gd name="connsiteX25" fmla="*/ 919162 w 3376611"/>
              <a:gd name="connsiteY25" fmla="*/ 328613 h 571501"/>
              <a:gd name="connsiteX26" fmla="*/ 742949 w 3376611"/>
              <a:gd name="connsiteY26" fmla="*/ 295274 h 571501"/>
              <a:gd name="connsiteX27" fmla="*/ 700087 w 3376611"/>
              <a:gd name="connsiteY27" fmla="*/ 273844 h 571501"/>
              <a:gd name="connsiteX28" fmla="*/ 459581 w 3376611"/>
              <a:gd name="connsiteY28" fmla="*/ 252413 h 571501"/>
              <a:gd name="connsiteX29" fmla="*/ 328612 w 3376611"/>
              <a:gd name="connsiteY29" fmla="*/ 269082 h 571501"/>
              <a:gd name="connsiteX30" fmla="*/ 257174 w 3376611"/>
              <a:gd name="connsiteY30" fmla="*/ 197644 h 571501"/>
              <a:gd name="connsiteX31" fmla="*/ 369093 w 3376611"/>
              <a:gd name="connsiteY31" fmla="*/ 128588 h 571501"/>
              <a:gd name="connsiteX32" fmla="*/ 373856 w 3376611"/>
              <a:gd name="connsiteY32" fmla="*/ 90488 h 571501"/>
              <a:gd name="connsiteX33" fmla="*/ 183356 w 3376611"/>
              <a:gd name="connsiteY33" fmla="*/ 88107 h 571501"/>
              <a:gd name="connsiteX34" fmla="*/ 85724 w 3376611"/>
              <a:gd name="connsiteY34" fmla="*/ 169069 h 571501"/>
              <a:gd name="connsiteX35" fmla="*/ 85724 w 3376611"/>
              <a:gd name="connsiteY35" fmla="*/ 128588 h 571501"/>
              <a:gd name="connsiteX36" fmla="*/ 0 w 3376611"/>
              <a:gd name="connsiteY36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578893 w 3376611"/>
              <a:gd name="connsiteY8" fmla="*/ 350044 h 571501"/>
              <a:gd name="connsiteX9" fmla="*/ 3376611 w 3376611"/>
              <a:gd name="connsiteY9" fmla="*/ 538163 h 571501"/>
              <a:gd name="connsiteX10" fmla="*/ 3181349 w 3376611"/>
              <a:gd name="connsiteY10" fmla="*/ 526257 h 571501"/>
              <a:gd name="connsiteX11" fmla="*/ 3133724 w 3376611"/>
              <a:gd name="connsiteY11" fmla="*/ 497682 h 571501"/>
              <a:gd name="connsiteX12" fmla="*/ 3033712 w 3376611"/>
              <a:gd name="connsiteY12" fmla="*/ 511969 h 571501"/>
              <a:gd name="connsiteX13" fmla="*/ 3014661 w 3376611"/>
              <a:gd name="connsiteY13" fmla="*/ 571501 h 571501"/>
              <a:gd name="connsiteX14" fmla="*/ 2443162 w 3376611"/>
              <a:gd name="connsiteY14" fmla="*/ 561974 h 571501"/>
              <a:gd name="connsiteX15" fmla="*/ 2416968 w 3376611"/>
              <a:gd name="connsiteY15" fmla="*/ 521493 h 571501"/>
              <a:gd name="connsiteX16" fmla="*/ 2002631 w 3376611"/>
              <a:gd name="connsiteY16" fmla="*/ 504824 h 571501"/>
              <a:gd name="connsiteX17" fmla="*/ 1702593 w 3376611"/>
              <a:gd name="connsiteY17" fmla="*/ 495299 h 571501"/>
              <a:gd name="connsiteX18" fmla="*/ 1693068 w 3376611"/>
              <a:gd name="connsiteY18" fmla="*/ 431006 h 571501"/>
              <a:gd name="connsiteX19" fmla="*/ 1466849 w 3376611"/>
              <a:gd name="connsiteY19" fmla="*/ 414337 h 571501"/>
              <a:gd name="connsiteX20" fmla="*/ 1423987 w 3376611"/>
              <a:gd name="connsiteY20" fmla="*/ 469106 h 571501"/>
              <a:gd name="connsiteX21" fmla="*/ 1195387 w 3376611"/>
              <a:gd name="connsiteY21" fmla="*/ 483393 h 571501"/>
              <a:gd name="connsiteX22" fmla="*/ 973931 w 3376611"/>
              <a:gd name="connsiteY22" fmla="*/ 457199 h 571501"/>
              <a:gd name="connsiteX23" fmla="*/ 962024 w 3376611"/>
              <a:gd name="connsiteY23" fmla="*/ 404813 h 571501"/>
              <a:gd name="connsiteX24" fmla="*/ 1004887 w 3376611"/>
              <a:gd name="connsiteY24" fmla="*/ 409575 h 571501"/>
              <a:gd name="connsiteX25" fmla="*/ 1112043 w 3376611"/>
              <a:gd name="connsiteY25" fmla="*/ 366714 h 571501"/>
              <a:gd name="connsiteX26" fmla="*/ 919162 w 3376611"/>
              <a:gd name="connsiteY26" fmla="*/ 328613 h 571501"/>
              <a:gd name="connsiteX27" fmla="*/ 742949 w 3376611"/>
              <a:gd name="connsiteY27" fmla="*/ 295274 h 571501"/>
              <a:gd name="connsiteX28" fmla="*/ 700087 w 3376611"/>
              <a:gd name="connsiteY28" fmla="*/ 273844 h 571501"/>
              <a:gd name="connsiteX29" fmla="*/ 459581 w 3376611"/>
              <a:gd name="connsiteY29" fmla="*/ 252413 h 571501"/>
              <a:gd name="connsiteX30" fmla="*/ 328612 w 3376611"/>
              <a:gd name="connsiteY30" fmla="*/ 269082 h 571501"/>
              <a:gd name="connsiteX31" fmla="*/ 257174 w 3376611"/>
              <a:gd name="connsiteY31" fmla="*/ 197644 h 571501"/>
              <a:gd name="connsiteX32" fmla="*/ 369093 w 3376611"/>
              <a:gd name="connsiteY32" fmla="*/ 128588 h 571501"/>
              <a:gd name="connsiteX33" fmla="*/ 373856 w 3376611"/>
              <a:gd name="connsiteY33" fmla="*/ 90488 h 571501"/>
              <a:gd name="connsiteX34" fmla="*/ 183356 w 3376611"/>
              <a:gd name="connsiteY34" fmla="*/ 88107 h 571501"/>
              <a:gd name="connsiteX35" fmla="*/ 85724 w 3376611"/>
              <a:gd name="connsiteY35" fmla="*/ 169069 h 571501"/>
              <a:gd name="connsiteX36" fmla="*/ 85724 w 3376611"/>
              <a:gd name="connsiteY36" fmla="*/ 128588 h 571501"/>
              <a:gd name="connsiteX37" fmla="*/ 0 w 3376611"/>
              <a:gd name="connsiteY37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3376611 w 3376611"/>
              <a:gd name="connsiteY9" fmla="*/ 538163 h 571501"/>
              <a:gd name="connsiteX10" fmla="*/ 3181349 w 3376611"/>
              <a:gd name="connsiteY10" fmla="*/ 526257 h 571501"/>
              <a:gd name="connsiteX11" fmla="*/ 3133724 w 3376611"/>
              <a:gd name="connsiteY11" fmla="*/ 497682 h 571501"/>
              <a:gd name="connsiteX12" fmla="*/ 3033712 w 3376611"/>
              <a:gd name="connsiteY12" fmla="*/ 511969 h 571501"/>
              <a:gd name="connsiteX13" fmla="*/ 3014661 w 3376611"/>
              <a:gd name="connsiteY13" fmla="*/ 571501 h 571501"/>
              <a:gd name="connsiteX14" fmla="*/ 2443162 w 3376611"/>
              <a:gd name="connsiteY14" fmla="*/ 561974 h 571501"/>
              <a:gd name="connsiteX15" fmla="*/ 2416968 w 3376611"/>
              <a:gd name="connsiteY15" fmla="*/ 521493 h 571501"/>
              <a:gd name="connsiteX16" fmla="*/ 2002631 w 3376611"/>
              <a:gd name="connsiteY16" fmla="*/ 504824 h 571501"/>
              <a:gd name="connsiteX17" fmla="*/ 1702593 w 3376611"/>
              <a:gd name="connsiteY17" fmla="*/ 495299 h 571501"/>
              <a:gd name="connsiteX18" fmla="*/ 1693068 w 3376611"/>
              <a:gd name="connsiteY18" fmla="*/ 431006 h 571501"/>
              <a:gd name="connsiteX19" fmla="*/ 1466849 w 3376611"/>
              <a:gd name="connsiteY19" fmla="*/ 414337 h 571501"/>
              <a:gd name="connsiteX20" fmla="*/ 1423987 w 3376611"/>
              <a:gd name="connsiteY20" fmla="*/ 469106 h 571501"/>
              <a:gd name="connsiteX21" fmla="*/ 1195387 w 3376611"/>
              <a:gd name="connsiteY21" fmla="*/ 483393 h 571501"/>
              <a:gd name="connsiteX22" fmla="*/ 973931 w 3376611"/>
              <a:gd name="connsiteY22" fmla="*/ 457199 h 571501"/>
              <a:gd name="connsiteX23" fmla="*/ 962024 w 3376611"/>
              <a:gd name="connsiteY23" fmla="*/ 404813 h 571501"/>
              <a:gd name="connsiteX24" fmla="*/ 1004887 w 3376611"/>
              <a:gd name="connsiteY24" fmla="*/ 409575 h 571501"/>
              <a:gd name="connsiteX25" fmla="*/ 1112043 w 3376611"/>
              <a:gd name="connsiteY25" fmla="*/ 366714 h 571501"/>
              <a:gd name="connsiteX26" fmla="*/ 919162 w 3376611"/>
              <a:gd name="connsiteY26" fmla="*/ 328613 h 571501"/>
              <a:gd name="connsiteX27" fmla="*/ 742949 w 3376611"/>
              <a:gd name="connsiteY27" fmla="*/ 295274 h 571501"/>
              <a:gd name="connsiteX28" fmla="*/ 700087 w 3376611"/>
              <a:gd name="connsiteY28" fmla="*/ 273844 h 571501"/>
              <a:gd name="connsiteX29" fmla="*/ 459581 w 3376611"/>
              <a:gd name="connsiteY29" fmla="*/ 252413 h 571501"/>
              <a:gd name="connsiteX30" fmla="*/ 328612 w 3376611"/>
              <a:gd name="connsiteY30" fmla="*/ 269082 h 571501"/>
              <a:gd name="connsiteX31" fmla="*/ 257174 w 3376611"/>
              <a:gd name="connsiteY31" fmla="*/ 197644 h 571501"/>
              <a:gd name="connsiteX32" fmla="*/ 369093 w 3376611"/>
              <a:gd name="connsiteY32" fmla="*/ 128588 h 571501"/>
              <a:gd name="connsiteX33" fmla="*/ 373856 w 3376611"/>
              <a:gd name="connsiteY33" fmla="*/ 90488 h 571501"/>
              <a:gd name="connsiteX34" fmla="*/ 183356 w 3376611"/>
              <a:gd name="connsiteY34" fmla="*/ 88107 h 571501"/>
              <a:gd name="connsiteX35" fmla="*/ 85724 w 3376611"/>
              <a:gd name="connsiteY35" fmla="*/ 169069 h 571501"/>
              <a:gd name="connsiteX36" fmla="*/ 85724 w 3376611"/>
              <a:gd name="connsiteY36" fmla="*/ 128588 h 571501"/>
              <a:gd name="connsiteX37" fmla="*/ 0 w 3376611"/>
              <a:gd name="connsiteY37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852737 w 3376611"/>
              <a:gd name="connsiteY9" fmla="*/ 352425 h 571501"/>
              <a:gd name="connsiteX10" fmla="*/ 3376611 w 3376611"/>
              <a:gd name="connsiteY10" fmla="*/ 538163 h 571501"/>
              <a:gd name="connsiteX11" fmla="*/ 3181349 w 3376611"/>
              <a:gd name="connsiteY11" fmla="*/ 526257 h 571501"/>
              <a:gd name="connsiteX12" fmla="*/ 3133724 w 3376611"/>
              <a:gd name="connsiteY12" fmla="*/ 497682 h 571501"/>
              <a:gd name="connsiteX13" fmla="*/ 3033712 w 3376611"/>
              <a:gd name="connsiteY13" fmla="*/ 511969 h 571501"/>
              <a:gd name="connsiteX14" fmla="*/ 3014661 w 3376611"/>
              <a:gd name="connsiteY14" fmla="*/ 571501 h 571501"/>
              <a:gd name="connsiteX15" fmla="*/ 2443162 w 3376611"/>
              <a:gd name="connsiteY15" fmla="*/ 561974 h 571501"/>
              <a:gd name="connsiteX16" fmla="*/ 2416968 w 3376611"/>
              <a:gd name="connsiteY16" fmla="*/ 521493 h 571501"/>
              <a:gd name="connsiteX17" fmla="*/ 2002631 w 3376611"/>
              <a:gd name="connsiteY17" fmla="*/ 504824 h 571501"/>
              <a:gd name="connsiteX18" fmla="*/ 1702593 w 3376611"/>
              <a:gd name="connsiteY18" fmla="*/ 495299 h 571501"/>
              <a:gd name="connsiteX19" fmla="*/ 1693068 w 3376611"/>
              <a:gd name="connsiteY19" fmla="*/ 431006 h 571501"/>
              <a:gd name="connsiteX20" fmla="*/ 1466849 w 3376611"/>
              <a:gd name="connsiteY20" fmla="*/ 414337 h 571501"/>
              <a:gd name="connsiteX21" fmla="*/ 1423987 w 3376611"/>
              <a:gd name="connsiteY21" fmla="*/ 469106 h 571501"/>
              <a:gd name="connsiteX22" fmla="*/ 1195387 w 3376611"/>
              <a:gd name="connsiteY22" fmla="*/ 483393 h 571501"/>
              <a:gd name="connsiteX23" fmla="*/ 973931 w 3376611"/>
              <a:gd name="connsiteY23" fmla="*/ 457199 h 571501"/>
              <a:gd name="connsiteX24" fmla="*/ 962024 w 3376611"/>
              <a:gd name="connsiteY24" fmla="*/ 404813 h 571501"/>
              <a:gd name="connsiteX25" fmla="*/ 1004887 w 3376611"/>
              <a:gd name="connsiteY25" fmla="*/ 409575 h 571501"/>
              <a:gd name="connsiteX26" fmla="*/ 1112043 w 3376611"/>
              <a:gd name="connsiteY26" fmla="*/ 366714 h 571501"/>
              <a:gd name="connsiteX27" fmla="*/ 919162 w 3376611"/>
              <a:gd name="connsiteY27" fmla="*/ 328613 h 571501"/>
              <a:gd name="connsiteX28" fmla="*/ 742949 w 3376611"/>
              <a:gd name="connsiteY28" fmla="*/ 295274 h 571501"/>
              <a:gd name="connsiteX29" fmla="*/ 700087 w 3376611"/>
              <a:gd name="connsiteY29" fmla="*/ 273844 h 571501"/>
              <a:gd name="connsiteX30" fmla="*/ 459581 w 3376611"/>
              <a:gd name="connsiteY30" fmla="*/ 252413 h 571501"/>
              <a:gd name="connsiteX31" fmla="*/ 328612 w 3376611"/>
              <a:gd name="connsiteY31" fmla="*/ 269082 h 571501"/>
              <a:gd name="connsiteX32" fmla="*/ 257174 w 3376611"/>
              <a:gd name="connsiteY32" fmla="*/ 197644 h 571501"/>
              <a:gd name="connsiteX33" fmla="*/ 369093 w 3376611"/>
              <a:gd name="connsiteY33" fmla="*/ 128588 h 571501"/>
              <a:gd name="connsiteX34" fmla="*/ 373856 w 3376611"/>
              <a:gd name="connsiteY34" fmla="*/ 90488 h 571501"/>
              <a:gd name="connsiteX35" fmla="*/ 183356 w 3376611"/>
              <a:gd name="connsiteY35" fmla="*/ 88107 h 571501"/>
              <a:gd name="connsiteX36" fmla="*/ 85724 w 3376611"/>
              <a:gd name="connsiteY36" fmla="*/ 169069 h 571501"/>
              <a:gd name="connsiteX37" fmla="*/ 85724 w 3376611"/>
              <a:gd name="connsiteY37" fmla="*/ 128588 h 571501"/>
              <a:gd name="connsiteX38" fmla="*/ 0 w 3376611"/>
              <a:gd name="connsiteY38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3376611 w 3376611"/>
              <a:gd name="connsiteY10" fmla="*/ 538163 h 571501"/>
              <a:gd name="connsiteX11" fmla="*/ 3181349 w 3376611"/>
              <a:gd name="connsiteY11" fmla="*/ 526257 h 571501"/>
              <a:gd name="connsiteX12" fmla="*/ 3133724 w 3376611"/>
              <a:gd name="connsiteY12" fmla="*/ 497682 h 571501"/>
              <a:gd name="connsiteX13" fmla="*/ 3033712 w 3376611"/>
              <a:gd name="connsiteY13" fmla="*/ 511969 h 571501"/>
              <a:gd name="connsiteX14" fmla="*/ 3014661 w 3376611"/>
              <a:gd name="connsiteY14" fmla="*/ 571501 h 571501"/>
              <a:gd name="connsiteX15" fmla="*/ 2443162 w 3376611"/>
              <a:gd name="connsiteY15" fmla="*/ 561974 h 571501"/>
              <a:gd name="connsiteX16" fmla="*/ 2416968 w 3376611"/>
              <a:gd name="connsiteY16" fmla="*/ 521493 h 571501"/>
              <a:gd name="connsiteX17" fmla="*/ 2002631 w 3376611"/>
              <a:gd name="connsiteY17" fmla="*/ 504824 h 571501"/>
              <a:gd name="connsiteX18" fmla="*/ 1702593 w 3376611"/>
              <a:gd name="connsiteY18" fmla="*/ 495299 h 571501"/>
              <a:gd name="connsiteX19" fmla="*/ 1693068 w 3376611"/>
              <a:gd name="connsiteY19" fmla="*/ 431006 h 571501"/>
              <a:gd name="connsiteX20" fmla="*/ 1466849 w 3376611"/>
              <a:gd name="connsiteY20" fmla="*/ 414337 h 571501"/>
              <a:gd name="connsiteX21" fmla="*/ 1423987 w 3376611"/>
              <a:gd name="connsiteY21" fmla="*/ 469106 h 571501"/>
              <a:gd name="connsiteX22" fmla="*/ 1195387 w 3376611"/>
              <a:gd name="connsiteY22" fmla="*/ 483393 h 571501"/>
              <a:gd name="connsiteX23" fmla="*/ 973931 w 3376611"/>
              <a:gd name="connsiteY23" fmla="*/ 457199 h 571501"/>
              <a:gd name="connsiteX24" fmla="*/ 962024 w 3376611"/>
              <a:gd name="connsiteY24" fmla="*/ 404813 h 571501"/>
              <a:gd name="connsiteX25" fmla="*/ 1004887 w 3376611"/>
              <a:gd name="connsiteY25" fmla="*/ 409575 h 571501"/>
              <a:gd name="connsiteX26" fmla="*/ 1112043 w 3376611"/>
              <a:gd name="connsiteY26" fmla="*/ 366714 h 571501"/>
              <a:gd name="connsiteX27" fmla="*/ 919162 w 3376611"/>
              <a:gd name="connsiteY27" fmla="*/ 328613 h 571501"/>
              <a:gd name="connsiteX28" fmla="*/ 742949 w 3376611"/>
              <a:gd name="connsiteY28" fmla="*/ 295274 h 571501"/>
              <a:gd name="connsiteX29" fmla="*/ 700087 w 3376611"/>
              <a:gd name="connsiteY29" fmla="*/ 273844 h 571501"/>
              <a:gd name="connsiteX30" fmla="*/ 459581 w 3376611"/>
              <a:gd name="connsiteY30" fmla="*/ 252413 h 571501"/>
              <a:gd name="connsiteX31" fmla="*/ 328612 w 3376611"/>
              <a:gd name="connsiteY31" fmla="*/ 269082 h 571501"/>
              <a:gd name="connsiteX32" fmla="*/ 257174 w 3376611"/>
              <a:gd name="connsiteY32" fmla="*/ 197644 h 571501"/>
              <a:gd name="connsiteX33" fmla="*/ 369093 w 3376611"/>
              <a:gd name="connsiteY33" fmla="*/ 128588 h 571501"/>
              <a:gd name="connsiteX34" fmla="*/ 373856 w 3376611"/>
              <a:gd name="connsiteY34" fmla="*/ 90488 h 571501"/>
              <a:gd name="connsiteX35" fmla="*/ 183356 w 3376611"/>
              <a:gd name="connsiteY35" fmla="*/ 88107 h 571501"/>
              <a:gd name="connsiteX36" fmla="*/ 85724 w 3376611"/>
              <a:gd name="connsiteY36" fmla="*/ 169069 h 571501"/>
              <a:gd name="connsiteX37" fmla="*/ 85724 w 3376611"/>
              <a:gd name="connsiteY37" fmla="*/ 128588 h 571501"/>
              <a:gd name="connsiteX38" fmla="*/ 0 w 3376611"/>
              <a:gd name="connsiteY38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2771774 w 3376611"/>
              <a:gd name="connsiteY10" fmla="*/ 428625 h 571501"/>
              <a:gd name="connsiteX11" fmla="*/ 3376611 w 3376611"/>
              <a:gd name="connsiteY11" fmla="*/ 538163 h 571501"/>
              <a:gd name="connsiteX12" fmla="*/ 3181349 w 3376611"/>
              <a:gd name="connsiteY12" fmla="*/ 526257 h 571501"/>
              <a:gd name="connsiteX13" fmla="*/ 3133724 w 3376611"/>
              <a:gd name="connsiteY13" fmla="*/ 497682 h 571501"/>
              <a:gd name="connsiteX14" fmla="*/ 3033712 w 3376611"/>
              <a:gd name="connsiteY14" fmla="*/ 511969 h 571501"/>
              <a:gd name="connsiteX15" fmla="*/ 3014661 w 3376611"/>
              <a:gd name="connsiteY15" fmla="*/ 571501 h 571501"/>
              <a:gd name="connsiteX16" fmla="*/ 2443162 w 3376611"/>
              <a:gd name="connsiteY16" fmla="*/ 561974 h 571501"/>
              <a:gd name="connsiteX17" fmla="*/ 2416968 w 3376611"/>
              <a:gd name="connsiteY17" fmla="*/ 521493 h 571501"/>
              <a:gd name="connsiteX18" fmla="*/ 2002631 w 3376611"/>
              <a:gd name="connsiteY18" fmla="*/ 504824 h 571501"/>
              <a:gd name="connsiteX19" fmla="*/ 1702593 w 3376611"/>
              <a:gd name="connsiteY19" fmla="*/ 495299 h 571501"/>
              <a:gd name="connsiteX20" fmla="*/ 1693068 w 3376611"/>
              <a:gd name="connsiteY20" fmla="*/ 431006 h 571501"/>
              <a:gd name="connsiteX21" fmla="*/ 1466849 w 3376611"/>
              <a:gd name="connsiteY21" fmla="*/ 414337 h 571501"/>
              <a:gd name="connsiteX22" fmla="*/ 1423987 w 3376611"/>
              <a:gd name="connsiteY22" fmla="*/ 469106 h 571501"/>
              <a:gd name="connsiteX23" fmla="*/ 1195387 w 3376611"/>
              <a:gd name="connsiteY23" fmla="*/ 483393 h 571501"/>
              <a:gd name="connsiteX24" fmla="*/ 973931 w 3376611"/>
              <a:gd name="connsiteY24" fmla="*/ 457199 h 571501"/>
              <a:gd name="connsiteX25" fmla="*/ 962024 w 3376611"/>
              <a:gd name="connsiteY25" fmla="*/ 404813 h 571501"/>
              <a:gd name="connsiteX26" fmla="*/ 1004887 w 3376611"/>
              <a:gd name="connsiteY26" fmla="*/ 409575 h 571501"/>
              <a:gd name="connsiteX27" fmla="*/ 1112043 w 3376611"/>
              <a:gd name="connsiteY27" fmla="*/ 366714 h 571501"/>
              <a:gd name="connsiteX28" fmla="*/ 919162 w 3376611"/>
              <a:gd name="connsiteY28" fmla="*/ 328613 h 571501"/>
              <a:gd name="connsiteX29" fmla="*/ 742949 w 3376611"/>
              <a:gd name="connsiteY29" fmla="*/ 295274 h 571501"/>
              <a:gd name="connsiteX30" fmla="*/ 700087 w 3376611"/>
              <a:gd name="connsiteY30" fmla="*/ 273844 h 571501"/>
              <a:gd name="connsiteX31" fmla="*/ 459581 w 3376611"/>
              <a:gd name="connsiteY31" fmla="*/ 252413 h 571501"/>
              <a:gd name="connsiteX32" fmla="*/ 328612 w 3376611"/>
              <a:gd name="connsiteY32" fmla="*/ 269082 h 571501"/>
              <a:gd name="connsiteX33" fmla="*/ 257174 w 3376611"/>
              <a:gd name="connsiteY33" fmla="*/ 197644 h 571501"/>
              <a:gd name="connsiteX34" fmla="*/ 369093 w 3376611"/>
              <a:gd name="connsiteY34" fmla="*/ 128588 h 571501"/>
              <a:gd name="connsiteX35" fmla="*/ 373856 w 3376611"/>
              <a:gd name="connsiteY35" fmla="*/ 90488 h 571501"/>
              <a:gd name="connsiteX36" fmla="*/ 183356 w 3376611"/>
              <a:gd name="connsiteY36" fmla="*/ 88107 h 571501"/>
              <a:gd name="connsiteX37" fmla="*/ 85724 w 3376611"/>
              <a:gd name="connsiteY37" fmla="*/ 169069 h 571501"/>
              <a:gd name="connsiteX38" fmla="*/ 85724 w 3376611"/>
              <a:gd name="connsiteY38" fmla="*/ 128588 h 571501"/>
              <a:gd name="connsiteX39" fmla="*/ 0 w 3376611"/>
              <a:gd name="connsiteY39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3376611 w 3376611"/>
              <a:gd name="connsiteY11" fmla="*/ 538163 h 571501"/>
              <a:gd name="connsiteX12" fmla="*/ 3181349 w 3376611"/>
              <a:gd name="connsiteY12" fmla="*/ 526257 h 571501"/>
              <a:gd name="connsiteX13" fmla="*/ 3133724 w 3376611"/>
              <a:gd name="connsiteY13" fmla="*/ 497682 h 571501"/>
              <a:gd name="connsiteX14" fmla="*/ 3033712 w 3376611"/>
              <a:gd name="connsiteY14" fmla="*/ 511969 h 571501"/>
              <a:gd name="connsiteX15" fmla="*/ 3014661 w 3376611"/>
              <a:gd name="connsiteY15" fmla="*/ 571501 h 571501"/>
              <a:gd name="connsiteX16" fmla="*/ 2443162 w 3376611"/>
              <a:gd name="connsiteY16" fmla="*/ 561974 h 571501"/>
              <a:gd name="connsiteX17" fmla="*/ 2416968 w 3376611"/>
              <a:gd name="connsiteY17" fmla="*/ 521493 h 571501"/>
              <a:gd name="connsiteX18" fmla="*/ 2002631 w 3376611"/>
              <a:gd name="connsiteY18" fmla="*/ 504824 h 571501"/>
              <a:gd name="connsiteX19" fmla="*/ 1702593 w 3376611"/>
              <a:gd name="connsiteY19" fmla="*/ 495299 h 571501"/>
              <a:gd name="connsiteX20" fmla="*/ 1693068 w 3376611"/>
              <a:gd name="connsiteY20" fmla="*/ 431006 h 571501"/>
              <a:gd name="connsiteX21" fmla="*/ 1466849 w 3376611"/>
              <a:gd name="connsiteY21" fmla="*/ 414337 h 571501"/>
              <a:gd name="connsiteX22" fmla="*/ 1423987 w 3376611"/>
              <a:gd name="connsiteY22" fmla="*/ 469106 h 571501"/>
              <a:gd name="connsiteX23" fmla="*/ 1195387 w 3376611"/>
              <a:gd name="connsiteY23" fmla="*/ 483393 h 571501"/>
              <a:gd name="connsiteX24" fmla="*/ 973931 w 3376611"/>
              <a:gd name="connsiteY24" fmla="*/ 457199 h 571501"/>
              <a:gd name="connsiteX25" fmla="*/ 962024 w 3376611"/>
              <a:gd name="connsiteY25" fmla="*/ 404813 h 571501"/>
              <a:gd name="connsiteX26" fmla="*/ 1004887 w 3376611"/>
              <a:gd name="connsiteY26" fmla="*/ 409575 h 571501"/>
              <a:gd name="connsiteX27" fmla="*/ 1112043 w 3376611"/>
              <a:gd name="connsiteY27" fmla="*/ 366714 h 571501"/>
              <a:gd name="connsiteX28" fmla="*/ 919162 w 3376611"/>
              <a:gd name="connsiteY28" fmla="*/ 328613 h 571501"/>
              <a:gd name="connsiteX29" fmla="*/ 742949 w 3376611"/>
              <a:gd name="connsiteY29" fmla="*/ 295274 h 571501"/>
              <a:gd name="connsiteX30" fmla="*/ 700087 w 3376611"/>
              <a:gd name="connsiteY30" fmla="*/ 273844 h 571501"/>
              <a:gd name="connsiteX31" fmla="*/ 459581 w 3376611"/>
              <a:gd name="connsiteY31" fmla="*/ 252413 h 571501"/>
              <a:gd name="connsiteX32" fmla="*/ 328612 w 3376611"/>
              <a:gd name="connsiteY32" fmla="*/ 269082 h 571501"/>
              <a:gd name="connsiteX33" fmla="*/ 257174 w 3376611"/>
              <a:gd name="connsiteY33" fmla="*/ 197644 h 571501"/>
              <a:gd name="connsiteX34" fmla="*/ 369093 w 3376611"/>
              <a:gd name="connsiteY34" fmla="*/ 128588 h 571501"/>
              <a:gd name="connsiteX35" fmla="*/ 373856 w 3376611"/>
              <a:gd name="connsiteY35" fmla="*/ 90488 h 571501"/>
              <a:gd name="connsiteX36" fmla="*/ 183356 w 3376611"/>
              <a:gd name="connsiteY36" fmla="*/ 88107 h 571501"/>
              <a:gd name="connsiteX37" fmla="*/ 85724 w 3376611"/>
              <a:gd name="connsiteY37" fmla="*/ 169069 h 571501"/>
              <a:gd name="connsiteX38" fmla="*/ 85724 w 3376611"/>
              <a:gd name="connsiteY38" fmla="*/ 128588 h 571501"/>
              <a:gd name="connsiteX39" fmla="*/ 0 w 3376611"/>
              <a:gd name="connsiteY39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2690812 w 3376611"/>
              <a:gd name="connsiteY11" fmla="*/ 440532 h 571501"/>
              <a:gd name="connsiteX12" fmla="*/ 3376611 w 3376611"/>
              <a:gd name="connsiteY12" fmla="*/ 538163 h 571501"/>
              <a:gd name="connsiteX13" fmla="*/ 3181349 w 3376611"/>
              <a:gd name="connsiteY13" fmla="*/ 526257 h 571501"/>
              <a:gd name="connsiteX14" fmla="*/ 3133724 w 3376611"/>
              <a:gd name="connsiteY14" fmla="*/ 497682 h 571501"/>
              <a:gd name="connsiteX15" fmla="*/ 3033712 w 3376611"/>
              <a:gd name="connsiteY15" fmla="*/ 511969 h 571501"/>
              <a:gd name="connsiteX16" fmla="*/ 3014661 w 3376611"/>
              <a:gd name="connsiteY16" fmla="*/ 571501 h 571501"/>
              <a:gd name="connsiteX17" fmla="*/ 2443162 w 3376611"/>
              <a:gd name="connsiteY17" fmla="*/ 561974 h 571501"/>
              <a:gd name="connsiteX18" fmla="*/ 2416968 w 3376611"/>
              <a:gd name="connsiteY18" fmla="*/ 521493 h 571501"/>
              <a:gd name="connsiteX19" fmla="*/ 2002631 w 3376611"/>
              <a:gd name="connsiteY19" fmla="*/ 504824 h 571501"/>
              <a:gd name="connsiteX20" fmla="*/ 1702593 w 3376611"/>
              <a:gd name="connsiteY20" fmla="*/ 495299 h 571501"/>
              <a:gd name="connsiteX21" fmla="*/ 1693068 w 3376611"/>
              <a:gd name="connsiteY21" fmla="*/ 431006 h 571501"/>
              <a:gd name="connsiteX22" fmla="*/ 1466849 w 3376611"/>
              <a:gd name="connsiteY22" fmla="*/ 414337 h 571501"/>
              <a:gd name="connsiteX23" fmla="*/ 1423987 w 3376611"/>
              <a:gd name="connsiteY23" fmla="*/ 469106 h 571501"/>
              <a:gd name="connsiteX24" fmla="*/ 1195387 w 3376611"/>
              <a:gd name="connsiteY24" fmla="*/ 483393 h 571501"/>
              <a:gd name="connsiteX25" fmla="*/ 973931 w 3376611"/>
              <a:gd name="connsiteY25" fmla="*/ 457199 h 571501"/>
              <a:gd name="connsiteX26" fmla="*/ 962024 w 3376611"/>
              <a:gd name="connsiteY26" fmla="*/ 404813 h 571501"/>
              <a:gd name="connsiteX27" fmla="*/ 1004887 w 3376611"/>
              <a:gd name="connsiteY27" fmla="*/ 409575 h 571501"/>
              <a:gd name="connsiteX28" fmla="*/ 1112043 w 3376611"/>
              <a:gd name="connsiteY28" fmla="*/ 366714 h 571501"/>
              <a:gd name="connsiteX29" fmla="*/ 919162 w 3376611"/>
              <a:gd name="connsiteY29" fmla="*/ 328613 h 571501"/>
              <a:gd name="connsiteX30" fmla="*/ 742949 w 3376611"/>
              <a:gd name="connsiteY30" fmla="*/ 295274 h 571501"/>
              <a:gd name="connsiteX31" fmla="*/ 700087 w 3376611"/>
              <a:gd name="connsiteY31" fmla="*/ 273844 h 571501"/>
              <a:gd name="connsiteX32" fmla="*/ 459581 w 3376611"/>
              <a:gd name="connsiteY32" fmla="*/ 252413 h 571501"/>
              <a:gd name="connsiteX33" fmla="*/ 328612 w 3376611"/>
              <a:gd name="connsiteY33" fmla="*/ 269082 h 571501"/>
              <a:gd name="connsiteX34" fmla="*/ 257174 w 3376611"/>
              <a:gd name="connsiteY34" fmla="*/ 197644 h 571501"/>
              <a:gd name="connsiteX35" fmla="*/ 369093 w 3376611"/>
              <a:gd name="connsiteY35" fmla="*/ 128588 h 571501"/>
              <a:gd name="connsiteX36" fmla="*/ 373856 w 3376611"/>
              <a:gd name="connsiteY36" fmla="*/ 90488 h 571501"/>
              <a:gd name="connsiteX37" fmla="*/ 183356 w 3376611"/>
              <a:gd name="connsiteY37" fmla="*/ 88107 h 571501"/>
              <a:gd name="connsiteX38" fmla="*/ 85724 w 3376611"/>
              <a:gd name="connsiteY38" fmla="*/ 169069 h 571501"/>
              <a:gd name="connsiteX39" fmla="*/ 85724 w 3376611"/>
              <a:gd name="connsiteY39" fmla="*/ 128588 h 571501"/>
              <a:gd name="connsiteX40" fmla="*/ 0 w 3376611"/>
              <a:gd name="connsiteY40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3376611 w 3376611"/>
              <a:gd name="connsiteY12" fmla="*/ 538163 h 571501"/>
              <a:gd name="connsiteX13" fmla="*/ 3181349 w 3376611"/>
              <a:gd name="connsiteY13" fmla="*/ 526257 h 571501"/>
              <a:gd name="connsiteX14" fmla="*/ 3133724 w 3376611"/>
              <a:gd name="connsiteY14" fmla="*/ 497682 h 571501"/>
              <a:gd name="connsiteX15" fmla="*/ 3033712 w 3376611"/>
              <a:gd name="connsiteY15" fmla="*/ 511969 h 571501"/>
              <a:gd name="connsiteX16" fmla="*/ 3014661 w 3376611"/>
              <a:gd name="connsiteY16" fmla="*/ 571501 h 571501"/>
              <a:gd name="connsiteX17" fmla="*/ 2443162 w 3376611"/>
              <a:gd name="connsiteY17" fmla="*/ 561974 h 571501"/>
              <a:gd name="connsiteX18" fmla="*/ 2416968 w 3376611"/>
              <a:gd name="connsiteY18" fmla="*/ 521493 h 571501"/>
              <a:gd name="connsiteX19" fmla="*/ 2002631 w 3376611"/>
              <a:gd name="connsiteY19" fmla="*/ 504824 h 571501"/>
              <a:gd name="connsiteX20" fmla="*/ 1702593 w 3376611"/>
              <a:gd name="connsiteY20" fmla="*/ 495299 h 571501"/>
              <a:gd name="connsiteX21" fmla="*/ 1693068 w 3376611"/>
              <a:gd name="connsiteY21" fmla="*/ 431006 h 571501"/>
              <a:gd name="connsiteX22" fmla="*/ 1466849 w 3376611"/>
              <a:gd name="connsiteY22" fmla="*/ 414337 h 571501"/>
              <a:gd name="connsiteX23" fmla="*/ 1423987 w 3376611"/>
              <a:gd name="connsiteY23" fmla="*/ 469106 h 571501"/>
              <a:gd name="connsiteX24" fmla="*/ 1195387 w 3376611"/>
              <a:gd name="connsiteY24" fmla="*/ 483393 h 571501"/>
              <a:gd name="connsiteX25" fmla="*/ 973931 w 3376611"/>
              <a:gd name="connsiteY25" fmla="*/ 457199 h 571501"/>
              <a:gd name="connsiteX26" fmla="*/ 962024 w 3376611"/>
              <a:gd name="connsiteY26" fmla="*/ 404813 h 571501"/>
              <a:gd name="connsiteX27" fmla="*/ 1004887 w 3376611"/>
              <a:gd name="connsiteY27" fmla="*/ 409575 h 571501"/>
              <a:gd name="connsiteX28" fmla="*/ 1112043 w 3376611"/>
              <a:gd name="connsiteY28" fmla="*/ 366714 h 571501"/>
              <a:gd name="connsiteX29" fmla="*/ 919162 w 3376611"/>
              <a:gd name="connsiteY29" fmla="*/ 328613 h 571501"/>
              <a:gd name="connsiteX30" fmla="*/ 742949 w 3376611"/>
              <a:gd name="connsiteY30" fmla="*/ 295274 h 571501"/>
              <a:gd name="connsiteX31" fmla="*/ 700087 w 3376611"/>
              <a:gd name="connsiteY31" fmla="*/ 273844 h 571501"/>
              <a:gd name="connsiteX32" fmla="*/ 459581 w 3376611"/>
              <a:gd name="connsiteY32" fmla="*/ 252413 h 571501"/>
              <a:gd name="connsiteX33" fmla="*/ 328612 w 3376611"/>
              <a:gd name="connsiteY33" fmla="*/ 269082 h 571501"/>
              <a:gd name="connsiteX34" fmla="*/ 257174 w 3376611"/>
              <a:gd name="connsiteY34" fmla="*/ 197644 h 571501"/>
              <a:gd name="connsiteX35" fmla="*/ 369093 w 3376611"/>
              <a:gd name="connsiteY35" fmla="*/ 128588 h 571501"/>
              <a:gd name="connsiteX36" fmla="*/ 373856 w 3376611"/>
              <a:gd name="connsiteY36" fmla="*/ 90488 h 571501"/>
              <a:gd name="connsiteX37" fmla="*/ 183356 w 3376611"/>
              <a:gd name="connsiteY37" fmla="*/ 88107 h 571501"/>
              <a:gd name="connsiteX38" fmla="*/ 85724 w 3376611"/>
              <a:gd name="connsiteY38" fmla="*/ 169069 h 571501"/>
              <a:gd name="connsiteX39" fmla="*/ 85724 w 3376611"/>
              <a:gd name="connsiteY39" fmla="*/ 128588 h 571501"/>
              <a:gd name="connsiteX40" fmla="*/ 0 w 3376611"/>
              <a:gd name="connsiteY40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833687 w 3376611"/>
              <a:gd name="connsiteY12" fmla="*/ 464344 h 571501"/>
              <a:gd name="connsiteX13" fmla="*/ 3376611 w 3376611"/>
              <a:gd name="connsiteY13" fmla="*/ 538163 h 571501"/>
              <a:gd name="connsiteX14" fmla="*/ 3181349 w 3376611"/>
              <a:gd name="connsiteY14" fmla="*/ 526257 h 571501"/>
              <a:gd name="connsiteX15" fmla="*/ 3133724 w 3376611"/>
              <a:gd name="connsiteY15" fmla="*/ 497682 h 571501"/>
              <a:gd name="connsiteX16" fmla="*/ 3033712 w 3376611"/>
              <a:gd name="connsiteY16" fmla="*/ 511969 h 571501"/>
              <a:gd name="connsiteX17" fmla="*/ 3014661 w 3376611"/>
              <a:gd name="connsiteY17" fmla="*/ 571501 h 571501"/>
              <a:gd name="connsiteX18" fmla="*/ 2443162 w 3376611"/>
              <a:gd name="connsiteY18" fmla="*/ 561974 h 571501"/>
              <a:gd name="connsiteX19" fmla="*/ 2416968 w 3376611"/>
              <a:gd name="connsiteY19" fmla="*/ 521493 h 571501"/>
              <a:gd name="connsiteX20" fmla="*/ 2002631 w 3376611"/>
              <a:gd name="connsiteY20" fmla="*/ 504824 h 571501"/>
              <a:gd name="connsiteX21" fmla="*/ 1702593 w 3376611"/>
              <a:gd name="connsiteY21" fmla="*/ 495299 h 571501"/>
              <a:gd name="connsiteX22" fmla="*/ 1693068 w 3376611"/>
              <a:gd name="connsiteY22" fmla="*/ 431006 h 571501"/>
              <a:gd name="connsiteX23" fmla="*/ 1466849 w 3376611"/>
              <a:gd name="connsiteY23" fmla="*/ 414337 h 571501"/>
              <a:gd name="connsiteX24" fmla="*/ 1423987 w 3376611"/>
              <a:gd name="connsiteY24" fmla="*/ 469106 h 571501"/>
              <a:gd name="connsiteX25" fmla="*/ 1195387 w 3376611"/>
              <a:gd name="connsiteY25" fmla="*/ 483393 h 571501"/>
              <a:gd name="connsiteX26" fmla="*/ 973931 w 3376611"/>
              <a:gd name="connsiteY26" fmla="*/ 457199 h 571501"/>
              <a:gd name="connsiteX27" fmla="*/ 962024 w 3376611"/>
              <a:gd name="connsiteY27" fmla="*/ 404813 h 571501"/>
              <a:gd name="connsiteX28" fmla="*/ 1004887 w 3376611"/>
              <a:gd name="connsiteY28" fmla="*/ 409575 h 571501"/>
              <a:gd name="connsiteX29" fmla="*/ 1112043 w 3376611"/>
              <a:gd name="connsiteY29" fmla="*/ 366714 h 571501"/>
              <a:gd name="connsiteX30" fmla="*/ 919162 w 3376611"/>
              <a:gd name="connsiteY30" fmla="*/ 328613 h 571501"/>
              <a:gd name="connsiteX31" fmla="*/ 742949 w 3376611"/>
              <a:gd name="connsiteY31" fmla="*/ 295274 h 571501"/>
              <a:gd name="connsiteX32" fmla="*/ 700087 w 3376611"/>
              <a:gd name="connsiteY32" fmla="*/ 273844 h 571501"/>
              <a:gd name="connsiteX33" fmla="*/ 459581 w 3376611"/>
              <a:gd name="connsiteY33" fmla="*/ 252413 h 571501"/>
              <a:gd name="connsiteX34" fmla="*/ 328612 w 3376611"/>
              <a:gd name="connsiteY34" fmla="*/ 269082 h 571501"/>
              <a:gd name="connsiteX35" fmla="*/ 257174 w 3376611"/>
              <a:gd name="connsiteY35" fmla="*/ 197644 h 571501"/>
              <a:gd name="connsiteX36" fmla="*/ 369093 w 3376611"/>
              <a:gd name="connsiteY36" fmla="*/ 128588 h 571501"/>
              <a:gd name="connsiteX37" fmla="*/ 373856 w 3376611"/>
              <a:gd name="connsiteY37" fmla="*/ 90488 h 571501"/>
              <a:gd name="connsiteX38" fmla="*/ 183356 w 3376611"/>
              <a:gd name="connsiteY38" fmla="*/ 88107 h 571501"/>
              <a:gd name="connsiteX39" fmla="*/ 85724 w 3376611"/>
              <a:gd name="connsiteY39" fmla="*/ 169069 h 571501"/>
              <a:gd name="connsiteX40" fmla="*/ 85724 w 3376611"/>
              <a:gd name="connsiteY40" fmla="*/ 128588 h 571501"/>
              <a:gd name="connsiteX41" fmla="*/ 0 w 3376611"/>
              <a:gd name="connsiteY41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3376611 w 3376611"/>
              <a:gd name="connsiteY13" fmla="*/ 538163 h 571501"/>
              <a:gd name="connsiteX14" fmla="*/ 3181349 w 3376611"/>
              <a:gd name="connsiteY14" fmla="*/ 526257 h 571501"/>
              <a:gd name="connsiteX15" fmla="*/ 3133724 w 3376611"/>
              <a:gd name="connsiteY15" fmla="*/ 497682 h 571501"/>
              <a:gd name="connsiteX16" fmla="*/ 3033712 w 3376611"/>
              <a:gd name="connsiteY16" fmla="*/ 511969 h 571501"/>
              <a:gd name="connsiteX17" fmla="*/ 3014661 w 3376611"/>
              <a:gd name="connsiteY17" fmla="*/ 571501 h 571501"/>
              <a:gd name="connsiteX18" fmla="*/ 2443162 w 3376611"/>
              <a:gd name="connsiteY18" fmla="*/ 561974 h 571501"/>
              <a:gd name="connsiteX19" fmla="*/ 2416968 w 3376611"/>
              <a:gd name="connsiteY19" fmla="*/ 521493 h 571501"/>
              <a:gd name="connsiteX20" fmla="*/ 2002631 w 3376611"/>
              <a:gd name="connsiteY20" fmla="*/ 504824 h 571501"/>
              <a:gd name="connsiteX21" fmla="*/ 1702593 w 3376611"/>
              <a:gd name="connsiteY21" fmla="*/ 495299 h 571501"/>
              <a:gd name="connsiteX22" fmla="*/ 1693068 w 3376611"/>
              <a:gd name="connsiteY22" fmla="*/ 431006 h 571501"/>
              <a:gd name="connsiteX23" fmla="*/ 1466849 w 3376611"/>
              <a:gd name="connsiteY23" fmla="*/ 414337 h 571501"/>
              <a:gd name="connsiteX24" fmla="*/ 1423987 w 3376611"/>
              <a:gd name="connsiteY24" fmla="*/ 469106 h 571501"/>
              <a:gd name="connsiteX25" fmla="*/ 1195387 w 3376611"/>
              <a:gd name="connsiteY25" fmla="*/ 483393 h 571501"/>
              <a:gd name="connsiteX26" fmla="*/ 973931 w 3376611"/>
              <a:gd name="connsiteY26" fmla="*/ 457199 h 571501"/>
              <a:gd name="connsiteX27" fmla="*/ 962024 w 3376611"/>
              <a:gd name="connsiteY27" fmla="*/ 404813 h 571501"/>
              <a:gd name="connsiteX28" fmla="*/ 1004887 w 3376611"/>
              <a:gd name="connsiteY28" fmla="*/ 409575 h 571501"/>
              <a:gd name="connsiteX29" fmla="*/ 1112043 w 3376611"/>
              <a:gd name="connsiteY29" fmla="*/ 366714 h 571501"/>
              <a:gd name="connsiteX30" fmla="*/ 919162 w 3376611"/>
              <a:gd name="connsiteY30" fmla="*/ 328613 h 571501"/>
              <a:gd name="connsiteX31" fmla="*/ 742949 w 3376611"/>
              <a:gd name="connsiteY31" fmla="*/ 295274 h 571501"/>
              <a:gd name="connsiteX32" fmla="*/ 700087 w 3376611"/>
              <a:gd name="connsiteY32" fmla="*/ 273844 h 571501"/>
              <a:gd name="connsiteX33" fmla="*/ 459581 w 3376611"/>
              <a:gd name="connsiteY33" fmla="*/ 252413 h 571501"/>
              <a:gd name="connsiteX34" fmla="*/ 328612 w 3376611"/>
              <a:gd name="connsiteY34" fmla="*/ 269082 h 571501"/>
              <a:gd name="connsiteX35" fmla="*/ 257174 w 3376611"/>
              <a:gd name="connsiteY35" fmla="*/ 197644 h 571501"/>
              <a:gd name="connsiteX36" fmla="*/ 369093 w 3376611"/>
              <a:gd name="connsiteY36" fmla="*/ 128588 h 571501"/>
              <a:gd name="connsiteX37" fmla="*/ 373856 w 3376611"/>
              <a:gd name="connsiteY37" fmla="*/ 90488 h 571501"/>
              <a:gd name="connsiteX38" fmla="*/ 183356 w 3376611"/>
              <a:gd name="connsiteY38" fmla="*/ 88107 h 571501"/>
              <a:gd name="connsiteX39" fmla="*/ 85724 w 3376611"/>
              <a:gd name="connsiteY39" fmla="*/ 169069 h 571501"/>
              <a:gd name="connsiteX40" fmla="*/ 85724 w 3376611"/>
              <a:gd name="connsiteY40" fmla="*/ 128588 h 571501"/>
              <a:gd name="connsiteX41" fmla="*/ 0 w 3376611"/>
              <a:gd name="connsiteY41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2938462 w 3376611"/>
              <a:gd name="connsiteY13" fmla="*/ 466725 h 571501"/>
              <a:gd name="connsiteX14" fmla="*/ 3376611 w 3376611"/>
              <a:gd name="connsiteY14" fmla="*/ 538163 h 571501"/>
              <a:gd name="connsiteX15" fmla="*/ 3181349 w 3376611"/>
              <a:gd name="connsiteY15" fmla="*/ 526257 h 571501"/>
              <a:gd name="connsiteX16" fmla="*/ 3133724 w 3376611"/>
              <a:gd name="connsiteY16" fmla="*/ 497682 h 571501"/>
              <a:gd name="connsiteX17" fmla="*/ 3033712 w 3376611"/>
              <a:gd name="connsiteY17" fmla="*/ 511969 h 571501"/>
              <a:gd name="connsiteX18" fmla="*/ 3014661 w 3376611"/>
              <a:gd name="connsiteY18" fmla="*/ 571501 h 571501"/>
              <a:gd name="connsiteX19" fmla="*/ 2443162 w 3376611"/>
              <a:gd name="connsiteY19" fmla="*/ 561974 h 571501"/>
              <a:gd name="connsiteX20" fmla="*/ 2416968 w 3376611"/>
              <a:gd name="connsiteY20" fmla="*/ 521493 h 571501"/>
              <a:gd name="connsiteX21" fmla="*/ 2002631 w 3376611"/>
              <a:gd name="connsiteY21" fmla="*/ 504824 h 571501"/>
              <a:gd name="connsiteX22" fmla="*/ 1702593 w 3376611"/>
              <a:gd name="connsiteY22" fmla="*/ 495299 h 571501"/>
              <a:gd name="connsiteX23" fmla="*/ 1693068 w 3376611"/>
              <a:gd name="connsiteY23" fmla="*/ 431006 h 571501"/>
              <a:gd name="connsiteX24" fmla="*/ 1466849 w 3376611"/>
              <a:gd name="connsiteY24" fmla="*/ 414337 h 571501"/>
              <a:gd name="connsiteX25" fmla="*/ 1423987 w 3376611"/>
              <a:gd name="connsiteY25" fmla="*/ 469106 h 571501"/>
              <a:gd name="connsiteX26" fmla="*/ 1195387 w 3376611"/>
              <a:gd name="connsiteY26" fmla="*/ 483393 h 571501"/>
              <a:gd name="connsiteX27" fmla="*/ 973931 w 3376611"/>
              <a:gd name="connsiteY27" fmla="*/ 457199 h 571501"/>
              <a:gd name="connsiteX28" fmla="*/ 962024 w 3376611"/>
              <a:gd name="connsiteY28" fmla="*/ 404813 h 571501"/>
              <a:gd name="connsiteX29" fmla="*/ 1004887 w 3376611"/>
              <a:gd name="connsiteY29" fmla="*/ 409575 h 571501"/>
              <a:gd name="connsiteX30" fmla="*/ 1112043 w 3376611"/>
              <a:gd name="connsiteY30" fmla="*/ 366714 h 571501"/>
              <a:gd name="connsiteX31" fmla="*/ 919162 w 3376611"/>
              <a:gd name="connsiteY31" fmla="*/ 328613 h 571501"/>
              <a:gd name="connsiteX32" fmla="*/ 742949 w 3376611"/>
              <a:gd name="connsiteY32" fmla="*/ 295274 h 571501"/>
              <a:gd name="connsiteX33" fmla="*/ 700087 w 3376611"/>
              <a:gd name="connsiteY33" fmla="*/ 273844 h 571501"/>
              <a:gd name="connsiteX34" fmla="*/ 459581 w 3376611"/>
              <a:gd name="connsiteY34" fmla="*/ 252413 h 571501"/>
              <a:gd name="connsiteX35" fmla="*/ 328612 w 3376611"/>
              <a:gd name="connsiteY35" fmla="*/ 269082 h 571501"/>
              <a:gd name="connsiteX36" fmla="*/ 257174 w 3376611"/>
              <a:gd name="connsiteY36" fmla="*/ 197644 h 571501"/>
              <a:gd name="connsiteX37" fmla="*/ 369093 w 3376611"/>
              <a:gd name="connsiteY37" fmla="*/ 128588 h 571501"/>
              <a:gd name="connsiteX38" fmla="*/ 373856 w 3376611"/>
              <a:gd name="connsiteY38" fmla="*/ 90488 h 571501"/>
              <a:gd name="connsiteX39" fmla="*/ 183356 w 3376611"/>
              <a:gd name="connsiteY39" fmla="*/ 88107 h 571501"/>
              <a:gd name="connsiteX40" fmla="*/ 85724 w 3376611"/>
              <a:gd name="connsiteY40" fmla="*/ 169069 h 571501"/>
              <a:gd name="connsiteX41" fmla="*/ 85724 w 3376611"/>
              <a:gd name="connsiteY41" fmla="*/ 128588 h 571501"/>
              <a:gd name="connsiteX42" fmla="*/ 0 w 3376611"/>
              <a:gd name="connsiteY42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2878931 w 3376611"/>
              <a:gd name="connsiteY13" fmla="*/ 419100 h 571501"/>
              <a:gd name="connsiteX14" fmla="*/ 3376611 w 3376611"/>
              <a:gd name="connsiteY14" fmla="*/ 538163 h 571501"/>
              <a:gd name="connsiteX15" fmla="*/ 3181349 w 3376611"/>
              <a:gd name="connsiteY15" fmla="*/ 526257 h 571501"/>
              <a:gd name="connsiteX16" fmla="*/ 3133724 w 3376611"/>
              <a:gd name="connsiteY16" fmla="*/ 497682 h 571501"/>
              <a:gd name="connsiteX17" fmla="*/ 3033712 w 3376611"/>
              <a:gd name="connsiteY17" fmla="*/ 511969 h 571501"/>
              <a:gd name="connsiteX18" fmla="*/ 3014661 w 3376611"/>
              <a:gd name="connsiteY18" fmla="*/ 571501 h 571501"/>
              <a:gd name="connsiteX19" fmla="*/ 2443162 w 3376611"/>
              <a:gd name="connsiteY19" fmla="*/ 561974 h 571501"/>
              <a:gd name="connsiteX20" fmla="*/ 2416968 w 3376611"/>
              <a:gd name="connsiteY20" fmla="*/ 521493 h 571501"/>
              <a:gd name="connsiteX21" fmla="*/ 2002631 w 3376611"/>
              <a:gd name="connsiteY21" fmla="*/ 504824 h 571501"/>
              <a:gd name="connsiteX22" fmla="*/ 1702593 w 3376611"/>
              <a:gd name="connsiteY22" fmla="*/ 495299 h 571501"/>
              <a:gd name="connsiteX23" fmla="*/ 1693068 w 3376611"/>
              <a:gd name="connsiteY23" fmla="*/ 431006 h 571501"/>
              <a:gd name="connsiteX24" fmla="*/ 1466849 w 3376611"/>
              <a:gd name="connsiteY24" fmla="*/ 414337 h 571501"/>
              <a:gd name="connsiteX25" fmla="*/ 1423987 w 3376611"/>
              <a:gd name="connsiteY25" fmla="*/ 469106 h 571501"/>
              <a:gd name="connsiteX26" fmla="*/ 1195387 w 3376611"/>
              <a:gd name="connsiteY26" fmla="*/ 483393 h 571501"/>
              <a:gd name="connsiteX27" fmla="*/ 973931 w 3376611"/>
              <a:gd name="connsiteY27" fmla="*/ 457199 h 571501"/>
              <a:gd name="connsiteX28" fmla="*/ 962024 w 3376611"/>
              <a:gd name="connsiteY28" fmla="*/ 404813 h 571501"/>
              <a:gd name="connsiteX29" fmla="*/ 1004887 w 3376611"/>
              <a:gd name="connsiteY29" fmla="*/ 409575 h 571501"/>
              <a:gd name="connsiteX30" fmla="*/ 1112043 w 3376611"/>
              <a:gd name="connsiteY30" fmla="*/ 366714 h 571501"/>
              <a:gd name="connsiteX31" fmla="*/ 919162 w 3376611"/>
              <a:gd name="connsiteY31" fmla="*/ 328613 h 571501"/>
              <a:gd name="connsiteX32" fmla="*/ 742949 w 3376611"/>
              <a:gd name="connsiteY32" fmla="*/ 295274 h 571501"/>
              <a:gd name="connsiteX33" fmla="*/ 700087 w 3376611"/>
              <a:gd name="connsiteY33" fmla="*/ 273844 h 571501"/>
              <a:gd name="connsiteX34" fmla="*/ 459581 w 3376611"/>
              <a:gd name="connsiteY34" fmla="*/ 252413 h 571501"/>
              <a:gd name="connsiteX35" fmla="*/ 328612 w 3376611"/>
              <a:gd name="connsiteY35" fmla="*/ 269082 h 571501"/>
              <a:gd name="connsiteX36" fmla="*/ 257174 w 3376611"/>
              <a:gd name="connsiteY36" fmla="*/ 197644 h 571501"/>
              <a:gd name="connsiteX37" fmla="*/ 369093 w 3376611"/>
              <a:gd name="connsiteY37" fmla="*/ 128588 h 571501"/>
              <a:gd name="connsiteX38" fmla="*/ 373856 w 3376611"/>
              <a:gd name="connsiteY38" fmla="*/ 90488 h 571501"/>
              <a:gd name="connsiteX39" fmla="*/ 183356 w 3376611"/>
              <a:gd name="connsiteY39" fmla="*/ 88107 h 571501"/>
              <a:gd name="connsiteX40" fmla="*/ 85724 w 3376611"/>
              <a:gd name="connsiteY40" fmla="*/ 169069 h 571501"/>
              <a:gd name="connsiteX41" fmla="*/ 85724 w 3376611"/>
              <a:gd name="connsiteY41" fmla="*/ 128588 h 571501"/>
              <a:gd name="connsiteX42" fmla="*/ 0 w 3376611"/>
              <a:gd name="connsiteY42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2878931 w 3376611"/>
              <a:gd name="connsiteY13" fmla="*/ 419100 h 571501"/>
              <a:gd name="connsiteX14" fmla="*/ 3105149 w 3376611"/>
              <a:gd name="connsiteY14" fmla="*/ 473869 h 571501"/>
              <a:gd name="connsiteX15" fmla="*/ 3376611 w 3376611"/>
              <a:gd name="connsiteY15" fmla="*/ 538163 h 571501"/>
              <a:gd name="connsiteX16" fmla="*/ 3181349 w 3376611"/>
              <a:gd name="connsiteY16" fmla="*/ 526257 h 571501"/>
              <a:gd name="connsiteX17" fmla="*/ 3133724 w 3376611"/>
              <a:gd name="connsiteY17" fmla="*/ 497682 h 571501"/>
              <a:gd name="connsiteX18" fmla="*/ 3033712 w 3376611"/>
              <a:gd name="connsiteY18" fmla="*/ 511969 h 571501"/>
              <a:gd name="connsiteX19" fmla="*/ 3014661 w 3376611"/>
              <a:gd name="connsiteY19" fmla="*/ 571501 h 571501"/>
              <a:gd name="connsiteX20" fmla="*/ 2443162 w 3376611"/>
              <a:gd name="connsiteY20" fmla="*/ 561974 h 571501"/>
              <a:gd name="connsiteX21" fmla="*/ 2416968 w 3376611"/>
              <a:gd name="connsiteY21" fmla="*/ 521493 h 571501"/>
              <a:gd name="connsiteX22" fmla="*/ 2002631 w 3376611"/>
              <a:gd name="connsiteY22" fmla="*/ 504824 h 571501"/>
              <a:gd name="connsiteX23" fmla="*/ 1702593 w 3376611"/>
              <a:gd name="connsiteY23" fmla="*/ 495299 h 571501"/>
              <a:gd name="connsiteX24" fmla="*/ 1693068 w 3376611"/>
              <a:gd name="connsiteY24" fmla="*/ 431006 h 571501"/>
              <a:gd name="connsiteX25" fmla="*/ 1466849 w 3376611"/>
              <a:gd name="connsiteY25" fmla="*/ 414337 h 571501"/>
              <a:gd name="connsiteX26" fmla="*/ 1423987 w 3376611"/>
              <a:gd name="connsiteY26" fmla="*/ 469106 h 571501"/>
              <a:gd name="connsiteX27" fmla="*/ 1195387 w 3376611"/>
              <a:gd name="connsiteY27" fmla="*/ 483393 h 571501"/>
              <a:gd name="connsiteX28" fmla="*/ 973931 w 3376611"/>
              <a:gd name="connsiteY28" fmla="*/ 457199 h 571501"/>
              <a:gd name="connsiteX29" fmla="*/ 962024 w 3376611"/>
              <a:gd name="connsiteY29" fmla="*/ 404813 h 571501"/>
              <a:gd name="connsiteX30" fmla="*/ 1004887 w 3376611"/>
              <a:gd name="connsiteY30" fmla="*/ 409575 h 571501"/>
              <a:gd name="connsiteX31" fmla="*/ 1112043 w 3376611"/>
              <a:gd name="connsiteY31" fmla="*/ 366714 h 571501"/>
              <a:gd name="connsiteX32" fmla="*/ 919162 w 3376611"/>
              <a:gd name="connsiteY32" fmla="*/ 328613 h 571501"/>
              <a:gd name="connsiteX33" fmla="*/ 742949 w 3376611"/>
              <a:gd name="connsiteY33" fmla="*/ 295274 h 571501"/>
              <a:gd name="connsiteX34" fmla="*/ 700087 w 3376611"/>
              <a:gd name="connsiteY34" fmla="*/ 273844 h 571501"/>
              <a:gd name="connsiteX35" fmla="*/ 459581 w 3376611"/>
              <a:gd name="connsiteY35" fmla="*/ 252413 h 571501"/>
              <a:gd name="connsiteX36" fmla="*/ 328612 w 3376611"/>
              <a:gd name="connsiteY36" fmla="*/ 269082 h 571501"/>
              <a:gd name="connsiteX37" fmla="*/ 257174 w 3376611"/>
              <a:gd name="connsiteY37" fmla="*/ 197644 h 571501"/>
              <a:gd name="connsiteX38" fmla="*/ 369093 w 3376611"/>
              <a:gd name="connsiteY38" fmla="*/ 128588 h 571501"/>
              <a:gd name="connsiteX39" fmla="*/ 373856 w 3376611"/>
              <a:gd name="connsiteY39" fmla="*/ 90488 h 571501"/>
              <a:gd name="connsiteX40" fmla="*/ 183356 w 3376611"/>
              <a:gd name="connsiteY40" fmla="*/ 88107 h 571501"/>
              <a:gd name="connsiteX41" fmla="*/ 85724 w 3376611"/>
              <a:gd name="connsiteY41" fmla="*/ 169069 h 571501"/>
              <a:gd name="connsiteX42" fmla="*/ 85724 w 3376611"/>
              <a:gd name="connsiteY42" fmla="*/ 128588 h 571501"/>
              <a:gd name="connsiteX43" fmla="*/ 0 w 3376611"/>
              <a:gd name="connsiteY43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2878931 w 3376611"/>
              <a:gd name="connsiteY13" fmla="*/ 419100 h 571501"/>
              <a:gd name="connsiteX14" fmla="*/ 3064668 w 3376611"/>
              <a:gd name="connsiteY14" fmla="*/ 421482 h 571501"/>
              <a:gd name="connsiteX15" fmla="*/ 3376611 w 3376611"/>
              <a:gd name="connsiteY15" fmla="*/ 538163 h 571501"/>
              <a:gd name="connsiteX16" fmla="*/ 3181349 w 3376611"/>
              <a:gd name="connsiteY16" fmla="*/ 526257 h 571501"/>
              <a:gd name="connsiteX17" fmla="*/ 3133724 w 3376611"/>
              <a:gd name="connsiteY17" fmla="*/ 497682 h 571501"/>
              <a:gd name="connsiteX18" fmla="*/ 3033712 w 3376611"/>
              <a:gd name="connsiteY18" fmla="*/ 511969 h 571501"/>
              <a:gd name="connsiteX19" fmla="*/ 3014661 w 3376611"/>
              <a:gd name="connsiteY19" fmla="*/ 571501 h 571501"/>
              <a:gd name="connsiteX20" fmla="*/ 2443162 w 3376611"/>
              <a:gd name="connsiteY20" fmla="*/ 561974 h 571501"/>
              <a:gd name="connsiteX21" fmla="*/ 2416968 w 3376611"/>
              <a:gd name="connsiteY21" fmla="*/ 521493 h 571501"/>
              <a:gd name="connsiteX22" fmla="*/ 2002631 w 3376611"/>
              <a:gd name="connsiteY22" fmla="*/ 504824 h 571501"/>
              <a:gd name="connsiteX23" fmla="*/ 1702593 w 3376611"/>
              <a:gd name="connsiteY23" fmla="*/ 495299 h 571501"/>
              <a:gd name="connsiteX24" fmla="*/ 1693068 w 3376611"/>
              <a:gd name="connsiteY24" fmla="*/ 431006 h 571501"/>
              <a:gd name="connsiteX25" fmla="*/ 1466849 w 3376611"/>
              <a:gd name="connsiteY25" fmla="*/ 414337 h 571501"/>
              <a:gd name="connsiteX26" fmla="*/ 1423987 w 3376611"/>
              <a:gd name="connsiteY26" fmla="*/ 469106 h 571501"/>
              <a:gd name="connsiteX27" fmla="*/ 1195387 w 3376611"/>
              <a:gd name="connsiteY27" fmla="*/ 483393 h 571501"/>
              <a:gd name="connsiteX28" fmla="*/ 973931 w 3376611"/>
              <a:gd name="connsiteY28" fmla="*/ 457199 h 571501"/>
              <a:gd name="connsiteX29" fmla="*/ 962024 w 3376611"/>
              <a:gd name="connsiteY29" fmla="*/ 404813 h 571501"/>
              <a:gd name="connsiteX30" fmla="*/ 1004887 w 3376611"/>
              <a:gd name="connsiteY30" fmla="*/ 409575 h 571501"/>
              <a:gd name="connsiteX31" fmla="*/ 1112043 w 3376611"/>
              <a:gd name="connsiteY31" fmla="*/ 366714 h 571501"/>
              <a:gd name="connsiteX32" fmla="*/ 919162 w 3376611"/>
              <a:gd name="connsiteY32" fmla="*/ 328613 h 571501"/>
              <a:gd name="connsiteX33" fmla="*/ 742949 w 3376611"/>
              <a:gd name="connsiteY33" fmla="*/ 295274 h 571501"/>
              <a:gd name="connsiteX34" fmla="*/ 700087 w 3376611"/>
              <a:gd name="connsiteY34" fmla="*/ 273844 h 571501"/>
              <a:gd name="connsiteX35" fmla="*/ 459581 w 3376611"/>
              <a:gd name="connsiteY35" fmla="*/ 252413 h 571501"/>
              <a:gd name="connsiteX36" fmla="*/ 328612 w 3376611"/>
              <a:gd name="connsiteY36" fmla="*/ 269082 h 571501"/>
              <a:gd name="connsiteX37" fmla="*/ 257174 w 3376611"/>
              <a:gd name="connsiteY37" fmla="*/ 197644 h 571501"/>
              <a:gd name="connsiteX38" fmla="*/ 369093 w 3376611"/>
              <a:gd name="connsiteY38" fmla="*/ 128588 h 571501"/>
              <a:gd name="connsiteX39" fmla="*/ 373856 w 3376611"/>
              <a:gd name="connsiteY39" fmla="*/ 90488 h 571501"/>
              <a:gd name="connsiteX40" fmla="*/ 183356 w 3376611"/>
              <a:gd name="connsiteY40" fmla="*/ 88107 h 571501"/>
              <a:gd name="connsiteX41" fmla="*/ 85724 w 3376611"/>
              <a:gd name="connsiteY41" fmla="*/ 169069 h 571501"/>
              <a:gd name="connsiteX42" fmla="*/ 85724 w 3376611"/>
              <a:gd name="connsiteY42" fmla="*/ 128588 h 571501"/>
              <a:gd name="connsiteX43" fmla="*/ 0 w 3376611"/>
              <a:gd name="connsiteY43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2878931 w 3376611"/>
              <a:gd name="connsiteY13" fmla="*/ 419100 h 571501"/>
              <a:gd name="connsiteX14" fmla="*/ 3064668 w 3376611"/>
              <a:gd name="connsiteY14" fmla="*/ 421482 h 571501"/>
              <a:gd name="connsiteX15" fmla="*/ 3248024 w 3376611"/>
              <a:gd name="connsiteY15" fmla="*/ 483394 h 571501"/>
              <a:gd name="connsiteX16" fmla="*/ 3376611 w 3376611"/>
              <a:gd name="connsiteY16" fmla="*/ 538163 h 571501"/>
              <a:gd name="connsiteX17" fmla="*/ 3181349 w 3376611"/>
              <a:gd name="connsiteY17" fmla="*/ 526257 h 571501"/>
              <a:gd name="connsiteX18" fmla="*/ 3133724 w 3376611"/>
              <a:gd name="connsiteY18" fmla="*/ 497682 h 571501"/>
              <a:gd name="connsiteX19" fmla="*/ 3033712 w 3376611"/>
              <a:gd name="connsiteY19" fmla="*/ 511969 h 571501"/>
              <a:gd name="connsiteX20" fmla="*/ 3014661 w 3376611"/>
              <a:gd name="connsiteY20" fmla="*/ 571501 h 571501"/>
              <a:gd name="connsiteX21" fmla="*/ 2443162 w 3376611"/>
              <a:gd name="connsiteY21" fmla="*/ 561974 h 571501"/>
              <a:gd name="connsiteX22" fmla="*/ 2416968 w 3376611"/>
              <a:gd name="connsiteY22" fmla="*/ 521493 h 571501"/>
              <a:gd name="connsiteX23" fmla="*/ 2002631 w 3376611"/>
              <a:gd name="connsiteY23" fmla="*/ 504824 h 571501"/>
              <a:gd name="connsiteX24" fmla="*/ 1702593 w 3376611"/>
              <a:gd name="connsiteY24" fmla="*/ 495299 h 571501"/>
              <a:gd name="connsiteX25" fmla="*/ 1693068 w 3376611"/>
              <a:gd name="connsiteY25" fmla="*/ 431006 h 571501"/>
              <a:gd name="connsiteX26" fmla="*/ 1466849 w 3376611"/>
              <a:gd name="connsiteY26" fmla="*/ 414337 h 571501"/>
              <a:gd name="connsiteX27" fmla="*/ 1423987 w 3376611"/>
              <a:gd name="connsiteY27" fmla="*/ 469106 h 571501"/>
              <a:gd name="connsiteX28" fmla="*/ 1195387 w 3376611"/>
              <a:gd name="connsiteY28" fmla="*/ 483393 h 571501"/>
              <a:gd name="connsiteX29" fmla="*/ 973931 w 3376611"/>
              <a:gd name="connsiteY29" fmla="*/ 457199 h 571501"/>
              <a:gd name="connsiteX30" fmla="*/ 962024 w 3376611"/>
              <a:gd name="connsiteY30" fmla="*/ 404813 h 571501"/>
              <a:gd name="connsiteX31" fmla="*/ 1004887 w 3376611"/>
              <a:gd name="connsiteY31" fmla="*/ 409575 h 571501"/>
              <a:gd name="connsiteX32" fmla="*/ 1112043 w 3376611"/>
              <a:gd name="connsiteY32" fmla="*/ 366714 h 571501"/>
              <a:gd name="connsiteX33" fmla="*/ 919162 w 3376611"/>
              <a:gd name="connsiteY33" fmla="*/ 328613 h 571501"/>
              <a:gd name="connsiteX34" fmla="*/ 742949 w 3376611"/>
              <a:gd name="connsiteY34" fmla="*/ 295274 h 571501"/>
              <a:gd name="connsiteX35" fmla="*/ 700087 w 3376611"/>
              <a:gd name="connsiteY35" fmla="*/ 273844 h 571501"/>
              <a:gd name="connsiteX36" fmla="*/ 459581 w 3376611"/>
              <a:gd name="connsiteY36" fmla="*/ 252413 h 571501"/>
              <a:gd name="connsiteX37" fmla="*/ 328612 w 3376611"/>
              <a:gd name="connsiteY37" fmla="*/ 269082 h 571501"/>
              <a:gd name="connsiteX38" fmla="*/ 257174 w 3376611"/>
              <a:gd name="connsiteY38" fmla="*/ 197644 h 571501"/>
              <a:gd name="connsiteX39" fmla="*/ 369093 w 3376611"/>
              <a:gd name="connsiteY39" fmla="*/ 128588 h 571501"/>
              <a:gd name="connsiteX40" fmla="*/ 373856 w 3376611"/>
              <a:gd name="connsiteY40" fmla="*/ 90488 h 571501"/>
              <a:gd name="connsiteX41" fmla="*/ 183356 w 3376611"/>
              <a:gd name="connsiteY41" fmla="*/ 88107 h 571501"/>
              <a:gd name="connsiteX42" fmla="*/ 85724 w 3376611"/>
              <a:gd name="connsiteY42" fmla="*/ 169069 h 571501"/>
              <a:gd name="connsiteX43" fmla="*/ 85724 w 3376611"/>
              <a:gd name="connsiteY43" fmla="*/ 128588 h 571501"/>
              <a:gd name="connsiteX44" fmla="*/ 0 w 3376611"/>
              <a:gd name="connsiteY44" fmla="*/ 180976 h 571501"/>
              <a:gd name="connsiteX0" fmla="*/ 0 w 3376611"/>
              <a:gd name="connsiteY0" fmla="*/ 180976 h 571501"/>
              <a:gd name="connsiteX1" fmla="*/ 102394 w 3376611"/>
              <a:gd name="connsiteY1" fmla="*/ 0 h 571501"/>
              <a:gd name="connsiteX2" fmla="*/ 309562 w 3376611"/>
              <a:gd name="connsiteY2" fmla="*/ 33338 h 571501"/>
              <a:gd name="connsiteX3" fmla="*/ 491728 w 3376611"/>
              <a:gd name="connsiteY3" fmla="*/ 23812 h 571501"/>
              <a:gd name="connsiteX4" fmla="*/ 752474 w 3376611"/>
              <a:gd name="connsiteY4" fmla="*/ 73819 h 571501"/>
              <a:gd name="connsiteX5" fmla="*/ 1128712 w 3376611"/>
              <a:gd name="connsiteY5" fmla="*/ 159544 h 571501"/>
              <a:gd name="connsiteX6" fmla="*/ 1662112 w 3376611"/>
              <a:gd name="connsiteY6" fmla="*/ 230982 h 571501"/>
              <a:gd name="connsiteX7" fmla="*/ 1931193 w 3376611"/>
              <a:gd name="connsiteY7" fmla="*/ 188119 h 571501"/>
              <a:gd name="connsiteX8" fmla="*/ 2419349 w 3376611"/>
              <a:gd name="connsiteY8" fmla="*/ 204788 h 571501"/>
              <a:gd name="connsiteX9" fmla="*/ 2228849 w 3376611"/>
              <a:gd name="connsiteY9" fmla="*/ 330993 h 571501"/>
              <a:gd name="connsiteX10" fmla="*/ 1816893 w 3376611"/>
              <a:gd name="connsiteY10" fmla="*/ 311944 h 571501"/>
              <a:gd name="connsiteX11" fmla="*/ 1993106 w 3376611"/>
              <a:gd name="connsiteY11" fmla="*/ 347664 h 571501"/>
              <a:gd name="connsiteX12" fmla="*/ 2588418 w 3376611"/>
              <a:gd name="connsiteY12" fmla="*/ 414338 h 571501"/>
              <a:gd name="connsiteX13" fmla="*/ 2878931 w 3376611"/>
              <a:gd name="connsiteY13" fmla="*/ 419100 h 571501"/>
              <a:gd name="connsiteX14" fmla="*/ 3064668 w 3376611"/>
              <a:gd name="connsiteY14" fmla="*/ 421482 h 571501"/>
              <a:gd name="connsiteX15" fmla="*/ 3364705 w 3376611"/>
              <a:gd name="connsiteY15" fmla="*/ 381000 h 571501"/>
              <a:gd name="connsiteX16" fmla="*/ 3376611 w 3376611"/>
              <a:gd name="connsiteY16" fmla="*/ 538163 h 571501"/>
              <a:gd name="connsiteX17" fmla="*/ 3181349 w 3376611"/>
              <a:gd name="connsiteY17" fmla="*/ 526257 h 571501"/>
              <a:gd name="connsiteX18" fmla="*/ 3133724 w 3376611"/>
              <a:gd name="connsiteY18" fmla="*/ 497682 h 571501"/>
              <a:gd name="connsiteX19" fmla="*/ 3033712 w 3376611"/>
              <a:gd name="connsiteY19" fmla="*/ 511969 h 571501"/>
              <a:gd name="connsiteX20" fmla="*/ 3014661 w 3376611"/>
              <a:gd name="connsiteY20" fmla="*/ 571501 h 571501"/>
              <a:gd name="connsiteX21" fmla="*/ 2443162 w 3376611"/>
              <a:gd name="connsiteY21" fmla="*/ 561974 h 571501"/>
              <a:gd name="connsiteX22" fmla="*/ 2416968 w 3376611"/>
              <a:gd name="connsiteY22" fmla="*/ 521493 h 571501"/>
              <a:gd name="connsiteX23" fmla="*/ 2002631 w 3376611"/>
              <a:gd name="connsiteY23" fmla="*/ 504824 h 571501"/>
              <a:gd name="connsiteX24" fmla="*/ 1702593 w 3376611"/>
              <a:gd name="connsiteY24" fmla="*/ 495299 h 571501"/>
              <a:gd name="connsiteX25" fmla="*/ 1693068 w 3376611"/>
              <a:gd name="connsiteY25" fmla="*/ 431006 h 571501"/>
              <a:gd name="connsiteX26" fmla="*/ 1466849 w 3376611"/>
              <a:gd name="connsiteY26" fmla="*/ 414337 h 571501"/>
              <a:gd name="connsiteX27" fmla="*/ 1423987 w 3376611"/>
              <a:gd name="connsiteY27" fmla="*/ 469106 h 571501"/>
              <a:gd name="connsiteX28" fmla="*/ 1195387 w 3376611"/>
              <a:gd name="connsiteY28" fmla="*/ 483393 h 571501"/>
              <a:gd name="connsiteX29" fmla="*/ 973931 w 3376611"/>
              <a:gd name="connsiteY29" fmla="*/ 457199 h 571501"/>
              <a:gd name="connsiteX30" fmla="*/ 962024 w 3376611"/>
              <a:gd name="connsiteY30" fmla="*/ 404813 h 571501"/>
              <a:gd name="connsiteX31" fmla="*/ 1004887 w 3376611"/>
              <a:gd name="connsiteY31" fmla="*/ 409575 h 571501"/>
              <a:gd name="connsiteX32" fmla="*/ 1112043 w 3376611"/>
              <a:gd name="connsiteY32" fmla="*/ 366714 h 571501"/>
              <a:gd name="connsiteX33" fmla="*/ 919162 w 3376611"/>
              <a:gd name="connsiteY33" fmla="*/ 328613 h 571501"/>
              <a:gd name="connsiteX34" fmla="*/ 742949 w 3376611"/>
              <a:gd name="connsiteY34" fmla="*/ 295274 h 571501"/>
              <a:gd name="connsiteX35" fmla="*/ 700087 w 3376611"/>
              <a:gd name="connsiteY35" fmla="*/ 273844 h 571501"/>
              <a:gd name="connsiteX36" fmla="*/ 459581 w 3376611"/>
              <a:gd name="connsiteY36" fmla="*/ 252413 h 571501"/>
              <a:gd name="connsiteX37" fmla="*/ 328612 w 3376611"/>
              <a:gd name="connsiteY37" fmla="*/ 269082 h 571501"/>
              <a:gd name="connsiteX38" fmla="*/ 257174 w 3376611"/>
              <a:gd name="connsiteY38" fmla="*/ 197644 h 571501"/>
              <a:gd name="connsiteX39" fmla="*/ 369093 w 3376611"/>
              <a:gd name="connsiteY39" fmla="*/ 128588 h 571501"/>
              <a:gd name="connsiteX40" fmla="*/ 373856 w 3376611"/>
              <a:gd name="connsiteY40" fmla="*/ 90488 h 571501"/>
              <a:gd name="connsiteX41" fmla="*/ 183356 w 3376611"/>
              <a:gd name="connsiteY41" fmla="*/ 88107 h 571501"/>
              <a:gd name="connsiteX42" fmla="*/ 85724 w 3376611"/>
              <a:gd name="connsiteY42" fmla="*/ 169069 h 571501"/>
              <a:gd name="connsiteX43" fmla="*/ 85724 w 3376611"/>
              <a:gd name="connsiteY43" fmla="*/ 128588 h 571501"/>
              <a:gd name="connsiteX44" fmla="*/ 0 w 3376611"/>
              <a:gd name="connsiteY44" fmla="*/ 180976 h 5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76611" h="571501">
                <a:moveTo>
                  <a:pt x="0" y="180976"/>
                </a:moveTo>
                <a:lnTo>
                  <a:pt x="102394" y="0"/>
                </a:lnTo>
                <a:lnTo>
                  <a:pt x="309562" y="33338"/>
                </a:lnTo>
                <a:lnTo>
                  <a:pt x="491728" y="23812"/>
                </a:lnTo>
                <a:lnTo>
                  <a:pt x="752474" y="73819"/>
                </a:lnTo>
                <a:lnTo>
                  <a:pt x="1128712" y="159544"/>
                </a:lnTo>
                <a:lnTo>
                  <a:pt x="1662112" y="230982"/>
                </a:lnTo>
                <a:lnTo>
                  <a:pt x="1931193" y="188119"/>
                </a:lnTo>
                <a:lnTo>
                  <a:pt x="2419349" y="204788"/>
                </a:lnTo>
                <a:lnTo>
                  <a:pt x="2228849" y="330993"/>
                </a:lnTo>
                <a:lnTo>
                  <a:pt x="1816893" y="311944"/>
                </a:lnTo>
                <a:lnTo>
                  <a:pt x="1993106" y="347664"/>
                </a:lnTo>
                <a:lnTo>
                  <a:pt x="2588418" y="414338"/>
                </a:lnTo>
                <a:lnTo>
                  <a:pt x="2878931" y="419100"/>
                </a:lnTo>
                <a:lnTo>
                  <a:pt x="3064668" y="421482"/>
                </a:lnTo>
                <a:lnTo>
                  <a:pt x="3364705" y="381000"/>
                </a:lnTo>
                <a:lnTo>
                  <a:pt x="3376611" y="538163"/>
                </a:lnTo>
                <a:lnTo>
                  <a:pt x="3181349" y="526257"/>
                </a:lnTo>
                <a:lnTo>
                  <a:pt x="3133724" y="497682"/>
                </a:lnTo>
                <a:lnTo>
                  <a:pt x="3033712" y="511969"/>
                </a:lnTo>
                <a:lnTo>
                  <a:pt x="3014661" y="571501"/>
                </a:lnTo>
                <a:lnTo>
                  <a:pt x="2443162" y="561974"/>
                </a:lnTo>
                <a:lnTo>
                  <a:pt x="2416968" y="521493"/>
                </a:lnTo>
                <a:lnTo>
                  <a:pt x="2002631" y="504824"/>
                </a:lnTo>
                <a:lnTo>
                  <a:pt x="1702593" y="495299"/>
                </a:lnTo>
                <a:lnTo>
                  <a:pt x="1693068" y="431006"/>
                </a:lnTo>
                <a:lnTo>
                  <a:pt x="1466849" y="414337"/>
                </a:lnTo>
                <a:lnTo>
                  <a:pt x="1423987" y="469106"/>
                </a:lnTo>
                <a:lnTo>
                  <a:pt x="1195387" y="483393"/>
                </a:lnTo>
                <a:lnTo>
                  <a:pt x="973931" y="457199"/>
                </a:lnTo>
                <a:lnTo>
                  <a:pt x="962024" y="404813"/>
                </a:lnTo>
                <a:lnTo>
                  <a:pt x="1004887" y="409575"/>
                </a:lnTo>
                <a:lnTo>
                  <a:pt x="1112043" y="366714"/>
                </a:lnTo>
                <a:lnTo>
                  <a:pt x="919162" y="328613"/>
                </a:lnTo>
                <a:lnTo>
                  <a:pt x="742949" y="295274"/>
                </a:lnTo>
                <a:lnTo>
                  <a:pt x="700087" y="273844"/>
                </a:lnTo>
                <a:lnTo>
                  <a:pt x="459581" y="252413"/>
                </a:lnTo>
                <a:lnTo>
                  <a:pt x="328612" y="269082"/>
                </a:lnTo>
                <a:lnTo>
                  <a:pt x="257174" y="197644"/>
                </a:lnTo>
                <a:lnTo>
                  <a:pt x="369093" y="128588"/>
                </a:lnTo>
                <a:lnTo>
                  <a:pt x="373856" y="90488"/>
                </a:lnTo>
                <a:lnTo>
                  <a:pt x="183356" y="88107"/>
                </a:lnTo>
                <a:lnTo>
                  <a:pt x="85724" y="169069"/>
                </a:lnTo>
                <a:lnTo>
                  <a:pt x="85724" y="128588"/>
                </a:lnTo>
                <a:lnTo>
                  <a:pt x="0" y="180976"/>
                </a:lnTo>
                <a:close/>
              </a:path>
            </a:pathLst>
          </a:custGeom>
          <a:solidFill>
            <a:srgbClr val="12223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2" name="二等辺三角形 52">
            <a:extLst>
              <a:ext uri="{FF2B5EF4-FFF2-40B4-BE49-F238E27FC236}">
                <a16:creationId xmlns:a16="http://schemas.microsoft.com/office/drawing/2014/main" id="{BAB0D983-AA5D-4CF0-842B-F015529584E5}"/>
              </a:ext>
            </a:extLst>
          </p:cNvPr>
          <p:cNvSpPr/>
          <p:nvPr/>
        </p:nvSpPr>
        <p:spPr>
          <a:xfrm>
            <a:off x="12537281" y="8003381"/>
            <a:ext cx="321469" cy="88106"/>
          </a:xfrm>
          <a:custGeom>
            <a:avLst/>
            <a:gdLst>
              <a:gd name="connsiteX0" fmla="*/ 0 w 495300"/>
              <a:gd name="connsiteY0" fmla="*/ 366712 h 366712"/>
              <a:gd name="connsiteX1" fmla="*/ 247650 w 495300"/>
              <a:gd name="connsiteY1" fmla="*/ 0 h 366712"/>
              <a:gd name="connsiteX2" fmla="*/ 495300 w 495300"/>
              <a:gd name="connsiteY2" fmla="*/ 366712 h 366712"/>
              <a:gd name="connsiteX3" fmla="*/ 0 w 495300"/>
              <a:gd name="connsiteY3" fmla="*/ 366712 h 366712"/>
              <a:gd name="connsiteX0" fmla="*/ 0 w 364331"/>
              <a:gd name="connsiteY0" fmla="*/ 176212 h 366712"/>
              <a:gd name="connsiteX1" fmla="*/ 116681 w 364331"/>
              <a:gd name="connsiteY1" fmla="*/ 0 h 366712"/>
              <a:gd name="connsiteX2" fmla="*/ 364331 w 364331"/>
              <a:gd name="connsiteY2" fmla="*/ 366712 h 366712"/>
              <a:gd name="connsiteX3" fmla="*/ 0 w 364331"/>
              <a:gd name="connsiteY3" fmla="*/ 176212 h 366712"/>
              <a:gd name="connsiteX0" fmla="*/ 0 w 364331"/>
              <a:gd name="connsiteY0" fmla="*/ 176212 h 366712"/>
              <a:gd name="connsiteX1" fmla="*/ 116681 w 364331"/>
              <a:gd name="connsiteY1" fmla="*/ 0 h 366712"/>
              <a:gd name="connsiteX2" fmla="*/ 364331 w 364331"/>
              <a:gd name="connsiteY2" fmla="*/ 366712 h 366712"/>
              <a:gd name="connsiteX3" fmla="*/ 230981 w 364331"/>
              <a:gd name="connsiteY3" fmla="*/ 295275 h 366712"/>
              <a:gd name="connsiteX4" fmla="*/ 0 w 364331"/>
              <a:gd name="connsiteY4" fmla="*/ 176212 h 366712"/>
              <a:gd name="connsiteX0" fmla="*/ 0 w 364331"/>
              <a:gd name="connsiteY0" fmla="*/ 176212 h 366712"/>
              <a:gd name="connsiteX1" fmla="*/ 116681 w 364331"/>
              <a:gd name="connsiteY1" fmla="*/ 0 h 366712"/>
              <a:gd name="connsiteX2" fmla="*/ 364331 w 364331"/>
              <a:gd name="connsiteY2" fmla="*/ 366712 h 366712"/>
              <a:gd name="connsiteX3" fmla="*/ 80962 w 364331"/>
              <a:gd name="connsiteY3" fmla="*/ 188119 h 366712"/>
              <a:gd name="connsiteX4" fmla="*/ 0 w 364331"/>
              <a:gd name="connsiteY4" fmla="*/ 176212 h 366712"/>
              <a:gd name="connsiteX0" fmla="*/ 0 w 364331"/>
              <a:gd name="connsiteY0" fmla="*/ 176212 h 366712"/>
              <a:gd name="connsiteX1" fmla="*/ 116681 w 364331"/>
              <a:gd name="connsiteY1" fmla="*/ 0 h 366712"/>
              <a:gd name="connsiteX2" fmla="*/ 364331 w 364331"/>
              <a:gd name="connsiteY2" fmla="*/ 366712 h 366712"/>
              <a:gd name="connsiteX3" fmla="*/ 261937 w 364331"/>
              <a:gd name="connsiteY3" fmla="*/ 300037 h 366712"/>
              <a:gd name="connsiteX4" fmla="*/ 80962 w 364331"/>
              <a:gd name="connsiteY4" fmla="*/ 188119 h 366712"/>
              <a:gd name="connsiteX5" fmla="*/ 0 w 364331"/>
              <a:gd name="connsiteY5" fmla="*/ 176212 h 366712"/>
              <a:gd name="connsiteX0" fmla="*/ 0 w 364331"/>
              <a:gd name="connsiteY0" fmla="*/ 176212 h 366712"/>
              <a:gd name="connsiteX1" fmla="*/ 116681 w 364331"/>
              <a:gd name="connsiteY1" fmla="*/ 0 h 366712"/>
              <a:gd name="connsiteX2" fmla="*/ 364331 w 364331"/>
              <a:gd name="connsiteY2" fmla="*/ 366712 h 366712"/>
              <a:gd name="connsiteX3" fmla="*/ 123824 w 364331"/>
              <a:gd name="connsiteY3" fmla="*/ 207169 h 366712"/>
              <a:gd name="connsiteX4" fmla="*/ 80962 w 364331"/>
              <a:gd name="connsiteY4" fmla="*/ 188119 h 366712"/>
              <a:gd name="connsiteX5" fmla="*/ 0 w 364331"/>
              <a:gd name="connsiteY5" fmla="*/ 176212 h 366712"/>
              <a:gd name="connsiteX0" fmla="*/ 0 w 292894"/>
              <a:gd name="connsiteY0" fmla="*/ 176212 h 207169"/>
              <a:gd name="connsiteX1" fmla="*/ 116681 w 292894"/>
              <a:gd name="connsiteY1" fmla="*/ 0 h 207169"/>
              <a:gd name="connsiteX2" fmla="*/ 292894 w 292894"/>
              <a:gd name="connsiteY2" fmla="*/ 183355 h 207169"/>
              <a:gd name="connsiteX3" fmla="*/ 123824 w 292894"/>
              <a:gd name="connsiteY3" fmla="*/ 207169 h 207169"/>
              <a:gd name="connsiteX4" fmla="*/ 80962 w 292894"/>
              <a:gd name="connsiteY4" fmla="*/ 188119 h 207169"/>
              <a:gd name="connsiteX5" fmla="*/ 0 w 292894"/>
              <a:gd name="connsiteY5" fmla="*/ 176212 h 207169"/>
              <a:gd name="connsiteX0" fmla="*/ 0 w 292894"/>
              <a:gd name="connsiteY0" fmla="*/ 176212 h 207169"/>
              <a:gd name="connsiteX1" fmla="*/ 116681 w 292894"/>
              <a:gd name="connsiteY1" fmla="*/ 0 h 207169"/>
              <a:gd name="connsiteX2" fmla="*/ 292894 w 292894"/>
              <a:gd name="connsiteY2" fmla="*/ 183355 h 207169"/>
              <a:gd name="connsiteX3" fmla="*/ 188118 w 292894"/>
              <a:gd name="connsiteY3" fmla="*/ 200026 h 207169"/>
              <a:gd name="connsiteX4" fmla="*/ 123824 w 292894"/>
              <a:gd name="connsiteY4" fmla="*/ 207169 h 207169"/>
              <a:gd name="connsiteX5" fmla="*/ 80962 w 292894"/>
              <a:gd name="connsiteY5" fmla="*/ 188119 h 207169"/>
              <a:gd name="connsiteX6" fmla="*/ 0 w 292894"/>
              <a:gd name="connsiteY6" fmla="*/ 176212 h 207169"/>
              <a:gd name="connsiteX0" fmla="*/ 0 w 292894"/>
              <a:gd name="connsiteY0" fmla="*/ 176212 h 207169"/>
              <a:gd name="connsiteX1" fmla="*/ 116681 w 292894"/>
              <a:gd name="connsiteY1" fmla="*/ 0 h 207169"/>
              <a:gd name="connsiteX2" fmla="*/ 292894 w 292894"/>
              <a:gd name="connsiteY2" fmla="*/ 183355 h 207169"/>
              <a:gd name="connsiteX3" fmla="*/ 169068 w 292894"/>
              <a:gd name="connsiteY3" fmla="*/ 195263 h 207169"/>
              <a:gd name="connsiteX4" fmla="*/ 123824 w 292894"/>
              <a:gd name="connsiteY4" fmla="*/ 207169 h 207169"/>
              <a:gd name="connsiteX5" fmla="*/ 80962 w 292894"/>
              <a:gd name="connsiteY5" fmla="*/ 188119 h 207169"/>
              <a:gd name="connsiteX6" fmla="*/ 0 w 292894"/>
              <a:gd name="connsiteY6" fmla="*/ 176212 h 207169"/>
              <a:gd name="connsiteX0" fmla="*/ 28575 w 321469"/>
              <a:gd name="connsiteY0" fmla="*/ 50006 h 80963"/>
              <a:gd name="connsiteX1" fmla="*/ 0 w 321469"/>
              <a:gd name="connsiteY1" fmla="*/ 0 h 80963"/>
              <a:gd name="connsiteX2" fmla="*/ 321469 w 321469"/>
              <a:gd name="connsiteY2" fmla="*/ 57149 h 80963"/>
              <a:gd name="connsiteX3" fmla="*/ 197643 w 321469"/>
              <a:gd name="connsiteY3" fmla="*/ 69057 h 80963"/>
              <a:gd name="connsiteX4" fmla="*/ 152399 w 321469"/>
              <a:gd name="connsiteY4" fmla="*/ 80963 h 80963"/>
              <a:gd name="connsiteX5" fmla="*/ 109537 w 321469"/>
              <a:gd name="connsiteY5" fmla="*/ 61913 h 80963"/>
              <a:gd name="connsiteX6" fmla="*/ 28575 w 321469"/>
              <a:gd name="connsiteY6" fmla="*/ 50006 h 80963"/>
              <a:gd name="connsiteX0" fmla="*/ 28575 w 321469"/>
              <a:gd name="connsiteY0" fmla="*/ 50006 h 80963"/>
              <a:gd name="connsiteX1" fmla="*/ 0 w 321469"/>
              <a:gd name="connsiteY1" fmla="*/ 0 h 80963"/>
              <a:gd name="connsiteX2" fmla="*/ 238125 w 321469"/>
              <a:gd name="connsiteY2" fmla="*/ 38101 h 80963"/>
              <a:gd name="connsiteX3" fmla="*/ 321469 w 321469"/>
              <a:gd name="connsiteY3" fmla="*/ 57149 h 80963"/>
              <a:gd name="connsiteX4" fmla="*/ 197643 w 321469"/>
              <a:gd name="connsiteY4" fmla="*/ 69057 h 80963"/>
              <a:gd name="connsiteX5" fmla="*/ 152399 w 321469"/>
              <a:gd name="connsiteY5" fmla="*/ 80963 h 80963"/>
              <a:gd name="connsiteX6" fmla="*/ 109537 w 321469"/>
              <a:gd name="connsiteY6" fmla="*/ 61913 h 80963"/>
              <a:gd name="connsiteX7" fmla="*/ 28575 w 321469"/>
              <a:gd name="connsiteY7" fmla="*/ 50006 h 80963"/>
              <a:gd name="connsiteX0" fmla="*/ 28575 w 321469"/>
              <a:gd name="connsiteY0" fmla="*/ 57149 h 88106"/>
              <a:gd name="connsiteX1" fmla="*/ 0 w 321469"/>
              <a:gd name="connsiteY1" fmla="*/ 7143 h 88106"/>
              <a:gd name="connsiteX2" fmla="*/ 273844 w 321469"/>
              <a:gd name="connsiteY2" fmla="*/ 0 h 88106"/>
              <a:gd name="connsiteX3" fmla="*/ 321469 w 321469"/>
              <a:gd name="connsiteY3" fmla="*/ 64292 h 88106"/>
              <a:gd name="connsiteX4" fmla="*/ 197643 w 321469"/>
              <a:gd name="connsiteY4" fmla="*/ 76200 h 88106"/>
              <a:gd name="connsiteX5" fmla="*/ 152399 w 321469"/>
              <a:gd name="connsiteY5" fmla="*/ 88106 h 88106"/>
              <a:gd name="connsiteX6" fmla="*/ 109537 w 321469"/>
              <a:gd name="connsiteY6" fmla="*/ 69056 h 88106"/>
              <a:gd name="connsiteX7" fmla="*/ 28575 w 321469"/>
              <a:gd name="connsiteY7" fmla="*/ 57149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469" h="88106">
                <a:moveTo>
                  <a:pt x="28575" y="57149"/>
                </a:moveTo>
                <a:lnTo>
                  <a:pt x="0" y="7143"/>
                </a:lnTo>
                <a:lnTo>
                  <a:pt x="273844" y="0"/>
                </a:lnTo>
                <a:lnTo>
                  <a:pt x="321469" y="64292"/>
                </a:lnTo>
                <a:lnTo>
                  <a:pt x="197643" y="76200"/>
                </a:lnTo>
                <a:lnTo>
                  <a:pt x="152399" y="88106"/>
                </a:lnTo>
                <a:lnTo>
                  <a:pt x="109537" y="69056"/>
                </a:lnTo>
                <a:lnTo>
                  <a:pt x="28575" y="57149"/>
                </a:lnTo>
                <a:close/>
              </a:path>
            </a:pathLst>
          </a:custGeom>
          <a:solidFill>
            <a:srgbClr val="13213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2">
            <a:extLst>
              <a:ext uri="{FF2B5EF4-FFF2-40B4-BE49-F238E27FC236}">
                <a16:creationId xmlns:a16="http://schemas.microsoft.com/office/drawing/2014/main" id="{92436941-3058-4D26-9882-0120E17C96B0}"/>
              </a:ext>
            </a:extLst>
          </p:cNvPr>
          <p:cNvSpPr/>
          <p:nvPr/>
        </p:nvSpPr>
        <p:spPr>
          <a:xfrm>
            <a:off x="9441658" y="6448428"/>
            <a:ext cx="3383756" cy="1100136"/>
          </a:xfrm>
          <a:custGeom>
            <a:avLst/>
            <a:gdLst>
              <a:gd name="connsiteX0" fmla="*/ 0 w 1185862"/>
              <a:gd name="connsiteY0" fmla="*/ 962025 h 962025"/>
              <a:gd name="connsiteX1" fmla="*/ 592931 w 1185862"/>
              <a:gd name="connsiteY1" fmla="*/ 0 h 962025"/>
              <a:gd name="connsiteX2" fmla="*/ 1185862 w 1185862"/>
              <a:gd name="connsiteY2" fmla="*/ 962025 h 962025"/>
              <a:gd name="connsiteX3" fmla="*/ 0 w 1185862"/>
              <a:gd name="connsiteY3" fmla="*/ 962025 h 962025"/>
              <a:gd name="connsiteX0" fmla="*/ 0 w 4243387"/>
              <a:gd name="connsiteY0" fmla="*/ 962025 h 1181100"/>
              <a:gd name="connsiteX1" fmla="*/ 592931 w 4243387"/>
              <a:gd name="connsiteY1" fmla="*/ 0 h 1181100"/>
              <a:gd name="connsiteX2" fmla="*/ 4243387 w 4243387"/>
              <a:gd name="connsiteY2" fmla="*/ 1181100 h 1181100"/>
              <a:gd name="connsiteX3" fmla="*/ 0 w 4243387"/>
              <a:gd name="connsiteY3" fmla="*/ 962025 h 1181100"/>
              <a:gd name="connsiteX0" fmla="*/ 0 w 3738562"/>
              <a:gd name="connsiteY0" fmla="*/ 1676400 h 1676400"/>
              <a:gd name="connsiteX1" fmla="*/ 88106 w 3738562"/>
              <a:gd name="connsiteY1" fmla="*/ 0 h 1676400"/>
              <a:gd name="connsiteX2" fmla="*/ 3738562 w 3738562"/>
              <a:gd name="connsiteY2" fmla="*/ 1181100 h 1676400"/>
              <a:gd name="connsiteX3" fmla="*/ 0 w 3738562"/>
              <a:gd name="connsiteY3" fmla="*/ 1676400 h 1676400"/>
              <a:gd name="connsiteX0" fmla="*/ 0 w 3738562"/>
              <a:gd name="connsiteY0" fmla="*/ 1966912 h 1966912"/>
              <a:gd name="connsiteX1" fmla="*/ 145256 w 3738562"/>
              <a:gd name="connsiteY1" fmla="*/ 0 h 1966912"/>
              <a:gd name="connsiteX2" fmla="*/ 3738562 w 3738562"/>
              <a:gd name="connsiteY2" fmla="*/ 1471612 h 1966912"/>
              <a:gd name="connsiteX3" fmla="*/ 0 w 3738562"/>
              <a:gd name="connsiteY3" fmla="*/ 1966912 h 1966912"/>
              <a:gd name="connsiteX0" fmla="*/ 0 w 3738562"/>
              <a:gd name="connsiteY0" fmla="*/ 1966912 h 1966912"/>
              <a:gd name="connsiteX1" fmla="*/ 145256 w 3738562"/>
              <a:gd name="connsiteY1" fmla="*/ 0 h 1966912"/>
              <a:gd name="connsiteX2" fmla="*/ 2366961 w 3738562"/>
              <a:gd name="connsiteY2" fmla="*/ 900111 h 1966912"/>
              <a:gd name="connsiteX3" fmla="*/ 3738562 w 3738562"/>
              <a:gd name="connsiteY3" fmla="*/ 1471612 h 1966912"/>
              <a:gd name="connsiteX4" fmla="*/ 0 w 3738562"/>
              <a:gd name="connsiteY4" fmla="*/ 1966912 h 1966912"/>
              <a:gd name="connsiteX0" fmla="*/ 0 w 3738562"/>
              <a:gd name="connsiteY0" fmla="*/ 2076451 h 2076451"/>
              <a:gd name="connsiteX1" fmla="*/ 145256 w 3738562"/>
              <a:gd name="connsiteY1" fmla="*/ 109539 h 2076451"/>
              <a:gd name="connsiteX2" fmla="*/ 3714749 w 3738562"/>
              <a:gd name="connsiteY2" fmla="*/ 0 h 2076451"/>
              <a:gd name="connsiteX3" fmla="*/ 3738562 w 3738562"/>
              <a:gd name="connsiteY3" fmla="*/ 1581151 h 2076451"/>
              <a:gd name="connsiteX4" fmla="*/ 0 w 3738562"/>
              <a:gd name="connsiteY4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3714749 w 3738562"/>
              <a:gd name="connsiteY2" fmla="*/ 0 h 2076451"/>
              <a:gd name="connsiteX3" fmla="*/ 3738562 w 3738562"/>
              <a:gd name="connsiteY3" fmla="*/ 1581151 h 2076451"/>
              <a:gd name="connsiteX4" fmla="*/ 0 w 3738562"/>
              <a:gd name="connsiteY4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1828799 w 3738562"/>
              <a:gd name="connsiteY2" fmla="*/ 495301 h 2076451"/>
              <a:gd name="connsiteX3" fmla="*/ 3714749 w 3738562"/>
              <a:gd name="connsiteY3" fmla="*/ 0 h 2076451"/>
              <a:gd name="connsiteX4" fmla="*/ 3738562 w 3738562"/>
              <a:gd name="connsiteY4" fmla="*/ 1581151 h 2076451"/>
              <a:gd name="connsiteX5" fmla="*/ 0 w 3738562"/>
              <a:gd name="connsiteY5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3714749 w 3738562"/>
              <a:gd name="connsiteY3" fmla="*/ 0 h 2076451"/>
              <a:gd name="connsiteX4" fmla="*/ 3738562 w 3738562"/>
              <a:gd name="connsiteY4" fmla="*/ 1581151 h 2076451"/>
              <a:gd name="connsiteX5" fmla="*/ 0 w 3738562"/>
              <a:gd name="connsiteY5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2000249 w 3738562"/>
              <a:gd name="connsiteY3" fmla="*/ 590551 h 2076451"/>
              <a:gd name="connsiteX4" fmla="*/ 3714749 w 3738562"/>
              <a:gd name="connsiteY4" fmla="*/ 0 h 2076451"/>
              <a:gd name="connsiteX5" fmla="*/ 3738562 w 3738562"/>
              <a:gd name="connsiteY5" fmla="*/ 1581151 h 2076451"/>
              <a:gd name="connsiteX6" fmla="*/ 0 w 3738562"/>
              <a:gd name="connsiteY6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3714749 w 3738562"/>
              <a:gd name="connsiteY4" fmla="*/ 0 h 2076451"/>
              <a:gd name="connsiteX5" fmla="*/ 3738562 w 3738562"/>
              <a:gd name="connsiteY5" fmla="*/ 1581151 h 2076451"/>
              <a:gd name="connsiteX6" fmla="*/ 0 w 3738562"/>
              <a:gd name="connsiteY6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2419349 w 3738562"/>
              <a:gd name="connsiteY4" fmla="*/ 461964 h 2076451"/>
              <a:gd name="connsiteX5" fmla="*/ 3714749 w 3738562"/>
              <a:gd name="connsiteY5" fmla="*/ 0 h 2076451"/>
              <a:gd name="connsiteX6" fmla="*/ 3738562 w 3738562"/>
              <a:gd name="connsiteY6" fmla="*/ 1581151 h 2076451"/>
              <a:gd name="connsiteX7" fmla="*/ 0 w 3738562"/>
              <a:gd name="connsiteY7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3714749 w 3738562"/>
              <a:gd name="connsiteY5" fmla="*/ 0 h 2076451"/>
              <a:gd name="connsiteX6" fmla="*/ 3738562 w 3738562"/>
              <a:gd name="connsiteY6" fmla="*/ 1581151 h 2076451"/>
              <a:gd name="connsiteX7" fmla="*/ 0 w 3738562"/>
              <a:gd name="connsiteY7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2590799 w 3738562"/>
              <a:gd name="connsiteY5" fmla="*/ 342901 h 2076451"/>
              <a:gd name="connsiteX6" fmla="*/ 3714749 w 3738562"/>
              <a:gd name="connsiteY6" fmla="*/ 0 h 2076451"/>
              <a:gd name="connsiteX7" fmla="*/ 3738562 w 3738562"/>
              <a:gd name="connsiteY7" fmla="*/ 1581151 h 2076451"/>
              <a:gd name="connsiteX8" fmla="*/ 0 w 3738562"/>
              <a:gd name="connsiteY8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3714749 w 3738562"/>
              <a:gd name="connsiteY6" fmla="*/ 0 h 2076451"/>
              <a:gd name="connsiteX7" fmla="*/ 3738562 w 3738562"/>
              <a:gd name="connsiteY7" fmla="*/ 1581151 h 2076451"/>
              <a:gd name="connsiteX8" fmla="*/ 0 w 3738562"/>
              <a:gd name="connsiteY8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2614611 w 3738562"/>
              <a:gd name="connsiteY6" fmla="*/ 333376 h 2076451"/>
              <a:gd name="connsiteX7" fmla="*/ 3714749 w 3738562"/>
              <a:gd name="connsiteY7" fmla="*/ 0 h 2076451"/>
              <a:gd name="connsiteX8" fmla="*/ 3738562 w 3738562"/>
              <a:gd name="connsiteY8" fmla="*/ 1581151 h 2076451"/>
              <a:gd name="connsiteX9" fmla="*/ 0 w 3738562"/>
              <a:gd name="connsiteY9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3714749 w 3738562"/>
              <a:gd name="connsiteY7" fmla="*/ 0 h 2076451"/>
              <a:gd name="connsiteX8" fmla="*/ 3738562 w 3738562"/>
              <a:gd name="connsiteY8" fmla="*/ 1581151 h 2076451"/>
              <a:gd name="connsiteX9" fmla="*/ 0 w 3738562"/>
              <a:gd name="connsiteY9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3181349 w 3738562"/>
              <a:gd name="connsiteY7" fmla="*/ 180976 h 2076451"/>
              <a:gd name="connsiteX8" fmla="*/ 3714749 w 3738562"/>
              <a:gd name="connsiteY8" fmla="*/ 0 h 2076451"/>
              <a:gd name="connsiteX9" fmla="*/ 3738562 w 3738562"/>
              <a:gd name="connsiteY9" fmla="*/ 1581151 h 2076451"/>
              <a:gd name="connsiteX10" fmla="*/ 0 w 3738562"/>
              <a:gd name="connsiteY10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3714749 w 3738562"/>
              <a:gd name="connsiteY8" fmla="*/ 0 h 2076451"/>
              <a:gd name="connsiteX9" fmla="*/ 3738562 w 3738562"/>
              <a:gd name="connsiteY9" fmla="*/ 1581151 h 2076451"/>
              <a:gd name="connsiteX10" fmla="*/ 0 w 3738562"/>
              <a:gd name="connsiteY10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833686 w 3738562"/>
              <a:gd name="connsiteY8" fmla="*/ 381001 h 2076451"/>
              <a:gd name="connsiteX9" fmla="*/ 3714749 w 3738562"/>
              <a:gd name="connsiteY9" fmla="*/ 0 h 2076451"/>
              <a:gd name="connsiteX10" fmla="*/ 3738562 w 3738562"/>
              <a:gd name="connsiteY10" fmla="*/ 1581151 h 2076451"/>
              <a:gd name="connsiteX11" fmla="*/ 0 w 3738562"/>
              <a:gd name="connsiteY11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3714749 w 3738562"/>
              <a:gd name="connsiteY9" fmla="*/ 0 h 2076451"/>
              <a:gd name="connsiteX10" fmla="*/ 3738562 w 3738562"/>
              <a:gd name="connsiteY10" fmla="*/ 1581151 h 2076451"/>
              <a:gd name="connsiteX11" fmla="*/ 0 w 3738562"/>
              <a:gd name="connsiteY11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2919411 w 3738562"/>
              <a:gd name="connsiteY9" fmla="*/ 547689 h 2076451"/>
              <a:gd name="connsiteX10" fmla="*/ 3714749 w 3738562"/>
              <a:gd name="connsiteY10" fmla="*/ 0 h 2076451"/>
              <a:gd name="connsiteX11" fmla="*/ 3738562 w 3738562"/>
              <a:gd name="connsiteY11" fmla="*/ 1581151 h 2076451"/>
              <a:gd name="connsiteX12" fmla="*/ 0 w 3738562"/>
              <a:gd name="connsiteY12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2995611 w 3738562"/>
              <a:gd name="connsiteY9" fmla="*/ 1100139 h 2076451"/>
              <a:gd name="connsiteX10" fmla="*/ 3714749 w 3738562"/>
              <a:gd name="connsiteY10" fmla="*/ 0 h 2076451"/>
              <a:gd name="connsiteX11" fmla="*/ 3738562 w 3738562"/>
              <a:gd name="connsiteY11" fmla="*/ 1581151 h 2076451"/>
              <a:gd name="connsiteX12" fmla="*/ 0 w 3738562"/>
              <a:gd name="connsiteY12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2995611 w 3738562"/>
              <a:gd name="connsiteY9" fmla="*/ 1100139 h 2076451"/>
              <a:gd name="connsiteX10" fmla="*/ 3419474 w 3738562"/>
              <a:gd name="connsiteY10" fmla="*/ 438151 h 2076451"/>
              <a:gd name="connsiteX11" fmla="*/ 3714749 w 3738562"/>
              <a:gd name="connsiteY11" fmla="*/ 0 h 2076451"/>
              <a:gd name="connsiteX12" fmla="*/ 3738562 w 3738562"/>
              <a:gd name="connsiteY12" fmla="*/ 1581151 h 2076451"/>
              <a:gd name="connsiteX13" fmla="*/ 0 w 3738562"/>
              <a:gd name="connsiteY13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2995611 w 3738562"/>
              <a:gd name="connsiteY9" fmla="*/ 1100139 h 2076451"/>
              <a:gd name="connsiteX10" fmla="*/ 2776536 w 3738562"/>
              <a:gd name="connsiteY10" fmla="*/ 1047751 h 2076451"/>
              <a:gd name="connsiteX11" fmla="*/ 3714749 w 3738562"/>
              <a:gd name="connsiteY11" fmla="*/ 0 h 2076451"/>
              <a:gd name="connsiteX12" fmla="*/ 3738562 w 3738562"/>
              <a:gd name="connsiteY12" fmla="*/ 1581151 h 2076451"/>
              <a:gd name="connsiteX13" fmla="*/ 0 w 3738562"/>
              <a:gd name="connsiteY13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2995611 w 3738562"/>
              <a:gd name="connsiteY9" fmla="*/ 1100139 h 2076451"/>
              <a:gd name="connsiteX10" fmla="*/ 2776536 w 3738562"/>
              <a:gd name="connsiteY10" fmla="*/ 1047751 h 2076451"/>
              <a:gd name="connsiteX11" fmla="*/ 3362324 w 3738562"/>
              <a:gd name="connsiteY11" fmla="*/ 395289 h 2076451"/>
              <a:gd name="connsiteX12" fmla="*/ 3714749 w 3738562"/>
              <a:gd name="connsiteY12" fmla="*/ 0 h 2076451"/>
              <a:gd name="connsiteX13" fmla="*/ 3738562 w 3738562"/>
              <a:gd name="connsiteY13" fmla="*/ 1581151 h 2076451"/>
              <a:gd name="connsiteX14" fmla="*/ 0 w 3738562"/>
              <a:gd name="connsiteY14" fmla="*/ 2076451 h 2076451"/>
              <a:gd name="connsiteX0" fmla="*/ 0 w 3738562"/>
              <a:gd name="connsiteY0" fmla="*/ 2076451 h 2076451"/>
              <a:gd name="connsiteX1" fmla="*/ 254793 w 3738562"/>
              <a:gd name="connsiteY1" fmla="*/ 928689 h 2076451"/>
              <a:gd name="connsiteX2" fmla="*/ 833436 w 3738562"/>
              <a:gd name="connsiteY2" fmla="*/ 1000126 h 2076451"/>
              <a:gd name="connsiteX3" fmla="*/ 1042987 w 3738562"/>
              <a:gd name="connsiteY3" fmla="*/ 957264 h 2076451"/>
              <a:gd name="connsiteX4" fmla="*/ 676274 w 3738562"/>
              <a:gd name="connsiteY4" fmla="*/ 947739 h 2076451"/>
              <a:gd name="connsiteX5" fmla="*/ 738186 w 3738562"/>
              <a:gd name="connsiteY5" fmla="*/ 895351 h 2076451"/>
              <a:gd name="connsiteX6" fmla="*/ 1181099 w 3738562"/>
              <a:gd name="connsiteY6" fmla="*/ 895351 h 2076451"/>
              <a:gd name="connsiteX7" fmla="*/ 1595436 w 3738562"/>
              <a:gd name="connsiteY7" fmla="*/ 947738 h 2076451"/>
              <a:gd name="connsiteX8" fmla="*/ 2252661 w 3738562"/>
              <a:gd name="connsiteY8" fmla="*/ 1004889 h 2076451"/>
              <a:gd name="connsiteX9" fmla="*/ 2995611 w 3738562"/>
              <a:gd name="connsiteY9" fmla="*/ 1100139 h 2076451"/>
              <a:gd name="connsiteX10" fmla="*/ 2776536 w 3738562"/>
              <a:gd name="connsiteY10" fmla="*/ 1047751 h 2076451"/>
              <a:gd name="connsiteX11" fmla="*/ 3238499 w 3738562"/>
              <a:gd name="connsiteY11" fmla="*/ 1066801 h 2076451"/>
              <a:gd name="connsiteX12" fmla="*/ 3714749 w 3738562"/>
              <a:gd name="connsiteY12" fmla="*/ 0 h 2076451"/>
              <a:gd name="connsiteX13" fmla="*/ 3738562 w 3738562"/>
              <a:gd name="connsiteY13" fmla="*/ 1581151 h 2076451"/>
              <a:gd name="connsiteX14" fmla="*/ 0 w 3738562"/>
              <a:gd name="connsiteY14" fmla="*/ 2076451 h 2076451"/>
              <a:gd name="connsiteX0" fmla="*/ 0 w 3738562"/>
              <a:gd name="connsiteY0" fmla="*/ 1181100 h 1181100"/>
              <a:gd name="connsiteX1" fmla="*/ 254793 w 3738562"/>
              <a:gd name="connsiteY1" fmla="*/ 33338 h 1181100"/>
              <a:gd name="connsiteX2" fmla="*/ 833436 w 3738562"/>
              <a:gd name="connsiteY2" fmla="*/ 104775 h 1181100"/>
              <a:gd name="connsiteX3" fmla="*/ 1042987 w 3738562"/>
              <a:gd name="connsiteY3" fmla="*/ 61913 h 1181100"/>
              <a:gd name="connsiteX4" fmla="*/ 676274 w 3738562"/>
              <a:gd name="connsiteY4" fmla="*/ 52388 h 1181100"/>
              <a:gd name="connsiteX5" fmla="*/ 738186 w 3738562"/>
              <a:gd name="connsiteY5" fmla="*/ 0 h 1181100"/>
              <a:gd name="connsiteX6" fmla="*/ 1181099 w 3738562"/>
              <a:gd name="connsiteY6" fmla="*/ 0 h 1181100"/>
              <a:gd name="connsiteX7" fmla="*/ 1595436 w 3738562"/>
              <a:gd name="connsiteY7" fmla="*/ 52387 h 1181100"/>
              <a:gd name="connsiteX8" fmla="*/ 2252661 w 3738562"/>
              <a:gd name="connsiteY8" fmla="*/ 109538 h 1181100"/>
              <a:gd name="connsiteX9" fmla="*/ 2995611 w 3738562"/>
              <a:gd name="connsiteY9" fmla="*/ 204788 h 1181100"/>
              <a:gd name="connsiteX10" fmla="*/ 2776536 w 3738562"/>
              <a:gd name="connsiteY10" fmla="*/ 152400 h 1181100"/>
              <a:gd name="connsiteX11" fmla="*/ 3238499 w 3738562"/>
              <a:gd name="connsiteY11" fmla="*/ 171450 h 1181100"/>
              <a:gd name="connsiteX12" fmla="*/ 3629024 w 3738562"/>
              <a:gd name="connsiteY12" fmla="*/ 257174 h 1181100"/>
              <a:gd name="connsiteX13" fmla="*/ 3738562 w 3738562"/>
              <a:gd name="connsiteY13" fmla="*/ 685800 h 1181100"/>
              <a:gd name="connsiteX14" fmla="*/ 0 w 3738562"/>
              <a:gd name="connsiteY14" fmla="*/ 1181100 h 1181100"/>
              <a:gd name="connsiteX0" fmla="*/ 0 w 3648074"/>
              <a:gd name="connsiteY0" fmla="*/ 1300163 h 1300163"/>
              <a:gd name="connsiteX1" fmla="*/ 164305 w 3648074"/>
              <a:gd name="connsiteY1" fmla="*/ 33338 h 1300163"/>
              <a:gd name="connsiteX2" fmla="*/ 742948 w 3648074"/>
              <a:gd name="connsiteY2" fmla="*/ 104775 h 1300163"/>
              <a:gd name="connsiteX3" fmla="*/ 952499 w 3648074"/>
              <a:gd name="connsiteY3" fmla="*/ 61913 h 1300163"/>
              <a:gd name="connsiteX4" fmla="*/ 585786 w 3648074"/>
              <a:gd name="connsiteY4" fmla="*/ 52388 h 1300163"/>
              <a:gd name="connsiteX5" fmla="*/ 647698 w 3648074"/>
              <a:gd name="connsiteY5" fmla="*/ 0 h 1300163"/>
              <a:gd name="connsiteX6" fmla="*/ 1090611 w 3648074"/>
              <a:gd name="connsiteY6" fmla="*/ 0 h 1300163"/>
              <a:gd name="connsiteX7" fmla="*/ 1504948 w 3648074"/>
              <a:gd name="connsiteY7" fmla="*/ 52387 h 1300163"/>
              <a:gd name="connsiteX8" fmla="*/ 2162173 w 3648074"/>
              <a:gd name="connsiteY8" fmla="*/ 109538 h 1300163"/>
              <a:gd name="connsiteX9" fmla="*/ 2905123 w 3648074"/>
              <a:gd name="connsiteY9" fmla="*/ 204788 h 1300163"/>
              <a:gd name="connsiteX10" fmla="*/ 2686048 w 3648074"/>
              <a:gd name="connsiteY10" fmla="*/ 152400 h 1300163"/>
              <a:gd name="connsiteX11" fmla="*/ 3148011 w 3648074"/>
              <a:gd name="connsiteY11" fmla="*/ 171450 h 1300163"/>
              <a:gd name="connsiteX12" fmla="*/ 3538536 w 3648074"/>
              <a:gd name="connsiteY12" fmla="*/ 257174 h 1300163"/>
              <a:gd name="connsiteX13" fmla="*/ 3648074 w 3648074"/>
              <a:gd name="connsiteY13" fmla="*/ 685800 h 1300163"/>
              <a:gd name="connsiteX14" fmla="*/ 0 w 3648074"/>
              <a:gd name="connsiteY14" fmla="*/ 1300163 h 1300163"/>
              <a:gd name="connsiteX0" fmla="*/ 0 w 3648074"/>
              <a:gd name="connsiteY0" fmla="*/ 1300163 h 1300163"/>
              <a:gd name="connsiteX1" fmla="*/ 90486 w 3648074"/>
              <a:gd name="connsiteY1" fmla="*/ 623887 h 1300163"/>
              <a:gd name="connsiteX2" fmla="*/ 164305 w 3648074"/>
              <a:gd name="connsiteY2" fmla="*/ 33338 h 1300163"/>
              <a:gd name="connsiteX3" fmla="*/ 742948 w 3648074"/>
              <a:gd name="connsiteY3" fmla="*/ 104775 h 1300163"/>
              <a:gd name="connsiteX4" fmla="*/ 952499 w 3648074"/>
              <a:gd name="connsiteY4" fmla="*/ 61913 h 1300163"/>
              <a:gd name="connsiteX5" fmla="*/ 585786 w 3648074"/>
              <a:gd name="connsiteY5" fmla="*/ 52388 h 1300163"/>
              <a:gd name="connsiteX6" fmla="*/ 647698 w 3648074"/>
              <a:gd name="connsiteY6" fmla="*/ 0 h 1300163"/>
              <a:gd name="connsiteX7" fmla="*/ 1090611 w 3648074"/>
              <a:gd name="connsiteY7" fmla="*/ 0 h 1300163"/>
              <a:gd name="connsiteX8" fmla="*/ 1504948 w 3648074"/>
              <a:gd name="connsiteY8" fmla="*/ 52387 h 1300163"/>
              <a:gd name="connsiteX9" fmla="*/ 2162173 w 3648074"/>
              <a:gd name="connsiteY9" fmla="*/ 109538 h 1300163"/>
              <a:gd name="connsiteX10" fmla="*/ 2905123 w 3648074"/>
              <a:gd name="connsiteY10" fmla="*/ 204788 h 1300163"/>
              <a:gd name="connsiteX11" fmla="*/ 2686048 w 3648074"/>
              <a:gd name="connsiteY11" fmla="*/ 152400 h 1300163"/>
              <a:gd name="connsiteX12" fmla="*/ 3148011 w 3648074"/>
              <a:gd name="connsiteY12" fmla="*/ 171450 h 1300163"/>
              <a:gd name="connsiteX13" fmla="*/ 3538536 w 3648074"/>
              <a:gd name="connsiteY13" fmla="*/ 257174 h 1300163"/>
              <a:gd name="connsiteX14" fmla="*/ 3648074 w 3648074"/>
              <a:gd name="connsiteY14" fmla="*/ 685800 h 1300163"/>
              <a:gd name="connsiteX15" fmla="*/ 0 w 3648074"/>
              <a:gd name="connsiteY15" fmla="*/ 1300163 h 1300163"/>
              <a:gd name="connsiteX0" fmla="*/ 0 w 3648074"/>
              <a:gd name="connsiteY0" fmla="*/ 1300163 h 1300163"/>
              <a:gd name="connsiteX1" fmla="*/ 342898 w 3648074"/>
              <a:gd name="connsiteY1" fmla="*/ 500062 h 1300163"/>
              <a:gd name="connsiteX2" fmla="*/ 164305 w 3648074"/>
              <a:gd name="connsiteY2" fmla="*/ 33338 h 1300163"/>
              <a:gd name="connsiteX3" fmla="*/ 742948 w 3648074"/>
              <a:gd name="connsiteY3" fmla="*/ 104775 h 1300163"/>
              <a:gd name="connsiteX4" fmla="*/ 952499 w 3648074"/>
              <a:gd name="connsiteY4" fmla="*/ 61913 h 1300163"/>
              <a:gd name="connsiteX5" fmla="*/ 585786 w 3648074"/>
              <a:gd name="connsiteY5" fmla="*/ 52388 h 1300163"/>
              <a:gd name="connsiteX6" fmla="*/ 647698 w 3648074"/>
              <a:gd name="connsiteY6" fmla="*/ 0 h 1300163"/>
              <a:gd name="connsiteX7" fmla="*/ 1090611 w 3648074"/>
              <a:gd name="connsiteY7" fmla="*/ 0 h 1300163"/>
              <a:gd name="connsiteX8" fmla="*/ 1504948 w 3648074"/>
              <a:gd name="connsiteY8" fmla="*/ 52387 h 1300163"/>
              <a:gd name="connsiteX9" fmla="*/ 2162173 w 3648074"/>
              <a:gd name="connsiteY9" fmla="*/ 109538 h 1300163"/>
              <a:gd name="connsiteX10" fmla="*/ 2905123 w 3648074"/>
              <a:gd name="connsiteY10" fmla="*/ 204788 h 1300163"/>
              <a:gd name="connsiteX11" fmla="*/ 2686048 w 3648074"/>
              <a:gd name="connsiteY11" fmla="*/ 152400 h 1300163"/>
              <a:gd name="connsiteX12" fmla="*/ 3148011 w 3648074"/>
              <a:gd name="connsiteY12" fmla="*/ 171450 h 1300163"/>
              <a:gd name="connsiteX13" fmla="*/ 3538536 w 3648074"/>
              <a:gd name="connsiteY13" fmla="*/ 257174 h 1300163"/>
              <a:gd name="connsiteX14" fmla="*/ 3648074 w 3648074"/>
              <a:gd name="connsiteY14" fmla="*/ 685800 h 1300163"/>
              <a:gd name="connsiteX15" fmla="*/ 0 w 3648074"/>
              <a:gd name="connsiteY15" fmla="*/ 1300163 h 1300163"/>
              <a:gd name="connsiteX0" fmla="*/ 559595 w 3483769"/>
              <a:gd name="connsiteY0" fmla="*/ 471488 h 685800"/>
              <a:gd name="connsiteX1" fmla="*/ 178593 w 3483769"/>
              <a:gd name="connsiteY1" fmla="*/ 500062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559595 w 3483769"/>
              <a:gd name="connsiteY15" fmla="*/ 471488 h 685800"/>
              <a:gd name="connsiteX0" fmla="*/ 559595 w 3483769"/>
              <a:gd name="connsiteY0" fmla="*/ 471488 h 685800"/>
              <a:gd name="connsiteX1" fmla="*/ 150018 w 3483769"/>
              <a:gd name="connsiteY1" fmla="*/ 471487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559595 w 3483769"/>
              <a:gd name="connsiteY15" fmla="*/ 471488 h 685800"/>
              <a:gd name="connsiteX0" fmla="*/ 559595 w 3483769"/>
              <a:gd name="connsiteY0" fmla="*/ 471488 h 685800"/>
              <a:gd name="connsiteX1" fmla="*/ 150018 w 3483769"/>
              <a:gd name="connsiteY1" fmla="*/ 471487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1207293 w 3483769"/>
              <a:gd name="connsiteY15" fmla="*/ 528637 h 685800"/>
              <a:gd name="connsiteX16" fmla="*/ 559595 w 3483769"/>
              <a:gd name="connsiteY16" fmla="*/ 471488 h 685800"/>
              <a:gd name="connsiteX0" fmla="*/ 559595 w 3483769"/>
              <a:gd name="connsiteY0" fmla="*/ 471488 h 685800"/>
              <a:gd name="connsiteX1" fmla="*/ 150018 w 3483769"/>
              <a:gd name="connsiteY1" fmla="*/ 471487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2235993 w 3483769"/>
              <a:gd name="connsiteY15" fmla="*/ 604837 h 685800"/>
              <a:gd name="connsiteX16" fmla="*/ 1207293 w 3483769"/>
              <a:gd name="connsiteY16" fmla="*/ 528637 h 685800"/>
              <a:gd name="connsiteX17" fmla="*/ 559595 w 3483769"/>
              <a:gd name="connsiteY17" fmla="*/ 471488 h 685800"/>
              <a:gd name="connsiteX0" fmla="*/ 559595 w 3483769"/>
              <a:gd name="connsiteY0" fmla="*/ 471488 h 685800"/>
              <a:gd name="connsiteX1" fmla="*/ 150018 w 3483769"/>
              <a:gd name="connsiteY1" fmla="*/ 471487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1183481 w 3483769"/>
              <a:gd name="connsiteY15" fmla="*/ 633412 h 685800"/>
              <a:gd name="connsiteX16" fmla="*/ 1207293 w 3483769"/>
              <a:gd name="connsiteY16" fmla="*/ 528637 h 685800"/>
              <a:gd name="connsiteX17" fmla="*/ 559595 w 3483769"/>
              <a:gd name="connsiteY17" fmla="*/ 471488 h 685800"/>
              <a:gd name="connsiteX0" fmla="*/ 559595 w 3483769"/>
              <a:gd name="connsiteY0" fmla="*/ 471488 h 685800"/>
              <a:gd name="connsiteX1" fmla="*/ 150018 w 3483769"/>
              <a:gd name="connsiteY1" fmla="*/ 471487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2050256 w 3483769"/>
              <a:gd name="connsiteY15" fmla="*/ 661987 h 685800"/>
              <a:gd name="connsiteX16" fmla="*/ 1183481 w 3483769"/>
              <a:gd name="connsiteY16" fmla="*/ 633412 h 685800"/>
              <a:gd name="connsiteX17" fmla="*/ 1207293 w 3483769"/>
              <a:gd name="connsiteY17" fmla="*/ 528637 h 685800"/>
              <a:gd name="connsiteX18" fmla="*/ 559595 w 3483769"/>
              <a:gd name="connsiteY18" fmla="*/ 471488 h 685800"/>
              <a:gd name="connsiteX0" fmla="*/ 559595 w 3483769"/>
              <a:gd name="connsiteY0" fmla="*/ 471488 h 685800"/>
              <a:gd name="connsiteX1" fmla="*/ 150018 w 3483769"/>
              <a:gd name="connsiteY1" fmla="*/ 471487 h 685800"/>
              <a:gd name="connsiteX2" fmla="*/ 0 w 3483769"/>
              <a:gd name="connsiteY2" fmla="*/ 33338 h 685800"/>
              <a:gd name="connsiteX3" fmla="*/ 578643 w 3483769"/>
              <a:gd name="connsiteY3" fmla="*/ 104775 h 685800"/>
              <a:gd name="connsiteX4" fmla="*/ 788194 w 3483769"/>
              <a:gd name="connsiteY4" fmla="*/ 61913 h 685800"/>
              <a:gd name="connsiteX5" fmla="*/ 421481 w 3483769"/>
              <a:gd name="connsiteY5" fmla="*/ 52388 h 685800"/>
              <a:gd name="connsiteX6" fmla="*/ 483393 w 3483769"/>
              <a:gd name="connsiteY6" fmla="*/ 0 h 685800"/>
              <a:gd name="connsiteX7" fmla="*/ 926306 w 3483769"/>
              <a:gd name="connsiteY7" fmla="*/ 0 h 685800"/>
              <a:gd name="connsiteX8" fmla="*/ 1340643 w 3483769"/>
              <a:gd name="connsiteY8" fmla="*/ 52387 h 685800"/>
              <a:gd name="connsiteX9" fmla="*/ 1997868 w 3483769"/>
              <a:gd name="connsiteY9" fmla="*/ 109538 h 685800"/>
              <a:gd name="connsiteX10" fmla="*/ 2740818 w 3483769"/>
              <a:gd name="connsiteY10" fmla="*/ 204788 h 685800"/>
              <a:gd name="connsiteX11" fmla="*/ 2521743 w 3483769"/>
              <a:gd name="connsiteY11" fmla="*/ 152400 h 685800"/>
              <a:gd name="connsiteX12" fmla="*/ 2983706 w 3483769"/>
              <a:gd name="connsiteY12" fmla="*/ 171450 h 685800"/>
              <a:gd name="connsiteX13" fmla="*/ 3374231 w 3483769"/>
              <a:gd name="connsiteY13" fmla="*/ 257174 h 685800"/>
              <a:gd name="connsiteX14" fmla="*/ 3483769 w 3483769"/>
              <a:gd name="connsiteY14" fmla="*/ 685800 h 685800"/>
              <a:gd name="connsiteX15" fmla="*/ 2788443 w 3483769"/>
              <a:gd name="connsiteY15" fmla="*/ 681037 h 685800"/>
              <a:gd name="connsiteX16" fmla="*/ 2050256 w 3483769"/>
              <a:gd name="connsiteY16" fmla="*/ 661987 h 685800"/>
              <a:gd name="connsiteX17" fmla="*/ 1183481 w 3483769"/>
              <a:gd name="connsiteY17" fmla="*/ 633412 h 685800"/>
              <a:gd name="connsiteX18" fmla="*/ 1207293 w 3483769"/>
              <a:gd name="connsiteY18" fmla="*/ 528637 h 685800"/>
              <a:gd name="connsiteX19" fmla="*/ 559595 w 3483769"/>
              <a:gd name="connsiteY19" fmla="*/ 471488 h 685800"/>
              <a:gd name="connsiteX0" fmla="*/ 559595 w 3483769"/>
              <a:gd name="connsiteY0" fmla="*/ 471488 h 766762"/>
              <a:gd name="connsiteX1" fmla="*/ 150018 w 3483769"/>
              <a:gd name="connsiteY1" fmla="*/ 471487 h 766762"/>
              <a:gd name="connsiteX2" fmla="*/ 0 w 3483769"/>
              <a:gd name="connsiteY2" fmla="*/ 33338 h 766762"/>
              <a:gd name="connsiteX3" fmla="*/ 578643 w 3483769"/>
              <a:gd name="connsiteY3" fmla="*/ 104775 h 766762"/>
              <a:gd name="connsiteX4" fmla="*/ 788194 w 3483769"/>
              <a:gd name="connsiteY4" fmla="*/ 61913 h 766762"/>
              <a:gd name="connsiteX5" fmla="*/ 421481 w 3483769"/>
              <a:gd name="connsiteY5" fmla="*/ 52388 h 766762"/>
              <a:gd name="connsiteX6" fmla="*/ 483393 w 3483769"/>
              <a:gd name="connsiteY6" fmla="*/ 0 h 766762"/>
              <a:gd name="connsiteX7" fmla="*/ 926306 w 3483769"/>
              <a:gd name="connsiteY7" fmla="*/ 0 h 766762"/>
              <a:gd name="connsiteX8" fmla="*/ 1340643 w 3483769"/>
              <a:gd name="connsiteY8" fmla="*/ 52387 h 766762"/>
              <a:gd name="connsiteX9" fmla="*/ 1997868 w 3483769"/>
              <a:gd name="connsiteY9" fmla="*/ 109538 h 766762"/>
              <a:gd name="connsiteX10" fmla="*/ 2740818 w 3483769"/>
              <a:gd name="connsiteY10" fmla="*/ 204788 h 766762"/>
              <a:gd name="connsiteX11" fmla="*/ 2521743 w 3483769"/>
              <a:gd name="connsiteY11" fmla="*/ 152400 h 766762"/>
              <a:gd name="connsiteX12" fmla="*/ 2983706 w 3483769"/>
              <a:gd name="connsiteY12" fmla="*/ 171450 h 766762"/>
              <a:gd name="connsiteX13" fmla="*/ 3374231 w 3483769"/>
              <a:gd name="connsiteY13" fmla="*/ 257174 h 766762"/>
              <a:gd name="connsiteX14" fmla="*/ 3483769 w 3483769"/>
              <a:gd name="connsiteY14" fmla="*/ 685800 h 766762"/>
              <a:gd name="connsiteX15" fmla="*/ 2235993 w 3483769"/>
              <a:gd name="connsiteY15" fmla="*/ 766762 h 766762"/>
              <a:gd name="connsiteX16" fmla="*/ 2050256 w 3483769"/>
              <a:gd name="connsiteY16" fmla="*/ 661987 h 766762"/>
              <a:gd name="connsiteX17" fmla="*/ 1183481 w 3483769"/>
              <a:gd name="connsiteY17" fmla="*/ 633412 h 766762"/>
              <a:gd name="connsiteX18" fmla="*/ 1207293 w 3483769"/>
              <a:gd name="connsiteY18" fmla="*/ 528637 h 766762"/>
              <a:gd name="connsiteX19" fmla="*/ 559595 w 3483769"/>
              <a:gd name="connsiteY19" fmla="*/ 471488 h 766762"/>
              <a:gd name="connsiteX0" fmla="*/ 559595 w 3483769"/>
              <a:gd name="connsiteY0" fmla="*/ 471488 h 833437"/>
              <a:gd name="connsiteX1" fmla="*/ 150018 w 3483769"/>
              <a:gd name="connsiteY1" fmla="*/ 471487 h 833437"/>
              <a:gd name="connsiteX2" fmla="*/ 0 w 3483769"/>
              <a:gd name="connsiteY2" fmla="*/ 33338 h 833437"/>
              <a:gd name="connsiteX3" fmla="*/ 578643 w 3483769"/>
              <a:gd name="connsiteY3" fmla="*/ 104775 h 833437"/>
              <a:gd name="connsiteX4" fmla="*/ 788194 w 3483769"/>
              <a:gd name="connsiteY4" fmla="*/ 61913 h 833437"/>
              <a:gd name="connsiteX5" fmla="*/ 421481 w 3483769"/>
              <a:gd name="connsiteY5" fmla="*/ 52388 h 833437"/>
              <a:gd name="connsiteX6" fmla="*/ 483393 w 3483769"/>
              <a:gd name="connsiteY6" fmla="*/ 0 h 833437"/>
              <a:gd name="connsiteX7" fmla="*/ 926306 w 3483769"/>
              <a:gd name="connsiteY7" fmla="*/ 0 h 833437"/>
              <a:gd name="connsiteX8" fmla="*/ 1340643 w 3483769"/>
              <a:gd name="connsiteY8" fmla="*/ 52387 h 833437"/>
              <a:gd name="connsiteX9" fmla="*/ 1997868 w 3483769"/>
              <a:gd name="connsiteY9" fmla="*/ 109538 h 833437"/>
              <a:gd name="connsiteX10" fmla="*/ 2740818 w 3483769"/>
              <a:gd name="connsiteY10" fmla="*/ 204788 h 833437"/>
              <a:gd name="connsiteX11" fmla="*/ 2521743 w 3483769"/>
              <a:gd name="connsiteY11" fmla="*/ 152400 h 833437"/>
              <a:gd name="connsiteX12" fmla="*/ 2983706 w 3483769"/>
              <a:gd name="connsiteY12" fmla="*/ 171450 h 833437"/>
              <a:gd name="connsiteX13" fmla="*/ 3374231 w 3483769"/>
              <a:gd name="connsiteY13" fmla="*/ 257174 h 833437"/>
              <a:gd name="connsiteX14" fmla="*/ 3483769 w 3483769"/>
              <a:gd name="connsiteY14" fmla="*/ 685800 h 833437"/>
              <a:gd name="connsiteX15" fmla="*/ 2202655 w 3483769"/>
              <a:gd name="connsiteY15" fmla="*/ 833437 h 833437"/>
              <a:gd name="connsiteX16" fmla="*/ 2050256 w 3483769"/>
              <a:gd name="connsiteY16" fmla="*/ 661987 h 833437"/>
              <a:gd name="connsiteX17" fmla="*/ 1183481 w 3483769"/>
              <a:gd name="connsiteY17" fmla="*/ 633412 h 833437"/>
              <a:gd name="connsiteX18" fmla="*/ 1207293 w 3483769"/>
              <a:gd name="connsiteY18" fmla="*/ 528637 h 833437"/>
              <a:gd name="connsiteX19" fmla="*/ 559595 w 3483769"/>
              <a:gd name="connsiteY19" fmla="*/ 471488 h 833437"/>
              <a:gd name="connsiteX0" fmla="*/ 559595 w 3483769"/>
              <a:gd name="connsiteY0" fmla="*/ 471488 h 833437"/>
              <a:gd name="connsiteX1" fmla="*/ 150018 w 3483769"/>
              <a:gd name="connsiteY1" fmla="*/ 471487 h 833437"/>
              <a:gd name="connsiteX2" fmla="*/ 0 w 3483769"/>
              <a:gd name="connsiteY2" fmla="*/ 33338 h 833437"/>
              <a:gd name="connsiteX3" fmla="*/ 578643 w 3483769"/>
              <a:gd name="connsiteY3" fmla="*/ 104775 h 833437"/>
              <a:gd name="connsiteX4" fmla="*/ 788194 w 3483769"/>
              <a:gd name="connsiteY4" fmla="*/ 61913 h 833437"/>
              <a:gd name="connsiteX5" fmla="*/ 421481 w 3483769"/>
              <a:gd name="connsiteY5" fmla="*/ 52388 h 833437"/>
              <a:gd name="connsiteX6" fmla="*/ 483393 w 3483769"/>
              <a:gd name="connsiteY6" fmla="*/ 0 h 833437"/>
              <a:gd name="connsiteX7" fmla="*/ 926306 w 3483769"/>
              <a:gd name="connsiteY7" fmla="*/ 0 h 833437"/>
              <a:gd name="connsiteX8" fmla="*/ 1340643 w 3483769"/>
              <a:gd name="connsiteY8" fmla="*/ 52387 h 833437"/>
              <a:gd name="connsiteX9" fmla="*/ 1997868 w 3483769"/>
              <a:gd name="connsiteY9" fmla="*/ 109538 h 833437"/>
              <a:gd name="connsiteX10" fmla="*/ 2740818 w 3483769"/>
              <a:gd name="connsiteY10" fmla="*/ 204788 h 833437"/>
              <a:gd name="connsiteX11" fmla="*/ 2521743 w 3483769"/>
              <a:gd name="connsiteY11" fmla="*/ 152400 h 833437"/>
              <a:gd name="connsiteX12" fmla="*/ 2983706 w 3483769"/>
              <a:gd name="connsiteY12" fmla="*/ 171450 h 833437"/>
              <a:gd name="connsiteX13" fmla="*/ 3374231 w 3483769"/>
              <a:gd name="connsiteY13" fmla="*/ 257174 h 833437"/>
              <a:gd name="connsiteX14" fmla="*/ 3483769 w 3483769"/>
              <a:gd name="connsiteY14" fmla="*/ 685800 h 833437"/>
              <a:gd name="connsiteX15" fmla="*/ 2855118 w 3483769"/>
              <a:gd name="connsiteY15" fmla="*/ 752474 h 833437"/>
              <a:gd name="connsiteX16" fmla="*/ 2202655 w 3483769"/>
              <a:gd name="connsiteY16" fmla="*/ 833437 h 833437"/>
              <a:gd name="connsiteX17" fmla="*/ 2050256 w 3483769"/>
              <a:gd name="connsiteY17" fmla="*/ 661987 h 833437"/>
              <a:gd name="connsiteX18" fmla="*/ 1183481 w 3483769"/>
              <a:gd name="connsiteY18" fmla="*/ 633412 h 833437"/>
              <a:gd name="connsiteX19" fmla="*/ 1207293 w 3483769"/>
              <a:gd name="connsiteY19" fmla="*/ 528637 h 833437"/>
              <a:gd name="connsiteX20" fmla="*/ 559595 w 3483769"/>
              <a:gd name="connsiteY20" fmla="*/ 471488 h 833437"/>
              <a:gd name="connsiteX0" fmla="*/ 559595 w 3483769"/>
              <a:gd name="connsiteY0" fmla="*/ 471488 h 866774"/>
              <a:gd name="connsiteX1" fmla="*/ 150018 w 3483769"/>
              <a:gd name="connsiteY1" fmla="*/ 471487 h 866774"/>
              <a:gd name="connsiteX2" fmla="*/ 0 w 3483769"/>
              <a:gd name="connsiteY2" fmla="*/ 33338 h 866774"/>
              <a:gd name="connsiteX3" fmla="*/ 578643 w 3483769"/>
              <a:gd name="connsiteY3" fmla="*/ 104775 h 866774"/>
              <a:gd name="connsiteX4" fmla="*/ 788194 w 3483769"/>
              <a:gd name="connsiteY4" fmla="*/ 61913 h 866774"/>
              <a:gd name="connsiteX5" fmla="*/ 421481 w 3483769"/>
              <a:gd name="connsiteY5" fmla="*/ 52388 h 866774"/>
              <a:gd name="connsiteX6" fmla="*/ 483393 w 3483769"/>
              <a:gd name="connsiteY6" fmla="*/ 0 h 866774"/>
              <a:gd name="connsiteX7" fmla="*/ 926306 w 3483769"/>
              <a:gd name="connsiteY7" fmla="*/ 0 h 866774"/>
              <a:gd name="connsiteX8" fmla="*/ 1340643 w 3483769"/>
              <a:gd name="connsiteY8" fmla="*/ 52387 h 866774"/>
              <a:gd name="connsiteX9" fmla="*/ 1997868 w 3483769"/>
              <a:gd name="connsiteY9" fmla="*/ 109538 h 866774"/>
              <a:gd name="connsiteX10" fmla="*/ 2740818 w 3483769"/>
              <a:gd name="connsiteY10" fmla="*/ 204788 h 866774"/>
              <a:gd name="connsiteX11" fmla="*/ 2521743 w 3483769"/>
              <a:gd name="connsiteY11" fmla="*/ 152400 h 866774"/>
              <a:gd name="connsiteX12" fmla="*/ 2983706 w 3483769"/>
              <a:gd name="connsiteY12" fmla="*/ 171450 h 866774"/>
              <a:gd name="connsiteX13" fmla="*/ 3374231 w 3483769"/>
              <a:gd name="connsiteY13" fmla="*/ 257174 h 866774"/>
              <a:gd name="connsiteX14" fmla="*/ 3483769 w 3483769"/>
              <a:gd name="connsiteY14" fmla="*/ 685800 h 866774"/>
              <a:gd name="connsiteX15" fmla="*/ 2336006 w 3483769"/>
              <a:gd name="connsiteY15" fmla="*/ 866774 h 866774"/>
              <a:gd name="connsiteX16" fmla="*/ 2202655 w 3483769"/>
              <a:gd name="connsiteY16" fmla="*/ 833437 h 866774"/>
              <a:gd name="connsiteX17" fmla="*/ 2050256 w 3483769"/>
              <a:gd name="connsiteY17" fmla="*/ 661987 h 866774"/>
              <a:gd name="connsiteX18" fmla="*/ 1183481 w 3483769"/>
              <a:gd name="connsiteY18" fmla="*/ 633412 h 866774"/>
              <a:gd name="connsiteX19" fmla="*/ 1207293 w 3483769"/>
              <a:gd name="connsiteY19" fmla="*/ 528637 h 866774"/>
              <a:gd name="connsiteX20" fmla="*/ 559595 w 3483769"/>
              <a:gd name="connsiteY20" fmla="*/ 471488 h 866774"/>
              <a:gd name="connsiteX0" fmla="*/ 559595 w 3483769"/>
              <a:gd name="connsiteY0" fmla="*/ 471488 h 866774"/>
              <a:gd name="connsiteX1" fmla="*/ 150018 w 3483769"/>
              <a:gd name="connsiteY1" fmla="*/ 471487 h 866774"/>
              <a:gd name="connsiteX2" fmla="*/ 0 w 3483769"/>
              <a:gd name="connsiteY2" fmla="*/ 33338 h 866774"/>
              <a:gd name="connsiteX3" fmla="*/ 578643 w 3483769"/>
              <a:gd name="connsiteY3" fmla="*/ 104775 h 866774"/>
              <a:gd name="connsiteX4" fmla="*/ 788194 w 3483769"/>
              <a:gd name="connsiteY4" fmla="*/ 61913 h 866774"/>
              <a:gd name="connsiteX5" fmla="*/ 421481 w 3483769"/>
              <a:gd name="connsiteY5" fmla="*/ 52388 h 866774"/>
              <a:gd name="connsiteX6" fmla="*/ 483393 w 3483769"/>
              <a:gd name="connsiteY6" fmla="*/ 0 h 866774"/>
              <a:gd name="connsiteX7" fmla="*/ 926306 w 3483769"/>
              <a:gd name="connsiteY7" fmla="*/ 0 h 866774"/>
              <a:gd name="connsiteX8" fmla="*/ 1340643 w 3483769"/>
              <a:gd name="connsiteY8" fmla="*/ 52387 h 866774"/>
              <a:gd name="connsiteX9" fmla="*/ 1997868 w 3483769"/>
              <a:gd name="connsiteY9" fmla="*/ 109538 h 866774"/>
              <a:gd name="connsiteX10" fmla="*/ 2740818 w 3483769"/>
              <a:gd name="connsiteY10" fmla="*/ 204788 h 866774"/>
              <a:gd name="connsiteX11" fmla="*/ 2521743 w 3483769"/>
              <a:gd name="connsiteY11" fmla="*/ 152400 h 866774"/>
              <a:gd name="connsiteX12" fmla="*/ 2983706 w 3483769"/>
              <a:gd name="connsiteY12" fmla="*/ 171450 h 866774"/>
              <a:gd name="connsiteX13" fmla="*/ 3374231 w 3483769"/>
              <a:gd name="connsiteY13" fmla="*/ 257174 h 866774"/>
              <a:gd name="connsiteX14" fmla="*/ 3483769 w 3483769"/>
              <a:gd name="connsiteY14" fmla="*/ 685800 h 866774"/>
              <a:gd name="connsiteX15" fmla="*/ 2874168 w 3483769"/>
              <a:gd name="connsiteY15" fmla="*/ 781048 h 866774"/>
              <a:gd name="connsiteX16" fmla="*/ 2336006 w 3483769"/>
              <a:gd name="connsiteY16" fmla="*/ 866774 h 866774"/>
              <a:gd name="connsiteX17" fmla="*/ 2202655 w 3483769"/>
              <a:gd name="connsiteY17" fmla="*/ 833437 h 866774"/>
              <a:gd name="connsiteX18" fmla="*/ 2050256 w 3483769"/>
              <a:gd name="connsiteY18" fmla="*/ 661987 h 866774"/>
              <a:gd name="connsiteX19" fmla="*/ 1183481 w 3483769"/>
              <a:gd name="connsiteY19" fmla="*/ 633412 h 866774"/>
              <a:gd name="connsiteX20" fmla="*/ 1207293 w 3483769"/>
              <a:gd name="connsiteY20" fmla="*/ 528637 h 866774"/>
              <a:gd name="connsiteX21" fmla="*/ 559595 w 3483769"/>
              <a:gd name="connsiteY21" fmla="*/ 471488 h 866774"/>
              <a:gd name="connsiteX0" fmla="*/ 559595 w 3483769"/>
              <a:gd name="connsiteY0" fmla="*/ 471488 h 928686"/>
              <a:gd name="connsiteX1" fmla="*/ 150018 w 3483769"/>
              <a:gd name="connsiteY1" fmla="*/ 471487 h 928686"/>
              <a:gd name="connsiteX2" fmla="*/ 0 w 3483769"/>
              <a:gd name="connsiteY2" fmla="*/ 33338 h 928686"/>
              <a:gd name="connsiteX3" fmla="*/ 578643 w 3483769"/>
              <a:gd name="connsiteY3" fmla="*/ 104775 h 928686"/>
              <a:gd name="connsiteX4" fmla="*/ 788194 w 3483769"/>
              <a:gd name="connsiteY4" fmla="*/ 61913 h 928686"/>
              <a:gd name="connsiteX5" fmla="*/ 421481 w 3483769"/>
              <a:gd name="connsiteY5" fmla="*/ 52388 h 928686"/>
              <a:gd name="connsiteX6" fmla="*/ 483393 w 3483769"/>
              <a:gd name="connsiteY6" fmla="*/ 0 h 928686"/>
              <a:gd name="connsiteX7" fmla="*/ 926306 w 3483769"/>
              <a:gd name="connsiteY7" fmla="*/ 0 h 928686"/>
              <a:gd name="connsiteX8" fmla="*/ 1340643 w 3483769"/>
              <a:gd name="connsiteY8" fmla="*/ 52387 h 928686"/>
              <a:gd name="connsiteX9" fmla="*/ 1997868 w 3483769"/>
              <a:gd name="connsiteY9" fmla="*/ 109538 h 928686"/>
              <a:gd name="connsiteX10" fmla="*/ 2740818 w 3483769"/>
              <a:gd name="connsiteY10" fmla="*/ 204788 h 928686"/>
              <a:gd name="connsiteX11" fmla="*/ 2521743 w 3483769"/>
              <a:gd name="connsiteY11" fmla="*/ 152400 h 928686"/>
              <a:gd name="connsiteX12" fmla="*/ 2983706 w 3483769"/>
              <a:gd name="connsiteY12" fmla="*/ 171450 h 928686"/>
              <a:gd name="connsiteX13" fmla="*/ 3374231 w 3483769"/>
              <a:gd name="connsiteY13" fmla="*/ 257174 h 928686"/>
              <a:gd name="connsiteX14" fmla="*/ 3483769 w 3483769"/>
              <a:gd name="connsiteY14" fmla="*/ 685800 h 928686"/>
              <a:gd name="connsiteX15" fmla="*/ 2116931 w 3483769"/>
              <a:gd name="connsiteY15" fmla="*/ 928686 h 928686"/>
              <a:gd name="connsiteX16" fmla="*/ 2336006 w 3483769"/>
              <a:gd name="connsiteY16" fmla="*/ 866774 h 928686"/>
              <a:gd name="connsiteX17" fmla="*/ 2202655 w 3483769"/>
              <a:gd name="connsiteY17" fmla="*/ 833437 h 928686"/>
              <a:gd name="connsiteX18" fmla="*/ 2050256 w 3483769"/>
              <a:gd name="connsiteY18" fmla="*/ 661987 h 928686"/>
              <a:gd name="connsiteX19" fmla="*/ 1183481 w 3483769"/>
              <a:gd name="connsiteY19" fmla="*/ 633412 h 928686"/>
              <a:gd name="connsiteX20" fmla="*/ 1207293 w 3483769"/>
              <a:gd name="connsiteY20" fmla="*/ 528637 h 928686"/>
              <a:gd name="connsiteX21" fmla="*/ 559595 w 3483769"/>
              <a:gd name="connsiteY21" fmla="*/ 471488 h 928686"/>
              <a:gd name="connsiteX0" fmla="*/ 559595 w 3483769"/>
              <a:gd name="connsiteY0" fmla="*/ 471488 h 928686"/>
              <a:gd name="connsiteX1" fmla="*/ 150018 w 3483769"/>
              <a:gd name="connsiteY1" fmla="*/ 471487 h 928686"/>
              <a:gd name="connsiteX2" fmla="*/ 0 w 3483769"/>
              <a:gd name="connsiteY2" fmla="*/ 33338 h 928686"/>
              <a:gd name="connsiteX3" fmla="*/ 578643 w 3483769"/>
              <a:gd name="connsiteY3" fmla="*/ 104775 h 928686"/>
              <a:gd name="connsiteX4" fmla="*/ 788194 w 3483769"/>
              <a:gd name="connsiteY4" fmla="*/ 61913 h 928686"/>
              <a:gd name="connsiteX5" fmla="*/ 421481 w 3483769"/>
              <a:gd name="connsiteY5" fmla="*/ 52388 h 928686"/>
              <a:gd name="connsiteX6" fmla="*/ 483393 w 3483769"/>
              <a:gd name="connsiteY6" fmla="*/ 0 h 928686"/>
              <a:gd name="connsiteX7" fmla="*/ 926306 w 3483769"/>
              <a:gd name="connsiteY7" fmla="*/ 0 h 928686"/>
              <a:gd name="connsiteX8" fmla="*/ 1340643 w 3483769"/>
              <a:gd name="connsiteY8" fmla="*/ 52387 h 928686"/>
              <a:gd name="connsiteX9" fmla="*/ 1997868 w 3483769"/>
              <a:gd name="connsiteY9" fmla="*/ 109538 h 928686"/>
              <a:gd name="connsiteX10" fmla="*/ 2740818 w 3483769"/>
              <a:gd name="connsiteY10" fmla="*/ 204788 h 928686"/>
              <a:gd name="connsiteX11" fmla="*/ 2521743 w 3483769"/>
              <a:gd name="connsiteY11" fmla="*/ 152400 h 928686"/>
              <a:gd name="connsiteX12" fmla="*/ 2983706 w 3483769"/>
              <a:gd name="connsiteY12" fmla="*/ 171450 h 928686"/>
              <a:gd name="connsiteX13" fmla="*/ 3374231 w 3483769"/>
              <a:gd name="connsiteY13" fmla="*/ 257174 h 928686"/>
              <a:gd name="connsiteX14" fmla="*/ 3483769 w 3483769"/>
              <a:gd name="connsiteY14" fmla="*/ 685800 h 928686"/>
              <a:gd name="connsiteX15" fmla="*/ 2897981 w 3483769"/>
              <a:gd name="connsiteY15" fmla="*/ 781048 h 928686"/>
              <a:gd name="connsiteX16" fmla="*/ 2116931 w 3483769"/>
              <a:gd name="connsiteY16" fmla="*/ 928686 h 928686"/>
              <a:gd name="connsiteX17" fmla="*/ 2336006 w 3483769"/>
              <a:gd name="connsiteY17" fmla="*/ 866774 h 928686"/>
              <a:gd name="connsiteX18" fmla="*/ 2202655 w 3483769"/>
              <a:gd name="connsiteY18" fmla="*/ 833437 h 928686"/>
              <a:gd name="connsiteX19" fmla="*/ 2050256 w 3483769"/>
              <a:gd name="connsiteY19" fmla="*/ 661987 h 928686"/>
              <a:gd name="connsiteX20" fmla="*/ 1183481 w 3483769"/>
              <a:gd name="connsiteY20" fmla="*/ 633412 h 928686"/>
              <a:gd name="connsiteX21" fmla="*/ 1207293 w 3483769"/>
              <a:gd name="connsiteY21" fmla="*/ 528637 h 928686"/>
              <a:gd name="connsiteX22" fmla="*/ 559595 w 3483769"/>
              <a:gd name="connsiteY22" fmla="*/ 471488 h 928686"/>
              <a:gd name="connsiteX0" fmla="*/ 559595 w 3483769"/>
              <a:gd name="connsiteY0" fmla="*/ 471488 h 985836"/>
              <a:gd name="connsiteX1" fmla="*/ 150018 w 3483769"/>
              <a:gd name="connsiteY1" fmla="*/ 471487 h 985836"/>
              <a:gd name="connsiteX2" fmla="*/ 0 w 3483769"/>
              <a:gd name="connsiteY2" fmla="*/ 33338 h 985836"/>
              <a:gd name="connsiteX3" fmla="*/ 578643 w 3483769"/>
              <a:gd name="connsiteY3" fmla="*/ 104775 h 985836"/>
              <a:gd name="connsiteX4" fmla="*/ 788194 w 3483769"/>
              <a:gd name="connsiteY4" fmla="*/ 61913 h 985836"/>
              <a:gd name="connsiteX5" fmla="*/ 421481 w 3483769"/>
              <a:gd name="connsiteY5" fmla="*/ 52388 h 985836"/>
              <a:gd name="connsiteX6" fmla="*/ 483393 w 3483769"/>
              <a:gd name="connsiteY6" fmla="*/ 0 h 985836"/>
              <a:gd name="connsiteX7" fmla="*/ 926306 w 3483769"/>
              <a:gd name="connsiteY7" fmla="*/ 0 h 985836"/>
              <a:gd name="connsiteX8" fmla="*/ 1340643 w 3483769"/>
              <a:gd name="connsiteY8" fmla="*/ 52387 h 985836"/>
              <a:gd name="connsiteX9" fmla="*/ 1997868 w 3483769"/>
              <a:gd name="connsiteY9" fmla="*/ 109538 h 985836"/>
              <a:gd name="connsiteX10" fmla="*/ 2740818 w 3483769"/>
              <a:gd name="connsiteY10" fmla="*/ 204788 h 985836"/>
              <a:gd name="connsiteX11" fmla="*/ 2521743 w 3483769"/>
              <a:gd name="connsiteY11" fmla="*/ 152400 h 985836"/>
              <a:gd name="connsiteX12" fmla="*/ 2983706 w 3483769"/>
              <a:gd name="connsiteY12" fmla="*/ 171450 h 985836"/>
              <a:gd name="connsiteX13" fmla="*/ 3374231 w 3483769"/>
              <a:gd name="connsiteY13" fmla="*/ 257174 h 985836"/>
              <a:gd name="connsiteX14" fmla="*/ 3483769 w 3483769"/>
              <a:gd name="connsiteY14" fmla="*/ 685800 h 985836"/>
              <a:gd name="connsiteX15" fmla="*/ 2378868 w 3483769"/>
              <a:gd name="connsiteY15" fmla="*/ 985836 h 985836"/>
              <a:gd name="connsiteX16" fmla="*/ 2116931 w 3483769"/>
              <a:gd name="connsiteY16" fmla="*/ 928686 h 985836"/>
              <a:gd name="connsiteX17" fmla="*/ 2336006 w 3483769"/>
              <a:gd name="connsiteY17" fmla="*/ 866774 h 985836"/>
              <a:gd name="connsiteX18" fmla="*/ 2202655 w 3483769"/>
              <a:gd name="connsiteY18" fmla="*/ 833437 h 985836"/>
              <a:gd name="connsiteX19" fmla="*/ 2050256 w 3483769"/>
              <a:gd name="connsiteY19" fmla="*/ 661987 h 985836"/>
              <a:gd name="connsiteX20" fmla="*/ 1183481 w 3483769"/>
              <a:gd name="connsiteY20" fmla="*/ 633412 h 985836"/>
              <a:gd name="connsiteX21" fmla="*/ 1207293 w 3483769"/>
              <a:gd name="connsiteY21" fmla="*/ 528637 h 985836"/>
              <a:gd name="connsiteX22" fmla="*/ 559595 w 3483769"/>
              <a:gd name="connsiteY22" fmla="*/ 471488 h 985836"/>
              <a:gd name="connsiteX0" fmla="*/ 559595 w 3483769"/>
              <a:gd name="connsiteY0" fmla="*/ 471488 h 985836"/>
              <a:gd name="connsiteX1" fmla="*/ 150018 w 3483769"/>
              <a:gd name="connsiteY1" fmla="*/ 471487 h 985836"/>
              <a:gd name="connsiteX2" fmla="*/ 0 w 3483769"/>
              <a:gd name="connsiteY2" fmla="*/ 33338 h 985836"/>
              <a:gd name="connsiteX3" fmla="*/ 578643 w 3483769"/>
              <a:gd name="connsiteY3" fmla="*/ 104775 h 985836"/>
              <a:gd name="connsiteX4" fmla="*/ 788194 w 3483769"/>
              <a:gd name="connsiteY4" fmla="*/ 61913 h 985836"/>
              <a:gd name="connsiteX5" fmla="*/ 421481 w 3483769"/>
              <a:gd name="connsiteY5" fmla="*/ 52388 h 985836"/>
              <a:gd name="connsiteX6" fmla="*/ 483393 w 3483769"/>
              <a:gd name="connsiteY6" fmla="*/ 0 h 985836"/>
              <a:gd name="connsiteX7" fmla="*/ 926306 w 3483769"/>
              <a:gd name="connsiteY7" fmla="*/ 0 h 985836"/>
              <a:gd name="connsiteX8" fmla="*/ 1340643 w 3483769"/>
              <a:gd name="connsiteY8" fmla="*/ 52387 h 985836"/>
              <a:gd name="connsiteX9" fmla="*/ 1997868 w 3483769"/>
              <a:gd name="connsiteY9" fmla="*/ 109538 h 985836"/>
              <a:gd name="connsiteX10" fmla="*/ 2740818 w 3483769"/>
              <a:gd name="connsiteY10" fmla="*/ 204788 h 985836"/>
              <a:gd name="connsiteX11" fmla="*/ 2521743 w 3483769"/>
              <a:gd name="connsiteY11" fmla="*/ 152400 h 985836"/>
              <a:gd name="connsiteX12" fmla="*/ 2983706 w 3483769"/>
              <a:gd name="connsiteY12" fmla="*/ 171450 h 985836"/>
              <a:gd name="connsiteX13" fmla="*/ 3374231 w 3483769"/>
              <a:gd name="connsiteY13" fmla="*/ 257174 h 985836"/>
              <a:gd name="connsiteX14" fmla="*/ 3483769 w 3483769"/>
              <a:gd name="connsiteY14" fmla="*/ 685800 h 985836"/>
              <a:gd name="connsiteX15" fmla="*/ 3098006 w 3483769"/>
              <a:gd name="connsiteY15" fmla="*/ 795336 h 985836"/>
              <a:gd name="connsiteX16" fmla="*/ 2378868 w 3483769"/>
              <a:gd name="connsiteY16" fmla="*/ 985836 h 985836"/>
              <a:gd name="connsiteX17" fmla="*/ 2116931 w 3483769"/>
              <a:gd name="connsiteY17" fmla="*/ 928686 h 985836"/>
              <a:gd name="connsiteX18" fmla="*/ 2336006 w 3483769"/>
              <a:gd name="connsiteY18" fmla="*/ 866774 h 985836"/>
              <a:gd name="connsiteX19" fmla="*/ 2202655 w 3483769"/>
              <a:gd name="connsiteY19" fmla="*/ 833437 h 985836"/>
              <a:gd name="connsiteX20" fmla="*/ 2050256 w 3483769"/>
              <a:gd name="connsiteY20" fmla="*/ 661987 h 985836"/>
              <a:gd name="connsiteX21" fmla="*/ 1183481 w 3483769"/>
              <a:gd name="connsiteY21" fmla="*/ 633412 h 985836"/>
              <a:gd name="connsiteX22" fmla="*/ 1207293 w 3483769"/>
              <a:gd name="connsiteY22" fmla="*/ 528637 h 985836"/>
              <a:gd name="connsiteX23" fmla="*/ 559595 w 3483769"/>
              <a:gd name="connsiteY23" fmla="*/ 471488 h 985836"/>
              <a:gd name="connsiteX0" fmla="*/ 559595 w 3483769"/>
              <a:gd name="connsiteY0" fmla="*/ 471488 h 1076323"/>
              <a:gd name="connsiteX1" fmla="*/ 150018 w 3483769"/>
              <a:gd name="connsiteY1" fmla="*/ 471487 h 1076323"/>
              <a:gd name="connsiteX2" fmla="*/ 0 w 3483769"/>
              <a:gd name="connsiteY2" fmla="*/ 33338 h 1076323"/>
              <a:gd name="connsiteX3" fmla="*/ 578643 w 3483769"/>
              <a:gd name="connsiteY3" fmla="*/ 104775 h 1076323"/>
              <a:gd name="connsiteX4" fmla="*/ 788194 w 3483769"/>
              <a:gd name="connsiteY4" fmla="*/ 61913 h 1076323"/>
              <a:gd name="connsiteX5" fmla="*/ 421481 w 3483769"/>
              <a:gd name="connsiteY5" fmla="*/ 52388 h 1076323"/>
              <a:gd name="connsiteX6" fmla="*/ 483393 w 3483769"/>
              <a:gd name="connsiteY6" fmla="*/ 0 h 1076323"/>
              <a:gd name="connsiteX7" fmla="*/ 926306 w 3483769"/>
              <a:gd name="connsiteY7" fmla="*/ 0 h 1076323"/>
              <a:gd name="connsiteX8" fmla="*/ 1340643 w 3483769"/>
              <a:gd name="connsiteY8" fmla="*/ 52387 h 1076323"/>
              <a:gd name="connsiteX9" fmla="*/ 1997868 w 3483769"/>
              <a:gd name="connsiteY9" fmla="*/ 109538 h 1076323"/>
              <a:gd name="connsiteX10" fmla="*/ 2740818 w 3483769"/>
              <a:gd name="connsiteY10" fmla="*/ 204788 h 1076323"/>
              <a:gd name="connsiteX11" fmla="*/ 2521743 w 3483769"/>
              <a:gd name="connsiteY11" fmla="*/ 152400 h 1076323"/>
              <a:gd name="connsiteX12" fmla="*/ 2983706 w 3483769"/>
              <a:gd name="connsiteY12" fmla="*/ 171450 h 1076323"/>
              <a:gd name="connsiteX13" fmla="*/ 3374231 w 3483769"/>
              <a:gd name="connsiteY13" fmla="*/ 257174 h 1076323"/>
              <a:gd name="connsiteX14" fmla="*/ 3483769 w 3483769"/>
              <a:gd name="connsiteY14" fmla="*/ 685800 h 1076323"/>
              <a:gd name="connsiteX15" fmla="*/ 2559843 w 3483769"/>
              <a:gd name="connsiteY15" fmla="*/ 1076323 h 1076323"/>
              <a:gd name="connsiteX16" fmla="*/ 2378868 w 3483769"/>
              <a:gd name="connsiteY16" fmla="*/ 985836 h 1076323"/>
              <a:gd name="connsiteX17" fmla="*/ 2116931 w 3483769"/>
              <a:gd name="connsiteY17" fmla="*/ 928686 h 1076323"/>
              <a:gd name="connsiteX18" fmla="*/ 2336006 w 3483769"/>
              <a:gd name="connsiteY18" fmla="*/ 866774 h 1076323"/>
              <a:gd name="connsiteX19" fmla="*/ 2202655 w 3483769"/>
              <a:gd name="connsiteY19" fmla="*/ 833437 h 1076323"/>
              <a:gd name="connsiteX20" fmla="*/ 2050256 w 3483769"/>
              <a:gd name="connsiteY20" fmla="*/ 661987 h 1076323"/>
              <a:gd name="connsiteX21" fmla="*/ 1183481 w 3483769"/>
              <a:gd name="connsiteY21" fmla="*/ 633412 h 1076323"/>
              <a:gd name="connsiteX22" fmla="*/ 1207293 w 3483769"/>
              <a:gd name="connsiteY22" fmla="*/ 528637 h 1076323"/>
              <a:gd name="connsiteX23" fmla="*/ 559595 w 3483769"/>
              <a:gd name="connsiteY23" fmla="*/ 471488 h 1076323"/>
              <a:gd name="connsiteX0" fmla="*/ 559595 w 3483769"/>
              <a:gd name="connsiteY0" fmla="*/ 471488 h 1076323"/>
              <a:gd name="connsiteX1" fmla="*/ 150018 w 3483769"/>
              <a:gd name="connsiteY1" fmla="*/ 471487 h 1076323"/>
              <a:gd name="connsiteX2" fmla="*/ 0 w 3483769"/>
              <a:gd name="connsiteY2" fmla="*/ 33338 h 1076323"/>
              <a:gd name="connsiteX3" fmla="*/ 578643 w 3483769"/>
              <a:gd name="connsiteY3" fmla="*/ 104775 h 1076323"/>
              <a:gd name="connsiteX4" fmla="*/ 788194 w 3483769"/>
              <a:gd name="connsiteY4" fmla="*/ 61913 h 1076323"/>
              <a:gd name="connsiteX5" fmla="*/ 421481 w 3483769"/>
              <a:gd name="connsiteY5" fmla="*/ 52388 h 1076323"/>
              <a:gd name="connsiteX6" fmla="*/ 483393 w 3483769"/>
              <a:gd name="connsiteY6" fmla="*/ 0 h 1076323"/>
              <a:gd name="connsiteX7" fmla="*/ 926306 w 3483769"/>
              <a:gd name="connsiteY7" fmla="*/ 0 h 1076323"/>
              <a:gd name="connsiteX8" fmla="*/ 1340643 w 3483769"/>
              <a:gd name="connsiteY8" fmla="*/ 52387 h 1076323"/>
              <a:gd name="connsiteX9" fmla="*/ 1997868 w 3483769"/>
              <a:gd name="connsiteY9" fmla="*/ 109538 h 1076323"/>
              <a:gd name="connsiteX10" fmla="*/ 2740818 w 3483769"/>
              <a:gd name="connsiteY10" fmla="*/ 204788 h 1076323"/>
              <a:gd name="connsiteX11" fmla="*/ 2521743 w 3483769"/>
              <a:gd name="connsiteY11" fmla="*/ 152400 h 1076323"/>
              <a:gd name="connsiteX12" fmla="*/ 2983706 w 3483769"/>
              <a:gd name="connsiteY12" fmla="*/ 171450 h 1076323"/>
              <a:gd name="connsiteX13" fmla="*/ 3374231 w 3483769"/>
              <a:gd name="connsiteY13" fmla="*/ 257174 h 1076323"/>
              <a:gd name="connsiteX14" fmla="*/ 3483769 w 3483769"/>
              <a:gd name="connsiteY14" fmla="*/ 685800 h 1076323"/>
              <a:gd name="connsiteX15" fmla="*/ 3059906 w 3483769"/>
              <a:gd name="connsiteY15" fmla="*/ 857248 h 1076323"/>
              <a:gd name="connsiteX16" fmla="*/ 2559843 w 3483769"/>
              <a:gd name="connsiteY16" fmla="*/ 1076323 h 1076323"/>
              <a:gd name="connsiteX17" fmla="*/ 2378868 w 3483769"/>
              <a:gd name="connsiteY17" fmla="*/ 985836 h 1076323"/>
              <a:gd name="connsiteX18" fmla="*/ 2116931 w 3483769"/>
              <a:gd name="connsiteY18" fmla="*/ 928686 h 1076323"/>
              <a:gd name="connsiteX19" fmla="*/ 2336006 w 3483769"/>
              <a:gd name="connsiteY19" fmla="*/ 866774 h 1076323"/>
              <a:gd name="connsiteX20" fmla="*/ 2202655 w 3483769"/>
              <a:gd name="connsiteY20" fmla="*/ 833437 h 1076323"/>
              <a:gd name="connsiteX21" fmla="*/ 2050256 w 3483769"/>
              <a:gd name="connsiteY21" fmla="*/ 661987 h 1076323"/>
              <a:gd name="connsiteX22" fmla="*/ 1183481 w 3483769"/>
              <a:gd name="connsiteY22" fmla="*/ 633412 h 1076323"/>
              <a:gd name="connsiteX23" fmla="*/ 1207293 w 3483769"/>
              <a:gd name="connsiteY23" fmla="*/ 528637 h 1076323"/>
              <a:gd name="connsiteX24" fmla="*/ 559595 w 3483769"/>
              <a:gd name="connsiteY24" fmla="*/ 471488 h 1076323"/>
              <a:gd name="connsiteX0" fmla="*/ 559595 w 3483769"/>
              <a:gd name="connsiteY0" fmla="*/ 471488 h 1076323"/>
              <a:gd name="connsiteX1" fmla="*/ 150018 w 3483769"/>
              <a:gd name="connsiteY1" fmla="*/ 471487 h 1076323"/>
              <a:gd name="connsiteX2" fmla="*/ 0 w 3483769"/>
              <a:gd name="connsiteY2" fmla="*/ 33338 h 1076323"/>
              <a:gd name="connsiteX3" fmla="*/ 578643 w 3483769"/>
              <a:gd name="connsiteY3" fmla="*/ 104775 h 1076323"/>
              <a:gd name="connsiteX4" fmla="*/ 788194 w 3483769"/>
              <a:gd name="connsiteY4" fmla="*/ 61913 h 1076323"/>
              <a:gd name="connsiteX5" fmla="*/ 421481 w 3483769"/>
              <a:gd name="connsiteY5" fmla="*/ 52388 h 1076323"/>
              <a:gd name="connsiteX6" fmla="*/ 483393 w 3483769"/>
              <a:gd name="connsiteY6" fmla="*/ 0 h 1076323"/>
              <a:gd name="connsiteX7" fmla="*/ 926306 w 3483769"/>
              <a:gd name="connsiteY7" fmla="*/ 0 h 1076323"/>
              <a:gd name="connsiteX8" fmla="*/ 1340643 w 3483769"/>
              <a:gd name="connsiteY8" fmla="*/ 52387 h 1076323"/>
              <a:gd name="connsiteX9" fmla="*/ 1997868 w 3483769"/>
              <a:gd name="connsiteY9" fmla="*/ 109538 h 1076323"/>
              <a:gd name="connsiteX10" fmla="*/ 2740818 w 3483769"/>
              <a:gd name="connsiteY10" fmla="*/ 204788 h 1076323"/>
              <a:gd name="connsiteX11" fmla="*/ 2521743 w 3483769"/>
              <a:gd name="connsiteY11" fmla="*/ 152400 h 1076323"/>
              <a:gd name="connsiteX12" fmla="*/ 2983706 w 3483769"/>
              <a:gd name="connsiteY12" fmla="*/ 171450 h 1076323"/>
              <a:gd name="connsiteX13" fmla="*/ 3374231 w 3483769"/>
              <a:gd name="connsiteY13" fmla="*/ 257174 h 1076323"/>
              <a:gd name="connsiteX14" fmla="*/ 3483769 w 3483769"/>
              <a:gd name="connsiteY14" fmla="*/ 685800 h 1076323"/>
              <a:gd name="connsiteX15" fmla="*/ 2559843 w 3483769"/>
              <a:gd name="connsiteY15" fmla="*/ 1076323 h 1076323"/>
              <a:gd name="connsiteX16" fmla="*/ 2378868 w 3483769"/>
              <a:gd name="connsiteY16" fmla="*/ 985836 h 1076323"/>
              <a:gd name="connsiteX17" fmla="*/ 2116931 w 3483769"/>
              <a:gd name="connsiteY17" fmla="*/ 928686 h 1076323"/>
              <a:gd name="connsiteX18" fmla="*/ 2336006 w 3483769"/>
              <a:gd name="connsiteY18" fmla="*/ 866774 h 1076323"/>
              <a:gd name="connsiteX19" fmla="*/ 2202655 w 3483769"/>
              <a:gd name="connsiteY19" fmla="*/ 833437 h 1076323"/>
              <a:gd name="connsiteX20" fmla="*/ 2050256 w 3483769"/>
              <a:gd name="connsiteY20" fmla="*/ 661987 h 1076323"/>
              <a:gd name="connsiteX21" fmla="*/ 1183481 w 3483769"/>
              <a:gd name="connsiteY21" fmla="*/ 633412 h 1076323"/>
              <a:gd name="connsiteX22" fmla="*/ 1207293 w 3483769"/>
              <a:gd name="connsiteY22" fmla="*/ 528637 h 1076323"/>
              <a:gd name="connsiteX23" fmla="*/ 559595 w 3483769"/>
              <a:gd name="connsiteY23" fmla="*/ 471488 h 1076323"/>
              <a:gd name="connsiteX0" fmla="*/ 559595 w 3483769"/>
              <a:gd name="connsiteY0" fmla="*/ 471488 h 1076323"/>
              <a:gd name="connsiteX1" fmla="*/ 150018 w 3483769"/>
              <a:gd name="connsiteY1" fmla="*/ 471487 h 1076323"/>
              <a:gd name="connsiteX2" fmla="*/ 0 w 3483769"/>
              <a:gd name="connsiteY2" fmla="*/ 33338 h 1076323"/>
              <a:gd name="connsiteX3" fmla="*/ 578643 w 3483769"/>
              <a:gd name="connsiteY3" fmla="*/ 104775 h 1076323"/>
              <a:gd name="connsiteX4" fmla="*/ 788194 w 3483769"/>
              <a:gd name="connsiteY4" fmla="*/ 61913 h 1076323"/>
              <a:gd name="connsiteX5" fmla="*/ 421481 w 3483769"/>
              <a:gd name="connsiteY5" fmla="*/ 52388 h 1076323"/>
              <a:gd name="connsiteX6" fmla="*/ 483393 w 3483769"/>
              <a:gd name="connsiteY6" fmla="*/ 0 h 1076323"/>
              <a:gd name="connsiteX7" fmla="*/ 926306 w 3483769"/>
              <a:gd name="connsiteY7" fmla="*/ 0 h 1076323"/>
              <a:gd name="connsiteX8" fmla="*/ 1340643 w 3483769"/>
              <a:gd name="connsiteY8" fmla="*/ 52387 h 1076323"/>
              <a:gd name="connsiteX9" fmla="*/ 1997868 w 3483769"/>
              <a:gd name="connsiteY9" fmla="*/ 109538 h 1076323"/>
              <a:gd name="connsiteX10" fmla="*/ 2740818 w 3483769"/>
              <a:gd name="connsiteY10" fmla="*/ 204788 h 1076323"/>
              <a:gd name="connsiteX11" fmla="*/ 2521743 w 3483769"/>
              <a:gd name="connsiteY11" fmla="*/ 152400 h 1076323"/>
              <a:gd name="connsiteX12" fmla="*/ 2983706 w 3483769"/>
              <a:gd name="connsiteY12" fmla="*/ 171450 h 1076323"/>
              <a:gd name="connsiteX13" fmla="*/ 3374231 w 3483769"/>
              <a:gd name="connsiteY13" fmla="*/ 257174 h 1076323"/>
              <a:gd name="connsiteX14" fmla="*/ 3483769 w 3483769"/>
              <a:gd name="connsiteY14" fmla="*/ 685800 h 1076323"/>
              <a:gd name="connsiteX15" fmla="*/ 3026568 w 3483769"/>
              <a:gd name="connsiteY15" fmla="*/ 881061 h 1076323"/>
              <a:gd name="connsiteX16" fmla="*/ 2559843 w 3483769"/>
              <a:gd name="connsiteY16" fmla="*/ 1076323 h 1076323"/>
              <a:gd name="connsiteX17" fmla="*/ 2378868 w 3483769"/>
              <a:gd name="connsiteY17" fmla="*/ 985836 h 1076323"/>
              <a:gd name="connsiteX18" fmla="*/ 2116931 w 3483769"/>
              <a:gd name="connsiteY18" fmla="*/ 928686 h 1076323"/>
              <a:gd name="connsiteX19" fmla="*/ 2336006 w 3483769"/>
              <a:gd name="connsiteY19" fmla="*/ 866774 h 1076323"/>
              <a:gd name="connsiteX20" fmla="*/ 2202655 w 3483769"/>
              <a:gd name="connsiteY20" fmla="*/ 833437 h 1076323"/>
              <a:gd name="connsiteX21" fmla="*/ 2050256 w 3483769"/>
              <a:gd name="connsiteY21" fmla="*/ 661987 h 1076323"/>
              <a:gd name="connsiteX22" fmla="*/ 1183481 w 3483769"/>
              <a:gd name="connsiteY22" fmla="*/ 633412 h 1076323"/>
              <a:gd name="connsiteX23" fmla="*/ 1207293 w 3483769"/>
              <a:gd name="connsiteY23" fmla="*/ 528637 h 1076323"/>
              <a:gd name="connsiteX24" fmla="*/ 559595 w 3483769"/>
              <a:gd name="connsiteY24" fmla="*/ 471488 h 1076323"/>
              <a:gd name="connsiteX0" fmla="*/ 559595 w 3483769"/>
              <a:gd name="connsiteY0" fmla="*/ 471488 h 1100136"/>
              <a:gd name="connsiteX1" fmla="*/ 150018 w 3483769"/>
              <a:gd name="connsiteY1" fmla="*/ 471487 h 1100136"/>
              <a:gd name="connsiteX2" fmla="*/ 0 w 3483769"/>
              <a:gd name="connsiteY2" fmla="*/ 33338 h 1100136"/>
              <a:gd name="connsiteX3" fmla="*/ 578643 w 3483769"/>
              <a:gd name="connsiteY3" fmla="*/ 104775 h 1100136"/>
              <a:gd name="connsiteX4" fmla="*/ 788194 w 3483769"/>
              <a:gd name="connsiteY4" fmla="*/ 61913 h 1100136"/>
              <a:gd name="connsiteX5" fmla="*/ 421481 w 3483769"/>
              <a:gd name="connsiteY5" fmla="*/ 52388 h 1100136"/>
              <a:gd name="connsiteX6" fmla="*/ 483393 w 3483769"/>
              <a:gd name="connsiteY6" fmla="*/ 0 h 1100136"/>
              <a:gd name="connsiteX7" fmla="*/ 926306 w 3483769"/>
              <a:gd name="connsiteY7" fmla="*/ 0 h 1100136"/>
              <a:gd name="connsiteX8" fmla="*/ 1340643 w 3483769"/>
              <a:gd name="connsiteY8" fmla="*/ 52387 h 1100136"/>
              <a:gd name="connsiteX9" fmla="*/ 1997868 w 3483769"/>
              <a:gd name="connsiteY9" fmla="*/ 109538 h 1100136"/>
              <a:gd name="connsiteX10" fmla="*/ 2740818 w 3483769"/>
              <a:gd name="connsiteY10" fmla="*/ 204788 h 1100136"/>
              <a:gd name="connsiteX11" fmla="*/ 2521743 w 3483769"/>
              <a:gd name="connsiteY11" fmla="*/ 152400 h 1100136"/>
              <a:gd name="connsiteX12" fmla="*/ 2983706 w 3483769"/>
              <a:gd name="connsiteY12" fmla="*/ 171450 h 1100136"/>
              <a:gd name="connsiteX13" fmla="*/ 3374231 w 3483769"/>
              <a:gd name="connsiteY13" fmla="*/ 257174 h 1100136"/>
              <a:gd name="connsiteX14" fmla="*/ 3483769 w 3483769"/>
              <a:gd name="connsiteY14" fmla="*/ 685800 h 1100136"/>
              <a:gd name="connsiteX15" fmla="*/ 2959893 w 3483769"/>
              <a:gd name="connsiteY15" fmla="*/ 1100136 h 1100136"/>
              <a:gd name="connsiteX16" fmla="*/ 2559843 w 3483769"/>
              <a:gd name="connsiteY16" fmla="*/ 1076323 h 1100136"/>
              <a:gd name="connsiteX17" fmla="*/ 2378868 w 3483769"/>
              <a:gd name="connsiteY17" fmla="*/ 985836 h 1100136"/>
              <a:gd name="connsiteX18" fmla="*/ 2116931 w 3483769"/>
              <a:gd name="connsiteY18" fmla="*/ 928686 h 1100136"/>
              <a:gd name="connsiteX19" fmla="*/ 2336006 w 3483769"/>
              <a:gd name="connsiteY19" fmla="*/ 866774 h 1100136"/>
              <a:gd name="connsiteX20" fmla="*/ 2202655 w 3483769"/>
              <a:gd name="connsiteY20" fmla="*/ 833437 h 1100136"/>
              <a:gd name="connsiteX21" fmla="*/ 2050256 w 3483769"/>
              <a:gd name="connsiteY21" fmla="*/ 661987 h 1100136"/>
              <a:gd name="connsiteX22" fmla="*/ 1183481 w 3483769"/>
              <a:gd name="connsiteY22" fmla="*/ 633412 h 1100136"/>
              <a:gd name="connsiteX23" fmla="*/ 1207293 w 3483769"/>
              <a:gd name="connsiteY23" fmla="*/ 528637 h 1100136"/>
              <a:gd name="connsiteX24" fmla="*/ 559595 w 3483769"/>
              <a:gd name="connsiteY24" fmla="*/ 471488 h 1100136"/>
              <a:gd name="connsiteX0" fmla="*/ 559595 w 3483769"/>
              <a:gd name="connsiteY0" fmla="*/ 471488 h 1100136"/>
              <a:gd name="connsiteX1" fmla="*/ 150018 w 3483769"/>
              <a:gd name="connsiteY1" fmla="*/ 471487 h 1100136"/>
              <a:gd name="connsiteX2" fmla="*/ 0 w 3483769"/>
              <a:gd name="connsiteY2" fmla="*/ 33338 h 1100136"/>
              <a:gd name="connsiteX3" fmla="*/ 578643 w 3483769"/>
              <a:gd name="connsiteY3" fmla="*/ 104775 h 1100136"/>
              <a:gd name="connsiteX4" fmla="*/ 788194 w 3483769"/>
              <a:gd name="connsiteY4" fmla="*/ 61913 h 1100136"/>
              <a:gd name="connsiteX5" fmla="*/ 421481 w 3483769"/>
              <a:gd name="connsiteY5" fmla="*/ 52388 h 1100136"/>
              <a:gd name="connsiteX6" fmla="*/ 483393 w 3483769"/>
              <a:gd name="connsiteY6" fmla="*/ 0 h 1100136"/>
              <a:gd name="connsiteX7" fmla="*/ 926306 w 3483769"/>
              <a:gd name="connsiteY7" fmla="*/ 0 h 1100136"/>
              <a:gd name="connsiteX8" fmla="*/ 1340643 w 3483769"/>
              <a:gd name="connsiteY8" fmla="*/ 52387 h 1100136"/>
              <a:gd name="connsiteX9" fmla="*/ 1997868 w 3483769"/>
              <a:gd name="connsiteY9" fmla="*/ 109538 h 1100136"/>
              <a:gd name="connsiteX10" fmla="*/ 2740818 w 3483769"/>
              <a:gd name="connsiteY10" fmla="*/ 204788 h 1100136"/>
              <a:gd name="connsiteX11" fmla="*/ 2521743 w 3483769"/>
              <a:gd name="connsiteY11" fmla="*/ 152400 h 1100136"/>
              <a:gd name="connsiteX12" fmla="*/ 2983706 w 3483769"/>
              <a:gd name="connsiteY12" fmla="*/ 171450 h 1100136"/>
              <a:gd name="connsiteX13" fmla="*/ 3374231 w 3483769"/>
              <a:gd name="connsiteY13" fmla="*/ 257174 h 1100136"/>
              <a:gd name="connsiteX14" fmla="*/ 3483769 w 3483769"/>
              <a:gd name="connsiteY14" fmla="*/ 685800 h 1100136"/>
              <a:gd name="connsiteX15" fmla="*/ 3226593 w 3483769"/>
              <a:gd name="connsiteY15" fmla="*/ 885822 h 1100136"/>
              <a:gd name="connsiteX16" fmla="*/ 2959893 w 3483769"/>
              <a:gd name="connsiteY16" fmla="*/ 1100136 h 1100136"/>
              <a:gd name="connsiteX17" fmla="*/ 2559843 w 3483769"/>
              <a:gd name="connsiteY17" fmla="*/ 1076323 h 1100136"/>
              <a:gd name="connsiteX18" fmla="*/ 2378868 w 3483769"/>
              <a:gd name="connsiteY18" fmla="*/ 985836 h 1100136"/>
              <a:gd name="connsiteX19" fmla="*/ 2116931 w 3483769"/>
              <a:gd name="connsiteY19" fmla="*/ 928686 h 1100136"/>
              <a:gd name="connsiteX20" fmla="*/ 2336006 w 3483769"/>
              <a:gd name="connsiteY20" fmla="*/ 866774 h 1100136"/>
              <a:gd name="connsiteX21" fmla="*/ 2202655 w 3483769"/>
              <a:gd name="connsiteY21" fmla="*/ 833437 h 1100136"/>
              <a:gd name="connsiteX22" fmla="*/ 2050256 w 3483769"/>
              <a:gd name="connsiteY22" fmla="*/ 661987 h 1100136"/>
              <a:gd name="connsiteX23" fmla="*/ 1183481 w 3483769"/>
              <a:gd name="connsiteY23" fmla="*/ 633412 h 1100136"/>
              <a:gd name="connsiteX24" fmla="*/ 1207293 w 3483769"/>
              <a:gd name="connsiteY24" fmla="*/ 528637 h 1100136"/>
              <a:gd name="connsiteX25" fmla="*/ 559595 w 3483769"/>
              <a:gd name="connsiteY25" fmla="*/ 471488 h 1100136"/>
              <a:gd name="connsiteX0" fmla="*/ 559595 w 3483769"/>
              <a:gd name="connsiteY0" fmla="*/ 471488 h 1100136"/>
              <a:gd name="connsiteX1" fmla="*/ 150018 w 3483769"/>
              <a:gd name="connsiteY1" fmla="*/ 471487 h 1100136"/>
              <a:gd name="connsiteX2" fmla="*/ 0 w 3483769"/>
              <a:gd name="connsiteY2" fmla="*/ 33338 h 1100136"/>
              <a:gd name="connsiteX3" fmla="*/ 578643 w 3483769"/>
              <a:gd name="connsiteY3" fmla="*/ 104775 h 1100136"/>
              <a:gd name="connsiteX4" fmla="*/ 788194 w 3483769"/>
              <a:gd name="connsiteY4" fmla="*/ 61913 h 1100136"/>
              <a:gd name="connsiteX5" fmla="*/ 421481 w 3483769"/>
              <a:gd name="connsiteY5" fmla="*/ 52388 h 1100136"/>
              <a:gd name="connsiteX6" fmla="*/ 483393 w 3483769"/>
              <a:gd name="connsiteY6" fmla="*/ 0 h 1100136"/>
              <a:gd name="connsiteX7" fmla="*/ 926306 w 3483769"/>
              <a:gd name="connsiteY7" fmla="*/ 0 h 1100136"/>
              <a:gd name="connsiteX8" fmla="*/ 1340643 w 3483769"/>
              <a:gd name="connsiteY8" fmla="*/ 52387 h 1100136"/>
              <a:gd name="connsiteX9" fmla="*/ 1997868 w 3483769"/>
              <a:gd name="connsiteY9" fmla="*/ 109538 h 1100136"/>
              <a:gd name="connsiteX10" fmla="*/ 2740818 w 3483769"/>
              <a:gd name="connsiteY10" fmla="*/ 204788 h 1100136"/>
              <a:gd name="connsiteX11" fmla="*/ 2521743 w 3483769"/>
              <a:gd name="connsiteY11" fmla="*/ 152400 h 1100136"/>
              <a:gd name="connsiteX12" fmla="*/ 2983706 w 3483769"/>
              <a:gd name="connsiteY12" fmla="*/ 171450 h 1100136"/>
              <a:gd name="connsiteX13" fmla="*/ 3374231 w 3483769"/>
              <a:gd name="connsiteY13" fmla="*/ 257174 h 1100136"/>
              <a:gd name="connsiteX14" fmla="*/ 3483769 w 3483769"/>
              <a:gd name="connsiteY14" fmla="*/ 685800 h 1100136"/>
              <a:gd name="connsiteX15" fmla="*/ 3017043 w 3483769"/>
              <a:gd name="connsiteY15" fmla="*/ 1028697 h 1100136"/>
              <a:gd name="connsiteX16" fmla="*/ 2959893 w 3483769"/>
              <a:gd name="connsiteY16" fmla="*/ 1100136 h 1100136"/>
              <a:gd name="connsiteX17" fmla="*/ 2559843 w 3483769"/>
              <a:gd name="connsiteY17" fmla="*/ 1076323 h 1100136"/>
              <a:gd name="connsiteX18" fmla="*/ 2378868 w 3483769"/>
              <a:gd name="connsiteY18" fmla="*/ 985836 h 1100136"/>
              <a:gd name="connsiteX19" fmla="*/ 2116931 w 3483769"/>
              <a:gd name="connsiteY19" fmla="*/ 928686 h 1100136"/>
              <a:gd name="connsiteX20" fmla="*/ 2336006 w 3483769"/>
              <a:gd name="connsiteY20" fmla="*/ 866774 h 1100136"/>
              <a:gd name="connsiteX21" fmla="*/ 2202655 w 3483769"/>
              <a:gd name="connsiteY21" fmla="*/ 833437 h 1100136"/>
              <a:gd name="connsiteX22" fmla="*/ 2050256 w 3483769"/>
              <a:gd name="connsiteY22" fmla="*/ 661987 h 1100136"/>
              <a:gd name="connsiteX23" fmla="*/ 1183481 w 3483769"/>
              <a:gd name="connsiteY23" fmla="*/ 633412 h 1100136"/>
              <a:gd name="connsiteX24" fmla="*/ 1207293 w 3483769"/>
              <a:gd name="connsiteY24" fmla="*/ 528637 h 1100136"/>
              <a:gd name="connsiteX25" fmla="*/ 559595 w 3483769"/>
              <a:gd name="connsiteY25" fmla="*/ 471488 h 1100136"/>
              <a:gd name="connsiteX0" fmla="*/ 559595 w 3374231"/>
              <a:gd name="connsiteY0" fmla="*/ 471488 h 1100136"/>
              <a:gd name="connsiteX1" fmla="*/ 150018 w 3374231"/>
              <a:gd name="connsiteY1" fmla="*/ 471487 h 1100136"/>
              <a:gd name="connsiteX2" fmla="*/ 0 w 3374231"/>
              <a:gd name="connsiteY2" fmla="*/ 33338 h 1100136"/>
              <a:gd name="connsiteX3" fmla="*/ 578643 w 3374231"/>
              <a:gd name="connsiteY3" fmla="*/ 104775 h 1100136"/>
              <a:gd name="connsiteX4" fmla="*/ 788194 w 3374231"/>
              <a:gd name="connsiteY4" fmla="*/ 61913 h 1100136"/>
              <a:gd name="connsiteX5" fmla="*/ 421481 w 3374231"/>
              <a:gd name="connsiteY5" fmla="*/ 52388 h 1100136"/>
              <a:gd name="connsiteX6" fmla="*/ 483393 w 3374231"/>
              <a:gd name="connsiteY6" fmla="*/ 0 h 1100136"/>
              <a:gd name="connsiteX7" fmla="*/ 926306 w 3374231"/>
              <a:gd name="connsiteY7" fmla="*/ 0 h 1100136"/>
              <a:gd name="connsiteX8" fmla="*/ 1340643 w 3374231"/>
              <a:gd name="connsiteY8" fmla="*/ 52387 h 1100136"/>
              <a:gd name="connsiteX9" fmla="*/ 1997868 w 3374231"/>
              <a:gd name="connsiteY9" fmla="*/ 109538 h 1100136"/>
              <a:gd name="connsiteX10" fmla="*/ 2740818 w 3374231"/>
              <a:gd name="connsiteY10" fmla="*/ 204788 h 1100136"/>
              <a:gd name="connsiteX11" fmla="*/ 2521743 w 3374231"/>
              <a:gd name="connsiteY11" fmla="*/ 152400 h 1100136"/>
              <a:gd name="connsiteX12" fmla="*/ 2983706 w 3374231"/>
              <a:gd name="connsiteY12" fmla="*/ 171450 h 1100136"/>
              <a:gd name="connsiteX13" fmla="*/ 3374231 w 3374231"/>
              <a:gd name="connsiteY13" fmla="*/ 257174 h 1100136"/>
              <a:gd name="connsiteX14" fmla="*/ 3212306 w 3374231"/>
              <a:gd name="connsiteY14" fmla="*/ 976313 h 1100136"/>
              <a:gd name="connsiteX15" fmla="*/ 3017043 w 3374231"/>
              <a:gd name="connsiteY15" fmla="*/ 1028697 h 1100136"/>
              <a:gd name="connsiteX16" fmla="*/ 2959893 w 3374231"/>
              <a:gd name="connsiteY16" fmla="*/ 1100136 h 1100136"/>
              <a:gd name="connsiteX17" fmla="*/ 2559843 w 3374231"/>
              <a:gd name="connsiteY17" fmla="*/ 1076323 h 1100136"/>
              <a:gd name="connsiteX18" fmla="*/ 2378868 w 3374231"/>
              <a:gd name="connsiteY18" fmla="*/ 985836 h 1100136"/>
              <a:gd name="connsiteX19" fmla="*/ 2116931 w 3374231"/>
              <a:gd name="connsiteY19" fmla="*/ 928686 h 1100136"/>
              <a:gd name="connsiteX20" fmla="*/ 2336006 w 3374231"/>
              <a:gd name="connsiteY20" fmla="*/ 866774 h 1100136"/>
              <a:gd name="connsiteX21" fmla="*/ 2202655 w 3374231"/>
              <a:gd name="connsiteY21" fmla="*/ 833437 h 1100136"/>
              <a:gd name="connsiteX22" fmla="*/ 2050256 w 3374231"/>
              <a:gd name="connsiteY22" fmla="*/ 661987 h 1100136"/>
              <a:gd name="connsiteX23" fmla="*/ 1183481 w 3374231"/>
              <a:gd name="connsiteY23" fmla="*/ 633412 h 1100136"/>
              <a:gd name="connsiteX24" fmla="*/ 1207293 w 3374231"/>
              <a:gd name="connsiteY24" fmla="*/ 528637 h 1100136"/>
              <a:gd name="connsiteX25" fmla="*/ 559595 w 3374231"/>
              <a:gd name="connsiteY25" fmla="*/ 471488 h 1100136"/>
              <a:gd name="connsiteX0" fmla="*/ 559595 w 3374231"/>
              <a:gd name="connsiteY0" fmla="*/ 471488 h 1100136"/>
              <a:gd name="connsiteX1" fmla="*/ 150018 w 3374231"/>
              <a:gd name="connsiteY1" fmla="*/ 471487 h 1100136"/>
              <a:gd name="connsiteX2" fmla="*/ 0 w 3374231"/>
              <a:gd name="connsiteY2" fmla="*/ 33338 h 1100136"/>
              <a:gd name="connsiteX3" fmla="*/ 578643 w 3374231"/>
              <a:gd name="connsiteY3" fmla="*/ 104775 h 1100136"/>
              <a:gd name="connsiteX4" fmla="*/ 788194 w 3374231"/>
              <a:gd name="connsiteY4" fmla="*/ 61913 h 1100136"/>
              <a:gd name="connsiteX5" fmla="*/ 421481 w 3374231"/>
              <a:gd name="connsiteY5" fmla="*/ 52388 h 1100136"/>
              <a:gd name="connsiteX6" fmla="*/ 483393 w 3374231"/>
              <a:gd name="connsiteY6" fmla="*/ 0 h 1100136"/>
              <a:gd name="connsiteX7" fmla="*/ 926306 w 3374231"/>
              <a:gd name="connsiteY7" fmla="*/ 0 h 1100136"/>
              <a:gd name="connsiteX8" fmla="*/ 1340643 w 3374231"/>
              <a:gd name="connsiteY8" fmla="*/ 52387 h 1100136"/>
              <a:gd name="connsiteX9" fmla="*/ 1997868 w 3374231"/>
              <a:gd name="connsiteY9" fmla="*/ 109538 h 1100136"/>
              <a:gd name="connsiteX10" fmla="*/ 2740818 w 3374231"/>
              <a:gd name="connsiteY10" fmla="*/ 204788 h 1100136"/>
              <a:gd name="connsiteX11" fmla="*/ 2521743 w 3374231"/>
              <a:gd name="connsiteY11" fmla="*/ 152400 h 1100136"/>
              <a:gd name="connsiteX12" fmla="*/ 2983706 w 3374231"/>
              <a:gd name="connsiteY12" fmla="*/ 171450 h 1100136"/>
              <a:gd name="connsiteX13" fmla="*/ 3374231 w 3374231"/>
              <a:gd name="connsiteY13" fmla="*/ 257174 h 1100136"/>
              <a:gd name="connsiteX14" fmla="*/ 3283743 w 3374231"/>
              <a:gd name="connsiteY14" fmla="*/ 642935 h 1100136"/>
              <a:gd name="connsiteX15" fmla="*/ 3212306 w 3374231"/>
              <a:gd name="connsiteY15" fmla="*/ 976313 h 1100136"/>
              <a:gd name="connsiteX16" fmla="*/ 3017043 w 3374231"/>
              <a:gd name="connsiteY16" fmla="*/ 1028697 h 1100136"/>
              <a:gd name="connsiteX17" fmla="*/ 2959893 w 3374231"/>
              <a:gd name="connsiteY17" fmla="*/ 1100136 h 1100136"/>
              <a:gd name="connsiteX18" fmla="*/ 2559843 w 3374231"/>
              <a:gd name="connsiteY18" fmla="*/ 1076323 h 1100136"/>
              <a:gd name="connsiteX19" fmla="*/ 2378868 w 3374231"/>
              <a:gd name="connsiteY19" fmla="*/ 985836 h 1100136"/>
              <a:gd name="connsiteX20" fmla="*/ 2116931 w 3374231"/>
              <a:gd name="connsiteY20" fmla="*/ 928686 h 1100136"/>
              <a:gd name="connsiteX21" fmla="*/ 2336006 w 3374231"/>
              <a:gd name="connsiteY21" fmla="*/ 866774 h 1100136"/>
              <a:gd name="connsiteX22" fmla="*/ 2202655 w 3374231"/>
              <a:gd name="connsiteY22" fmla="*/ 833437 h 1100136"/>
              <a:gd name="connsiteX23" fmla="*/ 2050256 w 3374231"/>
              <a:gd name="connsiteY23" fmla="*/ 661987 h 1100136"/>
              <a:gd name="connsiteX24" fmla="*/ 1183481 w 3374231"/>
              <a:gd name="connsiteY24" fmla="*/ 633412 h 1100136"/>
              <a:gd name="connsiteX25" fmla="*/ 1207293 w 3374231"/>
              <a:gd name="connsiteY25" fmla="*/ 528637 h 1100136"/>
              <a:gd name="connsiteX26" fmla="*/ 559595 w 3374231"/>
              <a:gd name="connsiteY26" fmla="*/ 471488 h 1100136"/>
              <a:gd name="connsiteX0" fmla="*/ 559595 w 3374231"/>
              <a:gd name="connsiteY0" fmla="*/ 471488 h 1100136"/>
              <a:gd name="connsiteX1" fmla="*/ 150018 w 3374231"/>
              <a:gd name="connsiteY1" fmla="*/ 471487 h 1100136"/>
              <a:gd name="connsiteX2" fmla="*/ 0 w 3374231"/>
              <a:gd name="connsiteY2" fmla="*/ 33338 h 1100136"/>
              <a:gd name="connsiteX3" fmla="*/ 578643 w 3374231"/>
              <a:gd name="connsiteY3" fmla="*/ 104775 h 1100136"/>
              <a:gd name="connsiteX4" fmla="*/ 788194 w 3374231"/>
              <a:gd name="connsiteY4" fmla="*/ 61913 h 1100136"/>
              <a:gd name="connsiteX5" fmla="*/ 421481 w 3374231"/>
              <a:gd name="connsiteY5" fmla="*/ 52388 h 1100136"/>
              <a:gd name="connsiteX6" fmla="*/ 483393 w 3374231"/>
              <a:gd name="connsiteY6" fmla="*/ 0 h 1100136"/>
              <a:gd name="connsiteX7" fmla="*/ 926306 w 3374231"/>
              <a:gd name="connsiteY7" fmla="*/ 0 h 1100136"/>
              <a:gd name="connsiteX8" fmla="*/ 1340643 w 3374231"/>
              <a:gd name="connsiteY8" fmla="*/ 52387 h 1100136"/>
              <a:gd name="connsiteX9" fmla="*/ 1997868 w 3374231"/>
              <a:gd name="connsiteY9" fmla="*/ 109538 h 1100136"/>
              <a:gd name="connsiteX10" fmla="*/ 2740818 w 3374231"/>
              <a:gd name="connsiteY10" fmla="*/ 204788 h 1100136"/>
              <a:gd name="connsiteX11" fmla="*/ 2521743 w 3374231"/>
              <a:gd name="connsiteY11" fmla="*/ 152400 h 1100136"/>
              <a:gd name="connsiteX12" fmla="*/ 2983706 w 3374231"/>
              <a:gd name="connsiteY12" fmla="*/ 171450 h 1100136"/>
              <a:gd name="connsiteX13" fmla="*/ 3374231 w 3374231"/>
              <a:gd name="connsiteY13" fmla="*/ 257174 h 1100136"/>
              <a:gd name="connsiteX14" fmla="*/ 3236118 w 3374231"/>
              <a:gd name="connsiteY14" fmla="*/ 1057272 h 1100136"/>
              <a:gd name="connsiteX15" fmla="*/ 3212306 w 3374231"/>
              <a:gd name="connsiteY15" fmla="*/ 976313 h 1100136"/>
              <a:gd name="connsiteX16" fmla="*/ 3017043 w 3374231"/>
              <a:gd name="connsiteY16" fmla="*/ 1028697 h 1100136"/>
              <a:gd name="connsiteX17" fmla="*/ 2959893 w 3374231"/>
              <a:gd name="connsiteY17" fmla="*/ 1100136 h 1100136"/>
              <a:gd name="connsiteX18" fmla="*/ 2559843 w 3374231"/>
              <a:gd name="connsiteY18" fmla="*/ 1076323 h 1100136"/>
              <a:gd name="connsiteX19" fmla="*/ 2378868 w 3374231"/>
              <a:gd name="connsiteY19" fmla="*/ 985836 h 1100136"/>
              <a:gd name="connsiteX20" fmla="*/ 2116931 w 3374231"/>
              <a:gd name="connsiteY20" fmla="*/ 928686 h 1100136"/>
              <a:gd name="connsiteX21" fmla="*/ 2336006 w 3374231"/>
              <a:gd name="connsiteY21" fmla="*/ 866774 h 1100136"/>
              <a:gd name="connsiteX22" fmla="*/ 2202655 w 3374231"/>
              <a:gd name="connsiteY22" fmla="*/ 833437 h 1100136"/>
              <a:gd name="connsiteX23" fmla="*/ 2050256 w 3374231"/>
              <a:gd name="connsiteY23" fmla="*/ 661987 h 1100136"/>
              <a:gd name="connsiteX24" fmla="*/ 1183481 w 3374231"/>
              <a:gd name="connsiteY24" fmla="*/ 633412 h 1100136"/>
              <a:gd name="connsiteX25" fmla="*/ 1207293 w 3374231"/>
              <a:gd name="connsiteY25" fmla="*/ 528637 h 1100136"/>
              <a:gd name="connsiteX26" fmla="*/ 559595 w 3374231"/>
              <a:gd name="connsiteY26" fmla="*/ 471488 h 1100136"/>
              <a:gd name="connsiteX0" fmla="*/ 559595 w 3374231"/>
              <a:gd name="connsiteY0" fmla="*/ 471488 h 1100136"/>
              <a:gd name="connsiteX1" fmla="*/ 150018 w 3374231"/>
              <a:gd name="connsiteY1" fmla="*/ 471487 h 1100136"/>
              <a:gd name="connsiteX2" fmla="*/ 0 w 3374231"/>
              <a:gd name="connsiteY2" fmla="*/ 33338 h 1100136"/>
              <a:gd name="connsiteX3" fmla="*/ 578643 w 3374231"/>
              <a:gd name="connsiteY3" fmla="*/ 104775 h 1100136"/>
              <a:gd name="connsiteX4" fmla="*/ 788194 w 3374231"/>
              <a:gd name="connsiteY4" fmla="*/ 61913 h 1100136"/>
              <a:gd name="connsiteX5" fmla="*/ 421481 w 3374231"/>
              <a:gd name="connsiteY5" fmla="*/ 52388 h 1100136"/>
              <a:gd name="connsiteX6" fmla="*/ 483393 w 3374231"/>
              <a:gd name="connsiteY6" fmla="*/ 0 h 1100136"/>
              <a:gd name="connsiteX7" fmla="*/ 926306 w 3374231"/>
              <a:gd name="connsiteY7" fmla="*/ 0 h 1100136"/>
              <a:gd name="connsiteX8" fmla="*/ 1340643 w 3374231"/>
              <a:gd name="connsiteY8" fmla="*/ 52387 h 1100136"/>
              <a:gd name="connsiteX9" fmla="*/ 1997868 w 3374231"/>
              <a:gd name="connsiteY9" fmla="*/ 109538 h 1100136"/>
              <a:gd name="connsiteX10" fmla="*/ 2740818 w 3374231"/>
              <a:gd name="connsiteY10" fmla="*/ 204788 h 1100136"/>
              <a:gd name="connsiteX11" fmla="*/ 2521743 w 3374231"/>
              <a:gd name="connsiteY11" fmla="*/ 152400 h 1100136"/>
              <a:gd name="connsiteX12" fmla="*/ 2983706 w 3374231"/>
              <a:gd name="connsiteY12" fmla="*/ 171450 h 1100136"/>
              <a:gd name="connsiteX13" fmla="*/ 3374231 w 3374231"/>
              <a:gd name="connsiteY13" fmla="*/ 257174 h 1100136"/>
              <a:gd name="connsiteX14" fmla="*/ 3288506 w 3374231"/>
              <a:gd name="connsiteY14" fmla="*/ 709610 h 1100136"/>
              <a:gd name="connsiteX15" fmla="*/ 3236118 w 3374231"/>
              <a:gd name="connsiteY15" fmla="*/ 1057272 h 1100136"/>
              <a:gd name="connsiteX16" fmla="*/ 3212306 w 3374231"/>
              <a:gd name="connsiteY16" fmla="*/ 976313 h 1100136"/>
              <a:gd name="connsiteX17" fmla="*/ 3017043 w 3374231"/>
              <a:gd name="connsiteY17" fmla="*/ 1028697 h 1100136"/>
              <a:gd name="connsiteX18" fmla="*/ 2959893 w 3374231"/>
              <a:gd name="connsiteY18" fmla="*/ 1100136 h 1100136"/>
              <a:gd name="connsiteX19" fmla="*/ 2559843 w 3374231"/>
              <a:gd name="connsiteY19" fmla="*/ 1076323 h 1100136"/>
              <a:gd name="connsiteX20" fmla="*/ 2378868 w 3374231"/>
              <a:gd name="connsiteY20" fmla="*/ 985836 h 1100136"/>
              <a:gd name="connsiteX21" fmla="*/ 2116931 w 3374231"/>
              <a:gd name="connsiteY21" fmla="*/ 928686 h 1100136"/>
              <a:gd name="connsiteX22" fmla="*/ 2336006 w 3374231"/>
              <a:gd name="connsiteY22" fmla="*/ 866774 h 1100136"/>
              <a:gd name="connsiteX23" fmla="*/ 2202655 w 3374231"/>
              <a:gd name="connsiteY23" fmla="*/ 833437 h 1100136"/>
              <a:gd name="connsiteX24" fmla="*/ 2050256 w 3374231"/>
              <a:gd name="connsiteY24" fmla="*/ 661987 h 1100136"/>
              <a:gd name="connsiteX25" fmla="*/ 1183481 w 3374231"/>
              <a:gd name="connsiteY25" fmla="*/ 633412 h 1100136"/>
              <a:gd name="connsiteX26" fmla="*/ 1207293 w 3374231"/>
              <a:gd name="connsiteY26" fmla="*/ 528637 h 1100136"/>
              <a:gd name="connsiteX27" fmla="*/ 559595 w 3374231"/>
              <a:gd name="connsiteY27" fmla="*/ 471488 h 1100136"/>
              <a:gd name="connsiteX0" fmla="*/ 559595 w 3383756"/>
              <a:gd name="connsiteY0" fmla="*/ 471488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183481 w 3383756"/>
              <a:gd name="connsiteY25" fmla="*/ 633412 h 1100136"/>
              <a:gd name="connsiteX26" fmla="*/ 1207293 w 3383756"/>
              <a:gd name="connsiteY26" fmla="*/ 528637 h 1100136"/>
              <a:gd name="connsiteX27" fmla="*/ 559595 w 3383756"/>
              <a:gd name="connsiteY27" fmla="*/ 471488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183481 w 3383756"/>
              <a:gd name="connsiteY25" fmla="*/ 633412 h 1100136"/>
              <a:gd name="connsiteX26" fmla="*/ 1207293 w 3383756"/>
              <a:gd name="connsiteY26" fmla="*/ 528637 h 1100136"/>
              <a:gd name="connsiteX27" fmla="*/ 478633 w 3383756"/>
              <a:gd name="connsiteY27" fmla="*/ 526257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183481 w 3383756"/>
              <a:gd name="connsiteY25" fmla="*/ 633412 h 1100136"/>
              <a:gd name="connsiteX26" fmla="*/ 1016793 w 3383756"/>
              <a:gd name="connsiteY26" fmla="*/ 585787 h 1100136"/>
              <a:gd name="connsiteX27" fmla="*/ 478633 w 3383756"/>
              <a:gd name="connsiteY27" fmla="*/ 526257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154906 w 3383756"/>
              <a:gd name="connsiteY25" fmla="*/ 666750 h 1100136"/>
              <a:gd name="connsiteX26" fmla="*/ 1016793 w 3383756"/>
              <a:gd name="connsiteY26" fmla="*/ 585787 h 1100136"/>
              <a:gd name="connsiteX27" fmla="*/ 478633 w 3383756"/>
              <a:gd name="connsiteY27" fmla="*/ 526257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597817 w 3383756"/>
              <a:gd name="connsiteY25" fmla="*/ 723897 h 1100136"/>
              <a:gd name="connsiteX26" fmla="*/ 1154906 w 3383756"/>
              <a:gd name="connsiteY26" fmla="*/ 666750 h 1100136"/>
              <a:gd name="connsiteX27" fmla="*/ 1016793 w 3383756"/>
              <a:gd name="connsiteY27" fmla="*/ 585787 h 1100136"/>
              <a:gd name="connsiteX28" fmla="*/ 478633 w 3383756"/>
              <a:gd name="connsiteY28" fmla="*/ 526257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926430 w 3383756"/>
              <a:gd name="connsiteY25" fmla="*/ 678653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1016793 w 3383756"/>
              <a:gd name="connsiteY28" fmla="*/ 585787 h 1100136"/>
              <a:gd name="connsiteX29" fmla="*/ 478633 w 3383756"/>
              <a:gd name="connsiteY29" fmla="*/ 526257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61987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1016793 w 3383756"/>
              <a:gd name="connsiteY28" fmla="*/ 585787 h 1100136"/>
              <a:gd name="connsiteX29" fmla="*/ 478633 w 3383756"/>
              <a:gd name="connsiteY29" fmla="*/ 526257 h 1100136"/>
              <a:gd name="connsiteX0" fmla="*/ 478633 w 3383756"/>
              <a:gd name="connsiteY0" fmla="*/ 526257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1016793 w 3383756"/>
              <a:gd name="connsiteY28" fmla="*/ 585787 h 1100136"/>
              <a:gd name="connsiteX29" fmla="*/ 478633 w 3383756"/>
              <a:gd name="connsiteY29" fmla="*/ 526257 h 1100136"/>
              <a:gd name="connsiteX0" fmla="*/ 511971 w 3383756"/>
              <a:gd name="connsiteY0" fmla="*/ 533401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1016793 w 3383756"/>
              <a:gd name="connsiteY28" fmla="*/ 585787 h 1100136"/>
              <a:gd name="connsiteX29" fmla="*/ 511971 w 3383756"/>
              <a:gd name="connsiteY29" fmla="*/ 533401 h 1100136"/>
              <a:gd name="connsiteX0" fmla="*/ 511971 w 3383756"/>
              <a:gd name="connsiteY0" fmla="*/ 533401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1016793 w 3383756"/>
              <a:gd name="connsiteY28" fmla="*/ 585787 h 1100136"/>
              <a:gd name="connsiteX29" fmla="*/ 747711 w 3383756"/>
              <a:gd name="connsiteY29" fmla="*/ 554828 h 1100136"/>
              <a:gd name="connsiteX30" fmla="*/ 511971 w 3383756"/>
              <a:gd name="connsiteY30" fmla="*/ 533401 h 1100136"/>
              <a:gd name="connsiteX0" fmla="*/ 511971 w 3383756"/>
              <a:gd name="connsiteY0" fmla="*/ 533401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1016793 w 3383756"/>
              <a:gd name="connsiteY28" fmla="*/ 585787 h 1100136"/>
              <a:gd name="connsiteX29" fmla="*/ 709611 w 3383756"/>
              <a:gd name="connsiteY29" fmla="*/ 531016 h 1100136"/>
              <a:gd name="connsiteX30" fmla="*/ 511971 w 3383756"/>
              <a:gd name="connsiteY30" fmla="*/ 533401 h 1100136"/>
              <a:gd name="connsiteX0" fmla="*/ 511971 w 3383756"/>
              <a:gd name="connsiteY0" fmla="*/ 533401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947736 w 3383756"/>
              <a:gd name="connsiteY28" fmla="*/ 609600 h 1100136"/>
              <a:gd name="connsiteX29" fmla="*/ 709611 w 3383756"/>
              <a:gd name="connsiteY29" fmla="*/ 531016 h 1100136"/>
              <a:gd name="connsiteX30" fmla="*/ 511971 w 3383756"/>
              <a:gd name="connsiteY30" fmla="*/ 533401 h 1100136"/>
              <a:gd name="connsiteX0" fmla="*/ 511971 w 3383756"/>
              <a:gd name="connsiteY0" fmla="*/ 533401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947736 w 3383756"/>
              <a:gd name="connsiteY28" fmla="*/ 609600 h 1100136"/>
              <a:gd name="connsiteX29" fmla="*/ 828673 w 3383756"/>
              <a:gd name="connsiteY29" fmla="*/ 564353 h 1100136"/>
              <a:gd name="connsiteX30" fmla="*/ 709611 w 3383756"/>
              <a:gd name="connsiteY30" fmla="*/ 531016 h 1100136"/>
              <a:gd name="connsiteX31" fmla="*/ 511971 w 3383756"/>
              <a:gd name="connsiteY31" fmla="*/ 533401 h 1100136"/>
              <a:gd name="connsiteX0" fmla="*/ 511971 w 3383756"/>
              <a:gd name="connsiteY0" fmla="*/ 533401 h 1100136"/>
              <a:gd name="connsiteX1" fmla="*/ 150018 w 3383756"/>
              <a:gd name="connsiteY1" fmla="*/ 471487 h 1100136"/>
              <a:gd name="connsiteX2" fmla="*/ 0 w 3383756"/>
              <a:gd name="connsiteY2" fmla="*/ 33338 h 1100136"/>
              <a:gd name="connsiteX3" fmla="*/ 578643 w 3383756"/>
              <a:gd name="connsiteY3" fmla="*/ 104775 h 1100136"/>
              <a:gd name="connsiteX4" fmla="*/ 788194 w 3383756"/>
              <a:gd name="connsiteY4" fmla="*/ 61913 h 1100136"/>
              <a:gd name="connsiteX5" fmla="*/ 421481 w 3383756"/>
              <a:gd name="connsiteY5" fmla="*/ 52388 h 1100136"/>
              <a:gd name="connsiteX6" fmla="*/ 483393 w 3383756"/>
              <a:gd name="connsiteY6" fmla="*/ 0 h 1100136"/>
              <a:gd name="connsiteX7" fmla="*/ 926306 w 3383756"/>
              <a:gd name="connsiteY7" fmla="*/ 0 h 1100136"/>
              <a:gd name="connsiteX8" fmla="*/ 1340643 w 3383756"/>
              <a:gd name="connsiteY8" fmla="*/ 52387 h 1100136"/>
              <a:gd name="connsiteX9" fmla="*/ 1997868 w 3383756"/>
              <a:gd name="connsiteY9" fmla="*/ 109538 h 1100136"/>
              <a:gd name="connsiteX10" fmla="*/ 2740818 w 3383756"/>
              <a:gd name="connsiteY10" fmla="*/ 204788 h 1100136"/>
              <a:gd name="connsiteX11" fmla="*/ 2521743 w 3383756"/>
              <a:gd name="connsiteY11" fmla="*/ 152400 h 1100136"/>
              <a:gd name="connsiteX12" fmla="*/ 2983706 w 3383756"/>
              <a:gd name="connsiteY12" fmla="*/ 171450 h 1100136"/>
              <a:gd name="connsiteX13" fmla="*/ 3374231 w 3383756"/>
              <a:gd name="connsiteY13" fmla="*/ 257174 h 1100136"/>
              <a:gd name="connsiteX14" fmla="*/ 3383756 w 3383756"/>
              <a:gd name="connsiteY14" fmla="*/ 1052510 h 1100136"/>
              <a:gd name="connsiteX15" fmla="*/ 3236118 w 3383756"/>
              <a:gd name="connsiteY15" fmla="*/ 1057272 h 1100136"/>
              <a:gd name="connsiteX16" fmla="*/ 3212306 w 3383756"/>
              <a:gd name="connsiteY16" fmla="*/ 976313 h 1100136"/>
              <a:gd name="connsiteX17" fmla="*/ 3017043 w 3383756"/>
              <a:gd name="connsiteY17" fmla="*/ 1028697 h 1100136"/>
              <a:gd name="connsiteX18" fmla="*/ 2959893 w 3383756"/>
              <a:gd name="connsiteY18" fmla="*/ 1100136 h 1100136"/>
              <a:gd name="connsiteX19" fmla="*/ 2559843 w 3383756"/>
              <a:gd name="connsiteY19" fmla="*/ 1076323 h 1100136"/>
              <a:gd name="connsiteX20" fmla="*/ 2378868 w 3383756"/>
              <a:gd name="connsiteY20" fmla="*/ 985836 h 1100136"/>
              <a:gd name="connsiteX21" fmla="*/ 2116931 w 3383756"/>
              <a:gd name="connsiteY21" fmla="*/ 928686 h 1100136"/>
              <a:gd name="connsiteX22" fmla="*/ 2336006 w 3383756"/>
              <a:gd name="connsiteY22" fmla="*/ 866774 h 1100136"/>
              <a:gd name="connsiteX23" fmla="*/ 2202655 w 3383756"/>
              <a:gd name="connsiteY23" fmla="*/ 833437 h 1100136"/>
              <a:gd name="connsiteX24" fmla="*/ 2050256 w 3383756"/>
              <a:gd name="connsiteY24" fmla="*/ 688181 h 1100136"/>
              <a:gd name="connsiteX25" fmla="*/ 1919286 w 3383756"/>
              <a:gd name="connsiteY25" fmla="*/ 707228 h 1100136"/>
              <a:gd name="connsiteX26" fmla="*/ 1597817 w 3383756"/>
              <a:gd name="connsiteY26" fmla="*/ 723897 h 1100136"/>
              <a:gd name="connsiteX27" fmla="*/ 1154906 w 3383756"/>
              <a:gd name="connsiteY27" fmla="*/ 666750 h 1100136"/>
              <a:gd name="connsiteX28" fmla="*/ 947736 w 3383756"/>
              <a:gd name="connsiteY28" fmla="*/ 609600 h 1100136"/>
              <a:gd name="connsiteX29" fmla="*/ 816766 w 3383756"/>
              <a:gd name="connsiteY29" fmla="*/ 585784 h 1100136"/>
              <a:gd name="connsiteX30" fmla="*/ 709611 w 3383756"/>
              <a:gd name="connsiteY30" fmla="*/ 531016 h 1100136"/>
              <a:gd name="connsiteX31" fmla="*/ 511971 w 3383756"/>
              <a:gd name="connsiteY31" fmla="*/ 533401 h 110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83756" h="1100136">
                <a:moveTo>
                  <a:pt x="511971" y="533401"/>
                </a:moveTo>
                <a:lnTo>
                  <a:pt x="150018" y="471487"/>
                </a:lnTo>
                <a:lnTo>
                  <a:pt x="0" y="33338"/>
                </a:lnTo>
                <a:lnTo>
                  <a:pt x="578643" y="104775"/>
                </a:lnTo>
                <a:lnTo>
                  <a:pt x="788194" y="61913"/>
                </a:lnTo>
                <a:lnTo>
                  <a:pt x="421481" y="52388"/>
                </a:lnTo>
                <a:lnTo>
                  <a:pt x="483393" y="0"/>
                </a:lnTo>
                <a:lnTo>
                  <a:pt x="926306" y="0"/>
                </a:lnTo>
                <a:lnTo>
                  <a:pt x="1340643" y="52387"/>
                </a:lnTo>
                <a:lnTo>
                  <a:pt x="1997868" y="109538"/>
                </a:lnTo>
                <a:lnTo>
                  <a:pt x="2740818" y="204788"/>
                </a:lnTo>
                <a:lnTo>
                  <a:pt x="2521743" y="152400"/>
                </a:lnTo>
                <a:lnTo>
                  <a:pt x="2983706" y="171450"/>
                </a:lnTo>
                <a:lnTo>
                  <a:pt x="3374231" y="257174"/>
                </a:lnTo>
                <a:lnTo>
                  <a:pt x="3383756" y="1052510"/>
                </a:lnTo>
                <a:lnTo>
                  <a:pt x="3236118" y="1057272"/>
                </a:lnTo>
                <a:lnTo>
                  <a:pt x="3212306" y="976313"/>
                </a:lnTo>
                <a:lnTo>
                  <a:pt x="3017043" y="1028697"/>
                </a:lnTo>
                <a:lnTo>
                  <a:pt x="2959893" y="1100136"/>
                </a:lnTo>
                <a:lnTo>
                  <a:pt x="2559843" y="1076323"/>
                </a:lnTo>
                <a:lnTo>
                  <a:pt x="2378868" y="985836"/>
                </a:lnTo>
                <a:lnTo>
                  <a:pt x="2116931" y="928686"/>
                </a:lnTo>
                <a:lnTo>
                  <a:pt x="2336006" y="866774"/>
                </a:lnTo>
                <a:lnTo>
                  <a:pt x="2202655" y="833437"/>
                </a:lnTo>
                <a:lnTo>
                  <a:pt x="2050256" y="688181"/>
                </a:lnTo>
                <a:cubicBezTo>
                  <a:pt x="2004219" y="662384"/>
                  <a:pt x="1994692" y="696910"/>
                  <a:pt x="1919286" y="707228"/>
                </a:cubicBezTo>
                <a:cubicBezTo>
                  <a:pt x="1843880" y="717546"/>
                  <a:pt x="1726404" y="725881"/>
                  <a:pt x="1597817" y="723897"/>
                </a:cubicBezTo>
                <a:lnTo>
                  <a:pt x="1154906" y="666750"/>
                </a:lnTo>
                <a:lnTo>
                  <a:pt x="947736" y="609600"/>
                </a:lnTo>
                <a:lnTo>
                  <a:pt x="816766" y="585784"/>
                </a:lnTo>
                <a:lnTo>
                  <a:pt x="709611" y="531016"/>
                </a:lnTo>
                <a:lnTo>
                  <a:pt x="511971" y="533401"/>
                </a:lnTo>
                <a:close/>
              </a:path>
            </a:pathLst>
          </a:custGeom>
          <a:solidFill>
            <a:srgbClr val="12223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二等辺三角形 254">
            <a:extLst>
              <a:ext uri="{FF2B5EF4-FFF2-40B4-BE49-F238E27FC236}">
                <a16:creationId xmlns:a16="http://schemas.microsoft.com/office/drawing/2014/main" id="{FA4EA7B2-6DBD-4393-9B91-F2BA0A7F477F}"/>
              </a:ext>
            </a:extLst>
          </p:cNvPr>
          <p:cNvSpPr/>
          <p:nvPr/>
        </p:nvSpPr>
        <p:spPr>
          <a:xfrm>
            <a:off x="9451181" y="6294901"/>
            <a:ext cx="1135856" cy="65418"/>
          </a:xfrm>
          <a:custGeom>
            <a:avLst/>
            <a:gdLst>
              <a:gd name="connsiteX0" fmla="*/ 0 w 1633538"/>
              <a:gd name="connsiteY0" fmla="*/ 476250 h 476250"/>
              <a:gd name="connsiteX1" fmla="*/ 816769 w 1633538"/>
              <a:gd name="connsiteY1" fmla="*/ 0 h 476250"/>
              <a:gd name="connsiteX2" fmla="*/ 1633538 w 1633538"/>
              <a:gd name="connsiteY2" fmla="*/ 476250 h 476250"/>
              <a:gd name="connsiteX3" fmla="*/ 0 w 1633538"/>
              <a:gd name="connsiteY3" fmla="*/ 476250 h 476250"/>
              <a:gd name="connsiteX0" fmla="*/ 0 w 1595438"/>
              <a:gd name="connsiteY0" fmla="*/ 204788 h 476250"/>
              <a:gd name="connsiteX1" fmla="*/ 778669 w 1595438"/>
              <a:gd name="connsiteY1" fmla="*/ 0 h 476250"/>
              <a:gd name="connsiteX2" fmla="*/ 1595438 w 1595438"/>
              <a:gd name="connsiteY2" fmla="*/ 476250 h 476250"/>
              <a:gd name="connsiteX3" fmla="*/ 0 w 1595438"/>
              <a:gd name="connsiteY3" fmla="*/ 204788 h 476250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0 w 1595438"/>
              <a:gd name="connsiteY3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450057 w 1595438"/>
              <a:gd name="connsiteY3" fmla="*/ 90487 h 283369"/>
              <a:gd name="connsiteX4" fmla="*/ 0 w 1595438"/>
              <a:gd name="connsiteY4" fmla="*/ 11907 h 283369"/>
              <a:gd name="connsiteX0" fmla="*/ 0 w 1595438"/>
              <a:gd name="connsiteY0" fmla="*/ 11907 h 314325"/>
              <a:gd name="connsiteX1" fmla="*/ 1059656 w 1595438"/>
              <a:gd name="connsiteY1" fmla="*/ 0 h 314325"/>
              <a:gd name="connsiteX2" fmla="*/ 1595438 w 1595438"/>
              <a:gd name="connsiteY2" fmla="*/ 283369 h 314325"/>
              <a:gd name="connsiteX3" fmla="*/ 261938 w 1595438"/>
              <a:gd name="connsiteY3" fmla="*/ 314325 h 314325"/>
              <a:gd name="connsiteX4" fmla="*/ 0 w 1595438"/>
              <a:gd name="connsiteY4" fmla="*/ 11907 h 314325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35720 w 1595438"/>
              <a:gd name="connsiteY3" fmla="*/ 76200 h 283369"/>
              <a:gd name="connsiteX4" fmla="*/ 0 w 1595438"/>
              <a:gd name="connsiteY4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788194 w 1595438"/>
              <a:gd name="connsiteY3" fmla="*/ 178594 h 283369"/>
              <a:gd name="connsiteX4" fmla="*/ 35720 w 1595438"/>
              <a:gd name="connsiteY4" fmla="*/ 76200 h 283369"/>
              <a:gd name="connsiteX5" fmla="*/ 0 w 1595438"/>
              <a:gd name="connsiteY5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569119 w 1595438"/>
              <a:gd name="connsiteY3" fmla="*/ 45244 h 283369"/>
              <a:gd name="connsiteX4" fmla="*/ 35720 w 1595438"/>
              <a:gd name="connsiteY4" fmla="*/ 76200 h 283369"/>
              <a:gd name="connsiteX5" fmla="*/ 0 w 1595438"/>
              <a:gd name="connsiteY5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1064419 w 1595438"/>
              <a:gd name="connsiteY3" fmla="*/ 161925 h 283369"/>
              <a:gd name="connsiteX4" fmla="*/ 569119 w 1595438"/>
              <a:gd name="connsiteY4" fmla="*/ 45244 h 283369"/>
              <a:gd name="connsiteX5" fmla="*/ 35720 w 1595438"/>
              <a:gd name="connsiteY5" fmla="*/ 76200 h 283369"/>
              <a:gd name="connsiteX6" fmla="*/ 0 w 1595438"/>
              <a:gd name="connsiteY6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816769 w 1595438"/>
              <a:gd name="connsiteY3" fmla="*/ 42862 h 283369"/>
              <a:gd name="connsiteX4" fmla="*/ 569119 w 1595438"/>
              <a:gd name="connsiteY4" fmla="*/ 45244 h 283369"/>
              <a:gd name="connsiteX5" fmla="*/ 35720 w 1595438"/>
              <a:gd name="connsiteY5" fmla="*/ 76200 h 283369"/>
              <a:gd name="connsiteX6" fmla="*/ 0 w 1595438"/>
              <a:gd name="connsiteY6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1223963 w 1595438"/>
              <a:gd name="connsiteY3" fmla="*/ 171450 h 283369"/>
              <a:gd name="connsiteX4" fmla="*/ 816769 w 1595438"/>
              <a:gd name="connsiteY4" fmla="*/ 42862 h 283369"/>
              <a:gd name="connsiteX5" fmla="*/ 569119 w 1595438"/>
              <a:gd name="connsiteY5" fmla="*/ 45244 h 283369"/>
              <a:gd name="connsiteX6" fmla="*/ 35720 w 1595438"/>
              <a:gd name="connsiteY6" fmla="*/ 76200 h 283369"/>
              <a:gd name="connsiteX7" fmla="*/ 0 w 1595438"/>
              <a:gd name="connsiteY7" fmla="*/ 11907 h 283369"/>
              <a:gd name="connsiteX0" fmla="*/ 0 w 1595438"/>
              <a:gd name="connsiteY0" fmla="*/ 11907 h 283369"/>
              <a:gd name="connsiteX1" fmla="*/ 1059656 w 1595438"/>
              <a:gd name="connsiteY1" fmla="*/ 0 h 283369"/>
              <a:gd name="connsiteX2" fmla="*/ 1595438 w 1595438"/>
              <a:gd name="connsiteY2" fmla="*/ 283369 h 283369"/>
              <a:gd name="connsiteX3" fmla="*/ 859632 w 1595438"/>
              <a:gd name="connsiteY3" fmla="*/ 73819 h 283369"/>
              <a:gd name="connsiteX4" fmla="*/ 816769 w 1595438"/>
              <a:gd name="connsiteY4" fmla="*/ 42862 h 283369"/>
              <a:gd name="connsiteX5" fmla="*/ 569119 w 1595438"/>
              <a:gd name="connsiteY5" fmla="*/ 45244 h 283369"/>
              <a:gd name="connsiteX6" fmla="*/ 35720 w 1595438"/>
              <a:gd name="connsiteY6" fmla="*/ 76200 h 283369"/>
              <a:gd name="connsiteX7" fmla="*/ 0 w 1595438"/>
              <a:gd name="connsiteY7" fmla="*/ 11907 h 283369"/>
              <a:gd name="connsiteX0" fmla="*/ 0 w 1135856"/>
              <a:gd name="connsiteY0" fmla="*/ 11907 h 76200"/>
              <a:gd name="connsiteX1" fmla="*/ 1059656 w 1135856"/>
              <a:gd name="connsiteY1" fmla="*/ 0 h 76200"/>
              <a:gd name="connsiteX2" fmla="*/ 1135856 w 1135856"/>
              <a:gd name="connsiteY2" fmla="*/ 42863 h 76200"/>
              <a:gd name="connsiteX3" fmla="*/ 859632 w 1135856"/>
              <a:gd name="connsiteY3" fmla="*/ 73819 h 76200"/>
              <a:gd name="connsiteX4" fmla="*/ 816769 w 1135856"/>
              <a:gd name="connsiteY4" fmla="*/ 42862 h 76200"/>
              <a:gd name="connsiteX5" fmla="*/ 569119 w 1135856"/>
              <a:gd name="connsiteY5" fmla="*/ 45244 h 76200"/>
              <a:gd name="connsiteX6" fmla="*/ 35720 w 1135856"/>
              <a:gd name="connsiteY6" fmla="*/ 76200 h 76200"/>
              <a:gd name="connsiteX7" fmla="*/ 0 w 1135856"/>
              <a:gd name="connsiteY7" fmla="*/ 11907 h 76200"/>
              <a:gd name="connsiteX0" fmla="*/ 0 w 1135856"/>
              <a:gd name="connsiteY0" fmla="*/ 4763 h 69056"/>
              <a:gd name="connsiteX1" fmla="*/ 1059656 w 1135856"/>
              <a:gd name="connsiteY1" fmla="*/ 0 h 69056"/>
              <a:gd name="connsiteX2" fmla="*/ 1135856 w 1135856"/>
              <a:gd name="connsiteY2" fmla="*/ 35719 h 69056"/>
              <a:gd name="connsiteX3" fmla="*/ 859632 w 1135856"/>
              <a:gd name="connsiteY3" fmla="*/ 66675 h 69056"/>
              <a:gd name="connsiteX4" fmla="*/ 816769 w 1135856"/>
              <a:gd name="connsiteY4" fmla="*/ 35718 h 69056"/>
              <a:gd name="connsiteX5" fmla="*/ 569119 w 1135856"/>
              <a:gd name="connsiteY5" fmla="*/ 38100 h 69056"/>
              <a:gd name="connsiteX6" fmla="*/ 35720 w 1135856"/>
              <a:gd name="connsiteY6" fmla="*/ 69056 h 69056"/>
              <a:gd name="connsiteX7" fmla="*/ 0 w 1135856"/>
              <a:gd name="connsiteY7" fmla="*/ 4763 h 69056"/>
              <a:gd name="connsiteX0" fmla="*/ 0 w 1135856"/>
              <a:gd name="connsiteY0" fmla="*/ 4763 h 69056"/>
              <a:gd name="connsiteX1" fmla="*/ 1059656 w 1135856"/>
              <a:gd name="connsiteY1" fmla="*/ 0 h 69056"/>
              <a:gd name="connsiteX2" fmla="*/ 1135856 w 1135856"/>
              <a:gd name="connsiteY2" fmla="*/ 35719 h 69056"/>
              <a:gd name="connsiteX3" fmla="*/ 859632 w 1135856"/>
              <a:gd name="connsiteY3" fmla="*/ 66675 h 69056"/>
              <a:gd name="connsiteX4" fmla="*/ 816769 w 1135856"/>
              <a:gd name="connsiteY4" fmla="*/ 35718 h 69056"/>
              <a:gd name="connsiteX5" fmla="*/ 569119 w 1135856"/>
              <a:gd name="connsiteY5" fmla="*/ 38100 h 69056"/>
              <a:gd name="connsiteX6" fmla="*/ 35720 w 1135856"/>
              <a:gd name="connsiteY6" fmla="*/ 69056 h 69056"/>
              <a:gd name="connsiteX7" fmla="*/ 0 w 1135856"/>
              <a:gd name="connsiteY7" fmla="*/ 4763 h 69056"/>
              <a:gd name="connsiteX0" fmla="*/ 0 w 1135856"/>
              <a:gd name="connsiteY0" fmla="*/ 4763 h 69056"/>
              <a:gd name="connsiteX1" fmla="*/ 1059656 w 1135856"/>
              <a:gd name="connsiteY1" fmla="*/ 0 h 69056"/>
              <a:gd name="connsiteX2" fmla="*/ 1135856 w 1135856"/>
              <a:gd name="connsiteY2" fmla="*/ 35719 h 69056"/>
              <a:gd name="connsiteX3" fmla="*/ 859632 w 1135856"/>
              <a:gd name="connsiteY3" fmla="*/ 66675 h 69056"/>
              <a:gd name="connsiteX4" fmla="*/ 816769 w 1135856"/>
              <a:gd name="connsiteY4" fmla="*/ 35718 h 69056"/>
              <a:gd name="connsiteX5" fmla="*/ 569119 w 1135856"/>
              <a:gd name="connsiteY5" fmla="*/ 38100 h 69056"/>
              <a:gd name="connsiteX6" fmla="*/ 35720 w 1135856"/>
              <a:gd name="connsiteY6" fmla="*/ 69056 h 69056"/>
              <a:gd name="connsiteX7" fmla="*/ 0 w 1135856"/>
              <a:gd name="connsiteY7" fmla="*/ 4763 h 69056"/>
              <a:gd name="connsiteX0" fmla="*/ 0 w 1135856"/>
              <a:gd name="connsiteY0" fmla="*/ 1125 h 65418"/>
              <a:gd name="connsiteX1" fmla="*/ 1057275 w 1135856"/>
              <a:gd name="connsiteY1" fmla="*/ 3505 h 65418"/>
              <a:gd name="connsiteX2" fmla="*/ 1135856 w 1135856"/>
              <a:gd name="connsiteY2" fmla="*/ 32081 h 65418"/>
              <a:gd name="connsiteX3" fmla="*/ 859632 w 1135856"/>
              <a:gd name="connsiteY3" fmla="*/ 63037 h 65418"/>
              <a:gd name="connsiteX4" fmla="*/ 816769 w 1135856"/>
              <a:gd name="connsiteY4" fmla="*/ 32080 h 65418"/>
              <a:gd name="connsiteX5" fmla="*/ 569119 w 1135856"/>
              <a:gd name="connsiteY5" fmla="*/ 34462 h 65418"/>
              <a:gd name="connsiteX6" fmla="*/ 35720 w 1135856"/>
              <a:gd name="connsiteY6" fmla="*/ 65418 h 65418"/>
              <a:gd name="connsiteX7" fmla="*/ 0 w 1135856"/>
              <a:gd name="connsiteY7" fmla="*/ 1125 h 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5856" h="65418">
                <a:moveTo>
                  <a:pt x="0" y="1125"/>
                </a:moveTo>
                <a:cubicBezTo>
                  <a:pt x="253206" y="-2844"/>
                  <a:pt x="704056" y="5093"/>
                  <a:pt x="1057275" y="3505"/>
                </a:cubicBezTo>
                <a:lnTo>
                  <a:pt x="1135856" y="32081"/>
                </a:lnTo>
                <a:lnTo>
                  <a:pt x="859632" y="63037"/>
                </a:lnTo>
                <a:lnTo>
                  <a:pt x="816769" y="32080"/>
                </a:lnTo>
                <a:lnTo>
                  <a:pt x="569119" y="34462"/>
                </a:lnTo>
                <a:lnTo>
                  <a:pt x="35720" y="65418"/>
                </a:lnTo>
                <a:lnTo>
                  <a:pt x="0" y="1125"/>
                </a:lnTo>
                <a:close/>
              </a:path>
            </a:pathLst>
          </a:custGeom>
          <a:solidFill>
            <a:srgbClr val="14202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二等辺三角形 41">
            <a:extLst>
              <a:ext uri="{FF2B5EF4-FFF2-40B4-BE49-F238E27FC236}">
                <a16:creationId xmlns:a16="http://schemas.microsoft.com/office/drawing/2014/main" id="{42307A46-E9C5-4B07-AFA6-ADDD6514B586}"/>
              </a:ext>
            </a:extLst>
          </p:cNvPr>
          <p:cNvSpPr/>
          <p:nvPr/>
        </p:nvSpPr>
        <p:spPr>
          <a:xfrm>
            <a:off x="10382250" y="6769893"/>
            <a:ext cx="2436020" cy="438149"/>
          </a:xfrm>
          <a:custGeom>
            <a:avLst/>
            <a:gdLst>
              <a:gd name="connsiteX0" fmla="*/ 0 w 621506"/>
              <a:gd name="connsiteY0" fmla="*/ 590550 h 590550"/>
              <a:gd name="connsiteX1" fmla="*/ 310753 w 621506"/>
              <a:gd name="connsiteY1" fmla="*/ 0 h 590550"/>
              <a:gd name="connsiteX2" fmla="*/ 621506 w 621506"/>
              <a:gd name="connsiteY2" fmla="*/ 590550 h 590550"/>
              <a:gd name="connsiteX3" fmla="*/ 0 w 621506"/>
              <a:gd name="connsiteY3" fmla="*/ 590550 h 590550"/>
              <a:gd name="connsiteX0" fmla="*/ 0 w 2421731"/>
              <a:gd name="connsiteY0" fmla="*/ 590550 h 590550"/>
              <a:gd name="connsiteX1" fmla="*/ 310753 w 2421731"/>
              <a:gd name="connsiteY1" fmla="*/ 0 h 590550"/>
              <a:gd name="connsiteX2" fmla="*/ 2421731 w 2421731"/>
              <a:gd name="connsiteY2" fmla="*/ 497681 h 590550"/>
              <a:gd name="connsiteX3" fmla="*/ 0 w 2421731"/>
              <a:gd name="connsiteY3" fmla="*/ 590550 h 590550"/>
              <a:gd name="connsiteX0" fmla="*/ 0 w 2235993"/>
              <a:gd name="connsiteY0" fmla="*/ 452437 h 497681"/>
              <a:gd name="connsiteX1" fmla="*/ 125015 w 2235993"/>
              <a:gd name="connsiteY1" fmla="*/ 0 h 497681"/>
              <a:gd name="connsiteX2" fmla="*/ 2235993 w 2235993"/>
              <a:gd name="connsiteY2" fmla="*/ 497681 h 497681"/>
              <a:gd name="connsiteX3" fmla="*/ 0 w 2235993"/>
              <a:gd name="connsiteY3" fmla="*/ 452437 h 497681"/>
              <a:gd name="connsiteX0" fmla="*/ 0 w 2219324"/>
              <a:gd name="connsiteY0" fmla="*/ 390524 h 497681"/>
              <a:gd name="connsiteX1" fmla="*/ 108346 w 2219324"/>
              <a:gd name="connsiteY1" fmla="*/ 0 h 497681"/>
              <a:gd name="connsiteX2" fmla="*/ 2219324 w 2219324"/>
              <a:gd name="connsiteY2" fmla="*/ 497681 h 497681"/>
              <a:gd name="connsiteX3" fmla="*/ 0 w 2219324"/>
              <a:gd name="connsiteY3" fmla="*/ 390524 h 497681"/>
              <a:gd name="connsiteX0" fmla="*/ 0 w 2219324"/>
              <a:gd name="connsiteY0" fmla="*/ 390524 h 497681"/>
              <a:gd name="connsiteX1" fmla="*/ 108346 w 2219324"/>
              <a:gd name="connsiteY1" fmla="*/ 0 h 497681"/>
              <a:gd name="connsiteX2" fmla="*/ 2219324 w 2219324"/>
              <a:gd name="connsiteY2" fmla="*/ 497681 h 497681"/>
              <a:gd name="connsiteX3" fmla="*/ 995361 w 2219324"/>
              <a:gd name="connsiteY3" fmla="*/ 440532 h 497681"/>
              <a:gd name="connsiteX4" fmla="*/ 0 w 2219324"/>
              <a:gd name="connsiteY4" fmla="*/ 390524 h 497681"/>
              <a:gd name="connsiteX0" fmla="*/ 0 w 2219324"/>
              <a:gd name="connsiteY0" fmla="*/ 390524 h 497681"/>
              <a:gd name="connsiteX1" fmla="*/ 108346 w 2219324"/>
              <a:gd name="connsiteY1" fmla="*/ 0 h 497681"/>
              <a:gd name="connsiteX2" fmla="*/ 2219324 w 2219324"/>
              <a:gd name="connsiteY2" fmla="*/ 497681 h 497681"/>
              <a:gd name="connsiteX3" fmla="*/ 1335880 w 2219324"/>
              <a:gd name="connsiteY3" fmla="*/ 404813 h 497681"/>
              <a:gd name="connsiteX4" fmla="*/ 0 w 2219324"/>
              <a:gd name="connsiteY4" fmla="*/ 39052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2188368 w 2188368"/>
              <a:gd name="connsiteY2" fmla="*/ 497681 h 497681"/>
              <a:gd name="connsiteX3" fmla="*/ 1304924 w 2188368"/>
              <a:gd name="connsiteY3" fmla="*/ 404813 h 497681"/>
              <a:gd name="connsiteX4" fmla="*/ 0 w 2188368"/>
              <a:gd name="connsiteY4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578642 w 2188368"/>
              <a:gd name="connsiteY2" fmla="*/ 121444 h 497681"/>
              <a:gd name="connsiteX3" fmla="*/ 2188368 w 2188368"/>
              <a:gd name="connsiteY3" fmla="*/ 497681 h 497681"/>
              <a:gd name="connsiteX4" fmla="*/ 1304924 w 2188368"/>
              <a:gd name="connsiteY4" fmla="*/ 404813 h 497681"/>
              <a:gd name="connsiteX5" fmla="*/ 0 w 2188368"/>
              <a:gd name="connsiteY5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2188368 w 2188368"/>
              <a:gd name="connsiteY3" fmla="*/ 497681 h 497681"/>
              <a:gd name="connsiteX4" fmla="*/ 1304924 w 2188368"/>
              <a:gd name="connsiteY4" fmla="*/ 404813 h 497681"/>
              <a:gd name="connsiteX5" fmla="*/ 0 w 2188368"/>
              <a:gd name="connsiteY5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1450180 w 2188368"/>
              <a:gd name="connsiteY3" fmla="*/ 330994 h 497681"/>
              <a:gd name="connsiteX4" fmla="*/ 2188368 w 2188368"/>
              <a:gd name="connsiteY4" fmla="*/ 497681 h 497681"/>
              <a:gd name="connsiteX5" fmla="*/ 1304924 w 2188368"/>
              <a:gd name="connsiteY5" fmla="*/ 404813 h 497681"/>
              <a:gd name="connsiteX6" fmla="*/ 0 w 2188368"/>
              <a:gd name="connsiteY6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2188368 w 2188368"/>
              <a:gd name="connsiteY4" fmla="*/ 497681 h 497681"/>
              <a:gd name="connsiteX5" fmla="*/ 1304924 w 2188368"/>
              <a:gd name="connsiteY5" fmla="*/ 404813 h 497681"/>
              <a:gd name="connsiteX6" fmla="*/ 0 w 2188368"/>
              <a:gd name="connsiteY6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476374 w 2188368"/>
              <a:gd name="connsiteY4" fmla="*/ 364332 h 497681"/>
              <a:gd name="connsiteX5" fmla="*/ 2188368 w 2188368"/>
              <a:gd name="connsiteY5" fmla="*/ 497681 h 497681"/>
              <a:gd name="connsiteX6" fmla="*/ 1304924 w 2188368"/>
              <a:gd name="connsiteY6" fmla="*/ 404813 h 497681"/>
              <a:gd name="connsiteX7" fmla="*/ 0 w 2188368"/>
              <a:gd name="connsiteY7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2188368 w 2188368"/>
              <a:gd name="connsiteY5" fmla="*/ 497681 h 497681"/>
              <a:gd name="connsiteX6" fmla="*/ 1304924 w 2188368"/>
              <a:gd name="connsiteY6" fmla="*/ 404813 h 497681"/>
              <a:gd name="connsiteX7" fmla="*/ 0 w 2188368"/>
              <a:gd name="connsiteY7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843086 w 2188368"/>
              <a:gd name="connsiteY5" fmla="*/ 411957 h 497681"/>
              <a:gd name="connsiteX6" fmla="*/ 2188368 w 2188368"/>
              <a:gd name="connsiteY6" fmla="*/ 497681 h 497681"/>
              <a:gd name="connsiteX7" fmla="*/ 1304924 w 2188368"/>
              <a:gd name="connsiteY7" fmla="*/ 404813 h 497681"/>
              <a:gd name="connsiteX8" fmla="*/ 0 w 2188368"/>
              <a:gd name="connsiteY8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535905 w 2188368"/>
              <a:gd name="connsiteY5" fmla="*/ 340519 h 497681"/>
              <a:gd name="connsiteX6" fmla="*/ 2188368 w 2188368"/>
              <a:gd name="connsiteY6" fmla="*/ 497681 h 497681"/>
              <a:gd name="connsiteX7" fmla="*/ 1304924 w 2188368"/>
              <a:gd name="connsiteY7" fmla="*/ 404813 h 497681"/>
              <a:gd name="connsiteX8" fmla="*/ 0 w 2188368"/>
              <a:gd name="connsiteY8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535905 w 2188368"/>
              <a:gd name="connsiteY5" fmla="*/ 340519 h 497681"/>
              <a:gd name="connsiteX6" fmla="*/ 1669255 w 2188368"/>
              <a:gd name="connsiteY6" fmla="*/ 376238 h 497681"/>
              <a:gd name="connsiteX7" fmla="*/ 2188368 w 2188368"/>
              <a:gd name="connsiteY7" fmla="*/ 497681 h 497681"/>
              <a:gd name="connsiteX8" fmla="*/ 1304924 w 2188368"/>
              <a:gd name="connsiteY8" fmla="*/ 404813 h 497681"/>
              <a:gd name="connsiteX9" fmla="*/ 0 w 2188368"/>
              <a:gd name="connsiteY9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535905 w 2188368"/>
              <a:gd name="connsiteY5" fmla="*/ 340519 h 497681"/>
              <a:gd name="connsiteX6" fmla="*/ 1574005 w 2188368"/>
              <a:gd name="connsiteY6" fmla="*/ 290513 h 497681"/>
              <a:gd name="connsiteX7" fmla="*/ 2188368 w 2188368"/>
              <a:gd name="connsiteY7" fmla="*/ 497681 h 497681"/>
              <a:gd name="connsiteX8" fmla="*/ 1304924 w 2188368"/>
              <a:gd name="connsiteY8" fmla="*/ 404813 h 497681"/>
              <a:gd name="connsiteX9" fmla="*/ 0 w 2188368"/>
              <a:gd name="connsiteY9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535905 w 2188368"/>
              <a:gd name="connsiteY5" fmla="*/ 340519 h 497681"/>
              <a:gd name="connsiteX6" fmla="*/ 1574005 w 2188368"/>
              <a:gd name="connsiteY6" fmla="*/ 290513 h 497681"/>
              <a:gd name="connsiteX7" fmla="*/ 1957386 w 2188368"/>
              <a:gd name="connsiteY7" fmla="*/ 421482 h 497681"/>
              <a:gd name="connsiteX8" fmla="*/ 2188368 w 2188368"/>
              <a:gd name="connsiteY8" fmla="*/ 497681 h 497681"/>
              <a:gd name="connsiteX9" fmla="*/ 1304924 w 2188368"/>
              <a:gd name="connsiteY9" fmla="*/ 404813 h 497681"/>
              <a:gd name="connsiteX10" fmla="*/ 0 w 2188368"/>
              <a:gd name="connsiteY10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535905 w 2188368"/>
              <a:gd name="connsiteY5" fmla="*/ 340519 h 497681"/>
              <a:gd name="connsiteX6" fmla="*/ 1574005 w 2188368"/>
              <a:gd name="connsiteY6" fmla="*/ 290513 h 497681"/>
              <a:gd name="connsiteX7" fmla="*/ 1969292 w 2188368"/>
              <a:gd name="connsiteY7" fmla="*/ 321469 h 497681"/>
              <a:gd name="connsiteX8" fmla="*/ 2188368 w 2188368"/>
              <a:gd name="connsiteY8" fmla="*/ 497681 h 497681"/>
              <a:gd name="connsiteX9" fmla="*/ 1304924 w 2188368"/>
              <a:gd name="connsiteY9" fmla="*/ 404813 h 497681"/>
              <a:gd name="connsiteX10" fmla="*/ 0 w 2188368"/>
              <a:gd name="connsiteY10" fmla="*/ 371474 h 497681"/>
              <a:gd name="connsiteX0" fmla="*/ 0 w 2188368"/>
              <a:gd name="connsiteY0" fmla="*/ 371474 h 497681"/>
              <a:gd name="connsiteX1" fmla="*/ 77390 w 2188368"/>
              <a:gd name="connsiteY1" fmla="*/ 0 h 497681"/>
              <a:gd name="connsiteX2" fmla="*/ 685798 w 2188368"/>
              <a:gd name="connsiteY2" fmla="*/ 161926 h 497681"/>
              <a:gd name="connsiteX3" fmla="*/ 761999 w 2188368"/>
              <a:gd name="connsiteY3" fmla="*/ 223838 h 497681"/>
              <a:gd name="connsiteX4" fmla="*/ 1390649 w 2188368"/>
              <a:gd name="connsiteY4" fmla="*/ 300038 h 497681"/>
              <a:gd name="connsiteX5" fmla="*/ 1535905 w 2188368"/>
              <a:gd name="connsiteY5" fmla="*/ 340519 h 497681"/>
              <a:gd name="connsiteX6" fmla="*/ 1574005 w 2188368"/>
              <a:gd name="connsiteY6" fmla="*/ 290513 h 497681"/>
              <a:gd name="connsiteX7" fmla="*/ 1969292 w 2188368"/>
              <a:gd name="connsiteY7" fmla="*/ 321469 h 497681"/>
              <a:gd name="connsiteX8" fmla="*/ 2085974 w 2188368"/>
              <a:gd name="connsiteY8" fmla="*/ 407194 h 497681"/>
              <a:gd name="connsiteX9" fmla="*/ 2188368 w 2188368"/>
              <a:gd name="connsiteY9" fmla="*/ 497681 h 497681"/>
              <a:gd name="connsiteX10" fmla="*/ 1304924 w 2188368"/>
              <a:gd name="connsiteY10" fmla="*/ 404813 h 497681"/>
              <a:gd name="connsiteX11" fmla="*/ 0 w 2188368"/>
              <a:gd name="connsiteY11" fmla="*/ 371474 h 497681"/>
              <a:gd name="connsiteX0" fmla="*/ 0 w 2202656"/>
              <a:gd name="connsiteY0" fmla="*/ 371474 h 497681"/>
              <a:gd name="connsiteX1" fmla="*/ 77390 w 2202656"/>
              <a:gd name="connsiteY1" fmla="*/ 0 h 497681"/>
              <a:gd name="connsiteX2" fmla="*/ 685798 w 2202656"/>
              <a:gd name="connsiteY2" fmla="*/ 161926 h 497681"/>
              <a:gd name="connsiteX3" fmla="*/ 761999 w 2202656"/>
              <a:gd name="connsiteY3" fmla="*/ 223838 h 497681"/>
              <a:gd name="connsiteX4" fmla="*/ 1390649 w 2202656"/>
              <a:gd name="connsiteY4" fmla="*/ 300038 h 497681"/>
              <a:gd name="connsiteX5" fmla="*/ 1535905 w 2202656"/>
              <a:gd name="connsiteY5" fmla="*/ 340519 h 497681"/>
              <a:gd name="connsiteX6" fmla="*/ 1574005 w 2202656"/>
              <a:gd name="connsiteY6" fmla="*/ 290513 h 497681"/>
              <a:gd name="connsiteX7" fmla="*/ 1969292 w 2202656"/>
              <a:gd name="connsiteY7" fmla="*/ 321469 h 497681"/>
              <a:gd name="connsiteX8" fmla="*/ 2202656 w 2202656"/>
              <a:gd name="connsiteY8" fmla="*/ 350044 h 497681"/>
              <a:gd name="connsiteX9" fmla="*/ 2188368 w 2202656"/>
              <a:gd name="connsiteY9" fmla="*/ 497681 h 497681"/>
              <a:gd name="connsiteX10" fmla="*/ 1304924 w 2202656"/>
              <a:gd name="connsiteY10" fmla="*/ 404813 h 497681"/>
              <a:gd name="connsiteX11" fmla="*/ 0 w 2202656"/>
              <a:gd name="connsiteY11" fmla="*/ 371474 h 497681"/>
              <a:gd name="connsiteX0" fmla="*/ 0 w 2202656"/>
              <a:gd name="connsiteY0" fmla="*/ 216693 h 342900"/>
              <a:gd name="connsiteX1" fmla="*/ 291703 w 2202656"/>
              <a:gd name="connsiteY1" fmla="*/ 0 h 342900"/>
              <a:gd name="connsiteX2" fmla="*/ 685798 w 2202656"/>
              <a:gd name="connsiteY2" fmla="*/ 7145 h 342900"/>
              <a:gd name="connsiteX3" fmla="*/ 761999 w 2202656"/>
              <a:gd name="connsiteY3" fmla="*/ 69057 h 342900"/>
              <a:gd name="connsiteX4" fmla="*/ 1390649 w 2202656"/>
              <a:gd name="connsiteY4" fmla="*/ 145257 h 342900"/>
              <a:gd name="connsiteX5" fmla="*/ 1535905 w 2202656"/>
              <a:gd name="connsiteY5" fmla="*/ 185738 h 342900"/>
              <a:gd name="connsiteX6" fmla="*/ 1574005 w 2202656"/>
              <a:gd name="connsiteY6" fmla="*/ 135732 h 342900"/>
              <a:gd name="connsiteX7" fmla="*/ 1969292 w 2202656"/>
              <a:gd name="connsiteY7" fmla="*/ 166688 h 342900"/>
              <a:gd name="connsiteX8" fmla="*/ 2202656 w 2202656"/>
              <a:gd name="connsiteY8" fmla="*/ 195263 h 342900"/>
              <a:gd name="connsiteX9" fmla="*/ 2188368 w 2202656"/>
              <a:gd name="connsiteY9" fmla="*/ 342900 h 342900"/>
              <a:gd name="connsiteX10" fmla="*/ 1304924 w 2202656"/>
              <a:gd name="connsiteY10" fmla="*/ 250032 h 342900"/>
              <a:gd name="connsiteX11" fmla="*/ 0 w 2202656"/>
              <a:gd name="connsiteY11" fmla="*/ 216693 h 342900"/>
              <a:gd name="connsiteX0" fmla="*/ 0 w 2202656"/>
              <a:gd name="connsiteY0" fmla="*/ 216693 h 342900"/>
              <a:gd name="connsiteX1" fmla="*/ 135730 w 2202656"/>
              <a:gd name="connsiteY1" fmla="*/ 114300 h 342900"/>
              <a:gd name="connsiteX2" fmla="*/ 291703 w 2202656"/>
              <a:gd name="connsiteY2" fmla="*/ 0 h 342900"/>
              <a:gd name="connsiteX3" fmla="*/ 685798 w 2202656"/>
              <a:gd name="connsiteY3" fmla="*/ 7145 h 342900"/>
              <a:gd name="connsiteX4" fmla="*/ 761999 w 2202656"/>
              <a:gd name="connsiteY4" fmla="*/ 69057 h 342900"/>
              <a:gd name="connsiteX5" fmla="*/ 1390649 w 2202656"/>
              <a:gd name="connsiteY5" fmla="*/ 145257 h 342900"/>
              <a:gd name="connsiteX6" fmla="*/ 1535905 w 2202656"/>
              <a:gd name="connsiteY6" fmla="*/ 185738 h 342900"/>
              <a:gd name="connsiteX7" fmla="*/ 1574005 w 2202656"/>
              <a:gd name="connsiteY7" fmla="*/ 135732 h 342900"/>
              <a:gd name="connsiteX8" fmla="*/ 1969292 w 2202656"/>
              <a:gd name="connsiteY8" fmla="*/ 166688 h 342900"/>
              <a:gd name="connsiteX9" fmla="*/ 2202656 w 2202656"/>
              <a:gd name="connsiteY9" fmla="*/ 195263 h 342900"/>
              <a:gd name="connsiteX10" fmla="*/ 2188368 w 2202656"/>
              <a:gd name="connsiteY10" fmla="*/ 342900 h 342900"/>
              <a:gd name="connsiteX11" fmla="*/ 1304924 w 2202656"/>
              <a:gd name="connsiteY11" fmla="*/ 250032 h 342900"/>
              <a:gd name="connsiteX12" fmla="*/ 0 w 2202656"/>
              <a:gd name="connsiteY12" fmla="*/ 216693 h 342900"/>
              <a:gd name="connsiteX0" fmla="*/ 0 w 2202656"/>
              <a:gd name="connsiteY0" fmla="*/ 276224 h 402431"/>
              <a:gd name="connsiteX1" fmla="*/ 154780 w 2202656"/>
              <a:gd name="connsiteY1" fmla="*/ 0 h 402431"/>
              <a:gd name="connsiteX2" fmla="*/ 291703 w 2202656"/>
              <a:gd name="connsiteY2" fmla="*/ 59531 h 402431"/>
              <a:gd name="connsiteX3" fmla="*/ 685798 w 2202656"/>
              <a:gd name="connsiteY3" fmla="*/ 66676 h 402431"/>
              <a:gd name="connsiteX4" fmla="*/ 761999 w 2202656"/>
              <a:gd name="connsiteY4" fmla="*/ 128588 h 402431"/>
              <a:gd name="connsiteX5" fmla="*/ 1390649 w 2202656"/>
              <a:gd name="connsiteY5" fmla="*/ 204788 h 402431"/>
              <a:gd name="connsiteX6" fmla="*/ 1535905 w 2202656"/>
              <a:gd name="connsiteY6" fmla="*/ 245269 h 402431"/>
              <a:gd name="connsiteX7" fmla="*/ 1574005 w 2202656"/>
              <a:gd name="connsiteY7" fmla="*/ 195263 h 402431"/>
              <a:gd name="connsiteX8" fmla="*/ 1969292 w 2202656"/>
              <a:gd name="connsiteY8" fmla="*/ 226219 h 402431"/>
              <a:gd name="connsiteX9" fmla="*/ 2202656 w 2202656"/>
              <a:gd name="connsiteY9" fmla="*/ 254794 h 402431"/>
              <a:gd name="connsiteX10" fmla="*/ 2188368 w 2202656"/>
              <a:gd name="connsiteY10" fmla="*/ 402431 h 402431"/>
              <a:gd name="connsiteX11" fmla="*/ 1304924 w 2202656"/>
              <a:gd name="connsiteY11" fmla="*/ 309563 h 402431"/>
              <a:gd name="connsiteX12" fmla="*/ 0 w 2202656"/>
              <a:gd name="connsiteY12" fmla="*/ 276224 h 402431"/>
              <a:gd name="connsiteX0" fmla="*/ 0 w 2202656"/>
              <a:gd name="connsiteY0" fmla="*/ 276224 h 402431"/>
              <a:gd name="connsiteX1" fmla="*/ 71436 w 2202656"/>
              <a:gd name="connsiteY1" fmla="*/ 152401 h 402431"/>
              <a:gd name="connsiteX2" fmla="*/ 154780 w 2202656"/>
              <a:gd name="connsiteY2" fmla="*/ 0 h 402431"/>
              <a:gd name="connsiteX3" fmla="*/ 291703 w 2202656"/>
              <a:gd name="connsiteY3" fmla="*/ 59531 h 402431"/>
              <a:gd name="connsiteX4" fmla="*/ 685798 w 2202656"/>
              <a:gd name="connsiteY4" fmla="*/ 66676 h 402431"/>
              <a:gd name="connsiteX5" fmla="*/ 761999 w 2202656"/>
              <a:gd name="connsiteY5" fmla="*/ 128588 h 402431"/>
              <a:gd name="connsiteX6" fmla="*/ 1390649 w 2202656"/>
              <a:gd name="connsiteY6" fmla="*/ 204788 h 402431"/>
              <a:gd name="connsiteX7" fmla="*/ 1535905 w 2202656"/>
              <a:gd name="connsiteY7" fmla="*/ 245269 h 402431"/>
              <a:gd name="connsiteX8" fmla="*/ 1574005 w 2202656"/>
              <a:gd name="connsiteY8" fmla="*/ 195263 h 402431"/>
              <a:gd name="connsiteX9" fmla="*/ 1969292 w 2202656"/>
              <a:gd name="connsiteY9" fmla="*/ 226219 h 402431"/>
              <a:gd name="connsiteX10" fmla="*/ 2202656 w 2202656"/>
              <a:gd name="connsiteY10" fmla="*/ 254794 h 402431"/>
              <a:gd name="connsiteX11" fmla="*/ 2188368 w 2202656"/>
              <a:gd name="connsiteY11" fmla="*/ 402431 h 402431"/>
              <a:gd name="connsiteX12" fmla="*/ 1304924 w 2202656"/>
              <a:gd name="connsiteY12" fmla="*/ 309563 h 402431"/>
              <a:gd name="connsiteX13" fmla="*/ 0 w 2202656"/>
              <a:gd name="connsiteY13" fmla="*/ 276224 h 402431"/>
              <a:gd name="connsiteX0" fmla="*/ 0 w 2202656"/>
              <a:gd name="connsiteY0" fmla="*/ 283367 h 409574"/>
              <a:gd name="connsiteX1" fmla="*/ 33336 w 2202656"/>
              <a:gd name="connsiteY1" fmla="*/ 0 h 409574"/>
              <a:gd name="connsiteX2" fmla="*/ 154780 w 2202656"/>
              <a:gd name="connsiteY2" fmla="*/ 7143 h 409574"/>
              <a:gd name="connsiteX3" fmla="*/ 291703 w 2202656"/>
              <a:gd name="connsiteY3" fmla="*/ 66674 h 409574"/>
              <a:gd name="connsiteX4" fmla="*/ 685798 w 2202656"/>
              <a:gd name="connsiteY4" fmla="*/ 73819 h 409574"/>
              <a:gd name="connsiteX5" fmla="*/ 761999 w 2202656"/>
              <a:gd name="connsiteY5" fmla="*/ 135731 h 409574"/>
              <a:gd name="connsiteX6" fmla="*/ 1390649 w 2202656"/>
              <a:gd name="connsiteY6" fmla="*/ 211931 h 409574"/>
              <a:gd name="connsiteX7" fmla="*/ 1535905 w 2202656"/>
              <a:gd name="connsiteY7" fmla="*/ 252412 h 409574"/>
              <a:gd name="connsiteX8" fmla="*/ 1574005 w 2202656"/>
              <a:gd name="connsiteY8" fmla="*/ 202406 h 409574"/>
              <a:gd name="connsiteX9" fmla="*/ 1969292 w 2202656"/>
              <a:gd name="connsiteY9" fmla="*/ 233362 h 409574"/>
              <a:gd name="connsiteX10" fmla="*/ 2202656 w 2202656"/>
              <a:gd name="connsiteY10" fmla="*/ 261937 h 409574"/>
              <a:gd name="connsiteX11" fmla="*/ 2188368 w 2202656"/>
              <a:gd name="connsiteY11" fmla="*/ 409574 h 409574"/>
              <a:gd name="connsiteX12" fmla="*/ 1304924 w 2202656"/>
              <a:gd name="connsiteY12" fmla="*/ 316706 h 409574"/>
              <a:gd name="connsiteX13" fmla="*/ 0 w 2202656"/>
              <a:gd name="connsiteY13" fmla="*/ 283367 h 409574"/>
              <a:gd name="connsiteX0" fmla="*/ 0 w 2202656"/>
              <a:gd name="connsiteY0" fmla="*/ 283367 h 409574"/>
              <a:gd name="connsiteX1" fmla="*/ 4761 w 2202656"/>
              <a:gd name="connsiteY1" fmla="*/ 207169 h 409574"/>
              <a:gd name="connsiteX2" fmla="*/ 33336 w 2202656"/>
              <a:gd name="connsiteY2" fmla="*/ 0 h 409574"/>
              <a:gd name="connsiteX3" fmla="*/ 154780 w 2202656"/>
              <a:gd name="connsiteY3" fmla="*/ 7143 h 409574"/>
              <a:gd name="connsiteX4" fmla="*/ 291703 w 2202656"/>
              <a:gd name="connsiteY4" fmla="*/ 66674 h 409574"/>
              <a:gd name="connsiteX5" fmla="*/ 685798 w 2202656"/>
              <a:gd name="connsiteY5" fmla="*/ 73819 h 409574"/>
              <a:gd name="connsiteX6" fmla="*/ 761999 w 2202656"/>
              <a:gd name="connsiteY6" fmla="*/ 135731 h 409574"/>
              <a:gd name="connsiteX7" fmla="*/ 1390649 w 2202656"/>
              <a:gd name="connsiteY7" fmla="*/ 211931 h 409574"/>
              <a:gd name="connsiteX8" fmla="*/ 1535905 w 2202656"/>
              <a:gd name="connsiteY8" fmla="*/ 252412 h 409574"/>
              <a:gd name="connsiteX9" fmla="*/ 1574005 w 2202656"/>
              <a:gd name="connsiteY9" fmla="*/ 202406 h 409574"/>
              <a:gd name="connsiteX10" fmla="*/ 1969292 w 2202656"/>
              <a:gd name="connsiteY10" fmla="*/ 233362 h 409574"/>
              <a:gd name="connsiteX11" fmla="*/ 2202656 w 2202656"/>
              <a:gd name="connsiteY11" fmla="*/ 261937 h 409574"/>
              <a:gd name="connsiteX12" fmla="*/ 2188368 w 2202656"/>
              <a:gd name="connsiteY12" fmla="*/ 409574 h 409574"/>
              <a:gd name="connsiteX13" fmla="*/ 1304924 w 2202656"/>
              <a:gd name="connsiteY13" fmla="*/ 316706 h 409574"/>
              <a:gd name="connsiteX14" fmla="*/ 0 w 2202656"/>
              <a:gd name="connsiteY14" fmla="*/ 283367 h 409574"/>
              <a:gd name="connsiteX0" fmla="*/ 92870 w 2295526"/>
              <a:gd name="connsiteY0" fmla="*/ 283367 h 409574"/>
              <a:gd name="connsiteX1" fmla="*/ 0 w 2295526"/>
              <a:gd name="connsiteY1" fmla="*/ 202407 h 409574"/>
              <a:gd name="connsiteX2" fmla="*/ 126206 w 2295526"/>
              <a:gd name="connsiteY2" fmla="*/ 0 h 409574"/>
              <a:gd name="connsiteX3" fmla="*/ 247650 w 2295526"/>
              <a:gd name="connsiteY3" fmla="*/ 7143 h 409574"/>
              <a:gd name="connsiteX4" fmla="*/ 384573 w 2295526"/>
              <a:gd name="connsiteY4" fmla="*/ 66674 h 409574"/>
              <a:gd name="connsiteX5" fmla="*/ 778668 w 2295526"/>
              <a:gd name="connsiteY5" fmla="*/ 73819 h 409574"/>
              <a:gd name="connsiteX6" fmla="*/ 854869 w 2295526"/>
              <a:gd name="connsiteY6" fmla="*/ 135731 h 409574"/>
              <a:gd name="connsiteX7" fmla="*/ 1483519 w 2295526"/>
              <a:gd name="connsiteY7" fmla="*/ 211931 h 409574"/>
              <a:gd name="connsiteX8" fmla="*/ 1628775 w 2295526"/>
              <a:gd name="connsiteY8" fmla="*/ 252412 h 409574"/>
              <a:gd name="connsiteX9" fmla="*/ 1666875 w 2295526"/>
              <a:gd name="connsiteY9" fmla="*/ 202406 h 409574"/>
              <a:gd name="connsiteX10" fmla="*/ 2062162 w 2295526"/>
              <a:gd name="connsiteY10" fmla="*/ 233362 h 409574"/>
              <a:gd name="connsiteX11" fmla="*/ 2295526 w 2295526"/>
              <a:gd name="connsiteY11" fmla="*/ 261937 h 409574"/>
              <a:gd name="connsiteX12" fmla="*/ 2281238 w 2295526"/>
              <a:gd name="connsiteY12" fmla="*/ 409574 h 409574"/>
              <a:gd name="connsiteX13" fmla="*/ 1397794 w 2295526"/>
              <a:gd name="connsiteY13" fmla="*/ 316706 h 409574"/>
              <a:gd name="connsiteX14" fmla="*/ 92870 w 2295526"/>
              <a:gd name="connsiteY14" fmla="*/ 283367 h 409574"/>
              <a:gd name="connsiteX0" fmla="*/ 92870 w 2295526"/>
              <a:gd name="connsiteY0" fmla="*/ 283367 h 409574"/>
              <a:gd name="connsiteX1" fmla="*/ 0 w 2295526"/>
              <a:gd name="connsiteY1" fmla="*/ 202407 h 409574"/>
              <a:gd name="connsiteX2" fmla="*/ 69056 w 2295526"/>
              <a:gd name="connsiteY2" fmla="*/ 78581 h 409574"/>
              <a:gd name="connsiteX3" fmla="*/ 126206 w 2295526"/>
              <a:gd name="connsiteY3" fmla="*/ 0 h 409574"/>
              <a:gd name="connsiteX4" fmla="*/ 247650 w 2295526"/>
              <a:gd name="connsiteY4" fmla="*/ 7143 h 409574"/>
              <a:gd name="connsiteX5" fmla="*/ 384573 w 2295526"/>
              <a:gd name="connsiteY5" fmla="*/ 66674 h 409574"/>
              <a:gd name="connsiteX6" fmla="*/ 778668 w 2295526"/>
              <a:gd name="connsiteY6" fmla="*/ 73819 h 409574"/>
              <a:gd name="connsiteX7" fmla="*/ 854869 w 2295526"/>
              <a:gd name="connsiteY7" fmla="*/ 135731 h 409574"/>
              <a:gd name="connsiteX8" fmla="*/ 1483519 w 2295526"/>
              <a:gd name="connsiteY8" fmla="*/ 211931 h 409574"/>
              <a:gd name="connsiteX9" fmla="*/ 1628775 w 2295526"/>
              <a:gd name="connsiteY9" fmla="*/ 252412 h 409574"/>
              <a:gd name="connsiteX10" fmla="*/ 1666875 w 2295526"/>
              <a:gd name="connsiteY10" fmla="*/ 202406 h 409574"/>
              <a:gd name="connsiteX11" fmla="*/ 2062162 w 2295526"/>
              <a:gd name="connsiteY11" fmla="*/ 233362 h 409574"/>
              <a:gd name="connsiteX12" fmla="*/ 2295526 w 2295526"/>
              <a:gd name="connsiteY12" fmla="*/ 261937 h 409574"/>
              <a:gd name="connsiteX13" fmla="*/ 2281238 w 2295526"/>
              <a:gd name="connsiteY13" fmla="*/ 409574 h 409574"/>
              <a:gd name="connsiteX14" fmla="*/ 1397794 w 2295526"/>
              <a:gd name="connsiteY14" fmla="*/ 316706 h 409574"/>
              <a:gd name="connsiteX15" fmla="*/ 92870 w 2295526"/>
              <a:gd name="connsiteY15" fmla="*/ 283367 h 409574"/>
              <a:gd name="connsiteX0" fmla="*/ 233364 w 2436020"/>
              <a:gd name="connsiteY0" fmla="*/ 283367 h 409574"/>
              <a:gd name="connsiteX1" fmla="*/ 140494 w 2436020"/>
              <a:gd name="connsiteY1" fmla="*/ 202407 h 409574"/>
              <a:gd name="connsiteX2" fmla="*/ 0 w 2436020"/>
              <a:gd name="connsiteY2" fmla="*/ 150019 h 409574"/>
              <a:gd name="connsiteX3" fmla="*/ 266700 w 2436020"/>
              <a:gd name="connsiteY3" fmla="*/ 0 h 409574"/>
              <a:gd name="connsiteX4" fmla="*/ 388144 w 2436020"/>
              <a:gd name="connsiteY4" fmla="*/ 7143 h 409574"/>
              <a:gd name="connsiteX5" fmla="*/ 525067 w 2436020"/>
              <a:gd name="connsiteY5" fmla="*/ 66674 h 409574"/>
              <a:gd name="connsiteX6" fmla="*/ 919162 w 2436020"/>
              <a:gd name="connsiteY6" fmla="*/ 73819 h 409574"/>
              <a:gd name="connsiteX7" fmla="*/ 995363 w 2436020"/>
              <a:gd name="connsiteY7" fmla="*/ 135731 h 409574"/>
              <a:gd name="connsiteX8" fmla="*/ 1624013 w 2436020"/>
              <a:gd name="connsiteY8" fmla="*/ 211931 h 409574"/>
              <a:gd name="connsiteX9" fmla="*/ 1769269 w 2436020"/>
              <a:gd name="connsiteY9" fmla="*/ 252412 h 409574"/>
              <a:gd name="connsiteX10" fmla="*/ 1807369 w 2436020"/>
              <a:gd name="connsiteY10" fmla="*/ 202406 h 409574"/>
              <a:gd name="connsiteX11" fmla="*/ 2202656 w 2436020"/>
              <a:gd name="connsiteY11" fmla="*/ 233362 h 409574"/>
              <a:gd name="connsiteX12" fmla="*/ 2436020 w 2436020"/>
              <a:gd name="connsiteY12" fmla="*/ 261937 h 409574"/>
              <a:gd name="connsiteX13" fmla="*/ 2421732 w 2436020"/>
              <a:gd name="connsiteY13" fmla="*/ 409574 h 409574"/>
              <a:gd name="connsiteX14" fmla="*/ 1538288 w 2436020"/>
              <a:gd name="connsiteY14" fmla="*/ 316706 h 409574"/>
              <a:gd name="connsiteX15" fmla="*/ 233364 w 2436020"/>
              <a:gd name="connsiteY15" fmla="*/ 283367 h 409574"/>
              <a:gd name="connsiteX0" fmla="*/ 233364 w 2436020"/>
              <a:gd name="connsiteY0" fmla="*/ 283367 h 409574"/>
              <a:gd name="connsiteX1" fmla="*/ 140494 w 2436020"/>
              <a:gd name="connsiteY1" fmla="*/ 202407 h 409574"/>
              <a:gd name="connsiteX2" fmla="*/ 0 w 2436020"/>
              <a:gd name="connsiteY2" fmla="*/ 150019 h 409574"/>
              <a:gd name="connsiteX3" fmla="*/ 188119 w 2436020"/>
              <a:gd name="connsiteY3" fmla="*/ 38100 h 409574"/>
              <a:gd name="connsiteX4" fmla="*/ 266700 w 2436020"/>
              <a:gd name="connsiteY4" fmla="*/ 0 h 409574"/>
              <a:gd name="connsiteX5" fmla="*/ 388144 w 2436020"/>
              <a:gd name="connsiteY5" fmla="*/ 7143 h 409574"/>
              <a:gd name="connsiteX6" fmla="*/ 525067 w 2436020"/>
              <a:gd name="connsiteY6" fmla="*/ 66674 h 409574"/>
              <a:gd name="connsiteX7" fmla="*/ 919162 w 2436020"/>
              <a:gd name="connsiteY7" fmla="*/ 73819 h 409574"/>
              <a:gd name="connsiteX8" fmla="*/ 995363 w 2436020"/>
              <a:gd name="connsiteY8" fmla="*/ 135731 h 409574"/>
              <a:gd name="connsiteX9" fmla="*/ 1624013 w 2436020"/>
              <a:gd name="connsiteY9" fmla="*/ 211931 h 409574"/>
              <a:gd name="connsiteX10" fmla="*/ 1769269 w 2436020"/>
              <a:gd name="connsiteY10" fmla="*/ 252412 h 409574"/>
              <a:gd name="connsiteX11" fmla="*/ 1807369 w 2436020"/>
              <a:gd name="connsiteY11" fmla="*/ 202406 h 409574"/>
              <a:gd name="connsiteX12" fmla="*/ 2202656 w 2436020"/>
              <a:gd name="connsiteY12" fmla="*/ 233362 h 409574"/>
              <a:gd name="connsiteX13" fmla="*/ 2436020 w 2436020"/>
              <a:gd name="connsiteY13" fmla="*/ 261937 h 409574"/>
              <a:gd name="connsiteX14" fmla="*/ 2421732 w 2436020"/>
              <a:gd name="connsiteY14" fmla="*/ 409574 h 409574"/>
              <a:gd name="connsiteX15" fmla="*/ 1538288 w 2436020"/>
              <a:gd name="connsiteY15" fmla="*/ 316706 h 409574"/>
              <a:gd name="connsiteX16" fmla="*/ 233364 w 2436020"/>
              <a:gd name="connsiteY16" fmla="*/ 283367 h 409574"/>
              <a:gd name="connsiteX0" fmla="*/ 233364 w 2436020"/>
              <a:gd name="connsiteY0" fmla="*/ 311942 h 438149"/>
              <a:gd name="connsiteX1" fmla="*/ 140494 w 2436020"/>
              <a:gd name="connsiteY1" fmla="*/ 230982 h 438149"/>
              <a:gd name="connsiteX2" fmla="*/ 0 w 2436020"/>
              <a:gd name="connsiteY2" fmla="*/ 178594 h 438149"/>
              <a:gd name="connsiteX3" fmla="*/ 104775 w 2436020"/>
              <a:gd name="connsiteY3" fmla="*/ 0 h 438149"/>
              <a:gd name="connsiteX4" fmla="*/ 266700 w 2436020"/>
              <a:gd name="connsiteY4" fmla="*/ 28575 h 438149"/>
              <a:gd name="connsiteX5" fmla="*/ 388144 w 2436020"/>
              <a:gd name="connsiteY5" fmla="*/ 35718 h 438149"/>
              <a:gd name="connsiteX6" fmla="*/ 525067 w 2436020"/>
              <a:gd name="connsiteY6" fmla="*/ 95249 h 438149"/>
              <a:gd name="connsiteX7" fmla="*/ 919162 w 2436020"/>
              <a:gd name="connsiteY7" fmla="*/ 102394 h 438149"/>
              <a:gd name="connsiteX8" fmla="*/ 995363 w 2436020"/>
              <a:gd name="connsiteY8" fmla="*/ 164306 h 438149"/>
              <a:gd name="connsiteX9" fmla="*/ 1624013 w 2436020"/>
              <a:gd name="connsiteY9" fmla="*/ 240506 h 438149"/>
              <a:gd name="connsiteX10" fmla="*/ 1769269 w 2436020"/>
              <a:gd name="connsiteY10" fmla="*/ 280987 h 438149"/>
              <a:gd name="connsiteX11" fmla="*/ 1807369 w 2436020"/>
              <a:gd name="connsiteY11" fmla="*/ 230981 h 438149"/>
              <a:gd name="connsiteX12" fmla="*/ 2202656 w 2436020"/>
              <a:gd name="connsiteY12" fmla="*/ 261937 h 438149"/>
              <a:gd name="connsiteX13" fmla="*/ 2436020 w 2436020"/>
              <a:gd name="connsiteY13" fmla="*/ 290512 h 438149"/>
              <a:gd name="connsiteX14" fmla="*/ 2421732 w 2436020"/>
              <a:gd name="connsiteY14" fmla="*/ 438149 h 438149"/>
              <a:gd name="connsiteX15" fmla="*/ 1538288 w 2436020"/>
              <a:gd name="connsiteY15" fmla="*/ 345281 h 438149"/>
              <a:gd name="connsiteX16" fmla="*/ 233364 w 2436020"/>
              <a:gd name="connsiteY16" fmla="*/ 311942 h 4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6020" h="438149">
                <a:moveTo>
                  <a:pt x="233364" y="311942"/>
                </a:moveTo>
                <a:lnTo>
                  <a:pt x="140494" y="230982"/>
                </a:lnTo>
                <a:lnTo>
                  <a:pt x="0" y="178594"/>
                </a:lnTo>
                <a:lnTo>
                  <a:pt x="104775" y="0"/>
                </a:lnTo>
                <a:lnTo>
                  <a:pt x="266700" y="28575"/>
                </a:lnTo>
                <a:lnTo>
                  <a:pt x="388144" y="35718"/>
                </a:lnTo>
                <a:lnTo>
                  <a:pt x="525067" y="95249"/>
                </a:lnTo>
                <a:lnTo>
                  <a:pt x="919162" y="102394"/>
                </a:lnTo>
                <a:lnTo>
                  <a:pt x="995363" y="164306"/>
                </a:lnTo>
                <a:lnTo>
                  <a:pt x="1624013" y="240506"/>
                </a:lnTo>
                <a:lnTo>
                  <a:pt x="1769269" y="280987"/>
                </a:lnTo>
                <a:lnTo>
                  <a:pt x="1807369" y="230981"/>
                </a:lnTo>
                <a:lnTo>
                  <a:pt x="2202656" y="261937"/>
                </a:lnTo>
                <a:lnTo>
                  <a:pt x="2436020" y="290512"/>
                </a:lnTo>
                <a:lnTo>
                  <a:pt x="2421732" y="438149"/>
                </a:lnTo>
                <a:lnTo>
                  <a:pt x="1538288" y="345281"/>
                </a:lnTo>
                <a:lnTo>
                  <a:pt x="233364" y="311942"/>
                </a:lnTo>
                <a:close/>
              </a:path>
            </a:pathLst>
          </a:custGeom>
          <a:solidFill>
            <a:srgbClr val="1224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二等辺三角形 243">
            <a:extLst>
              <a:ext uri="{FF2B5EF4-FFF2-40B4-BE49-F238E27FC236}">
                <a16:creationId xmlns:a16="http://schemas.microsoft.com/office/drawing/2014/main" id="{ABBAD7AE-024B-4D72-8834-70BC2B68295A}"/>
              </a:ext>
            </a:extLst>
          </p:cNvPr>
          <p:cNvSpPr/>
          <p:nvPr/>
        </p:nvSpPr>
        <p:spPr>
          <a:xfrm>
            <a:off x="9441657" y="5867402"/>
            <a:ext cx="3450431" cy="690561"/>
          </a:xfrm>
          <a:custGeom>
            <a:avLst/>
            <a:gdLst>
              <a:gd name="connsiteX0" fmla="*/ 0 w 881063"/>
              <a:gd name="connsiteY0" fmla="*/ 595312 h 595312"/>
              <a:gd name="connsiteX1" fmla="*/ 440532 w 881063"/>
              <a:gd name="connsiteY1" fmla="*/ 0 h 595312"/>
              <a:gd name="connsiteX2" fmla="*/ 881063 w 881063"/>
              <a:gd name="connsiteY2" fmla="*/ 595312 h 595312"/>
              <a:gd name="connsiteX3" fmla="*/ 0 w 881063"/>
              <a:gd name="connsiteY3" fmla="*/ 595312 h 595312"/>
              <a:gd name="connsiteX0" fmla="*/ 0 w 1416844"/>
              <a:gd name="connsiteY0" fmla="*/ 704849 h 704849"/>
              <a:gd name="connsiteX1" fmla="*/ 976313 w 1416844"/>
              <a:gd name="connsiteY1" fmla="*/ 0 h 704849"/>
              <a:gd name="connsiteX2" fmla="*/ 1416844 w 1416844"/>
              <a:gd name="connsiteY2" fmla="*/ 595312 h 704849"/>
              <a:gd name="connsiteX3" fmla="*/ 0 w 1416844"/>
              <a:gd name="connsiteY3" fmla="*/ 704849 h 704849"/>
              <a:gd name="connsiteX0" fmla="*/ 0 w 3286125"/>
              <a:gd name="connsiteY0" fmla="*/ 704849 h 912018"/>
              <a:gd name="connsiteX1" fmla="*/ 976313 w 3286125"/>
              <a:gd name="connsiteY1" fmla="*/ 0 h 912018"/>
              <a:gd name="connsiteX2" fmla="*/ 3286125 w 3286125"/>
              <a:gd name="connsiteY2" fmla="*/ 912018 h 912018"/>
              <a:gd name="connsiteX3" fmla="*/ 0 w 3286125"/>
              <a:gd name="connsiteY3" fmla="*/ 704849 h 912018"/>
              <a:gd name="connsiteX0" fmla="*/ 0 w 3286125"/>
              <a:gd name="connsiteY0" fmla="*/ 704849 h 912018"/>
              <a:gd name="connsiteX1" fmla="*/ 361950 w 3286125"/>
              <a:gd name="connsiteY1" fmla="*/ 438149 h 912018"/>
              <a:gd name="connsiteX2" fmla="*/ 976313 w 3286125"/>
              <a:gd name="connsiteY2" fmla="*/ 0 h 912018"/>
              <a:gd name="connsiteX3" fmla="*/ 3286125 w 3286125"/>
              <a:gd name="connsiteY3" fmla="*/ 912018 h 912018"/>
              <a:gd name="connsiteX4" fmla="*/ 0 w 3286125"/>
              <a:gd name="connsiteY4" fmla="*/ 704849 h 912018"/>
              <a:gd name="connsiteX0" fmla="*/ 0 w 3286125"/>
              <a:gd name="connsiteY0" fmla="*/ 704849 h 912018"/>
              <a:gd name="connsiteX1" fmla="*/ 164306 w 3286125"/>
              <a:gd name="connsiteY1" fmla="*/ 781049 h 912018"/>
              <a:gd name="connsiteX2" fmla="*/ 976313 w 3286125"/>
              <a:gd name="connsiteY2" fmla="*/ 0 h 912018"/>
              <a:gd name="connsiteX3" fmla="*/ 3286125 w 3286125"/>
              <a:gd name="connsiteY3" fmla="*/ 912018 h 912018"/>
              <a:gd name="connsiteX4" fmla="*/ 0 w 3286125"/>
              <a:gd name="connsiteY4" fmla="*/ 704849 h 912018"/>
              <a:gd name="connsiteX0" fmla="*/ 0 w 3286125"/>
              <a:gd name="connsiteY0" fmla="*/ 704849 h 912018"/>
              <a:gd name="connsiteX1" fmla="*/ 157162 w 3286125"/>
              <a:gd name="connsiteY1" fmla="*/ 595311 h 912018"/>
              <a:gd name="connsiteX2" fmla="*/ 976313 w 3286125"/>
              <a:gd name="connsiteY2" fmla="*/ 0 h 912018"/>
              <a:gd name="connsiteX3" fmla="*/ 3286125 w 3286125"/>
              <a:gd name="connsiteY3" fmla="*/ 912018 h 912018"/>
              <a:gd name="connsiteX4" fmla="*/ 0 w 3286125"/>
              <a:gd name="connsiteY4" fmla="*/ 704849 h 912018"/>
              <a:gd name="connsiteX0" fmla="*/ 0 w 3286125"/>
              <a:gd name="connsiteY0" fmla="*/ 704849 h 912018"/>
              <a:gd name="connsiteX1" fmla="*/ 42862 w 3286125"/>
              <a:gd name="connsiteY1" fmla="*/ 673893 h 912018"/>
              <a:gd name="connsiteX2" fmla="*/ 157162 w 3286125"/>
              <a:gd name="connsiteY2" fmla="*/ 595311 h 912018"/>
              <a:gd name="connsiteX3" fmla="*/ 976313 w 3286125"/>
              <a:gd name="connsiteY3" fmla="*/ 0 h 912018"/>
              <a:gd name="connsiteX4" fmla="*/ 3286125 w 3286125"/>
              <a:gd name="connsiteY4" fmla="*/ 912018 h 912018"/>
              <a:gd name="connsiteX5" fmla="*/ 0 w 3286125"/>
              <a:gd name="connsiteY5" fmla="*/ 704849 h 912018"/>
              <a:gd name="connsiteX0" fmla="*/ 0 w 3286125"/>
              <a:gd name="connsiteY0" fmla="*/ 704849 h 912018"/>
              <a:gd name="connsiteX1" fmla="*/ 40481 w 3286125"/>
              <a:gd name="connsiteY1" fmla="*/ 657225 h 912018"/>
              <a:gd name="connsiteX2" fmla="*/ 157162 w 3286125"/>
              <a:gd name="connsiteY2" fmla="*/ 595311 h 912018"/>
              <a:gd name="connsiteX3" fmla="*/ 976313 w 3286125"/>
              <a:gd name="connsiteY3" fmla="*/ 0 h 912018"/>
              <a:gd name="connsiteX4" fmla="*/ 3286125 w 3286125"/>
              <a:gd name="connsiteY4" fmla="*/ 912018 h 912018"/>
              <a:gd name="connsiteX5" fmla="*/ 0 w 3286125"/>
              <a:gd name="connsiteY5" fmla="*/ 704849 h 912018"/>
              <a:gd name="connsiteX0" fmla="*/ 0 w 3393282"/>
              <a:gd name="connsiteY0" fmla="*/ 109538 h 316707"/>
              <a:gd name="connsiteX1" fmla="*/ 40481 w 3393282"/>
              <a:gd name="connsiteY1" fmla="*/ 61914 h 316707"/>
              <a:gd name="connsiteX2" fmla="*/ 157162 w 3393282"/>
              <a:gd name="connsiteY2" fmla="*/ 0 h 316707"/>
              <a:gd name="connsiteX3" fmla="*/ 3393282 w 3393282"/>
              <a:gd name="connsiteY3" fmla="*/ 69058 h 316707"/>
              <a:gd name="connsiteX4" fmla="*/ 3286125 w 3393282"/>
              <a:gd name="connsiteY4" fmla="*/ 316707 h 316707"/>
              <a:gd name="connsiteX5" fmla="*/ 0 w 3393282"/>
              <a:gd name="connsiteY5" fmla="*/ 109538 h 316707"/>
              <a:gd name="connsiteX0" fmla="*/ 0 w 3402806"/>
              <a:gd name="connsiteY0" fmla="*/ 109538 h 497682"/>
              <a:gd name="connsiteX1" fmla="*/ 40481 w 3402806"/>
              <a:gd name="connsiteY1" fmla="*/ 61914 h 497682"/>
              <a:gd name="connsiteX2" fmla="*/ 157162 w 3402806"/>
              <a:gd name="connsiteY2" fmla="*/ 0 h 497682"/>
              <a:gd name="connsiteX3" fmla="*/ 3393282 w 3402806"/>
              <a:gd name="connsiteY3" fmla="*/ 69058 h 497682"/>
              <a:gd name="connsiteX4" fmla="*/ 3402806 w 3402806"/>
              <a:gd name="connsiteY4" fmla="*/ 497682 h 497682"/>
              <a:gd name="connsiteX5" fmla="*/ 0 w 3402806"/>
              <a:gd name="connsiteY5" fmla="*/ 109538 h 497682"/>
              <a:gd name="connsiteX0" fmla="*/ 0 w 3455193"/>
              <a:gd name="connsiteY0" fmla="*/ 109538 h 361950"/>
              <a:gd name="connsiteX1" fmla="*/ 40481 w 3455193"/>
              <a:gd name="connsiteY1" fmla="*/ 61914 h 361950"/>
              <a:gd name="connsiteX2" fmla="*/ 157162 w 3455193"/>
              <a:gd name="connsiteY2" fmla="*/ 0 h 361950"/>
              <a:gd name="connsiteX3" fmla="*/ 3393282 w 3455193"/>
              <a:gd name="connsiteY3" fmla="*/ 69058 h 361950"/>
              <a:gd name="connsiteX4" fmla="*/ 3455193 w 3455193"/>
              <a:gd name="connsiteY4" fmla="*/ 361950 h 361950"/>
              <a:gd name="connsiteX5" fmla="*/ 0 w 3455193"/>
              <a:gd name="connsiteY5" fmla="*/ 109538 h 361950"/>
              <a:gd name="connsiteX0" fmla="*/ 0 w 3455193"/>
              <a:gd name="connsiteY0" fmla="*/ 109538 h 361950"/>
              <a:gd name="connsiteX1" fmla="*/ 40481 w 3455193"/>
              <a:gd name="connsiteY1" fmla="*/ 61914 h 361950"/>
              <a:gd name="connsiteX2" fmla="*/ 157162 w 3455193"/>
              <a:gd name="connsiteY2" fmla="*/ 0 h 361950"/>
              <a:gd name="connsiteX3" fmla="*/ 1652586 w 3455193"/>
              <a:gd name="connsiteY3" fmla="*/ 30956 h 361950"/>
              <a:gd name="connsiteX4" fmla="*/ 3393282 w 3455193"/>
              <a:gd name="connsiteY4" fmla="*/ 69058 h 361950"/>
              <a:gd name="connsiteX5" fmla="*/ 3455193 w 3455193"/>
              <a:gd name="connsiteY5" fmla="*/ 361950 h 361950"/>
              <a:gd name="connsiteX6" fmla="*/ 0 w 3455193"/>
              <a:gd name="connsiteY6" fmla="*/ 109538 h 361950"/>
              <a:gd name="connsiteX0" fmla="*/ 0 w 3455193"/>
              <a:gd name="connsiteY0" fmla="*/ 109538 h 361950"/>
              <a:gd name="connsiteX1" fmla="*/ 40481 w 3455193"/>
              <a:gd name="connsiteY1" fmla="*/ 61914 h 361950"/>
              <a:gd name="connsiteX2" fmla="*/ 157162 w 3455193"/>
              <a:gd name="connsiteY2" fmla="*/ 0 h 361950"/>
              <a:gd name="connsiteX3" fmla="*/ 1695449 w 3455193"/>
              <a:gd name="connsiteY3" fmla="*/ 104775 h 361950"/>
              <a:gd name="connsiteX4" fmla="*/ 3393282 w 3455193"/>
              <a:gd name="connsiteY4" fmla="*/ 69058 h 361950"/>
              <a:gd name="connsiteX5" fmla="*/ 3455193 w 3455193"/>
              <a:gd name="connsiteY5" fmla="*/ 361950 h 361950"/>
              <a:gd name="connsiteX6" fmla="*/ 0 w 3455193"/>
              <a:gd name="connsiteY6" fmla="*/ 109538 h 361950"/>
              <a:gd name="connsiteX0" fmla="*/ 0 w 3455193"/>
              <a:gd name="connsiteY0" fmla="*/ 150019 h 402431"/>
              <a:gd name="connsiteX1" fmla="*/ 40481 w 3455193"/>
              <a:gd name="connsiteY1" fmla="*/ 102395 h 402431"/>
              <a:gd name="connsiteX2" fmla="*/ 157162 w 3455193"/>
              <a:gd name="connsiteY2" fmla="*/ 40481 h 402431"/>
              <a:gd name="connsiteX3" fmla="*/ 216693 w 3455193"/>
              <a:gd name="connsiteY3" fmla="*/ 0 h 402431"/>
              <a:gd name="connsiteX4" fmla="*/ 3393282 w 3455193"/>
              <a:gd name="connsiteY4" fmla="*/ 109539 h 402431"/>
              <a:gd name="connsiteX5" fmla="*/ 3455193 w 3455193"/>
              <a:gd name="connsiteY5" fmla="*/ 402431 h 402431"/>
              <a:gd name="connsiteX6" fmla="*/ 0 w 3455193"/>
              <a:gd name="connsiteY6" fmla="*/ 150019 h 402431"/>
              <a:gd name="connsiteX0" fmla="*/ 0 w 3455193"/>
              <a:gd name="connsiteY0" fmla="*/ 150019 h 402431"/>
              <a:gd name="connsiteX1" fmla="*/ 40481 w 3455193"/>
              <a:gd name="connsiteY1" fmla="*/ 102395 h 402431"/>
              <a:gd name="connsiteX2" fmla="*/ 157162 w 3455193"/>
              <a:gd name="connsiteY2" fmla="*/ 40481 h 402431"/>
              <a:gd name="connsiteX3" fmla="*/ 216693 w 3455193"/>
              <a:gd name="connsiteY3" fmla="*/ 0 h 402431"/>
              <a:gd name="connsiteX4" fmla="*/ 2176461 w 3455193"/>
              <a:gd name="connsiteY4" fmla="*/ 66675 h 402431"/>
              <a:gd name="connsiteX5" fmla="*/ 3393282 w 3455193"/>
              <a:gd name="connsiteY5" fmla="*/ 109539 h 402431"/>
              <a:gd name="connsiteX6" fmla="*/ 3455193 w 3455193"/>
              <a:gd name="connsiteY6" fmla="*/ 402431 h 402431"/>
              <a:gd name="connsiteX7" fmla="*/ 0 w 3455193"/>
              <a:gd name="connsiteY7" fmla="*/ 150019 h 402431"/>
              <a:gd name="connsiteX0" fmla="*/ 0 w 3455193"/>
              <a:gd name="connsiteY0" fmla="*/ 150019 h 402431"/>
              <a:gd name="connsiteX1" fmla="*/ 40481 w 3455193"/>
              <a:gd name="connsiteY1" fmla="*/ 102395 h 402431"/>
              <a:gd name="connsiteX2" fmla="*/ 157162 w 3455193"/>
              <a:gd name="connsiteY2" fmla="*/ 40481 h 402431"/>
              <a:gd name="connsiteX3" fmla="*/ 216693 w 3455193"/>
              <a:gd name="connsiteY3" fmla="*/ 0 h 402431"/>
              <a:gd name="connsiteX4" fmla="*/ 2826543 w 3455193"/>
              <a:gd name="connsiteY4" fmla="*/ 176213 h 402431"/>
              <a:gd name="connsiteX5" fmla="*/ 3393282 w 3455193"/>
              <a:gd name="connsiteY5" fmla="*/ 109539 h 402431"/>
              <a:gd name="connsiteX6" fmla="*/ 3455193 w 3455193"/>
              <a:gd name="connsiteY6" fmla="*/ 402431 h 402431"/>
              <a:gd name="connsiteX7" fmla="*/ 0 w 3455193"/>
              <a:gd name="connsiteY7" fmla="*/ 150019 h 402431"/>
              <a:gd name="connsiteX0" fmla="*/ 0 w 3455193"/>
              <a:gd name="connsiteY0" fmla="*/ 150019 h 402431"/>
              <a:gd name="connsiteX1" fmla="*/ 40481 w 3455193"/>
              <a:gd name="connsiteY1" fmla="*/ 102395 h 402431"/>
              <a:gd name="connsiteX2" fmla="*/ 157162 w 3455193"/>
              <a:gd name="connsiteY2" fmla="*/ 40481 h 402431"/>
              <a:gd name="connsiteX3" fmla="*/ 216693 w 3455193"/>
              <a:gd name="connsiteY3" fmla="*/ 0 h 402431"/>
              <a:gd name="connsiteX4" fmla="*/ 2826543 w 3455193"/>
              <a:gd name="connsiteY4" fmla="*/ 176213 h 402431"/>
              <a:gd name="connsiteX5" fmla="*/ 3393282 w 3455193"/>
              <a:gd name="connsiteY5" fmla="*/ 109539 h 402431"/>
              <a:gd name="connsiteX6" fmla="*/ 3455193 w 3455193"/>
              <a:gd name="connsiteY6" fmla="*/ 402431 h 402431"/>
              <a:gd name="connsiteX7" fmla="*/ 0 w 3455193"/>
              <a:gd name="connsiteY7" fmla="*/ 150019 h 402431"/>
              <a:gd name="connsiteX0" fmla="*/ 0 w 3455193"/>
              <a:gd name="connsiteY0" fmla="*/ 150019 h 402431"/>
              <a:gd name="connsiteX1" fmla="*/ 40481 w 3455193"/>
              <a:gd name="connsiteY1" fmla="*/ 102395 h 402431"/>
              <a:gd name="connsiteX2" fmla="*/ 157162 w 3455193"/>
              <a:gd name="connsiteY2" fmla="*/ 40481 h 402431"/>
              <a:gd name="connsiteX3" fmla="*/ 216693 w 3455193"/>
              <a:gd name="connsiteY3" fmla="*/ 0 h 402431"/>
              <a:gd name="connsiteX4" fmla="*/ 2826543 w 3455193"/>
              <a:gd name="connsiteY4" fmla="*/ 176213 h 402431"/>
              <a:gd name="connsiteX5" fmla="*/ 3283743 w 3455193"/>
              <a:gd name="connsiteY5" fmla="*/ 119063 h 402431"/>
              <a:gd name="connsiteX6" fmla="*/ 3393282 w 3455193"/>
              <a:gd name="connsiteY6" fmla="*/ 109539 h 402431"/>
              <a:gd name="connsiteX7" fmla="*/ 3455193 w 3455193"/>
              <a:gd name="connsiteY7" fmla="*/ 402431 h 402431"/>
              <a:gd name="connsiteX8" fmla="*/ 0 w 3455193"/>
              <a:gd name="connsiteY8" fmla="*/ 150019 h 402431"/>
              <a:gd name="connsiteX0" fmla="*/ 0 w 3455193"/>
              <a:gd name="connsiteY0" fmla="*/ 150019 h 402431"/>
              <a:gd name="connsiteX1" fmla="*/ 40481 w 3455193"/>
              <a:gd name="connsiteY1" fmla="*/ 102395 h 402431"/>
              <a:gd name="connsiteX2" fmla="*/ 157162 w 3455193"/>
              <a:gd name="connsiteY2" fmla="*/ 40481 h 402431"/>
              <a:gd name="connsiteX3" fmla="*/ 216693 w 3455193"/>
              <a:gd name="connsiteY3" fmla="*/ 0 h 402431"/>
              <a:gd name="connsiteX4" fmla="*/ 2826543 w 3455193"/>
              <a:gd name="connsiteY4" fmla="*/ 176213 h 402431"/>
              <a:gd name="connsiteX5" fmla="*/ 3374230 w 3455193"/>
              <a:gd name="connsiteY5" fmla="*/ 238125 h 402431"/>
              <a:gd name="connsiteX6" fmla="*/ 3393282 w 3455193"/>
              <a:gd name="connsiteY6" fmla="*/ 109539 h 402431"/>
              <a:gd name="connsiteX7" fmla="*/ 3455193 w 3455193"/>
              <a:gd name="connsiteY7" fmla="*/ 402431 h 402431"/>
              <a:gd name="connsiteX8" fmla="*/ 0 w 3455193"/>
              <a:gd name="connsiteY8" fmla="*/ 150019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821781 w 3450431"/>
              <a:gd name="connsiteY4" fmla="*/ 176213 h 402431"/>
              <a:gd name="connsiteX5" fmla="*/ 3369468 w 3450431"/>
              <a:gd name="connsiteY5" fmla="*/ 238125 h 402431"/>
              <a:gd name="connsiteX6" fmla="*/ 3388520 w 3450431"/>
              <a:gd name="connsiteY6" fmla="*/ 109539 h 402431"/>
              <a:gd name="connsiteX7" fmla="*/ 3450431 w 3450431"/>
              <a:gd name="connsiteY7" fmla="*/ 402431 h 402431"/>
              <a:gd name="connsiteX8" fmla="*/ 0 w 3450431"/>
              <a:gd name="connsiteY8" fmla="*/ 135732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055018 w 3450431"/>
              <a:gd name="connsiteY4" fmla="*/ 119063 h 402431"/>
              <a:gd name="connsiteX5" fmla="*/ 2821781 w 3450431"/>
              <a:gd name="connsiteY5" fmla="*/ 176213 h 402431"/>
              <a:gd name="connsiteX6" fmla="*/ 3369468 w 3450431"/>
              <a:gd name="connsiteY6" fmla="*/ 238125 h 402431"/>
              <a:gd name="connsiteX7" fmla="*/ 3388520 w 3450431"/>
              <a:gd name="connsiteY7" fmla="*/ 109539 h 402431"/>
              <a:gd name="connsiteX8" fmla="*/ 3450431 w 3450431"/>
              <a:gd name="connsiteY8" fmla="*/ 402431 h 402431"/>
              <a:gd name="connsiteX9" fmla="*/ 0 w 3450431"/>
              <a:gd name="connsiteY9" fmla="*/ 135732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062162 w 3450431"/>
              <a:gd name="connsiteY4" fmla="*/ 114300 h 402431"/>
              <a:gd name="connsiteX5" fmla="*/ 2821781 w 3450431"/>
              <a:gd name="connsiteY5" fmla="*/ 176213 h 402431"/>
              <a:gd name="connsiteX6" fmla="*/ 3369468 w 3450431"/>
              <a:gd name="connsiteY6" fmla="*/ 238125 h 402431"/>
              <a:gd name="connsiteX7" fmla="*/ 3388520 w 3450431"/>
              <a:gd name="connsiteY7" fmla="*/ 109539 h 402431"/>
              <a:gd name="connsiteX8" fmla="*/ 3450431 w 3450431"/>
              <a:gd name="connsiteY8" fmla="*/ 402431 h 402431"/>
              <a:gd name="connsiteX9" fmla="*/ 0 w 3450431"/>
              <a:gd name="connsiteY9" fmla="*/ 135732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062162 w 3450431"/>
              <a:gd name="connsiteY4" fmla="*/ 114300 h 402431"/>
              <a:gd name="connsiteX5" fmla="*/ 2824162 w 3450431"/>
              <a:gd name="connsiteY5" fmla="*/ 183357 h 402431"/>
              <a:gd name="connsiteX6" fmla="*/ 3369468 w 3450431"/>
              <a:gd name="connsiteY6" fmla="*/ 238125 h 402431"/>
              <a:gd name="connsiteX7" fmla="*/ 3388520 w 3450431"/>
              <a:gd name="connsiteY7" fmla="*/ 109539 h 402431"/>
              <a:gd name="connsiteX8" fmla="*/ 3450431 w 3450431"/>
              <a:gd name="connsiteY8" fmla="*/ 402431 h 402431"/>
              <a:gd name="connsiteX9" fmla="*/ 0 w 3450431"/>
              <a:gd name="connsiteY9" fmla="*/ 135732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062162 w 3450431"/>
              <a:gd name="connsiteY4" fmla="*/ 114300 h 402431"/>
              <a:gd name="connsiteX5" fmla="*/ 2824162 w 3450431"/>
              <a:gd name="connsiteY5" fmla="*/ 183357 h 402431"/>
              <a:gd name="connsiteX6" fmla="*/ 3369468 w 3450431"/>
              <a:gd name="connsiteY6" fmla="*/ 238125 h 402431"/>
              <a:gd name="connsiteX7" fmla="*/ 3388520 w 3450431"/>
              <a:gd name="connsiteY7" fmla="*/ 109539 h 402431"/>
              <a:gd name="connsiteX8" fmla="*/ 3450431 w 3450431"/>
              <a:gd name="connsiteY8" fmla="*/ 402431 h 402431"/>
              <a:gd name="connsiteX9" fmla="*/ 409574 w 3450431"/>
              <a:gd name="connsiteY9" fmla="*/ 166688 h 402431"/>
              <a:gd name="connsiteX10" fmla="*/ 0 w 3450431"/>
              <a:gd name="connsiteY10" fmla="*/ 135732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062162 w 3450431"/>
              <a:gd name="connsiteY4" fmla="*/ 114300 h 402431"/>
              <a:gd name="connsiteX5" fmla="*/ 2824162 w 3450431"/>
              <a:gd name="connsiteY5" fmla="*/ 183357 h 402431"/>
              <a:gd name="connsiteX6" fmla="*/ 3369468 w 3450431"/>
              <a:gd name="connsiteY6" fmla="*/ 238125 h 402431"/>
              <a:gd name="connsiteX7" fmla="*/ 3388520 w 3450431"/>
              <a:gd name="connsiteY7" fmla="*/ 109539 h 402431"/>
              <a:gd name="connsiteX8" fmla="*/ 3450431 w 3450431"/>
              <a:gd name="connsiteY8" fmla="*/ 402431 h 402431"/>
              <a:gd name="connsiteX9" fmla="*/ 378618 w 3450431"/>
              <a:gd name="connsiteY9" fmla="*/ 154781 h 402431"/>
              <a:gd name="connsiteX10" fmla="*/ 0 w 3450431"/>
              <a:gd name="connsiteY10" fmla="*/ 135732 h 402431"/>
              <a:gd name="connsiteX0" fmla="*/ 0 w 3450431"/>
              <a:gd name="connsiteY0" fmla="*/ 135732 h 402431"/>
              <a:gd name="connsiteX1" fmla="*/ 35719 w 3450431"/>
              <a:gd name="connsiteY1" fmla="*/ 102395 h 402431"/>
              <a:gd name="connsiteX2" fmla="*/ 152400 w 3450431"/>
              <a:gd name="connsiteY2" fmla="*/ 40481 h 402431"/>
              <a:gd name="connsiteX3" fmla="*/ 211931 w 3450431"/>
              <a:gd name="connsiteY3" fmla="*/ 0 h 402431"/>
              <a:gd name="connsiteX4" fmla="*/ 2062162 w 3450431"/>
              <a:gd name="connsiteY4" fmla="*/ 114300 h 402431"/>
              <a:gd name="connsiteX5" fmla="*/ 2824162 w 3450431"/>
              <a:gd name="connsiteY5" fmla="*/ 183357 h 402431"/>
              <a:gd name="connsiteX6" fmla="*/ 3369468 w 3450431"/>
              <a:gd name="connsiteY6" fmla="*/ 238125 h 402431"/>
              <a:gd name="connsiteX7" fmla="*/ 3388520 w 3450431"/>
              <a:gd name="connsiteY7" fmla="*/ 109539 h 402431"/>
              <a:gd name="connsiteX8" fmla="*/ 3450431 w 3450431"/>
              <a:gd name="connsiteY8" fmla="*/ 402431 h 402431"/>
              <a:gd name="connsiteX9" fmla="*/ 1290637 w 3450431"/>
              <a:gd name="connsiteY9" fmla="*/ 230981 h 402431"/>
              <a:gd name="connsiteX10" fmla="*/ 378618 w 3450431"/>
              <a:gd name="connsiteY10" fmla="*/ 154781 h 402431"/>
              <a:gd name="connsiteX11" fmla="*/ 0 w 3450431"/>
              <a:gd name="connsiteY11" fmla="*/ 135732 h 402431"/>
              <a:gd name="connsiteX0" fmla="*/ 0 w 3450431"/>
              <a:gd name="connsiteY0" fmla="*/ 135732 h 469106"/>
              <a:gd name="connsiteX1" fmla="*/ 35719 w 3450431"/>
              <a:gd name="connsiteY1" fmla="*/ 102395 h 469106"/>
              <a:gd name="connsiteX2" fmla="*/ 152400 w 3450431"/>
              <a:gd name="connsiteY2" fmla="*/ 40481 h 469106"/>
              <a:gd name="connsiteX3" fmla="*/ 211931 w 3450431"/>
              <a:gd name="connsiteY3" fmla="*/ 0 h 469106"/>
              <a:gd name="connsiteX4" fmla="*/ 2062162 w 3450431"/>
              <a:gd name="connsiteY4" fmla="*/ 114300 h 469106"/>
              <a:gd name="connsiteX5" fmla="*/ 2824162 w 3450431"/>
              <a:gd name="connsiteY5" fmla="*/ 183357 h 469106"/>
              <a:gd name="connsiteX6" fmla="*/ 3369468 w 3450431"/>
              <a:gd name="connsiteY6" fmla="*/ 238125 h 469106"/>
              <a:gd name="connsiteX7" fmla="*/ 3388520 w 3450431"/>
              <a:gd name="connsiteY7" fmla="*/ 109539 h 469106"/>
              <a:gd name="connsiteX8" fmla="*/ 3450431 w 3450431"/>
              <a:gd name="connsiteY8" fmla="*/ 402431 h 469106"/>
              <a:gd name="connsiteX9" fmla="*/ 364331 w 3450431"/>
              <a:gd name="connsiteY9" fmla="*/ 469106 h 469106"/>
              <a:gd name="connsiteX10" fmla="*/ 378618 w 3450431"/>
              <a:gd name="connsiteY10" fmla="*/ 154781 h 469106"/>
              <a:gd name="connsiteX11" fmla="*/ 0 w 3450431"/>
              <a:gd name="connsiteY11" fmla="*/ 135732 h 469106"/>
              <a:gd name="connsiteX0" fmla="*/ 0 w 3450431"/>
              <a:gd name="connsiteY0" fmla="*/ 135732 h 469106"/>
              <a:gd name="connsiteX1" fmla="*/ 35719 w 3450431"/>
              <a:gd name="connsiteY1" fmla="*/ 102395 h 469106"/>
              <a:gd name="connsiteX2" fmla="*/ 152400 w 3450431"/>
              <a:gd name="connsiteY2" fmla="*/ 40481 h 469106"/>
              <a:gd name="connsiteX3" fmla="*/ 211931 w 3450431"/>
              <a:gd name="connsiteY3" fmla="*/ 0 h 469106"/>
              <a:gd name="connsiteX4" fmla="*/ 2062162 w 3450431"/>
              <a:gd name="connsiteY4" fmla="*/ 114300 h 469106"/>
              <a:gd name="connsiteX5" fmla="*/ 2824162 w 3450431"/>
              <a:gd name="connsiteY5" fmla="*/ 183357 h 469106"/>
              <a:gd name="connsiteX6" fmla="*/ 3369468 w 3450431"/>
              <a:gd name="connsiteY6" fmla="*/ 238125 h 469106"/>
              <a:gd name="connsiteX7" fmla="*/ 3388520 w 3450431"/>
              <a:gd name="connsiteY7" fmla="*/ 109539 h 469106"/>
              <a:gd name="connsiteX8" fmla="*/ 3450431 w 3450431"/>
              <a:gd name="connsiteY8" fmla="*/ 402431 h 469106"/>
              <a:gd name="connsiteX9" fmla="*/ 1590674 w 3450431"/>
              <a:gd name="connsiteY9" fmla="*/ 435768 h 469106"/>
              <a:gd name="connsiteX10" fmla="*/ 364331 w 3450431"/>
              <a:gd name="connsiteY10" fmla="*/ 469106 h 469106"/>
              <a:gd name="connsiteX11" fmla="*/ 378618 w 3450431"/>
              <a:gd name="connsiteY11" fmla="*/ 154781 h 469106"/>
              <a:gd name="connsiteX12" fmla="*/ 0 w 3450431"/>
              <a:gd name="connsiteY12" fmla="*/ 135732 h 469106"/>
              <a:gd name="connsiteX0" fmla="*/ 0 w 3450431"/>
              <a:gd name="connsiteY0" fmla="*/ 135732 h 478630"/>
              <a:gd name="connsiteX1" fmla="*/ 35719 w 3450431"/>
              <a:gd name="connsiteY1" fmla="*/ 102395 h 478630"/>
              <a:gd name="connsiteX2" fmla="*/ 152400 w 3450431"/>
              <a:gd name="connsiteY2" fmla="*/ 40481 h 478630"/>
              <a:gd name="connsiteX3" fmla="*/ 211931 w 3450431"/>
              <a:gd name="connsiteY3" fmla="*/ 0 h 478630"/>
              <a:gd name="connsiteX4" fmla="*/ 2062162 w 3450431"/>
              <a:gd name="connsiteY4" fmla="*/ 114300 h 478630"/>
              <a:gd name="connsiteX5" fmla="*/ 2824162 w 3450431"/>
              <a:gd name="connsiteY5" fmla="*/ 183357 h 478630"/>
              <a:gd name="connsiteX6" fmla="*/ 3369468 w 3450431"/>
              <a:gd name="connsiteY6" fmla="*/ 238125 h 478630"/>
              <a:gd name="connsiteX7" fmla="*/ 3388520 w 3450431"/>
              <a:gd name="connsiteY7" fmla="*/ 109539 h 478630"/>
              <a:gd name="connsiteX8" fmla="*/ 3450431 w 3450431"/>
              <a:gd name="connsiteY8" fmla="*/ 402431 h 478630"/>
              <a:gd name="connsiteX9" fmla="*/ 471487 w 3450431"/>
              <a:gd name="connsiteY9" fmla="*/ 478630 h 478630"/>
              <a:gd name="connsiteX10" fmla="*/ 364331 w 3450431"/>
              <a:gd name="connsiteY10" fmla="*/ 469106 h 478630"/>
              <a:gd name="connsiteX11" fmla="*/ 378618 w 3450431"/>
              <a:gd name="connsiteY11" fmla="*/ 154781 h 478630"/>
              <a:gd name="connsiteX12" fmla="*/ 0 w 3450431"/>
              <a:gd name="connsiteY12" fmla="*/ 135732 h 478630"/>
              <a:gd name="connsiteX0" fmla="*/ 0 w 3450431"/>
              <a:gd name="connsiteY0" fmla="*/ 135732 h 478630"/>
              <a:gd name="connsiteX1" fmla="*/ 35719 w 3450431"/>
              <a:gd name="connsiteY1" fmla="*/ 102395 h 478630"/>
              <a:gd name="connsiteX2" fmla="*/ 152400 w 3450431"/>
              <a:gd name="connsiteY2" fmla="*/ 40481 h 478630"/>
              <a:gd name="connsiteX3" fmla="*/ 211931 w 3450431"/>
              <a:gd name="connsiteY3" fmla="*/ 0 h 478630"/>
              <a:gd name="connsiteX4" fmla="*/ 2062162 w 3450431"/>
              <a:gd name="connsiteY4" fmla="*/ 114300 h 478630"/>
              <a:gd name="connsiteX5" fmla="*/ 2824162 w 3450431"/>
              <a:gd name="connsiteY5" fmla="*/ 183357 h 478630"/>
              <a:gd name="connsiteX6" fmla="*/ 3369468 w 3450431"/>
              <a:gd name="connsiteY6" fmla="*/ 238125 h 478630"/>
              <a:gd name="connsiteX7" fmla="*/ 3388520 w 3450431"/>
              <a:gd name="connsiteY7" fmla="*/ 109539 h 478630"/>
              <a:gd name="connsiteX8" fmla="*/ 3450431 w 3450431"/>
              <a:gd name="connsiteY8" fmla="*/ 402431 h 478630"/>
              <a:gd name="connsiteX9" fmla="*/ 1614487 w 3450431"/>
              <a:gd name="connsiteY9" fmla="*/ 445293 h 478630"/>
              <a:gd name="connsiteX10" fmla="*/ 471487 w 3450431"/>
              <a:gd name="connsiteY10" fmla="*/ 478630 h 478630"/>
              <a:gd name="connsiteX11" fmla="*/ 364331 w 3450431"/>
              <a:gd name="connsiteY11" fmla="*/ 469106 h 478630"/>
              <a:gd name="connsiteX12" fmla="*/ 378618 w 3450431"/>
              <a:gd name="connsiteY12" fmla="*/ 154781 h 478630"/>
              <a:gd name="connsiteX13" fmla="*/ 0 w 3450431"/>
              <a:gd name="connsiteY13" fmla="*/ 135732 h 478630"/>
              <a:gd name="connsiteX0" fmla="*/ 0 w 3450431"/>
              <a:gd name="connsiteY0" fmla="*/ 135732 h 478630"/>
              <a:gd name="connsiteX1" fmla="*/ 35719 w 3450431"/>
              <a:gd name="connsiteY1" fmla="*/ 102395 h 478630"/>
              <a:gd name="connsiteX2" fmla="*/ 152400 w 3450431"/>
              <a:gd name="connsiteY2" fmla="*/ 40481 h 478630"/>
              <a:gd name="connsiteX3" fmla="*/ 211931 w 3450431"/>
              <a:gd name="connsiteY3" fmla="*/ 0 h 478630"/>
              <a:gd name="connsiteX4" fmla="*/ 2062162 w 3450431"/>
              <a:gd name="connsiteY4" fmla="*/ 114300 h 478630"/>
              <a:gd name="connsiteX5" fmla="*/ 2824162 w 3450431"/>
              <a:gd name="connsiteY5" fmla="*/ 183357 h 478630"/>
              <a:gd name="connsiteX6" fmla="*/ 3369468 w 3450431"/>
              <a:gd name="connsiteY6" fmla="*/ 238125 h 478630"/>
              <a:gd name="connsiteX7" fmla="*/ 3388520 w 3450431"/>
              <a:gd name="connsiteY7" fmla="*/ 109539 h 478630"/>
              <a:gd name="connsiteX8" fmla="*/ 3450431 w 3450431"/>
              <a:gd name="connsiteY8" fmla="*/ 402431 h 478630"/>
              <a:gd name="connsiteX9" fmla="*/ 485774 w 3450431"/>
              <a:gd name="connsiteY9" fmla="*/ 157162 h 478630"/>
              <a:gd name="connsiteX10" fmla="*/ 471487 w 3450431"/>
              <a:gd name="connsiteY10" fmla="*/ 478630 h 478630"/>
              <a:gd name="connsiteX11" fmla="*/ 364331 w 3450431"/>
              <a:gd name="connsiteY11" fmla="*/ 469106 h 478630"/>
              <a:gd name="connsiteX12" fmla="*/ 378618 w 3450431"/>
              <a:gd name="connsiteY12" fmla="*/ 154781 h 478630"/>
              <a:gd name="connsiteX13" fmla="*/ 0 w 3450431"/>
              <a:gd name="connsiteY13" fmla="*/ 135732 h 478630"/>
              <a:gd name="connsiteX0" fmla="*/ 0 w 3450431"/>
              <a:gd name="connsiteY0" fmla="*/ 135732 h 478630"/>
              <a:gd name="connsiteX1" fmla="*/ 35719 w 3450431"/>
              <a:gd name="connsiteY1" fmla="*/ 102395 h 478630"/>
              <a:gd name="connsiteX2" fmla="*/ 152400 w 3450431"/>
              <a:gd name="connsiteY2" fmla="*/ 40481 h 478630"/>
              <a:gd name="connsiteX3" fmla="*/ 211931 w 3450431"/>
              <a:gd name="connsiteY3" fmla="*/ 0 h 478630"/>
              <a:gd name="connsiteX4" fmla="*/ 2062162 w 3450431"/>
              <a:gd name="connsiteY4" fmla="*/ 114300 h 478630"/>
              <a:gd name="connsiteX5" fmla="*/ 2824162 w 3450431"/>
              <a:gd name="connsiteY5" fmla="*/ 183357 h 478630"/>
              <a:gd name="connsiteX6" fmla="*/ 3369468 w 3450431"/>
              <a:gd name="connsiteY6" fmla="*/ 238125 h 478630"/>
              <a:gd name="connsiteX7" fmla="*/ 3388520 w 3450431"/>
              <a:gd name="connsiteY7" fmla="*/ 109539 h 478630"/>
              <a:gd name="connsiteX8" fmla="*/ 3450431 w 3450431"/>
              <a:gd name="connsiteY8" fmla="*/ 402431 h 478630"/>
              <a:gd name="connsiteX9" fmla="*/ 1626393 w 3450431"/>
              <a:gd name="connsiteY9" fmla="*/ 247649 h 478630"/>
              <a:gd name="connsiteX10" fmla="*/ 485774 w 3450431"/>
              <a:gd name="connsiteY10" fmla="*/ 157162 h 478630"/>
              <a:gd name="connsiteX11" fmla="*/ 471487 w 3450431"/>
              <a:gd name="connsiteY11" fmla="*/ 478630 h 478630"/>
              <a:gd name="connsiteX12" fmla="*/ 364331 w 3450431"/>
              <a:gd name="connsiteY12" fmla="*/ 469106 h 478630"/>
              <a:gd name="connsiteX13" fmla="*/ 378618 w 3450431"/>
              <a:gd name="connsiteY13" fmla="*/ 154781 h 478630"/>
              <a:gd name="connsiteX14" fmla="*/ 0 w 3450431"/>
              <a:gd name="connsiteY14" fmla="*/ 135732 h 478630"/>
              <a:gd name="connsiteX0" fmla="*/ 0 w 3450431"/>
              <a:gd name="connsiteY0" fmla="*/ 135732 h 478630"/>
              <a:gd name="connsiteX1" fmla="*/ 35719 w 3450431"/>
              <a:gd name="connsiteY1" fmla="*/ 102395 h 478630"/>
              <a:gd name="connsiteX2" fmla="*/ 152400 w 3450431"/>
              <a:gd name="connsiteY2" fmla="*/ 40481 h 478630"/>
              <a:gd name="connsiteX3" fmla="*/ 211931 w 3450431"/>
              <a:gd name="connsiteY3" fmla="*/ 0 h 478630"/>
              <a:gd name="connsiteX4" fmla="*/ 2062162 w 3450431"/>
              <a:gd name="connsiteY4" fmla="*/ 114300 h 478630"/>
              <a:gd name="connsiteX5" fmla="*/ 2824162 w 3450431"/>
              <a:gd name="connsiteY5" fmla="*/ 183357 h 478630"/>
              <a:gd name="connsiteX6" fmla="*/ 3369468 w 3450431"/>
              <a:gd name="connsiteY6" fmla="*/ 238125 h 478630"/>
              <a:gd name="connsiteX7" fmla="*/ 3388520 w 3450431"/>
              <a:gd name="connsiteY7" fmla="*/ 109539 h 478630"/>
              <a:gd name="connsiteX8" fmla="*/ 3450431 w 3450431"/>
              <a:gd name="connsiteY8" fmla="*/ 402431 h 478630"/>
              <a:gd name="connsiteX9" fmla="*/ 1028699 w 3450431"/>
              <a:gd name="connsiteY9" fmla="*/ 180974 h 478630"/>
              <a:gd name="connsiteX10" fmla="*/ 485774 w 3450431"/>
              <a:gd name="connsiteY10" fmla="*/ 157162 h 478630"/>
              <a:gd name="connsiteX11" fmla="*/ 471487 w 3450431"/>
              <a:gd name="connsiteY11" fmla="*/ 478630 h 478630"/>
              <a:gd name="connsiteX12" fmla="*/ 364331 w 3450431"/>
              <a:gd name="connsiteY12" fmla="*/ 469106 h 478630"/>
              <a:gd name="connsiteX13" fmla="*/ 378618 w 3450431"/>
              <a:gd name="connsiteY13" fmla="*/ 154781 h 478630"/>
              <a:gd name="connsiteX14" fmla="*/ 0 w 3450431"/>
              <a:gd name="connsiteY14" fmla="*/ 135732 h 478630"/>
              <a:gd name="connsiteX0" fmla="*/ 0 w 3450431"/>
              <a:gd name="connsiteY0" fmla="*/ 135732 h 478630"/>
              <a:gd name="connsiteX1" fmla="*/ 35719 w 3450431"/>
              <a:gd name="connsiteY1" fmla="*/ 102395 h 478630"/>
              <a:gd name="connsiteX2" fmla="*/ 152400 w 3450431"/>
              <a:gd name="connsiteY2" fmla="*/ 40481 h 478630"/>
              <a:gd name="connsiteX3" fmla="*/ 211931 w 3450431"/>
              <a:gd name="connsiteY3" fmla="*/ 0 h 478630"/>
              <a:gd name="connsiteX4" fmla="*/ 2062162 w 3450431"/>
              <a:gd name="connsiteY4" fmla="*/ 114300 h 478630"/>
              <a:gd name="connsiteX5" fmla="*/ 2824162 w 3450431"/>
              <a:gd name="connsiteY5" fmla="*/ 183357 h 478630"/>
              <a:gd name="connsiteX6" fmla="*/ 3369468 w 3450431"/>
              <a:gd name="connsiteY6" fmla="*/ 238125 h 478630"/>
              <a:gd name="connsiteX7" fmla="*/ 3388520 w 3450431"/>
              <a:gd name="connsiteY7" fmla="*/ 109539 h 478630"/>
              <a:gd name="connsiteX8" fmla="*/ 3450431 w 3450431"/>
              <a:gd name="connsiteY8" fmla="*/ 402431 h 478630"/>
              <a:gd name="connsiteX9" fmla="*/ 2040731 w 3450431"/>
              <a:gd name="connsiteY9" fmla="*/ 276224 h 478630"/>
              <a:gd name="connsiteX10" fmla="*/ 1028699 w 3450431"/>
              <a:gd name="connsiteY10" fmla="*/ 180974 h 478630"/>
              <a:gd name="connsiteX11" fmla="*/ 485774 w 3450431"/>
              <a:gd name="connsiteY11" fmla="*/ 157162 h 478630"/>
              <a:gd name="connsiteX12" fmla="*/ 471487 w 3450431"/>
              <a:gd name="connsiteY12" fmla="*/ 478630 h 478630"/>
              <a:gd name="connsiteX13" fmla="*/ 364331 w 3450431"/>
              <a:gd name="connsiteY13" fmla="*/ 469106 h 478630"/>
              <a:gd name="connsiteX14" fmla="*/ 378618 w 3450431"/>
              <a:gd name="connsiteY14" fmla="*/ 154781 h 478630"/>
              <a:gd name="connsiteX15" fmla="*/ 0 w 3450431"/>
              <a:gd name="connsiteY15" fmla="*/ 135732 h 478630"/>
              <a:gd name="connsiteX0" fmla="*/ 0 w 3450431"/>
              <a:gd name="connsiteY0" fmla="*/ 135732 h 511968"/>
              <a:gd name="connsiteX1" fmla="*/ 35719 w 3450431"/>
              <a:gd name="connsiteY1" fmla="*/ 102395 h 511968"/>
              <a:gd name="connsiteX2" fmla="*/ 152400 w 3450431"/>
              <a:gd name="connsiteY2" fmla="*/ 40481 h 511968"/>
              <a:gd name="connsiteX3" fmla="*/ 211931 w 3450431"/>
              <a:gd name="connsiteY3" fmla="*/ 0 h 511968"/>
              <a:gd name="connsiteX4" fmla="*/ 2062162 w 3450431"/>
              <a:gd name="connsiteY4" fmla="*/ 114300 h 511968"/>
              <a:gd name="connsiteX5" fmla="*/ 2824162 w 3450431"/>
              <a:gd name="connsiteY5" fmla="*/ 183357 h 511968"/>
              <a:gd name="connsiteX6" fmla="*/ 3369468 w 3450431"/>
              <a:gd name="connsiteY6" fmla="*/ 238125 h 511968"/>
              <a:gd name="connsiteX7" fmla="*/ 3388520 w 3450431"/>
              <a:gd name="connsiteY7" fmla="*/ 109539 h 511968"/>
              <a:gd name="connsiteX8" fmla="*/ 3450431 w 3450431"/>
              <a:gd name="connsiteY8" fmla="*/ 402431 h 511968"/>
              <a:gd name="connsiteX9" fmla="*/ 1009649 w 3450431"/>
              <a:gd name="connsiteY9" fmla="*/ 511968 h 511968"/>
              <a:gd name="connsiteX10" fmla="*/ 1028699 w 3450431"/>
              <a:gd name="connsiteY10" fmla="*/ 180974 h 511968"/>
              <a:gd name="connsiteX11" fmla="*/ 485774 w 3450431"/>
              <a:gd name="connsiteY11" fmla="*/ 157162 h 511968"/>
              <a:gd name="connsiteX12" fmla="*/ 471487 w 3450431"/>
              <a:gd name="connsiteY12" fmla="*/ 478630 h 511968"/>
              <a:gd name="connsiteX13" fmla="*/ 364331 w 3450431"/>
              <a:gd name="connsiteY13" fmla="*/ 469106 h 511968"/>
              <a:gd name="connsiteX14" fmla="*/ 378618 w 3450431"/>
              <a:gd name="connsiteY14" fmla="*/ 154781 h 511968"/>
              <a:gd name="connsiteX15" fmla="*/ 0 w 3450431"/>
              <a:gd name="connsiteY15" fmla="*/ 135732 h 511968"/>
              <a:gd name="connsiteX0" fmla="*/ 0 w 3450431"/>
              <a:gd name="connsiteY0" fmla="*/ 135732 h 511968"/>
              <a:gd name="connsiteX1" fmla="*/ 35719 w 3450431"/>
              <a:gd name="connsiteY1" fmla="*/ 102395 h 511968"/>
              <a:gd name="connsiteX2" fmla="*/ 152400 w 3450431"/>
              <a:gd name="connsiteY2" fmla="*/ 40481 h 511968"/>
              <a:gd name="connsiteX3" fmla="*/ 211931 w 3450431"/>
              <a:gd name="connsiteY3" fmla="*/ 0 h 511968"/>
              <a:gd name="connsiteX4" fmla="*/ 2062162 w 3450431"/>
              <a:gd name="connsiteY4" fmla="*/ 114300 h 511968"/>
              <a:gd name="connsiteX5" fmla="*/ 2824162 w 3450431"/>
              <a:gd name="connsiteY5" fmla="*/ 183357 h 511968"/>
              <a:gd name="connsiteX6" fmla="*/ 3369468 w 3450431"/>
              <a:gd name="connsiteY6" fmla="*/ 238125 h 511968"/>
              <a:gd name="connsiteX7" fmla="*/ 3388520 w 3450431"/>
              <a:gd name="connsiteY7" fmla="*/ 109539 h 511968"/>
              <a:gd name="connsiteX8" fmla="*/ 3450431 w 3450431"/>
              <a:gd name="connsiteY8" fmla="*/ 402431 h 511968"/>
              <a:gd name="connsiteX9" fmla="*/ 2159793 w 3450431"/>
              <a:gd name="connsiteY9" fmla="*/ 457199 h 511968"/>
              <a:gd name="connsiteX10" fmla="*/ 1009649 w 3450431"/>
              <a:gd name="connsiteY10" fmla="*/ 511968 h 511968"/>
              <a:gd name="connsiteX11" fmla="*/ 1028699 w 3450431"/>
              <a:gd name="connsiteY11" fmla="*/ 180974 h 511968"/>
              <a:gd name="connsiteX12" fmla="*/ 485774 w 3450431"/>
              <a:gd name="connsiteY12" fmla="*/ 157162 h 511968"/>
              <a:gd name="connsiteX13" fmla="*/ 471487 w 3450431"/>
              <a:gd name="connsiteY13" fmla="*/ 478630 h 511968"/>
              <a:gd name="connsiteX14" fmla="*/ 364331 w 3450431"/>
              <a:gd name="connsiteY14" fmla="*/ 469106 h 511968"/>
              <a:gd name="connsiteX15" fmla="*/ 378618 w 3450431"/>
              <a:gd name="connsiteY15" fmla="*/ 154781 h 511968"/>
              <a:gd name="connsiteX16" fmla="*/ 0 w 3450431"/>
              <a:gd name="connsiteY16" fmla="*/ 135732 h 511968"/>
              <a:gd name="connsiteX0" fmla="*/ 0 w 3450431"/>
              <a:gd name="connsiteY0" fmla="*/ 135732 h 516730"/>
              <a:gd name="connsiteX1" fmla="*/ 35719 w 3450431"/>
              <a:gd name="connsiteY1" fmla="*/ 102395 h 516730"/>
              <a:gd name="connsiteX2" fmla="*/ 152400 w 3450431"/>
              <a:gd name="connsiteY2" fmla="*/ 40481 h 516730"/>
              <a:gd name="connsiteX3" fmla="*/ 211931 w 3450431"/>
              <a:gd name="connsiteY3" fmla="*/ 0 h 516730"/>
              <a:gd name="connsiteX4" fmla="*/ 2062162 w 3450431"/>
              <a:gd name="connsiteY4" fmla="*/ 114300 h 516730"/>
              <a:gd name="connsiteX5" fmla="*/ 2824162 w 3450431"/>
              <a:gd name="connsiteY5" fmla="*/ 183357 h 516730"/>
              <a:gd name="connsiteX6" fmla="*/ 3369468 w 3450431"/>
              <a:gd name="connsiteY6" fmla="*/ 238125 h 516730"/>
              <a:gd name="connsiteX7" fmla="*/ 3388520 w 3450431"/>
              <a:gd name="connsiteY7" fmla="*/ 109539 h 516730"/>
              <a:gd name="connsiteX8" fmla="*/ 3450431 w 3450431"/>
              <a:gd name="connsiteY8" fmla="*/ 402431 h 516730"/>
              <a:gd name="connsiteX9" fmla="*/ 1135856 w 3450431"/>
              <a:gd name="connsiteY9" fmla="*/ 516730 h 516730"/>
              <a:gd name="connsiteX10" fmla="*/ 1009649 w 3450431"/>
              <a:gd name="connsiteY10" fmla="*/ 511968 h 516730"/>
              <a:gd name="connsiteX11" fmla="*/ 1028699 w 3450431"/>
              <a:gd name="connsiteY11" fmla="*/ 180974 h 516730"/>
              <a:gd name="connsiteX12" fmla="*/ 485774 w 3450431"/>
              <a:gd name="connsiteY12" fmla="*/ 157162 h 516730"/>
              <a:gd name="connsiteX13" fmla="*/ 471487 w 3450431"/>
              <a:gd name="connsiteY13" fmla="*/ 478630 h 516730"/>
              <a:gd name="connsiteX14" fmla="*/ 364331 w 3450431"/>
              <a:gd name="connsiteY14" fmla="*/ 469106 h 516730"/>
              <a:gd name="connsiteX15" fmla="*/ 378618 w 3450431"/>
              <a:gd name="connsiteY15" fmla="*/ 154781 h 516730"/>
              <a:gd name="connsiteX16" fmla="*/ 0 w 3450431"/>
              <a:gd name="connsiteY16" fmla="*/ 135732 h 516730"/>
              <a:gd name="connsiteX0" fmla="*/ 0 w 3450431"/>
              <a:gd name="connsiteY0" fmla="*/ 135732 h 516730"/>
              <a:gd name="connsiteX1" fmla="*/ 35719 w 3450431"/>
              <a:gd name="connsiteY1" fmla="*/ 102395 h 516730"/>
              <a:gd name="connsiteX2" fmla="*/ 152400 w 3450431"/>
              <a:gd name="connsiteY2" fmla="*/ 40481 h 516730"/>
              <a:gd name="connsiteX3" fmla="*/ 211931 w 3450431"/>
              <a:gd name="connsiteY3" fmla="*/ 0 h 516730"/>
              <a:gd name="connsiteX4" fmla="*/ 2062162 w 3450431"/>
              <a:gd name="connsiteY4" fmla="*/ 114300 h 516730"/>
              <a:gd name="connsiteX5" fmla="*/ 2824162 w 3450431"/>
              <a:gd name="connsiteY5" fmla="*/ 183357 h 516730"/>
              <a:gd name="connsiteX6" fmla="*/ 3369468 w 3450431"/>
              <a:gd name="connsiteY6" fmla="*/ 238125 h 516730"/>
              <a:gd name="connsiteX7" fmla="*/ 3388520 w 3450431"/>
              <a:gd name="connsiteY7" fmla="*/ 109539 h 516730"/>
              <a:gd name="connsiteX8" fmla="*/ 3450431 w 3450431"/>
              <a:gd name="connsiteY8" fmla="*/ 402431 h 516730"/>
              <a:gd name="connsiteX9" fmla="*/ 2114549 w 3450431"/>
              <a:gd name="connsiteY9" fmla="*/ 466724 h 516730"/>
              <a:gd name="connsiteX10" fmla="*/ 1135856 w 3450431"/>
              <a:gd name="connsiteY10" fmla="*/ 516730 h 516730"/>
              <a:gd name="connsiteX11" fmla="*/ 1009649 w 3450431"/>
              <a:gd name="connsiteY11" fmla="*/ 511968 h 516730"/>
              <a:gd name="connsiteX12" fmla="*/ 1028699 w 3450431"/>
              <a:gd name="connsiteY12" fmla="*/ 180974 h 516730"/>
              <a:gd name="connsiteX13" fmla="*/ 485774 w 3450431"/>
              <a:gd name="connsiteY13" fmla="*/ 157162 h 516730"/>
              <a:gd name="connsiteX14" fmla="*/ 471487 w 3450431"/>
              <a:gd name="connsiteY14" fmla="*/ 478630 h 516730"/>
              <a:gd name="connsiteX15" fmla="*/ 364331 w 3450431"/>
              <a:gd name="connsiteY15" fmla="*/ 469106 h 516730"/>
              <a:gd name="connsiteX16" fmla="*/ 378618 w 3450431"/>
              <a:gd name="connsiteY16" fmla="*/ 154781 h 516730"/>
              <a:gd name="connsiteX17" fmla="*/ 0 w 3450431"/>
              <a:gd name="connsiteY17" fmla="*/ 135732 h 516730"/>
              <a:gd name="connsiteX0" fmla="*/ 0 w 3450431"/>
              <a:gd name="connsiteY0" fmla="*/ 135732 h 516730"/>
              <a:gd name="connsiteX1" fmla="*/ 35719 w 3450431"/>
              <a:gd name="connsiteY1" fmla="*/ 102395 h 516730"/>
              <a:gd name="connsiteX2" fmla="*/ 152400 w 3450431"/>
              <a:gd name="connsiteY2" fmla="*/ 40481 h 516730"/>
              <a:gd name="connsiteX3" fmla="*/ 211931 w 3450431"/>
              <a:gd name="connsiteY3" fmla="*/ 0 h 516730"/>
              <a:gd name="connsiteX4" fmla="*/ 2062162 w 3450431"/>
              <a:gd name="connsiteY4" fmla="*/ 114300 h 516730"/>
              <a:gd name="connsiteX5" fmla="*/ 2824162 w 3450431"/>
              <a:gd name="connsiteY5" fmla="*/ 183357 h 516730"/>
              <a:gd name="connsiteX6" fmla="*/ 3369468 w 3450431"/>
              <a:gd name="connsiteY6" fmla="*/ 238125 h 516730"/>
              <a:gd name="connsiteX7" fmla="*/ 3388520 w 3450431"/>
              <a:gd name="connsiteY7" fmla="*/ 109539 h 516730"/>
              <a:gd name="connsiteX8" fmla="*/ 3450431 w 3450431"/>
              <a:gd name="connsiteY8" fmla="*/ 402431 h 516730"/>
              <a:gd name="connsiteX9" fmla="*/ 1159668 w 3450431"/>
              <a:gd name="connsiteY9" fmla="*/ 185737 h 516730"/>
              <a:gd name="connsiteX10" fmla="*/ 1135856 w 3450431"/>
              <a:gd name="connsiteY10" fmla="*/ 516730 h 516730"/>
              <a:gd name="connsiteX11" fmla="*/ 1009649 w 3450431"/>
              <a:gd name="connsiteY11" fmla="*/ 511968 h 516730"/>
              <a:gd name="connsiteX12" fmla="*/ 1028699 w 3450431"/>
              <a:gd name="connsiteY12" fmla="*/ 180974 h 516730"/>
              <a:gd name="connsiteX13" fmla="*/ 485774 w 3450431"/>
              <a:gd name="connsiteY13" fmla="*/ 157162 h 516730"/>
              <a:gd name="connsiteX14" fmla="*/ 471487 w 3450431"/>
              <a:gd name="connsiteY14" fmla="*/ 478630 h 516730"/>
              <a:gd name="connsiteX15" fmla="*/ 364331 w 3450431"/>
              <a:gd name="connsiteY15" fmla="*/ 469106 h 516730"/>
              <a:gd name="connsiteX16" fmla="*/ 378618 w 3450431"/>
              <a:gd name="connsiteY16" fmla="*/ 154781 h 516730"/>
              <a:gd name="connsiteX17" fmla="*/ 0 w 3450431"/>
              <a:gd name="connsiteY17" fmla="*/ 135732 h 516730"/>
              <a:gd name="connsiteX0" fmla="*/ 0 w 3450431"/>
              <a:gd name="connsiteY0" fmla="*/ 135732 h 516730"/>
              <a:gd name="connsiteX1" fmla="*/ 35719 w 3450431"/>
              <a:gd name="connsiteY1" fmla="*/ 102395 h 516730"/>
              <a:gd name="connsiteX2" fmla="*/ 152400 w 3450431"/>
              <a:gd name="connsiteY2" fmla="*/ 40481 h 516730"/>
              <a:gd name="connsiteX3" fmla="*/ 211931 w 3450431"/>
              <a:gd name="connsiteY3" fmla="*/ 0 h 516730"/>
              <a:gd name="connsiteX4" fmla="*/ 2062162 w 3450431"/>
              <a:gd name="connsiteY4" fmla="*/ 114300 h 516730"/>
              <a:gd name="connsiteX5" fmla="*/ 2824162 w 3450431"/>
              <a:gd name="connsiteY5" fmla="*/ 183357 h 516730"/>
              <a:gd name="connsiteX6" fmla="*/ 3369468 w 3450431"/>
              <a:gd name="connsiteY6" fmla="*/ 238125 h 516730"/>
              <a:gd name="connsiteX7" fmla="*/ 3388520 w 3450431"/>
              <a:gd name="connsiteY7" fmla="*/ 109539 h 516730"/>
              <a:gd name="connsiteX8" fmla="*/ 3450431 w 3450431"/>
              <a:gd name="connsiteY8" fmla="*/ 402431 h 516730"/>
              <a:gd name="connsiteX9" fmla="*/ 2169318 w 3450431"/>
              <a:gd name="connsiteY9" fmla="*/ 273843 h 516730"/>
              <a:gd name="connsiteX10" fmla="*/ 1159668 w 3450431"/>
              <a:gd name="connsiteY10" fmla="*/ 185737 h 516730"/>
              <a:gd name="connsiteX11" fmla="*/ 1135856 w 3450431"/>
              <a:gd name="connsiteY11" fmla="*/ 516730 h 516730"/>
              <a:gd name="connsiteX12" fmla="*/ 1009649 w 3450431"/>
              <a:gd name="connsiteY12" fmla="*/ 511968 h 516730"/>
              <a:gd name="connsiteX13" fmla="*/ 1028699 w 3450431"/>
              <a:gd name="connsiteY13" fmla="*/ 180974 h 516730"/>
              <a:gd name="connsiteX14" fmla="*/ 485774 w 3450431"/>
              <a:gd name="connsiteY14" fmla="*/ 157162 h 516730"/>
              <a:gd name="connsiteX15" fmla="*/ 471487 w 3450431"/>
              <a:gd name="connsiteY15" fmla="*/ 478630 h 516730"/>
              <a:gd name="connsiteX16" fmla="*/ 364331 w 3450431"/>
              <a:gd name="connsiteY16" fmla="*/ 469106 h 516730"/>
              <a:gd name="connsiteX17" fmla="*/ 378618 w 3450431"/>
              <a:gd name="connsiteY17" fmla="*/ 154781 h 516730"/>
              <a:gd name="connsiteX18" fmla="*/ 0 w 3450431"/>
              <a:gd name="connsiteY18" fmla="*/ 135732 h 516730"/>
              <a:gd name="connsiteX0" fmla="*/ 0 w 3450431"/>
              <a:gd name="connsiteY0" fmla="*/ 135732 h 516730"/>
              <a:gd name="connsiteX1" fmla="*/ 35719 w 3450431"/>
              <a:gd name="connsiteY1" fmla="*/ 102395 h 516730"/>
              <a:gd name="connsiteX2" fmla="*/ 152400 w 3450431"/>
              <a:gd name="connsiteY2" fmla="*/ 40481 h 516730"/>
              <a:gd name="connsiteX3" fmla="*/ 211931 w 3450431"/>
              <a:gd name="connsiteY3" fmla="*/ 0 h 516730"/>
              <a:gd name="connsiteX4" fmla="*/ 2062162 w 3450431"/>
              <a:gd name="connsiteY4" fmla="*/ 114300 h 516730"/>
              <a:gd name="connsiteX5" fmla="*/ 2824162 w 3450431"/>
              <a:gd name="connsiteY5" fmla="*/ 183357 h 516730"/>
              <a:gd name="connsiteX6" fmla="*/ 3369468 w 3450431"/>
              <a:gd name="connsiteY6" fmla="*/ 238125 h 516730"/>
              <a:gd name="connsiteX7" fmla="*/ 3388520 w 3450431"/>
              <a:gd name="connsiteY7" fmla="*/ 109539 h 516730"/>
              <a:gd name="connsiteX8" fmla="*/ 3450431 w 3450431"/>
              <a:gd name="connsiteY8" fmla="*/ 402431 h 516730"/>
              <a:gd name="connsiteX9" fmla="*/ 1695449 w 3450431"/>
              <a:gd name="connsiteY9" fmla="*/ 226218 h 516730"/>
              <a:gd name="connsiteX10" fmla="*/ 1159668 w 3450431"/>
              <a:gd name="connsiteY10" fmla="*/ 185737 h 516730"/>
              <a:gd name="connsiteX11" fmla="*/ 1135856 w 3450431"/>
              <a:gd name="connsiteY11" fmla="*/ 516730 h 516730"/>
              <a:gd name="connsiteX12" fmla="*/ 1009649 w 3450431"/>
              <a:gd name="connsiteY12" fmla="*/ 511968 h 516730"/>
              <a:gd name="connsiteX13" fmla="*/ 1028699 w 3450431"/>
              <a:gd name="connsiteY13" fmla="*/ 180974 h 516730"/>
              <a:gd name="connsiteX14" fmla="*/ 485774 w 3450431"/>
              <a:gd name="connsiteY14" fmla="*/ 157162 h 516730"/>
              <a:gd name="connsiteX15" fmla="*/ 471487 w 3450431"/>
              <a:gd name="connsiteY15" fmla="*/ 478630 h 516730"/>
              <a:gd name="connsiteX16" fmla="*/ 364331 w 3450431"/>
              <a:gd name="connsiteY16" fmla="*/ 469106 h 516730"/>
              <a:gd name="connsiteX17" fmla="*/ 378618 w 3450431"/>
              <a:gd name="connsiteY17" fmla="*/ 154781 h 516730"/>
              <a:gd name="connsiteX18" fmla="*/ 0 w 3450431"/>
              <a:gd name="connsiteY18" fmla="*/ 135732 h 516730"/>
              <a:gd name="connsiteX0" fmla="*/ 0 w 3450431"/>
              <a:gd name="connsiteY0" fmla="*/ 135732 h 516730"/>
              <a:gd name="connsiteX1" fmla="*/ 35719 w 3450431"/>
              <a:gd name="connsiteY1" fmla="*/ 102395 h 516730"/>
              <a:gd name="connsiteX2" fmla="*/ 152400 w 3450431"/>
              <a:gd name="connsiteY2" fmla="*/ 40481 h 516730"/>
              <a:gd name="connsiteX3" fmla="*/ 211931 w 3450431"/>
              <a:gd name="connsiteY3" fmla="*/ 0 h 516730"/>
              <a:gd name="connsiteX4" fmla="*/ 2062162 w 3450431"/>
              <a:gd name="connsiteY4" fmla="*/ 114300 h 516730"/>
              <a:gd name="connsiteX5" fmla="*/ 2824162 w 3450431"/>
              <a:gd name="connsiteY5" fmla="*/ 183357 h 516730"/>
              <a:gd name="connsiteX6" fmla="*/ 3369468 w 3450431"/>
              <a:gd name="connsiteY6" fmla="*/ 238125 h 516730"/>
              <a:gd name="connsiteX7" fmla="*/ 3388520 w 3450431"/>
              <a:gd name="connsiteY7" fmla="*/ 109539 h 516730"/>
              <a:gd name="connsiteX8" fmla="*/ 3450431 w 3450431"/>
              <a:gd name="connsiteY8" fmla="*/ 402431 h 516730"/>
              <a:gd name="connsiteX9" fmla="*/ 2445543 w 3450431"/>
              <a:gd name="connsiteY9" fmla="*/ 300037 h 516730"/>
              <a:gd name="connsiteX10" fmla="*/ 1695449 w 3450431"/>
              <a:gd name="connsiteY10" fmla="*/ 226218 h 516730"/>
              <a:gd name="connsiteX11" fmla="*/ 1159668 w 3450431"/>
              <a:gd name="connsiteY11" fmla="*/ 185737 h 516730"/>
              <a:gd name="connsiteX12" fmla="*/ 1135856 w 3450431"/>
              <a:gd name="connsiteY12" fmla="*/ 516730 h 516730"/>
              <a:gd name="connsiteX13" fmla="*/ 1009649 w 3450431"/>
              <a:gd name="connsiteY13" fmla="*/ 511968 h 516730"/>
              <a:gd name="connsiteX14" fmla="*/ 1028699 w 3450431"/>
              <a:gd name="connsiteY14" fmla="*/ 180974 h 516730"/>
              <a:gd name="connsiteX15" fmla="*/ 485774 w 3450431"/>
              <a:gd name="connsiteY15" fmla="*/ 157162 h 516730"/>
              <a:gd name="connsiteX16" fmla="*/ 471487 w 3450431"/>
              <a:gd name="connsiteY16" fmla="*/ 478630 h 516730"/>
              <a:gd name="connsiteX17" fmla="*/ 364331 w 3450431"/>
              <a:gd name="connsiteY17" fmla="*/ 469106 h 516730"/>
              <a:gd name="connsiteX18" fmla="*/ 378618 w 3450431"/>
              <a:gd name="connsiteY18" fmla="*/ 154781 h 516730"/>
              <a:gd name="connsiteX19" fmla="*/ 0 w 3450431"/>
              <a:gd name="connsiteY19" fmla="*/ 135732 h 516730"/>
              <a:gd name="connsiteX0" fmla="*/ 0 w 3450431"/>
              <a:gd name="connsiteY0" fmla="*/ 135732 h 521493"/>
              <a:gd name="connsiteX1" fmla="*/ 35719 w 3450431"/>
              <a:gd name="connsiteY1" fmla="*/ 102395 h 521493"/>
              <a:gd name="connsiteX2" fmla="*/ 152400 w 3450431"/>
              <a:gd name="connsiteY2" fmla="*/ 40481 h 521493"/>
              <a:gd name="connsiteX3" fmla="*/ 211931 w 3450431"/>
              <a:gd name="connsiteY3" fmla="*/ 0 h 521493"/>
              <a:gd name="connsiteX4" fmla="*/ 2062162 w 3450431"/>
              <a:gd name="connsiteY4" fmla="*/ 114300 h 521493"/>
              <a:gd name="connsiteX5" fmla="*/ 2824162 w 3450431"/>
              <a:gd name="connsiteY5" fmla="*/ 183357 h 521493"/>
              <a:gd name="connsiteX6" fmla="*/ 3369468 w 3450431"/>
              <a:gd name="connsiteY6" fmla="*/ 238125 h 521493"/>
              <a:gd name="connsiteX7" fmla="*/ 3388520 w 3450431"/>
              <a:gd name="connsiteY7" fmla="*/ 109539 h 521493"/>
              <a:gd name="connsiteX8" fmla="*/ 3450431 w 3450431"/>
              <a:gd name="connsiteY8" fmla="*/ 402431 h 521493"/>
              <a:gd name="connsiteX9" fmla="*/ 1671637 w 3450431"/>
              <a:gd name="connsiteY9" fmla="*/ 521493 h 521493"/>
              <a:gd name="connsiteX10" fmla="*/ 1695449 w 3450431"/>
              <a:gd name="connsiteY10" fmla="*/ 226218 h 521493"/>
              <a:gd name="connsiteX11" fmla="*/ 1159668 w 3450431"/>
              <a:gd name="connsiteY11" fmla="*/ 185737 h 521493"/>
              <a:gd name="connsiteX12" fmla="*/ 1135856 w 3450431"/>
              <a:gd name="connsiteY12" fmla="*/ 516730 h 521493"/>
              <a:gd name="connsiteX13" fmla="*/ 1009649 w 3450431"/>
              <a:gd name="connsiteY13" fmla="*/ 511968 h 521493"/>
              <a:gd name="connsiteX14" fmla="*/ 1028699 w 3450431"/>
              <a:gd name="connsiteY14" fmla="*/ 180974 h 521493"/>
              <a:gd name="connsiteX15" fmla="*/ 485774 w 3450431"/>
              <a:gd name="connsiteY15" fmla="*/ 157162 h 521493"/>
              <a:gd name="connsiteX16" fmla="*/ 471487 w 3450431"/>
              <a:gd name="connsiteY16" fmla="*/ 478630 h 521493"/>
              <a:gd name="connsiteX17" fmla="*/ 364331 w 3450431"/>
              <a:gd name="connsiteY17" fmla="*/ 469106 h 521493"/>
              <a:gd name="connsiteX18" fmla="*/ 378618 w 3450431"/>
              <a:gd name="connsiteY18" fmla="*/ 154781 h 521493"/>
              <a:gd name="connsiteX19" fmla="*/ 0 w 3450431"/>
              <a:gd name="connsiteY19" fmla="*/ 135732 h 521493"/>
              <a:gd name="connsiteX0" fmla="*/ 0 w 3450431"/>
              <a:gd name="connsiteY0" fmla="*/ 135732 h 521493"/>
              <a:gd name="connsiteX1" fmla="*/ 35719 w 3450431"/>
              <a:gd name="connsiteY1" fmla="*/ 102395 h 521493"/>
              <a:gd name="connsiteX2" fmla="*/ 152400 w 3450431"/>
              <a:gd name="connsiteY2" fmla="*/ 40481 h 521493"/>
              <a:gd name="connsiteX3" fmla="*/ 211931 w 3450431"/>
              <a:gd name="connsiteY3" fmla="*/ 0 h 521493"/>
              <a:gd name="connsiteX4" fmla="*/ 2062162 w 3450431"/>
              <a:gd name="connsiteY4" fmla="*/ 114300 h 521493"/>
              <a:gd name="connsiteX5" fmla="*/ 2824162 w 3450431"/>
              <a:gd name="connsiteY5" fmla="*/ 183357 h 521493"/>
              <a:gd name="connsiteX6" fmla="*/ 3369468 w 3450431"/>
              <a:gd name="connsiteY6" fmla="*/ 238125 h 521493"/>
              <a:gd name="connsiteX7" fmla="*/ 3388520 w 3450431"/>
              <a:gd name="connsiteY7" fmla="*/ 109539 h 521493"/>
              <a:gd name="connsiteX8" fmla="*/ 3450431 w 3450431"/>
              <a:gd name="connsiteY8" fmla="*/ 402431 h 521493"/>
              <a:gd name="connsiteX9" fmla="*/ 2400299 w 3450431"/>
              <a:gd name="connsiteY9" fmla="*/ 476249 h 521493"/>
              <a:gd name="connsiteX10" fmla="*/ 1671637 w 3450431"/>
              <a:gd name="connsiteY10" fmla="*/ 521493 h 521493"/>
              <a:gd name="connsiteX11" fmla="*/ 1695449 w 3450431"/>
              <a:gd name="connsiteY11" fmla="*/ 226218 h 521493"/>
              <a:gd name="connsiteX12" fmla="*/ 1159668 w 3450431"/>
              <a:gd name="connsiteY12" fmla="*/ 185737 h 521493"/>
              <a:gd name="connsiteX13" fmla="*/ 1135856 w 3450431"/>
              <a:gd name="connsiteY13" fmla="*/ 516730 h 521493"/>
              <a:gd name="connsiteX14" fmla="*/ 1009649 w 3450431"/>
              <a:gd name="connsiteY14" fmla="*/ 511968 h 521493"/>
              <a:gd name="connsiteX15" fmla="*/ 1028699 w 3450431"/>
              <a:gd name="connsiteY15" fmla="*/ 180974 h 521493"/>
              <a:gd name="connsiteX16" fmla="*/ 485774 w 3450431"/>
              <a:gd name="connsiteY16" fmla="*/ 157162 h 521493"/>
              <a:gd name="connsiteX17" fmla="*/ 471487 w 3450431"/>
              <a:gd name="connsiteY17" fmla="*/ 478630 h 521493"/>
              <a:gd name="connsiteX18" fmla="*/ 364331 w 3450431"/>
              <a:gd name="connsiteY18" fmla="*/ 469106 h 521493"/>
              <a:gd name="connsiteX19" fmla="*/ 378618 w 3450431"/>
              <a:gd name="connsiteY19" fmla="*/ 154781 h 521493"/>
              <a:gd name="connsiteX20" fmla="*/ 0 w 3450431"/>
              <a:gd name="connsiteY20" fmla="*/ 135732 h 521493"/>
              <a:gd name="connsiteX0" fmla="*/ 0 w 3450431"/>
              <a:gd name="connsiteY0" fmla="*/ 135732 h 581024"/>
              <a:gd name="connsiteX1" fmla="*/ 35719 w 3450431"/>
              <a:gd name="connsiteY1" fmla="*/ 102395 h 581024"/>
              <a:gd name="connsiteX2" fmla="*/ 152400 w 3450431"/>
              <a:gd name="connsiteY2" fmla="*/ 40481 h 581024"/>
              <a:gd name="connsiteX3" fmla="*/ 211931 w 3450431"/>
              <a:gd name="connsiteY3" fmla="*/ 0 h 581024"/>
              <a:gd name="connsiteX4" fmla="*/ 2062162 w 3450431"/>
              <a:gd name="connsiteY4" fmla="*/ 114300 h 581024"/>
              <a:gd name="connsiteX5" fmla="*/ 2824162 w 3450431"/>
              <a:gd name="connsiteY5" fmla="*/ 183357 h 581024"/>
              <a:gd name="connsiteX6" fmla="*/ 3369468 w 3450431"/>
              <a:gd name="connsiteY6" fmla="*/ 238125 h 581024"/>
              <a:gd name="connsiteX7" fmla="*/ 3388520 w 3450431"/>
              <a:gd name="connsiteY7" fmla="*/ 109539 h 581024"/>
              <a:gd name="connsiteX8" fmla="*/ 3450431 w 3450431"/>
              <a:gd name="connsiteY8" fmla="*/ 402431 h 581024"/>
              <a:gd name="connsiteX9" fmla="*/ 1709737 w 3450431"/>
              <a:gd name="connsiteY9" fmla="*/ 581024 h 581024"/>
              <a:gd name="connsiteX10" fmla="*/ 1671637 w 3450431"/>
              <a:gd name="connsiteY10" fmla="*/ 521493 h 581024"/>
              <a:gd name="connsiteX11" fmla="*/ 1695449 w 3450431"/>
              <a:gd name="connsiteY11" fmla="*/ 226218 h 581024"/>
              <a:gd name="connsiteX12" fmla="*/ 1159668 w 3450431"/>
              <a:gd name="connsiteY12" fmla="*/ 185737 h 581024"/>
              <a:gd name="connsiteX13" fmla="*/ 1135856 w 3450431"/>
              <a:gd name="connsiteY13" fmla="*/ 516730 h 581024"/>
              <a:gd name="connsiteX14" fmla="*/ 1009649 w 3450431"/>
              <a:gd name="connsiteY14" fmla="*/ 511968 h 581024"/>
              <a:gd name="connsiteX15" fmla="*/ 1028699 w 3450431"/>
              <a:gd name="connsiteY15" fmla="*/ 180974 h 581024"/>
              <a:gd name="connsiteX16" fmla="*/ 485774 w 3450431"/>
              <a:gd name="connsiteY16" fmla="*/ 157162 h 581024"/>
              <a:gd name="connsiteX17" fmla="*/ 471487 w 3450431"/>
              <a:gd name="connsiteY17" fmla="*/ 478630 h 581024"/>
              <a:gd name="connsiteX18" fmla="*/ 364331 w 3450431"/>
              <a:gd name="connsiteY18" fmla="*/ 469106 h 581024"/>
              <a:gd name="connsiteX19" fmla="*/ 378618 w 3450431"/>
              <a:gd name="connsiteY19" fmla="*/ 154781 h 581024"/>
              <a:gd name="connsiteX20" fmla="*/ 0 w 3450431"/>
              <a:gd name="connsiteY20" fmla="*/ 135732 h 581024"/>
              <a:gd name="connsiteX0" fmla="*/ 0 w 3450431"/>
              <a:gd name="connsiteY0" fmla="*/ 135732 h 581024"/>
              <a:gd name="connsiteX1" fmla="*/ 35719 w 3450431"/>
              <a:gd name="connsiteY1" fmla="*/ 102395 h 581024"/>
              <a:gd name="connsiteX2" fmla="*/ 152400 w 3450431"/>
              <a:gd name="connsiteY2" fmla="*/ 40481 h 581024"/>
              <a:gd name="connsiteX3" fmla="*/ 211931 w 3450431"/>
              <a:gd name="connsiteY3" fmla="*/ 0 h 581024"/>
              <a:gd name="connsiteX4" fmla="*/ 2062162 w 3450431"/>
              <a:gd name="connsiteY4" fmla="*/ 114300 h 581024"/>
              <a:gd name="connsiteX5" fmla="*/ 2824162 w 3450431"/>
              <a:gd name="connsiteY5" fmla="*/ 183357 h 581024"/>
              <a:gd name="connsiteX6" fmla="*/ 3369468 w 3450431"/>
              <a:gd name="connsiteY6" fmla="*/ 238125 h 581024"/>
              <a:gd name="connsiteX7" fmla="*/ 3388520 w 3450431"/>
              <a:gd name="connsiteY7" fmla="*/ 109539 h 581024"/>
              <a:gd name="connsiteX8" fmla="*/ 3450431 w 3450431"/>
              <a:gd name="connsiteY8" fmla="*/ 402431 h 581024"/>
              <a:gd name="connsiteX9" fmla="*/ 2085974 w 3450431"/>
              <a:gd name="connsiteY9" fmla="*/ 538161 h 581024"/>
              <a:gd name="connsiteX10" fmla="*/ 1709737 w 3450431"/>
              <a:gd name="connsiteY10" fmla="*/ 581024 h 581024"/>
              <a:gd name="connsiteX11" fmla="*/ 1671637 w 3450431"/>
              <a:gd name="connsiteY11" fmla="*/ 521493 h 581024"/>
              <a:gd name="connsiteX12" fmla="*/ 1695449 w 3450431"/>
              <a:gd name="connsiteY12" fmla="*/ 226218 h 581024"/>
              <a:gd name="connsiteX13" fmla="*/ 1159668 w 3450431"/>
              <a:gd name="connsiteY13" fmla="*/ 185737 h 581024"/>
              <a:gd name="connsiteX14" fmla="*/ 1135856 w 3450431"/>
              <a:gd name="connsiteY14" fmla="*/ 516730 h 581024"/>
              <a:gd name="connsiteX15" fmla="*/ 1009649 w 3450431"/>
              <a:gd name="connsiteY15" fmla="*/ 511968 h 581024"/>
              <a:gd name="connsiteX16" fmla="*/ 1028699 w 3450431"/>
              <a:gd name="connsiteY16" fmla="*/ 180974 h 581024"/>
              <a:gd name="connsiteX17" fmla="*/ 485774 w 3450431"/>
              <a:gd name="connsiteY17" fmla="*/ 157162 h 581024"/>
              <a:gd name="connsiteX18" fmla="*/ 471487 w 3450431"/>
              <a:gd name="connsiteY18" fmla="*/ 478630 h 581024"/>
              <a:gd name="connsiteX19" fmla="*/ 364331 w 3450431"/>
              <a:gd name="connsiteY19" fmla="*/ 469106 h 581024"/>
              <a:gd name="connsiteX20" fmla="*/ 378618 w 3450431"/>
              <a:gd name="connsiteY20" fmla="*/ 154781 h 581024"/>
              <a:gd name="connsiteX21" fmla="*/ 0 w 3450431"/>
              <a:gd name="connsiteY21" fmla="*/ 135732 h 581024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1778793 w 3450431"/>
              <a:gd name="connsiteY9" fmla="*/ 585786 h 585786"/>
              <a:gd name="connsiteX10" fmla="*/ 1709737 w 3450431"/>
              <a:gd name="connsiteY10" fmla="*/ 581024 h 585786"/>
              <a:gd name="connsiteX11" fmla="*/ 1671637 w 3450431"/>
              <a:gd name="connsiteY11" fmla="*/ 521493 h 585786"/>
              <a:gd name="connsiteX12" fmla="*/ 1695449 w 3450431"/>
              <a:gd name="connsiteY12" fmla="*/ 226218 h 585786"/>
              <a:gd name="connsiteX13" fmla="*/ 1159668 w 3450431"/>
              <a:gd name="connsiteY13" fmla="*/ 185737 h 585786"/>
              <a:gd name="connsiteX14" fmla="*/ 1135856 w 3450431"/>
              <a:gd name="connsiteY14" fmla="*/ 516730 h 585786"/>
              <a:gd name="connsiteX15" fmla="*/ 1009649 w 3450431"/>
              <a:gd name="connsiteY15" fmla="*/ 511968 h 585786"/>
              <a:gd name="connsiteX16" fmla="*/ 1028699 w 3450431"/>
              <a:gd name="connsiteY16" fmla="*/ 180974 h 585786"/>
              <a:gd name="connsiteX17" fmla="*/ 485774 w 3450431"/>
              <a:gd name="connsiteY17" fmla="*/ 157162 h 585786"/>
              <a:gd name="connsiteX18" fmla="*/ 471487 w 3450431"/>
              <a:gd name="connsiteY18" fmla="*/ 478630 h 585786"/>
              <a:gd name="connsiteX19" fmla="*/ 364331 w 3450431"/>
              <a:gd name="connsiteY19" fmla="*/ 469106 h 585786"/>
              <a:gd name="connsiteX20" fmla="*/ 378618 w 3450431"/>
              <a:gd name="connsiteY20" fmla="*/ 154781 h 585786"/>
              <a:gd name="connsiteX21" fmla="*/ 0 w 3450431"/>
              <a:gd name="connsiteY21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2445543 w 3450431"/>
              <a:gd name="connsiteY9" fmla="*/ 514348 h 585786"/>
              <a:gd name="connsiteX10" fmla="*/ 1778793 w 3450431"/>
              <a:gd name="connsiteY10" fmla="*/ 585786 h 585786"/>
              <a:gd name="connsiteX11" fmla="*/ 1709737 w 3450431"/>
              <a:gd name="connsiteY11" fmla="*/ 581024 h 585786"/>
              <a:gd name="connsiteX12" fmla="*/ 1671637 w 3450431"/>
              <a:gd name="connsiteY12" fmla="*/ 521493 h 585786"/>
              <a:gd name="connsiteX13" fmla="*/ 1695449 w 3450431"/>
              <a:gd name="connsiteY13" fmla="*/ 226218 h 585786"/>
              <a:gd name="connsiteX14" fmla="*/ 1159668 w 3450431"/>
              <a:gd name="connsiteY14" fmla="*/ 185737 h 585786"/>
              <a:gd name="connsiteX15" fmla="*/ 1135856 w 3450431"/>
              <a:gd name="connsiteY15" fmla="*/ 516730 h 585786"/>
              <a:gd name="connsiteX16" fmla="*/ 1009649 w 3450431"/>
              <a:gd name="connsiteY16" fmla="*/ 511968 h 585786"/>
              <a:gd name="connsiteX17" fmla="*/ 1028699 w 3450431"/>
              <a:gd name="connsiteY17" fmla="*/ 180974 h 585786"/>
              <a:gd name="connsiteX18" fmla="*/ 485774 w 3450431"/>
              <a:gd name="connsiteY18" fmla="*/ 157162 h 585786"/>
              <a:gd name="connsiteX19" fmla="*/ 471487 w 3450431"/>
              <a:gd name="connsiteY19" fmla="*/ 478630 h 585786"/>
              <a:gd name="connsiteX20" fmla="*/ 364331 w 3450431"/>
              <a:gd name="connsiteY20" fmla="*/ 469106 h 585786"/>
              <a:gd name="connsiteX21" fmla="*/ 378618 w 3450431"/>
              <a:gd name="connsiteY21" fmla="*/ 154781 h 585786"/>
              <a:gd name="connsiteX22" fmla="*/ 0 w 3450431"/>
              <a:gd name="connsiteY22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1807368 w 3450431"/>
              <a:gd name="connsiteY9" fmla="*/ 233361 h 585786"/>
              <a:gd name="connsiteX10" fmla="*/ 1778793 w 3450431"/>
              <a:gd name="connsiteY10" fmla="*/ 585786 h 585786"/>
              <a:gd name="connsiteX11" fmla="*/ 1709737 w 3450431"/>
              <a:gd name="connsiteY11" fmla="*/ 581024 h 585786"/>
              <a:gd name="connsiteX12" fmla="*/ 1671637 w 3450431"/>
              <a:gd name="connsiteY12" fmla="*/ 521493 h 585786"/>
              <a:gd name="connsiteX13" fmla="*/ 1695449 w 3450431"/>
              <a:gd name="connsiteY13" fmla="*/ 226218 h 585786"/>
              <a:gd name="connsiteX14" fmla="*/ 1159668 w 3450431"/>
              <a:gd name="connsiteY14" fmla="*/ 185737 h 585786"/>
              <a:gd name="connsiteX15" fmla="*/ 1135856 w 3450431"/>
              <a:gd name="connsiteY15" fmla="*/ 516730 h 585786"/>
              <a:gd name="connsiteX16" fmla="*/ 1009649 w 3450431"/>
              <a:gd name="connsiteY16" fmla="*/ 511968 h 585786"/>
              <a:gd name="connsiteX17" fmla="*/ 1028699 w 3450431"/>
              <a:gd name="connsiteY17" fmla="*/ 180974 h 585786"/>
              <a:gd name="connsiteX18" fmla="*/ 485774 w 3450431"/>
              <a:gd name="connsiteY18" fmla="*/ 157162 h 585786"/>
              <a:gd name="connsiteX19" fmla="*/ 471487 w 3450431"/>
              <a:gd name="connsiteY19" fmla="*/ 478630 h 585786"/>
              <a:gd name="connsiteX20" fmla="*/ 364331 w 3450431"/>
              <a:gd name="connsiteY20" fmla="*/ 469106 h 585786"/>
              <a:gd name="connsiteX21" fmla="*/ 378618 w 3450431"/>
              <a:gd name="connsiteY21" fmla="*/ 154781 h 585786"/>
              <a:gd name="connsiteX22" fmla="*/ 0 w 3450431"/>
              <a:gd name="connsiteY22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2626518 w 3450431"/>
              <a:gd name="connsiteY9" fmla="*/ 311942 h 585786"/>
              <a:gd name="connsiteX10" fmla="*/ 1807368 w 3450431"/>
              <a:gd name="connsiteY10" fmla="*/ 233361 h 585786"/>
              <a:gd name="connsiteX11" fmla="*/ 1778793 w 3450431"/>
              <a:gd name="connsiteY11" fmla="*/ 585786 h 585786"/>
              <a:gd name="connsiteX12" fmla="*/ 1709737 w 3450431"/>
              <a:gd name="connsiteY12" fmla="*/ 581024 h 585786"/>
              <a:gd name="connsiteX13" fmla="*/ 1671637 w 3450431"/>
              <a:gd name="connsiteY13" fmla="*/ 521493 h 585786"/>
              <a:gd name="connsiteX14" fmla="*/ 1695449 w 3450431"/>
              <a:gd name="connsiteY14" fmla="*/ 226218 h 585786"/>
              <a:gd name="connsiteX15" fmla="*/ 1159668 w 3450431"/>
              <a:gd name="connsiteY15" fmla="*/ 185737 h 585786"/>
              <a:gd name="connsiteX16" fmla="*/ 1135856 w 3450431"/>
              <a:gd name="connsiteY16" fmla="*/ 516730 h 585786"/>
              <a:gd name="connsiteX17" fmla="*/ 1009649 w 3450431"/>
              <a:gd name="connsiteY17" fmla="*/ 511968 h 585786"/>
              <a:gd name="connsiteX18" fmla="*/ 1028699 w 3450431"/>
              <a:gd name="connsiteY18" fmla="*/ 180974 h 585786"/>
              <a:gd name="connsiteX19" fmla="*/ 485774 w 3450431"/>
              <a:gd name="connsiteY19" fmla="*/ 157162 h 585786"/>
              <a:gd name="connsiteX20" fmla="*/ 471487 w 3450431"/>
              <a:gd name="connsiteY20" fmla="*/ 478630 h 585786"/>
              <a:gd name="connsiteX21" fmla="*/ 364331 w 3450431"/>
              <a:gd name="connsiteY21" fmla="*/ 469106 h 585786"/>
              <a:gd name="connsiteX22" fmla="*/ 378618 w 3450431"/>
              <a:gd name="connsiteY22" fmla="*/ 154781 h 585786"/>
              <a:gd name="connsiteX23" fmla="*/ 0 w 3450431"/>
              <a:gd name="connsiteY23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2347912 w 3450431"/>
              <a:gd name="connsiteY9" fmla="*/ 276223 h 585786"/>
              <a:gd name="connsiteX10" fmla="*/ 1807368 w 3450431"/>
              <a:gd name="connsiteY10" fmla="*/ 233361 h 585786"/>
              <a:gd name="connsiteX11" fmla="*/ 1778793 w 3450431"/>
              <a:gd name="connsiteY11" fmla="*/ 585786 h 585786"/>
              <a:gd name="connsiteX12" fmla="*/ 1709737 w 3450431"/>
              <a:gd name="connsiteY12" fmla="*/ 581024 h 585786"/>
              <a:gd name="connsiteX13" fmla="*/ 1671637 w 3450431"/>
              <a:gd name="connsiteY13" fmla="*/ 521493 h 585786"/>
              <a:gd name="connsiteX14" fmla="*/ 1695449 w 3450431"/>
              <a:gd name="connsiteY14" fmla="*/ 226218 h 585786"/>
              <a:gd name="connsiteX15" fmla="*/ 1159668 w 3450431"/>
              <a:gd name="connsiteY15" fmla="*/ 185737 h 585786"/>
              <a:gd name="connsiteX16" fmla="*/ 1135856 w 3450431"/>
              <a:gd name="connsiteY16" fmla="*/ 516730 h 585786"/>
              <a:gd name="connsiteX17" fmla="*/ 1009649 w 3450431"/>
              <a:gd name="connsiteY17" fmla="*/ 511968 h 585786"/>
              <a:gd name="connsiteX18" fmla="*/ 1028699 w 3450431"/>
              <a:gd name="connsiteY18" fmla="*/ 180974 h 585786"/>
              <a:gd name="connsiteX19" fmla="*/ 485774 w 3450431"/>
              <a:gd name="connsiteY19" fmla="*/ 157162 h 585786"/>
              <a:gd name="connsiteX20" fmla="*/ 471487 w 3450431"/>
              <a:gd name="connsiteY20" fmla="*/ 478630 h 585786"/>
              <a:gd name="connsiteX21" fmla="*/ 364331 w 3450431"/>
              <a:gd name="connsiteY21" fmla="*/ 469106 h 585786"/>
              <a:gd name="connsiteX22" fmla="*/ 378618 w 3450431"/>
              <a:gd name="connsiteY22" fmla="*/ 154781 h 585786"/>
              <a:gd name="connsiteX23" fmla="*/ 0 w 3450431"/>
              <a:gd name="connsiteY23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2809874 w 3450431"/>
              <a:gd name="connsiteY9" fmla="*/ 333373 h 585786"/>
              <a:gd name="connsiteX10" fmla="*/ 2347912 w 3450431"/>
              <a:gd name="connsiteY10" fmla="*/ 276223 h 585786"/>
              <a:gd name="connsiteX11" fmla="*/ 1807368 w 3450431"/>
              <a:gd name="connsiteY11" fmla="*/ 233361 h 585786"/>
              <a:gd name="connsiteX12" fmla="*/ 1778793 w 3450431"/>
              <a:gd name="connsiteY12" fmla="*/ 585786 h 585786"/>
              <a:gd name="connsiteX13" fmla="*/ 1709737 w 3450431"/>
              <a:gd name="connsiteY13" fmla="*/ 581024 h 585786"/>
              <a:gd name="connsiteX14" fmla="*/ 1671637 w 3450431"/>
              <a:gd name="connsiteY14" fmla="*/ 521493 h 585786"/>
              <a:gd name="connsiteX15" fmla="*/ 1695449 w 3450431"/>
              <a:gd name="connsiteY15" fmla="*/ 226218 h 585786"/>
              <a:gd name="connsiteX16" fmla="*/ 1159668 w 3450431"/>
              <a:gd name="connsiteY16" fmla="*/ 185737 h 585786"/>
              <a:gd name="connsiteX17" fmla="*/ 1135856 w 3450431"/>
              <a:gd name="connsiteY17" fmla="*/ 516730 h 585786"/>
              <a:gd name="connsiteX18" fmla="*/ 1009649 w 3450431"/>
              <a:gd name="connsiteY18" fmla="*/ 511968 h 585786"/>
              <a:gd name="connsiteX19" fmla="*/ 1028699 w 3450431"/>
              <a:gd name="connsiteY19" fmla="*/ 180974 h 585786"/>
              <a:gd name="connsiteX20" fmla="*/ 485774 w 3450431"/>
              <a:gd name="connsiteY20" fmla="*/ 157162 h 585786"/>
              <a:gd name="connsiteX21" fmla="*/ 471487 w 3450431"/>
              <a:gd name="connsiteY21" fmla="*/ 478630 h 585786"/>
              <a:gd name="connsiteX22" fmla="*/ 364331 w 3450431"/>
              <a:gd name="connsiteY22" fmla="*/ 469106 h 585786"/>
              <a:gd name="connsiteX23" fmla="*/ 378618 w 3450431"/>
              <a:gd name="connsiteY23" fmla="*/ 154781 h 585786"/>
              <a:gd name="connsiteX24" fmla="*/ 0 w 3450431"/>
              <a:gd name="connsiteY24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2324099 w 3450431"/>
              <a:gd name="connsiteY9" fmla="*/ 569117 h 585786"/>
              <a:gd name="connsiteX10" fmla="*/ 2347912 w 3450431"/>
              <a:gd name="connsiteY10" fmla="*/ 276223 h 585786"/>
              <a:gd name="connsiteX11" fmla="*/ 1807368 w 3450431"/>
              <a:gd name="connsiteY11" fmla="*/ 233361 h 585786"/>
              <a:gd name="connsiteX12" fmla="*/ 1778793 w 3450431"/>
              <a:gd name="connsiteY12" fmla="*/ 585786 h 585786"/>
              <a:gd name="connsiteX13" fmla="*/ 1709737 w 3450431"/>
              <a:gd name="connsiteY13" fmla="*/ 581024 h 585786"/>
              <a:gd name="connsiteX14" fmla="*/ 1671637 w 3450431"/>
              <a:gd name="connsiteY14" fmla="*/ 521493 h 585786"/>
              <a:gd name="connsiteX15" fmla="*/ 1695449 w 3450431"/>
              <a:gd name="connsiteY15" fmla="*/ 226218 h 585786"/>
              <a:gd name="connsiteX16" fmla="*/ 1159668 w 3450431"/>
              <a:gd name="connsiteY16" fmla="*/ 185737 h 585786"/>
              <a:gd name="connsiteX17" fmla="*/ 1135856 w 3450431"/>
              <a:gd name="connsiteY17" fmla="*/ 516730 h 585786"/>
              <a:gd name="connsiteX18" fmla="*/ 1009649 w 3450431"/>
              <a:gd name="connsiteY18" fmla="*/ 511968 h 585786"/>
              <a:gd name="connsiteX19" fmla="*/ 1028699 w 3450431"/>
              <a:gd name="connsiteY19" fmla="*/ 180974 h 585786"/>
              <a:gd name="connsiteX20" fmla="*/ 485774 w 3450431"/>
              <a:gd name="connsiteY20" fmla="*/ 157162 h 585786"/>
              <a:gd name="connsiteX21" fmla="*/ 471487 w 3450431"/>
              <a:gd name="connsiteY21" fmla="*/ 478630 h 585786"/>
              <a:gd name="connsiteX22" fmla="*/ 364331 w 3450431"/>
              <a:gd name="connsiteY22" fmla="*/ 469106 h 585786"/>
              <a:gd name="connsiteX23" fmla="*/ 378618 w 3450431"/>
              <a:gd name="connsiteY23" fmla="*/ 154781 h 585786"/>
              <a:gd name="connsiteX24" fmla="*/ 0 w 3450431"/>
              <a:gd name="connsiteY24" fmla="*/ 135732 h 585786"/>
              <a:gd name="connsiteX0" fmla="*/ 0 w 3450431"/>
              <a:gd name="connsiteY0" fmla="*/ 135732 h 585786"/>
              <a:gd name="connsiteX1" fmla="*/ 35719 w 3450431"/>
              <a:gd name="connsiteY1" fmla="*/ 102395 h 585786"/>
              <a:gd name="connsiteX2" fmla="*/ 152400 w 3450431"/>
              <a:gd name="connsiteY2" fmla="*/ 40481 h 585786"/>
              <a:gd name="connsiteX3" fmla="*/ 211931 w 3450431"/>
              <a:gd name="connsiteY3" fmla="*/ 0 h 585786"/>
              <a:gd name="connsiteX4" fmla="*/ 2062162 w 3450431"/>
              <a:gd name="connsiteY4" fmla="*/ 114300 h 585786"/>
              <a:gd name="connsiteX5" fmla="*/ 2824162 w 3450431"/>
              <a:gd name="connsiteY5" fmla="*/ 183357 h 585786"/>
              <a:gd name="connsiteX6" fmla="*/ 3369468 w 3450431"/>
              <a:gd name="connsiteY6" fmla="*/ 238125 h 585786"/>
              <a:gd name="connsiteX7" fmla="*/ 3388520 w 3450431"/>
              <a:gd name="connsiteY7" fmla="*/ 109539 h 585786"/>
              <a:gd name="connsiteX8" fmla="*/ 3450431 w 3450431"/>
              <a:gd name="connsiteY8" fmla="*/ 402431 h 585786"/>
              <a:gd name="connsiteX9" fmla="*/ 2805112 w 3450431"/>
              <a:gd name="connsiteY9" fmla="*/ 497679 h 585786"/>
              <a:gd name="connsiteX10" fmla="*/ 2324099 w 3450431"/>
              <a:gd name="connsiteY10" fmla="*/ 569117 h 585786"/>
              <a:gd name="connsiteX11" fmla="*/ 2347912 w 3450431"/>
              <a:gd name="connsiteY11" fmla="*/ 276223 h 585786"/>
              <a:gd name="connsiteX12" fmla="*/ 1807368 w 3450431"/>
              <a:gd name="connsiteY12" fmla="*/ 233361 h 585786"/>
              <a:gd name="connsiteX13" fmla="*/ 1778793 w 3450431"/>
              <a:gd name="connsiteY13" fmla="*/ 585786 h 585786"/>
              <a:gd name="connsiteX14" fmla="*/ 1709737 w 3450431"/>
              <a:gd name="connsiteY14" fmla="*/ 581024 h 585786"/>
              <a:gd name="connsiteX15" fmla="*/ 1671637 w 3450431"/>
              <a:gd name="connsiteY15" fmla="*/ 521493 h 585786"/>
              <a:gd name="connsiteX16" fmla="*/ 1695449 w 3450431"/>
              <a:gd name="connsiteY16" fmla="*/ 226218 h 585786"/>
              <a:gd name="connsiteX17" fmla="*/ 1159668 w 3450431"/>
              <a:gd name="connsiteY17" fmla="*/ 185737 h 585786"/>
              <a:gd name="connsiteX18" fmla="*/ 1135856 w 3450431"/>
              <a:gd name="connsiteY18" fmla="*/ 516730 h 585786"/>
              <a:gd name="connsiteX19" fmla="*/ 1009649 w 3450431"/>
              <a:gd name="connsiteY19" fmla="*/ 511968 h 585786"/>
              <a:gd name="connsiteX20" fmla="*/ 1028699 w 3450431"/>
              <a:gd name="connsiteY20" fmla="*/ 180974 h 585786"/>
              <a:gd name="connsiteX21" fmla="*/ 485774 w 3450431"/>
              <a:gd name="connsiteY21" fmla="*/ 157162 h 585786"/>
              <a:gd name="connsiteX22" fmla="*/ 471487 w 3450431"/>
              <a:gd name="connsiteY22" fmla="*/ 478630 h 585786"/>
              <a:gd name="connsiteX23" fmla="*/ 364331 w 3450431"/>
              <a:gd name="connsiteY23" fmla="*/ 469106 h 585786"/>
              <a:gd name="connsiteX24" fmla="*/ 378618 w 3450431"/>
              <a:gd name="connsiteY24" fmla="*/ 154781 h 585786"/>
              <a:gd name="connsiteX25" fmla="*/ 0 w 3450431"/>
              <a:gd name="connsiteY25" fmla="*/ 135732 h 585786"/>
              <a:gd name="connsiteX0" fmla="*/ 0 w 3450431"/>
              <a:gd name="connsiteY0" fmla="*/ 135732 h 621504"/>
              <a:gd name="connsiteX1" fmla="*/ 35719 w 3450431"/>
              <a:gd name="connsiteY1" fmla="*/ 102395 h 621504"/>
              <a:gd name="connsiteX2" fmla="*/ 152400 w 3450431"/>
              <a:gd name="connsiteY2" fmla="*/ 40481 h 621504"/>
              <a:gd name="connsiteX3" fmla="*/ 211931 w 3450431"/>
              <a:gd name="connsiteY3" fmla="*/ 0 h 621504"/>
              <a:gd name="connsiteX4" fmla="*/ 2062162 w 3450431"/>
              <a:gd name="connsiteY4" fmla="*/ 114300 h 621504"/>
              <a:gd name="connsiteX5" fmla="*/ 2824162 w 3450431"/>
              <a:gd name="connsiteY5" fmla="*/ 183357 h 621504"/>
              <a:gd name="connsiteX6" fmla="*/ 3369468 w 3450431"/>
              <a:gd name="connsiteY6" fmla="*/ 238125 h 621504"/>
              <a:gd name="connsiteX7" fmla="*/ 3388520 w 3450431"/>
              <a:gd name="connsiteY7" fmla="*/ 109539 h 621504"/>
              <a:gd name="connsiteX8" fmla="*/ 3450431 w 3450431"/>
              <a:gd name="connsiteY8" fmla="*/ 402431 h 621504"/>
              <a:gd name="connsiteX9" fmla="*/ 2366962 w 3450431"/>
              <a:gd name="connsiteY9" fmla="*/ 621504 h 621504"/>
              <a:gd name="connsiteX10" fmla="*/ 2324099 w 3450431"/>
              <a:gd name="connsiteY10" fmla="*/ 569117 h 621504"/>
              <a:gd name="connsiteX11" fmla="*/ 2347912 w 3450431"/>
              <a:gd name="connsiteY11" fmla="*/ 276223 h 621504"/>
              <a:gd name="connsiteX12" fmla="*/ 1807368 w 3450431"/>
              <a:gd name="connsiteY12" fmla="*/ 233361 h 621504"/>
              <a:gd name="connsiteX13" fmla="*/ 1778793 w 3450431"/>
              <a:gd name="connsiteY13" fmla="*/ 585786 h 621504"/>
              <a:gd name="connsiteX14" fmla="*/ 1709737 w 3450431"/>
              <a:gd name="connsiteY14" fmla="*/ 581024 h 621504"/>
              <a:gd name="connsiteX15" fmla="*/ 1671637 w 3450431"/>
              <a:gd name="connsiteY15" fmla="*/ 521493 h 621504"/>
              <a:gd name="connsiteX16" fmla="*/ 1695449 w 3450431"/>
              <a:gd name="connsiteY16" fmla="*/ 226218 h 621504"/>
              <a:gd name="connsiteX17" fmla="*/ 1159668 w 3450431"/>
              <a:gd name="connsiteY17" fmla="*/ 185737 h 621504"/>
              <a:gd name="connsiteX18" fmla="*/ 1135856 w 3450431"/>
              <a:gd name="connsiteY18" fmla="*/ 516730 h 621504"/>
              <a:gd name="connsiteX19" fmla="*/ 1009649 w 3450431"/>
              <a:gd name="connsiteY19" fmla="*/ 511968 h 621504"/>
              <a:gd name="connsiteX20" fmla="*/ 1028699 w 3450431"/>
              <a:gd name="connsiteY20" fmla="*/ 180974 h 621504"/>
              <a:gd name="connsiteX21" fmla="*/ 485774 w 3450431"/>
              <a:gd name="connsiteY21" fmla="*/ 157162 h 621504"/>
              <a:gd name="connsiteX22" fmla="*/ 471487 w 3450431"/>
              <a:gd name="connsiteY22" fmla="*/ 478630 h 621504"/>
              <a:gd name="connsiteX23" fmla="*/ 364331 w 3450431"/>
              <a:gd name="connsiteY23" fmla="*/ 469106 h 621504"/>
              <a:gd name="connsiteX24" fmla="*/ 378618 w 3450431"/>
              <a:gd name="connsiteY24" fmla="*/ 154781 h 621504"/>
              <a:gd name="connsiteX25" fmla="*/ 0 w 3450431"/>
              <a:gd name="connsiteY25" fmla="*/ 135732 h 621504"/>
              <a:gd name="connsiteX0" fmla="*/ 0 w 3450431"/>
              <a:gd name="connsiteY0" fmla="*/ 135732 h 621504"/>
              <a:gd name="connsiteX1" fmla="*/ 35719 w 3450431"/>
              <a:gd name="connsiteY1" fmla="*/ 102395 h 621504"/>
              <a:gd name="connsiteX2" fmla="*/ 152400 w 3450431"/>
              <a:gd name="connsiteY2" fmla="*/ 40481 h 621504"/>
              <a:gd name="connsiteX3" fmla="*/ 211931 w 3450431"/>
              <a:gd name="connsiteY3" fmla="*/ 0 h 621504"/>
              <a:gd name="connsiteX4" fmla="*/ 2062162 w 3450431"/>
              <a:gd name="connsiteY4" fmla="*/ 114300 h 621504"/>
              <a:gd name="connsiteX5" fmla="*/ 2824162 w 3450431"/>
              <a:gd name="connsiteY5" fmla="*/ 183357 h 621504"/>
              <a:gd name="connsiteX6" fmla="*/ 3369468 w 3450431"/>
              <a:gd name="connsiteY6" fmla="*/ 238125 h 621504"/>
              <a:gd name="connsiteX7" fmla="*/ 3388520 w 3450431"/>
              <a:gd name="connsiteY7" fmla="*/ 109539 h 621504"/>
              <a:gd name="connsiteX8" fmla="*/ 3450431 w 3450431"/>
              <a:gd name="connsiteY8" fmla="*/ 402431 h 621504"/>
              <a:gd name="connsiteX9" fmla="*/ 2888456 w 3450431"/>
              <a:gd name="connsiteY9" fmla="*/ 519111 h 621504"/>
              <a:gd name="connsiteX10" fmla="*/ 2366962 w 3450431"/>
              <a:gd name="connsiteY10" fmla="*/ 621504 h 621504"/>
              <a:gd name="connsiteX11" fmla="*/ 2324099 w 3450431"/>
              <a:gd name="connsiteY11" fmla="*/ 569117 h 621504"/>
              <a:gd name="connsiteX12" fmla="*/ 2347912 w 3450431"/>
              <a:gd name="connsiteY12" fmla="*/ 276223 h 621504"/>
              <a:gd name="connsiteX13" fmla="*/ 1807368 w 3450431"/>
              <a:gd name="connsiteY13" fmla="*/ 233361 h 621504"/>
              <a:gd name="connsiteX14" fmla="*/ 1778793 w 3450431"/>
              <a:gd name="connsiteY14" fmla="*/ 585786 h 621504"/>
              <a:gd name="connsiteX15" fmla="*/ 1709737 w 3450431"/>
              <a:gd name="connsiteY15" fmla="*/ 581024 h 621504"/>
              <a:gd name="connsiteX16" fmla="*/ 1671637 w 3450431"/>
              <a:gd name="connsiteY16" fmla="*/ 521493 h 621504"/>
              <a:gd name="connsiteX17" fmla="*/ 1695449 w 3450431"/>
              <a:gd name="connsiteY17" fmla="*/ 226218 h 621504"/>
              <a:gd name="connsiteX18" fmla="*/ 1159668 w 3450431"/>
              <a:gd name="connsiteY18" fmla="*/ 185737 h 621504"/>
              <a:gd name="connsiteX19" fmla="*/ 1135856 w 3450431"/>
              <a:gd name="connsiteY19" fmla="*/ 516730 h 621504"/>
              <a:gd name="connsiteX20" fmla="*/ 1009649 w 3450431"/>
              <a:gd name="connsiteY20" fmla="*/ 511968 h 621504"/>
              <a:gd name="connsiteX21" fmla="*/ 1028699 w 3450431"/>
              <a:gd name="connsiteY21" fmla="*/ 180974 h 621504"/>
              <a:gd name="connsiteX22" fmla="*/ 485774 w 3450431"/>
              <a:gd name="connsiteY22" fmla="*/ 157162 h 621504"/>
              <a:gd name="connsiteX23" fmla="*/ 471487 w 3450431"/>
              <a:gd name="connsiteY23" fmla="*/ 478630 h 621504"/>
              <a:gd name="connsiteX24" fmla="*/ 364331 w 3450431"/>
              <a:gd name="connsiteY24" fmla="*/ 469106 h 621504"/>
              <a:gd name="connsiteX25" fmla="*/ 378618 w 3450431"/>
              <a:gd name="connsiteY25" fmla="*/ 154781 h 621504"/>
              <a:gd name="connsiteX26" fmla="*/ 0 w 3450431"/>
              <a:gd name="connsiteY26" fmla="*/ 135732 h 621504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2445543 w 3450431"/>
              <a:gd name="connsiteY9" fmla="*/ 623886 h 623886"/>
              <a:gd name="connsiteX10" fmla="*/ 2366962 w 3450431"/>
              <a:gd name="connsiteY10" fmla="*/ 621504 h 623886"/>
              <a:gd name="connsiteX11" fmla="*/ 2324099 w 3450431"/>
              <a:gd name="connsiteY11" fmla="*/ 569117 h 623886"/>
              <a:gd name="connsiteX12" fmla="*/ 2347912 w 3450431"/>
              <a:gd name="connsiteY12" fmla="*/ 276223 h 623886"/>
              <a:gd name="connsiteX13" fmla="*/ 1807368 w 3450431"/>
              <a:gd name="connsiteY13" fmla="*/ 233361 h 623886"/>
              <a:gd name="connsiteX14" fmla="*/ 1778793 w 3450431"/>
              <a:gd name="connsiteY14" fmla="*/ 585786 h 623886"/>
              <a:gd name="connsiteX15" fmla="*/ 1709737 w 3450431"/>
              <a:gd name="connsiteY15" fmla="*/ 581024 h 623886"/>
              <a:gd name="connsiteX16" fmla="*/ 1671637 w 3450431"/>
              <a:gd name="connsiteY16" fmla="*/ 521493 h 623886"/>
              <a:gd name="connsiteX17" fmla="*/ 1695449 w 3450431"/>
              <a:gd name="connsiteY17" fmla="*/ 226218 h 623886"/>
              <a:gd name="connsiteX18" fmla="*/ 1159668 w 3450431"/>
              <a:gd name="connsiteY18" fmla="*/ 185737 h 623886"/>
              <a:gd name="connsiteX19" fmla="*/ 1135856 w 3450431"/>
              <a:gd name="connsiteY19" fmla="*/ 516730 h 623886"/>
              <a:gd name="connsiteX20" fmla="*/ 1009649 w 3450431"/>
              <a:gd name="connsiteY20" fmla="*/ 511968 h 623886"/>
              <a:gd name="connsiteX21" fmla="*/ 1028699 w 3450431"/>
              <a:gd name="connsiteY21" fmla="*/ 180974 h 623886"/>
              <a:gd name="connsiteX22" fmla="*/ 485774 w 3450431"/>
              <a:gd name="connsiteY22" fmla="*/ 157162 h 623886"/>
              <a:gd name="connsiteX23" fmla="*/ 471487 w 3450431"/>
              <a:gd name="connsiteY23" fmla="*/ 478630 h 623886"/>
              <a:gd name="connsiteX24" fmla="*/ 364331 w 3450431"/>
              <a:gd name="connsiteY24" fmla="*/ 469106 h 623886"/>
              <a:gd name="connsiteX25" fmla="*/ 378618 w 3450431"/>
              <a:gd name="connsiteY25" fmla="*/ 154781 h 623886"/>
              <a:gd name="connsiteX26" fmla="*/ 0 w 3450431"/>
              <a:gd name="connsiteY26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2988468 w 3450431"/>
              <a:gd name="connsiteY9" fmla="*/ 502442 h 623886"/>
              <a:gd name="connsiteX10" fmla="*/ 2445543 w 3450431"/>
              <a:gd name="connsiteY10" fmla="*/ 623886 h 623886"/>
              <a:gd name="connsiteX11" fmla="*/ 2366962 w 3450431"/>
              <a:gd name="connsiteY11" fmla="*/ 621504 h 623886"/>
              <a:gd name="connsiteX12" fmla="*/ 2324099 w 3450431"/>
              <a:gd name="connsiteY12" fmla="*/ 569117 h 623886"/>
              <a:gd name="connsiteX13" fmla="*/ 2347912 w 3450431"/>
              <a:gd name="connsiteY13" fmla="*/ 276223 h 623886"/>
              <a:gd name="connsiteX14" fmla="*/ 1807368 w 3450431"/>
              <a:gd name="connsiteY14" fmla="*/ 233361 h 623886"/>
              <a:gd name="connsiteX15" fmla="*/ 1778793 w 3450431"/>
              <a:gd name="connsiteY15" fmla="*/ 585786 h 623886"/>
              <a:gd name="connsiteX16" fmla="*/ 1709737 w 3450431"/>
              <a:gd name="connsiteY16" fmla="*/ 581024 h 623886"/>
              <a:gd name="connsiteX17" fmla="*/ 1671637 w 3450431"/>
              <a:gd name="connsiteY17" fmla="*/ 521493 h 623886"/>
              <a:gd name="connsiteX18" fmla="*/ 1695449 w 3450431"/>
              <a:gd name="connsiteY18" fmla="*/ 226218 h 623886"/>
              <a:gd name="connsiteX19" fmla="*/ 1159668 w 3450431"/>
              <a:gd name="connsiteY19" fmla="*/ 185737 h 623886"/>
              <a:gd name="connsiteX20" fmla="*/ 1135856 w 3450431"/>
              <a:gd name="connsiteY20" fmla="*/ 516730 h 623886"/>
              <a:gd name="connsiteX21" fmla="*/ 1009649 w 3450431"/>
              <a:gd name="connsiteY21" fmla="*/ 511968 h 623886"/>
              <a:gd name="connsiteX22" fmla="*/ 1028699 w 3450431"/>
              <a:gd name="connsiteY22" fmla="*/ 180974 h 623886"/>
              <a:gd name="connsiteX23" fmla="*/ 485774 w 3450431"/>
              <a:gd name="connsiteY23" fmla="*/ 157162 h 623886"/>
              <a:gd name="connsiteX24" fmla="*/ 471487 w 3450431"/>
              <a:gd name="connsiteY24" fmla="*/ 478630 h 623886"/>
              <a:gd name="connsiteX25" fmla="*/ 364331 w 3450431"/>
              <a:gd name="connsiteY25" fmla="*/ 469106 h 623886"/>
              <a:gd name="connsiteX26" fmla="*/ 378618 w 3450431"/>
              <a:gd name="connsiteY26" fmla="*/ 154781 h 623886"/>
              <a:gd name="connsiteX27" fmla="*/ 0 w 3450431"/>
              <a:gd name="connsiteY27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2471737 w 3450431"/>
              <a:gd name="connsiteY9" fmla="*/ 290511 h 623886"/>
              <a:gd name="connsiteX10" fmla="*/ 2445543 w 3450431"/>
              <a:gd name="connsiteY10" fmla="*/ 623886 h 623886"/>
              <a:gd name="connsiteX11" fmla="*/ 2366962 w 3450431"/>
              <a:gd name="connsiteY11" fmla="*/ 621504 h 623886"/>
              <a:gd name="connsiteX12" fmla="*/ 2324099 w 3450431"/>
              <a:gd name="connsiteY12" fmla="*/ 569117 h 623886"/>
              <a:gd name="connsiteX13" fmla="*/ 2347912 w 3450431"/>
              <a:gd name="connsiteY13" fmla="*/ 276223 h 623886"/>
              <a:gd name="connsiteX14" fmla="*/ 1807368 w 3450431"/>
              <a:gd name="connsiteY14" fmla="*/ 233361 h 623886"/>
              <a:gd name="connsiteX15" fmla="*/ 1778793 w 3450431"/>
              <a:gd name="connsiteY15" fmla="*/ 585786 h 623886"/>
              <a:gd name="connsiteX16" fmla="*/ 1709737 w 3450431"/>
              <a:gd name="connsiteY16" fmla="*/ 581024 h 623886"/>
              <a:gd name="connsiteX17" fmla="*/ 1671637 w 3450431"/>
              <a:gd name="connsiteY17" fmla="*/ 521493 h 623886"/>
              <a:gd name="connsiteX18" fmla="*/ 1695449 w 3450431"/>
              <a:gd name="connsiteY18" fmla="*/ 226218 h 623886"/>
              <a:gd name="connsiteX19" fmla="*/ 1159668 w 3450431"/>
              <a:gd name="connsiteY19" fmla="*/ 185737 h 623886"/>
              <a:gd name="connsiteX20" fmla="*/ 1135856 w 3450431"/>
              <a:gd name="connsiteY20" fmla="*/ 516730 h 623886"/>
              <a:gd name="connsiteX21" fmla="*/ 1009649 w 3450431"/>
              <a:gd name="connsiteY21" fmla="*/ 511968 h 623886"/>
              <a:gd name="connsiteX22" fmla="*/ 1028699 w 3450431"/>
              <a:gd name="connsiteY22" fmla="*/ 180974 h 623886"/>
              <a:gd name="connsiteX23" fmla="*/ 485774 w 3450431"/>
              <a:gd name="connsiteY23" fmla="*/ 157162 h 623886"/>
              <a:gd name="connsiteX24" fmla="*/ 471487 w 3450431"/>
              <a:gd name="connsiteY24" fmla="*/ 478630 h 623886"/>
              <a:gd name="connsiteX25" fmla="*/ 364331 w 3450431"/>
              <a:gd name="connsiteY25" fmla="*/ 469106 h 623886"/>
              <a:gd name="connsiteX26" fmla="*/ 378618 w 3450431"/>
              <a:gd name="connsiteY26" fmla="*/ 154781 h 623886"/>
              <a:gd name="connsiteX27" fmla="*/ 0 w 3450431"/>
              <a:gd name="connsiteY27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3152774 w 3450431"/>
              <a:gd name="connsiteY9" fmla="*/ 366711 h 623886"/>
              <a:gd name="connsiteX10" fmla="*/ 2471737 w 3450431"/>
              <a:gd name="connsiteY10" fmla="*/ 290511 h 623886"/>
              <a:gd name="connsiteX11" fmla="*/ 2445543 w 3450431"/>
              <a:gd name="connsiteY11" fmla="*/ 623886 h 623886"/>
              <a:gd name="connsiteX12" fmla="*/ 2366962 w 3450431"/>
              <a:gd name="connsiteY12" fmla="*/ 621504 h 623886"/>
              <a:gd name="connsiteX13" fmla="*/ 2324099 w 3450431"/>
              <a:gd name="connsiteY13" fmla="*/ 569117 h 623886"/>
              <a:gd name="connsiteX14" fmla="*/ 2347912 w 3450431"/>
              <a:gd name="connsiteY14" fmla="*/ 276223 h 623886"/>
              <a:gd name="connsiteX15" fmla="*/ 1807368 w 3450431"/>
              <a:gd name="connsiteY15" fmla="*/ 233361 h 623886"/>
              <a:gd name="connsiteX16" fmla="*/ 1778793 w 3450431"/>
              <a:gd name="connsiteY16" fmla="*/ 585786 h 623886"/>
              <a:gd name="connsiteX17" fmla="*/ 1709737 w 3450431"/>
              <a:gd name="connsiteY17" fmla="*/ 581024 h 623886"/>
              <a:gd name="connsiteX18" fmla="*/ 1671637 w 3450431"/>
              <a:gd name="connsiteY18" fmla="*/ 521493 h 623886"/>
              <a:gd name="connsiteX19" fmla="*/ 1695449 w 3450431"/>
              <a:gd name="connsiteY19" fmla="*/ 226218 h 623886"/>
              <a:gd name="connsiteX20" fmla="*/ 1159668 w 3450431"/>
              <a:gd name="connsiteY20" fmla="*/ 185737 h 623886"/>
              <a:gd name="connsiteX21" fmla="*/ 1135856 w 3450431"/>
              <a:gd name="connsiteY21" fmla="*/ 516730 h 623886"/>
              <a:gd name="connsiteX22" fmla="*/ 1009649 w 3450431"/>
              <a:gd name="connsiteY22" fmla="*/ 511968 h 623886"/>
              <a:gd name="connsiteX23" fmla="*/ 1028699 w 3450431"/>
              <a:gd name="connsiteY23" fmla="*/ 180974 h 623886"/>
              <a:gd name="connsiteX24" fmla="*/ 485774 w 3450431"/>
              <a:gd name="connsiteY24" fmla="*/ 157162 h 623886"/>
              <a:gd name="connsiteX25" fmla="*/ 471487 w 3450431"/>
              <a:gd name="connsiteY25" fmla="*/ 478630 h 623886"/>
              <a:gd name="connsiteX26" fmla="*/ 364331 w 3450431"/>
              <a:gd name="connsiteY26" fmla="*/ 469106 h 623886"/>
              <a:gd name="connsiteX27" fmla="*/ 378618 w 3450431"/>
              <a:gd name="connsiteY27" fmla="*/ 154781 h 623886"/>
              <a:gd name="connsiteX28" fmla="*/ 0 w 3450431"/>
              <a:gd name="connsiteY28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3005137 w 3450431"/>
              <a:gd name="connsiteY9" fmla="*/ 342898 h 623886"/>
              <a:gd name="connsiteX10" fmla="*/ 2471737 w 3450431"/>
              <a:gd name="connsiteY10" fmla="*/ 290511 h 623886"/>
              <a:gd name="connsiteX11" fmla="*/ 2445543 w 3450431"/>
              <a:gd name="connsiteY11" fmla="*/ 623886 h 623886"/>
              <a:gd name="connsiteX12" fmla="*/ 2366962 w 3450431"/>
              <a:gd name="connsiteY12" fmla="*/ 621504 h 623886"/>
              <a:gd name="connsiteX13" fmla="*/ 2324099 w 3450431"/>
              <a:gd name="connsiteY13" fmla="*/ 569117 h 623886"/>
              <a:gd name="connsiteX14" fmla="*/ 2347912 w 3450431"/>
              <a:gd name="connsiteY14" fmla="*/ 276223 h 623886"/>
              <a:gd name="connsiteX15" fmla="*/ 1807368 w 3450431"/>
              <a:gd name="connsiteY15" fmla="*/ 233361 h 623886"/>
              <a:gd name="connsiteX16" fmla="*/ 1778793 w 3450431"/>
              <a:gd name="connsiteY16" fmla="*/ 585786 h 623886"/>
              <a:gd name="connsiteX17" fmla="*/ 1709737 w 3450431"/>
              <a:gd name="connsiteY17" fmla="*/ 581024 h 623886"/>
              <a:gd name="connsiteX18" fmla="*/ 1671637 w 3450431"/>
              <a:gd name="connsiteY18" fmla="*/ 521493 h 623886"/>
              <a:gd name="connsiteX19" fmla="*/ 1695449 w 3450431"/>
              <a:gd name="connsiteY19" fmla="*/ 226218 h 623886"/>
              <a:gd name="connsiteX20" fmla="*/ 1159668 w 3450431"/>
              <a:gd name="connsiteY20" fmla="*/ 185737 h 623886"/>
              <a:gd name="connsiteX21" fmla="*/ 1135856 w 3450431"/>
              <a:gd name="connsiteY21" fmla="*/ 516730 h 623886"/>
              <a:gd name="connsiteX22" fmla="*/ 1009649 w 3450431"/>
              <a:gd name="connsiteY22" fmla="*/ 511968 h 623886"/>
              <a:gd name="connsiteX23" fmla="*/ 1028699 w 3450431"/>
              <a:gd name="connsiteY23" fmla="*/ 180974 h 623886"/>
              <a:gd name="connsiteX24" fmla="*/ 485774 w 3450431"/>
              <a:gd name="connsiteY24" fmla="*/ 157162 h 623886"/>
              <a:gd name="connsiteX25" fmla="*/ 471487 w 3450431"/>
              <a:gd name="connsiteY25" fmla="*/ 478630 h 623886"/>
              <a:gd name="connsiteX26" fmla="*/ 364331 w 3450431"/>
              <a:gd name="connsiteY26" fmla="*/ 469106 h 623886"/>
              <a:gd name="connsiteX27" fmla="*/ 378618 w 3450431"/>
              <a:gd name="connsiteY27" fmla="*/ 154781 h 623886"/>
              <a:gd name="connsiteX28" fmla="*/ 0 w 3450431"/>
              <a:gd name="connsiteY28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3224212 w 3450431"/>
              <a:gd name="connsiteY9" fmla="*/ 371473 h 623886"/>
              <a:gd name="connsiteX10" fmla="*/ 3005137 w 3450431"/>
              <a:gd name="connsiteY10" fmla="*/ 342898 h 623886"/>
              <a:gd name="connsiteX11" fmla="*/ 2471737 w 3450431"/>
              <a:gd name="connsiteY11" fmla="*/ 290511 h 623886"/>
              <a:gd name="connsiteX12" fmla="*/ 2445543 w 3450431"/>
              <a:gd name="connsiteY12" fmla="*/ 623886 h 623886"/>
              <a:gd name="connsiteX13" fmla="*/ 2366962 w 3450431"/>
              <a:gd name="connsiteY13" fmla="*/ 621504 h 623886"/>
              <a:gd name="connsiteX14" fmla="*/ 2324099 w 3450431"/>
              <a:gd name="connsiteY14" fmla="*/ 569117 h 623886"/>
              <a:gd name="connsiteX15" fmla="*/ 2347912 w 3450431"/>
              <a:gd name="connsiteY15" fmla="*/ 276223 h 623886"/>
              <a:gd name="connsiteX16" fmla="*/ 1807368 w 3450431"/>
              <a:gd name="connsiteY16" fmla="*/ 233361 h 623886"/>
              <a:gd name="connsiteX17" fmla="*/ 1778793 w 3450431"/>
              <a:gd name="connsiteY17" fmla="*/ 585786 h 623886"/>
              <a:gd name="connsiteX18" fmla="*/ 1709737 w 3450431"/>
              <a:gd name="connsiteY18" fmla="*/ 581024 h 623886"/>
              <a:gd name="connsiteX19" fmla="*/ 1671637 w 3450431"/>
              <a:gd name="connsiteY19" fmla="*/ 521493 h 623886"/>
              <a:gd name="connsiteX20" fmla="*/ 1695449 w 3450431"/>
              <a:gd name="connsiteY20" fmla="*/ 226218 h 623886"/>
              <a:gd name="connsiteX21" fmla="*/ 1159668 w 3450431"/>
              <a:gd name="connsiteY21" fmla="*/ 185737 h 623886"/>
              <a:gd name="connsiteX22" fmla="*/ 1135856 w 3450431"/>
              <a:gd name="connsiteY22" fmla="*/ 516730 h 623886"/>
              <a:gd name="connsiteX23" fmla="*/ 1009649 w 3450431"/>
              <a:gd name="connsiteY23" fmla="*/ 511968 h 623886"/>
              <a:gd name="connsiteX24" fmla="*/ 1028699 w 3450431"/>
              <a:gd name="connsiteY24" fmla="*/ 180974 h 623886"/>
              <a:gd name="connsiteX25" fmla="*/ 485774 w 3450431"/>
              <a:gd name="connsiteY25" fmla="*/ 157162 h 623886"/>
              <a:gd name="connsiteX26" fmla="*/ 471487 w 3450431"/>
              <a:gd name="connsiteY26" fmla="*/ 478630 h 623886"/>
              <a:gd name="connsiteX27" fmla="*/ 364331 w 3450431"/>
              <a:gd name="connsiteY27" fmla="*/ 469106 h 623886"/>
              <a:gd name="connsiteX28" fmla="*/ 378618 w 3450431"/>
              <a:gd name="connsiteY28" fmla="*/ 154781 h 623886"/>
              <a:gd name="connsiteX29" fmla="*/ 0 w 3450431"/>
              <a:gd name="connsiteY29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2983706 w 3450431"/>
              <a:gd name="connsiteY9" fmla="*/ 600073 h 623886"/>
              <a:gd name="connsiteX10" fmla="*/ 3005137 w 3450431"/>
              <a:gd name="connsiteY10" fmla="*/ 342898 h 623886"/>
              <a:gd name="connsiteX11" fmla="*/ 2471737 w 3450431"/>
              <a:gd name="connsiteY11" fmla="*/ 290511 h 623886"/>
              <a:gd name="connsiteX12" fmla="*/ 2445543 w 3450431"/>
              <a:gd name="connsiteY12" fmla="*/ 623886 h 623886"/>
              <a:gd name="connsiteX13" fmla="*/ 2366962 w 3450431"/>
              <a:gd name="connsiteY13" fmla="*/ 621504 h 623886"/>
              <a:gd name="connsiteX14" fmla="*/ 2324099 w 3450431"/>
              <a:gd name="connsiteY14" fmla="*/ 569117 h 623886"/>
              <a:gd name="connsiteX15" fmla="*/ 2347912 w 3450431"/>
              <a:gd name="connsiteY15" fmla="*/ 276223 h 623886"/>
              <a:gd name="connsiteX16" fmla="*/ 1807368 w 3450431"/>
              <a:gd name="connsiteY16" fmla="*/ 233361 h 623886"/>
              <a:gd name="connsiteX17" fmla="*/ 1778793 w 3450431"/>
              <a:gd name="connsiteY17" fmla="*/ 585786 h 623886"/>
              <a:gd name="connsiteX18" fmla="*/ 1709737 w 3450431"/>
              <a:gd name="connsiteY18" fmla="*/ 581024 h 623886"/>
              <a:gd name="connsiteX19" fmla="*/ 1671637 w 3450431"/>
              <a:gd name="connsiteY19" fmla="*/ 521493 h 623886"/>
              <a:gd name="connsiteX20" fmla="*/ 1695449 w 3450431"/>
              <a:gd name="connsiteY20" fmla="*/ 226218 h 623886"/>
              <a:gd name="connsiteX21" fmla="*/ 1159668 w 3450431"/>
              <a:gd name="connsiteY21" fmla="*/ 185737 h 623886"/>
              <a:gd name="connsiteX22" fmla="*/ 1135856 w 3450431"/>
              <a:gd name="connsiteY22" fmla="*/ 516730 h 623886"/>
              <a:gd name="connsiteX23" fmla="*/ 1009649 w 3450431"/>
              <a:gd name="connsiteY23" fmla="*/ 511968 h 623886"/>
              <a:gd name="connsiteX24" fmla="*/ 1028699 w 3450431"/>
              <a:gd name="connsiteY24" fmla="*/ 180974 h 623886"/>
              <a:gd name="connsiteX25" fmla="*/ 485774 w 3450431"/>
              <a:gd name="connsiteY25" fmla="*/ 157162 h 623886"/>
              <a:gd name="connsiteX26" fmla="*/ 471487 w 3450431"/>
              <a:gd name="connsiteY26" fmla="*/ 478630 h 623886"/>
              <a:gd name="connsiteX27" fmla="*/ 364331 w 3450431"/>
              <a:gd name="connsiteY27" fmla="*/ 469106 h 623886"/>
              <a:gd name="connsiteX28" fmla="*/ 378618 w 3450431"/>
              <a:gd name="connsiteY28" fmla="*/ 154781 h 623886"/>
              <a:gd name="connsiteX29" fmla="*/ 0 w 3450431"/>
              <a:gd name="connsiteY29" fmla="*/ 135732 h 623886"/>
              <a:gd name="connsiteX0" fmla="*/ 0 w 3450431"/>
              <a:gd name="connsiteY0" fmla="*/ 135732 h 623886"/>
              <a:gd name="connsiteX1" fmla="*/ 35719 w 3450431"/>
              <a:gd name="connsiteY1" fmla="*/ 102395 h 623886"/>
              <a:gd name="connsiteX2" fmla="*/ 152400 w 3450431"/>
              <a:gd name="connsiteY2" fmla="*/ 40481 h 623886"/>
              <a:gd name="connsiteX3" fmla="*/ 211931 w 3450431"/>
              <a:gd name="connsiteY3" fmla="*/ 0 h 623886"/>
              <a:gd name="connsiteX4" fmla="*/ 2062162 w 3450431"/>
              <a:gd name="connsiteY4" fmla="*/ 114300 h 623886"/>
              <a:gd name="connsiteX5" fmla="*/ 2824162 w 3450431"/>
              <a:gd name="connsiteY5" fmla="*/ 183357 h 623886"/>
              <a:gd name="connsiteX6" fmla="*/ 3369468 w 3450431"/>
              <a:gd name="connsiteY6" fmla="*/ 238125 h 623886"/>
              <a:gd name="connsiteX7" fmla="*/ 3388520 w 3450431"/>
              <a:gd name="connsiteY7" fmla="*/ 109539 h 623886"/>
              <a:gd name="connsiteX8" fmla="*/ 3450431 w 3450431"/>
              <a:gd name="connsiteY8" fmla="*/ 402431 h 623886"/>
              <a:gd name="connsiteX9" fmla="*/ 3205162 w 3450431"/>
              <a:gd name="connsiteY9" fmla="*/ 504823 h 623886"/>
              <a:gd name="connsiteX10" fmla="*/ 2983706 w 3450431"/>
              <a:gd name="connsiteY10" fmla="*/ 600073 h 623886"/>
              <a:gd name="connsiteX11" fmla="*/ 3005137 w 3450431"/>
              <a:gd name="connsiteY11" fmla="*/ 342898 h 623886"/>
              <a:gd name="connsiteX12" fmla="*/ 2471737 w 3450431"/>
              <a:gd name="connsiteY12" fmla="*/ 290511 h 623886"/>
              <a:gd name="connsiteX13" fmla="*/ 2445543 w 3450431"/>
              <a:gd name="connsiteY13" fmla="*/ 623886 h 623886"/>
              <a:gd name="connsiteX14" fmla="*/ 2366962 w 3450431"/>
              <a:gd name="connsiteY14" fmla="*/ 621504 h 623886"/>
              <a:gd name="connsiteX15" fmla="*/ 2324099 w 3450431"/>
              <a:gd name="connsiteY15" fmla="*/ 569117 h 623886"/>
              <a:gd name="connsiteX16" fmla="*/ 2347912 w 3450431"/>
              <a:gd name="connsiteY16" fmla="*/ 276223 h 623886"/>
              <a:gd name="connsiteX17" fmla="*/ 1807368 w 3450431"/>
              <a:gd name="connsiteY17" fmla="*/ 233361 h 623886"/>
              <a:gd name="connsiteX18" fmla="*/ 1778793 w 3450431"/>
              <a:gd name="connsiteY18" fmla="*/ 585786 h 623886"/>
              <a:gd name="connsiteX19" fmla="*/ 1709737 w 3450431"/>
              <a:gd name="connsiteY19" fmla="*/ 581024 h 623886"/>
              <a:gd name="connsiteX20" fmla="*/ 1671637 w 3450431"/>
              <a:gd name="connsiteY20" fmla="*/ 521493 h 623886"/>
              <a:gd name="connsiteX21" fmla="*/ 1695449 w 3450431"/>
              <a:gd name="connsiteY21" fmla="*/ 226218 h 623886"/>
              <a:gd name="connsiteX22" fmla="*/ 1159668 w 3450431"/>
              <a:gd name="connsiteY22" fmla="*/ 185737 h 623886"/>
              <a:gd name="connsiteX23" fmla="*/ 1135856 w 3450431"/>
              <a:gd name="connsiteY23" fmla="*/ 516730 h 623886"/>
              <a:gd name="connsiteX24" fmla="*/ 1009649 w 3450431"/>
              <a:gd name="connsiteY24" fmla="*/ 511968 h 623886"/>
              <a:gd name="connsiteX25" fmla="*/ 1028699 w 3450431"/>
              <a:gd name="connsiteY25" fmla="*/ 180974 h 623886"/>
              <a:gd name="connsiteX26" fmla="*/ 485774 w 3450431"/>
              <a:gd name="connsiteY26" fmla="*/ 157162 h 623886"/>
              <a:gd name="connsiteX27" fmla="*/ 471487 w 3450431"/>
              <a:gd name="connsiteY27" fmla="*/ 478630 h 623886"/>
              <a:gd name="connsiteX28" fmla="*/ 364331 w 3450431"/>
              <a:gd name="connsiteY28" fmla="*/ 469106 h 623886"/>
              <a:gd name="connsiteX29" fmla="*/ 378618 w 3450431"/>
              <a:gd name="connsiteY29" fmla="*/ 154781 h 623886"/>
              <a:gd name="connsiteX30" fmla="*/ 0 w 3450431"/>
              <a:gd name="connsiteY30" fmla="*/ 135732 h 623886"/>
              <a:gd name="connsiteX0" fmla="*/ 0 w 3450431"/>
              <a:gd name="connsiteY0" fmla="*/ 135732 h 688179"/>
              <a:gd name="connsiteX1" fmla="*/ 35719 w 3450431"/>
              <a:gd name="connsiteY1" fmla="*/ 102395 h 688179"/>
              <a:gd name="connsiteX2" fmla="*/ 152400 w 3450431"/>
              <a:gd name="connsiteY2" fmla="*/ 40481 h 688179"/>
              <a:gd name="connsiteX3" fmla="*/ 211931 w 3450431"/>
              <a:gd name="connsiteY3" fmla="*/ 0 h 688179"/>
              <a:gd name="connsiteX4" fmla="*/ 2062162 w 3450431"/>
              <a:gd name="connsiteY4" fmla="*/ 114300 h 688179"/>
              <a:gd name="connsiteX5" fmla="*/ 2824162 w 3450431"/>
              <a:gd name="connsiteY5" fmla="*/ 183357 h 688179"/>
              <a:gd name="connsiteX6" fmla="*/ 3369468 w 3450431"/>
              <a:gd name="connsiteY6" fmla="*/ 238125 h 688179"/>
              <a:gd name="connsiteX7" fmla="*/ 3388520 w 3450431"/>
              <a:gd name="connsiteY7" fmla="*/ 109539 h 688179"/>
              <a:gd name="connsiteX8" fmla="*/ 3450431 w 3450431"/>
              <a:gd name="connsiteY8" fmla="*/ 402431 h 688179"/>
              <a:gd name="connsiteX9" fmla="*/ 3019424 w 3450431"/>
              <a:gd name="connsiteY9" fmla="*/ 688179 h 688179"/>
              <a:gd name="connsiteX10" fmla="*/ 2983706 w 3450431"/>
              <a:gd name="connsiteY10" fmla="*/ 600073 h 688179"/>
              <a:gd name="connsiteX11" fmla="*/ 3005137 w 3450431"/>
              <a:gd name="connsiteY11" fmla="*/ 342898 h 688179"/>
              <a:gd name="connsiteX12" fmla="*/ 2471737 w 3450431"/>
              <a:gd name="connsiteY12" fmla="*/ 290511 h 688179"/>
              <a:gd name="connsiteX13" fmla="*/ 2445543 w 3450431"/>
              <a:gd name="connsiteY13" fmla="*/ 623886 h 688179"/>
              <a:gd name="connsiteX14" fmla="*/ 2366962 w 3450431"/>
              <a:gd name="connsiteY14" fmla="*/ 621504 h 688179"/>
              <a:gd name="connsiteX15" fmla="*/ 2324099 w 3450431"/>
              <a:gd name="connsiteY15" fmla="*/ 569117 h 688179"/>
              <a:gd name="connsiteX16" fmla="*/ 2347912 w 3450431"/>
              <a:gd name="connsiteY16" fmla="*/ 276223 h 688179"/>
              <a:gd name="connsiteX17" fmla="*/ 1807368 w 3450431"/>
              <a:gd name="connsiteY17" fmla="*/ 233361 h 688179"/>
              <a:gd name="connsiteX18" fmla="*/ 1778793 w 3450431"/>
              <a:gd name="connsiteY18" fmla="*/ 585786 h 688179"/>
              <a:gd name="connsiteX19" fmla="*/ 1709737 w 3450431"/>
              <a:gd name="connsiteY19" fmla="*/ 581024 h 688179"/>
              <a:gd name="connsiteX20" fmla="*/ 1671637 w 3450431"/>
              <a:gd name="connsiteY20" fmla="*/ 521493 h 688179"/>
              <a:gd name="connsiteX21" fmla="*/ 1695449 w 3450431"/>
              <a:gd name="connsiteY21" fmla="*/ 226218 h 688179"/>
              <a:gd name="connsiteX22" fmla="*/ 1159668 w 3450431"/>
              <a:gd name="connsiteY22" fmla="*/ 185737 h 688179"/>
              <a:gd name="connsiteX23" fmla="*/ 1135856 w 3450431"/>
              <a:gd name="connsiteY23" fmla="*/ 516730 h 688179"/>
              <a:gd name="connsiteX24" fmla="*/ 1009649 w 3450431"/>
              <a:gd name="connsiteY24" fmla="*/ 511968 h 688179"/>
              <a:gd name="connsiteX25" fmla="*/ 1028699 w 3450431"/>
              <a:gd name="connsiteY25" fmla="*/ 180974 h 688179"/>
              <a:gd name="connsiteX26" fmla="*/ 485774 w 3450431"/>
              <a:gd name="connsiteY26" fmla="*/ 157162 h 688179"/>
              <a:gd name="connsiteX27" fmla="*/ 471487 w 3450431"/>
              <a:gd name="connsiteY27" fmla="*/ 478630 h 688179"/>
              <a:gd name="connsiteX28" fmla="*/ 364331 w 3450431"/>
              <a:gd name="connsiteY28" fmla="*/ 469106 h 688179"/>
              <a:gd name="connsiteX29" fmla="*/ 378618 w 3450431"/>
              <a:gd name="connsiteY29" fmla="*/ 154781 h 688179"/>
              <a:gd name="connsiteX30" fmla="*/ 0 w 3450431"/>
              <a:gd name="connsiteY30" fmla="*/ 135732 h 688179"/>
              <a:gd name="connsiteX0" fmla="*/ 0 w 3450431"/>
              <a:gd name="connsiteY0" fmla="*/ 135732 h 688179"/>
              <a:gd name="connsiteX1" fmla="*/ 35719 w 3450431"/>
              <a:gd name="connsiteY1" fmla="*/ 102395 h 688179"/>
              <a:gd name="connsiteX2" fmla="*/ 152400 w 3450431"/>
              <a:gd name="connsiteY2" fmla="*/ 40481 h 688179"/>
              <a:gd name="connsiteX3" fmla="*/ 211931 w 3450431"/>
              <a:gd name="connsiteY3" fmla="*/ 0 h 688179"/>
              <a:gd name="connsiteX4" fmla="*/ 2062162 w 3450431"/>
              <a:gd name="connsiteY4" fmla="*/ 114300 h 688179"/>
              <a:gd name="connsiteX5" fmla="*/ 2824162 w 3450431"/>
              <a:gd name="connsiteY5" fmla="*/ 183357 h 688179"/>
              <a:gd name="connsiteX6" fmla="*/ 3369468 w 3450431"/>
              <a:gd name="connsiteY6" fmla="*/ 238125 h 688179"/>
              <a:gd name="connsiteX7" fmla="*/ 3388520 w 3450431"/>
              <a:gd name="connsiteY7" fmla="*/ 109539 h 688179"/>
              <a:gd name="connsiteX8" fmla="*/ 3450431 w 3450431"/>
              <a:gd name="connsiteY8" fmla="*/ 402431 h 688179"/>
              <a:gd name="connsiteX9" fmla="*/ 3259931 w 3450431"/>
              <a:gd name="connsiteY9" fmla="*/ 523873 h 688179"/>
              <a:gd name="connsiteX10" fmla="*/ 3019424 w 3450431"/>
              <a:gd name="connsiteY10" fmla="*/ 688179 h 688179"/>
              <a:gd name="connsiteX11" fmla="*/ 2983706 w 3450431"/>
              <a:gd name="connsiteY11" fmla="*/ 600073 h 688179"/>
              <a:gd name="connsiteX12" fmla="*/ 3005137 w 3450431"/>
              <a:gd name="connsiteY12" fmla="*/ 342898 h 688179"/>
              <a:gd name="connsiteX13" fmla="*/ 2471737 w 3450431"/>
              <a:gd name="connsiteY13" fmla="*/ 290511 h 688179"/>
              <a:gd name="connsiteX14" fmla="*/ 2445543 w 3450431"/>
              <a:gd name="connsiteY14" fmla="*/ 623886 h 688179"/>
              <a:gd name="connsiteX15" fmla="*/ 2366962 w 3450431"/>
              <a:gd name="connsiteY15" fmla="*/ 621504 h 688179"/>
              <a:gd name="connsiteX16" fmla="*/ 2324099 w 3450431"/>
              <a:gd name="connsiteY16" fmla="*/ 569117 h 688179"/>
              <a:gd name="connsiteX17" fmla="*/ 2347912 w 3450431"/>
              <a:gd name="connsiteY17" fmla="*/ 276223 h 688179"/>
              <a:gd name="connsiteX18" fmla="*/ 1807368 w 3450431"/>
              <a:gd name="connsiteY18" fmla="*/ 233361 h 688179"/>
              <a:gd name="connsiteX19" fmla="*/ 1778793 w 3450431"/>
              <a:gd name="connsiteY19" fmla="*/ 585786 h 688179"/>
              <a:gd name="connsiteX20" fmla="*/ 1709737 w 3450431"/>
              <a:gd name="connsiteY20" fmla="*/ 581024 h 688179"/>
              <a:gd name="connsiteX21" fmla="*/ 1671637 w 3450431"/>
              <a:gd name="connsiteY21" fmla="*/ 521493 h 688179"/>
              <a:gd name="connsiteX22" fmla="*/ 1695449 w 3450431"/>
              <a:gd name="connsiteY22" fmla="*/ 226218 h 688179"/>
              <a:gd name="connsiteX23" fmla="*/ 1159668 w 3450431"/>
              <a:gd name="connsiteY23" fmla="*/ 185737 h 688179"/>
              <a:gd name="connsiteX24" fmla="*/ 1135856 w 3450431"/>
              <a:gd name="connsiteY24" fmla="*/ 516730 h 688179"/>
              <a:gd name="connsiteX25" fmla="*/ 1009649 w 3450431"/>
              <a:gd name="connsiteY25" fmla="*/ 511968 h 688179"/>
              <a:gd name="connsiteX26" fmla="*/ 1028699 w 3450431"/>
              <a:gd name="connsiteY26" fmla="*/ 180974 h 688179"/>
              <a:gd name="connsiteX27" fmla="*/ 485774 w 3450431"/>
              <a:gd name="connsiteY27" fmla="*/ 157162 h 688179"/>
              <a:gd name="connsiteX28" fmla="*/ 471487 w 3450431"/>
              <a:gd name="connsiteY28" fmla="*/ 478630 h 688179"/>
              <a:gd name="connsiteX29" fmla="*/ 364331 w 3450431"/>
              <a:gd name="connsiteY29" fmla="*/ 469106 h 688179"/>
              <a:gd name="connsiteX30" fmla="*/ 378618 w 3450431"/>
              <a:gd name="connsiteY30" fmla="*/ 154781 h 688179"/>
              <a:gd name="connsiteX31" fmla="*/ 0 w 3450431"/>
              <a:gd name="connsiteY31" fmla="*/ 135732 h 688179"/>
              <a:gd name="connsiteX0" fmla="*/ 0 w 3450431"/>
              <a:gd name="connsiteY0" fmla="*/ 135732 h 690561"/>
              <a:gd name="connsiteX1" fmla="*/ 35719 w 3450431"/>
              <a:gd name="connsiteY1" fmla="*/ 102395 h 690561"/>
              <a:gd name="connsiteX2" fmla="*/ 152400 w 3450431"/>
              <a:gd name="connsiteY2" fmla="*/ 40481 h 690561"/>
              <a:gd name="connsiteX3" fmla="*/ 211931 w 3450431"/>
              <a:gd name="connsiteY3" fmla="*/ 0 h 690561"/>
              <a:gd name="connsiteX4" fmla="*/ 2062162 w 3450431"/>
              <a:gd name="connsiteY4" fmla="*/ 114300 h 690561"/>
              <a:gd name="connsiteX5" fmla="*/ 2824162 w 3450431"/>
              <a:gd name="connsiteY5" fmla="*/ 183357 h 690561"/>
              <a:gd name="connsiteX6" fmla="*/ 3369468 w 3450431"/>
              <a:gd name="connsiteY6" fmla="*/ 238125 h 690561"/>
              <a:gd name="connsiteX7" fmla="*/ 3388520 w 3450431"/>
              <a:gd name="connsiteY7" fmla="*/ 109539 h 690561"/>
              <a:gd name="connsiteX8" fmla="*/ 3450431 w 3450431"/>
              <a:gd name="connsiteY8" fmla="*/ 402431 h 690561"/>
              <a:gd name="connsiteX9" fmla="*/ 3081337 w 3450431"/>
              <a:gd name="connsiteY9" fmla="*/ 690561 h 690561"/>
              <a:gd name="connsiteX10" fmla="*/ 3019424 w 3450431"/>
              <a:gd name="connsiteY10" fmla="*/ 688179 h 690561"/>
              <a:gd name="connsiteX11" fmla="*/ 2983706 w 3450431"/>
              <a:gd name="connsiteY11" fmla="*/ 600073 h 690561"/>
              <a:gd name="connsiteX12" fmla="*/ 3005137 w 3450431"/>
              <a:gd name="connsiteY12" fmla="*/ 342898 h 690561"/>
              <a:gd name="connsiteX13" fmla="*/ 2471737 w 3450431"/>
              <a:gd name="connsiteY13" fmla="*/ 290511 h 690561"/>
              <a:gd name="connsiteX14" fmla="*/ 2445543 w 3450431"/>
              <a:gd name="connsiteY14" fmla="*/ 623886 h 690561"/>
              <a:gd name="connsiteX15" fmla="*/ 2366962 w 3450431"/>
              <a:gd name="connsiteY15" fmla="*/ 621504 h 690561"/>
              <a:gd name="connsiteX16" fmla="*/ 2324099 w 3450431"/>
              <a:gd name="connsiteY16" fmla="*/ 569117 h 690561"/>
              <a:gd name="connsiteX17" fmla="*/ 2347912 w 3450431"/>
              <a:gd name="connsiteY17" fmla="*/ 276223 h 690561"/>
              <a:gd name="connsiteX18" fmla="*/ 1807368 w 3450431"/>
              <a:gd name="connsiteY18" fmla="*/ 233361 h 690561"/>
              <a:gd name="connsiteX19" fmla="*/ 1778793 w 3450431"/>
              <a:gd name="connsiteY19" fmla="*/ 585786 h 690561"/>
              <a:gd name="connsiteX20" fmla="*/ 1709737 w 3450431"/>
              <a:gd name="connsiteY20" fmla="*/ 581024 h 690561"/>
              <a:gd name="connsiteX21" fmla="*/ 1671637 w 3450431"/>
              <a:gd name="connsiteY21" fmla="*/ 521493 h 690561"/>
              <a:gd name="connsiteX22" fmla="*/ 1695449 w 3450431"/>
              <a:gd name="connsiteY22" fmla="*/ 226218 h 690561"/>
              <a:gd name="connsiteX23" fmla="*/ 1159668 w 3450431"/>
              <a:gd name="connsiteY23" fmla="*/ 185737 h 690561"/>
              <a:gd name="connsiteX24" fmla="*/ 1135856 w 3450431"/>
              <a:gd name="connsiteY24" fmla="*/ 516730 h 690561"/>
              <a:gd name="connsiteX25" fmla="*/ 1009649 w 3450431"/>
              <a:gd name="connsiteY25" fmla="*/ 511968 h 690561"/>
              <a:gd name="connsiteX26" fmla="*/ 1028699 w 3450431"/>
              <a:gd name="connsiteY26" fmla="*/ 180974 h 690561"/>
              <a:gd name="connsiteX27" fmla="*/ 485774 w 3450431"/>
              <a:gd name="connsiteY27" fmla="*/ 157162 h 690561"/>
              <a:gd name="connsiteX28" fmla="*/ 471487 w 3450431"/>
              <a:gd name="connsiteY28" fmla="*/ 478630 h 690561"/>
              <a:gd name="connsiteX29" fmla="*/ 364331 w 3450431"/>
              <a:gd name="connsiteY29" fmla="*/ 469106 h 690561"/>
              <a:gd name="connsiteX30" fmla="*/ 378618 w 3450431"/>
              <a:gd name="connsiteY30" fmla="*/ 154781 h 690561"/>
              <a:gd name="connsiteX31" fmla="*/ 0 w 3450431"/>
              <a:gd name="connsiteY31" fmla="*/ 135732 h 690561"/>
              <a:gd name="connsiteX0" fmla="*/ 0 w 3450431"/>
              <a:gd name="connsiteY0" fmla="*/ 135732 h 690561"/>
              <a:gd name="connsiteX1" fmla="*/ 35719 w 3450431"/>
              <a:gd name="connsiteY1" fmla="*/ 102395 h 690561"/>
              <a:gd name="connsiteX2" fmla="*/ 152400 w 3450431"/>
              <a:gd name="connsiteY2" fmla="*/ 40481 h 690561"/>
              <a:gd name="connsiteX3" fmla="*/ 211931 w 3450431"/>
              <a:gd name="connsiteY3" fmla="*/ 0 h 690561"/>
              <a:gd name="connsiteX4" fmla="*/ 2062162 w 3450431"/>
              <a:gd name="connsiteY4" fmla="*/ 114300 h 690561"/>
              <a:gd name="connsiteX5" fmla="*/ 2824162 w 3450431"/>
              <a:gd name="connsiteY5" fmla="*/ 183357 h 690561"/>
              <a:gd name="connsiteX6" fmla="*/ 3369468 w 3450431"/>
              <a:gd name="connsiteY6" fmla="*/ 238125 h 690561"/>
              <a:gd name="connsiteX7" fmla="*/ 3388520 w 3450431"/>
              <a:gd name="connsiteY7" fmla="*/ 109539 h 690561"/>
              <a:gd name="connsiteX8" fmla="*/ 3450431 w 3450431"/>
              <a:gd name="connsiteY8" fmla="*/ 402431 h 690561"/>
              <a:gd name="connsiteX9" fmla="*/ 3278981 w 3450431"/>
              <a:gd name="connsiteY9" fmla="*/ 535779 h 690561"/>
              <a:gd name="connsiteX10" fmla="*/ 3081337 w 3450431"/>
              <a:gd name="connsiteY10" fmla="*/ 690561 h 690561"/>
              <a:gd name="connsiteX11" fmla="*/ 3019424 w 3450431"/>
              <a:gd name="connsiteY11" fmla="*/ 688179 h 690561"/>
              <a:gd name="connsiteX12" fmla="*/ 2983706 w 3450431"/>
              <a:gd name="connsiteY12" fmla="*/ 600073 h 690561"/>
              <a:gd name="connsiteX13" fmla="*/ 3005137 w 3450431"/>
              <a:gd name="connsiteY13" fmla="*/ 342898 h 690561"/>
              <a:gd name="connsiteX14" fmla="*/ 2471737 w 3450431"/>
              <a:gd name="connsiteY14" fmla="*/ 290511 h 690561"/>
              <a:gd name="connsiteX15" fmla="*/ 2445543 w 3450431"/>
              <a:gd name="connsiteY15" fmla="*/ 623886 h 690561"/>
              <a:gd name="connsiteX16" fmla="*/ 2366962 w 3450431"/>
              <a:gd name="connsiteY16" fmla="*/ 621504 h 690561"/>
              <a:gd name="connsiteX17" fmla="*/ 2324099 w 3450431"/>
              <a:gd name="connsiteY17" fmla="*/ 569117 h 690561"/>
              <a:gd name="connsiteX18" fmla="*/ 2347912 w 3450431"/>
              <a:gd name="connsiteY18" fmla="*/ 276223 h 690561"/>
              <a:gd name="connsiteX19" fmla="*/ 1807368 w 3450431"/>
              <a:gd name="connsiteY19" fmla="*/ 233361 h 690561"/>
              <a:gd name="connsiteX20" fmla="*/ 1778793 w 3450431"/>
              <a:gd name="connsiteY20" fmla="*/ 585786 h 690561"/>
              <a:gd name="connsiteX21" fmla="*/ 1709737 w 3450431"/>
              <a:gd name="connsiteY21" fmla="*/ 581024 h 690561"/>
              <a:gd name="connsiteX22" fmla="*/ 1671637 w 3450431"/>
              <a:gd name="connsiteY22" fmla="*/ 521493 h 690561"/>
              <a:gd name="connsiteX23" fmla="*/ 1695449 w 3450431"/>
              <a:gd name="connsiteY23" fmla="*/ 226218 h 690561"/>
              <a:gd name="connsiteX24" fmla="*/ 1159668 w 3450431"/>
              <a:gd name="connsiteY24" fmla="*/ 185737 h 690561"/>
              <a:gd name="connsiteX25" fmla="*/ 1135856 w 3450431"/>
              <a:gd name="connsiteY25" fmla="*/ 516730 h 690561"/>
              <a:gd name="connsiteX26" fmla="*/ 1009649 w 3450431"/>
              <a:gd name="connsiteY26" fmla="*/ 511968 h 690561"/>
              <a:gd name="connsiteX27" fmla="*/ 1028699 w 3450431"/>
              <a:gd name="connsiteY27" fmla="*/ 180974 h 690561"/>
              <a:gd name="connsiteX28" fmla="*/ 485774 w 3450431"/>
              <a:gd name="connsiteY28" fmla="*/ 157162 h 690561"/>
              <a:gd name="connsiteX29" fmla="*/ 471487 w 3450431"/>
              <a:gd name="connsiteY29" fmla="*/ 478630 h 690561"/>
              <a:gd name="connsiteX30" fmla="*/ 364331 w 3450431"/>
              <a:gd name="connsiteY30" fmla="*/ 469106 h 690561"/>
              <a:gd name="connsiteX31" fmla="*/ 378618 w 3450431"/>
              <a:gd name="connsiteY31" fmla="*/ 154781 h 690561"/>
              <a:gd name="connsiteX32" fmla="*/ 0 w 3450431"/>
              <a:gd name="connsiteY32" fmla="*/ 135732 h 690561"/>
              <a:gd name="connsiteX0" fmla="*/ 0 w 3450431"/>
              <a:gd name="connsiteY0" fmla="*/ 135732 h 690561"/>
              <a:gd name="connsiteX1" fmla="*/ 35719 w 3450431"/>
              <a:gd name="connsiteY1" fmla="*/ 102395 h 690561"/>
              <a:gd name="connsiteX2" fmla="*/ 152400 w 3450431"/>
              <a:gd name="connsiteY2" fmla="*/ 40481 h 690561"/>
              <a:gd name="connsiteX3" fmla="*/ 211931 w 3450431"/>
              <a:gd name="connsiteY3" fmla="*/ 0 h 690561"/>
              <a:gd name="connsiteX4" fmla="*/ 2062162 w 3450431"/>
              <a:gd name="connsiteY4" fmla="*/ 114300 h 690561"/>
              <a:gd name="connsiteX5" fmla="*/ 2824162 w 3450431"/>
              <a:gd name="connsiteY5" fmla="*/ 183357 h 690561"/>
              <a:gd name="connsiteX6" fmla="*/ 3369468 w 3450431"/>
              <a:gd name="connsiteY6" fmla="*/ 238125 h 690561"/>
              <a:gd name="connsiteX7" fmla="*/ 3388520 w 3450431"/>
              <a:gd name="connsiteY7" fmla="*/ 109539 h 690561"/>
              <a:gd name="connsiteX8" fmla="*/ 3450431 w 3450431"/>
              <a:gd name="connsiteY8" fmla="*/ 402431 h 690561"/>
              <a:gd name="connsiteX9" fmla="*/ 3140868 w 3450431"/>
              <a:gd name="connsiteY9" fmla="*/ 361948 h 690561"/>
              <a:gd name="connsiteX10" fmla="*/ 3081337 w 3450431"/>
              <a:gd name="connsiteY10" fmla="*/ 690561 h 690561"/>
              <a:gd name="connsiteX11" fmla="*/ 3019424 w 3450431"/>
              <a:gd name="connsiteY11" fmla="*/ 688179 h 690561"/>
              <a:gd name="connsiteX12" fmla="*/ 2983706 w 3450431"/>
              <a:gd name="connsiteY12" fmla="*/ 600073 h 690561"/>
              <a:gd name="connsiteX13" fmla="*/ 3005137 w 3450431"/>
              <a:gd name="connsiteY13" fmla="*/ 342898 h 690561"/>
              <a:gd name="connsiteX14" fmla="*/ 2471737 w 3450431"/>
              <a:gd name="connsiteY14" fmla="*/ 290511 h 690561"/>
              <a:gd name="connsiteX15" fmla="*/ 2445543 w 3450431"/>
              <a:gd name="connsiteY15" fmla="*/ 623886 h 690561"/>
              <a:gd name="connsiteX16" fmla="*/ 2366962 w 3450431"/>
              <a:gd name="connsiteY16" fmla="*/ 621504 h 690561"/>
              <a:gd name="connsiteX17" fmla="*/ 2324099 w 3450431"/>
              <a:gd name="connsiteY17" fmla="*/ 569117 h 690561"/>
              <a:gd name="connsiteX18" fmla="*/ 2347912 w 3450431"/>
              <a:gd name="connsiteY18" fmla="*/ 276223 h 690561"/>
              <a:gd name="connsiteX19" fmla="*/ 1807368 w 3450431"/>
              <a:gd name="connsiteY19" fmla="*/ 233361 h 690561"/>
              <a:gd name="connsiteX20" fmla="*/ 1778793 w 3450431"/>
              <a:gd name="connsiteY20" fmla="*/ 585786 h 690561"/>
              <a:gd name="connsiteX21" fmla="*/ 1709737 w 3450431"/>
              <a:gd name="connsiteY21" fmla="*/ 581024 h 690561"/>
              <a:gd name="connsiteX22" fmla="*/ 1671637 w 3450431"/>
              <a:gd name="connsiteY22" fmla="*/ 521493 h 690561"/>
              <a:gd name="connsiteX23" fmla="*/ 1695449 w 3450431"/>
              <a:gd name="connsiteY23" fmla="*/ 226218 h 690561"/>
              <a:gd name="connsiteX24" fmla="*/ 1159668 w 3450431"/>
              <a:gd name="connsiteY24" fmla="*/ 185737 h 690561"/>
              <a:gd name="connsiteX25" fmla="*/ 1135856 w 3450431"/>
              <a:gd name="connsiteY25" fmla="*/ 516730 h 690561"/>
              <a:gd name="connsiteX26" fmla="*/ 1009649 w 3450431"/>
              <a:gd name="connsiteY26" fmla="*/ 511968 h 690561"/>
              <a:gd name="connsiteX27" fmla="*/ 1028699 w 3450431"/>
              <a:gd name="connsiteY27" fmla="*/ 180974 h 690561"/>
              <a:gd name="connsiteX28" fmla="*/ 485774 w 3450431"/>
              <a:gd name="connsiteY28" fmla="*/ 157162 h 690561"/>
              <a:gd name="connsiteX29" fmla="*/ 471487 w 3450431"/>
              <a:gd name="connsiteY29" fmla="*/ 478630 h 690561"/>
              <a:gd name="connsiteX30" fmla="*/ 364331 w 3450431"/>
              <a:gd name="connsiteY30" fmla="*/ 469106 h 690561"/>
              <a:gd name="connsiteX31" fmla="*/ 378618 w 3450431"/>
              <a:gd name="connsiteY31" fmla="*/ 154781 h 690561"/>
              <a:gd name="connsiteX32" fmla="*/ 0 w 3450431"/>
              <a:gd name="connsiteY32" fmla="*/ 135732 h 690561"/>
              <a:gd name="connsiteX0" fmla="*/ 0 w 3450431"/>
              <a:gd name="connsiteY0" fmla="*/ 135732 h 690561"/>
              <a:gd name="connsiteX1" fmla="*/ 35719 w 3450431"/>
              <a:gd name="connsiteY1" fmla="*/ 102395 h 690561"/>
              <a:gd name="connsiteX2" fmla="*/ 152400 w 3450431"/>
              <a:gd name="connsiteY2" fmla="*/ 40481 h 690561"/>
              <a:gd name="connsiteX3" fmla="*/ 211931 w 3450431"/>
              <a:gd name="connsiteY3" fmla="*/ 0 h 690561"/>
              <a:gd name="connsiteX4" fmla="*/ 2062162 w 3450431"/>
              <a:gd name="connsiteY4" fmla="*/ 114300 h 690561"/>
              <a:gd name="connsiteX5" fmla="*/ 2824162 w 3450431"/>
              <a:gd name="connsiteY5" fmla="*/ 183357 h 690561"/>
              <a:gd name="connsiteX6" fmla="*/ 3369468 w 3450431"/>
              <a:gd name="connsiteY6" fmla="*/ 238125 h 690561"/>
              <a:gd name="connsiteX7" fmla="*/ 3388520 w 3450431"/>
              <a:gd name="connsiteY7" fmla="*/ 109539 h 690561"/>
              <a:gd name="connsiteX8" fmla="*/ 3450431 w 3450431"/>
              <a:gd name="connsiteY8" fmla="*/ 402431 h 690561"/>
              <a:gd name="connsiteX9" fmla="*/ 3298031 w 3450431"/>
              <a:gd name="connsiteY9" fmla="*/ 378617 h 690561"/>
              <a:gd name="connsiteX10" fmla="*/ 3140868 w 3450431"/>
              <a:gd name="connsiteY10" fmla="*/ 361948 h 690561"/>
              <a:gd name="connsiteX11" fmla="*/ 3081337 w 3450431"/>
              <a:gd name="connsiteY11" fmla="*/ 690561 h 690561"/>
              <a:gd name="connsiteX12" fmla="*/ 3019424 w 3450431"/>
              <a:gd name="connsiteY12" fmla="*/ 688179 h 690561"/>
              <a:gd name="connsiteX13" fmla="*/ 2983706 w 3450431"/>
              <a:gd name="connsiteY13" fmla="*/ 600073 h 690561"/>
              <a:gd name="connsiteX14" fmla="*/ 3005137 w 3450431"/>
              <a:gd name="connsiteY14" fmla="*/ 342898 h 690561"/>
              <a:gd name="connsiteX15" fmla="*/ 2471737 w 3450431"/>
              <a:gd name="connsiteY15" fmla="*/ 290511 h 690561"/>
              <a:gd name="connsiteX16" fmla="*/ 2445543 w 3450431"/>
              <a:gd name="connsiteY16" fmla="*/ 623886 h 690561"/>
              <a:gd name="connsiteX17" fmla="*/ 2366962 w 3450431"/>
              <a:gd name="connsiteY17" fmla="*/ 621504 h 690561"/>
              <a:gd name="connsiteX18" fmla="*/ 2324099 w 3450431"/>
              <a:gd name="connsiteY18" fmla="*/ 569117 h 690561"/>
              <a:gd name="connsiteX19" fmla="*/ 2347912 w 3450431"/>
              <a:gd name="connsiteY19" fmla="*/ 276223 h 690561"/>
              <a:gd name="connsiteX20" fmla="*/ 1807368 w 3450431"/>
              <a:gd name="connsiteY20" fmla="*/ 233361 h 690561"/>
              <a:gd name="connsiteX21" fmla="*/ 1778793 w 3450431"/>
              <a:gd name="connsiteY21" fmla="*/ 585786 h 690561"/>
              <a:gd name="connsiteX22" fmla="*/ 1709737 w 3450431"/>
              <a:gd name="connsiteY22" fmla="*/ 581024 h 690561"/>
              <a:gd name="connsiteX23" fmla="*/ 1671637 w 3450431"/>
              <a:gd name="connsiteY23" fmla="*/ 521493 h 690561"/>
              <a:gd name="connsiteX24" fmla="*/ 1695449 w 3450431"/>
              <a:gd name="connsiteY24" fmla="*/ 226218 h 690561"/>
              <a:gd name="connsiteX25" fmla="*/ 1159668 w 3450431"/>
              <a:gd name="connsiteY25" fmla="*/ 185737 h 690561"/>
              <a:gd name="connsiteX26" fmla="*/ 1135856 w 3450431"/>
              <a:gd name="connsiteY26" fmla="*/ 516730 h 690561"/>
              <a:gd name="connsiteX27" fmla="*/ 1009649 w 3450431"/>
              <a:gd name="connsiteY27" fmla="*/ 511968 h 690561"/>
              <a:gd name="connsiteX28" fmla="*/ 1028699 w 3450431"/>
              <a:gd name="connsiteY28" fmla="*/ 180974 h 690561"/>
              <a:gd name="connsiteX29" fmla="*/ 485774 w 3450431"/>
              <a:gd name="connsiteY29" fmla="*/ 157162 h 690561"/>
              <a:gd name="connsiteX30" fmla="*/ 471487 w 3450431"/>
              <a:gd name="connsiteY30" fmla="*/ 478630 h 690561"/>
              <a:gd name="connsiteX31" fmla="*/ 364331 w 3450431"/>
              <a:gd name="connsiteY31" fmla="*/ 469106 h 690561"/>
              <a:gd name="connsiteX32" fmla="*/ 378618 w 3450431"/>
              <a:gd name="connsiteY32" fmla="*/ 154781 h 690561"/>
              <a:gd name="connsiteX33" fmla="*/ 0 w 3450431"/>
              <a:gd name="connsiteY33" fmla="*/ 135732 h 690561"/>
              <a:gd name="connsiteX0" fmla="*/ 0 w 3450431"/>
              <a:gd name="connsiteY0" fmla="*/ 135732 h 690561"/>
              <a:gd name="connsiteX1" fmla="*/ 35719 w 3450431"/>
              <a:gd name="connsiteY1" fmla="*/ 102395 h 690561"/>
              <a:gd name="connsiteX2" fmla="*/ 152400 w 3450431"/>
              <a:gd name="connsiteY2" fmla="*/ 40481 h 690561"/>
              <a:gd name="connsiteX3" fmla="*/ 211931 w 3450431"/>
              <a:gd name="connsiteY3" fmla="*/ 0 h 690561"/>
              <a:gd name="connsiteX4" fmla="*/ 2062162 w 3450431"/>
              <a:gd name="connsiteY4" fmla="*/ 114300 h 690561"/>
              <a:gd name="connsiteX5" fmla="*/ 2824162 w 3450431"/>
              <a:gd name="connsiteY5" fmla="*/ 183357 h 690561"/>
              <a:gd name="connsiteX6" fmla="*/ 3369468 w 3450431"/>
              <a:gd name="connsiteY6" fmla="*/ 238125 h 690561"/>
              <a:gd name="connsiteX7" fmla="*/ 3388520 w 3450431"/>
              <a:gd name="connsiteY7" fmla="*/ 109539 h 690561"/>
              <a:gd name="connsiteX8" fmla="*/ 3450431 w 3450431"/>
              <a:gd name="connsiteY8" fmla="*/ 402431 h 690561"/>
              <a:gd name="connsiteX9" fmla="*/ 3352799 w 3450431"/>
              <a:gd name="connsiteY9" fmla="*/ 380998 h 690561"/>
              <a:gd name="connsiteX10" fmla="*/ 3140868 w 3450431"/>
              <a:gd name="connsiteY10" fmla="*/ 361948 h 690561"/>
              <a:gd name="connsiteX11" fmla="*/ 3081337 w 3450431"/>
              <a:gd name="connsiteY11" fmla="*/ 690561 h 690561"/>
              <a:gd name="connsiteX12" fmla="*/ 3019424 w 3450431"/>
              <a:gd name="connsiteY12" fmla="*/ 688179 h 690561"/>
              <a:gd name="connsiteX13" fmla="*/ 2983706 w 3450431"/>
              <a:gd name="connsiteY13" fmla="*/ 600073 h 690561"/>
              <a:gd name="connsiteX14" fmla="*/ 3005137 w 3450431"/>
              <a:gd name="connsiteY14" fmla="*/ 342898 h 690561"/>
              <a:gd name="connsiteX15" fmla="*/ 2471737 w 3450431"/>
              <a:gd name="connsiteY15" fmla="*/ 290511 h 690561"/>
              <a:gd name="connsiteX16" fmla="*/ 2445543 w 3450431"/>
              <a:gd name="connsiteY16" fmla="*/ 623886 h 690561"/>
              <a:gd name="connsiteX17" fmla="*/ 2366962 w 3450431"/>
              <a:gd name="connsiteY17" fmla="*/ 621504 h 690561"/>
              <a:gd name="connsiteX18" fmla="*/ 2324099 w 3450431"/>
              <a:gd name="connsiteY18" fmla="*/ 569117 h 690561"/>
              <a:gd name="connsiteX19" fmla="*/ 2347912 w 3450431"/>
              <a:gd name="connsiteY19" fmla="*/ 276223 h 690561"/>
              <a:gd name="connsiteX20" fmla="*/ 1807368 w 3450431"/>
              <a:gd name="connsiteY20" fmla="*/ 233361 h 690561"/>
              <a:gd name="connsiteX21" fmla="*/ 1778793 w 3450431"/>
              <a:gd name="connsiteY21" fmla="*/ 585786 h 690561"/>
              <a:gd name="connsiteX22" fmla="*/ 1709737 w 3450431"/>
              <a:gd name="connsiteY22" fmla="*/ 581024 h 690561"/>
              <a:gd name="connsiteX23" fmla="*/ 1671637 w 3450431"/>
              <a:gd name="connsiteY23" fmla="*/ 521493 h 690561"/>
              <a:gd name="connsiteX24" fmla="*/ 1695449 w 3450431"/>
              <a:gd name="connsiteY24" fmla="*/ 226218 h 690561"/>
              <a:gd name="connsiteX25" fmla="*/ 1159668 w 3450431"/>
              <a:gd name="connsiteY25" fmla="*/ 185737 h 690561"/>
              <a:gd name="connsiteX26" fmla="*/ 1135856 w 3450431"/>
              <a:gd name="connsiteY26" fmla="*/ 516730 h 690561"/>
              <a:gd name="connsiteX27" fmla="*/ 1009649 w 3450431"/>
              <a:gd name="connsiteY27" fmla="*/ 511968 h 690561"/>
              <a:gd name="connsiteX28" fmla="*/ 1028699 w 3450431"/>
              <a:gd name="connsiteY28" fmla="*/ 180974 h 690561"/>
              <a:gd name="connsiteX29" fmla="*/ 485774 w 3450431"/>
              <a:gd name="connsiteY29" fmla="*/ 157162 h 690561"/>
              <a:gd name="connsiteX30" fmla="*/ 471487 w 3450431"/>
              <a:gd name="connsiteY30" fmla="*/ 478630 h 690561"/>
              <a:gd name="connsiteX31" fmla="*/ 364331 w 3450431"/>
              <a:gd name="connsiteY31" fmla="*/ 469106 h 690561"/>
              <a:gd name="connsiteX32" fmla="*/ 378618 w 3450431"/>
              <a:gd name="connsiteY32" fmla="*/ 154781 h 690561"/>
              <a:gd name="connsiteX33" fmla="*/ 0 w 3450431"/>
              <a:gd name="connsiteY33" fmla="*/ 135732 h 69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50431" h="690561">
                <a:moveTo>
                  <a:pt x="0" y="135732"/>
                </a:moveTo>
                <a:lnTo>
                  <a:pt x="35719" y="102395"/>
                </a:lnTo>
                <a:lnTo>
                  <a:pt x="152400" y="40481"/>
                </a:lnTo>
                <a:lnTo>
                  <a:pt x="211931" y="0"/>
                </a:lnTo>
                <a:lnTo>
                  <a:pt x="2062162" y="114300"/>
                </a:lnTo>
                <a:lnTo>
                  <a:pt x="2824162" y="183357"/>
                </a:lnTo>
                <a:lnTo>
                  <a:pt x="3369468" y="238125"/>
                </a:lnTo>
                <a:lnTo>
                  <a:pt x="3388520" y="109539"/>
                </a:lnTo>
                <a:lnTo>
                  <a:pt x="3450431" y="402431"/>
                </a:lnTo>
                <a:lnTo>
                  <a:pt x="3352799" y="380998"/>
                </a:lnTo>
                <a:lnTo>
                  <a:pt x="3140868" y="361948"/>
                </a:lnTo>
                <a:lnTo>
                  <a:pt x="3081337" y="690561"/>
                </a:lnTo>
                <a:lnTo>
                  <a:pt x="3019424" y="688179"/>
                </a:lnTo>
                <a:lnTo>
                  <a:pt x="2983706" y="600073"/>
                </a:lnTo>
                <a:lnTo>
                  <a:pt x="3005137" y="342898"/>
                </a:lnTo>
                <a:lnTo>
                  <a:pt x="2471737" y="290511"/>
                </a:lnTo>
                <a:lnTo>
                  <a:pt x="2445543" y="623886"/>
                </a:lnTo>
                <a:lnTo>
                  <a:pt x="2366962" y="621504"/>
                </a:lnTo>
                <a:lnTo>
                  <a:pt x="2324099" y="569117"/>
                </a:lnTo>
                <a:lnTo>
                  <a:pt x="2347912" y="276223"/>
                </a:lnTo>
                <a:lnTo>
                  <a:pt x="1807368" y="233361"/>
                </a:lnTo>
                <a:lnTo>
                  <a:pt x="1778793" y="585786"/>
                </a:lnTo>
                <a:lnTo>
                  <a:pt x="1709737" y="581024"/>
                </a:lnTo>
                <a:lnTo>
                  <a:pt x="1671637" y="521493"/>
                </a:lnTo>
                <a:lnTo>
                  <a:pt x="1695449" y="226218"/>
                </a:lnTo>
                <a:lnTo>
                  <a:pt x="1159668" y="185737"/>
                </a:lnTo>
                <a:lnTo>
                  <a:pt x="1135856" y="516730"/>
                </a:lnTo>
                <a:lnTo>
                  <a:pt x="1009649" y="511968"/>
                </a:lnTo>
                <a:lnTo>
                  <a:pt x="1028699" y="180974"/>
                </a:lnTo>
                <a:lnTo>
                  <a:pt x="485774" y="157162"/>
                </a:lnTo>
                <a:lnTo>
                  <a:pt x="471487" y="478630"/>
                </a:lnTo>
                <a:lnTo>
                  <a:pt x="364331" y="469106"/>
                </a:lnTo>
                <a:lnTo>
                  <a:pt x="378618" y="154781"/>
                </a:lnTo>
                <a:lnTo>
                  <a:pt x="0" y="135732"/>
                </a:lnTo>
                <a:close/>
              </a:path>
            </a:pathLst>
          </a:custGeom>
          <a:solidFill>
            <a:srgbClr val="0E1A28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二等辺三角形 39">
            <a:extLst>
              <a:ext uri="{FF2B5EF4-FFF2-40B4-BE49-F238E27FC236}">
                <a16:creationId xmlns:a16="http://schemas.microsoft.com/office/drawing/2014/main" id="{093E36FC-E952-4290-A256-643C19A3147F}"/>
              </a:ext>
            </a:extLst>
          </p:cNvPr>
          <p:cNvSpPr/>
          <p:nvPr/>
        </p:nvSpPr>
        <p:spPr>
          <a:xfrm>
            <a:off x="9503568" y="6967539"/>
            <a:ext cx="1209675" cy="283367"/>
          </a:xfrm>
          <a:custGeom>
            <a:avLst/>
            <a:gdLst>
              <a:gd name="connsiteX0" fmla="*/ 0 w 526256"/>
              <a:gd name="connsiteY0" fmla="*/ 333375 h 333375"/>
              <a:gd name="connsiteX1" fmla="*/ 263128 w 526256"/>
              <a:gd name="connsiteY1" fmla="*/ 0 h 333375"/>
              <a:gd name="connsiteX2" fmla="*/ 526256 w 526256"/>
              <a:gd name="connsiteY2" fmla="*/ 333375 h 333375"/>
              <a:gd name="connsiteX3" fmla="*/ 0 w 526256"/>
              <a:gd name="connsiteY3" fmla="*/ 333375 h 333375"/>
              <a:gd name="connsiteX0" fmla="*/ 0 w 1095375"/>
              <a:gd name="connsiteY0" fmla="*/ 397669 h 397669"/>
              <a:gd name="connsiteX1" fmla="*/ 832247 w 1095375"/>
              <a:gd name="connsiteY1" fmla="*/ 0 h 397669"/>
              <a:gd name="connsiteX2" fmla="*/ 1095375 w 1095375"/>
              <a:gd name="connsiteY2" fmla="*/ 333375 h 397669"/>
              <a:gd name="connsiteX3" fmla="*/ 0 w 1095375"/>
              <a:gd name="connsiteY3" fmla="*/ 397669 h 397669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0 w 1095375"/>
              <a:gd name="connsiteY3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438151 w 1095375"/>
              <a:gd name="connsiteY3" fmla="*/ 150019 h 176213"/>
              <a:gd name="connsiteX4" fmla="*/ 0 w 1095375"/>
              <a:gd name="connsiteY4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147638 w 1095375"/>
              <a:gd name="connsiteY3" fmla="*/ 114300 h 176213"/>
              <a:gd name="connsiteX4" fmla="*/ 0 w 1095375"/>
              <a:gd name="connsiteY4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604838 w 1095375"/>
              <a:gd name="connsiteY3" fmla="*/ 114301 h 176213"/>
              <a:gd name="connsiteX4" fmla="*/ 147638 w 1095375"/>
              <a:gd name="connsiteY4" fmla="*/ 114300 h 176213"/>
              <a:gd name="connsiteX5" fmla="*/ 0 w 1095375"/>
              <a:gd name="connsiteY5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345282 w 1095375"/>
              <a:gd name="connsiteY3" fmla="*/ 102394 h 176213"/>
              <a:gd name="connsiteX4" fmla="*/ 147638 w 1095375"/>
              <a:gd name="connsiteY4" fmla="*/ 114300 h 176213"/>
              <a:gd name="connsiteX5" fmla="*/ 0 w 1095375"/>
              <a:gd name="connsiteY5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752476 w 1095375"/>
              <a:gd name="connsiteY3" fmla="*/ 109538 h 176213"/>
              <a:gd name="connsiteX4" fmla="*/ 345282 w 1095375"/>
              <a:gd name="connsiteY4" fmla="*/ 102394 h 176213"/>
              <a:gd name="connsiteX5" fmla="*/ 147638 w 1095375"/>
              <a:gd name="connsiteY5" fmla="*/ 114300 h 176213"/>
              <a:gd name="connsiteX6" fmla="*/ 0 w 1095375"/>
              <a:gd name="connsiteY6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359570 w 1095375"/>
              <a:gd name="connsiteY3" fmla="*/ 130969 h 176213"/>
              <a:gd name="connsiteX4" fmla="*/ 345282 w 1095375"/>
              <a:gd name="connsiteY4" fmla="*/ 102394 h 176213"/>
              <a:gd name="connsiteX5" fmla="*/ 147638 w 1095375"/>
              <a:gd name="connsiteY5" fmla="*/ 114300 h 176213"/>
              <a:gd name="connsiteX6" fmla="*/ 0 w 1095375"/>
              <a:gd name="connsiteY6" fmla="*/ 176213 h 176213"/>
              <a:gd name="connsiteX0" fmla="*/ 0 w 1095375"/>
              <a:gd name="connsiteY0" fmla="*/ 176213 h 176213"/>
              <a:gd name="connsiteX1" fmla="*/ 44053 w 1095375"/>
              <a:gd name="connsiteY1" fmla="*/ 0 h 176213"/>
              <a:gd name="connsiteX2" fmla="*/ 1095375 w 1095375"/>
              <a:gd name="connsiteY2" fmla="*/ 111919 h 176213"/>
              <a:gd name="connsiteX3" fmla="*/ 778670 w 1095375"/>
              <a:gd name="connsiteY3" fmla="*/ 121444 h 176213"/>
              <a:gd name="connsiteX4" fmla="*/ 359570 w 1095375"/>
              <a:gd name="connsiteY4" fmla="*/ 130969 h 176213"/>
              <a:gd name="connsiteX5" fmla="*/ 345282 w 1095375"/>
              <a:gd name="connsiteY5" fmla="*/ 102394 h 176213"/>
              <a:gd name="connsiteX6" fmla="*/ 147638 w 1095375"/>
              <a:gd name="connsiteY6" fmla="*/ 114300 h 176213"/>
              <a:gd name="connsiteX7" fmla="*/ 0 w 1095375"/>
              <a:gd name="connsiteY7" fmla="*/ 176213 h 176213"/>
              <a:gd name="connsiteX0" fmla="*/ 0 w 1095375"/>
              <a:gd name="connsiteY0" fmla="*/ 176213 h 185738"/>
              <a:gd name="connsiteX1" fmla="*/ 44053 w 1095375"/>
              <a:gd name="connsiteY1" fmla="*/ 0 h 185738"/>
              <a:gd name="connsiteX2" fmla="*/ 1095375 w 1095375"/>
              <a:gd name="connsiteY2" fmla="*/ 111919 h 185738"/>
              <a:gd name="connsiteX3" fmla="*/ 292895 w 1095375"/>
              <a:gd name="connsiteY3" fmla="*/ 185738 h 185738"/>
              <a:gd name="connsiteX4" fmla="*/ 359570 w 1095375"/>
              <a:gd name="connsiteY4" fmla="*/ 130969 h 185738"/>
              <a:gd name="connsiteX5" fmla="*/ 345282 w 1095375"/>
              <a:gd name="connsiteY5" fmla="*/ 102394 h 185738"/>
              <a:gd name="connsiteX6" fmla="*/ 147638 w 1095375"/>
              <a:gd name="connsiteY6" fmla="*/ 114300 h 185738"/>
              <a:gd name="connsiteX7" fmla="*/ 0 w 1095375"/>
              <a:gd name="connsiteY7" fmla="*/ 176213 h 185738"/>
              <a:gd name="connsiteX0" fmla="*/ 0 w 1095375"/>
              <a:gd name="connsiteY0" fmla="*/ 176213 h 185738"/>
              <a:gd name="connsiteX1" fmla="*/ 44053 w 1095375"/>
              <a:gd name="connsiteY1" fmla="*/ 0 h 185738"/>
              <a:gd name="connsiteX2" fmla="*/ 1095375 w 1095375"/>
              <a:gd name="connsiteY2" fmla="*/ 111919 h 185738"/>
              <a:gd name="connsiteX3" fmla="*/ 747713 w 1095375"/>
              <a:gd name="connsiteY3" fmla="*/ 145256 h 185738"/>
              <a:gd name="connsiteX4" fmla="*/ 292895 w 1095375"/>
              <a:gd name="connsiteY4" fmla="*/ 185738 h 185738"/>
              <a:gd name="connsiteX5" fmla="*/ 359570 w 1095375"/>
              <a:gd name="connsiteY5" fmla="*/ 130969 h 185738"/>
              <a:gd name="connsiteX6" fmla="*/ 345282 w 1095375"/>
              <a:gd name="connsiteY6" fmla="*/ 102394 h 185738"/>
              <a:gd name="connsiteX7" fmla="*/ 147638 w 1095375"/>
              <a:gd name="connsiteY7" fmla="*/ 114300 h 185738"/>
              <a:gd name="connsiteX8" fmla="*/ 0 w 1095375"/>
              <a:gd name="connsiteY8" fmla="*/ 176213 h 185738"/>
              <a:gd name="connsiteX0" fmla="*/ 0 w 1095375"/>
              <a:gd name="connsiteY0" fmla="*/ 176213 h 200025"/>
              <a:gd name="connsiteX1" fmla="*/ 44053 w 1095375"/>
              <a:gd name="connsiteY1" fmla="*/ 0 h 200025"/>
              <a:gd name="connsiteX2" fmla="*/ 1095375 w 1095375"/>
              <a:gd name="connsiteY2" fmla="*/ 111919 h 200025"/>
              <a:gd name="connsiteX3" fmla="*/ 369095 w 1095375"/>
              <a:gd name="connsiteY3" fmla="*/ 200025 h 200025"/>
              <a:gd name="connsiteX4" fmla="*/ 292895 w 1095375"/>
              <a:gd name="connsiteY4" fmla="*/ 185738 h 200025"/>
              <a:gd name="connsiteX5" fmla="*/ 359570 w 1095375"/>
              <a:gd name="connsiteY5" fmla="*/ 130969 h 200025"/>
              <a:gd name="connsiteX6" fmla="*/ 345282 w 1095375"/>
              <a:gd name="connsiteY6" fmla="*/ 102394 h 200025"/>
              <a:gd name="connsiteX7" fmla="*/ 147638 w 1095375"/>
              <a:gd name="connsiteY7" fmla="*/ 114300 h 200025"/>
              <a:gd name="connsiteX8" fmla="*/ 0 w 1095375"/>
              <a:gd name="connsiteY8" fmla="*/ 176213 h 200025"/>
              <a:gd name="connsiteX0" fmla="*/ 0 w 1095375"/>
              <a:gd name="connsiteY0" fmla="*/ 176213 h 200025"/>
              <a:gd name="connsiteX1" fmla="*/ 44053 w 1095375"/>
              <a:gd name="connsiteY1" fmla="*/ 0 h 200025"/>
              <a:gd name="connsiteX2" fmla="*/ 1095375 w 1095375"/>
              <a:gd name="connsiteY2" fmla="*/ 111919 h 200025"/>
              <a:gd name="connsiteX3" fmla="*/ 902495 w 1095375"/>
              <a:gd name="connsiteY3" fmla="*/ 135731 h 200025"/>
              <a:gd name="connsiteX4" fmla="*/ 369095 w 1095375"/>
              <a:gd name="connsiteY4" fmla="*/ 200025 h 200025"/>
              <a:gd name="connsiteX5" fmla="*/ 292895 w 1095375"/>
              <a:gd name="connsiteY5" fmla="*/ 185738 h 200025"/>
              <a:gd name="connsiteX6" fmla="*/ 359570 w 1095375"/>
              <a:gd name="connsiteY6" fmla="*/ 130969 h 200025"/>
              <a:gd name="connsiteX7" fmla="*/ 345282 w 1095375"/>
              <a:gd name="connsiteY7" fmla="*/ 102394 h 200025"/>
              <a:gd name="connsiteX8" fmla="*/ 147638 w 1095375"/>
              <a:gd name="connsiteY8" fmla="*/ 114300 h 200025"/>
              <a:gd name="connsiteX9" fmla="*/ 0 w 1095375"/>
              <a:gd name="connsiteY9" fmla="*/ 176213 h 200025"/>
              <a:gd name="connsiteX0" fmla="*/ 0 w 1095375"/>
              <a:gd name="connsiteY0" fmla="*/ 176213 h 200025"/>
              <a:gd name="connsiteX1" fmla="*/ 44053 w 1095375"/>
              <a:gd name="connsiteY1" fmla="*/ 0 h 200025"/>
              <a:gd name="connsiteX2" fmla="*/ 1095375 w 1095375"/>
              <a:gd name="connsiteY2" fmla="*/ 111919 h 200025"/>
              <a:gd name="connsiteX3" fmla="*/ 576263 w 1095375"/>
              <a:gd name="connsiteY3" fmla="*/ 192881 h 200025"/>
              <a:gd name="connsiteX4" fmla="*/ 369095 w 1095375"/>
              <a:gd name="connsiteY4" fmla="*/ 200025 h 200025"/>
              <a:gd name="connsiteX5" fmla="*/ 292895 w 1095375"/>
              <a:gd name="connsiteY5" fmla="*/ 185738 h 200025"/>
              <a:gd name="connsiteX6" fmla="*/ 359570 w 1095375"/>
              <a:gd name="connsiteY6" fmla="*/ 130969 h 200025"/>
              <a:gd name="connsiteX7" fmla="*/ 345282 w 1095375"/>
              <a:gd name="connsiteY7" fmla="*/ 102394 h 200025"/>
              <a:gd name="connsiteX8" fmla="*/ 147638 w 1095375"/>
              <a:gd name="connsiteY8" fmla="*/ 114300 h 200025"/>
              <a:gd name="connsiteX9" fmla="*/ 0 w 1095375"/>
              <a:gd name="connsiteY9" fmla="*/ 176213 h 200025"/>
              <a:gd name="connsiteX0" fmla="*/ 0 w 1095375"/>
              <a:gd name="connsiteY0" fmla="*/ 176213 h 200025"/>
              <a:gd name="connsiteX1" fmla="*/ 44053 w 1095375"/>
              <a:gd name="connsiteY1" fmla="*/ 0 h 200025"/>
              <a:gd name="connsiteX2" fmla="*/ 1095375 w 1095375"/>
              <a:gd name="connsiteY2" fmla="*/ 111919 h 200025"/>
              <a:gd name="connsiteX3" fmla="*/ 878682 w 1095375"/>
              <a:gd name="connsiteY3" fmla="*/ 142875 h 200025"/>
              <a:gd name="connsiteX4" fmla="*/ 576263 w 1095375"/>
              <a:gd name="connsiteY4" fmla="*/ 192881 h 200025"/>
              <a:gd name="connsiteX5" fmla="*/ 369095 w 1095375"/>
              <a:gd name="connsiteY5" fmla="*/ 200025 h 200025"/>
              <a:gd name="connsiteX6" fmla="*/ 292895 w 1095375"/>
              <a:gd name="connsiteY6" fmla="*/ 185738 h 200025"/>
              <a:gd name="connsiteX7" fmla="*/ 359570 w 1095375"/>
              <a:gd name="connsiteY7" fmla="*/ 130969 h 200025"/>
              <a:gd name="connsiteX8" fmla="*/ 345282 w 1095375"/>
              <a:gd name="connsiteY8" fmla="*/ 102394 h 200025"/>
              <a:gd name="connsiteX9" fmla="*/ 147638 w 1095375"/>
              <a:gd name="connsiteY9" fmla="*/ 114300 h 200025"/>
              <a:gd name="connsiteX10" fmla="*/ 0 w 1095375"/>
              <a:gd name="connsiteY10" fmla="*/ 176213 h 200025"/>
              <a:gd name="connsiteX0" fmla="*/ 0 w 1095375"/>
              <a:gd name="connsiteY0" fmla="*/ 176213 h 226218"/>
              <a:gd name="connsiteX1" fmla="*/ 44053 w 1095375"/>
              <a:gd name="connsiteY1" fmla="*/ 0 h 226218"/>
              <a:gd name="connsiteX2" fmla="*/ 1095375 w 1095375"/>
              <a:gd name="connsiteY2" fmla="*/ 111919 h 226218"/>
              <a:gd name="connsiteX3" fmla="*/ 626270 w 1095375"/>
              <a:gd name="connsiteY3" fmla="*/ 226218 h 226218"/>
              <a:gd name="connsiteX4" fmla="*/ 576263 w 1095375"/>
              <a:gd name="connsiteY4" fmla="*/ 192881 h 226218"/>
              <a:gd name="connsiteX5" fmla="*/ 369095 w 1095375"/>
              <a:gd name="connsiteY5" fmla="*/ 200025 h 226218"/>
              <a:gd name="connsiteX6" fmla="*/ 292895 w 1095375"/>
              <a:gd name="connsiteY6" fmla="*/ 185738 h 226218"/>
              <a:gd name="connsiteX7" fmla="*/ 359570 w 1095375"/>
              <a:gd name="connsiteY7" fmla="*/ 130969 h 226218"/>
              <a:gd name="connsiteX8" fmla="*/ 345282 w 1095375"/>
              <a:gd name="connsiteY8" fmla="*/ 102394 h 226218"/>
              <a:gd name="connsiteX9" fmla="*/ 147638 w 1095375"/>
              <a:gd name="connsiteY9" fmla="*/ 114300 h 226218"/>
              <a:gd name="connsiteX10" fmla="*/ 0 w 1095375"/>
              <a:gd name="connsiteY10" fmla="*/ 176213 h 226218"/>
              <a:gd name="connsiteX0" fmla="*/ 0 w 1095375"/>
              <a:gd name="connsiteY0" fmla="*/ 176213 h 226218"/>
              <a:gd name="connsiteX1" fmla="*/ 44053 w 1095375"/>
              <a:gd name="connsiteY1" fmla="*/ 0 h 226218"/>
              <a:gd name="connsiteX2" fmla="*/ 1095375 w 1095375"/>
              <a:gd name="connsiteY2" fmla="*/ 111919 h 226218"/>
              <a:gd name="connsiteX3" fmla="*/ 923926 w 1095375"/>
              <a:gd name="connsiteY3" fmla="*/ 154780 h 226218"/>
              <a:gd name="connsiteX4" fmla="*/ 626270 w 1095375"/>
              <a:gd name="connsiteY4" fmla="*/ 226218 h 226218"/>
              <a:gd name="connsiteX5" fmla="*/ 576263 w 1095375"/>
              <a:gd name="connsiteY5" fmla="*/ 192881 h 226218"/>
              <a:gd name="connsiteX6" fmla="*/ 369095 w 1095375"/>
              <a:gd name="connsiteY6" fmla="*/ 200025 h 226218"/>
              <a:gd name="connsiteX7" fmla="*/ 292895 w 1095375"/>
              <a:gd name="connsiteY7" fmla="*/ 185738 h 226218"/>
              <a:gd name="connsiteX8" fmla="*/ 359570 w 1095375"/>
              <a:gd name="connsiteY8" fmla="*/ 130969 h 226218"/>
              <a:gd name="connsiteX9" fmla="*/ 345282 w 1095375"/>
              <a:gd name="connsiteY9" fmla="*/ 102394 h 226218"/>
              <a:gd name="connsiteX10" fmla="*/ 147638 w 1095375"/>
              <a:gd name="connsiteY10" fmla="*/ 114300 h 226218"/>
              <a:gd name="connsiteX11" fmla="*/ 0 w 1095375"/>
              <a:gd name="connsiteY11" fmla="*/ 176213 h 226218"/>
              <a:gd name="connsiteX0" fmla="*/ 0 w 1095375"/>
              <a:gd name="connsiteY0" fmla="*/ 176213 h 226218"/>
              <a:gd name="connsiteX1" fmla="*/ 44053 w 1095375"/>
              <a:gd name="connsiteY1" fmla="*/ 0 h 226218"/>
              <a:gd name="connsiteX2" fmla="*/ 1095375 w 1095375"/>
              <a:gd name="connsiteY2" fmla="*/ 111919 h 226218"/>
              <a:gd name="connsiteX3" fmla="*/ 771526 w 1095375"/>
              <a:gd name="connsiteY3" fmla="*/ 202405 h 226218"/>
              <a:gd name="connsiteX4" fmla="*/ 626270 w 1095375"/>
              <a:gd name="connsiteY4" fmla="*/ 226218 h 226218"/>
              <a:gd name="connsiteX5" fmla="*/ 576263 w 1095375"/>
              <a:gd name="connsiteY5" fmla="*/ 192881 h 226218"/>
              <a:gd name="connsiteX6" fmla="*/ 369095 w 1095375"/>
              <a:gd name="connsiteY6" fmla="*/ 200025 h 226218"/>
              <a:gd name="connsiteX7" fmla="*/ 292895 w 1095375"/>
              <a:gd name="connsiteY7" fmla="*/ 185738 h 226218"/>
              <a:gd name="connsiteX8" fmla="*/ 359570 w 1095375"/>
              <a:gd name="connsiteY8" fmla="*/ 130969 h 226218"/>
              <a:gd name="connsiteX9" fmla="*/ 345282 w 1095375"/>
              <a:gd name="connsiteY9" fmla="*/ 102394 h 226218"/>
              <a:gd name="connsiteX10" fmla="*/ 147638 w 1095375"/>
              <a:gd name="connsiteY10" fmla="*/ 114300 h 226218"/>
              <a:gd name="connsiteX11" fmla="*/ 0 w 1095375"/>
              <a:gd name="connsiteY11" fmla="*/ 176213 h 226218"/>
              <a:gd name="connsiteX0" fmla="*/ 0 w 1095375"/>
              <a:gd name="connsiteY0" fmla="*/ 176213 h 226218"/>
              <a:gd name="connsiteX1" fmla="*/ 44053 w 1095375"/>
              <a:gd name="connsiteY1" fmla="*/ 0 h 226218"/>
              <a:gd name="connsiteX2" fmla="*/ 1095375 w 1095375"/>
              <a:gd name="connsiteY2" fmla="*/ 111919 h 226218"/>
              <a:gd name="connsiteX3" fmla="*/ 976313 w 1095375"/>
              <a:gd name="connsiteY3" fmla="*/ 145255 h 226218"/>
              <a:gd name="connsiteX4" fmla="*/ 771526 w 1095375"/>
              <a:gd name="connsiteY4" fmla="*/ 202405 h 226218"/>
              <a:gd name="connsiteX5" fmla="*/ 626270 w 1095375"/>
              <a:gd name="connsiteY5" fmla="*/ 226218 h 226218"/>
              <a:gd name="connsiteX6" fmla="*/ 576263 w 1095375"/>
              <a:gd name="connsiteY6" fmla="*/ 192881 h 226218"/>
              <a:gd name="connsiteX7" fmla="*/ 369095 w 1095375"/>
              <a:gd name="connsiteY7" fmla="*/ 200025 h 226218"/>
              <a:gd name="connsiteX8" fmla="*/ 292895 w 1095375"/>
              <a:gd name="connsiteY8" fmla="*/ 185738 h 226218"/>
              <a:gd name="connsiteX9" fmla="*/ 359570 w 1095375"/>
              <a:gd name="connsiteY9" fmla="*/ 130969 h 226218"/>
              <a:gd name="connsiteX10" fmla="*/ 345282 w 1095375"/>
              <a:gd name="connsiteY10" fmla="*/ 102394 h 226218"/>
              <a:gd name="connsiteX11" fmla="*/ 147638 w 1095375"/>
              <a:gd name="connsiteY11" fmla="*/ 114300 h 226218"/>
              <a:gd name="connsiteX12" fmla="*/ 0 w 1095375"/>
              <a:gd name="connsiteY12" fmla="*/ 176213 h 226218"/>
              <a:gd name="connsiteX0" fmla="*/ 0 w 1095375"/>
              <a:gd name="connsiteY0" fmla="*/ 176213 h 226218"/>
              <a:gd name="connsiteX1" fmla="*/ 44053 w 1095375"/>
              <a:gd name="connsiteY1" fmla="*/ 0 h 226218"/>
              <a:gd name="connsiteX2" fmla="*/ 1095375 w 1095375"/>
              <a:gd name="connsiteY2" fmla="*/ 111919 h 226218"/>
              <a:gd name="connsiteX3" fmla="*/ 771526 w 1095375"/>
              <a:gd name="connsiteY3" fmla="*/ 202405 h 226218"/>
              <a:gd name="connsiteX4" fmla="*/ 626270 w 1095375"/>
              <a:gd name="connsiteY4" fmla="*/ 226218 h 226218"/>
              <a:gd name="connsiteX5" fmla="*/ 576263 w 1095375"/>
              <a:gd name="connsiteY5" fmla="*/ 192881 h 226218"/>
              <a:gd name="connsiteX6" fmla="*/ 369095 w 1095375"/>
              <a:gd name="connsiteY6" fmla="*/ 200025 h 226218"/>
              <a:gd name="connsiteX7" fmla="*/ 292895 w 1095375"/>
              <a:gd name="connsiteY7" fmla="*/ 185738 h 226218"/>
              <a:gd name="connsiteX8" fmla="*/ 359570 w 1095375"/>
              <a:gd name="connsiteY8" fmla="*/ 130969 h 226218"/>
              <a:gd name="connsiteX9" fmla="*/ 345282 w 1095375"/>
              <a:gd name="connsiteY9" fmla="*/ 102394 h 226218"/>
              <a:gd name="connsiteX10" fmla="*/ 147638 w 1095375"/>
              <a:gd name="connsiteY10" fmla="*/ 114300 h 226218"/>
              <a:gd name="connsiteX11" fmla="*/ 0 w 1095375"/>
              <a:gd name="connsiteY11" fmla="*/ 176213 h 226218"/>
              <a:gd name="connsiteX0" fmla="*/ 0 w 1095375"/>
              <a:gd name="connsiteY0" fmla="*/ 176213 h 226218"/>
              <a:gd name="connsiteX1" fmla="*/ 44053 w 1095375"/>
              <a:gd name="connsiteY1" fmla="*/ 0 h 226218"/>
              <a:gd name="connsiteX2" fmla="*/ 1095375 w 1095375"/>
              <a:gd name="connsiteY2" fmla="*/ 111919 h 226218"/>
              <a:gd name="connsiteX3" fmla="*/ 928688 w 1095375"/>
              <a:gd name="connsiteY3" fmla="*/ 154780 h 226218"/>
              <a:gd name="connsiteX4" fmla="*/ 771526 w 1095375"/>
              <a:gd name="connsiteY4" fmla="*/ 202405 h 226218"/>
              <a:gd name="connsiteX5" fmla="*/ 626270 w 1095375"/>
              <a:gd name="connsiteY5" fmla="*/ 226218 h 226218"/>
              <a:gd name="connsiteX6" fmla="*/ 576263 w 1095375"/>
              <a:gd name="connsiteY6" fmla="*/ 192881 h 226218"/>
              <a:gd name="connsiteX7" fmla="*/ 369095 w 1095375"/>
              <a:gd name="connsiteY7" fmla="*/ 200025 h 226218"/>
              <a:gd name="connsiteX8" fmla="*/ 292895 w 1095375"/>
              <a:gd name="connsiteY8" fmla="*/ 185738 h 226218"/>
              <a:gd name="connsiteX9" fmla="*/ 359570 w 1095375"/>
              <a:gd name="connsiteY9" fmla="*/ 130969 h 226218"/>
              <a:gd name="connsiteX10" fmla="*/ 345282 w 1095375"/>
              <a:gd name="connsiteY10" fmla="*/ 102394 h 226218"/>
              <a:gd name="connsiteX11" fmla="*/ 147638 w 1095375"/>
              <a:gd name="connsiteY11" fmla="*/ 114300 h 226218"/>
              <a:gd name="connsiteX12" fmla="*/ 0 w 1095375"/>
              <a:gd name="connsiteY12" fmla="*/ 176213 h 226218"/>
              <a:gd name="connsiteX0" fmla="*/ 0 w 1095375"/>
              <a:gd name="connsiteY0" fmla="*/ 176213 h 245267"/>
              <a:gd name="connsiteX1" fmla="*/ 44053 w 1095375"/>
              <a:gd name="connsiteY1" fmla="*/ 0 h 245267"/>
              <a:gd name="connsiteX2" fmla="*/ 1095375 w 1095375"/>
              <a:gd name="connsiteY2" fmla="*/ 111919 h 245267"/>
              <a:gd name="connsiteX3" fmla="*/ 795338 w 1095375"/>
              <a:gd name="connsiteY3" fmla="*/ 245267 h 245267"/>
              <a:gd name="connsiteX4" fmla="*/ 771526 w 1095375"/>
              <a:gd name="connsiteY4" fmla="*/ 202405 h 245267"/>
              <a:gd name="connsiteX5" fmla="*/ 626270 w 1095375"/>
              <a:gd name="connsiteY5" fmla="*/ 226218 h 245267"/>
              <a:gd name="connsiteX6" fmla="*/ 576263 w 1095375"/>
              <a:gd name="connsiteY6" fmla="*/ 192881 h 245267"/>
              <a:gd name="connsiteX7" fmla="*/ 369095 w 1095375"/>
              <a:gd name="connsiteY7" fmla="*/ 200025 h 245267"/>
              <a:gd name="connsiteX8" fmla="*/ 292895 w 1095375"/>
              <a:gd name="connsiteY8" fmla="*/ 185738 h 245267"/>
              <a:gd name="connsiteX9" fmla="*/ 359570 w 1095375"/>
              <a:gd name="connsiteY9" fmla="*/ 130969 h 245267"/>
              <a:gd name="connsiteX10" fmla="*/ 345282 w 1095375"/>
              <a:gd name="connsiteY10" fmla="*/ 102394 h 245267"/>
              <a:gd name="connsiteX11" fmla="*/ 147638 w 1095375"/>
              <a:gd name="connsiteY11" fmla="*/ 114300 h 245267"/>
              <a:gd name="connsiteX12" fmla="*/ 0 w 1095375"/>
              <a:gd name="connsiteY12" fmla="*/ 176213 h 245267"/>
              <a:gd name="connsiteX0" fmla="*/ 0 w 1095375"/>
              <a:gd name="connsiteY0" fmla="*/ 176213 h 245267"/>
              <a:gd name="connsiteX1" fmla="*/ 44053 w 1095375"/>
              <a:gd name="connsiteY1" fmla="*/ 0 h 245267"/>
              <a:gd name="connsiteX2" fmla="*/ 1095375 w 1095375"/>
              <a:gd name="connsiteY2" fmla="*/ 111919 h 245267"/>
              <a:gd name="connsiteX3" fmla="*/ 971551 w 1095375"/>
              <a:gd name="connsiteY3" fmla="*/ 164305 h 245267"/>
              <a:gd name="connsiteX4" fmla="*/ 795338 w 1095375"/>
              <a:gd name="connsiteY4" fmla="*/ 245267 h 245267"/>
              <a:gd name="connsiteX5" fmla="*/ 771526 w 1095375"/>
              <a:gd name="connsiteY5" fmla="*/ 202405 h 245267"/>
              <a:gd name="connsiteX6" fmla="*/ 626270 w 1095375"/>
              <a:gd name="connsiteY6" fmla="*/ 226218 h 245267"/>
              <a:gd name="connsiteX7" fmla="*/ 576263 w 1095375"/>
              <a:gd name="connsiteY7" fmla="*/ 192881 h 245267"/>
              <a:gd name="connsiteX8" fmla="*/ 369095 w 1095375"/>
              <a:gd name="connsiteY8" fmla="*/ 200025 h 245267"/>
              <a:gd name="connsiteX9" fmla="*/ 292895 w 1095375"/>
              <a:gd name="connsiteY9" fmla="*/ 185738 h 245267"/>
              <a:gd name="connsiteX10" fmla="*/ 359570 w 1095375"/>
              <a:gd name="connsiteY10" fmla="*/ 130969 h 245267"/>
              <a:gd name="connsiteX11" fmla="*/ 345282 w 1095375"/>
              <a:gd name="connsiteY11" fmla="*/ 102394 h 245267"/>
              <a:gd name="connsiteX12" fmla="*/ 147638 w 1095375"/>
              <a:gd name="connsiteY12" fmla="*/ 114300 h 245267"/>
              <a:gd name="connsiteX13" fmla="*/ 0 w 1095375"/>
              <a:gd name="connsiteY13" fmla="*/ 176213 h 245267"/>
              <a:gd name="connsiteX0" fmla="*/ 0 w 1095375"/>
              <a:gd name="connsiteY0" fmla="*/ 176213 h 245267"/>
              <a:gd name="connsiteX1" fmla="*/ 44053 w 1095375"/>
              <a:gd name="connsiteY1" fmla="*/ 0 h 245267"/>
              <a:gd name="connsiteX2" fmla="*/ 1095375 w 1095375"/>
              <a:gd name="connsiteY2" fmla="*/ 111919 h 245267"/>
              <a:gd name="connsiteX3" fmla="*/ 916782 w 1095375"/>
              <a:gd name="connsiteY3" fmla="*/ 235742 h 245267"/>
              <a:gd name="connsiteX4" fmla="*/ 795338 w 1095375"/>
              <a:gd name="connsiteY4" fmla="*/ 245267 h 245267"/>
              <a:gd name="connsiteX5" fmla="*/ 771526 w 1095375"/>
              <a:gd name="connsiteY5" fmla="*/ 202405 h 245267"/>
              <a:gd name="connsiteX6" fmla="*/ 626270 w 1095375"/>
              <a:gd name="connsiteY6" fmla="*/ 226218 h 245267"/>
              <a:gd name="connsiteX7" fmla="*/ 576263 w 1095375"/>
              <a:gd name="connsiteY7" fmla="*/ 192881 h 245267"/>
              <a:gd name="connsiteX8" fmla="*/ 369095 w 1095375"/>
              <a:gd name="connsiteY8" fmla="*/ 200025 h 245267"/>
              <a:gd name="connsiteX9" fmla="*/ 292895 w 1095375"/>
              <a:gd name="connsiteY9" fmla="*/ 185738 h 245267"/>
              <a:gd name="connsiteX10" fmla="*/ 359570 w 1095375"/>
              <a:gd name="connsiteY10" fmla="*/ 130969 h 245267"/>
              <a:gd name="connsiteX11" fmla="*/ 345282 w 1095375"/>
              <a:gd name="connsiteY11" fmla="*/ 102394 h 245267"/>
              <a:gd name="connsiteX12" fmla="*/ 147638 w 1095375"/>
              <a:gd name="connsiteY12" fmla="*/ 114300 h 245267"/>
              <a:gd name="connsiteX13" fmla="*/ 0 w 1095375"/>
              <a:gd name="connsiteY13" fmla="*/ 176213 h 245267"/>
              <a:gd name="connsiteX0" fmla="*/ 0 w 1095375"/>
              <a:gd name="connsiteY0" fmla="*/ 176213 h 245267"/>
              <a:gd name="connsiteX1" fmla="*/ 44053 w 1095375"/>
              <a:gd name="connsiteY1" fmla="*/ 0 h 245267"/>
              <a:gd name="connsiteX2" fmla="*/ 1095375 w 1095375"/>
              <a:gd name="connsiteY2" fmla="*/ 111919 h 245267"/>
              <a:gd name="connsiteX3" fmla="*/ 1033463 w 1095375"/>
              <a:gd name="connsiteY3" fmla="*/ 154780 h 245267"/>
              <a:gd name="connsiteX4" fmla="*/ 916782 w 1095375"/>
              <a:gd name="connsiteY4" fmla="*/ 235742 h 245267"/>
              <a:gd name="connsiteX5" fmla="*/ 795338 w 1095375"/>
              <a:gd name="connsiteY5" fmla="*/ 245267 h 245267"/>
              <a:gd name="connsiteX6" fmla="*/ 771526 w 1095375"/>
              <a:gd name="connsiteY6" fmla="*/ 202405 h 245267"/>
              <a:gd name="connsiteX7" fmla="*/ 626270 w 1095375"/>
              <a:gd name="connsiteY7" fmla="*/ 226218 h 245267"/>
              <a:gd name="connsiteX8" fmla="*/ 576263 w 1095375"/>
              <a:gd name="connsiteY8" fmla="*/ 192881 h 245267"/>
              <a:gd name="connsiteX9" fmla="*/ 369095 w 1095375"/>
              <a:gd name="connsiteY9" fmla="*/ 200025 h 245267"/>
              <a:gd name="connsiteX10" fmla="*/ 292895 w 1095375"/>
              <a:gd name="connsiteY10" fmla="*/ 185738 h 245267"/>
              <a:gd name="connsiteX11" fmla="*/ 359570 w 1095375"/>
              <a:gd name="connsiteY11" fmla="*/ 130969 h 245267"/>
              <a:gd name="connsiteX12" fmla="*/ 345282 w 1095375"/>
              <a:gd name="connsiteY12" fmla="*/ 102394 h 245267"/>
              <a:gd name="connsiteX13" fmla="*/ 147638 w 1095375"/>
              <a:gd name="connsiteY13" fmla="*/ 114300 h 245267"/>
              <a:gd name="connsiteX14" fmla="*/ 0 w 1095375"/>
              <a:gd name="connsiteY14" fmla="*/ 176213 h 245267"/>
              <a:gd name="connsiteX0" fmla="*/ 0 w 1095375"/>
              <a:gd name="connsiteY0" fmla="*/ 176213 h 283367"/>
              <a:gd name="connsiteX1" fmla="*/ 44053 w 1095375"/>
              <a:gd name="connsiteY1" fmla="*/ 0 h 283367"/>
              <a:gd name="connsiteX2" fmla="*/ 1095375 w 1095375"/>
              <a:gd name="connsiteY2" fmla="*/ 111919 h 283367"/>
              <a:gd name="connsiteX3" fmla="*/ 962026 w 1095375"/>
              <a:gd name="connsiteY3" fmla="*/ 283367 h 283367"/>
              <a:gd name="connsiteX4" fmla="*/ 916782 w 1095375"/>
              <a:gd name="connsiteY4" fmla="*/ 235742 h 283367"/>
              <a:gd name="connsiteX5" fmla="*/ 795338 w 1095375"/>
              <a:gd name="connsiteY5" fmla="*/ 245267 h 283367"/>
              <a:gd name="connsiteX6" fmla="*/ 771526 w 1095375"/>
              <a:gd name="connsiteY6" fmla="*/ 202405 h 283367"/>
              <a:gd name="connsiteX7" fmla="*/ 626270 w 1095375"/>
              <a:gd name="connsiteY7" fmla="*/ 226218 h 283367"/>
              <a:gd name="connsiteX8" fmla="*/ 576263 w 1095375"/>
              <a:gd name="connsiteY8" fmla="*/ 192881 h 283367"/>
              <a:gd name="connsiteX9" fmla="*/ 369095 w 1095375"/>
              <a:gd name="connsiteY9" fmla="*/ 200025 h 283367"/>
              <a:gd name="connsiteX10" fmla="*/ 292895 w 1095375"/>
              <a:gd name="connsiteY10" fmla="*/ 185738 h 283367"/>
              <a:gd name="connsiteX11" fmla="*/ 359570 w 1095375"/>
              <a:gd name="connsiteY11" fmla="*/ 130969 h 283367"/>
              <a:gd name="connsiteX12" fmla="*/ 345282 w 1095375"/>
              <a:gd name="connsiteY12" fmla="*/ 102394 h 283367"/>
              <a:gd name="connsiteX13" fmla="*/ 147638 w 1095375"/>
              <a:gd name="connsiteY13" fmla="*/ 114300 h 283367"/>
              <a:gd name="connsiteX14" fmla="*/ 0 w 1095375"/>
              <a:gd name="connsiteY14" fmla="*/ 176213 h 283367"/>
              <a:gd name="connsiteX0" fmla="*/ 0 w 1131093"/>
              <a:gd name="connsiteY0" fmla="*/ 176213 h 283367"/>
              <a:gd name="connsiteX1" fmla="*/ 44053 w 1131093"/>
              <a:gd name="connsiteY1" fmla="*/ 0 h 283367"/>
              <a:gd name="connsiteX2" fmla="*/ 1131093 w 1131093"/>
              <a:gd name="connsiteY2" fmla="*/ 276225 h 283367"/>
              <a:gd name="connsiteX3" fmla="*/ 962026 w 1131093"/>
              <a:gd name="connsiteY3" fmla="*/ 283367 h 283367"/>
              <a:gd name="connsiteX4" fmla="*/ 916782 w 1131093"/>
              <a:gd name="connsiteY4" fmla="*/ 235742 h 283367"/>
              <a:gd name="connsiteX5" fmla="*/ 795338 w 1131093"/>
              <a:gd name="connsiteY5" fmla="*/ 245267 h 283367"/>
              <a:gd name="connsiteX6" fmla="*/ 771526 w 1131093"/>
              <a:gd name="connsiteY6" fmla="*/ 202405 h 283367"/>
              <a:gd name="connsiteX7" fmla="*/ 626270 w 1131093"/>
              <a:gd name="connsiteY7" fmla="*/ 226218 h 283367"/>
              <a:gd name="connsiteX8" fmla="*/ 576263 w 1131093"/>
              <a:gd name="connsiteY8" fmla="*/ 192881 h 283367"/>
              <a:gd name="connsiteX9" fmla="*/ 369095 w 1131093"/>
              <a:gd name="connsiteY9" fmla="*/ 200025 h 283367"/>
              <a:gd name="connsiteX10" fmla="*/ 292895 w 1131093"/>
              <a:gd name="connsiteY10" fmla="*/ 185738 h 283367"/>
              <a:gd name="connsiteX11" fmla="*/ 359570 w 1131093"/>
              <a:gd name="connsiteY11" fmla="*/ 130969 h 283367"/>
              <a:gd name="connsiteX12" fmla="*/ 345282 w 1131093"/>
              <a:gd name="connsiteY12" fmla="*/ 102394 h 283367"/>
              <a:gd name="connsiteX13" fmla="*/ 147638 w 1131093"/>
              <a:gd name="connsiteY13" fmla="*/ 114300 h 283367"/>
              <a:gd name="connsiteX14" fmla="*/ 0 w 1131093"/>
              <a:gd name="connsiteY14" fmla="*/ 176213 h 283367"/>
              <a:gd name="connsiteX0" fmla="*/ 0 w 1131093"/>
              <a:gd name="connsiteY0" fmla="*/ 176213 h 283367"/>
              <a:gd name="connsiteX1" fmla="*/ 44053 w 1131093"/>
              <a:gd name="connsiteY1" fmla="*/ 0 h 283367"/>
              <a:gd name="connsiteX2" fmla="*/ 840582 w 1131093"/>
              <a:gd name="connsiteY2" fmla="*/ 204786 h 283367"/>
              <a:gd name="connsiteX3" fmla="*/ 1131093 w 1131093"/>
              <a:gd name="connsiteY3" fmla="*/ 276225 h 283367"/>
              <a:gd name="connsiteX4" fmla="*/ 962026 w 1131093"/>
              <a:gd name="connsiteY4" fmla="*/ 283367 h 283367"/>
              <a:gd name="connsiteX5" fmla="*/ 916782 w 1131093"/>
              <a:gd name="connsiteY5" fmla="*/ 235742 h 283367"/>
              <a:gd name="connsiteX6" fmla="*/ 795338 w 1131093"/>
              <a:gd name="connsiteY6" fmla="*/ 245267 h 283367"/>
              <a:gd name="connsiteX7" fmla="*/ 771526 w 1131093"/>
              <a:gd name="connsiteY7" fmla="*/ 202405 h 283367"/>
              <a:gd name="connsiteX8" fmla="*/ 626270 w 1131093"/>
              <a:gd name="connsiteY8" fmla="*/ 226218 h 283367"/>
              <a:gd name="connsiteX9" fmla="*/ 576263 w 1131093"/>
              <a:gd name="connsiteY9" fmla="*/ 192881 h 283367"/>
              <a:gd name="connsiteX10" fmla="*/ 369095 w 1131093"/>
              <a:gd name="connsiteY10" fmla="*/ 200025 h 283367"/>
              <a:gd name="connsiteX11" fmla="*/ 292895 w 1131093"/>
              <a:gd name="connsiteY11" fmla="*/ 185738 h 283367"/>
              <a:gd name="connsiteX12" fmla="*/ 359570 w 1131093"/>
              <a:gd name="connsiteY12" fmla="*/ 130969 h 283367"/>
              <a:gd name="connsiteX13" fmla="*/ 345282 w 1131093"/>
              <a:gd name="connsiteY13" fmla="*/ 102394 h 283367"/>
              <a:gd name="connsiteX14" fmla="*/ 147638 w 1131093"/>
              <a:gd name="connsiteY14" fmla="*/ 114300 h 283367"/>
              <a:gd name="connsiteX15" fmla="*/ 0 w 1131093"/>
              <a:gd name="connsiteY15" fmla="*/ 176213 h 28336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600201 w 1600201"/>
              <a:gd name="connsiteY2" fmla="*/ 0 h 376237"/>
              <a:gd name="connsiteX3" fmla="*/ 1131093 w 1600201"/>
              <a:gd name="connsiteY3" fmla="*/ 369095 h 376237"/>
              <a:gd name="connsiteX4" fmla="*/ 962026 w 1600201"/>
              <a:gd name="connsiteY4" fmla="*/ 376237 h 376237"/>
              <a:gd name="connsiteX5" fmla="*/ 916782 w 1600201"/>
              <a:gd name="connsiteY5" fmla="*/ 328612 h 376237"/>
              <a:gd name="connsiteX6" fmla="*/ 795338 w 1600201"/>
              <a:gd name="connsiteY6" fmla="*/ 338137 h 376237"/>
              <a:gd name="connsiteX7" fmla="*/ 771526 w 1600201"/>
              <a:gd name="connsiteY7" fmla="*/ 295275 h 376237"/>
              <a:gd name="connsiteX8" fmla="*/ 626270 w 1600201"/>
              <a:gd name="connsiteY8" fmla="*/ 319088 h 376237"/>
              <a:gd name="connsiteX9" fmla="*/ 576263 w 1600201"/>
              <a:gd name="connsiteY9" fmla="*/ 285751 h 376237"/>
              <a:gd name="connsiteX10" fmla="*/ 369095 w 1600201"/>
              <a:gd name="connsiteY10" fmla="*/ 292895 h 376237"/>
              <a:gd name="connsiteX11" fmla="*/ 292895 w 1600201"/>
              <a:gd name="connsiteY11" fmla="*/ 278608 h 376237"/>
              <a:gd name="connsiteX12" fmla="*/ 359570 w 1600201"/>
              <a:gd name="connsiteY12" fmla="*/ 223839 h 376237"/>
              <a:gd name="connsiteX13" fmla="*/ 345282 w 1600201"/>
              <a:gd name="connsiteY13" fmla="*/ 195264 h 376237"/>
              <a:gd name="connsiteX14" fmla="*/ 147638 w 1600201"/>
              <a:gd name="connsiteY14" fmla="*/ 207170 h 376237"/>
              <a:gd name="connsiteX15" fmla="*/ 0 w 1600201"/>
              <a:gd name="connsiteY15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600201 w 1600201"/>
              <a:gd name="connsiteY2" fmla="*/ 0 h 376237"/>
              <a:gd name="connsiteX3" fmla="*/ 1233488 w 1600201"/>
              <a:gd name="connsiteY3" fmla="*/ 283369 h 376237"/>
              <a:gd name="connsiteX4" fmla="*/ 1131093 w 1600201"/>
              <a:gd name="connsiteY4" fmla="*/ 369095 h 376237"/>
              <a:gd name="connsiteX5" fmla="*/ 962026 w 1600201"/>
              <a:gd name="connsiteY5" fmla="*/ 376237 h 376237"/>
              <a:gd name="connsiteX6" fmla="*/ 916782 w 1600201"/>
              <a:gd name="connsiteY6" fmla="*/ 328612 h 376237"/>
              <a:gd name="connsiteX7" fmla="*/ 795338 w 1600201"/>
              <a:gd name="connsiteY7" fmla="*/ 338137 h 376237"/>
              <a:gd name="connsiteX8" fmla="*/ 771526 w 1600201"/>
              <a:gd name="connsiteY8" fmla="*/ 295275 h 376237"/>
              <a:gd name="connsiteX9" fmla="*/ 626270 w 1600201"/>
              <a:gd name="connsiteY9" fmla="*/ 319088 h 376237"/>
              <a:gd name="connsiteX10" fmla="*/ 576263 w 1600201"/>
              <a:gd name="connsiteY10" fmla="*/ 285751 h 376237"/>
              <a:gd name="connsiteX11" fmla="*/ 369095 w 1600201"/>
              <a:gd name="connsiteY11" fmla="*/ 292895 h 376237"/>
              <a:gd name="connsiteX12" fmla="*/ 292895 w 1600201"/>
              <a:gd name="connsiteY12" fmla="*/ 278608 h 376237"/>
              <a:gd name="connsiteX13" fmla="*/ 359570 w 1600201"/>
              <a:gd name="connsiteY13" fmla="*/ 223839 h 376237"/>
              <a:gd name="connsiteX14" fmla="*/ 345282 w 1600201"/>
              <a:gd name="connsiteY14" fmla="*/ 195264 h 376237"/>
              <a:gd name="connsiteX15" fmla="*/ 147638 w 1600201"/>
              <a:gd name="connsiteY15" fmla="*/ 207170 h 376237"/>
              <a:gd name="connsiteX16" fmla="*/ 0 w 1600201"/>
              <a:gd name="connsiteY16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600201 w 1600201"/>
              <a:gd name="connsiteY2" fmla="*/ 0 h 376237"/>
              <a:gd name="connsiteX3" fmla="*/ 1209675 w 1600201"/>
              <a:gd name="connsiteY3" fmla="*/ 335757 h 376237"/>
              <a:gd name="connsiteX4" fmla="*/ 1131093 w 1600201"/>
              <a:gd name="connsiteY4" fmla="*/ 369095 h 376237"/>
              <a:gd name="connsiteX5" fmla="*/ 962026 w 1600201"/>
              <a:gd name="connsiteY5" fmla="*/ 376237 h 376237"/>
              <a:gd name="connsiteX6" fmla="*/ 916782 w 1600201"/>
              <a:gd name="connsiteY6" fmla="*/ 328612 h 376237"/>
              <a:gd name="connsiteX7" fmla="*/ 795338 w 1600201"/>
              <a:gd name="connsiteY7" fmla="*/ 338137 h 376237"/>
              <a:gd name="connsiteX8" fmla="*/ 771526 w 1600201"/>
              <a:gd name="connsiteY8" fmla="*/ 295275 h 376237"/>
              <a:gd name="connsiteX9" fmla="*/ 626270 w 1600201"/>
              <a:gd name="connsiteY9" fmla="*/ 319088 h 376237"/>
              <a:gd name="connsiteX10" fmla="*/ 576263 w 1600201"/>
              <a:gd name="connsiteY10" fmla="*/ 285751 h 376237"/>
              <a:gd name="connsiteX11" fmla="*/ 369095 w 1600201"/>
              <a:gd name="connsiteY11" fmla="*/ 292895 h 376237"/>
              <a:gd name="connsiteX12" fmla="*/ 292895 w 1600201"/>
              <a:gd name="connsiteY12" fmla="*/ 278608 h 376237"/>
              <a:gd name="connsiteX13" fmla="*/ 359570 w 1600201"/>
              <a:gd name="connsiteY13" fmla="*/ 223839 h 376237"/>
              <a:gd name="connsiteX14" fmla="*/ 345282 w 1600201"/>
              <a:gd name="connsiteY14" fmla="*/ 195264 h 376237"/>
              <a:gd name="connsiteX15" fmla="*/ 147638 w 1600201"/>
              <a:gd name="connsiteY15" fmla="*/ 207170 h 376237"/>
              <a:gd name="connsiteX16" fmla="*/ 0 w 1600201"/>
              <a:gd name="connsiteY16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202407 w 1600201"/>
              <a:gd name="connsiteY2" fmla="*/ 85725 h 376237"/>
              <a:gd name="connsiteX3" fmla="*/ 1600201 w 1600201"/>
              <a:gd name="connsiteY3" fmla="*/ 0 h 376237"/>
              <a:gd name="connsiteX4" fmla="*/ 1209675 w 1600201"/>
              <a:gd name="connsiteY4" fmla="*/ 335757 h 376237"/>
              <a:gd name="connsiteX5" fmla="*/ 1131093 w 1600201"/>
              <a:gd name="connsiteY5" fmla="*/ 369095 h 376237"/>
              <a:gd name="connsiteX6" fmla="*/ 962026 w 1600201"/>
              <a:gd name="connsiteY6" fmla="*/ 376237 h 376237"/>
              <a:gd name="connsiteX7" fmla="*/ 916782 w 1600201"/>
              <a:gd name="connsiteY7" fmla="*/ 328612 h 376237"/>
              <a:gd name="connsiteX8" fmla="*/ 795338 w 1600201"/>
              <a:gd name="connsiteY8" fmla="*/ 338137 h 376237"/>
              <a:gd name="connsiteX9" fmla="*/ 771526 w 1600201"/>
              <a:gd name="connsiteY9" fmla="*/ 295275 h 376237"/>
              <a:gd name="connsiteX10" fmla="*/ 626270 w 1600201"/>
              <a:gd name="connsiteY10" fmla="*/ 319088 h 376237"/>
              <a:gd name="connsiteX11" fmla="*/ 576263 w 1600201"/>
              <a:gd name="connsiteY11" fmla="*/ 285751 h 376237"/>
              <a:gd name="connsiteX12" fmla="*/ 369095 w 1600201"/>
              <a:gd name="connsiteY12" fmla="*/ 292895 h 376237"/>
              <a:gd name="connsiteX13" fmla="*/ 292895 w 1600201"/>
              <a:gd name="connsiteY13" fmla="*/ 278608 h 376237"/>
              <a:gd name="connsiteX14" fmla="*/ 359570 w 1600201"/>
              <a:gd name="connsiteY14" fmla="*/ 223839 h 376237"/>
              <a:gd name="connsiteX15" fmla="*/ 345282 w 1600201"/>
              <a:gd name="connsiteY15" fmla="*/ 195264 h 376237"/>
              <a:gd name="connsiteX16" fmla="*/ 147638 w 1600201"/>
              <a:gd name="connsiteY16" fmla="*/ 207170 h 376237"/>
              <a:gd name="connsiteX17" fmla="*/ 0 w 1600201"/>
              <a:gd name="connsiteY17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1600201 w 1600201"/>
              <a:gd name="connsiteY3" fmla="*/ 0 h 376237"/>
              <a:gd name="connsiteX4" fmla="*/ 1209675 w 1600201"/>
              <a:gd name="connsiteY4" fmla="*/ 335757 h 376237"/>
              <a:gd name="connsiteX5" fmla="*/ 1131093 w 1600201"/>
              <a:gd name="connsiteY5" fmla="*/ 369095 h 376237"/>
              <a:gd name="connsiteX6" fmla="*/ 962026 w 1600201"/>
              <a:gd name="connsiteY6" fmla="*/ 376237 h 376237"/>
              <a:gd name="connsiteX7" fmla="*/ 916782 w 1600201"/>
              <a:gd name="connsiteY7" fmla="*/ 328612 h 376237"/>
              <a:gd name="connsiteX8" fmla="*/ 795338 w 1600201"/>
              <a:gd name="connsiteY8" fmla="*/ 338137 h 376237"/>
              <a:gd name="connsiteX9" fmla="*/ 771526 w 1600201"/>
              <a:gd name="connsiteY9" fmla="*/ 295275 h 376237"/>
              <a:gd name="connsiteX10" fmla="*/ 626270 w 1600201"/>
              <a:gd name="connsiteY10" fmla="*/ 319088 h 376237"/>
              <a:gd name="connsiteX11" fmla="*/ 576263 w 1600201"/>
              <a:gd name="connsiteY11" fmla="*/ 285751 h 376237"/>
              <a:gd name="connsiteX12" fmla="*/ 369095 w 1600201"/>
              <a:gd name="connsiteY12" fmla="*/ 292895 h 376237"/>
              <a:gd name="connsiteX13" fmla="*/ 292895 w 1600201"/>
              <a:gd name="connsiteY13" fmla="*/ 278608 h 376237"/>
              <a:gd name="connsiteX14" fmla="*/ 359570 w 1600201"/>
              <a:gd name="connsiteY14" fmla="*/ 223839 h 376237"/>
              <a:gd name="connsiteX15" fmla="*/ 345282 w 1600201"/>
              <a:gd name="connsiteY15" fmla="*/ 195264 h 376237"/>
              <a:gd name="connsiteX16" fmla="*/ 147638 w 1600201"/>
              <a:gd name="connsiteY16" fmla="*/ 207170 h 376237"/>
              <a:gd name="connsiteX17" fmla="*/ 0 w 1600201"/>
              <a:gd name="connsiteY17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516732 w 1600201"/>
              <a:gd name="connsiteY3" fmla="*/ 88106 h 376237"/>
              <a:gd name="connsiteX4" fmla="*/ 1600201 w 1600201"/>
              <a:gd name="connsiteY4" fmla="*/ 0 h 376237"/>
              <a:gd name="connsiteX5" fmla="*/ 1209675 w 1600201"/>
              <a:gd name="connsiteY5" fmla="*/ 335757 h 376237"/>
              <a:gd name="connsiteX6" fmla="*/ 1131093 w 1600201"/>
              <a:gd name="connsiteY6" fmla="*/ 369095 h 376237"/>
              <a:gd name="connsiteX7" fmla="*/ 962026 w 1600201"/>
              <a:gd name="connsiteY7" fmla="*/ 376237 h 376237"/>
              <a:gd name="connsiteX8" fmla="*/ 916782 w 1600201"/>
              <a:gd name="connsiteY8" fmla="*/ 328612 h 376237"/>
              <a:gd name="connsiteX9" fmla="*/ 795338 w 1600201"/>
              <a:gd name="connsiteY9" fmla="*/ 338137 h 376237"/>
              <a:gd name="connsiteX10" fmla="*/ 771526 w 1600201"/>
              <a:gd name="connsiteY10" fmla="*/ 295275 h 376237"/>
              <a:gd name="connsiteX11" fmla="*/ 626270 w 1600201"/>
              <a:gd name="connsiteY11" fmla="*/ 319088 h 376237"/>
              <a:gd name="connsiteX12" fmla="*/ 576263 w 1600201"/>
              <a:gd name="connsiteY12" fmla="*/ 285751 h 376237"/>
              <a:gd name="connsiteX13" fmla="*/ 369095 w 1600201"/>
              <a:gd name="connsiteY13" fmla="*/ 292895 h 376237"/>
              <a:gd name="connsiteX14" fmla="*/ 292895 w 1600201"/>
              <a:gd name="connsiteY14" fmla="*/ 278608 h 376237"/>
              <a:gd name="connsiteX15" fmla="*/ 359570 w 1600201"/>
              <a:gd name="connsiteY15" fmla="*/ 223839 h 376237"/>
              <a:gd name="connsiteX16" fmla="*/ 345282 w 1600201"/>
              <a:gd name="connsiteY16" fmla="*/ 195264 h 376237"/>
              <a:gd name="connsiteX17" fmla="*/ 147638 w 1600201"/>
              <a:gd name="connsiteY17" fmla="*/ 207170 h 376237"/>
              <a:gd name="connsiteX18" fmla="*/ 0 w 1600201"/>
              <a:gd name="connsiteY18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1600201 w 1600201"/>
              <a:gd name="connsiteY4" fmla="*/ 0 h 376237"/>
              <a:gd name="connsiteX5" fmla="*/ 1209675 w 1600201"/>
              <a:gd name="connsiteY5" fmla="*/ 335757 h 376237"/>
              <a:gd name="connsiteX6" fmla="*/ 1131093 w 1600201"/>
              <a:gd name="connsiteY6" fmla="*/ 369095 h 376237"/>
              <a:gd name="connsiteX7" fmla="*/ 962026 w 1600201"/>
              <a:gd name="connsiteY7" fmla="*/ 376237 h 376237"/>
              <a:gd name="connsiteX8" fmla="*/ 916782 w 1600201"/>
              <a:gd name="connsiteY8" fmla="*/ 328612 h 376237"/>
              <a:gd name="connsiteX9" fmla="*/ 795338 w 1600201"/>
              <a:gd name="connsiteY9" fmla="*/ 338137 h 376237"/>
              <a:gd name="connsiteX10" fmla="*/ 771526 w 1600201"/>
              <a:gd name="connsiteY10" fmla="*/ 295275 h 376237"/>
              <a:gd name="connsiteX11" fmla="*/ 626270 w 1600201"/>
              <a:gd name="connsiteY11" fmla="*/ 319088 h 376237"/>
              <a:gd name="connsiteX12" fmla="*/ 576263 w 1600201"/>
              <a:gd name="connsiteY12" fmla="*/ 285751 h 376237"/>
              <a:gd name="connsiteX13" fmla="*/ 369095 w 1600201"/>
              <a:gd name="connsiteY13" fmla="*/ 292895 h 376237"/>
              <a:gd name="connsiteX14" fmla="*/ 292895 w 1600201"/>
              <a:gd name="connsiteY14" fmla="*/ 278608 h 376237"/>
              <a:gd name="connsiteX15" fmla="*/ 359570 w 1600201"/>
              <a:gd name="connsiteY15" fmla="*/ 223839 h 376237"/>
              <a:gd name="connsiteX16" fmla="*/ 345282 w 1600201"/>
              <a:gd name="connsiteY16" fmla="*/ 195264 h 376237"/>
              <a:gd name="connsiteX17" fmla="*/ 147638 w 1600201"/>
              <a:gd name="connsiteY17" fmla="*/ 207170 h 376237"/>
              <a:gd name="connsiteX18" fmla="*/ 0 w 1600201"/>
              <a:gd name="connsiteY18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957263 w 1600201"/>
              <a:gd name="connsiteY4" fmla="*/ 73819 h 376237"/>
              <a:gd name="connsiteX5" fmla="*/ 1600201 w 1600201"/>
              <a:gd name="connsiteY5" fmla="*/ 0 h 376237"/>
              <a:gd name="connsiteX6" fmla="*/ 1209675 w 1600201"/>
              <a:gd name="connsiteY6" fmla="*/ 335757 h 376237"/>
              <a:gd name="connsiteX7" fmla="*/ 1131093 w 1600201"/>
              <a:gd name="connsiteY7" fmla="*/ 369095 h 376237"/>
              <a:gd name="connsiteX8" fmla="*/ 962026 w 1600201"/>
              <a:gd name="connsiteY8" fmla="*/ 376237 h 376237"/>
              <a:gd name="connsiteX9" fmla="*/ 916782 w 1600201"/>
              <a:gd name="connsiteY9" fmla="*/ 328612 h 376237"/>
              <a:gd name="connsiteX10" fmla="*/ 795338 w 1600201"/>
              <a:gd name="connsiteY10" fmla="*/ 338137 h 376237"/>
              <a:gd name="connsiteX11" fmla="*/ 771526 w 1600201"/>
              <a:gd name="connsiteY11" fmla="*/ 295275 h 376237"/>
              <a:gd name="connsiteX12" fmla="*/ 626270 w 1600201"/>
              <a:gd name="connsiteY12" fmla="*/ 319088 h 376237"/>
              <a:gd name="connsiteX13" fmla="*/ 576263 w 1600201"/>
              <a:gd name="connsiteY13" fmla="*/ 285751 h 376237"/>
              <a:gd name="connsiteX14" fmla="*/ 369095 w 1600201"/>
              <a:gd name="connsiteY14" fmla="*/ 292895 h 376237"/>
              <a:gd name="connsiteX15" fmla="*/ 292895 w 1600201"/>
              <a:gd name="connsiteY15" fmla="*/ 278608 h 376237"/>
              <a:gd name="connsiteX16" fmla="*/ 359570 w 1600201"/>
              <a:gd name="connsiteY16" fmla="*/ 223839 h 376237"/>
              <a:gd name="connsiteX17" fmla="*/ 345282 w 1600201"/>
              <a:gd name="connsiteY17" fmla="*/ 195264 h 376237"/>
              <a:gd name="connsiteX18" fmla="*/ 147638 w 1600201"/>
              <a:gd name="connsiteY18" fmla="*/ 207170 h 376237"/>
              <a:gd name="connsiteX19" fmla="*/ 0 w 1600201"/>
              <a:gd name="connsiteY19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1600201 w 1600201"/>
              <a:gd name="connsiteY5" fmla="*/ 0 h 376237"/>
              <a:gd name="connsiteX6" fmla="*/ 1209675 w 1600201"/>
              <a:gd name="connsiteY6" fmla="*/ 335757 h 376237"/>
              <a:gd name="connsiteX7" fmla="*/ 1131093 w 1600201"/>
              <a:gd name="connsiteY7" fmla="*/ 369095 h 376237"/>
              <a:gd name="connsiteX8" fmla="*/ 962026 w 1600201"/>
              <a:gd name="connsiteY8" fmla="*/ 376237 h 376237"/>
              <a:gd name="connsiteX9" fmla="*/ 916782 w 1600201"/>
              <a:gd name="connsiteY9" fmla="*/ 328612 h 376237"/>
              <a:gd name="connsiteX10" fmla="*/ 795338 w 1600201"/>
              <a:gd name="connsiteY10" fmla="*/ 338137 h 376237"/>
              <a:gd name="connsiteX11" fmla="*/ 771526 w 1600201"/>
              <a:gd name="connsiteY11" fmla="*/ 295275 h 376237"/>
              <a:gd name="connsiteX12" fmla="*/ 626270 w 1600201"/>
              <a:gd name="connsiteY12" fmla="*/ 319088 h 376237"/>
              <a:gd name="connsiteX13" fmla="*/ 576263 w 1600201"/>
              <a:gd name="connsiteY13" fmla="*/ 285751 h 376237"/>
              <a:gd name="connsiteX14" fmla="*/ 369095 w 1600201"/>
              <a:gd name="connsiteY14" fmla="*/ 292895 h 376237"/>
              <a:gd name="connsiteX15" fmla="*/ 292895 w 1600201"/>
              <a:gd name="connsiteY15" fmla="*/ 278608 h 376237"/>
              <a:gd name="connsiteX16" fmla="*/ 359570 w 1600201"/>
              <a:gd name="connsiteY16" fmla="*/ 223839 h 376237"/>
              <a:gd name="connsiteX17" fmla="*/ 345282 w 1600201"/>
              <a:gd name="connsiteY17" fmla="*/ 195264 h 376237"/>
              <a:gd name="connsiteX18" fmla="*/ 147638 w 1600201"/>
              <a:gd name="connsiteY18" fmla="*/ 207170 h 376237"/>
              <a:gd name="connsiteX19" fmla="*/ 0 w 1600201"/>
              <a:gd name="connsiteY19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1054895 w 1600201"/>
              <a:gd name="connsiteY5" fmla="*/ 85725 h 376237"/>
              <a:gd name="connsiteX6" fmla="*/ 1600201 w 1600201"/>
              <a:gd name="connsiteY6" fmla="*/ 0 h 376237"/>
              <a:gd name="connsiteX7" fmla="*/ 1209675 w 1600201"/>
              <a:gd name="connsiteY7" fmla="*/ 335757 h 376237"/>
              <a:gd name="connsiteX8" fmla="*/ 1131093 w 1600201"/>
              <a:gd name="connsiteY8" fmla="*/ 369095 h 376237"/>
              <a:gd name="connsiteX9" fmla="*/ 962026 w 1600201"/>
              <a:gd name="connsiteY9" fmla="*/ 376237 h 376237"/>
              <a:gd name="connsiteX10" fmla="*/ 916782 w 1600201"/>
              <a:gd name="connsiteY10" fmla="*/ 328612 h 376237"/>
              <a:gd name="connsiteX11" fmla="*/ 795338 w 1600201"/>
              <a:gd name="connsiteY11" fmla="*/ 338137 h 376237"/>
              <a:gd name="connsiteX12" fmla="*/ 771526 w 1600201"/>
              <a:gd name="connsiteY12" fmla="*/ 295275 h 376237"/>
              <a:gd name="connsiteX13" fmla="*/ 626270 w 1600201"/>
              <a:gd name="connsiteY13" fmla="*/ 319088 h 376237"/>
              <a:gd name="connsiteX14" fmla="*/ 576263 w 1600201"/>
              <a:gd name="connsiteY14" fmla="*/ 285751 h 376237"/>
              <a:gd name="connsiteX15" fmla="*/ 369095 w 1600201"/>
              <a:gd name="connsiteY15" fmla="*/ 292895 h 376237"/>
              <a:gd name="connsiteX16" fmla="*/ 292895 w 1600201"/>
              <a:gd name="connsiteY16" fmla="*/ 278608 h 376237"/>
              <a:gd name="connsiteX17" fmla="*/ 359570 w 1600201"/>
              <a:gd name="connsiteY17" fmla="*/ 223839 h 376237"/>
              <a:gd name="connsiteX18" fmla="*/ 345282 w 1600201"/>
              <a:gd name="connsiteY18" fmla="*/ 195264 h 376237"/>
              <a:gd name="connsiteX19" fmla="*/ 147638 w 1600201"/>
              <a:gd name="connsiteY19" fmla="*/ 207170 h 376237"/>
              <a:gd name="connsiteX20" fmla="*/ 0 w 1600201"/>
              <a:gd name="connsiteY20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1600201 w 1600201"/>
              <a:gd name="connsiteY6" fmla="*/ 0 h 376237"/>
              <a:gd name="connsiteX7" fmla="*/ 1209675 w 1600201"/>
              <a:gd name="connsiteY7" fmla="*/ 335757 h 376237"/>
              <a:gd name="connsiteX8" fmla="*/ 1131093 w 1600201"/>
              <a:gd name="connsiteY8" fmla="*/ 369095 h 376237"/>
              <a:gd name="connsiteX9" fmla="*/ 962026 w 1600201"/>
              <a:gd name="connsiteY9" fmla="*/ 376237 h 376237"/>
              <a:gd name="connsiteX10" fmla="*/ 916782 w 1600201"/>
              <a:gd name="connsiteY10" fmla="*/ 328612 h 376237"/>
              <a:gd name="connsiteX11" fmla="*/ 795338 w 1600201"/>
              <a:gd name="connsiteY11" fmla="*/ 338137 h 376237"/>
              <a:gd name="connsiteX12" fmla="*/ 771526 w 1600201"/>
              <a:gd name="connsiteY12" fmla="*/ 295275 h 376237"/>
              <a:gd name="connsiteX13" fmla="*/ 626270 w 1600201"/>
              <a:gd name="connsiteY13" fmla="*/ 319088 h 376237"/>
              <a:gd name="connsiteX14" fmla="*/ 576263 w 1600201"/>
              <a:gd name="connsiteY14" fmla="*/ 285751 h 376237"/>
              <a:gd name="connsiteX15" fmla="*/ 369095 w 1600201"/>
              <a:gd name="connsiteY15" fmla="*/ 292895 h 376237"/>
              <a:gd name="connsiteX16" fmla="*/ 292895 w 1600201"/>
              <a:gd name="connsiteY16" fmla="*/ 278608 h 376237"/>
              <a:gd name="connsiteX17" fmla="*/ 359570 w 1600201"/>
              <a:gd name="connsiteY17" fmla="*/ 223839 h 376237"/>
              <a:gd name="connsiteX18" fmla="*/ 345282 w 1600201"/>
              <a:gd name="connsiteY18" fmla="*/ 195264 h 376237"/>
              <a:gd name="connsiteX19" fmla="*/ 147638 w 1600201"/>
              <a:gd name="connsiteY19" fmla="*/ 207170 h 376237"/>
              <a:gd name="connsiteX20" fmla="*/ 0 w 1600201"/>
              <a:gd name="connsiteY20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1150145 w 1600201"/>
              <a:gd name="connsiteY6" fmla="*/ 95250 h 376237"/>
              <a:gd name="connsiteX7" fmla="*/ 1600201 w 1600201"/>
              <a:gd name="connsiteY7" fmla="*/ 0 h 376237"/>
              <a:gd name="connsiteX8" fmla="*/ 1209675 w 1600201"/>
              <a:gd name="connsiteY8" fmla="*/ 335757 h 376237"/>
              <a:gd name="connsiteX9" fmla="*/ 1131093 w 1600201"/>
              <a:gd name="connsiteY9" fmla="*/ 369095 h 376237"/>
              <a:gd name="connsiteX10" fmla="*/ 962026 w 1600201"/>
              <a:gd name="connsiteY10" fmla="*/ 376237 h 376237"/>
              <a:gd name="connsiteX11" fmla="*/ 916782 w 1600201"/>
              <a:gd name="connsiteY11" fmla="*/ 328612 h 376237"/>
              <a:gd name="connsiteX12" fmla="*/ 795338 w 1600201"/>
              <a:gd name="connsiteY12" fmla="*/ 338137 h 376237"/>
              <a:gd name="connsiteX13" fmla="*/ 771526 w 1600201"/>
              <a:gd name="connsiteY13" fmla="*/ 295275 h 376237"/>
              <a:gd name="connsiteX14" fmla="*/ 626270 w 1600201"/>
              <a:gd name="connsiteY14" fmla="*/ 319088 h 376237"/>
              <a:gd name="connsiteX15" fmla="*/ 576263 w 1600201"/>
              <a:gd name="connsiteY15" fmla="*/ 285751 h 376237"/>
              <a:gd name="connsiteX16" fmla="*/ 369095 w 1600201"/>
              <a:gd name="connsiteY16" fmla="*/ 292895 h 376237"/>
              <a:gd name="connsiteX17" fmla="*/ 292895 w 1600201"/>
              <a:gd name="connsiteY17" fmla="*/ 278608 h 376237"/>
              <a:gd name="connsiteX18" fmla="*/ 359570 w 1600201"/>
              <a:gd name="connsiteY18" fmla="*/ 223839 h 376237"/>
              <a:gd name="connsiteX19" fmla="*/ 345282 w 1600201"/>
              <a:gd name="connsiteY19" fmla="*/ 195264 h 376237"/>
              <a:gd name="connsiteX20" fmla="*/ 147638 w 1600201"/>
              <a:gd name="connsiteY20" fmla="*/ 207170 h 376237"/>
              <a:gd name="connsiteX21" fmla="*/ 0 w 1600201"/>
              <a:gd name="connsiteY21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1600201 w 1600201"/>
              <a:gd name="connsiteY7" fmla="*/ 0 h 376237"/>
              <a:gd name="connsiteX8" fmla="*/ 1209675 w 1600201"/>
              <a:gd name="connsiteY8" fmla="*/ 335757 h 376237"/>
              <a:gd name="connsiteX9" fmla="*/ 1131093 w 1600201"/>
              <a:gd name="connsiteY9" fmla="*/ 369095 h 376237"/>
              <a:gd name="connsiteX10" fmla="*/ 962026 w 1600201"/>
              <a:gd name="connsiteY10" fmla="*/ 376237 h 376237"/>
              <a:gd name="connsiteX11" fmla="*/ 916782 w 1600201"/>
              <a:gd name="connsiteY11" fmla="*/ 328612 h 376237"/>
              <a:gd name="connsiteX12" fmla="*/ 795338 w 1600201"/>
              <a:gd name="connsiteY12" fmla="*/ 338137 h 376237"/>
              <a:gd name="connsiteX13" fmla="*/ 771526 w 1600201"/>
              <a:gd name="connsiteY13" fmla="*/ 295275 h 376237"/>
              <a:gd name="connsiteX14" fmla="*/ 626270 w 1600201"/>
              <a:gd name="connsiteY14" fmla="*/ 319088 h 376237"/>
              <a:gd name="connsiteX15" fmla="*/ 576263 w 1600201"/>
              <a:gd name="connsiteY15" fmla="*/ 285751 h 376237"/>
              <a:gd name="connsiteX16" fmla="*/ 369095 w 1600201"/>
              <a:gd name="connsiteY16" fmla="*/ 292895 h 376237"/>
              <a:gd name="connsiteX17" fmla="*/ 292895 w 1600201"/>
              <a:gd name="connsiteY17" fmla="*/ 278608 h 376237"/>
              <a:gd name="connsiteX18" fmla="*/ 359570 w 1600201"/>
              <a:gd name="connsiteY18" fmla="*/ 223839 h 376237"/>
              <a:gd name="connsiteX19" fmla="*/ 345282 w 1600201"/>
              <a:gd name="connsiteY19" fmla="*/ 195264 h 376237"/>
              <a:gd name="connsiteX20" fmla="*/ 147638 w 1600201"/>
              <a:gd name="connsiteY20" fmla="*/ 207170 h 376237"/>
              <a:gd name="connsiteX21" fmla="*/ 0 w 1600201"/>
              <a:gd name="connsiteY21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1354932 w 1600201"/>
              <a:gd name="connsiteY7" fmla="*/ 59531 h 376237"/>
              <a:gd name="connsiteX8" fmla="*/ 1600201 w 1600201"/>
              <a:gd name="connsiteY8" fmla="*/ 0 h 376237"/>
              <a:gd name="connsiteX9" fmla="*/ 1209675 w 1600201"/>
              <a:gd name="connsiteY9" fmla="*/ 335757 h 376237"/>
              <a:gd name="connsiteX10" fmla="*/ 1131093 w 1600201"/>
              <a:gd name="connsiteY10" fmla="*/ 369095 h 376237"/>
              <a:gd name="connsiteX11" fmla="*/ 962026 w 1600201"/>
              <a:gd name="connsiteY11" fmla="*/ 376237 h 376237"/>
              <a:gd name="connsiteX12" fmla="*/ 916782 w 1600201"/>
              <a:gd name="connsiteY12" fmla="*/ 328612 h 376237"/>
              <a:gd name="connsiteX13" fmla="*/ 795338 w 1600201"/>
              <a:gd name="connsiteY13" fmla="*/ 338137 h 376237"/>
              <a:gd name="connsiteX14" fmla="*/ 771526 w 1600201"/>
              <a:gd name="connsiteY14" fmla="*/ 295275 h 376237"/>
              <a:gd name="connsiteX15" fmla="*/ 626270 w 1600201"/>
              <a:gd name="connsiteY15" fmla="*/ 319088 h 376237"/>
              <a:gd name="connsiteX16" fmla="*/ 576263 w 1600201"/>
              <a:gd name="connsiteY16" fmla="*/ 285751 h 376237"/>
              <a:gd name="connsiteX17" fmla="*/ 369095 w 1600201"/>
              <a:gd name="connsiteY17" fmla="*/ 292895 h 376237"/>
              <a:gd name="connsiteX18" fmla="*/ 292895 w 1600201"/>
              <a:gd name="connsiteY18" fmla="*/ 278608 h 376237"/>
              <a:gd name="connsiteX19" fmla="*/ 359570 w 1600201"/>
              <a:gd name="connsiteY19" fmla="*/ 223839 h 376237"/>
              <a:gd name="connsiteX20" fmla="*/ 345282 w 1600201"/>
              <a:gd name="connsiteY20" fmla="*/ 195264 h 376237"/>
              <a:gd name="connsiteX21" fmla="*/ 147638 w 1600201"/>
              <a:gd name="connsiteY21" fmla="*/ 207170 h 376237"/>
              <a:gd name="connsiteX22" fmla="*/ 0 w 1600201"/>
              <a:gd name="connsiteY22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1600201 w 1600201"/>
              <a:gd name="connsiteY8" fmla="*/ 0 h 376237"/>
              <a:gd name="connsiteX9" fmla="*/ 1209675 w 1600201"/>
              <a:gd name="connsiteY9" fmla="*/ 335757 h 376237"/>
              <a:gd name="connsiteX10" fmla="*/ 1131093 w 1600201"/>
              <a:gd name="connsiteY10" fmla="*/ 369095 h 376237"/>
              <a:gd name="connsiteX11" fmla="*/ 962026 w 1600201"/>
              <a:gd name="connsiteY11" fmla="*/ 376237 h 376237"/>
              <a:gd name="connsiteX12" fmla="*/ 916782 w 1600201"/>
              <a:gd name="connsiteY12" fmla="*/ 328612 h 376237"/>
              <a:gd name="connsiteX13" fmla="*/ 795338 w 1600201"/>
              <a:gd name="connsiteY13" fmla="*/ 338137 h 376237"/>
              <a:gd name="connsiteX14" fmla="*/ 771526 w 1600201"/>
              <a:gd name="connsiteY14" fmla="*/ 295275 h 376237"/>
              <a:gd name="connsiteX15" fmla="*/ 626270 w 1600201"/>
              <a:gd name="connsiteY15" fmla="*/ 319088 h 376237"/>
              <a:gd name="connsiteX16" fmla="*/ 576263 w 1600201"/>
              <a:gd name="connsiteY16" fmla="*/ 285751 h 376237"/>
              <a:gd name="connsiteX17" fmla="*/ 369095 w 1600201"/>
              <a:gd name="connsiteY17" fmla="*/ 292895 h 376237"/>
              <a:gd name="connsiteX18" fmla="*/ 292895 w 1600201"/>
              <a:gd name="connsiteY18" fmla="*/ 278608 h 376237"/>
              <a:gd name="connsiteX19" fmla="*/ 359570 w 1600201"/>
              <a:gd name="connsiteY19" fmla="*/ 223839 h 376237"/>
              <a:gd name="connsiteX20" fmla="*/ 345282 w 1600201"/>
              <a:gd name="connsiteY20" fmla="*/ 195264 h 376237"/>
              <a:gd name="connsiteX21" fmla="*/ 147638 w 1600201"/>
              <a:gd name="connsiteY21" fmla="*/ 207170 h 376237"/>
              <a:gd name="connsiteX22" fmla="*/ 0 w 1600201"/>
              <a:gd name="connsiteY22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1262063 w 1600201"/>
              <a:gd name="connsiteY8" fmla="*/ 80962 h 376237"/>
              <a:gd name="connsiteX9" fmla="*/ 1600201 w 1600201"/>
              <a:gd name="connsiteY9" fmla="*/ 0 h 376237"/>
              <a:gd name="connsiteX10" fmla="*/ 1209675 w 1600201"/>
              <a:gd name="connsiteY10" fmla="*/ 335757 h 376237"/>
              <a:gd name="connsiteX11" fmla="*/ 1131093 w 1600201"/>
              <a:gd name="connsiteY11" fmla="*/ 369095 h 376237"/>
              <a:gd name="connsiteX12" fmla="*/ 962026 w 1600201"/>
              <a:gd name="connsiteY12" fmla="*/ 376237 h 376237"/>
              <a:gd name="connsiteX13" fmla="*/ 916782 w 1600201"/>
              <a:gd name="connsiteY13" fmla="*/ 328612 h 376237"/>
              <a:gd name="connsiteX14" fmla="*/ 795338 w 1600201"/>
              <a:gd name="connsiteY14" fmla="*/ 338137 h 376237"/>
              <a:gd name="connsiteX15" fmla="*/ 771526 w 1600201"/>
              <a:gd name="connsiteY15" fmla="*/ 295275 h 376237"/>
              <a:gd name="connsiteX16" fmla="*/ 626270 w 1600201"/>
              <a:gd name="connsiteY16" fmla="*/ 319088 h 376237"/>
              <a:gd name="connsiteX17" fmla="*/ 576263 w 1600201"/>
              <a:gd name="connsiteY17" fmla="*/ 285751 h 376237"/>
              <a:gd name="connsiteX18" fmla="*/ 369095 w 1600201"/>
              <a:gd name="connsiteY18" fmla="*/ 292895 h 376237"/>
              <a:gd name="connsiteX19" fmla="*/ 292895 w 1600201"/>
              <a:gd name="connsiteY19" fmla="*/ 278608 h 376237"/>
              <a:gd name="connsiteX20" fmla="*/ 359570 w 1600201"/>
              <a:gd name="connsiteY20" fmla="*/ 223839 h 376237"/>
              <a:gd name="connsiteX21" fmla="*/ 345282 w 1600201"/>
              <a:gd name="connsiteY21" fmla="*/ 195264 h 376237"/>
              <a:gd name="connsiteX22" fmla="*/ 147638 w 1600201"/>
              <a:gd name="connsiteY22" fmla="*/ 207170 h 376237"/>
              <a:gd name="connsiteX23" fmla="*/ 0 w 1600201"/>
              <a:gd name="connsiteY23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1600201 w 1600201"/>
              <a:gd name="connsiteY9" fmla="*/ 0 h 376237"/>
              <a:gd name="connsiteX10" fmla="*/ 1209675 w 1600201"/>
              <a:gd name="connsiteY10" fmla="*/ 335757 h 376237"/>
              <a:gd name="connsiteX11" fmla="*/ 1131093 w 1600201"/>
              <a:gd name="connsiteY11" fmla="*/ 369095 h 376237"/>
              <a:gd name="connsiteX12" fmla="*/ 962026 w 1600201"/>
              <a:gd name="connsiteY12" fmla="*/ 376237 h 376237"/>
              <a:gd name="connsiteX13" fmla="*/ 916782 w 1600201"/>
              <a:gd name="connsiteY13" fmla="*/ 328612 h 376237"/>
              <a:gd name="connsiteX14" fmla="*/ 795338 w 1600201"/>
              <a:gd name="connsiteY14" fmla="*/ 338137 h 376237"/>
              <a:gd name="connsiteX15" fmla="*/ 771526 w 1600201"/>
              <a:gd name="connsiteY15" fmla="*/ 295275 h 376237"/>
              <a:gd name="connsiteX16" fmla="*/ 626270 w 1600201"/>
              <a:gd name="connsiteY16" fmla="*/ 319088 h 376237"/>
              <a:gd name="connsiteX17" fmla="*/ 576263 w 1600201"/>
              <a:gd name="connsiteY17" fmla="*/ 285751 h 376237"/>
              <a:gd name="connsiteX18" fmla="*/ 369095 w 1600201"/>
              <a:gd name="connsiteY18" fmla="*/ 292895 h 376237"/>
              <a:gd name="connsiteX19" fmla="*/ 292895 w 1600201"/>
              <a:gd name="connsiteY19" fmla="*/ 278608 h 376237"/>
              <a:gd name="connsiteX20" fmla="*/ 359570 w 1600201"/>
              <a:gd name="connsiteY20" fmla="*/ 223839 h 376237"/>
              <a:gd name="connsiteX21" fmla="*/ 345282 w 1600201"/>
              <a:gd name="connsiteY21" fmla="*/ 195264 h 376237"/>
              <a:gd name="connsiteX22" fmla="*/ 147638 w 1600201"/>
              <a:gd name="connsiteY22" fmla="*/ 207170 h 376237"/>
              <a:gd name="connsiteX23" fmla="*/ 0 w 1600201"/>
              <a:gd name="connsiteY23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1319213 w 1600201"/>
              <a:gd name="connsiteY9" fmla="*/ 85725 h 376237"/>
              <a:gd name="connsiteX10" fmla="*/ 1600201 w 1600201"/>
              <a:gd name="connsiteY10" fmla="*/ 0 h 376237"/>
              <a:gd name="connsiteX11" fmla="*/ 1209675 w 1600201"/>
              <a:gd name="connsiteY11" fmla="*/ 335757 h 376237"/>
              <a:gd name="connsiteX12" fmla="*/ 1131093 w 1600201"/>
              <a:gd name="connsiteY12" fmla="*/ 369095 h 376237"/>
              <a:gd name="connsiteX13" fmla="*/ 962026 w 1600201"/>
              <a:gd name="connsiteY13" fmla="*/ 376237 h 376237"/>
              <a:gd name="connsiteX14" fmla="*/ 916782 w 1600201"/>
              <a:gd name="connsiteY14" fmla="*/ 328612 h 376237"/>
              <a:gd name="connsiteX15" fmla="*/ 795338 w 1600201"/>
              <a:gd name="connsiteY15" fmla="*/ 338137 h 376237"/>
              <a:gd name="connsiteX16" fmla="*/ 771526 w 1600201"/>
              <a:gd name="connsiteY16" fmla="*/ 295275 h 376237"/>
              <a:gd name="connsiteX17" fmla="*/ 626270 w 1600201"/>
              <a:gd name="connsiteY17" fmla="*/ 319088 h 376237"/>
              <a:gd name="connsiteX18" fmla="*/ 576263 w 1600201"/>
              <a:gd name="connsiteY18" fmla="*/ 285751 h 376237"/>
              <a:gd name="connsiteX19" fmla="*/ 369095 w 1600201"/>
              <a:gd name="connsiteY19" fmla="*/ 292895 h 376237"/>
              <a:gd name="connsiteX20" fmla="*/ 292895 w 1600201"/>
              <a:gd name="connsiteY20" fmla="*/ 278608 h 376237"/>
              <a:gd name="connsiteX21" fmla="*/ 359570 w 1600201"/>
              <a:gd name="connsiteY21" fmla="*/ 223839 h 376237"/>
              <a:gd name="connsiteX22" fmla="*/ 345282 w 1600201"/>
              <a:gd name="connsiteY22" fmla="*/ 195264 h 376237"/>
              <a:gd name="connsiteX23" fmla="*/ 147638 w 1600201"/>
              <a:gd name="connsiteY23" fmla="*/ 207170 h 376237"/>
              <a:gd name="connsiteX24" fmla="*/ 0 w 1600201"/>
              <a:gd name="connsiteY24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881063 w 1600201"/>
              <a:gd name="connsiteY9" fmla="*/ 250031 h 376237"/>
              <a:gd name="connsiteX10" fmla="*/ 1600201 w 1600201"/>
              <a:gd name="connsiteY10" fmla="*/ 0 h 376237"/>
              <a:gd name="connsiteX11" fmla="*/ 1209675 w 1600201"/>
              <a:gd name="connsiteY11" fmla="*/ 335757 h 376237"/>
              <a:gd name="connsiteX12" fmla="*/ 1131093 w 1600201"/>
              <a:gd name="connsiteY12" fmla="*/ 369095 h 376237"/>
              <a:gd name="connsiteX13" fmla="*/ 962026 w 1600201"/>
              <a:gd name="connsiteY13" fmla="*/ 376237 h 376237"/>
              <a:gd name="connsiteX14" fmla="*/ 916782 w 1600201"/>
              <a:gd name="connsiteY14" fmla="*/ 328612 h 376237"/>
              <a:gd name="connsiteX15" fmla="*/ 795338 w 1600201"/>
              <a:gd name="connsiteY15" fmla="*/ 338137 h 376237"/>
              <a:gd name="connsiteX16" fmla="*/ 771526 w 1600201"/>
              <a:gd name="connsiteY16" fmla="*/ 295275 h 376237"/>
              <a:gd name="connsiteX17" fmla="*/ 626270 w 1600201"/>
              <a:gd name="connsiteY17" fmla="*/ 319088 h 376237"/>
              <a:gd name="connsiteX18" fmla="*/ 576263 w 1600201"/>
              <a:gd name="connsiteY18" fmla="*/ 285751 h 376237"/>
              <a:gd name="connsiteX19" fmla="*/ 369095 w 1600201"/>
              <a:gd name="connsiteY19" fmla="*/ 292895 h 376237"/>
              <a:gd name="connsiteX20" fmla="*/ 292895 w 1600201"/>
              <a:gd name="connsiteY20" fmla="*/ 278608 h 376237"/>
              <a:gd name="connsiteX21" fmla="*/ 359570 w 1600201"/>
              <a:gd name="connsiteY21" fmla="*/ 223839 h 376237"/>
              <a:gd name="connsiteX22" fmla="*/ 345282 w 1600201"/>
              <a:gd name="connsiteY22" fmla="*/ 195264 h 376237"/>
              <a:gd name="connsiteX23" fmla="*/ 147638 w 1600201"/>
              <a:gd name="connsiteY23" fmla="*/ 207170 h 376237"/>
              <a:gd name="connsiteX24" fmla="*/ 0 w 1600201"/>
              <a:gd name="connsiteY24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881063 w 1600201"/>
              <a:gd name="connsiteY9" fmla="*/ 250031 h 376237"/>
              <a:gd name="connsiteX10" fmla="*/ 1369220 w 1600201"/>
              <a:gd name="connsiteY10" fmla="*/ 80962 h 376237"/>
              <a:gd name="connsiteX11" fmla="*/ 1600201 w 1600201"/>
              <a:gd name="connsiteY11" fmla="*/ 0 h 376237"/>
              <a:gd name="connsiteX12" fmla="*/ 1209675 w 1600201"/>
              <a:gd name="connsiteY12" fmla="*/ 335757 h 376237"/>
              <a:gd name="connsiteX13" fmla="*/ 1131093 w 1600201"/>
              <a:gd name="connsiteY13" fmla="*/ 369095 h 376237"/>
              <a:gd name="connsiteX14" fmla="*/ 962026 w 1600201"/>
              <a:gd name="connsiteY14" fmla="*/ 376237 h 376237"/>
              <a:gd name="connsiteX15" fmla="*/ 916782 w 1600201"/>
              <a:gd name="connsiteY15" fmla="*/ 328612 h 376237"/>
              <a:gd name="connsiteX16" fmla="*/ 795338 w 1600201"/>
              <a:gd name="connsiteY16" fmla="*/ 338137 h 376237"/>
              <a:gd name="connsiteX17" fmla="*/ 771526 w 1600201"/>
              <a:gd name="connsiteY17" fmla="*/ 295275 h 376237"/>
              <a:gd name="connsiteX18" fmla="*/ 626270 w 1600201"/>
              <a:gd name="connsiteY18" fmla="*/ 319088 h 376237"/>
              <a:gd name="connsiteX19" fmla="*/ 576263 w 1600201"/>
              <a:gd name="connsiteY19" fmla="*/ 285751 h 376237"/>
              <a:gd name="connsiteX20" fmla="*/ 369095 w 1600201"/>
              <a:gd name="connsiteY20" fmla="*/ 292895 h 376237"/>
              <a:gd name="connsiteX21" fmla="*/ 292895 w 1600201"/>
              <a:gd name="connsiteY21" fmla="*/ 278608 h 376237"/>
              <a:gd name="connsiteX22" fmla="*/ 359570 w 1600201"/>
              <a:gd name="connsiteY22" fmla="*/ 223839 h 376237"/>
              <a:gd name="connsiteX23" fmla="*/ 345282 w 1600201"/>
              <a:gd name="connsiteY23" fmla="*/ 195264 h 376237"/>
              <a:gd name="connsiteX24" fmla="*/ 147638 w 1600201"/>
              <a:gd name="connsiteY24" fmla="*/ 207170 h 376237"/>
              <a:gd name="connsiteX25" fmla="*/ 0 w 1600201"/>
              <a:gd name="connsiteY25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881063 w 1600201"/>
              <a:gd name="connsiteY9" fmla="*/ 250031 h 376237"/>
              <a:gd name="connsiteX10" fmla="*/ 1033463 w 1600201"/>
              <a:gd name="connsiteY10" fmla="*/ 252412 h 376237"/>
              <a:gd name="connsiteX11" fmla="*/ 1600201 w 1600201"/>
              <a:gd name="connsiteY11" fmla="*/ 0 h 376237"/>
              <a:gd name="connsiteX12" fmla="*/ 1209675 w 1600201"/>
              <a:gd name="connsiteY12" fmla="*/ 335757 h 376237"/>
              <a:gd name="connsiteX13" fmla="*/ 1131093 w 1600201"/>
              <a:gd name="connsiteY13" fmla="*/ 369095 h 376237"/>
              <a:gd name="connsiteX14" fmla="*/ 962026 w 1600201"/>
              <a:gd name="connsiteY14" fmla="*/ 376237 h 376237"/>
              <a:gd name="connsiteX15" fmla="*/ 916782 w 1600201"/>
              <a:gd name="connsiteY15" fmla="*/ 328612 h 376237"/>
              <a:gd name="connsiteX16" fmla="*/ 795338 w 1600201"/>
              <a:gd name="connsiteY16" fmla="*/ 338137 h 376237"/>
              <a:gd name="connsiteX17" fmla="*/ 771526 w 1600201"/>
              <a:gd name="connsiteY17" fmla="*/ 295275 h 376237"/>
              <a:gd name="connsiteX18" fmla="*/ 626270 w 1600201"/>
              <a:gd name="connsiteY18" fmla="*/ 319088 h 376237"/>
              <a:gd name="connsiteX19" fmla="*/ 576263 w 1600201"/>
              <a:gd name="connsiteY19" fmla="*/ 285751 h 376237"/>
              <a:gd name="connsiteX20" fmla="*/ 369095 w 1600201"/>
              <a:gd name="connsiteY20" fmla="*/ 292895 h 376237"/>
              <a:gd name="connsiteX21" fmla="*/ 292895 w 1600201"/>
              <a:gd name="connsiteY21" fmla="*/ 278608 h 376237"/>
              <a:gd name="connsiteX22" fmla="*/ 359570 w 1600201"/>
              <a:gd name="connsiteY22" fmla="*/ 223839 h 376237"/>
              <a:gd name="connsiteX23" fmla="*/ 345282 w 1600201"/>
              <a:gd name="connsiteY23" fmla="*/ 195264 h 376237"/>
              <a:gd name="connsiteX24" fmla="*/ 147638 w 1600201"/>
              <a:gd name="connsiteY24" fmla="*/ 207170 h 376237"/>
              <a:gd name="connsiteX25" fmla="*/ 0 w 1600201"/>
              <a:gd name="connsiteY25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881063 w 1600201"/>
              <a:gd name="connsiteY9" fmla="*/ 250031 h 376237"/>
              <a:gd name="connsiteX10" fmla="*/ 1033463 w 1600201"/>
              <a:gd name="connsiteY10" fmla="*/ 252412 h 376237"/>
              <a:gd name="connsiteX11" fmla="*/ 1419226 w 1600201"/>
              <a:gd name="connsiteY11" fmla="*/ 83344 h 376237"/>
              <a:gd name="connsiteX12" fmla="*/ 1600201 w 1600201"/>
              <a:gd name="connsiteY12" fmla="*/ 0 h 376237"/>
              <a:gd name="connsiteX13" fmla="*/ 1209675 w 1600201"/>
              <a:gd name="connsiteY13" fmla="*/ 335757 h 376237"/>
              <a:gd name="connsiteX14" fmla="*/ 1131093 w 1600201"/>
              <a:gd name="connsiteY14" fmla="*/ 369095 h 376237"/>
              <a:gd name="connsiteX15" fmla="*/ 962026 w 1600201"/>
              <a:gd name="connsiteY15" fmla="*/ 376237 h 376237"/>
              <a:gd name="connsiteX16" fmla="*/ 916782 w 1600201"/>
              <a:gd name="connsiteY16" fmla="*/ 328612 h 376237"/>
              <a:gd name="connsiteX17" fmla="*/ 795338 w 1600201"/>
              <a:gd name="connsiteY17" fmla="*/ 338137 h 376237"/>
              <a:gd name="connsiteX18" fmla="*/ 771526 w 1600201"/>
              <a:gd name="connsiteY18" fmla="*/ 295275 h 376237"/>
              <a:gd name="connsiteX19" fmla="*/ 626270 w 1600201"/>
              <a:gd name="connsiteY19" fmla="*/ 319088 h 376237"/>
              <a:gd name="connsiteX20" fmla="*/ 576263 w 1600201"/>
              <a:gd name="connsiteY20" fmla="*/ 285751 h 376237"/>
              <a:gd name="connsiteX21" fmla="*/ 369095 w 1600201"/>
              <a:gd name="connsiteY21" fmla="*/ 292895 h 376237"/>
              <a:gd name="connsiteX22" fmla="*/ 292895 w 1600201"/>
              <a:gd name="connsiteY22" fmla="*/ 278608 h 376237"/>
              <a:gd name="connsiteX23" fmla="*/ 359570 w 1600201"/>
              <a:gd name="connsiteY23" fmla="*/ 223839 h 376237"/>
              <a:gd name="connsiteX24" fmla="*/ 345282 w 1600201"/>
              <a:gd name="connsiteY24" fmla="*/ 195264 h 376237"/>
              <a:gd name="connsiteX25" fmla="*/ 147638 w 1600201"/>
              <a:gd name="connsiteY25" fmla="*/ 207170 h 376237"/>
              <a:gd name="connsiteX26" fmla="*/ 0 w 1600201"/>
              <a:gd name="connsiteY26" fmla="*/ 269083 h 376237"/>
              <a:gd name="connsiteX0" fmla="*/ 0 w 1600201"/>
              <a:gd name="connsiteY0" fmla="*/ 269083 h 376237"/>
              <a:gd name="connsiteX1" fmla="*/ 44053 w 1600201"/>
              <a:gd name="connsiteY1" fmla="*/ 92870 h 376237"/>
              <a:gd name="connsiteX2" fmla="*/ 142876 w 1600201"/>
              <a:gd name="connsiteY2" fmla="*/ 121444 h 376237"/>
              <a:gd name="connsiteX3" fmla="*/ 300038 w 1600201"/>
              <a:gd name="connsiteY3" fmla="*/ 154781 h 376237"/>
              <a:gd name="connsiteX4" fmla="*/ 519113 w 1600201"/>
              <a:gd name="connsiteY4" fmla="*/ 166687 h 376237"/>
              <a:gd name="connsiteX5" fmla="*/ 621507 w 1600201"/>
              <a:gd name="connsiteY5" fmla="*/ 207169 h 376237"/>
              <a:gd name="connsiteX6" fmla="*/ 645320 w 1600201"/>
              <a:gd name="connsiteY6" fmla="*/ 216694 h 376237"/>
              <a:gd name="connsiteX7" fmla="*/ 685801 w 1600201"/>
              <a:gd name="connsiteY7" fmla="*/ 226218 h 376237"/>
              <a:gd name="connsiteX8" fmla="*/ 876301 w 1600201"/>
              <a:gd name="connsiteY8" fmla="*/ 221456 h 376237"/>
              <a:gd name="connsiteX9" fmla="*/ 881063 w 1600201"/>
              <a:gd name="connsiteY9" fmla="*/ 250031 h 376237"/>
              <a:gd name="connsiteX10" fmla="*/ 1033463 w 1600201"/>
              <a:gd name="connsiteY10" fmla="*/ 252412 h 376237"/>
              <a:gd name="connsiteX11" fmla="*/ 1083470 w 1600201"/>
              <a:gd name="connsiteY11" fmla="*/ 297656 h 376237"/>
              <a:gd name="connsiteX12" fmla="*/ 1600201 w 1600201"/>
              <a:gd name="connsiteY12" fmla="*/ 0 h 376237"/>
              <a:gd name="connsiteX13" fmla="*/ 1209675 w 1600201"/>
              <a:gd name="connsiteY13" fmla="*/ 335757 h 376237"/>
              <a:gd name="connsiteX14" fmla="*/ 1131093 w 1600201"/>
              <a:gd name="connsiteY14" fmla="*/ 369095 h 376237"/>
              <a:gd name="connsiteX15" fmla="*/ 962026 w 1600201"/>
              <a:gd name="connsiteY15" fmla="*/ 376237 h 376237"/>
              <a:gd name="connsiteX16" fmla="*/ 916782 w 1600201"/>
              <a:gd name="connsiteY16" fmla="*/ 328612 h 376237"/>
              <a:gd name="connsiteX17" fmla="*/ 795338 w 1600201"/>
              <a:gd name="connsiteY17" fmla="*/ 338137 h 376237"/>
              <a:gd name="connsiteX18" fmla="*/ 771526 w 1600201"/>
              <a:gd name="connsiteY18" fmla="*/ 295275 h 376237"/>
              <a:gd name="connsiteX19" fmla="*/ 626270 w 1600201"/>
              <a:gd name="connsiteY19" fmla="*/ 319088 h 376237"/>
              <a:gd name="connsiteX20" fmla="*/ 576263 w 1600201"/>
              <a:gd name="connsiteY20" fmla="*/ 285751 h 376237"/>
              <a:gd name="connsiteX21" fmla="*/ 369095 w 1600201"/>
              <a:gd name="connsiteY21" fmla="*/ 292895 h 376237"/>
              <a:gd name="connsiteX22" fmla="*/ 292895 w 1600201"/>
              <a:gd name="connsiteY22" fmla="*/ 278608 h 376237"/>
              <a:gd name="connsiteX23" fmla="*/ 359570 w 1600201"/>
              <a:gd name="connsiteY23" fmla="*/ 223839 h 376237"/>
              <a:gd name="connsiteX24" fmla="*/ 345282 w 1600201"/>
              <a:gd name="connsiteY24" fmla="*/ 195264 h 376237"/>
              <a:gd name="connsiteX25" fmla="*/ 147638 w 1600201"/>
              <a:gd name="connsiteY25" fmla="*/ 207170 h 376237"/>
              <a:gd name="connsiteX26" fmla="*/ 0 w 1600201"/>
              <a:gd name="connsiteY26" fmla="*/ 269083 h 376237"/>
              <a:gd name="connsiteX0" fmla="*/ 0 w 1209675"/>
              <a:gd name="connsiteY0" fmla="*/ 176213 h 283367"/>
              <a:gd name="connsiteX1" fmla="*/ 44053 w 1209675"/>
              <a:gd name="connsiteY1" fmla="*/ 0 h 283367"/>
              <a:gd name="connsiteX2" fmla="*/ 142876 w 1209675"/>
              <a:gd name="connsiteY2" fmla="*/ 28574 h 283367"/>
              <a:gd name="connsiteX3" fmla="*/ 300038 w 1209675"/>
              <a:gd name="connsiteY3" fmla="*/ 61911 h 283367"/>
              <a:gd name="connsiteX4" fmla="*/ 519113 w 1209675"/>
              <a:gd name="connsiteY4" fmla="*/ 73817 h 283367"/>
              <a:gd name="connsiteX5" fmla="*/ 621507 w 1209675"/>
              <a:gd name="connsiteY5" fmla="*/ 114299 h 283367"/>
              <a:gd name="connsiteX6" fmla="*/ 645320 w 1209675"/>
              <a:gd name="connsiteY6" fmla="*/ 123824 h 283367"/>
              <a:gd name="connsiteX7" fmla="*/ 685801 w 1209675"/>
              <a:gd name="connsiteY7" fmla="*/ 133348 h 283367"/>
              <a:gd name="connsiteX8" fmla="*/ 876301 w 1209675"/>
              <a:gd name="connsiteY8" fmla="*/ 128586 h 283367"/>
              <a:gd name="connsiteX9" fmla="*/ 881063 w 1209675"/>
              <a:gd name="connsiteY9" fmla="*/ 157161 h 283367"/>
              <a:gd name="connsiteX10" fmla="*/ 1033463 w 1209675"/>
              <a:gd name="connsiteY10" fmla="*/ 159542 h 283367"/>
              <a:gd name="connsiteX11" fmla="*/ 1083470 w 1209675"/>
              <a:gd name="connsiteY11" fmla="*/ 204786 h 283367"/>
              <a:gd name="connsiteX12" fmla="*/ 1154908 w 1209675"/>
              <a:gd name="connsiteY12" fmla="*/ 211930 h 283367"/>
              <a:gd name="connsiteX13" fmla="*/ 1209675 w 1209675"/>
              <a:gd name="connsiteY13" fmla="*/ 242887 h 283367"/>
              <a:gd name="connsiteX14" fmla="*/ 1131093 w 1209675"/>
              <a:gd name="connsiteY14" fmla="*/ 276225 h 283367"/>
              <a:gd name="connsiteX15" fmla="*/ 962026 w 1209675"/>
              <a:gd name="connsiteY15" fmla="*/ 283367 h 283367"/>
              <a:gd name="connsiteX16" fmla="*/ 916782 w 1209675"/>
              <a:gd name="connsiteY16" fmla="*/ 235742 h 283367"/>
              <a:gd name="connsiteX17" fmla="*/ 795338 w 1209675"/>
              <a:gd name="connsiteY17" fmla="*/ 245267 h 283367"/>
              <a:gd name="connsiteX18" fmla="*/ 771526 w 1209675"/>
              <a:gd name="connsiteY18" fmla="*/ 202405 h 283367"/>
              <a:gd name="connsiteX19" fmla="*/ 626270 w 1209675"/>
              <a:gd name="connsiteY19" fmla="*/ 226218 h 283367"/>
              <a:gd name="connsiteX20" fmla="*/ 576263 w 1209675"/>
              <a:gd name="connsiteY20" fmla="*/ 192881 h 283367"/>
              <a:gd name="connsiteX21" fmla="*/ 369095 w 1209675"/>
              <a:gd name="connsiteY21" fmla="*/ 200025 h 283367"/>
              <a:gd name="connsiteX22" fmla="*/ 292895 w 1209675"/>
              <a:gd name="connsiteY22" fmla="*/ 185738 h 283367"/>
              <a:gd name="connsiteX23" fmla="*/ 359570 w 1209675"/>
              <a:gd name="connsiteY23" fmla="*/ 130969 h 283367"/>
              <a:gd name="connsiteX24" fmla="*/ 345282 w 1209675"/>
              <a:gd name="connsiteY24" fmla="*/ 102394 h 283367"/>
              <a:gd name="connsiteX25" fmla="*/ 147638 w 1209675"/>
              <a:gd name="connsiteY25" fmla="*/ 114300 h 283367"/>
              <a:gd name="connsiteX26" fmla="*/ 0 w 1209675"/>
              <a:gd name="connsiteY26" fmla="*/ 176213 h 28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09675" h="283367">
                <a:moveTo>
                  <a:pt x="0" y="176213"/>
                </a:moveTo>
                <a:lnTo>
                  <a:pt x="44053" y="0"/>
                </a:lnTo>
                <a:lnTo>
                  <a:pt x="142876" y="28574"/>
                </a:lnTo>
                <a:lnTo>
                  <a:pt x="300038" y="61911"/>
                </a:lnTo>
                <a:lnTo>
                  <a:pt x="519113" y="73817"/>
                </a:lnTo>
                <a:lnTo>
                  <a:pt x="621507" y="114299"/>
                </a:lnTo>
                <a:lnTo>
                  <a:pt x="645320" y="123824"/>
                </a:lnTo>
                <a:lnTo>
                  <a:pt x="685801" y="133348"/>
                </a:lnTo>
                <a:lnTo>
                  <a:pt x="876301" y="128586"/>
                </a:lnTo>
                <a:lnTo>
                  <a:pt x="881063" y="157161"/>
                </a:lnTo>
                <a:lnTo>
                  <a:pt x="1033463" y="159542"/>
                </a:lnTo>
                <a:lnTo>
                  <a:pt x="1083470" y="204786"/>
                </a:lnTo>
                <a:lnTo>
                  <a:pt x="1154908" y="211930"/>
                </a:lnTo>
                <a:lnTo>
                  <a:pt x="1209675" y="242887"/>
                </a:lnTo>
                <a:lnTo>
                  <a:pt x="1131093" y="276225"/>
                </a:lnTo>
                <a:lnTo>
                  <a:pt x="962026" y="283367"/>
                </a:lnTo>
                <a:lnTo>
                  <a:pt x="916782" y="235742"/>
                </a:lnTo>
                <a:lnTo>
                  <a:pt x="795338" y="245267"/>
                </a:lnTo>
                <a:lnTo>
                  <a:pt x="771526" y="202405"/>
                </a:lnTo>
                <a:lnTo>
                  <a:pt x="626270" y="226218"/>
                </a:lnTo>
                <a:lnTo>
                  <a:pt x="576263" y="192881"/>
                </a:lnTo>
                <a:lnTo>
                  <a:pt x="369095" y="200025"/>
                </a:lnTo>
                <a:lnTo>
                  <a:pt x="292895" y="185738"/>
                </a:lnTo>
                <a:lnTo>
                  <a:pt x="359570" y="130969"/>
                </a:lnTo>
                <a:lnTo>
                  <a:pt x="345282" y="102394"/>
                </a:lnTo>
                <a:lnTo>
                  <a:pt x="147638" y="114300"/>
                </a:lnTo>
                <a:lnTo>
                  <a:pt x="0" y="176213"/>
                </a:lnTo>
                <a:close/>
              </a:path>
            </a:pathLst>
          </a:custGeom>
          <a:solidFill>
            <a:srgbClr val="142738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二等辺三角形 247">
            <a:extLst>
              <a:ext uri="{FF2B5EF4-FFF2-40B4-BE49-F238E27FC236}">
                <a16:creationId xmlns:a16="http://schemas.microsoft.com/office/drawing/2014/main" id="{152B7D34-0D61-4DC4-9E8E-6BAD2F096BE5}"/>
              </a:ext>
            </a:extLst>
          </p:cNvPr>
          <p:cNvSpPr/>
          <p:nvPr/>
        </p:nvSpPr>
        <p:spPr>
          <a:xfrm>
            <a:off x="9441655" y="5860257"/>
            <a:ext cx="180975" cy="104776"/>
          </a:xfrm>
          <a:custGeom>
            <a:avLst/>
            <a:gdLst>
              <a:gd name="connsiteX0" fmla="*/ 0 w 323850"/>
              <a:gd name="connsiteY0" fmla="*/ 257175 h 257175"/>
              <a:gd name="connsiteX1" fmla="*/ 161925 w 323850"/>
              <a:gd name="connsiteY1" fmla="*/ 0 h 257175"/>
              <a:gd name="connsiteX2" fmla="*/ 323850 w 323850"/>
              <a:gd name="connsiteY2" fmla="*/ 257175 h 257175"/>
              <a:gd name="connsiteX3" fmla="*/ 0 w 323850"/>
              <a:gd name="connsiteY3" fmla="*/ 257175 h 257175"/>
              <a:gd name="connsiteX0" fmla="*/ 0 w 438150"/>
              <a:gd name="connsiteY0" fmla="*/ 402432 h 402432"/>
              <a:gd name="connsiteX1" fmla="*/ 276225 w 438150"/>
              <a:gd name="connsiteY1" fmla="*/ 0 h 402432"/>
              <a:gd name="connsiteX2" fmla="*/ 438150 w 438150"/>
              <a:gd name="connsiteY2" fmla="*/ 257175 h 402432"/>
              <a:gd name="connsiteX3" fmla="*/ 0 w 438150"/>
              <a:gd name="connsiteY3" fmla="*/ 402432 h 402432"/>
              <a:gd name="connsiteX0" fmla="*/ 0 w 276225"/>
              <a:gd name="connsiteY0" fmla="*/ 402432 h 402432"/>
              <a:gd name="connsiteX1" fmla="*/ 276225 w 276225"/>
              <a:gd name="connsiteY1" fmla="*/ 0 h 402432"/>
              <a:gd name="connsiteX2" fmla="*/ 176213 w 276225"/>
              <a:gd name="connsiteY2" fmla="*/ 352425 h 402432"/>
              <a:gd name="connsiteX3" fmla="*/ 0 w 276225"/>
              <a:gd name="connsiteY3" fmla="*/ 402432 h 402432"/>
              <a:gd name="connsiteX0" fmla="*/ 0 w 180975"/>
              <a:gd name="connsiteY0" fmla="*/ 104776 h 104776"/>
              <a:gd name="connsiteX1" fmla="*/ 180975 w 180975"/>
              <a:gd name="connsiteY1" fmla="*/ 0 h 104776"/>
              <a:gd name="connsiteX2" fmla="*/ 176213 w 180975"/>
              <a:gd name="connsiteY2" fmla="*/ 54769 h 104776"/>
              <a:gd name="connsiteX3" fmla="*/ 0 w 180975"/>
              <a:gd name="connsiteY3" fmla="*/ 104776 h 104776"/>
              <a:gd name="connsiteX0" fmla="*/ 0 w 180975"/>
              <a:gd name="connsiteY0" fmla="*/ 104776 h 104776"/>
              <a:gd name="connsiteX1" fmla="*/ 85726 w 180975"/>
              <a:gd name="connsiteY1" fmla="*/ 54768 h 104776"/>
              <a:gd name="connsiteX2" fmla="*/ 180975 w 180975"/>
              <a:gd name="connsiteY2" fmla="*/ 0 h 104776"/>
              <a:gd name="connsiteX3" fmla="*/ 176213 w 180975"/>
              <a:gd name="connsiteY3" fmla="*/ 54769 h 104776"/>
              <a:gd name="connsiteX4" fmla="*/ 0 w 180975"/>
              <a:gd name="connsiteY4" fmla="*/ 104776 h 104776"/>
              <a:gd name="connsiteX0" fmla="*/ 0 w 180975"/>
              <a:gd name="connsiteY0" fmla="*/ 104776 h 104776"/>
              <a:gd name="connsiteX1" fmla="*/ 33339 w 180975"/>
              <a:gd name="connsiteY1" fmla="*/ 23812 h 104776"/>
              <a:gd name="connsiteX2" fmla="*/ 180975 w 180975"/>
              <a:gd name="connsiteY2" fmla="*/ 0 h 104776"/>
              <a:gd name="connsiteX3" fmla="*/ 176213 w 180975"/>
              <a:gd name="connsiteY3" fmla="*/ 54769 h 104776"/>
              <a:gd name="connsiteX4" fmla="*/ 0 w 180975"/>
              <a:gd name="connsiteY4" fmla="*/ 104776 h 104776"/>
              <a:gd name="connsiteX0" fmla="*/ 0 w 180975"/>
              <a:gd name="connsiteY0" fmla="*/ 104776 h 104776"/>
              <a:gd name="connsiteX1" fmla="*/ 33339 w 180975"/>
              <a:gd name="connsiteY1" fmla="*/ 30955 h 104776"/>
              <a:gd name="connsiteX2" fmla="*/ 180975 w 180975"/>
              <a:gd name="connsiteY2" fmla="*/ 0 h 104776"/>
              <a:gd name="connsiteX3" fmla="*/ 176213 w 180975"/>
              <a:gd name="connsiteY3" fmla="*/ 54769 h 104776"/>
              <a:gd name="connsiteX4" fmla="*/ 0 w 180975"/>
              <a:gd name="connsiteY4" fmla="*/ 104776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04776">
                <a:moveTo>
                  <a:pt x="0" y="104776"/>
                </a:moveTo>
                <a:lnTo>
                  <a:pt x="33339" y="30955"/>
                </a:lnTo>
                <a:lnTo>
                  <a:pt x="180975" y="0"/>
                </a:lnTo>
                <a:lnTo>
                  <a:pt x="176213" y="54769"/>
                </a:lnTo>
                <a:lnTo>
                  <a:pt x="0" y="104776"/>
                </a:lnTo>
                <a:close/>
              </a:path>
            </a:pathLst>
          </a:custGeom>
          <a:solidFill>
            <a:srgbClr val="17223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二等辺三角形 244">
            <a:extLst>
              <a:ext uri="{FF2B5EF4-FFF2-40B4-BE49-F238E27FC236}">
                <a16:creationId xmlns:a16="http://schemas.microsoft.com/office/drawing/2014/main" id="{9834BEA1-F9C0-4460-8040-CBBBA2CC4923}"/>
              </a:ext>
            </a:extLst>
          </p:cNvPr>
          <p:cNvSpPr/>
          <p:nvPr/>
        </p:nvSpPr>
        <p:spPr>
          <a:xfrm>
            <a:off x="9498807" y="5900740"/>
            <a:ext cx="1793081" cy="545305"/>
          </a:xfrm>
          <a:custGeom>
            <a:avLst/>
            <a:gdLst>
              <a:gd name="connsiteX0" fmla="*/ 0 w 500062"/>
              <a:gd name="connsiteY0" fmla="*/ 254794 h 254794"/>
              <a:gd name="connsiteX1" fmla="*/ 250031 w 500062"/>
              <a:gd name="connsiteY1" fmla="*/ 0 h 254794"/>
              <a:gd name="connsiteX2" fmla="*/ 500062 w 500062"/>
              <a:gd name="connsiteY2" fmla="*/ 254794 h 254794"/>
              <a:gd name="connsiteX3" fmla="*/ 0 w 500062"/>
              <a:gd name="connsiteY3" fmla="*/ 254794 h 254794"/>
              <a:gd name="connsiteX0" fmla="*/ 0 w 778668"/>
              <a:gd name="connsiteY0" fmla="*/ 611981 h 611981"/>
              <a:gd name="connsiteX1" fmla="*/ 528637 w 778668"/>
              <a:gd name="connsiteY1" fmla="*/ 0 h 611981"/>
              <a:gd name="connsiteX2" fmla="*/ 778668 w 778668"/>
              <a:gd name="connsiteY2" fmla="*/ 254794 h 611981"/>
              <a:gd name="connsiteX3" fmla="*/ 0 w 778668"/>
              <a:gd name="connsiteY3" fmla="*/ 611981 h 611981"/>
              <a:gd name="connsiteX0" fmla="*/ 0 w 1766887"/>
              <a:gd name="connsiteY0" fmla="*/ 611981 h 709613"/>
              <a:gd name="connsiteX1" fmla="*/ 528637 w 1766887"/>
              <a:gd name="connsiteY1" fmla="*/ 0 h 709613"/>
              <a:gd name="connsiteX2" fmla="*/ 1766887 w 1766887"/>
              <a:gd name="connsiteY2" fmla="*/ 709613 h 709613"/>
              <a:gd name="connsiteX3" fmla="*/ 0 w 1766887"/>
              <a:gd name="connsiteY3" fmla="*/ 611981 h 709613"/>
              <a:gd name="connsiteX0" fmla="*/ 0 w 1766887"/>
              <a:gd name="connsiteY0" fmla="*/ 611981 h 709613"/>
              <a:gd name="connsiteX1" fmla="*/ 69056 w 1766887"/>
              <a:gd name="connsiteY1" fmla="*/ 528638 h 709613"/>
              <a:gd name="connsiteX2" fmla="*/ 528637 w 1766887"/>
              <a:gd name="connsiteY2" fmla="*/ 0 h 709613"/>
              <a:gd name="connsiteX3" fmla="*/ 1766887 w 1766887"/>
              <a:gd name="connsiteY3" fmla="*/ 709613 h 709613"/>
              <a:gd name="connsiteX4" fmla="*/ 0 w 1766887"/>
              <a:gd name="connsiteY4" fmla="*/ 611981 h 709613"/>
              <a:gd name="connsiteX0" fmla="*/ 0 w 1766887"/>
              <a:gd name="connsiteY0" fmla="*/ 611981 h 709613"/>
              <a:gd name="connsiteX1" fmla="*/ 2381 w 1766887"/>
              <a:gd name="connsiteY1" fmla="*/ 566738 h 709613"/>
              <a:gd name="connsiteX2" fmla="*/ 528637 w 1766887"/>
              <a:gd name="connsiteY2" fmla="*/ 0 h 709613"/>
              <a:gd name="connsiteX3" fmla="*/ 1766887 w 1766887"/>
              <a:gd name="connsiteY3" fmla="*/ 709613 h 709613"/>
              <a:gd name="connsiteX4" fmla="*/ 0 w 1766887"/>
              <a:gd name="connsiteY4" fmla="*/ 611981 h 709613"/>
              <a:gd name="connsiteX0" fmla="*/ 0 w 1766887"/>
              <a:gd name="connsiteY0" fmla="*/ 611981 h 709613"/>
              <a:gd name="connsiteX1" fmla="*/ 2381 w 1766887"/>
              <a:gd name="connsiteY1" fmla="*/ 566738 h 709613"/>
              <a:gd name="connsiteX2" fmla="*/ 235743 w 1766887"/>
              <a:gd name="connsiteY2" fmla="*/ 304800 h 709613"/>
              <a:gd name="connsiteX3" fmla="*/ 528637 w 1766887"/>
              <a:gd name="connsiteY3" fmla="*/ 0 h 709613"/>
              <a:gd name="connsiteX4" fmla="*/ 1766887 w 1766887"/>
              <a:gd name="connsiteY4" fmla="*/ 709613 h 709613"/>
              <a:gd name="connsiteX5" fmla="*/ 0 w 1766887"/>
              <a:gd name="connsiteY5" fmla="*/ 611981 h 709613"/>
              <a:gd name="connsiteX0" fmla="*/ 0 w 1766887"/>
              <a:gd name="connsiteY0" fmla="*/ 611981 h 709613"/>
              <a:gd name="connsiteX1" fmla="*/ 2381 w 1766887"/>
              <a:gd name="connsiteY1" fmla="*/ 566738 h 709613"/>
              <a:gd name="connsiteX2" fmla="*/ 552449 w 1766887"/>
              <a:gd name="connsiteY2" fmla="*/ 645319 h 709613"/>
              <a:gd name="connsiteX3" fmla="*/ 528637 w 1766887"/>
              <a:gd name="connsiteY3" fmla="*/ 0 h 709613"/>
              <a:gd name="connsiteX4" fmla="*/ 1766887 w 1766887"/>
              <a:gd name="connsiteY4" fmla="*/ 709613 h 709613"/>
              <a:gd name="connsiteX5" fmla="*/ 0 w 1766887"/>
              <a:gd name="connsiteY5" fmla="*/ 611981 h 709613"/>
              <a:gd name="connsiteX0" fmla="*/ 0 w 1766887"/>
              <a:gd name="connsiteY0" fmla="*/ 611981 h 709613"/>
              <a:gd name="connsiteX1" fmla="*/ 2381 w 1766887"/>
              <a:gd name="connsiteY1" fmla="*/ 566738 h 709613"/>
              <a:gd name="connsiteX2" fmla="*/ 95249 w 1766887"/>
              <a:gd name="connsiteY2" fmla="*/ 519113 h 709613"/>
              <a:gd name="connsiteX3" fmla="*/ 528637 w 1766887"/>
              <a:gd name="connsiteY3" fmla="*/ 0 h 709613"/>
              <a:gd name="connsiteX4" fmla="*/ 1766887 w 1766887"/>
              <a:gd name="connsiteY4" fmla="*/ 709613 h 709613"/>
              <a:gd name="connsiteX5" fmla="*/ 0 w 1766887"/>
              <a:gd name="connsiteY5" fmla="*/ 611981 h 709613"/>
              <a:gd name="connsiteX0" fmla="*/ 0 w 1766887"/>
              <a:gd name="connsiteY0" fmla="*/ 611981 h 709613"/>
              <a:gd name="connsiteX1" fmla="*/ 2381 w 1766887"/>
              <a:gd name="connsiteY1" fmla="*/ 566738 h 709613"/>
              <a:gd name="connsiteX2" fmla="*/ 95249 w 1766887"/>
              <a:gd name="connsiteY2" fmla="*/ 519113 h 709613"/>
              <a:gd name="connsiteX3" fmla="*/ 361949 w 1766887"/>
              <a:gd name="connsiteY3" fmla="*/ 200025 h 709613"/>
              <a:gd name="connsiteX4" fmla="*/ 528637 w 1766887"/>
              <a:gd name="connsiteY4" fmla="*/ 0 h 709613"/>
              <a:gd name="connsiteX5" fmla="*/ 1766887 w 1766887"/>
              <a:gd name="connsiteY5" fmla="*/ 709613 h 709613"/>
              <a:gd name="connsiteX6" fmla="*/ 0 w 1766887"/>
              <a:gd name="connsiteY6" fmla="*/ 611981 h 709613"/>
              <a:gd name="connsiteX0" fmla="*/ 0 w 1766887"/>
              <a:gd name="connsiteY0" fmla="*/ 611981 h 709613"/>
              <a:gd name="connsiteX1" fmla="*/ 2381 w 1766887"/>
              <a:gd name="connsiteY1" fmla="*/ 566738 h 709613"/>
              <a:gd name="connsiteX2" fmla="*/ 95249 w 1766887"/>
              <a:gd name="connsiteY2" fmla="*/ 519113 h 709613"/>
              <a:gd name="connsiteX3" fmla="*/ 385762 w 1766887"/>
              <a:gd name="connsiteY3" fmla="*/ 507207 h 709613"/>
              <a:gd name="connsiteX4" fmla="*/ 528637 w 1766887"/>
              <a:gd name="connsiteY4" fmla="*/ 0 h 709613"/>
              <a:gd name="connsiteX5" fmla="*/ 1766887 w 1766887"/>
              <a:gd name="connsiteY5" fmla="*/ 709613 h 709613"/>
              <a:gd name="connsiteX6" fmla="*/ 0 w 1766887"/>
              <a:gd name="connsiteY6" fmla="*/ 611981 h 709613"/>
              <a:gd name="connsiteX0" fmla="*/ 0 w 1766887"/>
              <a:gd name="connsiteY0" fmla="*/ 104774 h 202406"/>
              <a:gd name="connsiteX1" fmla="*/ 2381 w 1766887"/>
              <a:gd name="connsiteY1" fmla="*/ 59531 h 202406"/>
              <a:gd name="connsiteX2" fmla="*/ 95249 w 1766887"/>
              <a:gd name="connsiteY2" fmla="*/ 11906 h 202406"/>
              <a:gd name="connsiteX3" fmla="*/ 385762 w 1766887"/>
              <a:gd name="connsiteY3" fmla="*/ 0 h 202406"/>
              <a:gd name="connsiteX4" fmla="*/ 1002505 w 1766887"/>
              <a:gd name="connsiteY4" fmla="*/ 50005 h 202406"/>
              <a:gd name="connsiteX5" fmla="*/ 1766887 w 1766887"/>
              <a:gd name="connsiteY5" fmla="*/ 202406 h 202406"/>
              <a:gd name="connsiteX6" fmla="*/ 0 w 1766887"/>
              <a:gd name="connsiteY6" fmla="*/ 104774 h 202406"/>
              <a:gd name="connsiteX0" fmla="*/ 0 w 1766887"/>
              <a:gd name="connsiteY0" fmla="*/ 104774 h 202406"/>
              <a:gd name="connsiteX1" fmla="*/ 2381 w 1766887"/>
              <a:gd name="connsiteY1" fmla="*/ 59531 h 202406"/>
              <a:gd name="connsiteX2" fmla="*/ 95249 w 1766887"/>
              <a:gd name="connsiteY2" fmla="*/ 11906 h 202406"/>
              <a:gd name="connsiteX3" fmla="*/ 385762 w 1766887"/>
              <a:gd name="connsiteY3" fmla="*/ 0 h 202406"/>
              <a:gd name="connsiteX4" fmla="*/ 1002505 w 1766887"/>
              <a:gd name="connsiteY4" fmla="*/ 50005 h 202406"/>
              <a:gd name="connsiteX5" fmla="*/ 1445418 w 1766887"/>
              <a:gd name="connsiteY5" fmla="*/ 133349 h 202406"/>
              <a:gd name="connsiteX6" fmla="*/ 1766887 w 1766887"/>
              <a:gd name="connsiteY6" fmla="*/ 202406 h 202406"/>
              <a:gd name="connsiteX7" fmla="*/ 0 w 1766887"/>
              <a:gd name="connsiteY7" fmla="*/ 104774 h 202406"/>
              <a:gd name="connsiteX0" fmla="*/ 0 w 1793081"/>
              <a:gd name="connsiteY0" fmla="*/ 104774 h 202406"/>
              <a:gd name="connsiteX1" fmla="*/ 2381 w 1793081"/>
              <a:gd name="connsiteY1" fmla="*/ 59531 h 202406"/>
              <a:gd name="connsiteX2" fmla="*/ 95249 w 1793081"/>
              <a:gd name="connsiteY2" fmla="*/ 11906 h 202406"/>
              <a:gd name="connsiteX3" fmla="*/ 385762 w 1793081"/>
              <a:gd name="connsiteY3" fmla="*/ 0 h 202406"/>
              <a:gd name="connsiteX4" fmla="*/ 1002505 w 1793081"/>
              <a:gd name="connsiteY4" fmla="*/ 50005 h 202406"/>
              <a:gd name="connsiteX5" fmla="*/ 1793081 w 1793081"/>
              <a:gd name="connsiteY5" fmla="*/ 90486 h 202406"/>
              <a:gd name="connsiteX6" fmla="*/ 1766887 w 1793081"/>
              <a:gd name="connsiteY6" fmla="*/ 202406 h 202406"/>
              <a:gd name="connsiteX7" fmla="*/ 0 w 1793081"/>
              <a:gd name="connsiteY7" fmla="*/ 104774 h 202406"/>
              <a:gd name="connsiteX0" fmla="*/ 0 w 1793081"/>
              <a:gd name="connsiteY0" fmla="*/ 104774 h 202406"/>
              <a:gd name="connsiteX1" fmla="*/ 2381 w 1793081"/>
              <a:gd name="connsiteY1" fmla="*/ 59531 h 202406"/>
              <a:gd name="connsiteX2" fmla="*/ 95249 w 1793081"/>
              <a:gd name="connsiteY2" fmla="*/ 11906 h 202406"/>
              <a:gd name="connsiteX3" fmla="*/ 385762 w 1793081"/>
              <a:gd name="connsiteY3" fmla="*/ 0 h 202406"/>
              <a:gd name="connsiteX4" fmla="*/ 1002505 w 1793081"/>
              <a:gd name="connsiteY4" fmla="*/ 50005 h 202406"/>
              <a:gd name="connsiteX5" fmla="*/ 1793081 w 1793081"/>
              <a:gd name="connsiteY5" fmla="*/ 90486 h 202406"/>
              <a:gd name="connsiteX6" fmla="*/ 1766887 w 1793081"/>
              <a:gd name="connsiteY6" fmla="*/ 202406 h 202406"/>
              <a:gd name="connsiteX7" fmla="*/ 385762 w 1793081"/>
              <a:gd name="connsiteY7" fmla="*/ 121442 h 202406"/>
              <a:gd name="connsiteX8" fmla="*/ 0 w 1793081"/>
              <a:gd name="connsiteY8" fmla="*/ 104774 h 202406"/>
              <a:gd name="connsiteX0" fmla="*/ 0 w 1793081"/>
              <a:gd name="connsiteY0" fmla="*/ 104774 h 202406"/>
              <a:gd name="connsiteX1" fmla="*/ 2381 w 1793081"/>
              <a:gd name="connsiteY1" fmla="*/ 59531 h 202406"/>
              <a:gd name="connsiteX2" fmla="*/ 95249 w 1793081"/>
              <a:gd name="connsiteY2" fmla="*/ 11906 h 202406"/>
              <a:gd name="connsiteX3" fmla="*/ 385762 w 1793081"/>
              <a:gd name="connsiteY3" fmla="*/ 0 h 202406"/>
              <a:gd name="connsiteX4" fmla="*/ 1002505 w 1793081"/>
              <a:gd name="connsiteY4" fmla="*/ 50005 h 202406"/>
              <a:gd name="connsiteX5" fmla="*/ 1793081 w 1793081"/>
              <a:gd name="connsiteY5" fmla="*/ 90486 h 202406"/>
              <a:gd name="connsiteX6" fmla="*/ 1766887 w 1793081"/>
              <a:gd name="connsiteY6" fmla="*/ 202406 h 202406"/>
              <a:gd name="connsiteX7" fmla="*/ 354806 w 1793081"/>
              <a:gd name="connsiteY7" fmla="*/ 119061 h 202406"/>
              <a:gd name="connsiteX8" fmla="*/ 0 w 1793081"/>
              <a:gd name="connsiteY8" fmla="*/ 104774 h 202406"/>
              <a:gd name="connsiteX0" fmla="*/ 0 w 1793081"/>
              <a:gd name="connsiteY0" fmla="*/ 104774 h 202406"/>
              <a:gd name="connsiteX1" fmla="*/ 2381 w 1793081"/>
              <a:gd name="connsiteY1" fmla="*/ 59531 h 202406"/>
              <a:gd name="connsiteX2" fmla="*/ 95249 w 1793081"/>
              <a:gd name="connsiteY2" fmla="*/ 11906 h 202406"/>
              <a:gd name="connsiteX3" fmla="*/ 385762 w 1793081"/>
              <a:gd name="connsiteY3" fmla="*/ 0 h 202406"/>
              <a:gd name="connsiteX4" fmla="*/ 1002505 w 1793081"/>
              <a:gd name="connsiteY4" fmla="*/ 50005 h 202406"/>
              <a:gd name="connsiteX5" fmla="*/ 1793081 w 1793081"/>
              <a:gd name="connsiteY5" fmla="*/ 90486 h 202406"/>
              <a:gd name="connsiteX6" fmla="*/ 1766887 w 1793081"/>
              <a:gd name="connsiteY6" fmla="*/ 202406 h 202406"/>
              <a:gd name="connsiteX7" fmla="*/ 731043 w 1793081"/>
              <a:gd name="connsiteY7" fmla="*/ 142874 h 202406"/>
              <a:gd name="connsiteX8" fmla="*/ 354806 w 1793081"/>
              <a:gd name="connsiteY8" fmla="*/ 119061 h 202406"/>
              <a:gd name="connsiteX9" fmla="*/ 0 w 1793081"/>
              <a:gd name="connsiteY9" fmla="*/ 104774 h 202406"/>
              <a:gd name="connsiteX0" fmla="*/ 0 w 1793081"/>
              <a:gd name="connsiteY0" fmla="*/ 104774 h 435767"/>
              <a:gd name="connsiteX1" fmla="*/ 2381 w 1793081"/>
              <a:gd name="connsiteY1" fmla="*/ 59531 h 435767"/>
              <a:gd name="connsiteX2" fmla="*/ 95249 w 1793081"/>
              <a:gd name="connsiteY2" fmla="*/ 11906 h 435767"/>
              <a:gd name="connsiteX3" fmla="*/ 385762 w 1793081"/>
              <a:gd name="connsiteY3" fmla="*/ 0 h 435767"/>
              <a:gd name="connsiteX4" fmla="*/ 1002505 w 1793081"/>
              <a:gd name="connsiteY4" fmla="*/ 50005 h 435767"/>
              <a:gd name="connsiteX5" fmla="*/ 1793081 w 1793081"/>
              <a:gd name="connsiteY5" fmla="*/ 90486 h 435767"/>
              <a:gd name="connsiteX6" fmla="*/ 1766887 w 1793081"/>
              <a:gd name="connsiteY6" fmla="*/ 202406 h 435767"/>
              <a:gd name="connsiteX7" fmla="*/ 342899 w 1793081"/>
              <a:gd name="connsiteY7" fmla="*/ 435767 h 435767"/>
              <a:gd name="connsiteX8" fmla="*/ 354806 w 1793081"/>
              <a:gd name="connsiteY8" fmla="*/ 119061 h 435767"/>
              <a:gd name="connsiteX9" fmla="*/ 0 w 1793081"/>
              <a:gd name="connsiteY9" fmla="*/ 104774 h 435767"/>
              <a:gd name="connsiteX0" fmla="*/ 0 w 1793081"/>
              <a:gd name="connsiteY0" fmla="*/ 104774 h 435767"/>
              <a:gd name="connsiteX1" fmla="*/ 2381 w 1793081"/>
              <a:gd name="connsiteY1" fmla="*/ 59531 h 435767"/>
              <a:gd name="connsiteX2" fmla="*/ 95249 w 1793081"/>
              <a:gd name="connsiteY2" fmla="*/ 11906 h 435767"/>
              <a:gd name="connsiteX3" fmla="*/ 385762 w 1793081"/>
              <a:gd name="connsiteY3" fmla="*/ 0 h 435767"/>
              <a:gd name="connsiteX4" fmla="*/ 1002505 w 1793081"/>
              <a:gd name="connsiteY4" fmla="*/ 50005 h 435767"/>
              <a:gd name="connsiteX5" fmla="*/ 1793081 w 1793081"/>
              <a:gd name="connsiteY5" fmla="*/ 90486 h 435767"/>
              <a:gd name="connsiteX6" fmla="*/ 1766887 w 1793081"/>
              <a:gd name="connsiteY6" fmla="*/ 202406 h 435767"/>
              <a:gd name="connsiteX7" fmla="*/ 1062037 w 1793081"/>
              <a:gd name="connsiteY7" fmla="*/ 319086 h 435767"/>
              <a:gd name="connsiteX8" fmla="*/ 342899 w 1793081"/>
              <a:gd name="connsiteY8" fmla="*/ 435767 h 435767"/>
              <a:gd name="connsiteX9" fmla="*/ 354806 w 1793081"/>
              <a:gd name="connsiteY9" fmla="*/ 119061 h 435767"/>
              <a:gd name="connsiteX10" fmla="*/ 0 w 1793081"/>
              <a:gd name="connsiteY10" fmla="*/ 104774 h 435767"/>
              <a:gd name="connsiteX0" fmla="*/ 0 w 1793081"/>
              <a:gd name="connsiteY0" fmla="*/ 104774 h 442911"/>
              <a:gd name="connsiteX1" fmla="*/ 2381 w 1793081"/>
              <a:gd name="connsiteY1" fmla="*/ 59531 h 442911"/>
              <a:gd name="connsiteX2" fmla="*/ 95249 w 1793081"/>
              <a:gd name="connsiteY2" fmla="*/ 11906 h 442911"/>
              <a:gd name="connsiteX3" fmla="*/ 385762 w 1793081"/>
              <a:gd name="connsiteY3" fmla="*/ 0 h 442911"/>
              <a:gd name="connsiteX4" fmla="*/ 1002505 w 1793081"/>
              <a:gd name="connsiteY4" fmla="*/ 50005 h 442911"/>
              <a:gd name="connsiteX5" fmla="*/ 1793081 w 1793081"/>
              <a:gd name="connsiteY5" fmla="*/ 90486 h 442911"/>
              <a:gd name="connsiteX6" fmla="*/ 1766887 w 1793081"/>
              <a:gd name="connsiteY6" fmla="*/ 202406 h 442911"/>
              <a:gd name="connsiteX7" fmla="*/ 426243 w 1793081"/>
              <a:gd name="connsiteY7" fmla="*/ 442911 h 442911"/>
              <a:gd name="connsiteX8" fmla="*/ 342899 w 1793081"/>
              <a:gd name="connsiteY8" fmla="*/ 435767 h 442911"/>
              <a:gd name="connsiteX9" fmla="*/ 354806 w 1793081"/>
              <a:gd name="connsiteY9" fmla="*/ 119061 h 442911"/>
              <a:gd name="connsiteX10" fmla="*/ 0 w 1793081"/>
              <a:gd name="connsiteY10" fmla="*/ 104774 h 442911"/>
              <a:gd name="connsiteX0" fmla="*/ 0 w 1793081"/>
              <a:gd name="connsiteY0" fmla="*/ 104774 h 442911"/>
              <a:gd name="connsiteX1" fmla="*/ 2381 w 1793081"/>
              <a:gd name="connsiteY1" fmla="*/ 59531 h 442911"/>
              <a:gd name="connsiteX2" fmla="*/ 95249 w 1793081"/>
              <a:gd name="connsiteY2" fmla="*/ 11906 h 442911"/>
              <a:gd name="connsiteX3" fmla="*/ 385762 w 1793081"/>
              <a:gd name="connsiteY3" fmla="*/ 0 h 442911"/>
              <a:gd name="connsiteX4" fmla="*/ 1002505 w 1793081"/>
              <a:gd name="connsiteY4" fmla="*/ 50005 h 442911"/>
              <a:gd name="connsiteX5" fmla="*/ 1793081 w 1793081"/>
              <a:gd name="connsiteY5" fmla="*/ 90486 h 442911"/>
              <a:gd name="connsiteX6" fmla="*/ 1766887 w 1793081"/>
              <a:gd name="connsiteY6" fmla="*/ 202406 h 442911"/>
              <a:gd name="connsiteX7" fmla="*/ 1195387 w 1793081"/>
              <a:gd name="connsiteY7" fmla="*/ 304799 h 442911"/>
              <a:gd name="connsiteX8" fmla="*/ 426243 w 1793081"/>
              <a:gd name="connsiteY8" fmla="*/ 442911 h 442911"/>
              <a:gd name="connsiteX9" fmla="*/ 342899 w 1793081"/>
              <a:gd name="connsiteY9" fmla="*/ 435767 h 442911"/>
              <a:gd name="connsiteX10" fmla="*/ 354806 w 1793081"/>
              <a:gd name="connsiteY10" fmla="*/ 119061 h 442911"/>
              <a:gd name="connsiteX11" fmla="*/ 0 w 1793081"/>
              <a:gd name="connsiteY11" fmla="*/ 104774 h 442911"/>
              <a:gd name="connsiteX0" fmla="*/ 0 w 1793081"/>
              <a:gd name="connsiteY0" fmla="*/ 104774 h 442911"/>
              <a:gd name="connsiteX1" fmla="*/ 2381 w 1793081"/>
              <a:gd name="connsiteY1" fmla="*/ 59531 h 442911"/>
              <a:gd name="connsiteX2" fmla="*/ 95249 w 1793081"/>
              <a:gd name="connsiteY2" fmla="*/ 11906 h 442911"/>
              <a:gd name="connsiteX3" fmla="*/ 385762 w 1793081"/>
              <a:gd name="connsiteY3" fmla="*/ 0 h 442911"/>
              <a:gd name="connsiteX4" fmla="*/ 1002505 w 1793081"/>
              <a:gd name="connsiteY4" fmla="*/ 50005 h 442911"/>
              <a:gd name="connsiteX5" fmla="*/ 1793081 w 1793081"/>
              <a:gd name="connsiteY5" fmla="*/ 90486 h 442911"/>
              <a:gd name="connsiteX6" fmla="*/ 1766887 w 1793081"/>
              <a:gd name="connsiteY6" fmla="*/ 202406 h 442911"/>
              <a:gd name="connsiteX7" fmla="*/ 438149 w 1793081"/>
              <a:gd name="connsiteY7" fmla="*/ 119061 h 442911"/>
              <a:gd name="connsiteX8" fmla="*/ 426243 w 1793081"/>
              <a:gd name="connsiteY8" fmla="*/ 442911 h 442911"/>
              <a:gd name="connsiteX9" fmla="*/ 342899 w 1793081"/>
              <a:gd name="connsiteY9" fmla="*/ 435767 h 442911"/>
              <a:gd name="connsiteX10" fmla="*/ 354806 w 1793081"/>
              <a:gd name="connsiteY10" fmla="*/ 119061 h 442911"/>
              <a:gd name="connsiteX11" fmla="*/ 0 w 1793081"/>
              <a:gd name="connsiteY11" fmla="*/ 104774 h 442911"/>
              <a:gd name="connsiteX0" fmla="*/ 0 w 1793081"/>
              <a:gd name="connsiteY0" fmla="*/ 104774 h 442911"/>
              <a:gd name="connsiteX1" fmla="*/ 2381 w 1793081"/>
              <a:gd name="connsiteY1" fmla="*/ 59531 h 442911"/>
              <a:gd name="connsiteX2" fmla="*/ 95249 w 1793081"/>
              <a:gd name="connsiteY2" fmla="*/ 11906 h 442911"/>
              <a:gd name="connsiteX3" fmla="*/ 385762 w 1793081"/>
              <a:gd name="connsiteY3" fmla="*/ 0 h 442911"/>
              <a:gd name="connsiteX4" fmla="*/ 1002505 w 1793081"/>
              <a:gd name="connsiteY4" fmla="*/ 50005 h 442911"/>
              <a:gd name="connsiteX5" fmla="*/ 1793081 w 1793081"/>
              <a:gd name="connsiteY5" fmla="*/ 90486 h 442911"/>
              <a:gd name="connsiteX6" fmla="*/ 1766887 w 1793081"/>
              <a:gd name="connsiteY6" fmla="*/ 202406 h 442911"/>
              <a:gd name="connsiteX7" fmla="*/ 1345406 w 1793081"/>
              <a:gd name="connsiteY7" fmla="*/ 171449 h 442911"/>
              <a:gd name="connsiteX8" fmla="*/ 438149 w 1793081"/>
              <a:gd name="connsiteY8" fmla="*/ 119061 h 442911"/>
              <a:gd name="connsiteX9" fmla="*/ 426243 w 1793081"/>
              <a:gd name="connsiteY9" fmla="*/ 442911 h 442911"/>
              <a:gd name="connsiteX10" fmla="*/ 342899 w 1793081"/>
              <a:gd name="connsiteY10" fmla="*/ 435767 h 442911"/>
              <a:gd name="connsiteX11" fmla="*/ 354806 w 1793081"/>
              <a:gd name="connsiteY11" fmla="*/ 119061 h 442911"/>
              <a:gd name="connsiteX12" fmla="*/ 0 w 1793081"/>
              <a:gd name="connsiteY12" fmla="*/ 104774 h 442911"/>
              <a:gd name="connsiteX0" fmla="*/ 0 w 1793081"/>
              <a:gd name="connsiteY0" fmla="*/ 104774 h 442911"/>
              <a:gd name="connsiteX1" fmla="*/ 2381 w 1793081"/>
              <a:gd name="connsiteY1" fmla="*/ 59531 h 442911"/>
              <a:gd name="connsiteX2" fmla="*/ 95249 w 1793081"/>
              <a:gd name="connsiteY2" fmla="*/ 11906 h 442911"/>
              <a:gd name="connsiteX3" fmla="*/ 385762 w 1793081"/>
              <a:gd name="connsiteY3" fmla="*/ 0 h 442911"/>
              <a:gd name="connsiteX4" fmla="*/ 1002505 w 1793081"/>
              <a:gd name="connsiteY4" fmla="*/ 50005 h 442911"/>
              <a:gd name="connsiteX5" fmla="*/ 1793081 w 1793081"/>
              <a:gd name="connsiteY5" fmla="*/ 90486 h 442911"/>
              <a:gd name="connsiteX6" fmla="*/ 1766887 w 1793081"/>
              <a:gd name="connsiteY6" fmla="*/ 202406 h 442911"/>
              <a:gd name="connsiteX7" fmla="*/ 1016793 w 1793081"/>
              <a:gd name="connsiteY7" fmla="*/ 147636 h 442911"/>
              <a:gd name="connsiteX8" fmla="*/ 438149 w 1793081"/>
              <a:gd name="connsiteY8" fmla="*/ 119061 h 442911"/>
              <a:gd name="connsiteX9" fmla="*/ 426243 w 1793081"/>
              <a:gd name="connsiteY9" fmla="*/ 442911 h 442911"/>
              <a:gd name="connsiteX10" fmla="*/ 342899 w 1793081"/>
              <a:gd name="connsiteY10" fmla="*/ 435767 h 442911"/>
              <a:gd name="connsiteX11" fmla="*/ 354806 w 1793081"/>
              <a:gd name="connsiteY11" fmla="*/ 119061 h 442911"/>
              <a:gd name="connsiteX12" fmla="*/ 0 w 1793081"/>
              <a:gd name="connsiteY12" fmla="*/ 104774 h 442911"/>
              <a:gd name="connsiteX0" fmla="*/ 0 w 1793081"/>
              <a:gd name="connsiteY0" fmla="*/ 104774 h 442911"/>
              <a:gd name="connsiteX1" fmla="*/ 2381 w 1793081"/>
              <a:gd name="connsiteY1" fmla="*/ 59531 h 442911"/>
              <a:gd name="connsiteX2" fmla="*/ 95249 w 1793081"/>
              <a:gd name="connsiteY2" fmla="*/ 11906 h 442911"/>
              <a:gd name="connsiteX3" fmla="*/ 385762 w 1793081"/>
              <a:gd name="connsiteY3" fmla="*/ 0 h 442911"/>
              <a:gd name="connsiteX4" fmla="*/ 1002505 w 1793081"/>
              <a:gd name="connsiteY4" fmla="*/ 50005 h 442911"/>
              <a:gd name="connsiteX5" fmla="*/ 1793081 w 1793081"/>
              <a:gd name="connsiteY5" fmla="*/ 90486 h 442911"/>
              <a:gd name="connsiteX6" fmla="*/ 1766887 w 1793081"/>
              <a:gd name="connsiteY6" fmla="*/ 202406 h 442911"/>
              <a:gd name="connsiteX7" fmla="*/ 1412081 w 1793081"/>
              <a:gd name="connsiteY7" fmla="*/ 180974 h 442911"/>
              <a:gd name="connsiteX8" fmla="*/ 1016793 w 1793081"/>
              <a:gd name="connsiteY8" fmla="*/ 147636 h 442911"/>
              <a:gd name="connsiteX9" fmla="*/ 438149 w 1793081"/>
              <a:gd name="connsiteY9" fmla="*/ 119061 h 442911"/>
              <a:gd name="connsiteX10" fmla="*/ 426243 w 1793081"/>
              <a:gd name="connsiteY10" fmla="*/ 442911 h 442911"/>
              <a:gd name="connsiteX11" fmla="*/ 342899 w 1793081"/>
              <a:gd name="connsiteY11" fmla="*/ 435767 h 442911"/>
              <a:gd name="connsiteX12" fmla="*/ 354806 w 1793081"/>
              <a:gd name="connsiteY12" fmla="*/ 119061 h 442911"/>
              <a:gd name="connsiteX13" fmla="*/ 0 w 1793081"/>
              <a:gd name="connsiteY13" fmla="*/ 104774 h 442911"/>
              <a:gd name="connsiteX0" fmla="*/ 0 w 1793081"/>
              <a:gd name="connsiteY0" fmla="*/ 104774 h 485774"/>
              <a:gd name="connsiteX1" fmla="*/ 2381 w 1793081"/>
              <a:gd name="connsiteY1" fmla="*/ 59531 h 485774"/>
              <a:gd name="connsiteX2" fmla="*/ 95249 w 1793081"/>
              <a:gd name="connsiteY2" fmla="*/ 11906 h 485774"/>
              <a:gd name="connsiteX3" fmla="*/ 385762 w 1793081"/>
              <a:gd name="connsiteY3" fmla="*/ 0 h 485774"/>
              <a:gd name="connsiteX4" fmla="*/ 1002505 w 1793081"/>
              <a:gd name="connsiteY4" fmla="*/ 50005 h 485774"/>
              <a:gd name="connsiteX5" fmla="*/ 1793081 w 1793081"/>
              <a:gd name="connsiteY5" fmla="*/ 90486 h 485774"/>
              <a:gd name="connsiteX6" fmla="*/ 1766887 w 1793081"/>
              <a:gd name="connsiteY6" fmla="*/ 202406 h 485774"/>
              <a:gd name="connsiteX7" fmla="*/ 997743 w 1793081"/>
              <a:gd name="connsiteY7" fmla="*/ 485774 h 485774"/>
              <a:gd name="connsiteX8" fmla="*/ 1016793 w 1793081"/>
              <a:gd name="connsiteY8" fmla="*/ 147636 h 485774"/>
              <a:gd name="connsiteX9" fmla="*/ 438149 w 1793081"/>
              <a:gd name="connsiteY9" fmla="*/ 119061 h 485774"/>
              <a:gd name="connsiteX10" fmla="*/ 426243 w 1793081"/>
              <a:gd name="connsiteY10" fmla="*/ 442911 h 485774"/>
              <a:gd name="connsiteX11" fmla="*/ 342899 w 1793081"/>
              <a:gd name="connsiteY11" fmla="*/ 435767 h 485774"/>
              <a:gd name="connsiteX12" fmla="*/ 354806 w 1793081"/>
              <a:gd name="connsiteY12" fmla="*/ 119061 h 485774"/>
              <a:gd name="connsiteX13" fmla="*/ 0 w 1793081"/>
              <a:gd name="connsiteY13" fmla="*/ 104774 h 485774"/>
              <a:gd name="connsiteX0" fmla="*/ 0 w 1793081"/>
              <a:gd name="connsiteY0" fmla="*/ 104774 h 485774"/>
              <a:gd name="connsiteX1" fmla="*/ 2381 w 1793081"/>
              <a:gd name="connsiteY1" fmla="*/ 59531 h 485774"/>
              <a:gd name="connsiteX2" fmla="*/ 95249 w 1793081"/>
              <a:gd name="connsiteY2" fmla="*/ 11906 h 485774"/>
              <a:gd name="connsiteX3" fmla="*/ 385762 w 1793081"/>
              <a:gd name="connsiteY3" fmla="*/ 0 h 485774"/>
              <a:gd name="connsiteX4" fmla="*/ 1002505 w 1793081"/>
              <a:gd name="connsiteY4" fmla="*/ 50005 h 485774"/>
              <a:gd name="connsiteX5" fmla="*/ 1793081 w 1793081"/>
              <a:gd name="connsiteY5" fmla="*/ 90486 h 485774"/>
              <a:gd name="connsiteX6" fmla="*/ 1766887 w 1793081"/>
              <a:gd name="connsiteY6" fmla="*/ 202406 h 485774"/>
              <a:gd name="connsiteX7" fmla="*/ 1445418 w 1793081"/>
              <a:gd name="connsiteY7" fmla="*/ 321466 h 485774"/>
              <a:gd name="connsiteX8" fmla="*/ 997743 w 1793081"/>
              <a:gd name="connsiteY8" fmla="*/ 485774 h 485774"/>
              <a:gd name="connsiteX9" fmla="*/ 1016793 w 1793081"/>
              <a:gd name="connsiteY9" fmla="*/ 147636 h 485774"/>
              <a:gd name="connsiteX10" fmla="*/ 438149 w 1793081"/>
              <a:gd name="connsiteY10" fmla="*/ 119061 h 485774"/>
              <a:gd name="connsiteX11" fmla="*/ 426243 w 1793081"/>
              <a:gd name="connsiteY11" fmla="*/ 442911 h 485774"/>
              <a:gd name="connsiteX12" fmla="*/ 342899 w 1793081"/>
              <a:gd name="connsiteY12" fmla="*/ 435767 h 485774"/>
              <a:gd name="connsiteX13" fmla="*/ 354806 w 1793081"/>
              <a:gd name="connsiteY13" fmla="*/ 119061 h 485774"/>
              <a:gd name="connsiteX14" fmla="*/ 0 w 1793081"/>
              <a:gd name="connsiteY14" fmla="*/ 104774 h 485774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088231 w 1793081"/>
              <a:gd name="connsiteY7" fmla="*/ 490535 h 490535"/>
              <a:gd name="connsiteX8" fmla="*/ 997743 w 1793081"/>
              <a:gd name="connsiteY8" fmla="*/ 485774 h 490535"/>
              <a:gd name="connsiteX9" fmla="*/ 1016793 w 1793081"/>
              <a:gd name="connsiteY9" fmla="*/ 147636 h 490535"/>
              <a:gd name="connsiteX10" fmla="*/ 438149 w 1793081"/>
              <a:gd name="connsiteY10" fmla="*/ 119061 h 490535"/>
              <a:gd name="connsiteX11" fmla="*/ 426243 w 1793081"/>
              <a:gd name="connsiteY11" fmla="*/ 442911 h 490535"/>
              <a:gd name="connsiteX12" fmla="*/ 342899 w 1793081"/>
              <a:gd name="connsiteY12" fmla="*/ 435767 h 490535"/>
              <a:gd name="connsiteX13" fmla="*/ 354806 w 1793081"/>
              <a:gd name="connsiteY13" fmla="*/ 119061 h 490535"/>
              <a:gd name="connsiteX14" fmla="*/ 0 w 1793081"/>
              <a:gd name="connsiteY14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478756 w 1793081"/>
              <a:gd name="connsiteY7" fmla="*/ 323848 h 490535"/>
              <a:gd name="connsiteX8" fmla="*/ 1088231 w 1793081"/>
              <a:gd name="connsiteY8" fmla="*/ 490535 h 490535"/>
              <a:gd name="connsiteX9" fmla="*/ 997743 w 1793081"/>
              <a:gd name="connsiteY9" fmla="*/ 485774 h 490535"/>
              <a:gd name="connsiteX10" fmla="*/ 1016793 w 1793081"/>
              <a:gd name="connsiteY10" fmla="*/ 147636 h 490535"/>
              <a:gd name="connsiteX11" fmla="*/ 438149 w 1793081"/>
              <a:gd name="connsiteY11" fmla="*/ 119061 h 490535"/>
              <a:gd name="connsiteX12" fmla="*/ 426243 w 1793081"/>
              <a:gd name="connsiteY12" fmla="*/ 442911 h 490535"/>
              <a:gd name="connsiteX13" fmla="*/ 342899 w 1793081"/>
              <a:gd name="connsiteY13" fmla="*/ 435767 h 490535"/>
              <a:gd name="connsiteX14" fmla="*/ 354806 w 1793081"/>
              <a:gd name="connsiteY14" fmla="*/ 119061 h 490535"/>
              <a:gd name="connsiteX15" fmla="*/ 0 w 1793081"/>
              <a:gd name="connsiteY15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102518 w 1793081"/>
              <a:gd name="connsiteY7" fmla="*/ 157160 h 490535"/>
              <a:gd name="connsiteX8" fmla="*/ 1088231 w 1793081"/>
              <a:gd name="connsiteY8" fmla="*/ 490535 h 490535"/>
              <a:gd name="connsiteX9" fmla="*/ 997743 w 1793081"/>
              <a:gd name="connsiteY9" fmla="*/ 485774 h 490535"/>
              <a:gd name="connsiteX10" fmla="*/ 1016793 w 1793081"/>
              <a:gd name="connsiteY10" fmla="*/ 147636 h 490535"/>
              <a:gd name="connsiteX11" fmla="*/ 438149 w 1793081"/>
              <a:gd name="connsiteY11" fmla="*/ 119061 h 490535"/>
              <a:gd name="connsiteX12" fmla="*/ 426243 w 1793081"/>
              <a:gd name="connsiteY12" fmla="*/ 442911 h 490535"/>
              <a:gd name="connsiteX13" fmla="*/ 342899 w 1793081"/>
              <a:gd name="connsiteY13" fmla="*/ 435767 h 490535"/>
              <a:gd name="connsiteX14" fmla="*/ 354806 w 1793081"/>
              <a:gd name="connsiteY14" fmla="*/ 119061 h 490535"/>
              <a:gd name="connsiteX15" fmla="*/ 0 w 1793081"/>
              <a:gd name="connsiteY15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688306 w 1793081"/>
              <a:gd name="connsiteY7" fmla="*/ 200023 h 490535"/>
              <a:gd name="connsiteX8" fmla="*/ 1102518 w 1793081"/>
              <a:gd name="connsiteY8" fmla="*/ 157160 h 490535"/>
              <a:gd name="connsiteX9" fmla="*/ 1088231 w 1793081"/>
              <a:gd name="connsiteY9" fmla="*/ 490535 h 490535"/>
              <a:gd name="connsiteX10" fmla="*/ 997743 w 1793081"/>
              <a:gd name="connsiteY10" fmla="*/ 485774 h 490535"/>
              <a:gd name="connsiteX11" fmla="*/ 1016793 w 1793081"/>
              <a:gd name="connsiteY11" fmla="*/ 147636 h 490535"/>
              <a:gd name="connsiteX12" fmla="*/ 438149 w 1793081"/>
              <a:gd name="connsiteY12" fmla="*/ 119061 h 490535"/>
              <a:gd name="connsiteX13" fmla="*/ 426243 w 1793081"/>
              <a:gd name="connsiteY13" fmla="*/ 442911 h 490535"/>
              <a:gd name="connsiteX14" fmla="*/ 342899 w 1793081"/>
              <a:gd name="connsiteY14" fmla="*/ 435767 h 490535"/>
              <a:gd name="connsiteX15" fmla="*/ 354806 w 1793081"/>
              <a:gd name="connsiteY15" fmla="*/ 119061 h 490535"/>
              <a:gd name="connsiteX16" fmla="*/ 0 w 1793081"/>
              <a:gd name="connsiteY16" fmla="*/ 104774 h 490535"/>
              <a:gd name="connsiteX0" fmla="*/ 0 w 1793081"/>
              <a:gd name="connsiteY0" fmla="*/ 145257 h 531018"/>
              <a:gd name="connsiteX1" fmla="*/ 2381 w 1793081"/>
              <a:gd name="connsiteY1" fmla="*/ 100014 h 531018"/>
              <a:gd name="connsiteX2" fmla="*/ 95249 w 1793081"/>
              <a:gd name="connsiteY2" fmla="*/ 52389 h 531018"/>
              <a:gd name="connsiteX3" fmla="*/ 385762 w 1793081"/>
              <a:gd name="connsiteY3" fmla="*/ 40483 h 531018"/>
              <a:gd name="connsiteX4" fmla="*/ 1002505 w 1793081"/>
              <a:gd name="connsiteY4" fmla="*/ 90488 h 531018"/>
              <a:gd name="connsiteX5" fmla="*/ 1793081 w 1793081"/>
              <a:gd name="connsiteY5" fmla="*/ 130969 h 531018"/>
              <a:gd name="connsiteX6" fmla="*/ 1766887 w 1793081"/>
              <a:gd name="connsiteY6" fmla="*/ 242889 h 531018"/>
              <a:gd name="connsiteX7" fmla="*/ 1640681 w 1793081"/>
              <a:gd name="connsiteY7" fmla="*/ 0 h 531018"/>
              <a:gd name="connsiteX8" fmla="*/ 1102518 w 1793081"/>
              <a:gd name="connsiteY8" fmla="*/ 197643 h 531018"/>
              <a:gd name="connsiteX9" fmla="*/ 1088231 w 1793081"/>
              <a:gd name="connsiteY9" fmla="*/ 531018 h 531018"/>
              <a:gd name="connsiteX10" fmla="*/ 997743 w 1793081"/>
              <a:gd name="connsiteY10" fmla="*/ 526257 h 531018"/>
              <a:gd name="connsiteX11" fmla="*/ 1016793 w 1793081"/>
              <a:gd name="connsiteY11" fmla="*/ 188119 h 531018"/>
              <a:gd name="connsiteX12" fmla="*/ 438149 w 1793081"/>
              <a:gd name="connsiteY12" fmla="*/ 159544 h 531018"/>
              <a:gd name="connsiteX13" fmla="*/ 426243 w 1793081"/>
              <a:gd name="connsiteY13" fmla="*/ 483394 h 531018"/>
              <a:gd name="connsiteX14" fmla="*/ 342899 w 1793081"/>
              <a:gd name="connsiteY14" fmla="*/ 476250 h 531018"/>
              <a:gd name="connsiteX15" fmla="*/ 354806 w 1793081"/>
              <a:gd name="connsiteY15" fmla="*/ 159544 h 531018"/>
              <a:gd name="connsiteX16" fmla="*/ 0 w 1793081"/>
              <a:gd name="connsiteY16" fmla="*/ 145257 h 531018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671637 w 1793081"/>
              <a:gd name="connsiteY7" fmla="*/ 202404 h 490535"/>
              <a:gd name="connsiteX8" fmla="*/ 1102518 w 1793081"/>
              <a:gd name="connsiteY8" fmla="*/ 157160 h 490535"/>
              <a:gd name="connsiteX9" fmla="*/ 1088231 w 1793081"/>
              <a:gd name="connsiteY9" fmla="*/ 490535 h 490535"/>
              <a:gd name="connsiteX10" fmla="*/ 997743 w 1793081"/>
              <a:gd name="connsiteY10" fmla="*/ 485774 h 490535"/>
              <a:gd name="connsiteX11" fmla="*/ 1016793 w 1793081"/>
              <a:gd name="connsiteY11" fmla="*/ 147636 h 490535"/>
              <a:gd name="connsiteX12" fmla="*/ 438149 w 1793081"/>
              <a:gd name="connsiteY12" fmla="*/ 119061 h 490535"/>
              <a:gd name="connsiteX13" fmla="*/ 426243 w 1793081"/>
              <a:gd name="connsiteY13" fmla="*/ 442911 h 490535"/>
              <a:gd name="connsiteX14" fmla="*/ 342899 w 1793081"/>
              <a:gd name="connsiteY14" fmla="*/ 435767 h 490535"/>
              <a:gd name="connsiteX15" fmla="*/ 354806 w 1793081"/>
              <a:gd name="connsiteY15" fmla="*/ 119061 h 490535"/>
              <a:gd name="connsiteX16" fmla="*/ 0 w 1793081"/>
              <a:gd name="connsiteY16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19262 w 1793081"/>
              <a:gd name="connsiteY7" fmla="*/ 202404 h 490535"/>
              <a:gd name="connsiteX8" fmla="*/ 1671637 w 1793081"/>
              <a:gd name="connsiteY8" fmla="*/ 202404 h 490535"/>
              <a:gd name="connsiteX9" fmla="*/ 1102518 w 1793081"/>
              <a:gd name="connsiteY9" fmla="*/ 157160 h 490535"/>
              <a:gd name="connsiteX10" fmla="*/ 1088231 w 1793081"/>
              <a:gd name="connsiteY10" fmla="*/ 490535 h 490535"/>
              <a:gd name="connsiteX11" fmla="*/ 997743 w 1793081"/>
              <a:gd name="connsiteY11" fmla="*/ 485774 h 490535"/>
              <a:gd name="connsiteX12" fmla="*/ 1016793 w 1793081"/>
              <a:gd name="connsiteY12" fmla="*/ 147636 h 490535"/>
              <a:gd name="connsiteX13" fmla="*/ 438149 w 1793081"/>
              <a:gd name="connsiteY13" fmla="*/ 119061 h 490535"/>
              <a:gd name="connsiteX14" fmla="*/ 426243 w 1793081"/>
              <a:gd name="connsiteY14" fmla="*/ 442911 h 490535"/>
              <a:gd name="connsiteX15" fmla="*/ 342899 w 1793081"/>
              <a:gd name="connsiteY15" fmla="*/ 435767 h 490535"/>
              <a:gd name="connsiteX16" fmla="*/ 354806 w 1793081"/>
              <a:gd name="connsiteY16" fmla="*/ 119061 h 490535"/>
              <a:gd name="connsiteX17" fmla="*/ 0 w 1793081"/>
              <a:gd name="connsiteY17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688305 w 1793081"/>
              <a:gd name="connsiteY7" fmla="*/ 235741 h 490535"/>
              <a:gd name="connsiteX8" fmla="*/ 1671637 w 1793081"/>
              <a:gd name="connsiteY8" fmla="*/ 202404 h 490535"/>
              <a:gd name="connsiteX9" fmla="*/ 1102518 w 1793081"/>
              <a:gd name="connsiteY9" fmla="*/ 157160 h 490535"/>
              <a:gd name="connsiteX10" fmla="*/ 1088231 w 1793081"/>
              <a:gd name="connsiteY10" fmla="*/ 490535 h 490535"/>
              <a:gd name="connsiteX11" fmla="*/ 997743 w 1793081"/>
              <a:gd name="connsiteY11" fmla="*/ 485774 h 490535"/>
              <a:gd name="connsiteX12" fmla="*/ 1016793 w 1793081"/>
              <a:gd name="connsiteY12" fmla="*/ 147636 h 490535"/>
              <a:gd name="connsiteX13" fmla="*/ 438149 w 1793081"/>
              <a:gd name="connsiteY13" fmla="*/ 119061 h 490535"/>
              <a:gd name="connsiteX14" fmla="*/ 426243 w 1793081"/>
              <a:gd name="connsiteY14" fmla="*/ 442911 h 490535"/>
              <a:gd name="connsiteX15" fmla="*/ 342899 w 1793081"/>
              <a:gd name="connsiteY15" fmla="*/ 435767 h 490535"/>
              <a:gd name="connsiteX16" fmla="*/ 354806 w 1793081"/>
              <a:gd name="connsiteY16" fmla="*/ 119061 h 490535"/>
              <a:gd name="connsiteX17" fmla="*/ 0 w 1793081"/>
              <a:gd name="connsiteY17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43074 w 1793081"/>
              <a:gd name="connsiteY7" fmla="*/ 209548 h 490535"/>
              <a:gd name="connsiteX8" fmla="*/ 1688305 w 1793081"/>
              <a:gd name="connsiteY8" fmla="*/ 235741 h 490535"/>
              <a:gd name="connsiteX9" fmla="*/ 1671637 w 1793081"/>
              <a:gd name="connsiteY9" fmla="*/ 202404 h 490535"/>
              <a:gd name="connsiteX10" fmla="*/ 1102518 w 1793081"/>
              <a:gd name="connsiteY10" fmla="*/ 157160 h 490535"/>
              <a:gd name="connsiteX11" fmla="*/ 1088231 w 1793081"/>
              <a:gd name="connsiteY11" fmla="*/ 490535 h 490535"/>
              <a:gd name="connsiteX12" fmla="*/ 997743 w 1793081"/>
              <a:gd name="connsiteY12" fmla="*/ 485774 h 490535"/>
              <a:gd name="connsiteX13" fmla="*/ 1016793 w 1793081"/>
              <a:gd name="connsiteY13" fmla="*/ 147636 h 490535"/>
              <a:gd name="connsiteX14" fmla="*/ 438149 w 1793081"/>
              <a:gd name="connsiteY14" fmla="*/ 119061 h 490535"/>
              <a:gd name="connsiteX15" fmla="*/ 426243 w 1793081"/>
              <a:gd name="connsiteY15" fmla="*/ 442911 h 490535"/>
              <a:gd name="connsiteX16" fmla="*/ 342899 w 1793081"/>
              <a:gd name="connsiteY16" fmla="*/ 435767 h 490535"/>
              <a:gd name="connsiteX17" fmla="*/ 354806 w 1793081"/>
              <a:gd name="connsiteY17" fmla="*/ 119061 h 490535"/>
              <a:gd name="connsiteX18" fmla="*/ 0 w 1793081"/>
              <a:gd name="connsiteY18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16881 w 1793081"/>
              <a:gd name="connsiteY7" fmla="*/ 250029 h 490535"/>
              <a:gd name="connsiteX8" fmla="*/ 1688305 w 1793081"/>
              <a:gd name="connsiteY8" fmla="*/ 235741 h 490535"/>
              <a:gd name="connsiteX9" fmla="*/ 1671637 w 1793081"/>
              <a:gd name="connsiteY9" fmla="*/ 202404 h 490535"/>
              <a:gd name="connsiteX10" fmla="*/ 1102518 w 1793081"/>
              <a:gd name="connsiteY10" fmla="*/ 157160 h 490535"/>
              <a:gd name="connsiteX11" fmla="*/ 1088231 w 1793081"/>
              <a:gd name="connsiteY11" fmla="*/ 490535 h 490535"/>
              <a:gd name="connsiteX12" fmla="*/ 997743 w 1793081"/>
              <a:gd name="connsiteY12" fmla="*/ 485774 h 490535"/>
              <a:gd name="connsiteX13" fmla="*/ 1016793 w 1793081"/>
              <a:gd name="connsiteY13" fmla="*/ 147636 h 490535"/>
              <a:gd name="connsiteX14" fmla="*/ 438149 w 1793081"/>
              <a:gd name="connsiteY14" fmla="*/ 119061 h 490535"/>
              <a:gd name="connsiteX15" fmla="*/ 426243 w 1793081"/>
              <a:gd name="connsiteY15" fmla="*/ 442911 h 490535"/>
              <a:gd name="connsiteX16" fmla="*/ 342899 w 1793081"/>
              <a:gd name="connsiteY16" fmla="*/ 435767 h 490535"/>
              <a:gd name="connsiteX17" fmla="*/ 354806 w 1793081"/>
              <a:gd name="connsiteY17" fmla="*/ 119061 h 490535"/>
              <a:gd name="connsiteX18" fmla="*/ 0 w 1793081"/>
              <a:gd name="connsiteY18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52599 w 1793081"/>
              <a:gd name="connsiteY7" fmla="*/ 219073 h 490535"/>
              <a:gd name="connsiteX8" fmla="*/ 1716881 w 1793081"/>
              <a:gd name="connsiteY8" fmla="*/ 250029 h 490535"/>
              <a:gd name="connsiteX9" fmla="*/ 1688305 w 1793081"/>
              <a:gd name="connsiteY9" fmla="*/ 235741 h 490535"/>
              <a:gd name="connsiteX10" fmla="*/ 1671637 w 1793081"/>
              <a:gd name="connsiteY10" fmla="*/ 202404 h 490535"/>
              <a:gd name="connsiteX11" fmla="*/ 1102518 w 1793081"/>
              <a:gd name="connsiteY11" fmla="*/ 157160 h 490535"/>
              <a:gd name="connsiteX12" fmla="*/ 1088231 w 1793081"/>
              <a:gd name="connsiteY12" fmla="*/ 490535 h 490535"/>
              <a:gd name="connsiteX13" fmla="*/ 997743 w 1793081"/>
              <a:gd name="connsiteY13" fmla="*/ 485774 h 490535"/>
              <a:gd name="connsiteX14" fmla="*/ 1016793 w 1793081"/>
              <a:gd name="connsiteY14" fmla="*/ 147636 h 490535"/>
              <a:gd name="connsiteX15" fmla="*/ 438149 w 1793081"/>
              <a:gd name="connsiteY15" fmla="*/ 119061 h 490535"/>
              <a:gd name="connsiteX16" fmla="*/ 426243 w 1793081"/>
              <a:gd name="connsiteY16" fmla="*/ 442911 h 490535"/>
              <a:gd name="connsiteX17" fmla="*/ 342899 w 1793081"/>
              <a:gd name="connsiteY17" fmla="*/ 435767 h 490535"/>
              <a:gd name="connsiteX18" fmla="*/ 354806 w 1793081"/>
              <a:gd name="connsiteY18" fmla="*/ 119061 h 490535"/>
              <a:gd name="connsiteX19" fmla="*/ 0 w 1793081"/>
              <a:gd name="connsiteY19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21643 w 1793081"/>
              <a:gd name="connsiteY7" fmla="*/ 357185 h 490535"/>
              <a:gd name="connsiteX8" fmla="*/ 1716881 w 1793081"/>
              <a:gd name="connsiteY8" fmla="*/ 250029 h 490535"/>
              <a:gd name="connsiteX9" fmla="*/ 1688305 w 1793081"/>
              <a:gd name="connsiteY9" fmla="*/ 235741 h 490535"/>
              <a:gd name="connsiteX10" fmla="*/ 1671637 w 1793081"/>
              <a:gd name="connsiteY10" fmla="*/ 202404 h 490535"/>
              <a:gd name="connsiteX11" fmla="*/ 1102518 w 1793081"/>
              <a:gd name="connsiteY11" fmla="*/ 157160 h 490535"/>
              <a:gd name="connsiteX12" fmla="*/ 1088231 w 1793081"/>
              <a:gd name="connsiteY12" fmla="*/ 490535 h 490535"/>
              <a:gd name="connsiteX13" fmla="*/ 997743 w 1793081"/>
              <a:gd name="connsiteY13" fmla="*/ 485774 h 490535"/>
              <a:gd name="connsiteX14" fmla="*/ 1016793 w 1793081"/>
              <a:gd name="connsiteY14" fmla="*/ 147636 h 490535"/>
              <a:gd name="connsiteX15" fmla="*/ 438149 w 1793081"/>
              <a:gd name="connsiteY15" fmla="*/ 119061 h 490535"/>
              <a:gd name="connsiteX16" fmla="*/ 426243 w 1793081"/>
              <a:gd name="connsiteY16" fmla="*/ 442911 h 490535"/>
              <a:gd name="connsiteX17" fmla="*/ 342899 w 1793081"/>
              <a:gd name="connsiteY17" fmla="*/ 435767 h 490535"/>
              <a:gd name="connsiteX18" fmla="*/ 354806 w 1793081"/>
              <a:gd name="connsiteY18" fmla="*/ 119061 h 490535"/>
              <a:gd name="connsiteX19" fmla="*/ 0 w 1793081"/>
              <a:gd name="connsiteY19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50218 w 1793081"/>
              <a:gd name="connsiteY7" fmla="*/ 250029 h 490535"/>
              <a:gd name="connsiteX8" fmla="*/ 1721643 w 1793081"/>
              <a:gd name="connsiteY8" fmla="*/ 357185 h 490535"/>
              <a:gd name="connsiteX9" fmla="*/ 1716881 w 1793081"/>
              <a:gd name="connsiteY9" fmla="*/ 250029 h 490535"/>
              <a:gd name="connsiteX10" fmla="*/ 1688305 w 1793081"/>
              <a:gd name="connsiteY10" fmla="*/ 235741 h 490535"/>
              <a:gd name="connsiteX11" fmla="*/ 1671637 w 1793081"/>
              <a:gd name="connsiteY11" fmla="*/ 202404 h 490535"/>
              <a:gd name="connsiteX12" fmla="*/ 1102518 w 1793081"/>
              <a:gd name="connsiteY12" fmla="*/ 157160 h 490535"/>
              <a:gd name="connsiteX13" fmla="*/ 1088231 w 1793081"/>
              <a:gd name="connsiteY13" fmla="*/ 490535 h 490535"/>
              <a:gd name="connsiteX14" fmla="*/ 997743 w 1793081"/>
              <a:gd name="connsiteY14" fmla="*/ 485774 h 490535"/>
              <a:gd name="connsiteX15" fmla="*/ 1016793 w 1793081"/>
              <a:gd name="connsiteY15" fmla="*/ 147636 h 490535"/>
              <a:gd name="connsiteX16" fmla="*/ 438149 w 1793081"/>
              <a:gd name="connsiteY16" fmla="*/ 119061 h 490535"/>
              <a:gd name="connsiteX17" fmla="*/ 426243 w 1793081"/>
              <a:gd name="connsiteY17" fmla="*/ 442911 h 490535"/>
              <a:gd name="connsiteX18" fmla="*/ 342899 w 1793081"/>
              <a:gd name="connsiteY18" fmla="*/ 435767 h 490535"/>
              <a:gd name="connsiteX19" fmla="*/ 354806 w 1793081"/>
              <a:gd name="connsiteY19" fmla="*/ 119061 h 490535"/>
              <a:gd name="connsiteX20" fmla="*/ 0 w 1793081"/>
              <a:gd name="connsiteY20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674018 w 1793081"/>
              <a:gd name="connsiteY7" fmla="*/ 371473 h 490535"/>
              <a:gd name="connsiteX8" fmla="*/ 1721643 w 1793081"/>
              <a:gd name="connsiteY8" fmla="*/ 357185 h 490535"/>
              <a:gd name="connsiteX9" fmla="*/ 1716881 w 1793081"/>
              <a:gd name="connsiteY9" fmla="*/ 250029 h 490535"/>
              <a:gd name="connsiteX10" fmla="*/ 1688305 w 1793081"/>
              <a:gd name="connsiteY10" fmla="*/ 235741 h 490535"/>
              <a:gd name="connsiteX11" fmla="*/ 1671637 w 1793081"/>
              <a:gd name="connsiteY11" fmla="*/ 202404 h 490535"/>
              <a:gd name="connsiteX12" fmla="*/ 1102518 w 1793081"/>
              <a:gd name="connsiteY12" fmla="*/ 157160 h 490535"/>
              <a:gd name="connsiteX13" fmla="*/ 1088231 w 1793081"/>
              <a:gd name="connsiteY13" fmla="*/ 490535 h 490535"/>
              <a:gd name="connsiteX14" fmla="*/ 997743 w 1793081"/>
              <a:gd name="connsiteY14" fmla="*/ 485774 h 490535"/>
              <a:gd name="connsiteX15" fmla="*/ 1016793 w 1793081"/>
              <a:gd name="connsiteY15" fmla="*/ 147636 h 490535"/>
              <a:gd name="connsiteX16" fmla="*/ 438149 w 1793081"/>
              <a:gd name="connsiteY16" fmla="*/ 119061 h 490535"/>
              <a:gd name="connsiteX17" fmla="*/ 426243 w 1793081"/>
              <a:gd name="connsiteY17" fmla="*/ 442911 h 490535"/>
              <a:gd name="connsiteX18" fmla="*/ 342899 w 1793081"/>
              <a:gd name="connsiteY18" fmla="*/ 435767 h 490535"/>
              <a:gd name="connsiteX19" fmla="*/ 354806 w 1793081"/>
              <a:gd name="connsiteY19" fmla="*/ 119061 h 490535"/>
              <a:gd name="connsiteX20" fmla="*/ 0 w 1793081"/>
              <a:gd name="connsiteY20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38312 w 1793081"/>
              <a:gd name="connsiteY7" fmla="*/ 247648 h 490535"/>
              <a:gd name="connsiteX8" fmla="*/ 1674018 w 1793081"/>
              <a:gd name="connsiteY8" fmla="*/ 371473 h 490535"/>
              <a:gd name="connsiteX9" fmla="*/ 1721643 w 1793081"/>
              <a:gd name="connsiteY9" fmla="*/ 357185 h 490535"/>
              <a:gd name="connsiteX10" fmla="*/ 1716881 w 1793081"/>
              <a:gd name="connsiteY10" fmla="*/ 250029 h 490535"/>
              <a:gd name="connsiteX11" fmla="*/ 1688305 w 1793081"/>
              <a:gd name="connsiteY11" fmla="*/ 235741 h 490535"/>
              <a:gd name="connsiteX12" fmla="*/ 1671637 w 1793081"/>
              <a:gd name="connsiteY12" fmla="*/ 202404 h 490535"/>
              <a:gd name="connsiteX13" fmla="*/ 1102518 w 1793081"/>
              <a:gd name="connsiteY13" fmla="*/ 157160 h 490535"/>
              <a:gd name="connsiteX14" fmla="*/ 1088231 w 1793081"/>
              <a:gd name="connsiteY14" fmla="*/ 490535 h 490535"/>
              <a:gd name="connsiteX15" fmla="*/ 997743 w 1793081"/>
              <a:gd name="connsiteY15" fmla="*/ 485774 h 490535"/>
              <a:gd name="connsiteX16" fmla="*/ 1016793 w 1793081"/>
              <a:gd name="connsiteY16" fmla="*/ 147636 h 490535"/>
              <a:gd name="connsiteX17" fmla="*/ 438149 w 1793081"/>
              <a:gd name="connsiteY17" fmla="*/ 119061 h 490535"/>
              <a:gd name="connsiteX18" fmla="*/ 426243 w 1793081"/>
              <a:gd name="connsiteY18" fmla="*/ 442911 h 490535"/>
              <a:gd name="connsiteX19" fmla="*/ 342899 w 1793081"/>
              <a:gd name="connsiteY19" fmla="*/ 435767 h 490535"/>
              <a:gd name="connsiteX20" fmla="*/ 354806 w 1793081"/>
              <a:gd name="connsiteY20" fmla="*/ 119061 h 490535"/>
              <a:gd name="connsiteX21" fmla="*/ 0 w 1793081"/>
              <a:gd name="connsiteY21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695450 w 1793081"/>
              <a:gd name="connsiteY7" fmla="*/ 395285 h 490535"/>
              <a:gd name="connsiteX8" fmla="*/ 1674018 w 1793081"/>
              <a:gd name="connsiteY8" fmla="*/ 371473 h 490535"/>
              <a:gd name="connsiteX9" fmla="*/ 1721643 w 1793081"/>
              <a:gd name="connsiteY9" fmla="*/ 357185 h 490535"/>
              <a:gd name="connsiteX10" fmla="*/ 1716881 w 1793081"/>
              <a:gd name="connsiteY10" fmla="*/ 250029 h 490535"/>
              <a:gd name="connsiteX11" fmla="*/ 1688305 w 1793081"/>
              <a:gd name="connsiteY11" fmla="*/ 235741 h 490535"/>
              <a:gd name="connsiteX12" fmla="*/ 1671637 w 1793081"/>
              <a:gd name="connsiteY12" fmla="*/ 202404 h 490535"/>
              <a:gd name="connsiteX13" fmla="*/ 1102518 w 1793081"/>
              <a:gd name="connsiteY13" fmla="*/ 157160 h 490535"/>
              <a:gd name="connsiteX14" fmla="*/ 1088231 w 1793081"/>
              <a:gd name="connsiteY14" fmla="*/ 490535 h 490535"/>
              <a:gd name="connsiteX15" fmla="*/ 997743 w 1793081"/>
              <a:gd name="connsiteY15" fmla="*/ 485774 h 490535"/>
              <a:gd name="connsiteX16" fmla="*/ 1016793 w 1793081"/>
              <a:gd name="connsiteY16" fmla="*/ 147636 h 490535"/>
              <a:gd name="connsiteX17" fmla="*/ 438149 w 1793081"/>
              <a:gd name="connsiteY17" fmla="*/ 119061 h 490535"/>
              <a:gd name="connsiteX18" fmla="*/ 426243 w 1793081"/>
              <a:gd name="connsiteY18" fmla="*/ 442911 h 490535"/>
              <a:gd name="connsiteX19" fmla="*/ 342899 w 1793081"/>
              <a:gd name="connsiteY19" fmla="*/ 435767 h 490535"/>
              <a:gd name="connsiteX20" fmla="*/ 354806 w 1793081"/>
              <a:gd name="connsiteY20" fmla="*/ 119061 h 490535"/>
              <a:gd name="connsiteX21" fmla="*/ 0 w 1793081"/>
              <a:gd name="connsiteY21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54981 w 1793081"/>
              <a:gd name="connsiteY7" fmla="*/ 238123 h 490535"/>
              <a:gd name="connsiteX8" fmla="*/ 1695450 w 1793081"/>
              <a:gd name="connsiteY8" fmla="*/ 395285 h 490535"/>
              <a:gd name="connsiteX9" fmla="*/ 1674018 w 1793081"/>
              <a:gd name="connsiteY9" fmla="*/ 371473 h 490535"/>
              <a:gd name="connsiteX10" fmla="*/ 1721643 w 1793081"/>
              <a:gd name="connsiteY10" fmla="*/ 357185 h 490535"/>
              <a:gd name="connsiteX11" fmla="*/ 1716881 w 1793081"/>
              <a:gd name="connsiteY11" fmla="*/ 250029 h 490535"/>
              <a:gd name="connsiteX12" fmla="*/ 1688305 w 1793081"/>
              <a:gd name="connsiteY12" fmla="*/ 235741 h 490535"/>
              <a:gd name="connsiteX13" fmla="*/ 1671637 w 1793081"/>
              <a:gd name="connsiteY13" fmla="*/ 202404 h 490535"/>
              <a:gd name="connsiteX14" fmla="*/ 1102518 w 1793081"/>
              <a:gd name="connsiteY14" fmla="*/ 157160 h 490535"/>
              <a:gd name="connsiteX15" fmla="*/ 1088231 w 1793081"/>
              <a:gd name="connsiteY15" fmla="*/ 490535 h 490535"/>
              <a:gd name="connsiteX16" fmla="*/ 997743 w 1793081"/>
              <a:gd name="connsiteY16" fmla="*/ 485774 h 490535"/>
              <a:gd name="connsiteX17" fmla="*/ 1016793 w 1793081"/>
              <a:gd name="connsiteY17" fmla="*/ 147636 h 490535"/>
              <a:gd name="connsiteX18" fmla="*/ 438149 w 1793081"/>
              <a:gd name="connsiteY18" fmla="*/ 119061 h 490535"/>
              <a:gd name="connsiteX19" fmla="*/ 426243 w 1793081"/>
              <a:gd name="connsiteY19" fmla="*/ 442911 h 490535"/>
              <a:gd name="connsiteX20" fmla="*/ 342899 w 1793081"/>
              <a:gd name="connsiteY20" fmla="*/ 435767 h 490535"/>
              <a:gd name="connsiteX21" fmla="*/ 354806 w 1793081"/>
              <a:gd name="connsiteY21" fmla="*/ 119061 h 490535"/>
              <a:gd name="connsiteX22" fmla="*/ 0 w 1793081"/>
              <a:gd name="connsiteY22" fmla="*/ 104774 h 490535"/>
              <a:gd name="connsiteX0" fmla="*/ 0 w 1974056"/>
              <a:gd name="connsiteY0" fmla="*/ 104774 h 547685"/>
              <a:gd name="connsiteX1" fmla="*/ 2381 w 1974056"/>
              <a:gd name="connsiteY1" fmla="*/ 59531 h 547685"/>
              <a:gd name="connsiteX2" fmla="*/ 95249 w 1974056"/>
              <a:gd name="connsiteY2" fmla="*/ 11906 h 547685"/>
              <a:gd name="connsiteX3" fmla="*/ 385762 w 1974056"/>
              <a:gd name="connsiteY3" fmla="*/ 0 h 547685"/>
              <a:gd name="connsiteX4" fmla="*/ 1002505 w 1974056"/>
              <a:gd name="connsiteY4" fmla="*/ 50005 h 547685"/>
              <a:gd name="connsiteX5" fmla="*/ 1793081 w 1974056"/>
              <a:gd name="connsiteY5" fmla="*/ 90486 h 547685"/>
              <a:gd name="connsiteX6" fmla="*/ 1766887 w 1974056"/>
              <a:gd name="connsiteY6" fmla="*/ 202406 h 547685"/>
              <a:gd name="connsiteX7" fmla="*/ 1974056 w 1974056"/>
              <a:gd name="connsiteY7" fmla="*/ 547685 h 547685"/>
              <a:gd name="connsiteX8" fmla="*/ 1695450 w 1974056"/>
              <a:gd name="connsiteY8" fmla="*/ 395285 h 547685"/>
              <a:gd name="connsiteX9" fmla="*/ 1674018 w 1974056"/>
              <a:gd name="connsiteY9" fmla="*/ 371473 h 547685"/>
              <a:gd name="connsiteX10" fmla="*/ 1721643 w 1974056"/>
              <a:gd name="connsiteY10" fmla="*/ 357185 h 547685"/>
              <a:gd name="connsiteX11" fmla="*/ 1716881 w 1974056"/>
              <a:gd name="connsiteY11" fmla="*/ 250029 h 547685"/>
              <a:gd name="connsiteX12" fmla="*/ 1688305 w 1974056"/>
              <a:gd name="connsiteY12" fmla="*/ 235741 h 547685"/>
              <a:gd name="connsiteX13" fmla="*/ 1671637 w 1974056"/>
              <a:gd name="connsiteY13" fmla="*/ 202404 h 547685"/>
              <a:gd name="connsiteX14" fmla="*/ 1102518 w 1974056"/>
              <a:gd name="connsiteY14" fmla="*/ 157160 h 547685"/>
              <a:gd name="connsiteX15" fmla="*/ 1088231 w 1974056"/>
              <a:gd name="connsiteY15" fmla="*/ 490535 h 547685"/>
              <a:gd name="connsiteX16" fmla="*/ 997743 w 1974056"/>
              <a:gd name="connsiteY16" fmla="*/ 485774 h 547685"/>
              <a:gd name="connsiteX17" fmla="*/ 1016793 w 1974056"/>
              <a:gd name="connsiteY17" fmla="*/ 147636 h 547685"/>
              <a:gd name="connsiteX18" fmla="*/ 438149 w 1974056"/>
              <a:gd name="connsiteY18" fmla="*/ 119061 h 547685"/>
              <a:gd name="connsiteX19" fmla="*/ 426243 w 1974056"/>
              <a:gd name="connsiteY19" fmla="*/ 442911 h 547685"/>
              <a:gd name="connsiteX20" fmla="*/ 342899 w 1974056"/>
              <a:gd name="connsiteY20" fmla="*/ 435767 h 547685"/>
              <a:gd name="connsiteX21" fmla="*/ 354806 w 1974056"/>
              <a:gd name="connsiteY21" fmla="*/ 119061 h 547685"/>
              <a:gd name="connsiteX22" fmla="*/ 0 w 1974056"/>
              <a:gd name="connsiteY22" fmla="*/ 104774 h 54768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676399 w 1793081"/>
              <a:gd name="connsiteY7" fmla="*/ 454816 h 490535"/>
              <a:gd name="connsiteX8" fmla="*/ 1695450 w 1793081"/>
              <a:gd name="connsiteY8" fmla="*/ 395285 h 490535"/>
              <a:gd name="connsiteX9" fmla="*/ 1674018 w 1793081"/>
              <a:gd name="connsiteY9" fmla="*/ 371473 h 490535"/>
              <a:gd name="connsiteX10" fmla="*/ 1721643 w 1793081"/>
              <a:gd name="connsiteY10" fmla="*/ 357185 h 490535"/>
              <a:gd name="connsiteX11" fmla="*/ 1716881 w 1793081"/>
              <a:gd name="connsiteY11" fmla="*/ 250029 h 490535"/>
              <a:gd name="connsiteX12" fmla="*/ 1688305 w 1793081"/>
              <a:gd name="connsiteY12" fmla="*/ 235741 h 490535"/>
              <a:gd name="connsiteX13" fmla="*/ 1671637 w 1793081"/>
              <a:gd name="connsiteY13" fmla="*/ 202404 h 490535"/>
              <a:gd name="connsiteX14" fmla="*/ 1102518 w 1793081"/>
              <a:gd name="connsiteY14" fmla="*/ 157160 h 490535"/>
              <a:gd name="connsiteX15" fmla="*/ 1088231 w 1793081"/>
              <a:gd name="connsiteY15" fmla="*/ 490535 h 490535"/>
              <a:gd name="connsiteX16" fmla="*/ 997743 w 1793081"/>
              <a:gd name="connsiteY16" fmla="*/ 485774 h 490535"/>
              <a:gd name="connsiteX17" fmla="*/ 1016793 w 1793081"/>
              <a:gd name="connsiteY17" fmla="*/ 147636 h 490535"/>
              <a:gd name="connsiteX18" fmla="*/ 438149 w 1793081"/>
              <a:gd name="connsiteY18" fmla="*/ 119061 h 490535"/>
              <a:gd name="connsiteX19" fmla="*/ 426243 w 1793081"/>
              <a:gd name="connsiteY19" fmla="*/ 442911 h 490535"/>
              <a:gd name="connsiteX20" fmla="*/ 342899 w 1793081"/>
              <a:gd name="connsiteY20" fmla="*/ 435767 h 490535"/>
              <a:gd name="connsiteX21" fmla="*/ 354806 w 1793081"/>
              <a:gd name="connsiteY21" fmla="*/ 119061 h 490535"/>
              <a:gd name="connsiteX22" fmla="*/ 0 w 1793081"/>
              <a:gd name="connsiteY22" fmla="*/ 104774 h 490535"/>
              <a:gd name="connsiteX0" fmla="*/ 0 w 1793081"/>
              <a:gd name="connsiteY0" fmla="*/ 104774 h 490535"/>
              <a:gd name="connsiteX1" fmla="*/ 2381 w 1793081"/>
              <a:gd name="connsiteY1" fmla="*/ 59531 h 490535"/>
              <a:gd name="connsiteX2" fmla="*/ 95249 w 1793081"/>
              <a:gd name="connsiteY2" fmla="*/ 11906 h 490535"/>
              <a:gd name="connsiteX3" fmla="*/ 385762 w 1793081"/>
              <a:gd name="connsiteY3" fmla="*/ 0 h 490535"/>
              <a:gd name="connsiteX4" fmla="*/ 1002505 w 1793081"/>
              <a:gd name="connsiteY4" fmla="*/ 50005 h 490535"/>
              <a:gd name="connsiteX5" fmla="*/ 1793081 w 1793081"/>
              <a:gd name="connsiteY5" fmla="*/ 90486 h 490535"/>
              <a:gd name="connsiteX6" fmla="*/ 1766887 w 1793081"/>
              <a:gd name="connsiteY6" fmla="*/ 202406 h 490535"/>
              <a:gd name="connsiteX7" fmla="*/ 1738312 w 1793081"/>
              <a:gd name="connsiteY7" fmla="*/ 280985 h 490535"/>
              <a:gd name="connsiteX8" fmla="*/ 1676399 w 1793081"/>
              <a:gd name="connsiteY8" fmla="*/ 454816 h 490535"/>
              <a:gd name="connsiteX9" fmla="*/ 1695450 w 1793081"/>
              <a:gd name="connsiteY9" fmla="*/ 395285 h 490535"/>
              <a:gd name="connsiteX10" fmla="*/ 1674018 w 1793081"/>
              <a:gd name="connsiteY10" fmla="*/ 371473 h 490535"/>
              <a:gd name="connsiteX11" fmla="*/ 1721643 w 1793081"/>
              <a:gd name="connsiteY11" fmla="*/ 357185 h 490535"/>
              <a:gd name="connsiteX12" fmla="*/ 1716881 w 1793081"/>
              <a:gd name="connsiteY12" fmla="*/ 250029 h 490535"/>
              <a:gd name="connsiteX13" fmla="*/ 1688305 w 1793081"/>
              <a:gd name="connsiteY13" fmla="*/ 235741 h 490535"/>
              <a:gd name="connsiteX14" fmla="*/ 1671637 w 1793081"/>
              <a:gd name="connsiteY14" fmla="*/ 202404 h 490535"/>
              <a:gd name="connsiteX15" fmla="*/ 1102518 w 1793081"/>
              <a:gd name="connsiteY15" fmla="*/ 157160 h 490535"/>
              <a:gd name="connsiteX16" fmla="*/ 1088231 w 1793081"/>
              <a:gd name="connsiteY16" fmla="*/ 490535 h 490535"/>
              <a:gd name="connsiteX17" fmla="*/ 997743 w 1793081"/>
              <a:gd name="connsiteY17" fmla="*/ 485774 h 490535"/>
              <a:gd name="connsiteX18" fmla="*/ 1016793 w 1793081"/>
              <a:gd name="connsiteY18" fmla="*/ 147636 h 490535"/>
              <a:gd name="connsiteX19" fmla="*/ 438149 w 1793081"/>
              <a:gd name="connsiteY19" fmla="*/ 119061 h 490535"/>
              <a:gd name="connsiteX20" fmla="*/ 426243 w 1793081"/>
              <a:gd name="connsiteY20" fmla="*/ 442911 h 490535"/>
              <a:gd name="connsiteX21" fmla="*/ 342899 w 1793081"/>
              <a:gd name="connsiteY21" fmla="*/ 435767 h 490535"/>
              <a:gd name="connsiteX22" fmla="*/ 354806 w 1793081"/>
              <a:gd name="connsiteY22" fmla="*/ 119061 h 490535"/>
              <a:gd name="connsiteX23" fmla="*/ 0 w 1793081"/>
              <a:gd name="connsiteY23" fmla="*/ 104774 h 490535"/>
              <a:gd name="connsiteX0" fmla="*/ 0 w 1793081"/>
              <a:gd name="connsiteY0" fmla="*/ 104774 h 535779"/>
              <a:gd name="connsiteX1" fmla="*/ 2381 w 1793081"/>
              <a:gd name="connsiteY1" fmla="*/ 59531 h 535779"/>
              <a:gd name="connsiteX2" fmla="*/ 95249 w 1793081"/>
              <a:gd name="connsiteY2" fmla="*/ 11906 h 535779"/>
              <a:gd name="connsiteX3" fmla="*/ 385762 w 1793081"/>
              <a:gd name="connsiteY3" fmla="*/ 0 h 535779"/>
              <a:gd name="connsiteX4" fmla="*/ 1002505 w 1793081"/>
              <a:gd name="connsiteY4" fmla="*/ 50005 h 535779"/>
              <a:gd name="connsiteX5" fmla="*/ 1793081 w 1793081"/>
              <a:gd name="connsiteY5" fmla="*/ 90486 h 535779"/>
              <a:gd name="connsiteX6" fmla="*/ 1766887 w 1793081"/>
              <a:gd name="connsiteY6" fmla="*/ 202406 h 535779"/>
              <a:gd name="connsiteX7" fmla="*/ 1678781 w 1793081"/>
              <a:gd name="connsiteY7" fmla="*/ 535779 h 535779"/>
              <a:gd name="connsiteX8" fmla="*/ 1676399 w 1793081"/>
              <a:gd name="connsiteY8" fmla="*/ 454816 h 535779"/>
              <a:gd name="connsiteX9" fmla="*/ 1695450 w 1793081"/>
              <a:gd name="connsiteY9" fmla="*/ 395285 h 535779"/>
              <a:gd name="connsiteX10" fmla="*/ 1674018 w 1793081"/>
              <a:gd name="connsiteY10" fmla="*/ 371473 h 535779"/>
              <a:gd name="connsiteX11" fmla="*/ 1721643 w 1793081"/>
              <a:gd name="connsiteY11" fmla="*/ 357185 h 535779"/>
              <a:gd name="connsiteX12" fmla="*/ 1716881 w 1793081"/>
              <a:gd name="connsiteY12" fmla="*/ 250029 h 535779"/>
              <a:gd name="connsiteX13" fmla="*/ 1688305 w 1793081"/>
              <a:gd name="connsiteY13" fmla="*/ 235741 h 535779"/>
              <a:gd name="connsiteX14" fmla="*/ 1671637 w 1793081"/>
              <a:gd name="connsiteY14" fmla="*/ 202404 h 535779"/>
              <a:gd name="connsiteX15" fmla="*/ 1102518 w 1793081"/>
              <a:gd name="connsiteY15" fmla="*/ 157160 h 535779"/>
              <a:gd name="connsiteX16" fmla="*/ 1088231 w 1793081"/>
              <a:gd name="connsiteY16" fmla="*/ 490535 h 535779"/>
              <a:gd name="connsiteX17" fmla="*/ 997743 w 1793081"/>
              <a:gd name="connsiteY17" fmla="*/ 485774 h 535779"/>
              <a:gd name="connsiteX18" fmla="*/ 1016793 w 1793081"/>
              <a:gd name="connsiteY18" fmla="*/ 147636 h 535779"/>
              <a:gd name="connsiteX19" fmla="*/ 438149 w 1793081"/>
              <a:gd name="connsiteY19" fmla="*/ 119061 h 535779"/>
              <a:gd name="connsiteX20" fmla="*/ 426243 w 1793081"/>
              <a:gd name="connsiteY20" fmla="*/ 442911 h 535779"/>
              <a:gd name="connsiteX21" fmla="*/ 342899 w 1793081"/>
              <a:gd name="connsiteY21" fmla="*/ 435767 h 535779"/>
              <a:gd name="connsiteX22" fmla="*/ 354806 w 1793081"/>
              <a:gd name="connsiteY22" fmla="*/ 119061 h 535779"/>
              <a:gd name="connsiteX23" fmla="*/ 0 w 1793081"/>
              <a:gd name="connsiteY23" fmla="*/ 104774 h 535779"/>
              <a:gd name="connsiteX0" fmla="*/ 0 w 1793081"/>
              <a:gd name="connsiteY0" fmla="*/ 104774 h 535779"/>
              <a:gd name="connsiteX1" fmla="*/ 2381 w 1793081"/>
              <a:gd name="connsiteY1" fmla="*/ 59531 h 535779"/>
              <a:gd name="connsiteX2" fmla="*/ 95249 w 1793081"/>
              <a:gd name="connsiteY2" fmla="*/ 11906 h 535779"/>
              <a:gd name="connsiteX3" fmla="*/ 385762 w 1793081"/>
              <a:gd name="connsiteY3" fmla="*/ 0 h 535779"/>
              <a:gd name="connsiteX4" fmla="*/ 1002505 w 1793081"/>
              <a:gd name="connsiteY4" fmla="*/ 50005 h 535779"/>
              <a:gd name="connsiteX5" fmla="*/ 1793081 w 1793081"/>
              <a:gd name="connsiteY5" fmla="*/ 90486 h 535779"/>
              <a:gd name="connsiteX6" fmla="*/ 1766887 w 1793081"/>
              <a:gd name="connsiteY6" fmla="*/ 202406 h 535779"/>
              <a:gd name="connsiteX7" fmla="*/ 1747837 w 1793081"/>
              <a:gd name="connsiteY7" fmla="*/ 276223 h 535779"/>
              <a:gd name="connsiteX8" fmla="*/ 1678781 w 1793081"/>
              <a:gd name="connsiteY8" fmla="*/ 535779 h 535779"/>
              <a:gd name="connsiteX9" fmla="*/ 1676399 w 1793081"/>
              <a:gd name="connsiteY9" fmla="*/ 454816 h 535779"/>
              <a:gd name="connsiteX10" fmla="*/ 1695450 w 1793081"/>
              <a:gd name="connsiteY10" fmla="*/ 395285 h 535779"/>
              <a:gd name="connsiteX11" fmla="*/ 1674018 w 1793081"/>
              <a:gd name="connsiteY11" fmla="*/ 371473 h 535779"/>
              <a:gd name="connsiteX12" fmla="*/ 1721643 w 1793081"/>
              <a:gd name="connsiteY12" fmla="*/ 357185 h 535779"/>
              <a:gd name="connsiteX13" fmla="*/ 1716881 w 1793081"/>
              <a:gd name="connsiteY13" fmla="*/ 250029 h 535779"/>
              <a:gd name="connsiteX14" fmla="*/ 1688305 w 1793081"/>
              <a:gd name="connsiteY14" fmla="*/ 235741 h 535779"/>
              <a:gd name="connsiteX15" fmla="*/ 1671637 w 1793081"/>
              <a:gd name="connsiteY15" fmla="*/ 202404 h 535779"/>
              <a:gd name="connsiteX16" fmla="*/ 1102518 w 1793081"/>
              <a:gd name="connsiteY16" fmla="*/ 157160 h 535779"/>
              <a:gd name="connsiteX17" fmla="*/ 1088231 w 1793081"/>
              <a:gd name="connsiteY17" fmla="*/ 490535 h 535779"/>
              <a:gd name="connsiteX18" fmla="*/ 997743 w 1793081"/>
              <a:gd name="connsiteY18" fmla="*/ 485774 h 535779"/>
              <a:gd name="connsiteX19" fmla="*/ 1016793 w 1793081"/>
              <a:gd name="connsiteY19" fmla="*/ 147636 h 535779"/>
              <a:gd name="connsiteX20" fmla="*/ 438149 w 1793081"/>
              <a:gd name="connsiteY20" fmla="*/ 119061 h 535779"/>
              <a:gd name="connsiteX21" fmla="*/ 426243 w 1793081"/>
              <a:gd name="connsiteY21" fmla="*/ 442911 h 535779"/>
              <a:gd name="connsiteX22" fmla="*/ 342899 w 1793081"/>
              <a:gd name="connsiteY22" fmla="*/ 435767 h 535779"/>
              <a:gd name="connsiteX23" fmla="*/ 354806 w 1793081"/>
              <a:gd name="connsiteY23" fmla="*/ 119061 h 535779"/>
              <a:gd name="connsiteX24" fmla="*/ 0 w 1793081"/>
              <a:gd name="connsiteY24" fmla="*/ 104774 h 535779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54806 w 1793081"/>
              <a:gd name="connsiteY23" fmla="*/ 119061 h 545305"/>
              <a:gd name="connsiteX24" fmla="*/ 0 w 1793081"/>
              <a:gd name="connsiteY24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47662 w 1793081"/>
              <a:gd name="connsiteY23" fmla="*/ 240504 h 545305"/>
              <a:gd name="connsiteX24" fmla="*/ 354806 w 1793081"/>
              <a:gd name="connsiteY24" fmla="*/ 119061 h 545305"/>
              <a:gd name="connsiteX25" fmla="*/ 0 w 1793081"/>
              <a:gd name="connsiteY25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47662 w 1793081"/>
              <a:gd name="connsiteY23" fmla="*/ 230979 h 545305"/>
              <a:gd name="connsiteX24" fmla="*/ 354806 w 1793081"/>
              <a:gd name="connsiteY24" fmla="*/ 119061 h 545305"/>
              <a:gd name="connsiteX25" fmla="*/ 0 w 1793081"/>
              <a:gd name="connsiteY25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40518 w 1793081"/>
              <a:gd name="connsiteY23" fmla="*/ 390523 h 545305"/>
              <a:gd name="connsiteX24" fmla="*/ 347662 w 1793081"/>
              <a:gd name="connsiteY24" fmla="*/ 230979 h 545305"/>
              <a:gd name="connsiteX25" fmla="*/ 354806 w 1793081"/>
              <a:gd name="connsiteY25" fmla="*/ 119061 h 545305"/>
              <a:gd name="connsiteX26" fmla="*/ 0 w 1793081"/>
              <a:gd name="connsiteY26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78618 w 1793081"/>
              <a:gd name="connsiteY23" fmla="*/ 142873 h 545305"/>
              <a:gd name="connsiteX24" fmla="*/ 347662 w 1793081"/>
              <a:gd name="connsiteY24" fmla="*/ 230979 h 545305"/>
              <a:gd name="connsiteX25" fmla="*/ 354806 w 1793081"/>
              <a:gd name="connsiteY25" fmla="*/ 119061 h 545305"/>
              <a:gd name="connsiteX26" fmla="*/ 0 w 1793081"/>
              <a:gd name="connsiteY26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52424 w 1793081"/>
              <a:gd name="connsiteY23" fmla="*/ 328610 h 545305"/>
              <a:gd name="connsiteX24" fmla="*/ 378618 w 1793081"/>
              <a:gd name="connsiteY24" fmla="*/ 142873 h 545305"/>
              <a:gd name="connsiteX25" fmla="*/ 347662 w 1793081"/>
              <a:gd name="connsiteY25" fmla="*/ 230979 h 545305"/>
              <a:gd name="connsiteX26" fmla="*/ 354806 w 1793081"/>
              <a:gd name="connsiteY26" fmla="*/ 119061 h 545305"/>
              <a:gd name="connsiteX27" fmla="*/ 0 w 1793081"/>
              <a:gd name="connsiteY27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421481 w 1793081"/>
              <a:gd name="connsiteY23" fmla="*/ 157160 h 545305"/>
              <a:gd name="connsiteX24" fmla="*/ 378618 w 1793081"/>
              <a:gd name="connsiteY24" fmla="*/ 142873 h 545305"/>
              <a:gd name="connsiteX25" fmla="*/ 347662 w 1793081"/>
              <a:gd name="connsiteY25" fmla="*/ 230979 h 545305"/>
              <a:gd name="connsiteX26" fmla="*/ 354806 w 1793081"/>
              <a:gd name="connsiteY26" fmla="*/ 119061 h 545305"/>
              <a:gd name="connsiteX27" fmla="*/ 0 w 1793081"/>
              <a:gd name="connsiteY27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69093 w 1793081"/>
              <a:gd name="connsiteY23" fmla="*/ 338135 h 545305"/>
              <a:gd name="connsiteX24" fmla="*/ 421481 w 1793081"/>
              <a:gd name="connsiteY24" fmla="*/ 157160 h 545305"/>
              <a:gd name="connsiteX25" fmla="*/ 378618 w 1793081"/>
              <a:gd name="connsiteY25" fmla="*/ 142873 h 545305"/>
              <a:gd name="connsiteX26" fmla="*/ 347662 w 1793081"/>
              <a:gd name="connsiteY26" fmla="*/ 230979 h 545305"/>
              <a:gd name="connsiteX27" fmla="*/ 354806 w 1793081"/>
              <a:gd name="connsiteY27" fmla="*/ 119061 h 545305"/>
              <a:gd name="connsiteX28" fmla="*/ 0 w 1793081"/>
              <a:gd name="connsiteY28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409574 w 1793081"/>
              <a:gd name="connsiteY23" fmla="*/ 300035 h 545305"/>
              <a:gd name="connsiteX24" fmla="*/ 421481 w 1793081"/>
              <a:gd name="connsiteY24" fmla="*/ 157160 h 545305"/>
              <a:gd name="connsiteX25" fmla="*/ 378618 w 1793081"/>
              <a:gd name="connsiteY25" fmla="*/ 142873 h 545305"/>
              <a:gd name="connsiteX26" fmla="*/ 347662 w 1793081"/>
              <a:gd name="connsiteY26" fmla="*/ 230979 h 545305"/>
              <a:gd name="connsiteX27" fmla="*/ 354806 w 1793081"/>
              <a:gd name="connsiteY27" fmla="*/ 119061 h 545305"/>
              <a:gd name="connsiteX28" fmla="*/ 0 w 1793081"/>
              <a:gd name="connsiteY28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66712 w 1793081"/>
              <a:gd name="connsiteY23" fmla="*/ 388141 h 545305"/>
              <a:gd name="connsiteX24" fmla="*/ 409574 w 1793081"/>
              <a:gd name="connsiteY24" fmla="*/ 300035 h 545305"/>
              <a:gd name="connsiteX25" fmla="*/ 421481 w 1793081"/>
              <a:gd name="connsiteY25" fmla="*/ 157160 h 545305"/>
              <a:gd name="connsiteX26" fmla="*/ 378618 w 1793081"/>
              <a:gd name="connsiteY26" fmla="*/ 142873 h 545305"/>
              <a:gd name="connsiteX27" fmla="*/ 347662 w 1793081"/>
              <a:gd name="connsiteY27" fmla="*/ 230979 h 545305"/>
              <a:gd name="connsiteX28" fmla="*/ 354806 w 1793081"/>
              <a:gd name="connsiteY28" fmla="*/ 119061 h 545305"/>
              <a:gd name="connsiteX29" fmla="*/ 0 w 1793081"/>
              <a:gd name="connsiteY29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409574 w 1793081"/>
              <a:gd name="connsiteY23" fmla="*/ 300035 h 545305"/>
              <a:gd name="connsiteX24" fmla="*/ 421481 w 1793081"/>
              <a:gd name="connsiteY24" fmla="*/ 157160 h 545305"/>
              <a:gd name="connsiteX25" fmla="*/ 378618 w 1793081"/>
              <a:gd name="connsiteY25" fmla="*/ 142873 h 545305"/>
              <a:gd name="connsiteX26" fmla="*/ 347662 w 1793081"/>
              <a:gd name="connsiteY26" fmla="*/ 230979 h 545305"/>
              <a:gd name="connsiteX27" fmla="*/ 354806 w 1793081"/>
              <a:gd name="connsiteY27" fmla="*/ 119061 h 545305"/>
              <a:gd name="connsiteX28" fmla="*/ 0 w 1793081"/>
              <a:gd name="connsiteY28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66712 w 1793081"/>
              <a:gd name="connsiteY23" fmla="*/ 373854 h 545305"/>
              <a:gd name="connsiteX24" fmla="*/ 409574 w 1793081"/>
              <a:gd name="connsiteY24" fmla="*/ 300035 h 545305"/>
              <a:gd name="connsiteX25" fmla="*/ 421481 w 1793081"/>
              <a:gd name="connsiteY25" fmla="*/ 157160 h 545305"/>
              <a:gd name="connsiteX26" fmla="*/ 378618 w 1793081"/>
              <a:gd name="connsiteY26" fmla="*/ 142873 h 545305"/>
              <a:gd name="connsiteX27" fmla="*/ 347662 w 1793081"/>
              <a:gd name="connsiteY27" fmla="*/ 230979 h 545305"/>
              <a:gd name="connsiteX28" fmla="*/ 354806 w 1793081"/>
              <a:gd name="connsiteY28" fmla="*/ 119061 h 545305"/>
              <a:gd name="connsiteX29" fmla="*/ 0 w 1793081"/>
              <a:gd name="connsiteY29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147636 h 545305"/>
              <a:gd name="connsiteX20" fmla="*/ 438149 w 1793081"/>
              <a:gd name="connsiteY20" fmla="*/ 119061 h 545305"/>
              <a:gd name="connsiteX21" fmla="*/ 426243 w 1793081"/>
              <a:gd name="connsiteY21" fmla="*/ 442911 h 545305"/>
              <a:gd name="connsiteX22" fmla="*/ 342899 w 1793081"/>
              <a:gd name="connsiteY22" fmla="*/ 435767 h 545305"/>
              <a:gd name="connsiteX23" fmla="*/ 359568 w 1793081"/>
              <a:gd name="connsiteY23" fmla="*/ 364329 h 545305"/>
              <a:gd name="connsiteX24" fmla="*/ 409574 w 1793081"/>
              <a:gd name="connsiteY24" fmla="*/ 300035 h 545305"/>
              <a:gd name="connsiteX25" fmla="*/ 421481 w 1793081"/>
              <a:gd name="connsiteY25" fmla="*/ 157160 h 545305"/>
              <a:gd name="connsiteX26" fmla="*/ 378618 w 1793081"/>
              <a:gd name="connsiteY26" fmla="*/ 142873 h 545305"/>
              <a:gd name="connsiteX27" fmla="*/ 347662 w 1793081"/>
              <a:gd name="connsiteY27" fmla="*/ 230979 h 545305"/>
              <a:gd name="connsiteX28" fmla="*/ 354806 w 1793081"/>
              <a:gd name="connsiteY28" fmla="*/ 119061 h 545305"/>
              <a:gd name="connsiteX29" fmla="*/ 0 w 1793081"/>
              <a:gd name="connsiteY29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02506 w 1793081"/>
              <a:gd name="connsiteY19" fmla="*/ 333373 h 545305"/>
              <a:gd name="connsiteX20" fmla="*/ 1016793 w 1793081"/>
              <a:gd name="connsiteY20" fmla="*/ 147636 h 545305"/>
              <a:gd name="connsiteX21" fmla="*/ 438149 w 1793081"/>
              <a:gd name="connsiteY21" fmla="*/ 119061 h 545305"/>
              <a:gd name="connsiteX22" fmla="*/ 426243 w 1793081"/>
              <a:gd name="connsiteY22" fmla="*/ 442911 h 545305"/>
              <a:gd name="connsiteX23" fmla="*/ 342899 w 1793081"/>
              <a:gd name="connsiteY23" fmla="*/ 435767 h 545305"/>
              <a:gd name="connsiteX24" fmla="*/ 359568 w 1793081"/>
              <a:gd name="connsiteY24" fmla="*/ 364329 h 545305"/>
              <a:gd name="connsiteX25" fmla="*/ 409574 w 1793081"/>
              <a:gd name="connsiteY25" fmla="*/ 300035 h 545305"/>
              <a:gd name="connsiteX26" fmla="*/ 421481 w 1793081"/>
              <a:gd name="connsiteY26" fmla="*/ 157160 h 545305"/>
              <a:gd name="connsiteX27" fmla="*/ 378618 w 1793081"/>
              <a:gd name="connsiteY27" fmla="*/ 142873 h 545305"/>
              <a:gd name="connsiteX28" fmla="*/ 347662 w 1793081"/>
              <a:gd name="connsiteY28" fmla="*/ 230979 h 545305"/>
              <a:gd name="connsiteX29" fmla="*/ 354806 w 1793081"/>
              <a:gd name="connsiteY29" fmla="*/ 119061 h 545305"/>
              <a:gd name="connsiteX30" fmla="*/ 0 w 1793081"/>
              <a:gd name="connsiteY30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4412 w 1793081"/>
              <a:gd name="connsiteY19" fmla="*/ 252410 h 545305"/>
              <a:gd name="connsiteX20" fmla="*/ 1016793 w 1793081"/>
              <a:gd name="connsiteY20" fmla="*/ 147636 h 545305"/>
              <a:gd name="connsiteX21" fmla="*/ 438149 w 1793081"/>
              <a:gd name="connsiteY21" fmla="*/ 119061 h 545305"/>
              <a:gd name="connsiteX22" fmla="*/ 426243 w 1793081"/>
              <a:gd name="connsiteY22" fmla="*/ 442911 h 545305"/>
              <a:gd name="connsiteX23" fmla="*/ 342899 w 1793081"/>
              <a:gd name="connsiteY23" fmla="*/ 435767 h 545305"/>
              <a:gd name="connsiteX24" fmla="*/ 359568 w 1793081"/>
              <a:gd name="connsiteY24" fmla="*/ 364329 h 545305"/>
              <a:gd name="connsiteX25" fmla="*/ 409574 w 1793081"/>
              <a:gd name="connsiteY25" fmla="*/ 300035 h 545305"/>
              <a:gd name="connsiteX26" fmla="*/ 421481 w 1793081"/>
              <a:gd name="connsiteY26" fmla="*/ 157160 h 545305"/>
              <a:gd name="connsiteX27" fmla="*/ 378618 w 1793081"/>
              <a:gd name="connsiteY27" fmla="*/ 142873 h 545305"/>
              <a:gd name="connsiteX28" fmla="*/ 347662 w 1793081"/>
              <a:gd name="connsiteY28" fmla="*/ 230979 h 545305"/>
              <a:gd name="connsiteX29" fmla="*/ 354806 w 1793081"/>
              <a:gd name="connsiteY29" fmla="*/ 119061 h 545305"/>
              <a:gd name="connsiteX30" fmla="*/ 0 w 1793081"/>
              <a:gd name="connsiteY30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02506 w 1793081"/>
              <a:gd name="connsiteY19" fmla="*/ 380998 h 545305"/>
              <a:gd name="connsiteX20" fmla="*/ 1014412 w 1793081"/>
              <a:gd name="connsiteY20" fmla="*/ 252410 h 545305"/>
              <a:gd name="connsiteX21" fmla="*/ 1016793 w 1793081"/>
              <a:gd name="connsiteY21" fmla="*/ 147636 h 545305"/>
              <a:gd name="connsiteX22" fmla="*/ 438149 w 1793081"/>
              <a:gd name="connsiteY22" fmla="*/ 119061 h 545305"/>
              <a:gd name="connsiteX23" fmla="*/ 426243 w 1793081"/>
              <a:gd name="connsiteY23" fmla="*/ 442911 h 545305"/>
              <a:gd name="connsiteX24" fmla="*/ 342899 w 1793081"/>
              <a:gd name="connsiteY24" fmla="*/ 435767 h 545305"/>
              <a:gd name="connsiteX25" fmla="*/ 359568 w 1793081"/>
              <a:gd name="connsiteY25" fmla="*/ 364329 h 545305"/>
              <a:gd name="connsiteX26" fmla="*/ 409574 w 1793081"/>
              <a:gd name="connsiteY26" fmla="*/ 300035 h 545305"/>
              <a:gd name="connsiteX27" fmla="*/ 421481 w 1793081"/>
              <a:gd name="connsiteY27" fmla="*/ 157160 h 545305"/>
              <a:gd name="connsiteX28" fmla="*/ 378618 w 1793081"/>
              <a:gd name="connsiteY28" fmla="*/ 142873 h 545305"/>
              <a:gd name="connsiteX29" fmla="*/ 347662 w 1793081"/>
              <a:gd name="connsiteY29" fmla="*/ 230979 h 545305"/>
              <a:gd name="connsiteX30" fmla="*/ 354806 w 1793081"/>
              <a:gd name="connsiteY30" fmla="*/ 119061 h 545305"/>
              <a:gd name="connsiteX31" fmla="*/ 0 w 1793081"/>
              <a:gd name="connsiteY31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42987 w 1793081"/>
              <a:gd name="connsiteY19" fmla="*/ 273841 h 545305"/>
              <a:gd name="connsiteX20" fmla="*/ 1014412 w 1793081"/>
              <a:gd name="connsiteY20" fmla="*/ 252410 h 545305"/>
              <a:gd name="connsiteX21" fmla="*/ 1016793 w 1793081"/>
              <a:gd name="connsiteY21" fmla="*/ 147636 h 545305"/>
              <a:gd name="connsiteX22" fmla="*/ 438149 w 1793081"/>
              <a:gd name="connsiteY22" fmla="*/ 119061 h 545305"/>
              <a:gd name="connsiteX23" fmla="*/ 426243 w 1793081"/>
              <a:gd name="connsiteY23" fmla="*/ 442911 h 545305"/>
              <a:gd name="connsiteX24" fmla="*/ 342899 w 1793081"/>
              <a:gd name="connsiteY24" fmla="*/ 435767 h 545305"/>
              <a:gd name="connsiteX25" fmla="*/ 359568 w 1793081"/>
              <a:gd name="connsiteY25" fmla="*/ 364329 h 545305"/>
              <a:gd name="connsiteX26" fmla="*/ 409574 w 1793081"/>
              <a:gd name="connsiteY26" fmla="*/ 300035 h 545305"/>
              <a:gd name="connsiteX27" fmla="*/ 421481 w 1793081"/>
              <a:gd name="connsiteY27" fmla="*/ 157160 h 545305"/>
              <a:gd name="connsiteX28" fmla="*/ 378618 w 1793081"/>
              <a:gd name="connsiteY28" fmla="*/ 142873 h 545305"/>
              <a:gd name="connsiteX29" fmla="*/ 347662 w 1793081"/>
              <a:gd name="connsiteY29" fmla="*/ 230979 h 545305"/>
              <a:gd name="connsiteX30" fmla="*/ 354806 w 1793081"/>
              <a:gd name="connsiteY30" fmla="*/ 119061 h 545305"/>
              <a:gd name="connsiteX31" fmla="*/ 0 w 1793081"/>
              <a:gd name="connsiteY31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02506 w 1793081"/>
              <a:gd name="connsiteY19" fmla="*/ 433385 h 545305"/>
              <a:gd name="connsiteX20" fmla="*/ 1042987 w 1793081"/>
              <a:gd name="connsiteY20" fmla="*/ 273841 h 545305"/>
              <a:gd name="connsiteX21" fmla="*/ 1014412 w 1793081"/>
              <a:gd name="connsiteY21" fmla="*/ 252410 h 545305"/>
              <a:gd name="connsiteX22" fmla="*/ 1016793 w 1793081"/>
              <a:gd name="connsiteY22" fmla="*/ 147636 h 545305"/>
              <a:gd name="connsiteX23" fmla="*/ 438149 w 1793081"/>
              <a:gd name="connsiteY23" fmla="*/ 119061 h 545305"/>
              <a:gd name="connsiteX24" fmla="*/ 426243 w 1793081"/>
              <a:gd name="connsiteY24" fmla="*/ 442911 h 545305"/>
              <a:gd name="connsiteX25" fmla="*/ 342899 w 1793081"/>
              <a:gd name="connsiteY25" fmla="*/ 435767 h 545305"/>
              <a:gd name="connsiteX26" fmla="*/ 359568 w 1793081"/>
              <a:gd name="connsiteY26" fmla="*/ 364329 h 545305"/>
              <a:gd name="connsiteX27" fmla="*/ 409574 w 1793081"/>
              <a:gd name="connsiteY27" fmla="*/ 300035 h 545305"/>
              <a:gd name="connsiteX28" fmla="*/ 421481 w 1793081"/>
              <a:gd name="connsiteY28" fmla="*/ 157160 h 545305"/>
              <a:gd name="connsiteX29" fmla="*/ 378618 w 1793081"/>
              <a:gd name="connsiteY29" fmla="*/ 142873 h 545305"/>
              <a:gd name="connsiteX30" fmla="*/ 347662 w 1793081"/>
              <a:gd name="connsiteY30" fmla="*/ 230979 h 545305"/>
              <a:gd name="connsiteX31" fmla="*/ 354806 w 1793081"/>
              <a:gd name="connsiteY31" fmla="*/ 119061 h 545305"/>
              <a:gd name="connsiteX32" fmla="*/ 0 w 1793081"/>
              <a:gd name="connsiteY32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81087 w 1793081"/>
              <a:gd name="connsiteY19" fmla="*/ 290510 h 545305"/>
              <a:gd name="connsiteX20" fmla="*/ 1042987 w 1793081"/>
              <a:gd name="connsiteY20" fmla="*/ 273841 h 545305"/>
              <a:gd name="connsiteX21" fmla="*/ 1014412 w 1793081"/>
              <a:gd name="connsiteY21" fmla="*/ 252410 h 545305"/>
              <a:gd name="connsiteX22" fmla="*/ 1016793 w 1793081"/>
              <a:gd name="connsiteY22" fmla="*/ 147636 h 545305"/>
              <a:gd name="connsiteX23" fmla="*/ 438149 w 1793081"/>
              <a:gd name="connsiteY23" fmla="*/ 119061 h 545305"/>
              <a:gd name="connsiteX24" fmla="*/ 426243 w 1793081"/>
              <a:gd name="connsiteY24" fmla="*/ 442911 h 545305"/>
              <a:gd name="connsiteX25" fmla="*/ 342899 w 1793081"/>
              <a:gd name="connsiteY25" fmla="*/ 435767 h 545305"/>
              <a:gd name="connsiteX26" fmla="*/ 359568 w 1793081"/>
              <a:gd name="connsiteY26" fmla="*/ 364329 h 545305"/>
              <a:gd name="connsiteX27" fmla="*/ 409574 w 1793081"/>
              <a:gd name="connsiteY27" fmla="*/ 300035 h 545305"/>
              <a:gd name="connsiteX28" fmla="*/ 421481 w 1793081"/>
              <a:gd name="connsiteY28" fmla="*/ 157160 h 545305"/>
              <a:gd name="connsiteX29" fmla="*/ 378618 w 1793081"/>
              <a:gd name="connsiteY29" fmla="*/ 142873 h 545305"/>
              <a:gd name="connsiteX30" fmla="*/ 347662 w 1793081"/>
              <a:gd name="connsiteY30" fmla="*/ 230979 h 545305"/>
              <a:gd name="connsiteX31" fmla="*/ 354806 w 1793081"/>
              <a:gd name="connsiteY31" fmla="*/ 119061 h 545305"/>
              <a:gd name="connsiteX32" fmla="*/ 0 w 1793081"/>
              <a:gd name="connsiteY32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4412 w 1793081"/>
              <a:gd name="connsiteY19" fmla="*/ 440529 h 545305"/>
              <a:gd name="connsiteX20" fmla="*/ 1081087 w 1793081"/>
              <a:gd name="connsiteY20" fmla="*/ 290510 h 545305"/>
              <a:gd name="connsiteX21" fmla="*/ 1042987 w 1793081"/>
              <a:gd name="connsiteY21" fmla="*/ 273841 h 545305"/>
              <a:gd name="connsiteX22" fmla="*/ 1014412 w 1793081"/>
              <a:gd name="connsiteY22" fmla="*/ 252410 h 545305"/>
              <a:gd name="connsiteX23" fmla="*/ 1016793 w 1793081"/>
              <a:gd name="connsiteY23" fmla="*/ 147636 h 545305"/>
              <a:gd name="connsiteX24" fmla="*/ 438149 w 1793081"/>
              <a:gd name="connsiteY24" fmla="*/ 119061 h 545305"/>
              <a:gd name="connsiteX25" fmla="*/ 426243 w 1793081"/>
              <a:gd name="connsiteY25" fmla="*/ 442911 h 545305"/>
              <a:gd name="connsiteX26" fmla="*/ 342899 w 1793081"/>
              <a:gd name="connsiteY26" fmla="*/ 435767 h 545305"/>
              <a:gd name="connsiteX27" fmla="*/ 359568 w 1793081"/>
              <a:gd name="connsiteY27" fmla="*/ 364329 h 545305"/>
              <a:gd name="connsiteX28" fmla="*/ 409574 w 1793081"/>
              <a:gd name="connsiteY28" fmla="*/ 300035 h 545305"/>
              <a:gd name="connsiteX29" fmla="*/ 421481 w 1793081"/>
              <a:gd name="connsiteY29" fmla="*/ 157160 h 545305"/>
              <a:gd name="connsiteX30" fmla="*/ 378618 w 1793081"/>
              <a:gd name="connsiteY30" fmla="*/ 142873 h 545305"/>
              <a:gd name="connsiteX31" fmla="*/ 347662 w 1793081"/>
              <a:gd name="connsiteY31" fmla="*/ 230979 h 545305"/>
              <a:gd name="connsiteX32" fmla="*/ 354806 w 1793081"/>
              <a:gd name="connsiteY32" fmla="*/ 119061 h 545305"/>
              <a:gd name="connsiteX33" fmla="*/ 0 w 1793081"/>
              <a:gd name="connsiteY33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76324 w 1793081"/>
              <a:gd name="connsiteY19" fmla="*/ 338135 h 545305"/>
              <a:gd name="connsiteX20" fmla="*/ 1081087 w 1793081"/>
              <a:gd name="connsiteY20" fmla="*/ 290510 h 545305"/>
              <a:gd name="connsiteX21" fmla="*/ 1042987 w 1793081"/>
              <a:gd name="connsiteY21" fmla="*/ 273841 h 545305"/>
              <a:gd name="connsiteX22" fmla="*/ 1014412 w 1793081"/>
              <a:gd name="connsiteY22" fmla="*/ 252410 h 545305"/>
              <a:gd name="connsiteX23" fmla="*/ 1016793 w 1793081"/>
              <a:gd name="connsiteY23" fmla="*/ 147636 h 545305"/>
              <a:gd name="connsiteX24" fmla="*/ 438149 w 1793081"/>
              <a:gd name="connsiteY24" fmla="*/ 119061 h 545305"/>
              <a:gd name="connsiteX25" fmla="*/ 426243 w 1793081"/>
              <a:gd name="connsiteY25" fmla="*/ 442911 h 545305"/>
              <a:gd name="connsiteX26" fmla="*/ 342899 w 1793081"/>
              <a:gd name="connsiteY26" fmla="*/ 435767 h 545305"/>
              <a:gd name="connsiteX27" fmla="*/ 359568 w 1793081"/>
              <a:gd name="connsiteY27" fmla="*/ 364329 h 545305"/>
              <a:gd name="connsiteX28" fmla="*/ 409574 w 1793081"/>
              <a:gd name="connsiteY28" fmla="*/ 300035 h 545305"/>
              <a:gd name="connsiteX29" fmla="*/ 421481 w 1793081"/>
              <a:gd name="connsiteY29" fmla="*/ 157160 h 545305"/>
              <a:gd name="connsiteX30" fmla="*/ 378618 w 1793081"/>
              <a:gd name="connsiteY30" fmla="*/ 142873 h 545305"/>
              <a:gd name="connsiteX31" fmla="*/ 347662 w 1793081"/>
              <a:gd name="connsiteY31" fmla="*/ 230979 h 545305"/>
              <a:gd name="connsiteX32" fmla="*/ 354806 w 1793081"/>
              <a:gd name="connsiteY32" fmla="*/ 119061 h 545305"/>
              <a:gd name="connsiteX33" fmla="*/ 0 w 1793081"/>
              <a:gd name="connsiteY33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16793 w 1793081"/>
              <a:gd name="connsiteY19" fmla="*/ 440529 h 545305"/>
              <a:gd name="connsiteX20" fmla="*/ 1076324 w 1793081"/>
              <a:gd name="connsiteY20" fmla="*/ 338135 h 545305"/>
              <a:gd name="connsiteX21" fmla="*/ 1081087 w 1793081"/>
              <a:gd name="connsiteY21" fmla="*/ 290510 h 545305"/>
              <a:gd name="connsiteX22" fmla="*/ 1042987 w 1793081"/>
              <a:gd name="connsiteY22" fmla="*/ 273841 h 545305"/>
              <a:gd name="connsiteX23" fmla="*/ 1014412 w 1793081"/>
              <a:gd name="connsiteY23" fmla="*/ 252410 h 545305"/>
              <a:gd name="connsiteX24" fmla="*/ 1016793 w 1793081"/>
              <a:gd name="connsiteY24" fmla="*/ 147636 h 545305"/>
              <a:gd name="connsiteX25" fmla="*/ 438149 w 1793081"/>
              <a:gd name="connsiteY25" fmla="*/ 119061 h 545305"/>
              <a:gd name="connsiteX26" fmla="*/ 426243 w 1793081"/>
              <a:gd name="connsiteY26" fmla="*/ 442911 h 545305"/>
              <a:gd name="connsiteX27" fmla="*/ 342899 w 1793081"/>
              <a:gd name="connsiteY27" fmla="*/ 435767 h 545305"/>
              <a:gd name="connsiteX28" fmla="*/ 359568 w 1793081"/>
              <a:gd name="connsiteY28" fmla="*/ 364329 h 545305"/>
              <a:gd name="connsiteX29" fmla="*/ 409574 w 1793081"/>
              <a:gd name="connsiteY29" fmla="*/ 300035 h 545305"/>
              <a:gd name="connsiteX30" fmla="*/ 421481 w 1793081"/>
              <a:gd name="connsiteY30" fmla="*/ 157160 h 545305"/>
              <a:gd name="connsiteX31" fmla="*/ 378618 w 1793081"/>
              <a:gd name="connsiteY31" fmla="*/ 142873 h 545305"/>
              <a:gd name="connsiteX32" fmla="*/ 347662 w 1793081"/>
              <a:gd name="connsiteY32" fmla="*/ 230979 h 545305"/>
              <a:gd name="connsiteX33" fmla="*/ 354806 w 1793081"/>
              <a:gd name="connsiteY33" fmla="*/ 119061 h 545305"/>
              <a:gd name="connsiteX34" fmla="*/ 0 w 1793081"/>
              <a:gd name="connsiteY34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83468 w 1793081"/>
              <a:gd name="connsiteY19" fmla="*/ 435766 h 545305"/>
              <a:gd name="connsiteX20" fmla="*/ 1076324 w 1793081"/>
              <a:gd name="connsiteY20" fmla="*/ 338135 h 545305"/>
              <a:gd name="connsiteX21" fmla="*/ 1081087 w 1793081"/>
              <a:gd name="connsiteY21" fmla="*/ 290510 h 545305"/>
              <a:gd name="connsiteX22" fmla="*/ 1042987 w 1793081"/>
              <a:gd name="connsiteY22" fmla="*/ 273841 h 545305"/>
              <a:gd name="connsiteX23" fmla="*/ 1014412 w 1793081"/>
              <a:gd name="connsiteY23" fmla="*/ 252410 h 545305"/>
              <a:gd name="connsiteX24" fmla="*/ 1016793 w 1793081"/>
              <a:gd name="connsiteY24" fmla="*/ 147636 h 545305"/>
              <a:gd name="connsiteX25" fmla="*/ 438149 w 1793081"/>
              <a:gd name="connsiteY25" fmla="*/ 119061 h 545305"/>
              <a:gd name="connsiteX26" fmla="*/ 426243 w 1793081"/>
              <a:gd name="connsiteY26" fmla="*/ 442911 h 545305"/>
              <a:gd name="connsiteX27" fmla="*/ 342899 w 1793081"/>
              <a:gd name="connsiteY27" fmla="*/ 435767 h 545305"/>
              <a:gd name="connsiteX28" fmla="*/ 359568 w 1793081"/>
              <a:gd name="connsiteY28" fmla="*/ 364329 h 545305"/>
              <a:gd name="connsiteX29" fmla="*/ 409574 w 1793081"/>
              <a:gd name="connsiteY29" fmla="*/ 300035 h 545305"/>
              <a:gd name="connsiteX30" fmla="*/ 421481 w 1793081"/>
              <a:gd name="connsiteY30" fmla="*/ 157160 h 545305"/>
              <a:gd name="connsiteX31" fmla="*/ 378618 w 1793081"/>
              <a:gd name="connsiteY31" fmla="*/ 142873 h 545305"/>
              <a:gd name="connsiteX32" fmla="*/ 347662 w 1793081"/>
              <a:gd name="connsiteY32" fmla="*/ 230979 h 545305"/>
              <a:gd name="connsiteX33" fmla="*/ 354806 w 1793081"/>
              <a:gd name="connsiteY33" fmla="*/ 119061 h 545305"/>
              <a:gd name="connsiteX34" fmla="*/ 0 w 1793081"/>
              <a:gd name="connsiteY34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28699 w 1793081"/>
              <a:gd name="connsiteY19" fmla="*/ 471485 h 545305"/>
              <a:gd name="connsiteX20" fmla="*/ 1083468 w 1793081"/>
              <a:gd name="connsiteY20" fmla="*/ 435766 h 545305"/>
              <a:gd name="connsiteX21" fmla="*/ 1076324 w 1793081"/>
              <a:gd name="connsiteY21" fmla="*/ 338135 h 545305"/>
              <a:gd name="connsiteX22" fmla="*/ 1081087 w 1793081"/>
              <a:gd name="connsiteY22" fmla="*/ 290510 h 545305"/>
              <a:gd name="connsiteX23" fmla="*/ 1042987 w 1793081"/>
              <a:gd name="connsiteY23" fmla="*/ 273841 h 545305"/>
              <a:gd name="connsiteX24" fmla="*/ 1014412 w 1793081"/>
              <a:gd name="connsiteY24" fmla="*/ 252410 h 545305"/>
              <a:gd name="connsiteX25" fmla="*/ 1016793 w 1793081"/>
              <a:gd name="connsiteY25" fmla="*/ 147636 h 545305"/>
              <a:gd name="connsiteX26" fmla="*/ 438149 w 1793081"/>
              <a:gd name="connsiteY26" fmla="*/ 119061 h 545305"/>
              <a:gd name="connsiteX27" fmla="*/ 426243 w 1793081"/>
              <a:gd name="connsiteY27" fmla="*/ 442911 h 545305"/>
              <a:gd name="connsiteX28" fmla="*/ 342899 w 1793081"/>
              <a:gd name="connsiteY28" fmla="*/ 435767 h 545305"/>
              <a:gd name="connsiteX29" fmla="*/ 359568 w 1793081"/>
              <a:gd name="connsiteY29" fmla="*/ 364329 h 545305"/>
              <a:gd name="connsiteX30" fmla="*/ 409574 w 1793081"/>
              <a:gd name="connsiteY30" fmla="*/ 300035 h 545305"/>
              <a:gd name="connsiteX31" fmla="*/ 421481 w 1793081"/>
              <a:gd name="connsiteY31" fmla="*/ 157160 h 545305"/>
              <a:gd name="connsiteX32" fmla="*/ 378618 w 1793081"/>
              <a:gd name="connsiteY32" fmla="*/ 142873 h 545305"/>
              <a:gd name="connsiteX33" fmla="*/ 347662 w 1793081"/>
              <a:gd name="connsiteY33" fmla="*/ 230979 h 545305"/>
              <a:gd name="connsiteX34" fmla="*/ 354806 w 1793081"/>
              <a:gd name="connsiteY34" fmla="*/ 119061 h 545305"/>
              <a:gd name="connsiteX35" fmla="*/ 0 w 1793081"/>
              <a:gd name="connsiteY35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997743 w 1793081"/>
              <a:gd name="connsiteY18" fmla="*/ 485774 h 545305"/>
              <a:gd name="connsiteX19" fmla="*/ 1054893 w 1793081"/>
              <a:gd name="connsiteY19" fmla="*/ 454816 h 545305"/>
              <a:gd name="connsiteX20" fmla="*/ 1083468 w 1793081"/>
              <a:gd name="connsiteY20" fmla="*/ 435766 h 545305"/>
              <a:gd name="connsiteX21" fmla="*/ 1076324 w 1793081"/>
              <a:gd name="connsiteY21" fmla="*/ 338135 h 545305"/>
              <a:gd name="connsiteX22" fmla="*/ 1081087 w 1793081"/>
              <a:gd name="connsiteY22" fmla="*/ 290510 h 545305"/>
              <a:gd name="connsiteX23" fmla="*/ 1042987 w 1793081"/>
              <a:gd name="connsiteY23" fmla="*/ 273841 h 545305"/>
              <a:gd name="connsiteX24" fmla="*/ 1014412 w 1793081"/>
              <a:gd name="connsiteY24" fmla="*/ 252410 h 545305"/>
              <a:gd name="connsiteX25" fmla="*/ 1016793 w 1793081"/>
              <a:gd name="connsiteY25" fmla="*/ 147636 h 545305"/>
              <a:gd name="connsiteX26" fmla="*/ 438149 w 1793081"/>
              <a:gd name="connsiteY26" fmla="*/ 119061 h 545305"/>
              <a:gd name="connsiteX27" fmla="*/ 426243 w 1793081"/>
              <a:gd name="connsiteY27" fmla="*/ 442911 h 545305"/>
              <a:gd name="connsiteX28" fmla="*/ 342899 w 1793081"/>
              <a:gd name="connsiteY28" fmla="*/ 435767 h 545305"/>
              <a:gd name="connsiteX29" fmla="*/ 359568 w 1793081"/>
              <a:gd name="connsiteY29" fmla="*/ 364329 h 545305"/>
              <a:gd name="connsiteX30" fmla="*/ 409574 w 1793081"/>
              <a:gd name="connsiteY30" fmla="*/ 300035 h 545305"/>
              <a:gd name="connsiteX31" fmla="*/ 421481 w 1793081"/>
              <a:gd name="connsiteY31" fmla="*/ 157160 h 545305"/>
              <a:gd name="connsiteX32" fmla="*/ 378618 w 1793081"/>
              <a:gd name="connsiteY32" fmla="*/ 142873 h 545305"/>
              <a:gd name="connsiteX33" fmla="*/ 347662 w 1793081"/>
              <a:gd name="connsiteY33" fmla="*/ 230979 h 545305"/>
              <a:gd name="connsiteX34" fmla="*/ 354806 w 1793081"/>
              <a:gd name="connsiteY34" fmla="*/ 119061 h 545305"/>
              <a:gd name="connsiteX35" fmla="*/ 0 w 1793081"/>
              <a:gd name="connsiteY35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793081 w 1793081"/>
              <a:gd name="connsiteY5" fmla="*/ 90486 h 545305"/>
              <a:gd name="connsiteX6" fmla="*/ 1766887 w 1793081"/>
              <a:gd name="connsiteY6" fmla="*/ 202406 h 545305"/>
              <a:gd name="connsiteX7" fmla="*/ 1745456 w 1793081"/>
              <a:gd name="connsiteY7" fmla="*/ 545305 h 545305"/>
              <a:gd name="connsiteX8" fmla="*/ 1678781 w 1793081"/>
              <a:gd name="connsiteY8" fmla="*/ 535779 h 545305"/>
              <a:gd name="connsiteX9" fmla="*/ 1676399 w 1793081"/>
              <a:gd name="connsiteY9" fmla="*/ 454816 h 545305"/>
              <a:gd name="connsiteX10" fmla="*/ 1695450 w 1793081"/>
              <a:gd name="connsiteY10" fmla="*/ 395285 h 545305"/>
              <a:gd name="connsiteX11" fmla="*/ 1674018 w 1793081"/>
              <a:gd name="connsiteY11" fmla="*/ 371473 h 545305"/>
              <a:gd name="connsiteX12" fmla="*/ 1721643 w 1793081"/>
              <a:gd name="connsiteY12" fmla="*/ 357185 h 545305"/>
              <a:gd name="connsiteX13" fmla="*/ 1716881 w 1793081"/>
              <a:gd name="connsiteY13" fmla="*/ 250029 h 545305"/>
              <a:gd name="connsiteX14" fmla="*/ 1688305 w 1793081"/>
              <a:gd name="connsiteY14" fmla="*/ 235741 h 545305"/>
              <a:gd name="connsiteX15" fmla="*/ 1671637 w 1793081"/>
              <a:gd name="connsiteY15" fmla="*/ 202404 h 545305"/>
              <a:gd name="connsiteX16" fmla="*/ 1102518 w 1793081"/>
              <a:gd name="connsiteY16" fmla="*/ 157160 h 545305"/>
              <a:gd name="connsiteX17" fmla="*/ 1088231 w 1793081"/>
              <a:gd name="connsiteY17" fmla="*/ 490535 h 545305"/>
              <a:gd name="connsiteX18" fmla="*/ 1050131 w 1793081"/>
              <a:gd name="connsiteY18" fmla="*/ 485774 h 545305"/>
              <a:gd name="connsiteX19" fmla="*/ 1054893 w 1793081"/>
              <a:gd name="connsiteY19" fmla="*/ 454816 h 545305"/>
              <a:gd name="connsiteX20" fmla="*/ 1083468 w 1793081"/>
              <a:gd name="connsiteY20" fmla="*/ 435766 h 545305"/>
              <a:gd name="connsiteX21" fmla="*/ 1076324 w 1793081"/>
              <a:gd name="connsiteY21" fmla="*/ 338135 h 545305"/>
              <a:gd name="connsiteX22" fmla="*/ 1081087 w 1793081"/>
              <a:gd name="connsiteY22" fmla="*/ 290510 h 545305"/>
              <a:gd name="connsiteX23" fmla="*/ 1042987 w 1793081"/>
              <a:gd name="connsiteY23" fmla="*/ 273841 h 545305"/>
              <a:gd name="connsiteX24" fmla="*/ 1014412 w 1793081"/>
              <a:gd name="connsiteY24" fmla="*/ 252410 h 545305"/>
              <a:gd name="connsiteX25" fmla="*/ 1016793 w 1793081"/>
              <a:gd name="connsiteY25" fmla="*/ 147636 h 545305"/>
              <a:gd name="connsiteX26" fmla="*/ 438149 w 1793081"/>
              <a:gd name="connsiteY26" fmla="*/ 119061 h 545305"/>
              <a:gd name="connsiteX27" fmla="*/ 426243 w 1793081"/>
              <a:gd name="connsiteY27" fmla="*/ 442911 h 545305"/>
              <a:gd name="connsiteX28" fmla="*/ 342899 w 1793081"/>
              <a:gd name="connsiteY28" fmla="*/ 435767 h 545305"/>
              <a:gd name="connsiteX29" fmla="*/ 359568 w 1793081"/>
              <a:gd name="connsiteY29" fmla="*/ 364329 h 545305"/>
              <a:gd name="connsiteX30" fmla="*/ 409574 w 1793081"/>
              <a:gd name="connsiteY30" fmla="*/ 300035 h 545305"/>
              <a:gd name="connsiteX31" fmla="*/ 421481 w 1793081"/>
              <a:gd name="connsiteY31" fmla="*/ 157160 h 545305"/>
              <a:gd name="connsiteX32" fmla="*/ 378618 w 1793081"/>
              <a:gd name="connsiteY32" fmla="*/ 142873 h 545305"/>
              <a:gd name="connsiteX33" fmla="*/ 347662 w 1793081"/>
              <a:gd name="connsiteY33" fmla="*/ 230979 h 545305"/>
              <a:gd name="connsiteX34" fmla="*/ 354806 w 1793081"/>
              <a:gd name="connsiteY34" fmla="*/ 119061 h 545305"/>
              <a:gd name="connsiteX35" fmla="*/ 0 w 1793081"/>
              <a:gd name="connsiteY35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097756 w 1793081"/>
              <a:gd name="connsiteY5" fmla="*/ 52385 h 545305"/>
              <a:gd name="connsiteX6" fmla="*/ 1793081 w 1793081"/>
              <a:gd name="connsiteY6" fmla="*/ 90486 h 545305"/>
              <a:gd name="connsiteX7" fmla="*/ 1766887 w 1793081"/>
              <a:gd name="connsiteY7" fmla="*/ 202406 h 545305"/>
              <a:gd name="connsiteX8" fmla="*/ 1745456 w 1793081"/>
              <a:gd name="connsiteY8" fmla="*/ 545305 h 545305"/>
              <a:gd name="connsiteX9" fmla="*/ 1678781 w 1793081"/>
              <a:gd name="connsiteY9" fmla="*/ 535779 h 545305"/>
              <a:gd name="connsiteX10" fmla="*/ 1676399 w 1793081"/>
              <a:gd name="connsiteY10" fmla="*/ 454816 h 545305"/>
              <a:gd name="connsiteX11" fmla="*/ 1695450 w 1793081"/>
              <a:gd name="connsiteY11" fmla="*/ 395285 h 545305"/>
              <a:gd name="connsiteX12" fmla="*/ 1674018 w 1793081"/>
              <a:gd name="connsiteY12" fmla="*/ 371473 h 545305"/>
              <a:gd name="connsiteX13" fmla="*/ 1721643 w 1793081"/>
              <a:gd name="connsiteY13" fmla="*/ 357185 h 545305"/>
              <a:gd name="connsiteX14" fmla="*/ 1716881 w 1793081"/>
              <a:gd name="connsiteY14" fmla="*/ 250029 h 545305"/>
              <a:gd name="connsiteX15" fmla="*/ 1688305 w 1793081"/>
              <a:gd name="connsiteY15" fmla="*/ 235741 h 545305"/>
              <a:gd name="connsiteX16" fmla="*/ 1671637 w 1793081"/>
              <a:gd name="connsiteY16" fmla="*/ 202404 h 545305"/>
              <a:gd name="connsiteX17" fmla="*/ 1102518 w 1793081"/>
              <a:gd name="connsiteY17" fmla="*/ 157160 h 545305"/>
              <a:gd name="connsiteX18" fmla="*/ 1088231 w 1793081"/>
              <a:gd name="connsiteY18" fmla="*/ 490535 h 545305"/>
              <a:gd name="connsiteX19" fmla="*/ 1050131 w 1793081"/>
              <a:gd name="connsiteY19" fmla="*/ 485774 h 545305"/>
              <a:gd name="connsiteX20" fmla="*/ 1054893 w 1793081"/>
              <a:gd name="connsiteY20" fmla="*/ 454816 h 545305"/>
              <a:gd name="connsiteX21" fmla="*/ 1083468 w 1793081"/>
              <a:gd name="connsiteY21" fmla="*/ 435766 h 545305"/>
              <a:gd name="connsiteX22" fmla="*/ 1076324 w 1793081"/>
              <a:gd name="connsiteY22" fmla="*/ 338135 h 545305"/>
              <a:gd name="connsiteX23" fmla="*/ 1081087 w 1793081"/>
              <a:gd name="connsiteY23" fmla="*/ 290510 h 545305"/>
              <a:gd name="connsiteX24" fmla="*/ 1042987 w 1793081"/>
              <a:gd name="connsiteY24" fmla="*/ 273841 h 545305"/>
              <a:gd name="connsiteX25" fmla="*/ 1014412 w 1793081"/>
              <a:gd name="connsiteY25" fmla="*/ 252410 h 545305"/>
              <a:gd name="connsiteX26" fmla="*/ 1016793 w 1793081"/>
              <a:gd name="connsiteY26" fmla="*/ 147636 h 545305"/>
              <a:gd name="connsiteX27" fmla="*/ 438149 w 1793081"/>
              <a:gd name="connsiteY27" fmla="*/ 119061 h 545305"/>
              <a:gd name="connsiteX28" fmla="*/ 426243 w 1793081"/>
              <a:gd name="connsiteY28" fmla="*/ 442911 h 545305"/>
              <a:gd name="connsiteX29" fmla="*/ 342899 w 1793081"/>
              <a:gd name="connsiteY29" fmla="*/ 435767 h 545305"/>
              <a:gd name="connsiteX30" fmla="*/ 359568 w 1793081"/>
              <a:gd name="connsiteY30" fmla="*/ 364329 h 545305"/>
              <a:gd name="connsiteX31" fmla="*/ 409574 w 1793081"/>
              <a:gd name="connsiteY31" fmla="*/ 300035 h 545305"/>
              <a:gd name="connsiteX32" fmla="*/ 421481 w 1793081"/>
              <a:gd name="connsiteY32" fmla="*/ 157160 h 545305"/>
              <a:gd name="connsiteX33" fmla="*/ 378618 w 1793081"/>
              <a:gd name="connsiteY33" fmla="*/ 142873 h 545305"/>
              <a:gd name="connsiteX34" fmla="*/ 347662 w 1793081"/>
              <a:gd name="connsiteY34" fmla="*/ 230979 h 545305"/>
              <a:gd name="connsiteX35" fmla="*/ 354806 w 1793081"/>
              <a:gd name="connsiteY35" fmla="*/ 119061 h 545305"/>
              <a:gd name="connsiteX36" fmla="*/ 0 w 1793081"/>
              <a:gd name="connsiteY36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1002505 w 1793081"/>
              <a:gd name="connsiteY4" fmla="*/ 50005 h 545305"/>
              <a:gd name="connsiteX5" fmla="*/ 1097756 w 1793081"/>
              <a:gd name="connsiteY5" fmla="*/ 21429 h 545305"/>
              <a:gd name="connsiteX6" fmla="*/ 1793081 w 1793081"/>
              <a:gd name="connsiteY6" fmla="*/ 90486 h 545305"/>
              <a:gd name="connsiteX7" fmla="*/ 1766887 w 1793081"/>
              <a:gd name="connsiteY7" fmla="*/ 202406 h 545305"/>
              <a:gd name="connsiteX8" fmla="*/ 1745456 w 1793081"/>
              <a:gd name="connsiteY8" fmla="*/ 545305 h 545305"/>
              <a:gd name="connsiteX9" fmla="*/ 1678781 w 1793081"/>
              <a:gd name="connsiteY9" fmla="*/ 535779 h 545305"/>
              <a:gd name="connsiteX10" fmla="*/ 1676399 w 1793081"/>
              <a:gd name="connsiteY10" fmla="*/ 454816 h 545305"/>
              <a:gd name="connsiteX11" fmla="*/ 1695450 w 1793081"/>
              <a:gd name="connsiteY11" fmla="*/ 395285 h 545305"/>
              <a:gd name="connsiteX12" fmla="*/ 1674018 w 1793081"/>
              <a:gd name="connsiteY12" fmla="*/ 371473 h 545305"/>
              <a:gd name="connsiteX13" fmla="*/ 1721643 w 1793081"/>
              <a:gd name="connsiteY13" fmla="*/ 357185 h 545305"/>
              <a:gd name="connsiteX14" fmla="*/ 1716881 w 1793081"/>
              <a:gd name="connsiteY14" fmla="*/ 250029 h 545305"/>
              <a:gd name="connsiteX15" fmla="*/ 1688305 w 1793081"/>
              <a:gd name="connsiteY15" fmla="*/ 235741 h 545305"/>
              <a:gd name="connsiteX16" fmla="*/ 1671637 w 1793081"/>
              <a:gd name="connsiteY16" fmla="*/ 202404 h 545305"/>
              <a:gd name="connsiteX17" fmla="*/ 1102518 w 1793081"/>
              <a:gd name="connsiteY17" fmla="*/ 157160 h 545305"/>
              <a:gd name="connsiteX18" fmla="*/ 1088231 w 1793081"/>
              <a:gd name="connsiteY18" fmla="*/ 490535 h 545305"/>
              <a:gd name="connsiteX19" fmla="*/ 1050131 w 1793081"/>
              <a:gd name="connsiteY19" fmla="*/ 485774 h 545305"/>
              <a:gd name="connsiteX20" fmla="*/ 1054893 w 1793081"/>
              <a:gd name="connsiteY20" fmla="*/ 454816 h 545305"/>
              <a:gd name="connsiteX21" fmla="*/ 1083468 w 1793081"/>
              <a:gd name="connsiteY21" fmla="*/ 435766 h 545305"/>
              <a:gd name="connsiteX22" fmla="*/ 1076324 w 1793081"/>
              <a:gd name="connsiteY22" fmla="*/ 338135 h 545305"/>
              <a:gd name="connsiteX23" fmla="*/ 1081087 w 1793081"/>
              <a:gd name="connsiteY23" fmla="*/ 290510 h 545305"/>
              <a:gd name="connsiteX24" fmla="*/ 1042987 w 1793081"/>
              <a:gd name="connsiteY24" fmla="*/ 273841 h 545305"/>
              <a:gd name="connsiteX25" fmla="*/ 1014412 w 1793081"/>
              <a:gd name="connsiteY25" fmla="*/ 252410 h 545305"/>
              <a:gd name="connsiteX26" fmla="*/ 1016793 w 1793081"/>
              <a:gd name="connsiteY26" fmla="*/ 147636 h 545305"/>
              <a:gd name="connsiteX27" fmla="*/ 438149 w 1793081"/>
              <a:gd name="connsiteY27" fmla="*/ 119061 h 545305"/>
              <a:gd name="connsiteX28" fmla="*/ 426243 w 1793081"/>
              <a:gd name="connsiteY28" fmla="*/ 442911 h 545305"/>
              <a:gd name="connsiteX29" fmla="*/ 342899 w 1793081"/>
              <a:gd name="connsiteY29" fmla="*/ 435767 h 545305"/>
              <a:gd name="connsiteX30" fmla="*/ 359568 w 1793081"/>
              <a:gd name="connsiteY30" fmla="*/ 364329 h 545305"/>
              <a:gd name="connsiteX31" fmla="*/ 409574 w 1793081"/>
              <a:gd name="connsiteY31" fmla="*/ 300035 h 545305"/>
              <a:gd name="connsiteX32" fmla="*/ 421481 w 1793081"/>
              <a:gd name="connsiteY32" fmla="*/ 157160 h 545305"/>
              <a:gd name="connsiteX33" fmla="*/ 378618 w 1793081"/>
              <a:gd name="connsiteY33" fmla="*/ 142873 h 545305"/>
              <a:gd name="connsiteX34" fmla="*/ 347662 w 1793081"/>
              <a:gd name="connsiteY34" fmla="*/ 230979 h 545305"/>
              <a:gd name="connsiteX35" fmla="*/ 354806 w 1793081"/>
              <a:gd name="connsiteY35" fmla="*/ 119061 h 545305"/>
              <a:gd name="connsiteX36" fmla="*/ 0 w 1793081"/>
              <a:gd name="connsiteY36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771524 w 1793081"/>
              <a:gd name="connsiteY4" fmla="*/ 28573 h 545305"/>
              <a:gd name="connsiteX5" fmla="*/ 1002505 w 1793081"/>
              <a:gd name="connsiteY5" fmla="*/ 50005 h 545305"/>
              <a:gd name="connsiteX6" fmla="*/ 1097756 w 1793081"/>
              <a:gd name="connsiteY6" fmla="*/ 21429 h 545305"/>
              <a:gd name="connsiteX7" fmla="*/ 1793081 w 1793081"/>
              <a:gd name="connsiteY7" fmla="*/ 90486 h 545305"/>
              <a:gd name="connsiteX8" fmla="*/ 1766887 w 1793081"/>
              <a:gd name="connsiteY8" fmla="*/ 202406 h 545305"/>
              <a:gd name="connsiteX9" fmla="*/ 1745456 w 1793081"/>
              <a:gd name="connsiteY9" fmla="*/ 545305 h 545305"/>
              <a:gd name="connsiteX10" fmla="*/ 1678781 w 1793081"/>
              <a:gd name="connsiteY10" fmla="*/ 535779 h 545305"/>
              <a:gd name="connsiteX11" fmla="*/ 1676399 w 1793081"/>
              <a:gd name="connsiteY11" fmla="*/ 454816 h 545305"/>
              <a:gd name="connsiteX12" fmla="*/ 1695450 w 1793081"/>
              <a:gd name="connsiteY12" fmla="*/ 395285 h 545305"/>
              <a:gd name="connsiteX13" fmla="*/ 1674018 w 1793081"/>
              <a:gd name="connsiteY13" fmla="*/ 371473 h 545305"/>
              <a:gd name="connsiteX14" fmla="*/ 1721643 w 1793081"/>
              <a:gd name="connsiteY14" fmla="*/ 357185 h 545305"/>
              <a:gd name="connsiteX15" fmla="*/ 1716881 w 1793081"/>
              <a:gd name="connsiteY15" fmla="*/ 250029 h 545305"/>
              <a:gd name="connsiteX16" fmla="*/ 1688305 w 1793081"/>
              <a:gd name="connsiteY16" fmla="*/ 235741 h 545305"/>
              <a:gd name="connsiteX17" fmla="*/ 1671637 w 1793081"/>
              <a:gd name="connsiteY17" fmla="*/ 202404 h 545305"/>
              <a:gd name="connsiteX18" fmla="*/ 1102518 w 1793081"/>
              <a:gd name="connsiteY18" fmla="*/ 157160 h 545305"/>
              <a:gd name="connsiteX19" fmla="*/ 1088231 w 1793081"/>
              <a:gd name="connsiteY19" fmla="*/ 490535 h 545305"/>
              <a:gd name="connsiteX20" fmla="*/ 1050131 w 1793081"/>
              <a:gd name="connsiteY20" fmla="*/ 485774 h 545305"/>
              <a:gd name="connsiteX21" fmla="*/ 1054893 w 1793081"/>
              <a:gd name="connsiteY21" fmla="*/ 454816 h 545305"/>
              <a:gd name="connsiteX22" fmla="*/ 1083468 w 1793081"/>
              <a:gd name="connsiteY22" fmla="*/ 435766 h 545305"/>
              <a:gd name="connsiteX23" fmla="*/ 1076324 w 1793081"/>
              <a:gd name="connsiteY23" fmla="*/ 338135 h 545305"/>
              <a:gd name="connsiteX24" fmla="*/ 1081087 w 1793081"/>
              <a:gd name="connsiteY24" fmla="*/ 290510 h 545305"/>
              <a:gd name="connsiteX25" fmla="*/ 1042987 w 1793081"/>
              <a:gd name="connsiteY25" fmla="*/ 273841 h 545305"/>
              <a:gd name="connsiteX26" fmla="*/ 1014412 w 1793081"/>
              <a:gd name="connsiteY26" fmla="*/ 252410 h 545305"/>
              <a:gd name="connsiteX27" fmla="*/ 1016793 w 1793081"/>
              <a:gd name="connsiteY27" fmla="*/ 147636 h 545305"/>
              <a:gd name="connsiteX28" fmla="*/ 438149 w 1793081"/>
              <a:gd name="connsiteY28" fmla="*/ 119061 h 545305"/>
              <a:gd name="connsiteX29" fmla="*/ 426243 w 1793081"/>
              <a:gd name="connsiteY29" fmla="*/ 442911 h 545305"/>
              <a:gd name="connsiteX30" fmla="*/ 342899 w 1793081"/>
              <a:gd name="connsiteY30" fmla="*/ 435767 h 545305"/>
              <a:gd name="connsiteX31" fmla="*/ 359568 w 1793081"/>
              <a:gd name="connsiteY31" fmla="*/ 364329 h 545305"/>
              <a:gd name="connsiteX32" fmla="*/ 409574 w 1793081"/>
              <a:gd name="connsiteY32" fmla="*/ 300035 h 545305"/>
              <a:gd name="connsiteX33" fmla="*/ 421481 w 1793081"/>
              <a:gd name="connsiteY33" fmla="*/ 157160 h 545305"/>
              <a:gd name="connsiteX34" fmla="*/ 378618 w 1793081"/>
              <a:gd name="connsiteY34" fmla="*/ 142873 h 545305"/>
              <a:gd name="connsiteX35" fmla="*/ 347662 w 1793081"/>
              <a:gd name="connsiteY35" fmla="*/ 230979 h 545305"/>
              <a:gd name="connsiteX36" fmla="*/ 354806 w 1793081"/>
              <a:gd name="connsiteY36" fmla="*/ 119061 h 545305"/>
              <a:gd name="connsiteX37" fmla="*/ 0 w 1793081"/>
              <a:gd name="connsiteY37" fmla="*/ 104774 h 545305"/>
              <a:gd name="connsiteX0" fmla="*/ 0 w 1793081"/>
              <a:gd name="connsiteY0" fmla="*/ 104774 h 545305"/>
              <a:gd name="connsiteX1" fmla="*/ 2381 w 1793081"/>
              <a:gd name="connsiteY1" fmla="*/ 59531 h 545305"/>
              <a:gd name="connsiteX2" fmla="*/ 95249 w 1793081"/>
              <a:gd name="connsiteY2" fmla="*/ 11906 h 545305"/>
              <a:gd name="connsiteX3" fmla="*/ 385762 w 1793081"/>
              <a:gd name="connsiteY3" fmla="*/ 0 h 545305"/>
              <a:gd name="connsiteX4" fmla="*/ 785812 w 1793081"/>
              <a:gd name="connsiteY4" fmla="*/ 9523 h 545305"/>
              <a:gd name="connsiteX5" fmla="*/ 1002505 w 1793081"/>
              <a:gd name="connsiteY5" fmla="*/ 50005 h 545305"/>
              <a:gd name="connsiteX6" fmla="*/ 1097756 w 1793081"/>
              <a:gd name="connsiteY6" fmla="*/ 21429 h 545305"/>
              <a:gd name="connsiteX7" fmla="*/ 1793081 w 1793081"/>
              <a:gd name="connsiteY7" fmla="*/ 90486 h 545305"/>
              <a:gd name="connsiteX8" fmla="*/ 1766887 w 1793081"/>
              <a:gd name="connsiteY8" fmla="*/ 202406 h 545305"/>
              <a:gd name="connsiteX9" fmla="*/ 1745456 w 1793081"/>
              <a:gd name="connsiteY9" fmla="*/ 545305 h 545305"/>
              <a:gd name="connsiteX10" fmla="*/ 1678781 w 1793081"/>
              <a:gd name="connsiteY10" fmla="*/ 535779 h 545305"/>
              <a:gd name="connsiteX11" fmla="*/ 1676399 w 1793081"/>
              <a:gd name="connsiteY11" fmla="*/ 454816 h 545305"/>
              <a:gd name="connsiteX12" fmla="*/ 1695450 w 1793081"/>
              <a:gd name="connsiteY12" fmla="*/ 395285 h 545305"/>
              <a:gd name="connsiteX13" fmla="*/ 1674018 w 1793081"/>
              <a:gd name="connsiteY13" fmla="*/ 371473 h 545305"/>
              <a:gd name="connsiteX14" fmla="*/ 1721643 w 1793081"/>
              <a:gd name="connsiteY14" fmla="*/ 357185 h 545305"/>
              <a:gd name="connsiteX15" fmla="*/ 1716881 w 1793081"/>
              <a:gd name="connsiteY15" fmla="*/ 250029 h 545305"/>
              <a:gd name="connsiteX16" fmla="*/ 1688305 w 1793081"/>
              <a:gd name="connsiteY16" fmla="*/ 235741 h 545305"/>
              <a:gd name="connsiteX17" fmla="*/ 1671637 w 1793081"/>
              <a:gd name="connsiteY17" fmla="*/ 202404 h 545305"/>
              <a:gd name="connsiteX18" fmla="*/ 1102518 w 1793081"/>
              <a:gd name="connsiteY18" fmla="*/ 157160 h 545305"/>
              <a:gd name="connsiteX19" fmla="*/ 1088231 w 1793081"/>
              <a:gd name="connsiteY19" fmla="*/ 490535 h 545305"/>
              <a:gd name="connsiteX20" fmla="*/ 1050131 w 1793081"/>
              <a:gd name="connsiteY20" fmla="*/ 485774 h 545305"/>
              <a:gd name="connsiteX21" fmla="*/ 1054893 w 1793081"/>
              <a:gd name="connsiteY21" fmla="*/ 454816 h 545305"/>
              <a:gd name="connsiteX22" fmla="*/ 1083468 w 1793081"/>
              <a:gd name="connsiteY22" fmla="*/ 435766 h 545305"/>
              <a:gd name="connsiteX23" fmla="*/ 1076324 w 1793081"/>
              <a:gd name="connsiteY23" fmla="*/ 338135 h 545305"/>
              <a:gd name="connsiteX24" fmla="*/ 1081087 w 1793081"/>
              <a:gd name="connsiteY24" fmla="*/ 290510 h 545305"/>
              <a:gd name="connsiteX25" fmla="*/ 1042987 w 1793081"/>
              <a:gd name="connsiteY25" fmla="*/ 273841 h 545305"/>
              <a:gd name="connsiteX26" fmla="*/ 1014412 w 1793081"/>
              <a:gd name="connsiteY26" fmla="*/ 252410 h 545305"/>
              <a:gd name="connsiteX27" fmla="*/ 1016793 w 1793081"/>
              <a:gd name="connsiteY27" fmla="*/ 147636 h 545305"/>
              <a:gd name="connsiteX28" fmla="*/ 438149 w 1793081"/>
              <a:gd name="connsiteY28" fmla="*/ 119061 h 545305"/>
              <a:gd name="connsiteX29" fmla="*/ 426243 w 1793081"/>
              <a:gd name="connsiteY29" fmla="*/ 442911 h 545305"/>
              <a:gd name="connsiteX30" fmla="*/ 342899 w 1793081"/>
              <a:gd name="connsiteY30" fmla="*/ 435767 h 545305"/>
              <a:gd name="connsiteX31" fmla="*/ 359568 w 1793081"/>
              <a:gd name="connsiteY31" fmla="*/ 364329 h 545305"/>
              <a:gd name="connsiteX32" fmla="*/ 409574 w 1793081"/>
              <a:gd name="connsiteY32" fmla="*/ 300035 h 545305"/>
              <a:gd name="connsiteX33" fmla="*/ 421481 w 1793081"/>
              <a:gd name="connsiteY33" fmla="*/ 157160 h 545305"/>
              <a:gd name="connsiteX34" fmla="*/ 378618 w 1793081"/>
              <a:gd name="connsiteY34" fmla="*/ 142873 h 545305"/>
              <a:gd name="connsiteX35" fmla="*/ 347662 w 1793081"/>
              <a:gd name="connsiteY35" fmla="*/ 230979 h 545305"/>
              <a:gd name="connsiteX36" fmla="*/ 354806 w 1793081"/>
              <a:gd name="connsiteY36" fmla="*/ 119061 h 545305"/>
              <a:gd name="connsiteX37" fmla="*/ 0 w 1793081"/>
              <a:gd name="connsiteY37" fmla="*/ 104774 h 54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93081" h="545305">
                <a:moveTo>
                  <a:pt x="0" y="104774"/>
                </a:moveTo>
                <a:lnTo>
                  <a:pt x="2381" y="59531"/>
                </a:lnTo>
                <a:lnTo>
                  <a:pt x="95249" y="11906"/>
                </a:lnTo>
                <a:lnTo>
                  <a:pt x="385762" y="0"/>
                </a:lnTo>
                <a:lnTo>
                  <a:pt x="785812" y="9523"/>
                </a:lnTo>
                <a:lnTo>
                  <a:pt x="1002505" y="50005"/>
                </a:lnTo>
                <a:lnTo>
                  <a:pt x="1097756" y="21429"/>
                </a:lnTo>
                <a:lnTo>
                  <a:pt x="1793081" y="90486"/>
                </a:lnTo>
                <a:lnTo>
                  <a:pt x="1766887" y="202406"/>
                </a:lnTo>
                <a:lnTo>
                  <a:pt x="1745456" y="545305"/>
                </a:lnTo>
                <a:lnTo>
                  <a:pt x="1678781" y="535779"/>
                </a:lnTo>
                <a:lnTo>
                  <a:pt x="1676399" y="454816"/>
                </a:lnTo>
                <a:lnTo>
                  <a:pt x="1695450" y="395285"/>
                </a:lnTo>
                <a:lnTo>
                  <a:pt x="1674018" y="371473"/>
                </a:lnTo>
                <a:lnTo>
                  <a:pt x="1721643" y="357185"/>
                </a:lnTo>
                <a:lnTo>
                  <a:pt x="1716881" y="250029"/>
                </a:lnTo>
                <a:lnTo>
                  <a:pt x="1688305" y="235741"/>
                </a:lnTo>
                <a:lnTo>
                  <a:pt x="1671637" y="202404"/>
                </a:lnTo>
                <a:lnTo>
                  <a:pt x="1102518" y="157160"/>
                </a:lnTo>
                <a:lnTo>
                  <a:pt x="1088231" y="490535"/>
                </a:lnTo>
                <a:lnTo>
                  <a:pt x="1050131" y="485774"/>
                </a:lnTo>
                <a:lnTo>
                  <a:pt x="1054893" y="454816"/>
                </a:lnTo>
                <a:lnTo>
                  <a:pt x="1083468" y="435766"/>
                </a:lnTo>
                <a:lnTo>
                  <a:pt x="1076324" y="338135"/>
                </a:lnTo>
                <a:lnTo>
                  <a:pt x="1081087" y="290510"/>
                </a:lnTo>
                <a:lnTo>
                  <a:pt x="1042987" y="273841"/>
                </a:lnTo>
                <a:lnTo>
                  <a:pt x="1014412" y="252410"/>
                </a:lnTo>
                <a:cubicBezTo>
                  <a:pt x="1015206" y="217485"/>
                  <a:pt x="1015999" y="182561"/>
                  <a:pt x="1016793" y="147636"/>
                </a:cubicBezTo>
                <a:lnTo>
                  <a:pt x="438149" y="119061"/>
                </a:lnTo>
                <a:lnTo>
                  <a:pt x="426243" y="442911"/>
                </a:lnTo>
                <a:lnTo>
                  <a:pt x="342899" y="435767"/>
                </a:lnTo>
                <a:lnTo>
                  <a:pt x="359568" y="364329"/>
                </a:lnTo>
                <a:lnTo>
                  <a:pt x="409574" y="300035"/>
                </a:lnTo>
                <a:lnTo>
                  <a:pt x="421481" y="157160"/>
                </a:lnTo>
                <a:lnTo>
                  <a:pt x="378618" y="142873"/>
                </a:lnTo>
                <a:lnTo>
                  <a:pt x="347662" y="230979"/>
                </a:lnTo>
                <a:lnTo>
                  <a:pt x="354806" y="119061"/>
                </a:lnTo>
                <a:lnTo>
                  <a:pt x="0" y="104774"/>
                </a:lnTo>
                <a:close/>
              </a:path>
            </a:pathLst>
          </a:custGeom>
          <a:solidFill>
            <a:srgbClr val="11233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二等辺三角形 59">
            <a:extLst>
              <a:ext uri="{FF2B5EF4-FFF2-40B4-BE49-F238E27FC236}">
                <a16:creationId xmlns:a16="http://schemas.microsoft.com/office/drawing/2014/main" id="{D289ACC6-89AD-4014-8C21-672441A7A5D5}"/>
              </a:ext>
            </a:extLst>
          </p:cNvPr>
          <p:cNvSpPr/>
          <p:nvPr/>
        </p:nvSpPr>
        <p:spPr>
          <a:xfrm>
            <a:off x="11553824" y="5984081"/>
            <a:ext cx="217885" cy="85724"/>
          </a:xfrm>
          <a:custGeom>
            <a:avLst/>
            <a:gdLst>
              <a:gd name="connsiteX0" fmla="*/ 0 w 326231"/>
              <a:gd name="connsiteY0" fmla="*/ 119063 h 119063"/>
              <a:gd name="connsiteX1" fmla="*/ 163116 w 326231"/>
              <a:gd name="connsiteY1" fmla="*/ 0 h 119063"/>
              <a:gd name="connsiteX2" fmla="*/ 326231 w 326231"/>
              <a:gd name="connsiteY2" fmla="*/ 119063 h 119063"/>
              <a:gd name="connsiteX3" fmla="*/ 0 w 326231"/>
              <a:gd name="connsiteY3" fmla="*/ 119063 h 119063"/>
              <a:gd name="connsiteX0" fmla="*/ 0 w 342900"/>
              <a:gd name="connsiteY0" fmla="*/ 14288 h 119063"/>
              <a:gd name="connsiteX1" fmla="*/ 179785 w 342900"/>
              <a:gd name="connsiteY1" fmla="*/ 0 h 119063"/>
              <a:gd name="connsiteX2" fmla="*/ 342900 w 342900"/>
              <a:gd name="connsiteY2" fmla="*/ 119063 h 119063"/>
              <a:gd name="connsiteX3" fmla="*/ 0 w 342900"/>
              <a:gd name="connsiteY3" fmla="*/ 14288 h 119063"/>
              <a:gd name="connsiteX0" fmla="*/ 0 w 342900"/>
              <a:gd name="connsiteY0" fmla="*/ 0 h 104775"/>
              <a:gd name="connsiteX1" fmla="*/ 217885 w 342900"/>
              <a:gd name="connsiteY1" fmla="*/ 9524 h 104775"/>
              <a:gd name="connsiteX2" fmla="*/ 342900 w 342900"/>
              <a:gd name="connsiteY2" fmla="*/ 104775 h 104775"/>
              <a:gd name="connsiteX3" fmla="*/ 0 w 342900"/>
              <a:gd name="connsiteY3" fmla="*/ 0 h 104775"/>
              <a:gd name="connsiteX0" fmla="*/ 0 w 217885"/>
              <a:gd name="connsiteY0" fmla="*/ 0 h 80962"/>
              <a:gd name="connsiteX1" fmla="*/ 217885 w 217885"/>
              <a:gd name="connsiteY1" fmla="*/ 9524 h 80962"/>
              <a:gd name="connsiteX2" fmla="*/ 97631 w 217885"/>
              <a:gd name="connsiteY2" fmla="*/ 80962 h 80962"/>
              <a:gd name="connsiteX3" fmla="*/ 0 w 217885"/>
              <a:gd name="connsiteY3" fmla="*/ 0 h 80962"/>
              <a:gd name="connsiteX0" fmla="*/ 0 w 217885"/>
              <a:gd name="connsiteY0" fmla="*/ 0 h 83343"/>
              <a:gd name="connsiteX1" fmla="*/ 217885 w 217885"/>
              <a:gd name="connsiteY1" fmla="*/ 11905 h 83343"/>
              <a:gd name="connsiteX2" fmla="*/ 97631 w 217885"/>
              <a:gd name="connsiteY2" fmla="*/ 83343 h 83343"/>
              <a:gd name="connsiteX3" fmla="*/ 0 w 217885"/>
              <a:gd name="connsiteY3" fmla="*/ 0 h 83343"/>
              <a:gd name="connsiteX0" fmla="*/ 0 w 217885"/>
              <a:gd name="connsiteY0" fmla="*/ 0 h 95249"/>
              <a:gd name="connsiteX1" fmla="*/ 217885 w 217885"/>
              <a:gd name="connsiteY1" fmla="*/ 11905 h 95249"/>
              <a:gd name="connsiteX2" fmla="*/ 147637 w 217885"/>
              <a:gd name="connsiteY2" fmla="*/ 95249 h 95249"/>
              <a:gd name="connsiteX3" fmla="*/ 0 w 217885"/>
              <a:gd name="connsiteY3" fmla="*/ 0 h 95249"/>
              <a:gd name="connsiteX0" fmla="*/ 0 w 217885"/>
              <a:gd name="connsiteY0" fmla="*/ 0 h 95249"/>
              <a:gd name="connsiteX1" fmla="*/ 217885 w 217885"/>
              <a:gd name="connsiteY1" fmla="*/ 11905 h 95249"/>
              <a:gd name="connsiteX2" fmla="*/ 147637 w 217885"/>
              <a:gd name="connsiteY2" fmla="*/ 95249 h 95249"/>
              <a:gd name="connsiteX3" fmla="*/ 69057 w 217885"/>
              <a:gd name="connsiteY3" fmla="*/ 45244 h 95249"/>
              <a:gd name="connsiteX4" fmla="*/ 0 w 217885"/>
              <a:gd name="connsiteY4" fmla="*/ 0 h 95249"/>
              <a:gd name="connsiteX0" fmla="*/ 0 w 217885"/>
              <a:gd name="connsiteY0" fmla="*/ 0 h 95249"/>
              <a:gd name="connsiteX1" fmla="*/ 217885 w 217885"/>
              <a:gd name="connsiteY1" fmla="*/ 11905 h 95249"/>
              <a:gd name="connsiteX2" fmla="*/ 147637 w 217885"/>
              <a:gd name="connsiteY2" fmla="*/ 95249 h 95249"/>
              <a:gd name="connsiteX3" fmla="*/ 47626 w 217885"/>
              <a:gd name="connsiteY3" fmla="*/ 69057 h 95249"/>
              <a:gd name="connsiteX4" fmla="*/ 0 w 217885"/>
              <a:gd name="connsiteY4" fmla="*/ 0 h 95249"/>
              <a:gd name="connsiteX0" fmla="*/ 0 w 217885"/>
              <a:gd name="connsiteY0" fmla="*/ 0 h 85724"/>
              <a:gd name="connsiteX1" fmla="*/ 217885 w 217885"/>
              <a:gd name="connsiteY1" fmla="*/ 11905 h 85724"/>
              <a:gd name="connsiteX2" fmla="*/ 152400 w 217885"/>
              <a:gd name="connsiteY2" fmla="*/ 85724 h 85724"/>
              <a:gd name="connsiteX3" fmla="*/ 47626 w 217885"/>
              <a:gd name="connsiteY3" fmla="*/ 69057 h 85724"/>
              <a:gd name="connsiteX4" fmla="*/ 0 w 217885"/>
              <a:gd name="connsiteY4" fmla="*/ 0 h 8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85" h="85724">
                <a:moveTo>
                  <a:pt x="0" y="0"/>
                </a:moveTo>
                <a:lnTo>
                  <a:pt x="217885" y="11905"/>
                </a:lnTo>
                <a:lnTo>
                  <a:pt x="152400" y="85724"/>
                </a:lnTo>
                <a:lnTo>
                  <a:pt x="47626" y="69057"/>
                </a:lnTo>
                <a:lnTo>
                  <a:pt x="0" y="0"/>
                </a:lnTo>
                <a:close/>
              </a:path>
            </a:pathLst>
          </a:custGeom>
          <a:solidFill>
            <a:srgbClr val="162533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二等辺三角形 3">
            <a:extLst>
              <a:ext uri="{FF2B5EF4-FFF2-40B4-BE49-F238E27FC236}">
                <a16:creationId xmlns:a16="http://schemas.microsoft.com/office/drawing/2014/main" id="{2C0573A6-C425-4D03-A5CB-BC8164964398}"/>
              </a:ext>
            </a:extLst>
          </p:cNvPr>
          <p:cNvSpPr/>
          <p:nvPr/>
        </p:nvSpPr>
        <p:spPr>
          <a:xfrm>
            <a:off x="6483625" y="6433931"/>
            <a:ext cx="765313" cy="563218"/>
          </a:xfrm>
          <a:custGeom>
            <a:avLst/>
            <a:gdLst>
              <a:gd name="connsiteX0" fmla="*/ 0 w 778565"/>
              <a:gd name="connsiteY0" fmla="*/ 400878 h 400878"/>
              <a:gd name="connsiteX1" fmla="*/ 389283 w 778565"/>
              <a:gd name="connsiteY1" fmla="*/ 0 h 400878"/>
              <a:gd name="connsiteX2" fmla="*/ 778565 w 778565"/>
              <a:gd name="connsiteY2" fmla="*/ 400878 h 400878"/>
              <a:gd name="connsiteX3" fmla="*/ 0 w 778565"/>
              <a:gd name="connsiteY3" fmla="*/ 400878 h 400878"/>
              <a:gd name="connsiteX0" fmla="*/ 0 w 389283"/>
              <a:gd name="connsiteY0" fmla="*/ 400878 h 1308652"/>
              <a:gd name="connsiteX1" fmla="*/ 389283 w 389283"/>
              <a:gd name="connsiteY1" fmla="*/ 0 h 1308652"/>
              <a:gd name="connsiteX2" fmla="*/ 261730 w 389283"/>
              <a:gd name="connsiteY2" fmla="*/ 1308652 h 1308652"/>
              <a:gd name="connsiteX3" fmla="*/ 0 w 389283"/>
              <a:gd name="connsiteY3" fmla="*/ 400878 h 1308652"/>
              <a:gd name="connsiteX0" fmla="*/ 0 w 733840"/>
              <a:gd name="connsiteY0" fmla="*/ 1070113 h 1308652"/>
              <a:gd name="connsiteX1" fmla="*/ 733840 w 733840"/>
              <a:gd name="connsiteY1" fmla="*/ 0 h 1308652"/>
              <a:gd name="connsiteX2" fmla="*/ 606287 w 733840"/>
              <a:gd name="connsiteY2" fmla="*/ 1308652 h 1308652"/>
              <a:gd name="connsiteX3" fmla="*/ 0 w 733840"/>
              <a:gd name="connsiteY3" fmla="*/ 1070113 h 1308652"/>
              <a:gd name="connsiteX0" fmla="*/ 0 w 606287"/>
              <a:gd name="connsiteY0" fmla="*/ 202096 h 440635"/>
              <a:gd name="connsiteX1" fmla="*/ 525118 w 606287"/>
              <a:gd name="connsiteY1" fmla="*/ 0 h 440635"/>
              <a:gd name="connsiteX2" fmla="*/ 606287 w 606287"/>
              <a:gd name="connsiteY2" fmla="*/ 440635 h 440635"/>
              <a:gd name="connsiteX3" fmla="*/ 0 w 606287"/>
              <a:gd name="connsiteY3" fmla="*/ 202096 h 440635"/>
              <a:gd name="connsiteX0" fmla="*/ 0 w 606287"/>
              <a:gd name="connsiteY0" fmla="*/ 251792 h 490331"/>
              <a:gd name="connsiteX1" fmla="*/ 125897 w 606287"/>
              <a:gd name="connsiteY1" fmla="*/ 0 h 490331"/>
              <a:gd name="connsiteX2" fmla="*/ 525118 w 606287"/>
              <a:gd name="connsiteY2" fmla="*/ 49696 h 490331"/>
              <a:gd name="connsiteX3" fmla="*/ 606287 w 606287"/>
              <a:gd name="connsiteY3" fmla="*/ 490331 h 490331"/>
              <a:gd name="connsiteX4" fmla="*/ 0 w 606287"/>
              <a:gd name="connsiteY4" fmla="*/ 251792 h 490331"/>
              <a:gd name="connsiteX0" fmla="*/ 0 w 765313"/>
              <a:gd name="connsiteY0" fmla="*/ 251792 h 563218"/>
              <a:gd name="connsiteX1" fmla="*/ 125897 w 765313"/>
              <a:gd name="connsiteY1" fmla="*/ 0 h 563218"/>
              <a:gd name="connsiteX2" fmla="*/ 525118 w 765313"/>
              <a:gd name="connsiteY2" fmla="*/ 49696 h 563218"/>
              <a:gd name="connsiteX3" fmla="*/ 765313 w 765313"/>
              <a:gd name="connsiteY3" fmla="*/ 563218 h 563218"/>
              <a:gd name="connsiteX4" fmla="*/ 0 w 765313"/>
              <a:gd name="connsiteY4" fmla="*/ 251792 h 56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313" h="563218">
                <a:moveTo>
                  <a:pt x="0" y="251792"/>
                </a:moveTo>
                <a:cubicBezTo>
                  <a:pt x="85035" y="218661"/>
                  <a:pt x="40862" y="33131"/>
                  <a:pt x="125897" y="0"/>
                </a:cubicBezTo>
                <a:lnTo>
                  <a:pt x="525118" y="49696"/>
                </a:lnTo>
                <a:lnTo>
                  <a:pt x="765313" y="563218"/>
                </a:lnTo>
                <a:lnTo>
                  <a:pt x="0" y="251792"/>
                </a:lnTo>
                <a:close/>
              </a:path>
            </a:pathLst>
          </a:custGeom>
          <a:solidFill>
            <a:srgbClr val="131B2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41A2297-83F6-48F8-9AE1-16787977164D}"/>
              </a:ext>
            </a:extLst>
          </p:cNvPr>
          <p:cNvSpPr/>
          <p:nvPr/>
        </p:nvSpPr>
        <p:spPr>
          <a:xfrm>
            <a:off x="2000838" y="4206240"/>
            <a:ext cx="556003" cy="1506274"/>
          </a:xfrm>
          <a:custGeom>
            <a:avLst/>
            <a:gdLst>
              <a:gd name="connsiteX0" fmla="*/ 269922 w 556003"/>
              <a:gd name="connsiteY0" fmla="*/ 0 h 1506274"/>
              <a:gd name="connsiteX1" fmla="*/ 71802 w 556003"/>
              <a:gd name="connsiteY1" fmla="*/ 1165860 h 1506274"/>
              <a:gd name="connsiteX2" fmla="*/ 33702 w 556003"/>
              <a:gd name="connsiteY2" fmla="*/ 1325880 h 1506274"/>
              <a:gd name="connsiteX3" fmla="*/ 540432 w 556003"/>
              <a:gd name="connsiteY3" fmla="*/ 1436370 h 1506274"/>
              <a:gd name="connsiteX4" fmla="*/ 376602 w 556003"/>
              <a:gd name="connsiteY4" fmla="*/ 179070 h 150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003" h="1506274">
                <a:moveTo>
                  <a:pt x="269922" y="0"/>
                </a:moveTo>
                <a:cubicBezTo>
                  <a:pt x="190547" y="472440"/>
                  <a:pt x="111172" y="944880"/>
                  <a:pt x="71802" y="1165860"/>
                </a:cubicBezTo>
                <a:cubicBezTo>
                  <a:pt x="32432" y="1386840"/>
                  <a:pt x="-44403" y="1280795"/>
                  <a:pt x="33702" y="1325880"/>
                </a:cubicBezTo>
                <a:cubicBezTo>
                  <a:pt x="111807" y="1370965"/>
                  <a:pt x="483282" y="1627505"/>
                  <a:pt x="540432" y="1436370"/>
                </a:cubicBezTo>
                <a:cubicBezTo>
                  <a:pt x="597582" y="1245235"/>
                  <a:pt x="487092" y="712152"/>
                  <a:pt x="376602" y="179070"/>
                </a:cubicBezTo>
              </a:path>
            </a:pathLst>
          </a:custGeom>
          <a:solidFill>
            <a:srgbClr val="1C1E28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37">
            <a:extLst>
              <a:ext uri="{FF2B5EF4-FFF2-40B4-BE49-F238E27FC236}">
                <a16:creationId xmlns:a16="http://schemas.microsoft.com/office/drawing/2014/main" id="{72341B8A-EF00-414A-A702-74431D201005}"/>
              </a:ext>
            </a:extLst>
          </p:cNvPr>
          <p:cNvSpPr/>
          <p:nvPr/>
        </p:nvSpPr>
        <p:spPr>
          <a:xfrm>
            <a:off x="8704521" y="6743700"/>
            <a:ext cx="877629" cy="636789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05253"/>
              <a:gd name="connsiteY0" fmla="*/ 634410 h 914400"/>
              <a:gd name="connsiteX1" fmla="*/ 774901 w 1305253"/>
              <a:gd name="connsiteY1" fmla="*/ 0 h 914400"/>
              <a:gd name="connsiteX2" fmla="*/ 1305253 w 1305253"/>
              <a:gd name="connsiteY2" fmla="*/ 914400 h 914400"/>
              <a:gd name="connsiteX3" fmla="*/ 0 w 1305253"/>
              <a:gd name="connsiteY3" fmla="*/ 634410 h 914400"/>
              <a:gd name="connsiteX0" fmla="*/ 0 w 1305253"/>
              <a:gd name="connsiteY0" fmla="*/ 634410 h 914400"/>
              <a:gd name="connsiteX1" fmla="*/ 336699 w 1305253"/>
              <a:gd name="connsiteY1" fmla="*/ 361507 h 914400"/>
              <a:gd name="connsiteX2" fmla="*/ 774901 w 1305253"/>
              <a:gd name="connsiteY2" fmla="*/ 0 h 914400"/>
              <a:gd name="connsiteX3" fmla="*/ 1305253 w 1305253"/>
              <a:gd name="connsiteY3" fmla="*/ 914400 h 914400"/>
              <a:gd name="connsiteX4" fmla="*/ 0 w 1305253"/>
              <a:gd name="connsiteY4" fmla="*/ 634410 h 914400"/>
              <a:gd name="connsiteX0" fmla="*/ 0 w 1305253"/>
              <a:gd name="connsiteY0" fmla="*/ 634410 h 914400"/>
              <a:gd name="connsiteX1" fmla="*/ 138224 w 1305253"/>
              <a:gd name="connsiteY1" fmla="*/ 591879 h 914400"/>
              <a:gd name="connsiteX2" fmla="*/ 774901 w 1305253"/>
              <a:gd name="connsiteY2" fmla="*/ 0 h 914400"/>
              <a:gd name="connsiteX3" fmla="*/ 1305253 w 1305253"/>
              <a:gd name="connsiteY3" fmla="*/ 914400 h 914400"/>
              <a:gd name="connsiteX4" fmla="*/ 0 w 1305253"/>
              <a:gd name="connsiteY4" fmla="*/ 634410 h 914400"/>
              <a:gd name="connsiteX0" fmla="*/ 0 w 1305253"/>
              <a:gd name="connsiteY0" fmla="*/ 634410 h 914400"/>
              <a:gd name="connsiteX1" fmla="*/ 138224 w 1305253"/>
              <a:gd name="connsiteY1" fmla="*/ 591879 h 914400"/>
              <a:gd name="connsiteX2" fmla="*/ 482010 w 1305253"/>
              <a:gd name="connsiteY2" fmla="*/ 265814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38224 w 1305253"/>
              <a:gd name="connsiteY1" fmla="*/ 591879 h 914400"/>
              <a:gd name="connsiteX2" fmla="*/ 177210 w 1305253"/>
              <a:gd name="connsiteY2" fmla="*/ 620233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708838 h 988828"/>
              <a:gd name="connsiteX1" fmla="*/ 70885 w 1305253"/>
              <a:gd name="connsiteY1" fmla="*/ 0 h 988828"/>
              <a:gd name="connsiteX2" fmla="*/ 177210 w 1305253"/>
              <a:gd name="connsiteY2" fmla="*/ 694661 h 988828"/>
              <a:gd name="connsiteX3" fmla="*/ 774901 w 1305253"/>
              <a:gd name="connsiteY3" fmla="*/ 74428 h 988828"/>
              <a:gd name="connsiteX4" fmla="*/ 1305253 w 1305253"/>
              <a:gd name="connsiteY4" fmla="*/ 988828 h 988828"/>
              <a:gd name="connsiteX5" fmla="*/ 0 w 1305253"/>
              <a:gd name="connsiteY5" fmla="*/ 708838 h 988828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177210 w 1305253"/>
              <a:gd name="connsiteY2" fmla="*/ 620233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81517 w 1305253"/>
              <a:gd name="connsiteY2" fmla="*/ 17721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138224 w 1305253"/>
              <a:gd name="connsiteY2" fmla="*/ 613145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276447 w 1305253"/>
              <a:gd name="connsiteY2" fmla="*/ 567071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276447 w 1305253"/>
              <a:gd name="connsiteY2" fmla="*/ 567071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124047 w 1305253"/>
              <a:gd name="connsiteY2" fmla="*/ 602513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20503 w 1305253"/>
              <a:gd name="connsiteY1" fmla="*/ 588335 h 914400"/>
              <a:gd name="connsiteX2" fmla="*/ 228822 w 1305253"/>
              <a:gd name="connsiteY2" fmla="*/ 640613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13359 w 1305253"/>
              <a:gd name="connsiteY1" fmla="*/ 595479 h 914400"/>
              <a:gd name="connsiteX2" fmla="*/ 228822 w 1305253"/>
              <a:gd name="connsiteY2" fmla="*/ 640613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228822 w 1305253"/>
              <a:gd name="connsiteY2" fmla="*/ 640613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774901 w 1305253"/>
              <a:gd name="connsiteY3" fmla="*/ 0 h 914400"/>
              <a:gd name="connsiteX4" fmla="*/ 1305253 w 1305253"/>
              <a:gd name="connsiteY4" fmla="*/ 914400 h 914400"/>
              <a:gd name="connsiteX5" fmla="*/ 0 w 1305253"/>
              <a:gd name="connsiteY5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444243 w 1305253"/>
              <a:gd name="connsiteY3" fmla="*/ 320472 h 914400"/>
              <a:gd name="connsiteX4" fmla="*/ 774901 w 1305253"/>
              <a:gd name="connsiteY4" fmla="*/ 0 h 914400"/>
              <a:gd name="connsiteX5" fmla="*/ 1305253 w 1305253"/>
              <a:gd name="connsiteY5" fmla="*/ 914400 h 914400"/>
              <a:gd name="connsiteX6" fmla="*/ 0 w 1305253"/>
              <a:gd name="connsiteY6" fmla="*/ 634410 h 914400"/>
              <a:gd name="connsiteX0" fmla="*/ 0 w 1305253"/>
              <a:gd name="connsiteY0" fmla="*/ 737800 h 1017790"/>
              <a:gd name="connsiteX1" fmla="*/ 108596 w 1305253"/>
              <a:gd name="connsiteY1" fmla="*/ 698869 h 1017790"/>
              <a:gd name="connsiteX2" fmla="*/ 140715 w 1305253"/>
              <a:gd name="connsiteY2" fmla="*/ 717809 h 1017790"/>
              <a:gd name="connsiteX3" fmla="*/ 191830 w 1305253"/>
              <a:gd name="connsiteY3" fmla="*/ 0 h 1017790"/>
              <a:gd name="connsiteX4" fmla="*/ 774901 w 1305253"/>
              <a:gd name="connsiteY4" fmla="*/ 103390 h 1017790"/>
              <a:gd name="connsiteX5" fmla="*/ 1305253 w 1305253"/>
              <a:gd name="connsiteY5" fmla="*/ 1017790 h 1017790"/>
              <a:gd name="connsiteX6" fmla="*/ 0 w 1305253"/>
              <a:gd name="connsiteY6" fmla="*/ 737800 h 101779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774901 w 1305253"/>
              <a:gd name="connsiteY4" fmla="*/ 0 h 914400"/>
              <a:gd name="connsiteX5" fmla="*/ 1305253 w 1305253"/>
              <a:gd name="connsiteY5" fmla="*/ 914400 h 914400"/>
              <a:gd name="connsiteX6" fmla="*/ 0 w 1305253"/>
              <a:gd name="connsiteY6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451386 w 1305253"/>
              <a:gd name="connsiteY4" fmla="*/ 301422 h 914400"/>
              <a:gd name="connsiteX5" fmla="*/ 774901 w 1305253"/>
              <a:gd name="connsiteY5" fmla="*/ 0 h 914400"/>
              <a:gd name="connsiteX6" fmla="*/ 1305253 w 1305253"/>
              <a:gd name="connsiteY6" fmla="*/ 914400 h 914400"/>
              <a:gd name="connsiteX7" fmla="*/ 0 w 1305253"/>
              <a:gd name="connsiteY7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774901 w 1305253"/>
              <a:gd name="connsiteY5" fmla="*/ 0 h 914400"/>
              <a:gd name="connsiteX6" fmla="*/ 1305253 w 1305253"/>
              <a:gd name="connsiteY6" fmla="*/ 914400 h 914400"/>
              <a:gd name="connsiteX7" fmla="*/ 0 w 1305253"/>
              <a:gd name="connsiteY7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477580 w 1305253"/>
              <a:gd name="connsiteY5" fmla="*/ 294279 h 914400"/>
              <a:gd name="connsiteX6" fmla="*/ 774901 w 1305253"/>
              <a:gd name="connsiteY6" fmla="*/ 0 h 914400"/>
              <a:gd name="connsiteX7" fmla="*/ 1305253 w 1305253"/>
              <a:gd name="connsiteY7" fmla="*/ 914400 h 914400"/>
              <a:gd name="connsiteX8" fmla="*/ 0 w 1305253"/>
              <a:gd name="connsiteY8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774901 w 1305253"/>
              <a:gd name="connsiteY6" fmla="*/ 0 h 914400"/>
              <a:gd name="connsiteX7" fmla="*/ 1305253 w 1305253"/>
              <a:gd name="connsiteY7" fmla="*/ 914400 h 914400"/>
              <a:gd name="connsiteX8" fmla="*/ 0 w 1305253"/>
              <a:gd name="connsiteY8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522824 w 1305253"/>
              <a:gd name="connsiteY6" fmla="*/ 284754 h 914400"/>
              <a:gd name="connsiteX7" fmla="*/ 774901 w 1305253"/>
              <a:gd name="connsiteY7" fmla="*/ 0 h 914400"/>
              <a:gd name="connsiteX8" fmla="*/ 1305253 w 1305253"/>
              <a:gd name="connsiteY8" fmla="*/ 914400 h 914400"/>
              <a:gd name="connsiteX9" fmla="*/ 0 w 1305253"/>
              <a:gd name="connsiteY9" fmla="*/ 634410 h 914400"/>
              <a:gd name="connsiteX0" fmla="*/ 0 w 1305253"/>
              <a:gd name="connsiteY0" fmla="*/ 635406 h 915396"/>
              <a:gd name="connsiteX1" fmla="*/ 108596 w 1305253"/>
              <a:gd name="connsiteY1" fmla="*/ 596475 h 915396"/>
              <a:gd name="connsiteX2" fmla="*/ 140715 w 1305253"/>
              <a:gd name="connsiteY2" fmla="*/ 615415 h 915396"/>
              <a:gd name="connsiteX3" fmla="*/ 144205 w 1305253"/>
              <a:gd name="connsiteY3" fmla="*/ 585787 h 915396"/>
              <a:gd name="connsiteX4" fmla="*/ 206118 w 1305253"/>
              <a:gd name="connsiteY4" fmla="*/ 569118 h 915396"/>
              <a:gd name="connsiteX5" fmla="*/ 248980 w 1305253"/>
              <a:gd name="connsiteY5" fmla="*/ 583406 h 915396"/>
              <a:gd name="connsiteX6" fmla="*/ 213261 w 1305253"/>
              <a:gd name="connsiteY6" fmla="*/ 0 h 915396"/>
              <a:gd name="connsiteX7" fmla="*/ 774901 w 1305253"/>
              <a:gd name="connsiteY7" fmla="*/ 996 h 915396"/>
              <a:gd name="connsiteX8" fmla="*/ 1305253 w 1305253"/>
              <a:gd name="connsiteY8" fmla="*/ 915396 h 915396"/>
              <a:gd name="connsiteX9" fmla="*/ 0 w 1305253"/>
              <a:gd name="connsiteY9" fmla="*/ 635406 h 915396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774901 w 1305253"/>
              <a:gd name="connsiteY7" fmla="*/ 0 h 914400"/>
              <a:gd name="connsiteX8" fmla="*/ 1305253 w 1305253"/>
              <a:gd name="connsiteY8" fmla="*/ 914400 h 914400"/>
              <a:gd name="connsiteX9" fmla="*/ 0 w 1305253"/>
              <a:gd name="connsiteY9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620455 w 1305253"/>
              <a:gd name="connsiteY7" fmla="*/ 175216 h 914400"/>
              <a:gd name="connsiteX8" fmla="*/ 774901 w 1305253"/>
              <a:gd name="connsiteY8" fmla="*/ 0 h 914400"/>
              <a:gd name="connsiteX9" fmla="*/ 1305253 w 1305253"/>
              <a:gd name="connsiteY9" fmla="*/ 914400 h 914400"/>
              <a:gd name="connsiteX10" fmla="*/ 0 w 1305253"/>
              <a:gd name="connsiteY10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774901 w 1305253"/>
              <a:gd name="connsiteY8" fmla="*/ 0 h 914400"/>
              <a:gd name="connsiteX9" fmla="*/ 1305253 w 1305253"/>
              <a:gd name="connsiteY9" fmla="*/ 914400 h 914400"/>
              <a:gd name="connsiteX10" fmla="*/ 0 w 1305253"/>
              <a:gd name="connsiteY10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599024 w 1305253"/>
              <a:gd name="connsiteY8" fmla="*/ 208554 h 914400"/>
              <a:gd name="connsiteX9" fmla="*/ 774901 w 1305253"/>
              <a:gd name="connsiteY9" fmla="*/ 0 h 914400"/>
              <a:gd name="connsiteX10" fmla="*/ 1305253 w 1305253"/>
              <a:gd name="connsiteY10" fmla="*/ 914400 h 914400"/>
              <a:gd name="connsiteX11" fmla="*/ 0 w 1305253"/>
              <a:gd name="connsiteY11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774901 w 1305253"/>
              <a:gd name="connsiteY9" fmla="*/ 0 h 914400"/>
              <a:gd name="connsiteX10" fmla="*/ 1305253 w 1305253"/>
              <a:gd name="connsiteY10" fmla="*/ 914400 h 914400"/>
              <a:gd name="connsiteX11" fmla="*/ 0 w 1305253"/>
              <a:gd name="connsiteY11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618074 w 1305253"/>
              <a:gd name="connsiteY9" fmla="*/ 220460 h 914400"/>
              <a:gd name="connsiteX10" fmla="*/ 774901 w 1305253"/>
              <a:gd name="connsiteY10" fmla="*/ 0 h 914400"/>
              <a:gd name="connsiteX11" fmla="*/ 1305253 w 1305253"/>
              <a:gd name="connsiteY11" fmla="*/ 914400 h 914400"/>
              <a:gd name="connsiteX12" fmla="*/ 0 w 1305253"/>
              <a:gd name="connsiteY12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429955 w 1305253"/>
              <a:gd name="connsiteY9" fmla="*/ 556216 h 914400"/>
              <a:gd name="connsiteX10" fmla="*/ 774901 w 1305253"/>
              <a:gd name="connsiteY10" fmla="*/ 0 h 914400"/>
              <a:gd name="connsiteX11" fmla="*/ 1305253 w 1305253"/>
              <a:gd name="connsiteY11" fmla="*/ 914400 h 914400"/>
              <a:gd name="connsiteX12" fmla="*/ 0 w 1305253"/>
              <a:gd name="connsiteY12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429955 w 1305253"/>
              <a:gd name="connsiteY9" fmla="*/ 556216 h 914400"/>
              <a:gd name="connsiteX10" fmla="*/ 620455 w 1305253"/>
              <a:gd name="connsiteY10" fmla="*/ 256179 h 914400"/>
              <a:gd name="connsiteX11" fmla="*/ 774901 w 1305253"/>
              <a:gd name="connsiteY11" fmla="*/ 0 h 914400"/>
              <a:gd name="connsiteX12" fmla="*/ 1305253 w 1305253"/>
              <a:gd name="connsiteY12" fmla="*/ 914400 h 914400"/>
              <a:gd name="connsiteX13" fmla="*/ 0 w 1305253"/>
              <a:gd name="connsiteY13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429955 w 1305253"/>
              <a:gd name="connsiteY9" fmla="*/ 556216 h 914400"/>
              <a:gd name="connsiteX10" fmla="*/ 306130 w 1305253"/>
              <a:gd name="connsiteY10" fmla="*/ 10911 h 914400"/>
              <a:gd name="connsiteX11" fmla="*/ 774901 w 1305253"/>
              <a:gd name="connsiteY11" fmla="*/ 0 h 914400"/>
              <a:gd name="connsiteX12" fmla="*/ 1305253 w 1305253"/>
              <a:gd name="connsiteY12" fmla="*/ 914400 h 914400"/>
              <a:gd name="connsiteX13" fmla="*/ 0 w 1305253"/>
              <a:gd name="connsiteY13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429955 w 1305253"/>
              <a:gd name="connsiteY9" fmla="*/ 556216 h 914400"/>
              <a:gd name="connsiteX10" fmla="*/ 468055 w 1305253"/>
              <a:gd name="connsiteY10" fmla="*/ 487161 h 914400"/>
              <a:gd name="connsiteX11" fmla="*/ 774901 w 1305253"/>
              <a:gd name="connsiteY11" fmla="*/ 0 h 914400"/>
              <a:gd name="connsiteX12" fmla="*/ 1305253 w 1305253"/>
              <a:gd name="connsiteY12" fmla="*/ 914400 h 914400"/>
              <a:gd name="connsiteX13" fmla="*/ 0 w 1305253"/>
              <a:gd name="connsiteY13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429955 w 1305253"/>
              <a:gd name="connsiteY9" fmla="*/ 556216 h 914400"/>
              <a:gd name="connsiteX10" fmla="*/ 468055 w 1305253"/>
              <a:gd name="connsiteY10" fmla="*/ 487161 h 914400"/>
              <a:gd name="connsiteX11" fmla="*/ 687130 w 1305253"/>
              <a:gd name="connsiteY11" fmla="*/ 146641 h 914400"/>
              <a:gd name="connsiteX12" fmla="*/ 774901 w 1305253"/>
              <a:gd name="connsiteY12" fmla="*/ 0 h 914400"/>
              <a:gd name="connsiteX13" fmla="*/ 1305253 w 1305253"/>
              <a:gd name="connsiteY13" fmla="*/ 914400 h 914400"/>
              <a:gd name="connsiteX14" fmla="*/ 0 w 1305253"/>
              <a:gd name="connsiteY14" fmla="*/ 634410 h 914400"/>
              <a:gd name="connsiteX0" fmla="*/ 0 w 1305253"/>
              <a:gd name="connsiteY0" fmla="*/ 634410 h 914400"/>
              <a:gd name="connsiteX1" fmla="*/ 108596 w 1305253"/>
              <a:gd name="connsiteY1" fmla="*/ 595479 h 914400"/>
              <a:gd name="connsiteX2" fmla="*/ 140715 w 1305253"/>
              <a:gd name="connsiteY2" fmla="*/ 614419 h 914400"/>
              <a:gd name="connsiteX3" fmla="*/ 144205 w 1305253"/>
              <a:gd name="connsiteY3" fmla="*/ 584791 h 914400"/>
              <a:gd name="connsiteX4" fmla="*/ 206118 w 1305253"/>
              <a:gd name="connsiteY4" fmla="*/ 568122 h 914400"/>
              <a:gd name="connsiteX5" fmla="*/ 248980 w 1305253"/>
              <a:gd name="connsiteY5" fmla="*/ 582410 h 914400"/>
              <a:gd name="connsiteX6" fmla="*/ 268030 w 1305253"/>
              <a:gd name="connsiteY6" fmla="*/ 553835 h 914400"/>
              <a:gd name="connsiteX7" fmla="*/ 353755 w 1305253"/>
              <a:gd name="connsiteY7" fmla="*/ 522879 h 914400"/>
              <a:gd name="connsiteX8" fmla="*/ 406143 w 1305253"/>
              <a:gd name="connsiteY8" fmla="*/ 513354 h 914400"/>
              <a:gd name="connsiteX9" fmla="*/ 429955 w 1305253"/>
              <a:gd name="connsiteY9" fmla="*/ 556216 h 914400"/>
              <a:gd name="connsiteX10" fmla="*/ 468055 w 1305253"/>
              <a:gd name="connsiteY10" fmla="*/ 487161 h 914400"/>
              <a:gd name="connsiteX11" fmla="*/ 594262 w 1305253"/>
              <a:gd name="connsiteY11" fmla="*/ 332378 h 914400"/>
              <a:gd name="connsiteX12" fmla="*/ 774901 w 1305253"/>
              <a:gd name="connsiteY12" fmla="*/ 0 h 914400"/>
              <a:gd name="connsiteX13" fmla="*/ 1305253 w 1305253"/>
              <a:gd name="connsiteY13" fmla="*/ 914400 h 914400"/>
              <a:gd name="connsiteX14" fmla="*/ 0 w 1305253"/>
              <a:gd name="connsiteY14" fmla="*/ 634410 h 914400"/>
              <a:gd name="connsiteX0" fmla="*/ 0 w 1305253"/>
              <a:gd name="connsiteY0" fmla="*/ 405810 h 685800"/>
              <a:gd name="connsiteX1" fmla="*/ 108596 w 1305253"/>
              <a:gd name="connsiteY1" fmla="*/ 366879 h 685800"/>
              <a:gd name="connsiteX2" fmla="*/ 140715 w 1305253"/>
              <a:gd name="connsiteY2" fmla="*/ 385819 h 685800"/>
              <a:gd name="connsiteX3" fmla="*/ 144205 w 1305253"/>
              <a:gd name="connsiteY3" fmla="*/ 356191 h 685800"/>
              <a:gd name="connsiteX4" fmla="*/ 206118 w 1305253"/>
              <a:gd name="connsiteY4" fmla="*/ 339522 h 685800"/>
              <a:gd name="connsiteX5" fmla="*/ 248980 w 1305253"/>
              <a:gd name="connsiteY5" fmla="*/ 353810 h 685800"/>
              <a:gd name="connsiteX6" fmla="*/ 268030 w 1305253"/>
              <a:gd name="connsiteY6" fmla="*/ 325235 h 685800"/>
              <a:gd name="connsiteX7" fmla="*/ 353755 w 1305253"/>
              <a:gd name="connsiteY7" fmla="*/ 294279 h 685800"/>
              <a:gd name="connsiteX8" fmla="*/ 406143 w 1305253"/>
              <a:gd name="connsiteY8" fmla="*/ 284754 h 685800"/>
              <a:gd name="connsiteX9" fmla="*/ 429955 w 1305253"/>
              <a:gd name="connsiteY9" fmla="*/ 327616 h 685800"/>
              <a:gd name="connsiteX10" fmla="*/ 468055 w 1305253"/>
              <a:gd name="connsiteY10" fmla="*/ 258561 h 685800"/>
              <a:gd name="connsiteX11" fmla="*/ 594262 w 1305253"/>
              <a:gd name="connsiteY11" fmla="*/ 103778 h 685800"/>
              <a:gd name="connsiteX12" fmla="*/ 779663 w 1305253"/>
              <a:gd name="connsiteY12" fmla="*/ 0 h 685800"/>
              <a:gd name="connsiteX13" fmla="*/ 1305253 w 1305253"/>
              <a:gd name="connsiteY13" fmla="*/ 685800 h 685800"/>
              <a:gd name="connsiteX14" fmla="*/ 0 w 1305253"/>
              <a:gd name="connsiteY14" fmla="*/ 405810 h 685800"/>
              <a:gd name="connsiteX0" fmla="*/ 0 w 779663"/>
              <a:gd name="connsiteY0" fmla="*/ 405810 h 573881"/>
              <a:gd name="connsiteX1" fmla="*/ 108596 w 779663"/>
              <a:gd name="connsiteY1" fmla="*/ 366879 h 573881"/>
              <a:gd name="connsiteX2" fmla="*/ 140715 w 779663"/>
              <a:gd name="connsiteY2" fmla="*/ 385819 h 573881"/>
              <a:gd name="connsiteX3" fmla="*/ 144205 w 779663"/>
              <a:gd name="connsiteY3" fmla="*/ 356191 h 573881"/>
              <a:gd name="connsiteX4" fmla="*/ 206118 w 779663"/>
              <a:gd name="connsiteY4" fmla="*/ 339522 h 573881"/>
              <a:gd name="connsiteX5" fmla="*/ 248980 w 779663"/>
              <a:gd name="connsiteY5" fmla="*/ 353810 h 573881"/>
              <a:gd name="connsiteX6" fmla="*/ 268030 w 779663"/>
              <a:gd name="connsiteY6" fmla="*/ 325235 h 573881"/>
              <a:gd name="connsiteX7" fmla="*/ 353755 w 779663"/>
              <a:gd name="connsiteY7" fmla="*/ 294279 h 573881"/>
              <a:gd name="connsiteX8" fmla="*/ 406143 w 779663"/>
              <a:gd name="connsiteY8" fmla="*/ 284754 h 573881"/>
              <a:gd name="connsiteX9" fmla="*/ 429955 w 779663"/>
              <a:gd name="connsiteY9" fmla="*/ 327616 h 573881"/>
              <a:gd name="connsiteX10" fmla="*/ 468055 w 779663"/>
              <a:gd name="connsiteY10" fmla="*/ 258561 h 573881"/>
              <a:gd name="connsiteX11" fmla="*/ 594262 w 779663"/>
              <a:gd name="connsiteY11" fmla="*/ 103778 h 573881"/>
              <a:gd name="connsiteX12" fmla="*/ 779663 w 779663"/>
              <a:gd name="connsiteY12" fmla="*/ 0 h 573881"/>
              <a:gd name="connsiteX13" fmla="*/ 702797 w 779663"/>
              <a:gd name="connsiteY13" fmla="*/ 573881 h 573881"/>
              <a:gd name="connsiteX14" fmla="*/ 0 w 779663"/>
              <a:gd name="connsiteY14" fmla="*/ 405810 h 573881"/>
              <a:gd name="connsiteX0" fmla="*/ 0 w 779663"/>
              <a:gd name="connsiteY0" fmla="*/ 405810 h 573881"/>
              <a:gd name="connsiteX1" fmla="*/ 108596 w 779663"/>
              <a:gd name="connsiteY1" fmla="*/ 366879 h 573881"/>
              <a:gd name="connsiteX2" fmla="*/ 140715 w 779663"/>
              <a:gd name="connsiteY2" fmla="*/ 385819 h 573881"/>
              <a:gd name="connsiteX3" fmla="*/ 144205 w 779663"/>
              <a:gd name="connsiteY3" fmla="*/ 356191 h 573881"/>
              <a:gd name="connsiteX4" fmla="*/ 206118 w 779663"/>
              <a:gd name="connsiteY4" fmla="*/ 339522 h 573881"/>
              <a:gd name="connsiteX5" fmla="*/ 248980 w 779663"/>
              <a:gd name="connsiteY5" fmla="*/ 353810 h 573881"/>
              <a:gd name="connsiteX6" fmla="*/ 268030 w 779663"/>
              <a:gd name="connsiteY6" fmla="*/ 325235 h 573881"/>
              <a:gd name="connsiteX7" fmla="*/ 353755 w 779663"/>
              <a:gd name="connsiteY7" fmla="*/ 294279 h 573881"/>
              <a:gd name="connsiteX8" fmla="*/ 406143 w 779663"/>
              <a:gd name="connsiteY8" fmla="*/ 284754 h 573881"/>
              <a:gd name="connsiteX9" fmla="*/ 429955 w 779663"/>
              <a:gd name="connsiteY9" fmla="*/ 327616 h 573881"/>
              <a:gd name="connsiteX10" fmla="*/ 468055 w 779663"/>
              <a:gd name="connsiteY10" fmla="*/ 258561 h 573881"/>
              <a:gd name="connsiteX11" fmla="*/ 594262 w 779663"/>
              <a:gd name="connsiteY11" fmla="*/ 103778 h 573881"/>
              <a:gd name="connsiteX12" fmla="*/ 779663 w 779663"/>
              <a:gd name="connsiteY12" fmla="*/ 0 h 573881"/>
              <a:gd name="connsiteX13" fmla="*/ 753805 w 779663"/>
              <a:gd name="connsiteY13" fmla="*/ 191886 h 573881"/>
              <a:gd name="connsiteX14" fmla="*/ 702797 w 779663"/>
              <a:gd name="connsiteY14" fmla="*/ 573881 h 573881"/>
              <a:gd name="connsiteX15" fmla="*/ 0 w 779663"/>
              <a:gd name="connsiteY15" fmla="*/ 405810 h 573881"/>
              <a:gd name="connsiteX0" fmla="*/ 0 w 870486"/>
              <a:gd name="connsiteY0" fmla="*/ 468718 h 636789"/>
              <a:gd name="connsiteX1" fmla="*/ 108596 w 870486"/>
              <a:gd name="connsiteY1" fmla="*/ 429787 h 636789"/>
              <a:gd name="connsiteX2" fmla="*/ 140715 w 870486"/>
              <a:gd name="connsiteY2" fmla="*/ 448727 h 636789"/>
              <a:gd name="connsiteX3" fmla="*/ 144205 w 870486"/>
              <a:gd name="connsiteY3" fmla="*/ 419099 h 636789"/>
              <a:gd name="connsiteX4" fmla="*/ 206118 w 870486"/>
              <a:gd name="connsiteY4" fmla="*/ 402430 h 636789"/>
              <a:gd name="connsiteX5" fmla="*/ 248980 w 870486"/>
              <a:gd name="connsiteY5" fmla="*/ 416718 h 636789"/>
              <a:gd name="connsiteX6" fmla="*/ 268030 w 870486"/>
              <a:gd name="connsiteY6" fmla="*/ 388143 h 636789"/>
              <a:gd name="connsiteX7" fmla="*/ 353755 w 870486"/>
              <a:gd name="connsiteY7" fmla="*/ 357187 h 636789"/>
              <a:gd name="connsiteX8" fmla="*/ 406143 w 870486"/>
              <a:gd name="connsiteY8" fmla="*/ 347662 h 636789"/>
              <a:gd name="connsiteX9" fmla="*/ 429955 w 870486"/>
              <a:gd name="connsiteY9" fmla="*/ 390524 h 636789"/>
              <a:gd name="connsiteX10" fmla="*/ 468055 w 870486"/>
              <a:gd name="connsiteY10" fmla="*/ 321469 h 636789"/>
              <a:gd name="connsiteX11" fmla="*/ 594262 w 870486"/>
              <a:gd name="connsiteY11" fmla="*/ 166686 h 636789"/>
              <a:gd name="connsiteX12" fmla="*/ 779663 w 870486"/>
              <a:gd name="connsiteY12" fmla="*/ 62908 h 636789"/>
              <a:gd name="connsiteX13" fmla="*/ 870486 w 870486"/>
              <a:gd name="connsiteY13" fmla="*/ 0 h 636789"/>
              <a:gd name="connsiteX14" fmla="*/ 702797 w 870486"/>
              <a:gd name="connsiteY14" fmla="*/ 636789 h 636789"/>
              <a:gd name="connsiteX15" fmla="*/ 0 w 870486"/>
              <a:gd name="connsiteY15" fmla="*/ 468718 h 636789"/>
              <a:gd name="connsiteX0" fmla="*/ 0 w 870486"/>
              <a:gd name="connsiteY0" fmla="*/ 468718 h 636789"/>
              <a:gd name="connsiteX1" fmla="*/ 108596 w 870486"/>
              <a:gd name="connsiteY1" fmla="*/ 429787 h 636789"/>
              <a:gd name="connsiteX2" fmla="*/ 140715 w 870486"/>
              <a:gd name="connsiteY2" fmla="*/ 448727 h 636789"/>
              <a:gd name="connsiteX3" fmla="*/ 144205 w 870486"/>
              <a:gd name="connsiteY3" fmla="*/ 419099 h 636789"/>
              <a:gd name="connsiteX4" fmla="*/ 206118 w 870486"/>
              <a:gd name="connsiteY4" fmla="*/ 402430 h 636789"/>
              <a:gd name="connsiteX5" fmla="*/ 248980 w 870486"/>
              <a:gd name="connsiteY5" fmla="*/ 416718 h 636789"/>
              <a:gd name="connsiteX6" fmla="*/ 268030 w 870486"/>
              <a:gd name="connsiteY6" fmla="*/ 388143 h 636789"/>
              <a:gd name="connsiteX7" fmla="*/ 353755 w 870486"/>
              <a:gd name="connsiteY7" fmla="*/ 357187 h 636789"/>
              <a:gd name="connsiteX8" fmla="*/ 406143 w 870486"/>
              <a:gd name="connsiteY8" fmla="*/ 347662 h 636789"/>
              <a:gd name="connsiteX9" fmla="*/ 429955 w 870486"/>
              <a:gd name="connsiteY9" fmla="*/ 390524 h 636789"/>
              <a:gd name="connsiteX10" fmla="*/ 468055 w 870486"/>
              <a:gd name="connsiteY10" fmla="*/ 321469 h 636789"/>
              <a:gd name="connsiteX11" fmla="*/ 594262 w 870486"/>
              <a:gd name="connsiteY11" fmla="*/ 166686 h 636789"/>
              <a:gd name="connsiteX12" fmla="*/ 779663 w 870486"/>
              <a:gd name="connsiteY12" fmla="*/ 62908 h 636789"/>
              <a:gd name="connsiteX13" fmla="*/ 870486 w 870486"/>
              <a:gd name="connsiteY13" fmla="*/ 0 h 636789"/>
              <a:gd name="connsiteX14" fmla="*/ 777617 w 870486"/>
              <a:gd name="connsiteY14" fmla="*/ 364331 h 636789"/>
              <a:gd name="connsiteX15" fmla="*/ 702797 w 870486"/>
              <a:gd name="connsiteY15" fmla="*/ 636789 h 636789"/>
              <a:gd name="connsiteX16" fmla="*/ 0 w 870486"/>
              <a:gd name="connsiteY16" fmla="*/ 468718 h 636789"/>
              <a:gd name="connsiteX0" fmla="*/ 0 w 877629"/>
              <a:gd name="connsiteY0" fmla="*/ 468718 h 636789"/>
              <a:gd name="connsiteX1" fmla="*/ 108596 w 877629"/>
              <a:gd name="connsiteY1" fmla="*/ 429787 h 636789"/>
              <a:gd name="connsiteX2" fmla="*/ 140715 w 877629"/>
              <a:gd name="connsiteY2" fmla="*/ 448727 h 636789"/>
              <a:gd name="connsiteX3" fmla="*/ 144205 w 877629"/>
              <a:gd name="connsiteY3" fmla="*/ 419099 h 636789"/>
              <a:gd name="connsiteX4" fmla="*/ 206118 w 877629"/>
              <a:gd name="connsiteY4" fmla="*/ 402430 h 636789"/>
              <a:gd name="connsiteX5" fmla="*/ 248980 w 877629"/>
              <a:gd name="connsiteY5" fmla="*/ 416718 h 636789"/>
              <a:gd name="connsiteX6" fmla="*/ 268030 w 877629"/>
              <a:gd name="connsiteY6" fmla="*/ 388143 h 636789"/>
              <a:gd name="connsiteX7" fmla="*/ 353755 w 877629"/>
              <a:gd name="connsiteY7" fmla="*/ 357187 h 636789"/>
              <a:gd name="connsiteX8" fmla="*/ 406143 w 877629"/>
              <a:gd name="connsiteY8" fmla="*/ 347662 h 636789"/>
              <a:gd name="connsiteX9" fmla="*/ 429955 w 877629"/>
              <a:gd name="connsiteY9" fmla="*/ 390524 h 636789"/>
              <a:gd name="connsiteX10" fmla="*/ 468055 w 877629"/>
              <a:gd name="connsiteY10" fmla="*/ 321469 h 636789"/>
              <a:gd name="connsiteX11" fmla="*/ 594262 w 877629"/>
              <a:gd name="connsiteY11" fmla="*/ 166686 h 636789"/>
              <a:gd name="connsiteX12" fmla="*/ 779663 w 877629"/>
              <a:gd name="connsiteY12" fmla="*/ 62908 h 636789"/>
              <a:gd name="connsiteX13" fmla="*/ 870486 w 877629"/>
              <a:gd name="connsiteY13" fmla="*/ 0 h 636789"/>
              <a:gd name="connsiteX14" fmla="*/ 877629 w 877629"/>
              <a:gd name="connsiteY14" fmla="*/ 242888 h 636789"/>
              <a:gd name="connsiteX15" fmla="*/ 702797 w 877629"/>
              <a:gd name="connsiteY15" fmla="*/ 636789 h 636789"/>
              <a:gd name="connsiteX16" fmla="*/ 0 w 877629"/>
              <a:gd name="connsiteY16" fmla="*/ 468718 h 636789"/>
              <a:gd name="connsiteX0" fmla="*/ 0 w 877629"/>
              <a:gd name="connsiteY0" fmla="*/ 468718 h 636789"/>
              <a:gd name="connsiteX1" fmla="*/ 108596 w 877629"/>
              <a:gd name="connsiteY1" fmla="*/ 429787 h 636789"/>
              <a:gd name="connsiteX2" fmla="*/ 140715 w 877629"/>
              <a:gd name="connsiteY2" fmla="*/ 448727 h 636789"/>
              <a:gd name="connsiteX3" fmla="*/ 144205 w 877629"/>
              <a:gd name="connsiteY3" fmla="*/ 419099 h 636789"/>
              <a:gd name="connsiteX4" fmla="*/ 206118 w 877629"/>
              <a:gd name="connsiteY4" fmla="*/ 402430 h 636789"/>
              <a:gd name="connsiteX5" fmla="*/ 248980 w 877629"/>
              <a:gd name="connsiteY5" fmla="*/ 416718 h 636789"/>
              <a:gd name="connsiteX6" fmla="*/ 268030 w 877629"/>
              <a:gd name="connsiteY6" fmla="*/ 388143 h 636789"/>
              <a:gd name="connsiteX7" fmla="*/ 353755 w 877629"/>
              <a:gd name="connsiteY7" fmla="*/ 357187 h 636789"/>
              <a:gd name="connsiteX8" fmla="*/ 406143 w 877629"/>
              <a:gd name="connsiteY8" fmla="*/ 347662 h 636789"/>
              <a:gd name="connsiteX9" fmla="*/ 429955 w 877629"/>
              <a:gd name="connsiteY9" fmla="*/ 390524 h 636789"/>
              <a:gd name="connsiteX10" fmla="*/ 468055 w 877629"/>
              <a:gd name="connsiteY10" fmla="*/ 321469 h 636789"/>
              <a:gd name="connsiteX11" fmla="*/ 594262 w 877629"/>
              <a:gd name="connsiteY11" fmla="*/ 166686 h 636789"/>
              <a:gd name="connsiteX12" fmla="*/ 779663 w 877629"/>
              <a:gd name="connsiteY12" fmla="*/ 62908 h 636789"/>
              <a:gd name="connsiteX13" fmla="*/ 870486 w 877629"/>
              <a:gd name="connsiteY13" fmla="*/ 0 h 636789"/>
              <a:gd name="connsiteX14" fmla="*/ 877629 w 877629"/>
              <a:gd name="connsiteY14" fmla="*/ 242888 h 636789"/>
              <a:gd name="connsiteX15" fmla="*/ 702797 w 877629"/>
              <a:gd name="connsiteY15" fmla="*/ 636789 h 636789"/>
              <a:gd name="connsiteX16" fmla="*/ 0 w 877629"/>
              <a:gd name="connsiteY16" fmla="*/ 468718 h 636789"/>
              <a:gd name="connsiteX0" fmla="*/ 0 w 877629"/>
              <a:gd name="connsiteY0" fmla="*/ 468718 h 636789"/>
              <a:gd name="connsiteX1" fmla="*/ 108596 w 877629"/>
              <a:gd name="connsiteY1" fmla="*/ 429787 h 636789"/>
              <a:gd name="connsiteX2" fmla="*/ 140715 w 877629"/>
              <a:gd name="connsiteY2" fmla="*/ 448727 h 636789"/>
              <a:gd name="connsiteX3" fmla="*/ 144205 w 877629"/>
              <a:gd name="connsiteY3" fmla="*/ 419099 h 636789"/>
              <a:gd name="connsiteX4" fmla="*/ 206118 w 877629"/>
              <a:gd name="connsiteY4" fmla="*/ 402430 h 636789"/>
              <a:gd name="connsiteX5" fmla="*/ 248980 w 877629"/>
              <a:gd name="connsiteY5" fmla="*/ 416718 h 636789"/>
              <a:gd name="connsiteX6" fmla="*/ 268030 w 877629"/>
              <a:gd name="connsiteY6" fmla="*/ 388143 h 636789"/>
              <a:gd name="connsiteX7" fmla="*/ 353755 w 877629"/>
              <a:gd name="connsiteY7" fmla="*/ 357187 h 636789"/>
              <a:gd name="connsiteX8" fmla="*/ 406143 w 877629"/>
              <a:gd name="connsiteY8" fmla="*/ 347662 h 636789"/>
              <a:gd name="connsiteX9" fmla="*/ 429955 w 877629"/>
              <a:gd name="connsiteY9" fmla="*/ 390524 h 636789"/>
              <a:gd name="connsiteX10" fmla="*/ 468055 w 877629"/>
              <a:gd name="connsiteY10" fmla="*/ 321469 h 636789"/>
              <a:gd name="connsiteX11" fmla="*/ 594262 w 877629"/>
              <a:gd name="connsiteY11" fmla="*/ 166686 h 636789"/>
              <a:gd name="connsiteX12" fmla="*/ 779663 w 877629"/>
              <a:gd name="connsiteY12" fmla="*/ 62908 h 636789"/>
              <a:gd name="connsiteX13" fmla="*/ 870486 w 877629"/>
              <a:gd name="connsiteY13" fmla="*/ 0 h 636789"/>
              <a:gd name="connsiteX14" fmla="*/ 877629 w 877629"/>
              <a:gd name="connsiteY14" fmla="*/ 242888 h 636789"/>
              <a:gd name="connsiteX15" fmla="*/ 702797 w 877629"/>
              <a:gd name="connsiteY15" fmla="*/ 636789 h 636789"/>
              <a:gd name="connsiteX16" fmla="*/ 0 w 877629"/>
              <a:gd name="connsiteY16" fmla="*/ 468718 h 63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7629" h="636789">
                <a:moveTo>
                  <a:pt x="0" y="468718"/>
                </a:moveTo>
                <a:lnTo>
                  <a:pt x="108596" y="429787"/>
                </a:lnTo>
                <a:lnTo>
                  <a:pt x="140715" y="448727"/>
                </a:lnTo>
                <a:lnTo>
                  <a:pt x="144205" y="419099"/>
                </a:lnTo>
                <a:lnTo>
                  <a:pt x="206118" y="402430"/>
                </a:lnTo>
                <a:lnTo>
                  <a:pt x="248980" y="416718"/>
                </a:lnTo>
                <a:lnTo>
                  <a:pt x="268030" y="388143"/>
                </a:lnTo>
                <a:lnTo>
                  <a:pt x="353755" y="357187"/>
                </a:lnTo>
                <a:lnTo>
                  <a:pt x="406143" y="347662"/>
                </a:lnTo>
                <a:lnTo>
                  <a:pt x="429955" y="390524"/>
                </a:lnTo>
                <a:lnTo>
                  <a:pt x="468055" y="321469"/>
                </a:lnTo>
                <a:lnTo>
                  <a:pt x="594262" y="166686"/>
                </a:lnTo>
                <a:lnTo>
                  <a:pt x="779663" y="62908"/>
                </a:lnTo>
                <a:lnTo>
                  <a:pt x="870486" y="0"/>
                </a:lnTo>
                <a:lnTo>
                  <a:pt x="877629" y="242888"/>
                </a:lnTo>
                <a:cubicBezTo>
                  <a:pt x="857452" y="393238"/>
                  <a:pt x="792030" y="512633"/>
                  <a:pt x="702797" y="636789"/>
                </a:cubicBezTo>
                <a:lnTo>
                  <a:pt x="0" y="468718"/>
                </a:lnTo>
                <a:close/>
              </a:path>
            </a:pathLst>
          </a:custGeom>
          <a:solidFill>
            <a:srgbClr val="15212F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">
            <a:extLst>
              <a:ext uri="{FF2B5EF4-FFF2-40B4-BE49-F238E27FC236}">
                <a16:creationId xmlns:a16="http://schemas.microsoft.com/office/drawing/2014/main" id="{DDCE43EF-A7EB-4E3E-ABA3-85DA3174E2EE}"/>
              </a:ext>
            </a:extLst>
          </p:cNvPr>
          <p:cNvSpPr/>
          <p:nvPr/>
        </p:nvSpPr>
        <p:spPr>
          <a:xfrm>
            <a:off x="3676650" y="4883943"/>
            <a:ext cx="3790950" cy="1883567"/>
          </a:xfrm>
          <a:custGeom>
            <a:avLst/>
            <a:gdLst>
              <a:gd name="connsiteX0" fmla="*/ 0 w 197644"/>
              <a:gd name="connsiteY0" fmla="*/ 0 h 83344"/>
              <a:gd name="connsiteX1" fmla="*/ 197644 w 197644"/>
              <a:gd name="connsiteY1" fmla="*/ 0 h 83344"/>
              <a:gd name="connsiteX2" fmla="*/ 197644 w 197644"/>
              <a:gd name="connsiteY2" fmla="*/ 83344 h 83344"/>
              <a:gd name="connsiteX3" fmla="*/ 0 w 197644"/>
              <a:gd name="connsiteY3" fmla="*/ 83344 h 83344"/>
              <a:gd name="connsiteX4" fmla="*/ 0 w 197644"/>
              <a:gd name="connsiteY4" fmla="*/ 0 h 83344"/>
              <a:gd name="connsiteX0" fmla="*/ 809625 w 1007269"/>
              <a:gd name="connsiteY0" fmla="*/ 0 h 457200"/>
              <a:gd name="connsiteX1" fmla="*/ 1007269 w 1007269"/>
              <a:gd name="connsiteY1" fmla="*/ 0 h 457200"/>
              <a:gd name="connsiteX2" fmla="*/ 1007269 w 1007269"/>
              <a:gd name="connsiteY2" fmla="*/ 83344 h 457200"/>
              <a:gd name="connsiteX3" fmla="*/ 0 w 1007269"/>
              <a:gd name="connsiteY3" fmla="*/ 457200 h 457200"/>
              <a:gd name="connsiteX4" fmla="*/ 809625 w 1007269"/>
              <a:gd name="connsiteY4" fmla="*/ 0 h 457200"/>
              <a:gd name="connsiteX0" fmla="*/ 809625 w 2757488"/>
              <a:gd name="connsiteY0" fmla="*/ 0 h 1509712"/>
              <a:gd name="connsiteX1" fmla="*/ 1007269 w 2757488"/>
              <a:gd name="connsiteY1" fmla="*/ 0 h 1509712"/>
              <a:gd name="connsiteX2" fmla="*/ 2757488 w 2757488"/>
              <a:gd name="connsiteY2" fmla="*/ 1509712 h 1509712"/>
              <a:gd name="connsiteX3" fmla="*/ 0 w 2757488"/>
              <a:gd name="connsiteY3" fmla="*/ 457200 h 1509712"/>
              <a:gd name="connsiteX4" fmla="*/ 809625 w 2757488"/>
              <a:gd name="connsiteY4" fmla="*/ 0 h 1509712"/>
              <a:gd name="connsiteX0" fmla="*/ 1021556 w 2969419"/>
              <a:gd name="connsiteY0" fmla="*/ 0 h 1509712"/>
              <a:gd name="connsiteX1" fmla="*/ 1219200 w 2969419"/>
              <a:gd name="connsiteY1" fmla="*/ 0 h 1509712"/>
              <a:gd name="connsiteX2" fmla="*/ 2969419 w 2969419"/>
              <a:gd name="connsiteY2" fmla="*/ 1509712 h 1509712"/>
              <a:gd name="connsiteX3" fmla="*/ 0 w 2969419"/>
              <a:gd name="connsiteY3" fmla="*/ 621507 h 1509712"/>
              <a:gd name="connsiteX4" fmla="*/ 1021556 w 2969419"/>
              <a:gd name="connsiteY4" fmla="*/ 0 h 1509712"/>
              <a:gd name="connsiteX0" fmla="*/ 1021556 w 3078956"/>
              <a:gd name="connsiteY0" fmla="*/ 190500 h 1700212"/>
              <a:gd name="connsiteX1" fmla="*/ 3078956 w 3078956"/>
              <a:gd name="connsiteY1" fmla="*/ 0 h 1700212"/>
              <a:gd name="connsiteX2" fmla="*/ 2969419 w 3078956"/>
              <a:gd name="connsiteY2" fmla="*/ 1700212 h 1700212"/>
              <a:gd name="connsiteX3" fmla="*/ 0 w 3078956"/>
              <a:gd name="connsiteY3" fmla="*/ 812007 h 1700212"/>
              <a:gd name="connsiteX4" fmla="*/ 1021556 w 3078956"/>
              <a:gd name="connsiteY4" fmla="*/ 190500 h 1700212"/>
              <a:gd name="connsiteX0" fmla="*/ 71437 w 3078956"/>
              <a:gd name="connsiteY0" fmla="*/ 759618 h 1700212"/>
              <a:gd name="connsiteX1" fmla="*/ 3078956 w 3078956"/>
              <a:gd name="connsiteY1" fmla="*/ 0 h 1700212"/>
              <a:gd name="connsiteX2" fmla="*/ 2969419 w 3078956"/>
              <a:gd name="connsiteY2" fmla="*/ 1700212 h 1700212"/>
              <a:gd name="connsiteX3" fmla="*/ 0 w 3078956"/>
              <a:gd name="connsiteY3" fmla="*/ 812007 h 1700212"/>
              <a:gd name="connsiteX4" fmla="*/ 71437 w 3078956"/>
              <a:gd name="connsiteY4" fmla="*/ 759618 h 1700212"/>
              <a:gd name="connsiteX0" fmla="*/ 71437 w 3078956"/>
              <a:gd name="connsiteY0" fmla="*/ 759618 h 1700212"/>
              <a:gd name="connsiteX1" fmla="*/ 657225 w 3078956"/>
              <a:gd name="connsiteY1" fmla="*/ 492919 h 1700212"/>
              <a:gd name="connsiteX2" fmla="*/ 3078956 w 3078956"/>
              <a:gd name="connsiteY2" fmla="*/ 0 h 1700212"/>
              <a:gd name="connsiteX3" fmla="*/ 2969419 w 3078956"/>
              <a:gd name="connsiteY3" fmla="*/ 1700212 h 1700212"/>
              <a:gd name="connsiteX4" fmla="*/ 0 w 3078956"/>
              <a:gd name="connsiteY4" fmla="*/ 812007 h 1700212"/>
              <a:gd name="connsiteX5" fmla="*/ 71437 w 3078956"/>
              <a:gd name="connsiteY5" fmla="*/ 759618 h 1700212"/>
              <a:gd name="connsiteX0" fmla="*/ 71437 w 3078956"/>
              <a:gd name="connsiteY0" fmla="*/ 759618 h 1700212"/>
              <a:gd name="connsiteX1" fmla="*/ 657225 w 3078956"/>
              <a:gd name="connsiteY1" fmla="*/ 492919 h 1700212"/>
              <a:gd name="connsiteX2" fmla="*/ 1907381 w 3078956"/>
              <a:gd name="connsiteY2" fmla="*/ 402431 h 1700212"/>
              <a:gd name="connsiteX3" fmla="*/ 3078956 w 3078956"/>
              <a:gd name="connsiteY3" fmla="*/ 0 h 1700212"/>
              <a:gd name="connsiteX4" fmla="*/ 2969419 w 3078956"/>
              <a:gd name="connsiteY4" fmla="*/ 1700212 h 1700212"/>
              <a:gd name="connsiteX5" fmla="*/ 0 w 3078956"/>
              <a:gd name="connsiteY5" fmla="*/ 812007 h 1700212"/>
              <a:gd name="connsiteX6" fmla="*/ 71437 w 3078956"/>
              <a:gd name="connsiteY6" fmla="*/ 759618 h 1700212"/>
              <a:gd name="connsiteX0" fmla="*/ 71437 w 3078956"/>
              <a:gd name="connsiteY0" fmla="*/ 759618 h 1700212"/>
              <a:gd name="connsiteX1" fmla="*/ 657225 w 3078956"/>
              <a:gd name="connsiteY1" fmla="*/ 492919 h 1700212"/>
              <a:gd name="connsiteX2" fmla="*/ 1907381 w 3078956"/>
              <a:gd name="connsiteY2" fmla="*/ 402431 h 1700212"/>
              <a:gd name="connsiteX3" fmla="*/ 1993106 w 3078956"/>
              <a:gd name="connsiteY3" fmla="*/ 142875 h 1700212"/>
              <a:gd name="connsiteX4" fmla="*/ 3078956 w 3078956"/>
              <a:gd name="connsiteY4" fmla="*/ 0 h 1700212"/>
              <a:gd name="connsiteX5" fmla="*/ 2969419 w 3078956"/>
              <a:gd name="connsiteY5" fmla="*/ 1700212 h 1700212"/>
              <a:gd name="connsiteX6" fmla="*/ 0 w 3078956"/>
              <a:gd name="connsiteY6" fmla="*/ 812007 h 1700212"/>
              <a:gd name="connsiteX7" fmla="*/ 71437 w 3078956"/>
              <a:gd name="connsiteY7" fmla="*/ 759618 h 1700212"/>
              <a:gd name="connsiteX0" fmla="*/ 71437 w 3078956"/>
              <a:gd name="connsiteY0" fmla="*/ 807243 h 1747837"/>
              <a:gd name="connsiteX1" fmla="*/ 657225 w 3078956"/>
              <a:gd name="connsiteY1" fmla="*/ 540544 h 1747837"/>
              <a:gd name="connsiteX2" fmla="*/ 1907381 w 3078956"/>
              <a:gd name="connsiteY2" fmla="*/ 450056 h 1747837"/>
              <a:gd name="connsiteX3" fmla="*/ 1993106 w 3078956"/>
              <a:gd name="connsiteY3" fmla="*/ 190500 h 1747837"/>
              <a:gd name="connsiteX4" fmla="*/ 2800350 w 3078956"/>
              <a:gd name="connsiteY4" fmla="*/ 0 h 1747837"/>
              <a:gd name="connsiteX5" fmla="*/ 3078956 w 3078956"/>
              <a:gd name="connsiteY5" fmla="*/ 47625 h 1747837"/>
              <a:gd name="connsiteX6" fmla="*/ 2969419 w 3078956"/>
              <a:gd name="connsiteY6" fmla="*/ 1747837 h 1747837"/>
              <a:gd name="connsiteX7" fmla="*/ 0 w 3078956"/>
              <a:gd name="connsiteY7" fmla="*/ 859632 h 1747837"/>
              <a:gd name="connsiteX8" fmla="*/ 71437 w 3078956"/>
              <a:gd name="connsiteY8" fmla="*/ 807243 h 1747837"/>
              <a:gd name="connsiteX0" fmla="*/ 71437 w 3078956"/>
              <a:gd name="connsiteY0" fmla="*/ 807243 h 1747837"/>
              <a:gd name="connsiteX1" fmla="*/ 657225 w 3078956"/>
              <a:gd name="connsiteY1" fmla="*/ 540544 h 1747837"/>
              <a:gd name="connsiteX2" fmla="*/ 1907381 w 3078956"/>
              <a:gd name="connsiteY2" fmla="*/ 450056 h 1747837"/>
              <a:gd name="connsiteX3" fmla="*/ 1993106 w 3078956"/>
              <a:gd name="connsiteY3" fmla="*/ 190500 h 1747837"/>
              <a:gd name="connsiteX4" fmla="*/ 2509838 w 3078956"/>
              <a:gd name="connsiteY4" fmla="*/ 102395 h 1747837"/>
              <a:gd name="connsiteX5" fmla="*/ 2800350 w 3078956"/>
              <a:gd name="connsiteY5" fmla="*/ 0 h 1747837"/>
              <a:gd name="connsiteX6" fmla="*/ 3078956 w 3078956"/>
              <a:gd name="connsiteY6" fmla="*/ 47625 h 1747837"/>
              <a:gd name="connsiteX7" fmla="*/ 2969419 w 3078956"/>
              <a:gd name="connsiteY7" fmla="*/ 1747837 h 1747837"/>
              <a:gd name="connsiteX8" fmla="*/ 0 w 3078956"/>
              <a:gd name="connsiteY8" fmla="*/ 859632 h 1747837"/>
              <a:gd name="connsiteX9" fmla="*/ 71437 w 3078956"/>
              <a:gd name="connsiteY9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1907381 w 3078956"/>
              <a:gd name="connsiteY2" fmla="*/ 450056 h 1747837"/>
              <a:gd name="connsiteX3" fmla="*/ 1993106 w 3078956"/>
              <a:gd name="connsiteY3" fmla="*/ 190500 h 1747837"/>
              <a:gd name="connsiteX4" fmla="*/ 2509838 w 3078956"/>
              <a:gd name="connsiteY4" fmla="*/ 102395 h 1747837"/>
              <a:gd name="connsiteX5" fmla="*/ 2800350 w 3078956"/>
              <a:gd name="connsiteY5" fmla="*/ 0 h 1747837"/>
              <a:gd name="connsiteX6" fmla="*/ 3078956 w 3078956"/>
              <a:gd name="connsiteY6" fmla="*/ 47625 h 1747837"/>
              <a:gd name="connsiteX7" fmla="*/ 2969419 w 3078956"/>
              <a:gd name="connsiteY7" fmla="*/ 1747837 h 1747837"/>
              <a:gd name="connsiteX8" fmla="*/ 0 w 3078956"/>
              <a:gd name="connsiteY8" fmla="*/ 859632 h 1747837"/>
              <a:gd name="connsiteX9" fmla="*/ 71437 w 3078956"/>
              <a:gd name="connsiteY9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907381 w 3078956"/>
              <a:gd name="connsiteY3" fmla="*/ 450056 h 1747837"/>
              <a:gd name="connsiteX4" fmla="*/ 1993106 w 3078956"/>
              <a:gd name="connsiteY4" fmla="*/ 190500 h 1747837"/>
              <a:gd name="connsiteX5" fmla="*/ 2509838 w 3078956"/>
              <a:gd name="connsiteY5" fmla="*/ 102395 h 1747837"/>
              <a:gd name="connsiteX6" fmla="*/ 2800350 w 3078956"/>
              <a:gd name="connsiteY6" fmla="*/ 0 h 1747837"/>
              <a:gd name="connsiteX7" fmla="*/ 3078956 w 3078956"/>
              <a:gd name="connsiteY7" fmla="*/ 47625 h 1747837"/>
              <a:gd name="connsiteX8" fmla="*/ 2969419 w 3078956"/>
              <a:gd name="connsiteY8" fmla="*/ 1747837 h 1747837"/>
              <a:gd name="connsiteX9" fmla="*/ 0 w 3078956"/>
              <a:gd name="connsiteY9" fmla="*/ 859632 h 1747837"/>
              <a:gd name="connsiteX10" fmla="*/ 71437 w 3078956"/>
              <a:gd name="connsiteY10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907381 w 3078956"/>
              <a:gd name="connsiteY4" fmla="*/ 450056 h 1747837"/>
              <a:gd name="connsiteX5" fmla="*/ 1993106 w 3078956"/>
              <a:gd name="connsiteY5" fmla="*/ 190500 h 1747837"/>
              <a:gd name="connsiteX6" fmla="*/ 2509838 w 3078956"/>
              <a:gd name="connsiteY6" fmla="*/ 102395 h 1747837"/>
              <a:gd name="connsiteX7" fmla="*/ 2800350 w 3078956"/>
              <a:gd name="connsiteY7" fmla="*/ 0 h 1747837"/>
              <a:gd name="connsiteX8" fmla="*/ 3078956 w 3078956"/>
              <a:gd name="connsiteY8" fmla="*/ 47625 h 1747837"/>
              <a:gd name="connsiteX9" fmla="*/ 2969419 w 3078956"/>
              <a:gd name="connsiteY9" fmla="*/ 1747837 h 1747837"/>
              <a:gd name="connsiteX10" fmla="*/ 0 w 3078956"/>
              <a:gd name="connsiteY10" fmla="*/ 859632 h 1747837"/>
              <a:gd name="connsiteX11" fmla="*/ 71437 w 3078956"/>
              <a:gd name="connsiteY11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907381 w 3078956"/>
              <a:gd name="connsiteY4" fmla="*/ 450056 h 1747837"/>
              <a:gd name="connsiteX5" fmla="*/ 1993106 w 3078956"/>
              <a:gd name="connsiteY5" fmla="*/ 190500 h 1747837"/>
              <a:gd name="connsiteX6" fmla="*/ 2509838 w 3078956"/>
              <a:gd name="connsiteY6" fmla="*/ 102395 h 1747837"/>
              <a:gd name="connsiteX7" fmla="*/ 2800350 w 3078956"/>
              <a:gd name="connsiteY7" fmla="*/ 0 h 1747837"/>
              <a:gd name="connsiteX8" fmla="*/ 3078956 w 3078956"/>
              <a:gd name="connsiteY8" fmla="*/ 47625 h 1747837"/>
              <a:gd name="connsiteX9" fmla="*/ 2969419 w 3078956"/>
              <a:gd name="connsiteY9" fmla="*/ 1747837 h 1747837"/>
              <a:gd name="connsiteX10" fmla="*/ 0 w 3078956"/>
              <a:gd name="connsiteY10" fmla="*/ 859632 h 1747837"/>
              <a:gd name="connsiteX11" fmla="*/ 71437 w 3078956"/>
              <a:gd name="connsiteY11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533525 w 3078956"/>
              <a:gd name="connsiteY4" fmla="*/ 311945 h 1747837"/>
              <a:gd name="connsiteX5" fmla="*/ 1907381 w 3078956"/>
              <a:gd name="connsiteY5" fmla="*/ 450056 h 1747837"/>
              <a:gd name="connsiteX6" fmla="*/ 1993106 w 3078956"/>
              <a:gd name="connsiteY6" fmla="*/ 190500 h 1747837"/>
              <a:gd name="connsiteX7" fmla="*/ 2509838 w 3078956"/>
              <a:gd name="connsiteY7" fmla="*/ 102395 h 1747837"/>
              <a:gd name="connsiteX8" fmla="*/ 2800350 w 3078956"/>
              <a:gd name="connsiteY8" fmla="*/ 0 h 1747837"/>
              <a:gd name="connsiteX9" fmla="*/ 3078956 w 3078956"/>
              <a:gd name="connsiteY9" fmla="*/ 47625 h 1747837"/>
              <a:gd name="connsiteX10" fmla="*/ 2969419 w 3078956"/>
              <a:gd name="connsiteY10" fmla="*/ 1747837 h 1747837"/>
              <a:gd name="connsiteX11" fmla="*/ 0 w 3078956"/>
              <a:gd name="connsiteY11" fmla="*/ 859632 h 1747837"/>
              <a:gd name="connsiteX12" fmla="*/ 71437 w 3078956"/>
              <a:gd name="connsiteY12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385888 w 3078956"/>
              <a:gd name="connsiteY4" fmla="*/ 302420 h 1747837"/>
              <a:gd name="connsiteX5" fmla="*/ 1533525 w 3078956"/>
              <a:gd name="connsiteY5" fmla="*/ 311945 h 1747837"/>
              <a:gd name="connsiteX6" fmla="*/ 1907381 w 3078956"/>
              <a:gd name="connsiteY6" fmla="*/ 450056 h 1747837"/>
              <a:gd name="connsiteX7" fmla="*/ 1993106 w 3078956"/>
              <a:gd name="connsiteY7" fmla="*/ 190500 h 1747837"/>
              <a:gd name="connsiteX8" fmla="*/ 2509838 w 3078956"/>
              <a:gd name="connsiteY8" fmla="*/ 102395 h 1747837"/>
              <a:gd name="connsiteX9" fmla="*/ 2800350 w 3078956"/>
              <a:gd name="connsiteY9" fmla="*/ 0 h 1747837"/>
              <a:gd name="connsiteX10" fmla="*/ 3078956 w 3078956"/>
              <a:gd name="connsiteY10" fmla="*/ 47625 h 1747837"/>
              <a:gd name="connsiteX11" fmla="*/ 2969419 w 3078956"/>
              <a:gd name="connsiteY11" fmla="*/ 1747837 h 1747837"/>
              <a:gd name="connsiteX12" fmla="*/ 0 w 3078956"/>
              <a:gd name="connsiteY12" fmla="*/ 859632 h 1747837"/>
              <a:gd name="connsiteX13" fmla="*/ 71437 w 3078956"/>
              <a:gd name="connsiteY13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385888 w 3078956"/>
              <a:gd name="connsiteY4" fmla="*/ 302420 h 1747837"/>
              <a:gd name="connsiteX5" fmla="*/ 1533525 w 3078956"/>
              <a:gd name="connsiteY5" fmla="*/ 311945 h 1747837"/>
              <a:gd name="connsiteX6" fmla="*/ 1762125 w 3078956"/>
              <a:gd name="connsiteY6" fmla="*/ 364332 h 1747837"/>
              <a:gd name="connsiteX7" fmla="*/ 1907381 w 3078956"/>
              <a:gd name="connsiteY7" fmla="*/ 450056 h 1747837"/>
              <a:gd name="connsiteX8" fmla="*/ 1993106 w 3078956"/>
              <a:gd name="connsiteY8" fmla="*/ 190500 h 1747837"/>
              <a:gd name="connsiteX9" fmla="*/ 2509838 w 3078956"/>
              <a:gd name="connsiteY9" fmla="*/ 102395 h 1747837"/>
              <a:gd name="connsiteX10" fmla="*/ 2800350 w 3078956"/>
              <a:gd name="connsiteY10" fmla="*/ 0 h 1747837"/>
              <a:gd name="connsiteX11" fmla="*/ 3078956 w 3078956"/>
              <a:gd name="connsiteY11" fmla="*/ 47625 h 1747837"/>
              <a:gd name="connsiteX12" fmla="*/ 2969419 w 3078956"/>
              <a:gd name="connsiteY12" fmla="*/ 1747837 h 1747837"/>
              <a:gd name="connsiteX13" fmla="*/ 0 w 3078956"/>
              <a:gd name="connsiteY13" fmla="*/ 859632 h 1747837"/>
              <a:gd name="connsiteX14" fmla="*/ 71437 w 3078956"/>
              <a:gd name="connsiteY14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385888 w 3078956"/>
              <a:gd name="connsiteY4" fmla="*/ 302420 h 1747837"/>
              <a:gd name="connsiteX5" fmla="*/ 1533525 w 3078956"/>
              <a:gd name="connsiteY5" fmla="*/ 311945 h 1747837"/>
              <a:gd name="connsiteX6" fmla="*/ 1762125 w 3078956"/>
              <a:gd name="connsiteY6" fmla="*/ 364332 h 1747837"/>
              <a:gd name="connsiteX7" fmla="*/ 1907381 w 3078956"/>
              <a:gd name="connsiteY7" fmla="*/ 450056 h 1747837"/>
              <a:gd name="connsiteX8" fmla="*/ 1993106 w 3078956"/>
              <a:gd name="connsiteY8" fmla="*/ 190500 h 1747837"/>
              <a:gd name="connsiteX9" fmla="*/ 2509838 w 3078956"/>
              <a:gd name="connsiteY9" fmla="*/ 102395 h 1747837"/>
              <a:gd name="connsiteX10" fmla="*/ 2800350 w 3078956"/>
              <a:gd name="connsiteY10" fmla="*/ 0 h 1747837"/>
              <a:gd name="connsiteX11" fmla="*/ 3078956 w 3078956"/>
              <a:gd name="connsiteY11" fmla="*/ 47625 h 1747837"/>
              <a:gd name="connsiteX12" fmla="*/ 2969419 w 3078956"/>
              <a:gd name="connsiteY12" fmla="*/ 1747837 h 1747837"/>
              <a:gd name="connsiteX13" fmla="*/ 0 w 3078956"/>
              <a:gd name="connsiteY13" fmla="*/ 859632 h 1747837"/>
              <a:gd name="connsiteX14" fmla="*/ 71437 w 3078956"/>
              <a:gd name="connsiteY14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385888 w 3078956"/>
              <a:gd name="connsiteY4" fmla="*/ 302420 h 1747837"/>
              <a:gd name="connsiteX5" fmla="*/ 1533525 w 3078956"/>
              <a:gd name="connsiteY5" fmla="*/ 311945 h 1747837"/>
              <a:gd name="connsiteX6" fmla="*/ 1762125 w 3078956"/>
              <a:gd name="connsiteY6" fmla="*/ 364332 h 1747837"/>
              <a:gd name="connsiteX7" fmla="*/ 1907381 w 3078956"/>
              <a:gd name="connsiteY7" fmla="*/ 450056 h 1747837"/>
              <a:gd name="connsiteX8" fmla="*/ 1993106 w 3078956"/>
              <a:gd name="connsiteY8" fmla="*/ 190500 h 1747837"/>
              <a:gd name="connsiteX9" fmla="*/ 2509838 w 3078956"/>
              <a:gd name="connsiteY9" fmla="*/ 102395 h 1747837"/>
              <a:gd name="connsiteX10" fmla="*/ 2800350 w 3078956"/>
              <a:gd name="connsiteY10" fmla="*/ 0 h 1747837"/>
              <a:gd name="connsiteX11" fmla="*/ 3078956 w 3078956"/>
              <a:gd name="connsiteY11" fmla="*/ 47625 h 1747837"/>
              <a:gd name="connsiteX12" fmla="*/ 2969419 w 3078956"/>
              <a:gd name="connsiteY12" fmla="*/ 1747837 h 1747837"/>
              <a:gd name="connsiteX13" fmla="*/ 0 w 3078956"/>
              <a:gd name="connsiteY13" fmla="*/ 859632 h 1747837"/>
              <a:gd name="connsiteX14" fmla="*/ 71437 w 3078956"/>
              <a:gd name="connsiteY14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385888 w 3078956"/>
              <a:gd name="connsiteY4" fmla="*/ 302420 h 1747837"/>
              <a:gd name="connsiteX5" fmla="*/ 1533525 w 3078956"/>
              <a:gd name="connsiteY5" fmla="*/ 311945 h 1747837"/>
              <a:gd name="connsiteX6" fmla="*/ 1762125 w 3078956"/>
              <a:gd name="connsiteY6" fmla="*/ 364332 h 1747837"/>
              <a:gd name="connsiteX7" fmla="*/ 1907381 w 3078956"/>
              <a:gd name="connsiteY7" fmla="*/ 450056 h 1747837"/>
              <a:gd name="connsiteX8" fmla="*/ 1993106 w 3078956"/>
              <a:gd name="connsiteY8" fmla="*/ 190500 h 1747837"/>
              <a:gd name="connsiteX9" fmla="*/ 2509838 w 3078956"/>
              <a:gd name="connsiteY9" fmla="*/ 102395 h 1747837"/>
              <a:gd name="connsiteX10" fmla="*/ 2800350 w 3078956"/>
              <a:gd name="connsiteY10" fmla="*/ 0 h 1747837"/>
              <a:gd name="connsiteX11" fmla="*/ 3078956 w 3078956"/>
              <a:gd name="connsiteY11" fmla="*/ 47625 h 1747837"/>
              <a:gd name="connsiteX12" fmla="*/ 2969419 w 3078956"/>
              <a:gd name="connsiteY12" fmla="*/ 1747837 h 1747837"/>
              <a:gd name="connsiteX13" fmla="*/ 0 w 3078956"/>
              <a:gd name="connsiteY13" fmla="*/ 859632 h 1747837"/>
              <a:gd name="connsiteX14" fmla="*/ 71437 w 3078956"/>
              <a:gd name="connsiteY14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1157288 w 3078956"/>
              <a:gd name="connsiteY3" fmla="*/ 361951 h 1747837"/>
              <a:gd name="connsiteX4" fmla="*/ 1385888 w 3078956"/>
              <a:gd name="connsiteY4" fmla="*/ 302420 h 1747837"/>
              <a:gd name="connsiteX5" fmla="*/ 1533525 w 3078956"/>
              <a:gd name="connsiteY5" fmla="*/ 311945 h 1747837"/>
              <a:gd name="connsiteX6" fmla="*/ 1762125 w 3078956"/>
              <a:gd name="connsiteY6" fmla="*/ 364332 h 1747837"/>
              <a:gd name="connsiteX7" fmla="*/ 1907381 w 3078956"/>
              <a:gd name="connsiteY7" fmla="*/ 450056 h 1747837"/>
              <a:gd name="connsiteX8" fmla="*/ 1993106 w 3078956"/>
              <a:gd name="connsiteY8" fmla="*/ 190500 h 1747837"/>
              <a:gd name="connsiteX9" fmla="*/ 2509838 w 3078956"/>
              <a:gd name="connsiteY9" fmla="*/ 102395 h 1747837"/>
              <a:gd name="connsiteX10" fmla="*/ 2800350 w 3078956"/>
              <a:gd name="connsiteY10" fmla="*/ 0 h 1747837"/>
              <a:gd name="connsiteX11" fmla="*/ 3078956 w 3078956"/>
              <a:gd name="connsiteY11" fmla="*/ 47625 h 1747837"/>
              <a:gd name="connsiteX12" fmla="*/ 2969419 w 3078956"/>
              <a:gd name="connsiteY12" fmla="*/ 1747837 h 1747837"/>
              <a:gd name="connsiteX13" fmla="*/ 0 w 3078956"/>
              <a:gd name="connsiteY13" fmla="*/ 859632 h 1747837"/>
              <a:gd name="connsiteX14" fmla="*/ 71437 w 3078956"/>
              <a:gd name="connsiteY14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971550 w 3078956"/>
              <a:gd name="connsiteY3" fmla="*/ 257176 h 1747837"/>
              <a:gd name="connsiteX4" fmla="*/ 1157288 w 3078956"/>
              <a:gd name="connsiteY4" fmla="*/ 361951 h 1747837"/>
              <a:gd name="connsiteX5" fmla="*/ 1385888 w 3078956"/>
              <a:gd name="connsiteY5" fmla="*/ 302420 h 1747837"/>
              <a:gd name="connsiteX6" fmla="*/ 1533525 w 3078956"/>
              <a:gd name="connsiteY6" fmla="*/ 311945 h 1747837"/>
              <a:gd name="connsiteX7" fmla="*/ 1762125 w 3078956"/>
              <a:gd name="connsiteY7" fmla="*/ 364332 h 1747837"/>
              <a:gd name="connsiteX8" fmla="*/ 1907381 w 3078956"/>
              <a:gd name="connsiteY8" fmla="*/ 450056 h 1747837"/>
              <a:gd name="connsiteX9" fmla="*/ 1993106 w 3078956"/>
              <a:gd name="connsiteY9" fmla="*/ 190500 h 1747837"/>
              <a:gd name="connsiteX10" fmla="*/ 2509838 w 3078956"/>
              <a:gd name="connsiteY10" fmla="*/ 102395 h 1747837"/>
              <a:gd name="connsiteX11" fmla="*/ 2800350 w 3078956"/>
              <a:gd name="connsiteY11" fmla="*/ 0 h 1747837"/>
              <a:gd name="connsiteX12" fmla="*/ 3078956 w 3078956"/>
              <a:gd name="connsiteY12" fmla="*/ 47625 h 1747837"/>
              <a:gd name="connsiteX13" fmla="*/ 2969419 w 3078956"/>
              <a:gd name="connsiteY13" fmla="*/ 1747837 h 1747837"/>
              <a:gd name="connsiteX14" fmla="*/ 0 w 3078956"/>
              <a:gd name="connsiteY14" fmla="*/ 859632 h 1747837"/>
              <a:gd name="connsiteX15" fmla="*/ 71437 w 3078956"/>
              <a:gd name="connsiteY15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971550 w 3078956"/>
              <a:gd name="connsiteY3" fmla="*/ 257176 h 1747837"/>
              <a:gd name="connsiteX4" fmla="*/ 1157288 w 3078956"/>
              <a:gd name="connsiteY4" fmla="*/ 361951 h 1747837"/>
              <a:gd name="connsiteX5" fmla="*/ 1385888 w 3078956"/>
              <a:gd name="connsiteY5" fmla="*/ 302420 h 1747837"/>
              <a:gd name="connsiteX6" fmla="*/ 1533525 w 3078956"/>
              <a:gd name="connsiteY6" fmla="*/ 311945 h 1747837"/>
              <a:gd name="connsiteX7" fmla="*/ 1762125 w 3078956"/>
              <a:gd name="connsiteY7" fmla="*/ 364332 h 1747837"/>
              <a:gd name="connsiteX8" fmla="*/ 1907381 w 3078956"/>
              <a:gd name="connsiteY8" fmla="*/ 450056 h 1747837"/>
              <a:gd name="connsiteX9" fmla="*/ 1993106 w 3078956"/>
              <a:gd name="connsiteY9" fmla="*/ 190500 h 1747837"/>
              <a:gd name="connsiteX10" fmla="*/ 2509838 w 3078956"/>
              <a:gd name="connsiteY10" fmla="*/ 102395 h 1747837"/>
              <a:gd name="connsiteX11" fmla="*/ 2800350 w 3078956"/>
              <a:gd name="connsiteY11" fmla="*/ 0 h 1747837"/>
              <a:gd name="connsiteX12" fmla="*/ 3078956 w 3078956"/>
              <a:gd name="connsiteY12" fmla="*/ 47625 h 1747837"/>
              <a:gd name="connsiteX13" fmla="*/ 2969419 w 3078956"/>
              <a:gd name="connsiteY13" fmla="*/ 1747837 h 1747837"/>
              <a:gd name="connsiteX14" fmla="*/ 0 w 3078956"/>
              <a:gd name="connsiteY14" fmla="*/ 859632 h 1747837"/>
              <a:gd name="connsiteX15" fmla="*/ 71437 w 3078956"/>
              <a:gd name="connsiteY15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971550 w 3078956"/>
              <a:gd name="connsiteY3" fmla="*/ 257176 h 1747837"/>
              <a:gd name="connsiteX4" fmla="*/ 1157288 w 3078956"/>
              <a:gd name="connsiteY4" fmla="*/ 361951 h 1747837"/>
              <a:gd name="connsiteX5" fmla="*/ 1385888 w 3078956"/>
              <a:gd name="connsiteY5" fmla="*/ 302420 h 1747837"/>
              <a:gd name="connsiteX6" fmla="*/ 1533525 w 3078956"/>
              <a:gd name="connsiteY6" fmla="*/ 311945 h 1747837"/>
              <a:gd name="connsiteX7" fmla="*/ 1762125 w 3078956"/>
              <a:gd name="connsiteY7" fmla="*/ 364332 h 1747837"/>
              <a:gd name="connsiteX8" fmla="*/ 1907381 w 3078956"/>
              <a:gd name="connsiteY8" fmla="*/ 450056 h 1747837"/>
              <a:gd name="connsiteX9" fmla="*/ 1993106 w 3078956"/>
              <a:gd name="connsiteY9" fmla="*/ 190500 h 1747837"/>
              <a:gd name="connsiteX10" fmla="*/ 2509838 w 3078956"/>
              <a:gd name="connsiteY10" fmla="*/ 102395 h 1747837"/>
              <a:gd name="connsiteX11" fmla="*/ 2800350 w 3078956"/>
              <a:gd name="connsiteY11" fmla="*/ 0 h 1747837"/>
              <a:gd name="connsiteX12" fmla="*/ 3078956 w 3078956"/>
              <a:gd name="connsiteY12" fmla="*/ 47625 h 1747837"/>
              <a:gd name="connsiteX13" fmla="*/ 2969419 w 3078956"/>
              <a:gd name="connsiteY13" fmla="*/ 1747837 h 1747837"/>
              <a:gd name="connsiteX14" fmla="*/ 0 w 3078956"/>
              <a:gd name="connsiteY14" fmla="*/ 859632 h 1747837"/>
              <a:gd name="connsiteX15" fmla="*/ 71437 w 3078956"/>
              <a:gd name="connsiteY15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826294 w 3078956"/>
              <a:gd name="connsiteY2" fmla="*/ 230982 h 1747837"/>
              <a:gd name="connsiteX3" fmla="*/ 971550 w 3078956"/>
              <a:gd name="connsiteY3" fmla="*/ 257176 h 1747837"/>
              <a:gd name="connsiteX4" fmla="*/ 1157288 w 3078956"/>
              <a:gd name="connsiteY4" fmla="*/ 361951 h 1747837"/>
              <a:gd name="connsiteX5" fmla="*/ 1385888 w 3078956"/>
              <a:gd name="connsiteY5" fmla="*/ 302420 h 1747837"/>
              <a:gd name="connsiteX6" fmla="*/ 1533525 w 3078956"/>
              <a:gd name="connsiteY6" fmla="*/ 311945 h 1747837"/>
              <a:gd name="connsiteX7" fmla="*/ 1762125 w 3078956"/>
              <a:gd name="connsiteY7" fmla="*/ 364332 h 1747837"/>
              <a:gd name="connsiteX8" fmla="*/ 1907381 w 3078956"/>
              <a:gd name="connsiteY8" fmla="*/ 450056 h 1747837"/>
              <a:gd name="connsiteX9" fmla="*/ 1993106 w 3078956"/>
              <a:gd name="connsiteY9" fmla="*/ 190500 h 1747837"/>
              <a:gd name="connsiteX10" fmla="*/ 2509838 w 3078956"/>
              <a:gd name="connsiteY10" fmla="*/ 102395 h 1747837"/>
              <a:gd name="connsiteX11" fmla="*/ 2800350 w 3078956"/>
              <a:gd name="connsiteY11" fmla="*/ 0 h 1747837"/>
              <a:gd name="connsiteX12" fmla="*/ 3078956 w 3078956"/>
              <a:gd name="connsiteY12" fmla="*/ 47625 h 1747837"/>
              <a:gd name="connsiteX13" fmla="*/ 2969419 w 3078956"/>
              <a:gd name="connsiteY13" fmla="*/ 1747837 h 1747837"/>
              <a:gd name="connsiteX14" fmla="*/ 0 w 3078956"/>
              <a:gd name="connsiteY14" fmla="*/ 859632 h 1747837"/>
              <a:gd name="connsiteX15" fmla="*/ 71437 w 3078956"/>
              <a:gd name="connsiteY15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621506 w 3078956"/>
              <a:gd name="connsiteY2" fmla="*/ 461964 h 1747837"/>
              <a:gd name="connsiteX3" fmla="*/ 826294 w 3078956"/>
              <a:gd name="connsiteY3" fmla="*/ 230982 h 1747837"/>
              <a:gd name="connsiteX4" fmla="*/ 971550 w 3078956"/>
              <a:gd name="connsiteY4" fmla="*/ 257176 h 1747837"/>
              <a:gd name="connsiteX5" fmla="*/ 1157288 w 3078956"/>
              <a:gd name="connsiteY5" fmla="*/ 361951 h 1747837"/>
              <a:gd name="connsiteX6" fmla="*/ 1385888 w 3078956"/>
              <a:gd name="connsiteY6" fmla="*/ 302420 h 1747837"/>
              <a:gd name="connsiteX7" fmla="*/ 1533525 w 3078956"/>
              <a:gd name="connsiteY7" fmla="*/ 311945 h 1747837"/>
              <a:gd name="connsiteX8" fmla="*/ 1762125 w 3078956"/>
              <a:gd name="connsiteY8" fmla="*/ 364332 h 1747837"/>
              <a:gd name="connsiteX9" fmla="*/ 1907381 w 3078956"/>
              <a:gd name="connsiteY9" fmla="*/ 450056 h 1747837"/>
              <a:gd name="connsiteX10" fmla="*/ 1993106 w 3078956"/>
              <a:gd name="connsiteY10" fmla="*/ 190500 h 1747837"/>
              <a:gd name="connsiteX11" fmla="*/ 2509838 w 3078956"/>
              <a:gd name="connsiteY11" fmla="*/ 102395 h 1747837"/>
              <a:gd name="connsiteX12" fmla="*/ 2800350 w 3078956"/>
              <a:gd name="connsiteY12" fmla="*/ 0 h 1747837"/>
              <a:gd name="connsiteX13" fmla="*/ 3078956 w 3078956"/>
              <a:gd name="connsiteY13" fmla="*/ 47625 h 1747837"/>
              <a:gd name="connsiteX14" fmla="*/ 2969419 w 3078956"/>
              <a:gd name="connsiteY14" fmla="*/ 1747837 h 1747837"/>
              <a:gd name="connsiteX15" fmla="*/ 0 w 3078956"/>
              <a:gd name="connsiteY15" fmla="*/ 859632 h 1747837"/>
              <a:gd name="connsiteX16" fmla="*/ 71437 w 3078956"/>
              <a:gd name="connsiteY16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621506 w 3078956"/>
              <a:gd name="connsiteY2" fmla="*/ 461964 h 1747837"/>
              <a:gd name="connsiteX3" fmla="*/ 826294 w 3078956"/>
              <a:gd name="connsiteY3" fmla="*/ 230982 h 1747837"/>
              <a:gd name="connsiteX4" fmla="*/ 971550 w 3078956"/>
              <a:gd name="connsiteY4" fmla="*/ 257176 h 1747837"/>
              <a:gd name="connsiteX5" fmla="*/ 1157288 w 3078956"/>
              <a:gd name="connsiteY5" fmla="*/ 361951 h 1747837"/>
              <a:gd name="connsiteX6" fmla="*/ 1385888 w 3078956"/>
              <a:gd name="connsiteY6" fmla="*/ 302420 h 1747837"/>
              <a:gd name="connsiteX7" fmla="*/ 1533525 w 3078956"/>
              <a:gd name="connsiteY7" fmla="*/ 311945 h 1747837"/>
              <a:gd name="connsiteX8" fmla="*/ 1762125 w 3078956"/>
              <a:gd name="connsiteY8" fmla="*/ 364332 h 1747837"/>
              <a:gd name="connsiteX9" fmla="*/ 1907381 w 3078956"/>
              <a:gd name="connsiteY9" fmla="*/ 450056 h 1747837"/>
              <a:gd name="connsiteX10" fmla="*/ 1993106 w 3078956"/>
              <a:gd name="connsiteY10" fmla="*/ 190500 h 1747837"/>
              <a:gd name="connsiteX11" fmla="*/ 2509838 w 3078956"/>
              <a:gd name="connsiteY11" fmla="*/ 102395 h 1747837"/>
              <a:gd name="connsiteX12" fmla="*/ 2800350 w 3078956"/>
              <a:gd name="connsiteY12" fmla="*/ 0 h 1747837"/>
              <a:gd name="connsiteX13" fmla="*/ 3078956 w 3078956"/>
              <a:gd name="connsiteY13" fmla="*/ 47625 h 1747837"/>
              <a:gd name="connsiteX14" fmla="*/ 2969419 w 3078956"/>
              <a:gd name="connsiteY14" fmla="*/ 1747837 h 1747837"/>
              <a:gd name="connsiteX15" fmla="*/ 0 w 3078956"/>
              <a:gd name="connsiteY15" fmla="*/ 859632 h 1747837"/>
              <a:gd name="connsiteX16" fmla="*/ 71437 w 3078956"/>
              <a:gd name="connsiteY16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621506 w 3078956"/>
              <a:gd name="connsiteY2" fmla="*/ 461964 h 1747837"/>
              <a:gd name="connsiteX3" fmla="*/ 826294 w 3078956"/>
              <a:gd name="connsiteY3" fmla="*/ 230982 h 1747837"/>
              <a:gd name="connsiteX4" fmla="*/ 971550 w 3078956"/>
              <a:gd name="connsiteY4" fmla="*/ 257176 h 1747837"/>
              <a:gd name="connsiteX5" fmla="*/ 1157288 w 3078956"/>
              <a:gd name="connsiteY5" fmla="*/ 361951 h 1747837"/>
              <a:gd name="connsiteX6" fmla="*/ 1385888 w 3078956"/>
              <a:gd name="connsiteY6" fmla="*/ 302420 h 1747837"/>
              <a:gd name="connsiteX7" fmla="*/ 1533525 w 3078956"/>
              <a:gd name="connsiteY7" fmla="*/ 311945 h 1747837"/>
              <a:gd name="connsiteX8" fmla="*/ 1762125 w 3078956"/>
              <a:gd name="connsiteY8" fmla="*/ 364332 h 1747837"/>
              <a:gd name="connsiteX9" fmla="*/ 1907381 w 3078956"/>
              <a:gd name="connsiteY9" fmla="*/ 450056 h 1747837"/>
              <a:gd name="connsiteX10" fmla="*/ 1993106 w 3078956"/>
              <a:gd name="connsiteY10" fmla="*/ 190500 h 1747837"/>
              <a:gd name="connsiteX11" fmla="*/ 2509838 w 3078956"/>
              <a:gd name="connsiteY11" fmla="*/ 102395 h 1747837"/>
              <a:gd name="connsiteX12" fmla="*/ 2800350 w 3078956"/>
              <a:gd name="connsiteY12" fmla="*/ 0 h 1747837"/>
              <a:gd name="connsiteX13" fmla="*/ 3078956 w 3078956"/>
              <a:gd name="connsiteY13" fmla="*/ 47625 h 1747837"/>
              <a:gd name="connsiteX14" fmla="*/ 2969419 w 3078956"/>
              <a:gd name="connsiteY14" fmla="*/ 1747837 h 1747837"/>
              <a:gd name="connsiteX15" fmla="*/ 0 w 3078956"/>
              <a:gd name="connsiteY15" fmla="*/ 859632 h 1747837"/>
              <a:gd name="connsiteX16" fmla="*/ 71437 w 3078956"/>
              <a:gd name="connsiteY16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621506 w 3078956"/>
              <a:gd name="connsiteY2" fmla="*/ 461964 h 1747837"/>
              <a:gd name="connsiteX3" fmla="*/ 826294 w 3078956"/>
              <a:gd name="connsiteY3" fmla="*/ 230982 h 1747837"/>
              <a:gd name="connsiteX4" fmla="*/ 971550 w 3078956"/>
              <a:gd name="connsiteY4" fmla="*/ 257176 h 1747837"/>
              <a:gd name="connsiteX5" fmla="*/ 1157288 w 3078956"/>
              <a:gd name="connsiteY5" fmla="*/ 361951 h 1747837"/>
              <a:gd name="connsiteX6" fmla="*/ 1385888 w 3078956"/>
              <a:gd name="connsiteY6" fmla="*/ 302420 h 1747837"/>
              <a:gd name="connsiteX7" fmla="*/ 1533525 w 3078956"/>
              <a:gd name="connsiteY7" fmla="*/ 311945 h 1747837"/>
              <a:gd name="connsiteX8" fmla="*/ 1762125 w 3078956"/>
              <a:gd name="connsiteY8" fmla="*/ 364332 h 1747837"/>
              <a:gd name="connsiteX9" fmla="*/ 1907381 w 3078956"/>
              <a:gd name="connsiteY9" fmla="*/ 450056 h 1747837"/>
              <a:gd name="connsiteX10" fmla="*/ 1993106 w 3078956"/>
              <a:gd name="connsiteY10" fmla="*/ 190500 h 1747837"/>
              <a:gd name="connsiteX11" fmla="*/ 2509838 w 3078956"/>
              <a:gd name="connsiteY11" fmla="*/ 102395 h 1747837"/>
              <a:gd name="connsiteX12" fmla="*/ 2800350 w 3078956"/>
              <a:gd name="connsiteY12" fmla="*/ 0 h 1747837"/>
              <a:gd name="connsiteX13" fmla="*/ 3078956 w 3078956"/>
              <a:gd name="connsiteY13" fmla="*/ 47625 h 1747837"/>
              <a:gd name="connsiteX14" fmla="*/ 2969419 w 3078956"/>
              <a:gd name="connsiteY14" fmla="*/ 1747837 h 1747837"/>
              <a:gd name="connsiteX15" fmla="*/ 0 w 3078956"/>
              <a:gd name="connsiteY15" fmla="*/ 859632 h 1747837"/>
              <a:gd name="connsiteX16" fmla="*/ 71437 w 3078956"/>
              <a:gd name="connsiteY16" fmla="*/ 807243 h 1747837"/>
              <a:gd name="connsiteX0" fmla="*/ 71437 w 3078956"/>
              <a:gd name="connsiteY0" fmla="*/ 807243 h 1747837"/>
              <a:gd name="connsiteX1" fmla="*/ 590550 w 3078956"/>
              <a:gd name="connsiteY1" fmla="*/ 552450 h 1747837"/>
              <a:gd name="connsiteX2" fmla="*/ 621506 w 3078956"/>
              <a:gd name="connsiteY2" fmla="*/ 461964 h 1747837"/>
              <a:gd name="connsiteX3" fmla="*/ 826294 w 3078956"/>
              <a:gd name="connsiteY3" fmla="*/ 230982 h 1747837"/>
              <a:gd name="connsiteX4" fmla="*/ 971550 w 3078956"/>
              <a:gd name="connsiteY4" fmla="*/ 257176 h 1747837"/>
              <a:gd name="connsiteX5" fmla="*/ 1157288 w 3078956"/>
              <a:gd name="connsiteY5" fmla="*/ 361951 h 1747837"/>
              <a:gd name="connsiteX6" fmla="*/ 1385888 w 3078956"/>
              <a:gd name="connsiteY6" fmla="*/ 302420 h 1747837"/>
              <a:gd name="connsiteX7" fmla="*/ 1533525 w 3078956"/>
              <a:gd name="connsiteY7" fmla="*/ 311945 h 1747837"/>
              <a:gd name="connsiteX8" fmla="*/ 1762125 w 3078956"/>
              <a:gd name="connsiteY8" fmla="*/ 364332 h 1747837"/>
              <a:gd name="connsiteX9" fmla="*/ 1907381 w 3078956"/>
              <a:gd name="connsiteY9" fmla="*/ 450056 h 1747837"/>
              <a:gd name="connsiteX10" fmla="*/ 1993106 w 3078956"/>
              <a:gd name="connsiteY10" fmla="*/ 190500 h 1747837"/>
              <a:gd name="connsiteX11" fmla="*/ 2509838 w 3078956"/>
              <a:gd name="connsiteY11" fmla="*/ 102395 h 1747837"/>
              <a:gd name="connsiteX12" fmla="*/ 2800350 w 3078956"/>
              <a:gd name="connsiteY12" fmla="*/ 0 h 1747837"/>
              <a:gd name="connsiteX13" fmla="*/ 3078956 w 3078956"/>
              <a:gd name="connsiteY13" fmla="*/ 47625 h 1747837"/>
              <a:gd name="connsiteX14" fmla="*/ 2988469 w 3078956"/>
              <a:gd name="connsiteY14" fmla="*/ 1409701 h 1747837"/>
              <a:gd name="connsiteX15" fmla="*/ 2969419 w 3078956"/>
              <a:gd name="connsiteY15" fmla="*/ 1747837 h 1747837"/>
              <a:gd name="connsiteX16" fmla="*/ 0 w 3078956"/>
              <a:gd name="connsiteY16" fmla="*/ 859632 h 1747837"/>
              <a:gd name="connsiteX17" fmla="*/ 71437 w 3078956"/>
              <a:gd name="connsiteY17" fmla="*/ 807243 h 1747837"/>
              <a:gd name="connsiteX0" fmla="*/ 71437 w 3790950"/>
              <a:gd name="connsiteY0" fmla="*/ 807243 h 1747837"/>
              <a:gd name="connsiteX1" fmla="*/ 590550 w 3790950"/>
              <a:gd name="connsiteY1" fmla="*/ 552450 h 1747837"/>
              <a:gd name="connsiteX2" fmla="*/ 621506 w 3790950"/>
              <a:gd name="connsiteY2" fmla="*/ 461964 h 1747837"/>
              <a:gd name="connsiteX3" fmla="*/ 826294 w 3790950"/>
              <a:gd name="connsiteY3" fmla="*/ 230982 h 1747837"/>
              <a:gd name="connsiteX4" fmla="*/ 971550 w 3790950"/>
              <a:gd name="connsiteY4" fmla="*/ 257176 h 1747837"/>
              <a:gd name="connsiteX5" fmla="*/ 1157288 w 3790950"/>
              <a:gd name="connsiteY5" fmla="*/ 361951 h 1747837"/>
              <a:gd name="connsiteX6" fmla="*/ 1385888 w 3790950"/>
              <a:gd name="connsiteY6" fmla="*/ 302420 h 1747837"/>
              <a:gd name="connsiteX7" fmla="*/ 1533525 w 3790950"/>
              <a:gd name="connsiteY7" fmla="*/ 311945 h 1747837"/>
              <a:gd name="connsiteX8" fmla="*/ 1762125 w 3790950"/>
              <a:gd name="connsiteY8" fmla="*/ 364332 h 1747837"/>
              <a:gd name="connsiteX9" fmla="*/ 1907381 w 3790950"/>
              <a:gd name="connsiteY9" fmla="*/ 450056 h 1747837"/>
              <a:gd name="connsiteX10" fmla="*/ 1993106 w 3790950"/>
              <a:gd name="connsiteY10" fmla="*/ 190500 h 1747837"/>
              <a:gd name="connsiteX11" fmla="*/ 2509838 w 3790950"/>
              <a:gd name="connsiteY11" fmla="*/ 102395 h 1747837"/>
              <a:gd name="connsiteX12" fmla="*/ 2800350 w 3790950"/>
              <a:gd name="connsiteY12" fmla="*/ 0 h 1747837"/>
              <a:gd name="connsiteX13" fmla="*/ 3078956 w 3790950"/>
              <a:gd name="connsiteY13" fmla="*/ 47625 h 1747837"/>
              <a:gd name="connsiteX14" fmla="*/ 3790950 w 3790950"/>
              <a:gd name="connsiteY14" fmla="*/ 1497807 h 1747837"/>
              <a:gd name="connsiteX15" fmla="*/ 2969419 w 3790950"/>
              <a:gd name="connsiteY15" fmla="*/ 1747837 h 1747837"/>
              <a:gd name="connsiteX16" fmla="*/ 0 w 3790950"/>
              <a:gd name="connsiteY16" fmla="*/ 859632 h 1747837"/>
              <a:gd name="connsiteX17" fmla="*/ 71437 w 3790950"/>
              <a:gd name="connsiteY17" fmla="*/ 807243 h 1747837"/>
              <a:gd name="connsiteX0" fmla="*/ 71437 w 3790950"/>
              <a:gd name="connsiteY0" fmla="*/ 914498 h 1855092"/>
              <a:gd name="connsiteX1" fmla="*/ 590550 w 3790950"/>
              <a:gd name="connsiteY1" fmla="*/ 659705 h 1855092"/>
              <a:gd name="connsiteX2" fmla="*/ 621506 w 3790950"/>
              <a:gd name="connsiteY2" fmla="*/ 569219 h 1855092"/>
              <a:gd name="connsiteX3" fmla="*/ 826294 w 3790950"/>
              <a:gd name="connsiteY3" fmla="*/ 338237 h 1855092"/>
              <a:gd name="connsiteX4" fmla="*/ 971550 w 3790950"/>
              <a:gd name="connsiteY4" fmla="*/ 364431 h 1855092"/>
              <a:gd name="connsiteX5" fmla="*/ 1157288 w 3790950"/>
              <a:gd name="connsiteY5" fmla="*/ 469206 h 1855092"/>
              <a:gd name="connsiteX6" fmla="*/ 1385888 w 3790950"/>
              <a:gd name="connsiteY6" fmla="*/ 409675 h 1855092"/>
              <a:gd name="connsiteX7" fmla="*/ 1533525 w 3790950"/>
              <a:gd name="connsiteY7" fmla="*/ 419200 h 1855092"/>
              <a:gd name="connsiteX8" fmla="*/ 1762125 w 3790950"/>
              <a:gd name="connsiteY8" fmla="*/ 471587 h 1855092"/>
              <a:gd name="connsiteX9" fmla="*/ 1907381 w 3790950"/>
              <a:gd name="connsiteY9" fmla="*/ 557311 h 1855092"/>
              <a:gd name="connsiteX10" fmla="*/ 1993106 w 3790950"/>
              <a:gd name="connsiteY10" fmla="*/ 297755 h 1855092"/>
              <a:gd name="connsiteX11" fmla="*/ 2509838 w 3790950"/>
              <a:gd name="connsiteY11" fmla="*/ 209650 h 1855092"/>
              <a:gd name="connsiteX12" fmla="*/ 2800350 w 3790950"/>
              <a:gd name="connsiteY12" fmla="*/ 107255 h 1855092"/>
              <a:gd name="connsiteX13" fmla="*/ 2945606 w 3790950"/>
              <a:gd name="connsiteY13" fmla="*/ 100 h 1855092"/>
              <a:gd name="connsiteX14" fmla="*/ 3078956 w 3790950"/>
              <a:gd name="connsiteY14" fmla="*/ 154880 h 1855092"/>
              <a:gd name="connsiteX15" fmla="*/ 3790950 w 3790950"/>
              <a:gd name="connsiteY15" fmla="*/ 1605062 h 1855092"/>
              <a:gd name="connsiteX16" fmla="*/ 2969419 w 3790950"/>
              <a:gd name="connsiteY16" fmla="*/ 1855092 h 1855092"/>
              <a:gd name="connsiteX17" fmla="*/ 0 w 3790950"/>
              <a:gd name="connsiteY17" fmla="*/ 966887 h 1855092"/>
              <a:gd name="connsiteX18" fmla="*/ 71437 w 3790950"/>
              <a:gd name="connsiteY18" fmla="*/ 914498 h 1855092"/>
              <a:gd name="connsiteX0" fmla="*/ 71437 w 3790950"/>
              <a:gd name="connsiteY0" fmla="*/ 914498 h 1855092"/>
              <a:gd name="connsiteX1" fmla="*/ 590550 w 3790950"/>
              <a:gd name="connsiteY1" fmla="*/ 659705 h 1855092"/>
              <a:gd name="connsiteX2" fmla="*/ 621506 w 3790950"/>
              <a:gd name="connsiteY2" fmla="*/ 569219 h 1855092"/>
              <a:gd name="connsiteX3" fmla="*/ 826294 w 3790950"/>
              <a:gd name="connsiteY3" fmla="*/ 338237 h 1855092"/>
              <a:gd name="connsiteX4" fmla="*/ 971550 w 3790950"/>
              <a:gd name="connsiteY4" fmla="*/ 364431 h 1855092"/>
              <a:gd name="connsiteX5" fmla="*/ 1157288 w 3790950"/>
              <a:gd name="connsiteY5" fmla="*/ 469206 h 1855092"/>
              <a:gd name="connsiteX6" fmla="*/ 1385888 w 3790950"/>
              <a:gd name="connsiteY6" fmla="*/ 409675 h 1855092"/>
              <a:gd name="connsiteX7" fmla="*/ 1533525 w 3790950"/>
              <a:gd name="connsiteY7" fmla="*/ 419200 h 1855092"/>
              <a:gd name="connsiteX8" fmla="*/ 1762125 w 3790950"/>
              <a:gd name="connsiteY8" fmla="*/ 471587 h 1855092"/>
              <a:gd name="connsiteX9" fmla="*/ 1907381 w 3790950"/>
              <a:gd name="connsiteY9" fmla="*/ 557311 h 1855092"/>
              <a:gd name="connsiteX10" fmla="*/ 1993106 w 3790950"/>
              <a:gd name="connsiteY10" fmla="*/ 297755 h 1855092"/>
              <a:gd name="connsiteX11" fmla="*/ 2509838 w 3790950"/>
              <a:gd name="connsiteY11" fmla="*/ 209650 h 1855092"/>
              <a:gd name="connsiteX12" fmla="*/ 2800350 w 3790950"/>
              <a:gd name="connsiteY12" fmla="*/ 107255 h 1855092"/>
              <a:gd name="connsiteX13" fmla="*/ 2945606 w 3790950"/>
              <a:gd name="connsiteY13" fmla="*/ 100 h 1855092"/>
              <a:gd name="connsiteX14" fmla="*/ 3028950 w 3790950"/>
              <a:gd name="connsiteY14" fmla="*/ 90587 h 1855092"/>
              <a:gd name="connsiteX15" fmla="*/ 3078956 w 3790950"/>
              <a:gd name="connsiteY15" fmla="*/ 154880 h 1855092"/>
              <a:gd name="connsiteX16" fmla="*/ 3790950 w 3790950"/>
              <a:gd name="connsiteY16" fmla="*/ 1605062 h 1855092"/>
              <a:gd name="connsiteX17" fmla="*/ 2969419 w 3790950"/>
              <a:gd name="connsiteY17" fmla="*/ 1855092 h 1855092"/>
              <a:gd name="connsiteX18" fmla="*/ 0 w 3790950"/>
              <a:gd name="connsiteY18" fmla="*/ 966887 h 1855092"/>
              <a:gd name="connsiteX19" fmla="*/ 71437 w 3790950"/>
              <a:gd name="connsiteY19" fmla="*/ 914498 h 1855092"/>
              <a:gd name="connsiteX0" fmla="*/ 71437 w 3790950"/>
              <a:gd name="connsiteY0" fmla="*/ 942973 h 1883567"/>
              <a:gd name="connsiteX1" fmla="*/ 590550 w 3790950"/>
              <a:gd name="connsiteY1" fmla="*/ 688180 h 1883567"/>
              <a:gd name="connsiteX2" fmla="*/ 621506 w 3790950"/>
              <a:gd name="connsiteY2" fmla="*/ 597694 h 1883567"/>
              <a:gd name="connsiteX3" fmla="*/ 826294 w 3790950"/>
              <a:gd name="connsiteY3" fmla="*/ 366712 h 1883567"/>
              <a:gd name="connsiteX4" fmla="*/ 971550 w 3790950"/>
              <a:gd name="connsiteY4" fmla="*/ 392906 h 1883567"/>
              <a:gd name="connsiteX5" fmla="*/ 1157288 w 3790950"/>
              <a:gd name="connsiteY5" fmla="*/ 497681 h 1883567"/>
              <a:gd name="connsiteX6" fmla="*/ 1385888 w 3790950"/>
              <a:gd name="connsiteY6" fmla="*/ 438150 h 1883567"/>
              <a:gd name="connsiteX7" fmla="*/ 1533525 w 3790950"/>
              <a:gd name="connsiteY7" fmla="*/ 447675 h 1883567"/>
              <a:gd name="connsiteX8" fmla="*/ 1762125 w 3790950"/>
              <a:gd name="connsiteY8" fmla="*/ 500062 h 1883567"/>
              <a:gd name="connsiteX9" fmla="*/ 1907381 w 3790950"/>
              <a:gd name="connsiteY9" fmla="*/ 585786 h 1883567"/>
              <a:gd name="connsiteX10" fmla="*/ 1993106 w 3790950"/>
              <a:gd name="connsiteY10" fmla="*/ 326230 h 1883567"/>
              <a:gd name="connsiteX11" fmla="*/ 2509838 w 3790950"/>
              <a:gd name="connsiteY11" fmla="*/ 238125 h 1883567"/>
              <a:gd name="connsiteX12" fmla="*/ 2800350 w 3790950"/>
              <a:gd name="connsiteY12" fmla="*/ 135730 h 1883567"/>
              <a:gd name="connsiteX13" fmla="*/ 2945606 w 3790950"/>
              <a:gd name="connsiteY13" fmla="*/ 28575 h 1883567"/>
              <a:gd name="connsiteX14" fmla="*/ 3150394 w 3790950"/>
              <a:gd name="connsiteY14" fmla="*/ 0 h 1883567"/>
              <a:gd name="connsiteX15" fmla="*/ 3078956 w 3790950"/>
              <a:gd name="connsiteY15" fmla="*/ 183355 h 1883567"/>
              <a:gd name="connsiteX16" fmla="*/ 3790950 w 3790950"/>
              <a:gd name="connsiteY16" fmla="*/ 1633537 h 1883567"/>
              <a:gd name="connsiteX17" fmla="*/ 2969419 w 3790950"/>
              <a:gd name="connsiteY17" fmla="*/ 1883567 h 1883567"/>
              <a:gd name="connsiteX18" fmla="*/ 0 w 3790950"/>
              <a:gd name="connsiteY18" fmla="*/ 995362 h 1883567"/>
              <a:gd name="connsiteX19" fmla="*/ 71437 w 3790950"/>
              <a:gd name="connsiteY19" fmla="*/ 942973 h 1883567"/>
              <a:gd name="connsiteX0" fmla="*/ 71437 w 3790950"/>
              <a:gd name="connsiteY0" fmla="*/ 942973 h 1883567"/>
              <a:gd name="connsiteX1" fmla="*/ 590550 w 3790950"/>
              <a:gd name="connsiteY1" fmla="*/ 688180 h 1883567"/>
              <a:gd name="connsiteX2" fmla="*/ 621506 w 3790950"/>
              <a:gd name="connsiteY2" fmla="*/ 597694 h 1883567"/>
              <a:gd name="connsiteX3" fmla="*/ 826294 w 3790950"/>
              <a:gd name="connsiteY3" fmla="*/ 366712 h 1883567"/>
              <a:gd name="connsiteX4" fmla="*/ 971550 w 3790950"/>
              <a:gd name="connsiteY4" fmla="*/ 392906 h 1883567"/>
              <a:gd name="connsiteX5" fmla="*/ 1157288 w 3790950"/>
              <a:gd name="connsiteY5" fmla="*/ 497681 h 1883567"/>
              <a:gd name="connsiteX6" fmla="*/ 1385888 w 3790950"/>
              <a:gd name="connsiteY6" fmla="*/ 438150 h 1883567"/>
              <a:gd name="connsiteX7" fmla="*/ 1533525 w 3790950"/>
              <a:gd name="connsiteY7" fmla="*/ 447675 h 1883567"/>
              <a:gd name="connsiteX8" fmla="*/ 1762125 w 3790950"/>
              <a:gd name="connsiteY8" fmla="*/ 500062 h 1883567"/>
              <a:gd name="connsiteX9" fmla="*/ 1907381 w 3790950"/>
              <a:gd name="connsiteY9" fmla="*/ 585786 h 1883567"/>
              <a:gd name="connsiteX10" fmla="*/ 1993106 w 3790950"/>
              <a:gd name="connsiteY10" fmla="*/ 326230 h 1883567"/>
              <a:gd name="connsiteX11" fmla="*/ 2509838 w 3790950"/>
              <a:gd name="connsiteY11" fmla="*/ 238125 h 1883567"/>
              <a:gd name="connsiteX12" fmla="*/ 2800350 w 3790950"/>
              <a:gd name="connsiteY12" fmla="*/ 135730 h 1883567"/>
              <a:gd name="connsiteX13" fmla="*/ 2945606 w 3790950"/>
              <a:gd name="connsiteY13" fmla="*/ 28575 h 1883567"/>
              <a:gd name="connsiteX14" fmla="*/ 3150394 w 3790950"/>
              <a:gd name="connsiteY14" fmla="*/ 0 h 1883567"/>
              <a:gd name="connsiteX15" fmla="*/ 3164681 w 3790950"/>
              <a:gd name="connsiteY15" fmla="*/ 195261 h 1883567"/>
              <a:gd name="connsiteX16" fmla="*/ 3790950 w 3790950"/>
              <a:gd name="connsiteY16" fmla="*/ 1633537 h 1883567"/>
              <a:gd name="connsiteX17" fmla="*/ 2969419 w 3790950"/>
              <a:gd name="connsiteY17" fmla="*/ 1883567 h 1883567"/>
              <a:gd name="connsiteX18" fmla="*/ 0 w 3790950"/>
              <a:gd name="connsiteY18" fmla="*/ 995362 h 1883567"/>
              <a:gd name="connsiteX19" fmla="*/ 71437 w 3790950"/>
              <a:gd name="connsiteY19" fmla="*/ 942973 h 18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90950" h="1883567">
                <a:moveTo>
                  <a:pt x="71437" y="942973"/>
                </a:moveTo>
                <a:cubicBezTo>
                  <a:pt x="459581" y="844548"/>
                  <a:pt x="202406" y="786605"/>
                  <a:pt x="590550" y="688180"/>
                </a:cubicBezTo>
                <a:cubicBezTo>
                  <a:pt x="648493" y="640953"/>
                  <a:pt x="582215" y="651272"/>
                  <a:pt x="621506" y="597694"/>
                </a:cubicBezTo>
                <a:cubicBezTo>
                  <a:pt x="679847" y="572691"/>
                  <a:pt x="708025" y="399256"/>
                  <a:pt x="826294" y="366712"/>
                </a:cubicBezTo>
                <a:cubicBezTo>
                  <a:pt x="906859" y="365522"/>
                  <a:pt x="914003" y="371078"/>
                  <a:pt x="971550" y="392906"/>
                </a:cubicBezTo>
                <a:cubicBezTo>
                  <a:pt x="1026716" y="414734"/>
                  <a:pt x="1083866" y="492919"/>
                  <a:pt x="1157288" y="497681"/>
                </a:cubicBezTo>
                <a:cubicBezTo>
                  <a:pt x="1250554" y="514747"/>
                  <a:pt x="1304132" y="484584"/>
                  <a:pt x="1385888" y="438150"/>
                </a:cubicBezTo>
                <a:cubicBezTo>
                  <a:pt x="1448594" y="429816"/>
                  <a:pt x="1485503" y="436166"/>
                  <a:pt x="1533525" y="447675"/>
                </a:cubicBezTo>
                <a:cubicBezTo>
                  <a:pt x="1581547" y="459184"/>
                  <a:pt x="1699816" y="477044"/>
                  <a:pt x="1762125" y="500062"/>
                </a:cubicBezTo>
                <a:cubicBezTo>
                  <a:pt x="1819672" y="537367"/>
                  <a:pt x="1854200" y="615949"/>
                  <a:pt x="1907381" y="585786"/>
                </a:cubicBezTo>
                <a:cubicBezTo>
                  <a:pt x="1960562" y="565942"/>
                  <a:pt x="1939925" y="346074"/>
                  <a:pt x="1993106" y="326230"/>
                </a:cubicBezTo>
                <a:cubicBezTo>
                  <a:pt x="2087959" y="263921"/>
                  <a:pt x="2375297" y="269875"/>
                  <a:pt x="2509838" y="238125"/>
                </a:cubicBezTo>
                <a:cubicBezTo>
                  <a:pt x="2644379" y="206375"/>
                  <a:pt x="2742406" y="150811"/>
                  <a:pt x="2800350" y="135730"/>
                </a:cubicBezTo>
                <a:cubicBezTo>
                  <a:pt x="2819400" y="139699"/>
                  <a:pt x="2926556" y="24606"/>
                  <a:pt x="2945606" y="28575"/>
                </a:cubicBezTo>
                <a:lnTo>
                  <a:pt x="3150394" y="0"/>
                </a:lnTo>
                <a:lnTo>
                  <a:pt x="3164681" y="195261"/>
                </a:lnTo>
                <a:lnTo>
                  <a:pt x="3790950" y="1633537"/>
                </a:lnTo>
                <a:lnTo>
                  <a:pt x="2969419" y="1883567"/>
                </a:lnTo>
                <a:lnTo>
                  <a:pt x="0" y="995362"/>
                </a:lnTo>
                <a:lnTo>
                  <a:pt x="71437" y="942973"/>
                </a:lnTo>
                <a:close/>
              </a:path>
            </a:pathLst>
          </a:custGeom>
          <a:solidFill>
            <a:srgbClr val="131A2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二等辺三角形 57">
            <a:extLst>
              <a:ext uri="{FF2B5EF4-FFF2-40B4-BE49-F238E27FC236}">
                <a16:creationId xmlns:a16="http://schemas.microsoft.com/office/drawing/2014/main" id="{1FA9BED7-DA7B-4195-B2FF-751BCB40EFD4}"/>
              </a:ext>
            </a:extLst>
          </p:cNvPr>
          <p:cNvSpPr/>
          <p:nvPr/>
        </p:nvSpPr>
        <p:spPr>
          <a:xfrm>
            <a:off x="6426994" y="6017420"/>
            <a:ext cx="178594" cy="202407"/>
          </a:xfrm>
          <a:custGeom>
            <a:avLst/>
            <a:gdLst>
              <a:gd name="connsiteX0" fmla="*/ 0 w 235744"/>
              <a:gd name="connsiteY0" fmla="*/ 195263 h 195263"/>
              <a:gd name="connsiteX1" fmla="*/ 117872 w 235744"/>
              <a:gd name="connsiteY1" fmla="*/ 0 h 195263"/>
              <a:gd name="connsiteX2" fmla="*/ 235744 w 235744"/>
              <a:gd name="connsiteY2" fmla="*/ 195263 h 195263"/>
              <a:gd name="connsiteX3" fmla="*/ 0 w 235744"/>
              <a:gd name="connsiteY3" fmla="*/ 195263 h 195263"/>
              <a:gd name="connsiteX0" fmla="*/ 0 w 121444"/>
              <a:gd name="connsiteY0" fmla="*/ 195263 h 333375"/>
              <a:gd name="connsiteX1" fmla="*/ 117872 w 121444"/>
              <a:gd name="connsiteY1" fmla="*/ 0 h 333375"/>
              <a:gd name="connsiteX2" fmla="*/ 121444 w 121444"/>
              <a:gd name="connsiteY2" fmla="*/ 333375 h 333375"/>
              <a:gd name="connsiteX3" fmla="*/ 0 w 121444"/>
              <a:gd name="connsiteY3" fmla="*/ 195263 h 333375"/>
              <a:gd name="connsiteX0" fmla="*/ 0 w 254794"/>
              <a:gd name="connsiteY0" fmla="*/ 521494 h 521494"/>
              <a:gd name="connsiteX1" fmla="*/ 251222 w 254794"/>
              <a:gd name="connsiteY1" fmla="*/ 0 h 521494"/>
              <a:gd name="connsiteX2" fmla="*/ 254794 w 254794"/>
              <a:gd name="connsiteY2" fmla="*/ 333375 h 521494"/>
              <a:gd name="connsiteX3" fmla="*/ 0 w 254794"/>
              <a:gd name="connsiteY3" fmla="*/ 521494 h 521494"/>
              <a:gd name="connsiteX0" fmla="*/ 0 w 254794"/>
              <a:gd name="connsiteY0" fmla="*/ 276225 h 276225"/>
              <a:gd name="connsiteX1" fmla="*/ 134541 w 254794"/>
              <a:gd name="connsiteY1" fmla="*/ 0 h 276225"/>
              <a:gd name="connsiteX2" fmla="*/ 254794 w 254794"/>
              <a:gd name="connsiteY2" fmla="*/ 88106 h 276225"/>
              <a:gd name="connsiteX3" fmla="*/ 0 w 254794"/>
              <a:gd name="connsiteY3" fmla="*/ 276225 h 276225"/>
              <a:gd name="connsiteX0" fmla="*/ 0 w 254794"/>
              <a:gd name="connsiteY0" fmla="*/ 276225 h 276225"/>
              <a:gd name="connsiteX1" fmla="*/ 134541 w 254794"/>
              <a:gd name="connsiteY1" fmla="*/ 0 h 276225"/>
              <a:gd name="connsiteX2" fmla="*/ 254794 w 254794"/>
              <a:gd name="connsiteY2" fmla="*/ 88106 h 276225"/>
              <a:gd name="connsiteX3" fmla="*/ 0 w 254794"/>
              <a:gd name="connsiteY3" fmla="*/ 276225 h 276225"/>
              <a:gd name="connsiteX0" fmla="*/ 0 w 254794"/>
              <a:gd name="connsiteY0" fmla="*/ 276225 h 276225"/>
              <a:gd name="connsiteX1" fmla="*/ 134541 w 254794"/>
              <a:gd name="connsiteY1" fmla="*/ 0 h 276225"/>
              <a:gd name="connsiteX2" fmla="*/ 254794 w 254794"/>
              <a:gd name="connsiteY2" fmla="*/ 88106 h 276225"/>
              <a:gd name="connsiteX3" fmla="*/ 0 w 254794"/>
              <a:gd name="connsiteY3" fmla="*/ 276225 h 276225"/>
              <a:gd name="connsiteX0" fmla="*/ 0 w 178594"/>
              <a:gd name="connsiteY0" fmla="*/ 202407 h 202407"/>
              <a:gd name="connsiteX1" fmla="*/ 58341 w 178594"/>
              <a:gd name="connsiteY1" fmla="*/ 0 h 202407"/>
              <a:gd name="connsiteX2" fmla="*/ 178594 w 178594"/>
              <a:gd name="connsiteY2" fmla="*/ 88106 h 202407"/>
              <a:gd name="connsiteX3" fmla="*/ 0 w 178594"/>
              <a:gd name="connsiteY3" fmla="*/ 202407 h 2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94" h="202407">
                <a:moveTo>
                  <a:pt x="0" y="202407"/>
                </a:moveTo>
                <a:lnTo>
                  <a:pt x="58341" y="0"/>
                </a:lnTo>
                <a:cubicBezTo>
                  <a:pt x="128588" y="30162"/>
                  <a:pt x="141684" y="55563"/>
                  <a:pt x="178594" y="88106"/>
                </a:cubicBezTo>
                <a:lnTo>
                  <a:pt x="0" y="202407"/>
                </a:lnTo>
                <a:close/>
              </a:path>
            </a:pathLst>
          </a:custGeom>
          <a:solidFill>
            <a:srgbClr val="131C23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二等辺三角形 50">
            <a:extLst>
              <a:ext uri="{FF2B5EF4-FFF2-40B4-BE49-F238E27FC236}">
                <a16:creationId xmlns:a16="http://schemas.microsoft.com/office/drawing/2014/main" id="{3DB1694B-C2E8-4ABC-B0AB-0CAE3F56BD43}"/>
              </a:ext>
            </a:extLst>
          </p:cNvPr>
          <p:cNvSpPr/>
          <p:nvPr/>
        </p:nvSpPr>
        <p:spPr>
          <a:xfrm>
            <a:off x="5835245" y="5555457"/>
            <a:ext cx="305999" cy="364331"/>
          </a:xfrm>
          <a:custGeom>
            <a:avLst/>
            <a:gdLst>
              <a:gd name="connsiteX0" fmla="*/ 0 w 483393"/>
              <a:gd name="connsiteY0" fmla="*/ 1031081 h 1031081"/>
              <a:gd name="connsiteX1" fmla="*/ 241697 w 483393"/>
              <a:gd name="connsiteY1" fmla="*/ 0 h 1031081"/>
              <a:gd name="connsiteX2" fmla="*/ 483393 w 483393"/>
              <a:gd name="connsiteY2" fmla="*/ 1031081 h 1031081"/>
              <a:gd name="connsiteX3" fmla="*/ 0 w 483393"/>
              <a:gd name="connsiteY3" fmla="*/ 1031081 h 1031081"/>
              <a:gd name="connsiteX0" fmla="*/ 0 w 483393"/>
              <a:gd name="connsiteY0" fmla="*/ 1031081 h 1031081"/>
              <a:gd name="connsiteX1" fmla="*/ 241697 w 483393"/>
              <a:gd name="connsiteY1" fmla="*/ 0 h 1031081"/>
              <a:gd name="connsiteX2" fmla="*/ 442912 w 483393"/>
              <a:gd name="connsiteY2" fmla="*/ 878681 h 1031081"/>
              <a:gd name="connsiteX3" fmla="*/ 483393 w 483393"/>
              <a:gd name="connsiteY3" fmla="*/ 1031081 h 1031081"/>
              <a:gd name="connsiteX4" fmla="*/ 0 w 483393"/>
              <a:gd name="connsiteY4" fmla="*/ 1031081 h 1031081"/>
              <a:gd name="connsiteX0" fmla="*/ 0 w 885825"/>
              <a:gd name="connsiteY0" fmla="*/ 1031081 h 1031081"/>
              <a:gd name="connsiteX1" fmla="*/ 241697 w 885825"/>
              <a:gd name="connsiteY1" fmla="*/ 0 h 1031081"/>
              <a:gd name="connsiteX2" fmla="*/ 885825 w 885825"/>
              <a:gd name="connsiteY2" fmla="*/ 1016794 h 1031081"/>
              <a:gd name="connsiteX3" fmla="*/ 483393 w 885825"/>
              <a:gd name="connsiteY3" fmla="*/ 1031081 h 1031081"/>
              <a:gd name="connsiteX4" fmla="*/ 0 w 885825"/>
              <a:gd name="connsiteY4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545306 w 545306"/>
              <a:gd name="connsiteY2" fmla="*/ 919163 h 1031081"/>
              <a:gd name="connsiteX3" fmla="*/ 483393 w 545306"/>
              <a:gd name="connsiteY3" fmla="*/ 1031081 h 1031081"/>
              <a:gd name="connsiteX4" fmla="*/ 0 w 545306"/>
              <a:gd name="connsiteY4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397668 w 545306"/>
              <a:gd name="connsiteY2" fmla="*/ 464344 h 1031081"/>
              <a:gd name="connsiteX3" fmla="*/ 545306 w 545306"/>
              <a:gd name="connsiteY3" fmla="*/ 919163 h 1031081"/>
              <a:gd name="connsiteX4" fmla="*/ 483393 w 545306"/>
              <a:gd name="connsiteY4" fmla="*/ 1031081 h 1031081"/>
              <a:gd name="connsiteX5" fmla="*/ 0 w 545306"/>
              <a:gd name="connsiteY5" fmla="*/ 1031081 h 1031081"/>
              <a:gd name="connsiteX0" fmla="*/ 0 w 992981"/>
              <a:gd name="connsiteY0" fmla="*/ 1031081 h 1031081"/>
              <a:gd name="connsiteX1" fmla="*/ 241697 w 992981"/>
              <a:gd name="connsiteY1" fmla="*/ 0 h 1031081"/>
              <a:gd name="connsiteX2" fmla="*/ 992981 w 992981"/>
              <a:gd name="connsiteY2" fmla="*/ 592931 h 1031081"/>
              <a:gd name="connsiteX3" fmla="*/ 545306 w 992981"/>
              <a:gd name="connsiteY3" fmla="*/ 919163 h 1031081"/>
              <a:gd name="connsiteX4" fmla="*/ 483393 w 992981"/>
              <a:gd name="connsiteY4" fmla="*/ 1031081 h 1031081"/>
              <a:gd name="connsiteX5" fmla="*/ 0 w 992981"/>
              <a:gd name="connsiteY5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511968 w 545306"/>
              <a:gd name="connsiteY2" fmla="*/ 802481 h 1031081"/>
              <a:gd name="connsiteX3" fmla="*/ 545306 w 545306"/>
              <a:gd name="connsiteY3" fmla="*/ 919163 h 1031081"/>
              <a:gd name="connsiteX4" fmla="*/ 483393 w 545306"/>
              <a:gd name="connsiteY4" fmla="*/ 1031081 h 1031081"/>
              <a:gd name="connsiteX5" fmla="*/ 0 w 545306"/>
              <a:gd name="connsiteY5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373856 w 545306"/>
              <a:gd name="connsiteY2" fmla="*/ 397669 h 1031081"/>
              <a:gd name="connsiteX3" fmla="*/ 511968 w 545306"/>
              <a:gd name="connsiteY3" fmla="*/ 802481 h 1031081"/>
              <a:gd name="connsiteX4" fmla="*/ 545306 w 545306"/>
              <a:gd name="connsiteY4" fmla="*/ 919163 h 1031081"/>
              <a:gd name="connsiteX5" fmla="*/ 483393 w 545306"/>
              <a:gd name="connsiteY5" fmla="*/ 1031081 h 1031081"/>
              <a:gd name="connsiteX6" fmla="*/ 0 w 545306"/>
              <a:gd name="connsiteY6" fmla="*/ 1031081 h 1031081"/>
              <a:gd name="connsiteX0" fmla="*/ 0 w 1000125"/>
              <a:gd name="connsiteY0" fmla="*/ 1031081 h 1031081"/>
              <a:gd name="connsiteX1" fmla="*/ 241697 w 1000125"/>
              <a:gd name="connsiteY1" fmla="*/ 0 h 1031081"/>
              <a:gd name="connsiteX2" fmla="*/ 1000125 w 1000125"/>
              <a:gd name="connsiteY2" fmla="*/ 316706 h 1031081"/>
              <a:gd name="connsiteX3" fmla="*/ 511968 w 1000125"/>
              <a:gd name="connsiteY3" fmla="*/ 802481 h 1031081"/>
              <a:gd name="connsiteX4" fmla="*/ 545306 w 1000125"/>
              <a:gd name="connsiteY4" fmla="*/ 919163 h 1031081"/>
              <a:gd name="connsiteX5" fmla="*/ 483393 w 1000125"/>
              <a:gd name="connsiteY5" fmla="*/ 1031081 h 1031081"/>
              <a:gd name="connsiteX6" fmla="*/ 0 w 1000125"/>
              <a:gd name="connsiteY6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454818 w 545306"/>
              <a:gd name="connsiteY2" fmla="*/ 826294 h 1031081"/>
              <a:gd name="connsiteX3" fmla="*/ 511968 w 545306"/>
              <a:gd name="connsiteY3" fmla="*/ 802481 h 1031081"/>
              <a:gd name="connsiteX4" fmla="*/ 545306 w 545306"/>
              <a:gd name="connsiteY4" fmla="*/ 919163 h 1031081"/>
              <a:gd name="connsiteX5" fmla="*/ 483393 w 545306"/>
              <a:gd name="connsiteY5" fmla="*/ 1031081 h 1031081"/>
              <a:gd name="connsiteX6" fmla="*/ 0 w 545306"/>
              <a:gd name="connsiteY6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357187 w 545306"/>
              <a:gd name="connsiteY2" fmla="*/ 442913 h 1031081"/>
              <a:gd name="connsiteX3" fmla="*/ 454818 w 545306"/>
              <a:gd name="connsiteY3" fmla="*/ 826294 h 1031081"/>
              <a:gd name="connsiteX4" fmla="*/ 511968 w 545306"/>
              <a:gd name="connsiteY4" fmla="*/ 802481 h 1031081"/>
              <a:gd name="connsiteX5" fmla="*/ 545306 w 545306"/>
              <a:gd name="connsiteY5" fmla="*/ 919163 h 1031081"/>
              <a:gd name="connsiteX6" fmla="*/ 483393 w 545306"/>
              <a:gd name="connsiteY6" fmla="*/ 1031081 h 1031081"/>
              <a:gd name="connsiteX7" fmla="*/ 0 w 545306"/>
              <a:gd name="connsiteY7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359568 w 545306"/>
              <a:gd name="connsiteY2" fmla="*/ 873919 h 1031081"/>
              <a:gd name="connsiteX3" fmla="*/ 454818 w 545306"/>
              <a:gd name="connsiteY3" fmla="*/ 826294 h 1031081"/>
              <a:gd name="connsiteX4" fmla="*/ 511968 w 545306"/>
              <a:gd name="connsiteY4" fmla="*/ 802481 h 1031081"/>
              <a:gd name="connsiteX5" fmla="*/ 545306 w 545306"/>
              <a:gd name="connsiteY5" fmla="*/ 919163 h 1031081"/>
              <a:gd name="connsiteX6" fmla="*/ 483393 w 545306"/>
              <a:gd name="connsiteY6" fmla="*/ 1031081 h 1031081"/>
              <a:gd name="connsiteX7" fmla="*/ 0 w 545306"/>
              <a:gd name="connsiteY7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300037 w 545306"/>
              <a:gd name="connsiteY2" fmla="*/ 440531 h 1031081"/>
              <a:gd name="connsiteX3" fmla="*/ 359568 w 545306"/>
              <a:gd name="connsiteY3" fmla="*/ 873919 h 1031081"/>
              <a:gd name="connsiteX4" fmla="*/ 454818 w 545306"/>
              <a:gd name="connsiteY4" fmla="*/ 826294 h 1031081"/>
              <a:gd name="connsiteX5" fmla="*/ 511968 w 545306"/>
              <a:gd name="connsiteY5" fmla="*/ 802481 h 1031081"/>
              <a:gd name="connsiteX6" fmla="*/ 545306 w 545306"/>
              <a:gd name="connsiteY6" fmla="*/ 919163 h 1031081"/>
              <a:gd name="connsiteX7" fmla="*/ 483393 w 545306"/>
              <a:gd name="connsiteY7" fmla="*/ 1031081 h 1031081"/>
              <a:gd name="connsiteX8" fmla="*/ 0 w 545306"/>
              <a:gd name="connsiteY8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328612 w 545306"/>
              <a:gd name="connsiteY2" fmla="*/ 823913 h 1031081"/>
              <a:gd name="connsiteX3" fmla="*/ 359568 w 545306"/>
              <a:gd name="connsiteY3" fmla="*/ 873919 h 1031081"/>
              <a:gd name="connsiteX4" fmla="*/ 454818 w 545306"/>
              <a:gd name="connsiteY4" fmla="*/ 826294 h 1031081"/>
              <a:gd name="connsiteX5" fmla="*/ 511968 w 545306"/>
              <a:gd name="connsiteY5" fmla="*/ 802481 h 1031081"/>
              <a:gd name="connsiteX6" fmla="*/ 545306 w 545306"/>
              <a:gd name="connsiteY6" fmla="*/ 919163 h 1031081"/>
              <a:gd name="connsiteX7" fmla="*/ 483393 w 545306"/>
              <a:gd name="connsiteY7" fmla="*/ 1031081 h 1031081"/>
              <a:gd name="connsiteX8" fmla="*/ 0 w 545306"/>
              <a:gd name="connsiteY8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278606 w 545306"/>
              <a:gd name="connsiteY2" fmla="*/ 364331 h 1031081"/>
              <a:gd name="connsiteX3" fmla="*/ 328612 w 545306"/>
              <a:gd name="connsiteY3" fmla="*/ 823913 h 1031081"/>
              <a:gd name="connsiteX4" fmla="*/ 359568 w 545306"/>
              <a:gd name="connsiteY4" fmla="*/ 873919 h 1031081"/>
              <a:gd name="connsiteX5" fmla="*/ 454818 w 545306"/>
              <a:gd name="connsiteY5" fmla="*/ 826294 h 1031081"/>
              <a:gd name="connsiteX6" fmla="*/ 511968 w 545306"/>
              <a:gd name="connsiteY6" fmla="*/ 802481 h 1031081"/>
              <a:gd name="connsiteX7" fmla="*/ 545306 w 545306"/>
              <a:gd name="connsiteY7" fmla="*/ 919163 h 1031081"/>
              <a:gd name="connsiteX8" fmla="*/ 483393 w 545306"/>
              <a:gd name="connsiteY8" fmla="*/ 1031081 h 1031081"/>
              <a:gd name="connsiteX9" fmla="*/ 0 w 545306"/>
              <a:gd name="connsiteY9" fmla="*/ 1031081 h 1031081"/>
              <a:gd name="connsiteX0" fmla="*/ 0 w 545306"/>
              <a:gd name="connsiteY0" fmla="*/ 1031081 h 1031081"/>
              <a:gd name="connsiteX1" fmla="*/ 241697 w 545306"/>
              <a:gd name="connsiteY1" fmla="*/ 0 h 1031081"/>
              <a:gd name="connsiteX2" fmla="*/ 278606 w 545306"/>
              <a:gd name="connsiteY2" fmla="*/ 823913 h 1031081"/>
              <a:gd name="connsiteX3" fmla="*/ 328612 w 545306"/>
              <a:gd name="connsiteY3" fmla="*/ 823913 h 1031081"/>
              <a:gd name="connsiteX4" fmla="*/ 359568 w 545306"/>
              <a:gd name="connsiteY4" fmla="*/ 873919 h 1031081"/>
              <a:gd name="connsiteX5" fmla="*/ 454818 w 545306"/>
              <a:gd name="connsiteY5" fmla="*/ 826294 h 1031081"/>
              <a:gd name="connsiteX6" fmla="*/ 511968 w 545306"/>
              <a:gd name="connsiteY6" fmla="*/ 802481 h 1031081"/>
              <a:gd name="connsiteX7" fmla="*/ 545306 w 545306"/>
              <a:gd name="connsiteY7" fmla="*/ 919163 h 1031081"/>
              <a:gd name="connsiteX8" fmla="*/ 483393 w 545306"/>
              <a:gd name="connsiteY8" fmla="*/ 1031081 h 1031081"/>
              <a:gd name="connsiteX9" fmla="*/ 0 w 545306"/>
              <a:gd name="connsiteY9" fmla="*/ 1031081 h 1031081"/>
              <a:gd name="connsiteX0" fmla="*/ 0 w 545306"/>
              <a:gd name="connsiteY0" fmla="*/ 228600 h 228600"/>
              <a:gd name="connsiteX1" fmla="*/ 239315 w 545306"/>
              <a:gd name="connsiteY1" fmla="*/ 90487 h 228600"/>
              <a:gd name="connsiteX2" fmla="*/ 278606 w 545306"/>
              <a:gd name="connsiteY2" fmla="*/ 21432 h 228600"/>
              <a:gd name="connsiteX3" fmla="*/ 328612 w 545306"/>
              <a:gd name="connsiteY3" fmla="*/ 21432 h 228600"/>
              <a:gd name="connsiteX4" fmla="*/ 359568 w 545306"/>
              <a:gd name="connsiteY4" fmla="*/ 71438 h 228600"/>
              <a:gd name="connsiteX5" fmla="*/ 454818 w 545306"/>
              <a:gd name="connsiteY5" fmla="*/ 23813 h 228600"/>
              <a:gd name="connsiteX6" fmla="*/ 511968 w 545306"/>
              <a:gd name="connsiteY6" fmla="*/ 0 h 228600"/>
              <a:gd name="connsiteX7" fmla="*/ 545306 w 545306"/>
              <a:gd name="connsiteY7" fmla="*/ 116682 h 228600"/>
              <a:gd name="connsiteX8" fmla="*/ 483393 w 545306"/>
              <a:gd name="connsiteY8" fmla="*/ 228600 h 228600"/>
              <a:gd name="connsiteX9" fmla="*/ 0 w 545306"/>
              <a:gd name="connsiteY9" fmla="*/ 228600 h 228600"/>
              <a:gd name="connsiteX0" fmla="*/ 5953 w 305991"/>
              <a:gd name="connsiteY0" fmla="*/ 250031 h 250031"/>
              <a:gd name="connsiteX1" fmla="*/ 0 w 305991"/>
              <a:gd name="connsiteY1" fmla="*/ 90487 h 250031"/>
              <a:gd name="connsiteX2" fmla="*/ 39291 w 305991"/>
              <a:gd name="connsiteY2" fmla="*/ 21432 h 250031"/>
              <a:gd name="connsiteX3" fmla="*/ 89297 w 305991"/>
              <a:gd name="connsiteY3" fmla="*/ 21432 h 250031"/>
              <a:gd name="connsiteX4" fmla="*/ 120253 w 305991"/>
              <a:gd name="connsiteY4" fmla="*/ 71438 h 250031"/>
              <a:gd name="connsiteX5" fmla="*/ 215503 w 305991"/>
              <a:gd name="connsiteY5" fmla="*/ 23813 h 250031"/>
              <a:gd name="connsiteX6" fmla="*/ 272653 w 305991"/>
              <a:gd name="connsiteY6" fmla="*/ 0 h 250031"/>
              <a:gd name="connsiteX7" fmla="*/ 305991 w 305991"/>
              <a:gd name="connsiteY7" fmla="*/ 116682 h 250031"/>
              <a:gd name="connsiteX8" fmla="*/ 244078 w 305991"/>
              <a:gd name="connsiteY8" fmla="*/ 228600 h 250031"/>
              <a:gd name="connsiteX9" fmla="*/ 5953 w 305991"/>
              <a:gd name="connsiteY9" fmla="*/ 250031 h 250031"/>
              <a:gd name="connsiteX0" fmla="*/ 5953 w 305991"/>
              <a:gd name="connsiteY0" fmla="*/ 250031 h 250031"/>
              <a:gd name="connsiteX1" fmla="*/ 0 w 305991"/>
              <a:gd name="connsiteY1" fmla="*/ 90487 h 250031"/>
              <a:gd name="connsiteX2" fmla="*/ 39291 w 305991"/>
              <a:gd name="connsiteY2" fmla="*/ 21432 h 250031"/>
              <a:gd name="connsiteX3" fmla="*/ 89297 w 305991"/>
              <a:gd name="connsiteY3" fmla="*/ 21432 h 250031"/>
              <a:gd name="connsiteX4" fmla="*/ 120253 w 305991"/>
              <a:gd name="connsiteY4" fmla="*/ 71438 h 250031"/>
              <a:gd name="connsiteX5" fmla="*/ 215503 w 305991"/>
              <a:gd name="connsiteY5" fmla="*/ 23813 h 250031"/>
              <a:gd name="connsiteX6" fmla="*/ 272653 w 305991"/>
              <a:gd name="connsiteY6" fmla="*/ 0 h 250031"/>
              <a:gd name="connsiteX7" fmla="*/ 305991 w 305991"/>
              <a:gd name="connsiteY7" fmla="*/ 116682 h 250031"/>
              <a:gd name="connsiteX8" fmla="*/ 244078 w 305991"/>
              <a:gd name="connsiteY8" fmla="*/ 228600 h 250031"/>
              <a:gd name="connsiteX9" fmla="*/ 175022 w 305991"/>
              <a:gd name="connsiteY9" fmla="*/ 235743 h 250031"/>
              <a:gd name="connsiteX10" fmla="*/ 5953 w 305991"/>
              <a:gd name="connsiteY10" fmla="*/ 250031 h 250031"/>
              <a:gd name="connsiteX0" fmla="*/ 5953 w 305991"/>
              <a:gd name="connsiteY0" fmla="*/ 250031 h 364331"/>
              <a:gd name="connsiteX1" fmla="*/ 0 w 305991"/>
              <a:gd name="connsiteY1" fmla="*/ 90487 h 364331"/>
              <a:gd name="connsiteX2" fmla="*/ 39291 w 305991"/>
              <a:gd name="connsiteY2" fmla="*/ 21432 h 364331"/>
              <a:gd name="connsiteX3" fmla="*/ 89297 w 305991"/>
              <a:gd name="connsiteY3" fmla="*/ 21432 h 364331"/>
              <a:gd name="connsiteX4" fmla="*/ 120253 w 305991"/>
              <a:gd name="connsiteY4" fmla="*/ 71438 h 364331"/>
              <a:gd name="connsiteX5" fmla="*/ 215503 w 305991"/>
              <a:gd name="connsiteY5" fmla="*/ 23813 h 364331"/>
              <a:gd name="connsiteX6" fmla="*/ 272653 w 305991"/>
              <a:gd name="connsiteY6" fmla="*/ 0 h 364331"/>
              <a:gd name="connsiteX7" fmla="*/ 305991 w 305991"/>
              <a:gd name="connsiteY7" fmla="*/ 116682 h 364331"/>
              <a:gd name="connsiteX8" fmla="*/ 244078 w 305991"/>
              <a:gd name="connsiteY8" fmla="*/ 228600 h 364331"/>
              <a:gd name="connsiteX9" fmla="*/ 20241 w 305991"/>
              <a:gd name="connsiteY9" fmla="*/ 364331 h 364331"/>
              <a:gd name="connsiteX10" fmla="*/ 5953 w 305991"/>
              <a:gd name="connsiteY10" fmla="*/ 250031 h 364331"/>
              <a:gd name="connsiteX0" fmla="*/ 5953 w 305991"/>
              <a:gd name="connsiteY0" fmla="*/ 250031 h 364331"/>
              <a:gd name="connsiteX1" fmla="*/ 0 w 305991"/>
              <a:gd name="connsiteY1" fmla="*/ 90487 h 364331"/>
              <a:gd name="connsiteX2" fmla="*/ 39291 w 305991"/>
              <a:gd name="connsiteY2" fmla="*/ 21432 h 364331"/>
              <a:gd name="connsiteX3" fmla="*/ 89297 w 305991"/>
              <a:gd name="connsiteY3" fmla="*/ 21432 h 364331"/>
              <a:gd name="connsiteX4" fmla="*/ 120253 w 305991"/>
              <a:gd name="connsiteY4" fmla="*/ 71438 h 364331"/>
              <a:gd name="connsiteX5" fmla="*/ 215503 w 305991"/>
              <a:gd name="connsiteY5" fmla="*/ 23813 h 364331"/>
              <a:gd name="connsiteX6" fmla="*/ 272653 w 305991"/>
              <a:gd name="connsiteY6" fmla="*/ 0 h 364331"/>
              <a:gd name="connsiteX7" fmla="*/ 305991 w 305991"/>
              <a:gd name="connsiteY7" fmla="*/ 116682 h 364331"/>
              <a:gd name="connsiteX8" fmla="*/ 244078 w 305991"/>
              <a:gd name="connsiteY8" fmla="*/ 228600 h 364331"/>
              <a:gd name="connsiteX9" fmla="*/ 136922 w 305991"/>
              <a:gd name="connsiteY9" fmla="*/ 285749 h 364331"/>
              <a:gd name="connsiteX10" fmla="*/ 20241 w 305991"/>
              <a:gd name="connsiteY10" fmla="*/ 364331 h 364331"/>
              <a:gd name="connsiteX11" fmla="*/ 5953 w 305991"/>
              <a:gd name="connsiteY11" fmla="*/ 250031 h 364331"/>
              <a:gd name="connsiteX0" fmla="*/ 5953 w 305991"/>
              <a:gd name="connsiteY0" fmla="*/ 250031 h 364331"/>
              <a:gd name="connsiteX1" fmla="*/ 0 w 305991"/>
              <a:gd name="connsiteY1" fmla="*/ 90487 h 364331"/>
              <a:gd name="connsiteX2" fmla="*/ 39291 w 305991"/>
              <a:gd name="connsiteY2" fmla="*/ 21432 h 364331"/>
              <a:gd name="connsiteX3" fmla="*/ 89297 w 305991"/>
              <a:gd name="connsiteY3" fmla="*/ 21432 h 364331"/>
              <a:gd name="connsiteX4" fmla="*/ 120253 w 305991"/>
              <a:gd name="connsiteY4" fmla="*/ 71438 h 364331"/>
              <a:gd name="connsiteX5" fmla="*/ 215503 w 305991"/>
              <a:gd name="connsiteY5" fmla="*/ 23813 h 364331"/>
              <a:gd name="connsiteX6" fmla="*/ 272653 w 305991"/>
              <a:gd name="connsiteY6" fmla="*/ 0 h 364331"/>
              <a:gd name="connsiteX7" fmla="*/ 305991 w 305991"/>
              <a:gd name="connsiteY7" fmla="*/ 116682 h 364331"/>
              <a:gd name="connsiteX8" fmla="*/ 244078 w 305991"/>
              <a:gd name="connsiteY8" fmla="*/ 228600 h 364331"/>
              <a:gd name="connsiteX9" fmla="*/ 65485 w 305991"/>
              <a:gd name="connsiteY9" fmla="*/ 266699 h 364331"/>
              <a:gd name="connsiteX10" fmla="*/ 20241 w 305991"/>
              <a:gd name="connsiteY10" fmla="*/ 364331 h 364331"/>
              <a:gd name="connsiteX11" fmla="*/ 5953 w 305991"/>
              <a:gd name="connsiteY11" fmla="*/ 250031 h 364331"/>
              <a:gd name="connsiteX0" fmla="*/ 5953 w 305991"/>
              <a:gd name="connsiteY0" fmla="*/ 250031 h 364331"/>
              <a:gd name="connsiteX1" fmla="*/ 0 w 305991"/>
              <a:gd name="connsiteY1" fmla="*/ 90487 h 364331"/>
              <a:gd name="connsiteX2" fmla="*/ 39291 w 305991"/>
              <a:gd name="connsiteY2" fmla="*/ 21432 h 364331"/>
              <a:gd name="connsiteX3" fmla="*/ 89297 w 305991"/>
              <a:gd name="connsiteY3" fmla="*/ 21432 h 364331"/>
              <a:gd name="connsiteX4" fmla="*/ 120253 w 305991"/>
              <a:gd name="connsiteY4" fmla="*/ 71438 h 364331"/>
              <a:gd name="connsiteX5" fmla="*/ 215503 w 305991"/>
              <a:gd name="connsiteY5" fmla="*/ 23813 h 364331"/>
              <a:gd name="connsiteX6" fmla="*/ 272653 w 305991"/>
              <a:gd name="connsiteY6" fmla="*/ 0 h 364331"/>
              <a:gd name="connsiteX7" fmla="*/ 305991 w 305991"/>
              <a:gd name="connsiteY7" fmla="*/ 116682 h 364331"/>
              <a:gd name="connsiteX8" fmla="*/ 244078 w 305991"/>
              <a:gd name="connsiteY8" fmla="*/ 228600 h 364331"/>
              <a:gd name="connsiteX9" fmla="*/ 170260 w 305991"/>
              <a:gd name="connsiteY9" fmla="*/ 242887 h 364331"/>
              <a:gd name="connsiteX10" fmla="*/ 65485 w 305991"/>
              <a:gd name="connsiteY10" fmla="*/ 266699 h 364331"/>
              <a:gd name="connsiteX11" fmla="*/ 20241 w 305991"/>
              <a:gd name="connsiteY11" fmla="*/ 364331 h 364331"/>
              <a:gd name="connsiteX12" fmla="*/ 5953 w 305991"/>
              <a:gd name="connsiteY12" fmla="*/ 250031 h 364331"/>
              <a:gd name="connsiteX0" fmla="*/ 5953 w 305991"/>
              <a:gd name="connsiteY0" fmla="*/ 250031 h 364331"/>
              <a:gd name="connsiteX1" fmla="*/ 0 w 305991"/>
              <a:gd name="connsiteY1" fmla="*/ 90487 h 364331"/>
              <a:gd name="connsiteX2" fmla="*/ 39291 w 305991"/>
              <a:gd name="connsiteY2" fmla="*/ 21432 h 364331"/>
              <a:gd name="connsiteX3" fmla="*/ 89297 w 305991"/>
              <a:gd name="connsiteY3" fmla="*/ 21432 h 364331"/>
              <a:gd name="connsiteX4" fmla="*/ 120253 w 305991"/>
              <a:gd name="connsiteY4" fmla="*/ 71438 h 364331"/>
              <a:gd name="connsiteX5" fmla="*/ 215503 w 305991"/>
              <a:gd name="connsiteY5" fmla="*/ 23813 h 364331"/>
              <a:gd name="connsiteX6" fmla="*/ 272653 w 305991"/>
              <a:gd name="connsiteY6" fmla="*/ 0 h 364331"/>
              <a:gd name="connsiteX7" fmla="*/ 305991 w 305991"/>
              <a:gd name="connsiteY7" fmla="*/ 116682 h 364331"/>
              <a:gd name="connsiteX8" fmla="*/ 244078 w 305991"/>
              <a:gd name="connsiteY8" fmla="*/ 228600 h 364331"/>
              <a:gd name="connsiteX9" fmla="*/ 125016 w 305991"/>
              <a:gd name="connsiteY9" fmla="*/ 238124 h 364331"/>
              <a:gd name="connsiteX10" fmla="*/ 65485 w 305991"/>
              <a:gd name="connsiteY10" fmla="*/ 266699 h 364331"/>
              <a:gd name="connsiteX11" fmla="*/ 20241 w 305991"/>
              <a:gd name="connsiteY11" fmla="*/ 364331 h 364331"/>
              <a:gd name="connsiteX12" fmla="*/ 5953 w 305991"/>
              <a:gd name="connsiteY12" fmla="*/ 250031 h 364331"/>
              <a:gd name="connsiteX0" fmla="*/ 7143 w 307181"/>
              <a:gd name="connsiteY0" fmla="*/ 250031 h 364331"/>
              <a:gd name="connsiteX1" fmla="*/ 0 w 307181"/>
              <a:gd name="connsiteY1" fmla="*/ 157162 h 364331"/>
              <a:gd name="connsiteX2" fmla="*/ 1190 w 307181"/>
              <a:gd name="connsiteY2" fmla="*/ 90487 h 364331"/>
              <a:gd name="connsiteX3" fmla="*/ 40481 w 307181"/>
              <a:gd name="connsiteY3" fmla="*/ 21432 h 364331"/>
              <a:gd name="connsiteX4" fmla="*/ 90487 w 307181"/>
              <a:gd name="connsiteY4" fmla="*/ 21432 h 364331"/>
              <a:gd name="connsiteX5" fmla="*/ 121443 w 307181"/>
              <a:gd name="connsiteY5" fmla="*/ 71438 h 364331"/>
              <a:gd name="connsiteX6" fmla="*/ 216693 w 307181"/>
              <a:gd name="connsiteY6" fmla="*/ 23813 h 364331"/>
              <a:gd name="connsiteX7" fmla="*/ 273843 w 307181"/>
              <a:gd name="connsiteY7" fmla="*/ 0 h 364331"/>
              <a:gd name="connsiteX8" fmla="*/ 307181 w 307181"/>
              <a:gd name="connsiteY8" fmla="*/ 116682 h 364331"/>
              <a:gd name="connsiteX9" fmla="*/ 245268 w 307181"/>
              <a:gd name="connsiteY9" fmla="*/ 228600 h 364331"/>
              <a:gd name="connsiteX10" fmla="*/ 126206 w 307181"/>
              <a:gd name="connsiteY10" fmla="*/ 238124 h 364331"/>
              <a:gd name="connsiteX11" fmla="*/ 66675 w 307181"/>
              <a:gd name="connsiteY11" fmla="*/ 266699 h 364331"/>
              <a:gd name="connsiteX12" fmla="*/ 21431 w 307181"/>
              <a:gd name="connsiteY12" fmla="*/ 364331 h 364331"/>
              <a:gd name="connsiteX13" fmla="*/ 7143 w 307181"/>
              <a:gd name="connsiteY13" fmla="*/ 250031 h 364331"/>
              <a:gd name="connsiteX0" fmla="*/ 5961 w 305999"/>
              <a:gd name="connsiteY0" fmla="*/ 250031 h 364331"/>
              <a:gd name="connsiteX1" fmla="*/ 15486 w 305999"/>
              <a:gd name="connsiteY1" fmla="*/ 152399 h 364331"/>
              <a:gd name="connsiteX2" fmla="*/ 8 w 305999"/>
              <a:gd name="connsiteY2" fmla="*/ 90487 h 364331"/>
              <a:gd name="connsiteX3" fmla="*/ 39299 w 305999"/>
              <a:gd name="connsiteY3" fmla="*/ 21432 h 364331"/>
              <a:gd name="connsiteX4" fmla="*/ 89305 w 305999"/>
              <a:gd name="connsiteY4" fmla="*/ 21432 h 364331"/>
              <a:gd name="connsiteX5" fmla="*/ 120261 w 305999"/>
              <a:gd name="connsiteY5" fmla="*/ 71438 h 364331"/>
              <a:gd name="connsiteX6" fmla="*/ 215511 w 305999"/>
              <a:gd name="connsiteY6" fmla="*/ 23813 h 364331"/>
              <a:gd name="connsiteX7" fmla="*/ 272661 w 305999"/>
              <a:gd name="connsiteY7" fmla="*/ 0 h 364331"/>
              <a:gd name="connsiteX8" fmla="*/ 305999 w 305999"/>
              <a:gd name="connsiteY8" fmla="*/ 116682 h 364331"/>
              <a:gd name="connsiteX9" fmla="*/ 244086 w 305999"/>
              <a:gd name="connsiteY9" fmla="*/ 228600 h 364331"/>
              <a:gd name="connsiteX10" fmla="*/ 125024 w 305999"/>
              <a:gd name="connsiteY10" fmla="*/ 238124 h 364331"/>
              <a:gd name="connsiteX11" fmla="*/ 65493 w 305999"/>
              <a:gd name="connsiteY11" fmla="*/ 266699 h 364331"/>
              <a:gd name="connsiteX12" fmla="*/ 20249 w 305999"/>
              <a:gd name="connsiteY12" fmla="*/ 364331 h 364331"/>
              <a:gd name="connsiteX13" fmla="*/ 5961 w 305999"/>
              <a:gd name="connsiteY13" fmla="*/ 250031 h 36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999" h="364331">
                <a:moveTo>
                  <a:pt x="5961" y="250031"/>
                </a:moveTo>
                <a:lnTo>
                  <a:pt x="15486" y="152399"/>
                </a:lnTo>
                <a:cubicBezTo>
                  <a:pt x="15883" y="130174"/>
                  <a:pt x="-389" y="112712"/>
                  <a:pt x="8" y="90487"/>
                </a:cubicBezTo>
                <a:lnTo>
                  <a:pt x="39299" y="21432"/>
                </a:lnTo>
                <a:lnTo>
                  <a:pt x="89305" y="21432"/>
                </a:lnTo>
                <a:lnTo>
                  <a:pt x="120261" y="71438"/>
                </a:lnTo>
                <a:lnTo>
                  <a:pt x="215511" y="23813"/>
                </a:lnTo>
                <a:lnTo>
                  <a:pt x="272661" y="0"/>
                </a:lnTo>
                <a:lnTo>
                  <a:pt x="305999" y="116682"/>
                </a:lnTo>
                <a:lnTo>
                  <a:pt x="244086" y="228600"/>
                </a:lnTo>
                <a:lnTo>
                  <a:pt x="125024" y="238124"/>
                </a:lnTo>
                <a:lnTo>
                  <a:pt x="65493" y="266699"/>
                </a:lnTo>
                <a:lnTo>
                  <a:pt x="20249" y="364331"/>
                </a:lnTo>
                <a:lnTo>
                  <a:pt x="5961" y="250031"/>
                </a:lnTo>
                <a:close/>
              </a:path>
            </a:pathLst>
          </a:custGeom>
          <a:solidFill>
            <a:srgbClr val="161D28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二等辺三角形 44">
            <a:extLst>
              <a:ext uri="{FF2B5EF4-FFF2-40B4-BE49-F238E27FC236}">
                <a16:creationId xmlns:a16="http://schemas.microsoft.com/office/drawing/2014/main" id="{A58EC805-347A-43FE-8747-508144E8335A}"/>
              </a:ext>
            </a:extLst>
          </p:cNvPr>
          <p:cNvSpPr/>
          <p:nvPr/>
        </p:nvSpPr>
        <p:spPr>
          <a:xfrm>
            <a:off x="6946106" y="5753102"/>
            <a:ext cx="2600326" cy="1328736"/>
          </a:xfrm>
          <a:custGeom>
            <a:avLst/>
            <a:gdLst>
              <a:gd name="connsiteX0" fmla="*/ 0 w 542925"/>
              <a:gd name="connsiteY0" fmla="*/ 350043 h 350043"/>
              <a:gd name="connsiteX1" fmla="*/ 271463 w 542925"/>
              <a:gd name="connsiteY1" fmla="*/ 0 h 350043"/>
              <a:gd name="connsiteX2" fmla="*/ 542925 w 542925"/>
              <a:gd name="connsiteY2" fmla="*/ 350043 h 350043"/>
              <a:gd name="connsiteX3" fmla="*/ 0 w 542925"/>
              <a:gd name="connsiteY3" fmla="*/ 350043 h 350043"/>
              <a:gd name="connsiteX0" fmla="*/ 0 w 542925"/>
              <a:gd name="connsiteY0" fmla="*/ 526255 h 526255"/>
              <a:gd name="connsiteX1" fmla="*/ 471488 w 542925"/>
              <a:gd name="connsiteY1" fmla="*/ 0 h 526255"/>
              <a:gd name="connsiteX2" fmla="*/ 542925 w 542925"/>
              <a:gd name="connsiteY2" fmla="*/ 526255 h 526255"/>
              <a:gd name="connsiteX3" fmla="*/ 0 w 542925"/>
              <a:gd name="connsiteY3" fmla="*/ 526255 h 526255"/>
              <a:gd name="connsiteX0" fmla="*/ 0 w 426243"/>
              <a:gd name="connsiteY0" fmla="*/ 921543 h 921543"/>
              <a:gd name="connsiteX1" fmla="*/ 354806 w 426243"/>
              <a:gd name="connsiteY1" fmla="*/ 0 h 921543"/>
              <a:gd name="connsiteX2" fmla="*/ 426243 w 426243"/>
              <a:gd name="connsiteY2" fmla="*/ 526255 h 921543"/>
              <a:gd name="connsiteX3" fmla="*/ 0 w 426243"/>
              <a:gd name="connsiteY3" fmla="*/ 921543 h 921543"/>
              <a:gd name="connsiteX0" fmla="*/ 0 w 426243"/>
              <a:gd name="connsiteY0" fmla="*/ 921543 h 921543"/>
              <a:gd name="connsiteX1" fmla="*/ 176211 w 426243"/>
              <a:gd name="connsiteY1" fmla="*/ 461962 h 921543"/>
              <a:gd name="connsiteX2" fmla="*/ 354806 w 426243"/>
              <a:gd name="connsiteY2" fmla="*/ 0 h 921543"/>
              <a:gd name="connsiteX3" fmla="*/ 426243 w 426243"/>
              <a:gd name="connsiteY3" fmla="*/ 526255 h 921543"/>
              <a:gd name="connsiteX4" fmla="*/ 0 w 426243"/>
              <a:gd name="connsiteY4" fmla="*/ 921543 h 921543"/>
              <a:gd name="connsiteX0" fmla="*/ 0 w 426243"/>
              <a:gd name="connsiteY0" fmla="*/ 921543 h 921543"/>
              <a:gd name="connsiteX1" fmla="*/ 150017 w 426243"/>
              <a:gd name="connsiteY1" fmla="*/ 414337 h 921543"/>
              <a:gd name="connsiteX2" fmla="*/ 354806 w 426243"/>
              <a:gd name="connsiteY2" fmla="*/ 0 h 921543"/>
              <a:gd name="connsiteX3" fmla="*/ 426243 w 426243"/>
              <a:gd name="connsiteY3" fmla="*/ 526255 h 921543"/>
              <a:gd name="connsiteX4" fmla="*/ 0 w 426243"/>
              <a:gd name="connsiteY4" fmla="*/ 921543 h 921543"/>
              <a:gd name="connsiteX0" fmla="*/ 0 w 426243"/>
              <a:gd name="connsiteY0" fmla="*/ 921543 h 921543"/>
              <a:gd name="connsiteX1" fmla="*/ 54767 w 426243"/>
              <a:gd name="connsiteY1" fmla="*/ 714375 h 921543"/>
              <a:gd name="connsiteX2" fmla="*/ 150017 w 426243"/>
              <a:gd name="connsiteY2" fmla="*/ 414337 h 921543"/>
              <a:gd name="connsiteX3" fmla="*/ 354806 w 426243"/>
              <a:gd name="connsiteY3" fmla="*/ 0 h 921543"/>
              <a:gd name="connsiteX4" fmla="*/ 426243 w 426243"/>
              <a:gd name="connsiteY4" fmla="*/ 526255 h 921543"/>
              <a:gd name="connsiteX5" fmla="*/ 0 w 426243"/>
              <a:gd name="connsiteY5" fmla="*/ 921543 h 921543"/>
              <a:gd name="connsiteX0" fmla="*/ 976314 w 1402557"/>
              <a:gd name="connsiteY0" fmla="*/ 921543 h 921543"/>
              <a:gd name="connsiteX1" fmla="*/ 0 w 1402557"/>
              <a:gd name="connsiteY1" fmla="*/ 733425 h 921543"/>
              <a:gd name="connsiteX2" fmla="*/ 1126331 w 1402557"/>
              <a:gd name="connsiteY2" fmla="*/ 414337 h 921543"/>
              <a:gd name="connsiteX3" fmla="*/ 1331120 w 1402557"/>
              <a:gd name="connsiteY3" fmla="*/ 0 h 921543"/>
              <a:gd name="connsiteX4" fmla="*/ 1402557 w 1402557"/>
              <a:gd name="connsiteY4" fmla="*/ 526255 h 921543"/>
              <a:gd name="connsiteX5" fmla="*/ 976314 w 1402557"/>
              <a:gd name="connsiteY5" fmla="*/ 921543 h 921543"/>
              <a:gd name="connsiteX0" fmla="*/ 976314 w 1402557"/>
              <a:gd name="connsiteY0" fmla="*/ 921543 h 921543"/>
              <a:gd name="connsiteX1" fmla="*/ 483394 w 1402557"/>
              <a:gd name="connsiteY1" fmla="*/ 831056 h 921543"/>
              <a:gd name="connsiteX2" fmla="*/ 0 w 1402557"/>
              <a:gd name="connsiteY2" fmla="*/ 733425 h 921543"/>
              <a:gd name="connsiteX3" fmla="*/ 1126331 w 1402557"/>
              <a:gd name="connsiteY3" fmla="*/ 414337 h 921543"/>
              <a:gd name="connsiteX4" fmla="*/ 1331120 w 1402557"/>
              <a:gd name="connsiteY4" fmla="*/ 0 h 921543"/>
              <a:gd name="connsiteX5" fmla="*/ 1402557 w 1402557"/>
              <a:gd name="connsiteY5" fmla="*/ 526255 h 921543"/>
              <a:gd name="connsiteX6" fmla="*/ 976314 w 1402557"/>
              <a:gd name="connsiteY6" fmla="*/ 921543 h 921543"/>
              <a:gd name="connsiteX0" fmla="*/ 1981201 w 2407444"/>
              <a:gd name="connsiteY0" fmla="*/ 921543 h 921543"/>
              <a:gd name="connsiteX1" fmla="*/ 0 w 2407444"/>
              <a:gd name="connsiteY1" fmla="*/ 726281 h 921543"/>
              <a:gd name="connsiteX2" fmla="*/ 1004887 w 2407444"/>
              <a:gd name="connsiteY2" fmla="*/ 733425 h 921543"/>
              <a:gd name="connsiteX3" fmla="*/ 2131218 w 2407444"/>
              <a:gd name="connsiteY3" fmla="*/ 414337 h 921543"/>
              <a:gd name="connsiteX4" fmla="*/ 2336007 w 2407444"/>
              <a:gd name="connsiteY4" fmla="*/ 0 h 921543"/>
              <a:gd name="connsiteX5" fmla="*/ 2407444 w 2407444"/>
              <a:gd name="connsiteY5" fmla="*/ 526255 h 921543"/>
              <a:gd name="connsiteX6" fmla="*/ 1981201 w 2407444"/>
              <a:gd name="connsiteY6" fmla="*/ 921543 h 921543"/>
              <a:gd name="connsiteX0" fmla="*/ 1981201 w 2407444"/>
              <a:gd name="connsiteY0" fmla="*/ 921543 h 921543"/>
              <a:gd name="connsiteX1" fmla="*/ 1169193 w 2407444"/>
              <a:gd name="connsiteY1" fmla="*/ 842962 h 921543"/>
              <a:gd name="connsiteX2" fmla="*/ 0 w 2407444"/>
              <a:gd name="connsiteY2" fmla="*/ 726281 h 921543"/>
              <a:gd name="connsiteX3" fmla="*/ 1004887 w 2407444"/>
              <a:gd name="connsiteY3" fmla="*/ 733425 h 921543"/>
              <a:gd name="connsiteX4" fmla="*/ 2131218 w 2407444"/>
              <a:gd name="connsiteY4" fmla="*/ 414337 h 921543"/>
              <a:gd name="connsiteX5" fmla="*/ 2336007 w 2407444"/>
              <a:gd name="connsiteY5" fmla="*/ 0 h 921543"/>
              <a:gd name="connsiteX6" fmla="*/ 2407444 w 2407444"/>
              <a:gd name="connsiteY6" fmla="*/ 526255 h 921543"/>
              <a:gd name="connsiteX7" fmla="*/ 1981201 w 2407444"/>
              <a:gd name="connsiteY7" fmla="*/ 921543 h 921543"/>
              <a:gd name="connsiteX0" fmla="*/ 2143127 w 2569370"/>
              <a:gd name="connsiteY0" fmla="*/ 921543 h 921543"/>
              <a:gd name="connsiteX1" fmla="*/ 0 w 2569370"/>
              <a:gd name="connsiteY1" fmla="*/ 716756 h 921543"/>
              <a:gd name="connsiteX2" fmla="*/ 161926 w 2569370"/>
              <a:gd name="connsiteY2" fmla="*/ 726281 h 921543"/>
              <a:gd name="connsiteX3" fmla="*/ 1166813 w 2569370"/>
              <a:gd name="connsiteY3" fmla="*/ 733425 h 921543"/>
              <a:gd name="connsiteX4" fmla="*/ 2293144 w 2569370"/>
              <a:gd name="connsiteY4" fmla="*/ 414337 h 921543"/>
              <a:gd name="connsiteX5" fmla="*/ 2497933 w 2569370"/>
              <a:gd name="connsiteY5" fmla="*/ 0 h 921543"/>
              <a:gd name="connsiteX6" fmla="*/ 2569370 w 2569370"/>
              <a:gd name="connsiteY6" fmla="*/ 526255 h 921543"/>
              <a:gd name="connsiteX7" fmla="*/ 2143127 w 2569370"/>
              <a:gd name="connsiteY7" fmla="*/ 921543 h 921543"/>
              <a:gd name="connsiteX0" fmla="*/ 2143127 w 2569370"/>
              <a:gd name="connsiteY0" fmla="*/ 921543 h 921543"/>
              <a:gd name="connsiteX1" fmla="*/ 0 w 2569370"/>
              <a:gd name="connsiteY1" fmla="*/ 716756 h 921543"/>
              <a:gd name="connsiteX2" fmla="*/ 631032 w 2569370"/>
              <a:gd name="connsiteY2" fmla="*/ 742950 h 921543"/>
              <a:gd name="connsiteX3" fmla="*/ 1166813 w 2569370"/>
              <a:gd name="connsiteY3" fmla="*/ 733425 h 921543"/>
              <a:gd name="connsiteX4" fmla="*/ 2293144 w 2569370"/>
              <a:gd name="connsiteY4" fmla="*/ 414337 h 921543"/>
              <a:gd name="connsiteX5" fmla="*/ 2497933 w 2569370"/>
              <a:gd name="connsiteY5" fmla="*/ 0 h 921543"/>
              <a:gd name="connsiteX6" fmla="*/ 2569370 w 2569370"/>
              <a:gd name="connsiteY6" fmla="*/ 526255 h 921543"/>
              <a:gd name="connsiteX7" fmla="*/ 2143127 w 2569370"/>
              <a:gd name="connsiteY7" fmla="*/ 921543 h 921543"/>
              <a:gd name="connsiteX0" fmla="*/ 2143127 w 2569370"/>
              <a:gd name="connsiteY0" fmla="*/ 921543 h 921543"/>
              <a:gd name="connsiteX1" fmla="*/ 1173957 w 2569370"/>
              <a:gd name="connsiteY1" fmla="*/ 826293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07157 w 2569370"/>
              <a:gd name="connsiteY1" fmla="*/ 885825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19064 w 2569370"/>
              <a:gd name="connsiteY1" fmla="*/ 883444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85739 w 2569370"/>
              <a:gd name="connsiteY1" fmla="*/ 831057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85727 w 2569370"/>
              <a:gd name="connsiteY1" fmla="*/ 842963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014413 w 2569370"/>
              <a:gd name="connsiteY1" fmla="*/ 878681 h 921543"/>
              <a:gd name="connsiteX2" fmla="*/ 85727 w 2569370"/>
              <a:gd name="connsiteY2" fmla="*/ 842963 h 921543"/>
              <a:gd name="connsiteX3" fmla="*/ 0 w 2569370"/>
              <a:gd name="connsiteY3" fmla="*/ 716756 h 921543"/>
              <a:gd name="connsiteX4" fmla="*/ 631032 w 2569370"/>
              <a:gd name="connsiteY4" fmla="*/ 742950 h 921543"/>
              <a:gd name="connsiteX5" fmla="*/ 1166813 w 2569370"/>
              <a:gd name="connsiteY5" fmla="*/ 733425 h 921543"/>
              <a:gd name="connsiteX6" fmla="*/ 2293144 w 2569370"/>
              <a:gd name="connsiteY6" fmla="*/ 414337 h 921543"/>
              <a:gd name="connsiteX7" fmla="*/ 2497933 w 2569370"/>
              <a:gd name="connsiteY7" fmla="*/ 0 h 921543"/>
              <a:gd name="connsiteX8" fmla="*/ 2569370 w 2569370"/>
              <a:gd name="connsiteY8" fmla="*/ 526255 h 921543"/>
              <a:gd name="connsiteX9" fmla="*/ 2143127 w 2569370"/>
              <a:gd name="connsiteY9" fmla="*/ 921543 h 921543"/>
              <a:gd name="connsiteX0" fmla="*/ 2143127 w 2569370"/>
              <a:gd name="connsiteY0" fmla="*/ 921543 h 973931"/>
              <a:gd name="connsiteX1" fmla="*/ 88107 w 2569370"/>
              <a:gd name="connsiteY1" fmla="*/ 973931 h 973931"/>
              <a:gd name="connsiteX2" fmla="*/ 85727 w 2569370"/>
              <a:gd name="connsiteY2" fmla="*/ 842963 h 973931"/>
              <a:gd name="connsiteX3" fmla="*/ 0 w 2569370"/>
              <a:gd name="connsiteY3" fmla="*/ 716756 h 973931"/>
              <a:gd name="connsiteX4" fmla="*/ 631032 w 2569370"/>
              <a:gd name="connsiteY4" fmla="*/ 742950 h 973931"/>
              <a:gd name="connsiteX5" fmla="*/ 1166813 w 2569370"/>
              <a:gd name="connsiteY5" fmla="*/ 733425 h 973931"/>
              <a:gd name="connsiteX6" fmla="*/ 2293144 w 2569370"/>
              <a:gd name="connsiteY6" fmla="*/ 414337 h 973931"/>
              <a:gd name="connsiteX7" fmla="*/ 2497933 w 2569370"/>
              <a:gd name="connsiteY7" fmla="*/ 0 h 973931"/>
              <a:gd name="connsiteX8" fmla="*/ 2569370 w 2569370"/>
              <a:gd name="connsiteY8" fmla="*/ 526255 h 973931"/>
              <a:gd name="connsiteX9" fmla="*/ 2143127 w 2569370"/>
              <a:gd name="connsiteY9" fmla="*/ 921543 h 973931"/>
              <a:gd name="connsiteX0" fmla="*/ 2143127 w 2569370"/>
              <a:gd name="connsiteY0" fmla="*/ 921543 h 973931"/>
              <a:gd name="connsiteX1" fmla="*/ 1188244 w 2569370"/>
              <a:gd name="connsiteY1" fmla="*/ 938212 h 973931"/>
              <a:gd name="connsiteX2" fmla="*/ 88107 w 2569370"/>
              <a:gd name="connsiteY2" fmla="*/ 973931 h 973931"/>
              <a:gd name="connsiteX3" fmla="*/ 85727 w 2569370"/>
              <a:gd name="connsiteY3" fmla="*/ 842963 h 973931"/>
              <a:gd name="connsiteX4" fmla="*/ 0 w 2569370"/>
              <a:gd name="connsiteY4" fmla="*/ 716756 h 973931"/>
              <a:gd name="connsiteX5" fmla="*/ 631032 w 2569370"/>
              <a:gd name="connsiteY5" fmla="*/ 742950 h 973931"/>
              <a:gd name="connsiteX6" fmla="*/ 1166813 w 2569370"/>
              <a:gd name="connsiteY6" fmla="*/ 733425 h 973931"/>
              <a:gd name="connsiteX7" fmla="*/ 2293144 w 2569370"/>
              <a:gd name="connsiteY7" fmla="*/ 414337 h 973931"/>
              <a:gd name="connsiteX8" fmla="*/ 2497933 w 2569370"/>
              <a:gd name="connsiteY8" fmla="*/ 0 h 973931"/>
              <a:gd name="connsiteX9" fmla="*/ 2569370 w 2569370"/>
              <a:gd name="connsiteY9" fmla="*/ 526255 h 973931"/>
              <a:gd name="connsiteX10" fmla="*/ 2143127 w 2569370"/>
              <a:gd name="connsiteY10" fmla="*/ 921543 h 973931"/>
              <a:gd name="connsiteX0" fmla="*/ 2143127 w 2569370"/>
              <a:gd name="connsiteY0" fmla="*/ 921543 h 1064418"/>
              <a:gd name="connsiteX1" fmla="*/ 26194 w 2569370"/>
              <a:gd name="connsiteY1" fmla="*/ 1064418 h 1064418"/>
              <a:gd name="connsiteX2" fmla="*/ 88107 w 2569370"/>
              <a:gd name="connsiteY2" fmla="*/ 973931 h 1064418"/>
              <a:gd name="connsiteX3" fmla="*/ 85727 w 2569370"/>
              <a:gd name="connsiteY3" fmla="*/ 842963 h 1064418"/>
              <a:gd name="connsiteX4" fmla="*/ 0 w 2569370"/>
              <a:gd name="connsiteY4" fmla="*/ 716756 h 1064418"/>
              <a:gd name="connsiteX5" fmla="*/ 631032 w 2569370"/>
              <a:gd name="connsiteY5" fmla="*/ 742950 h 1064418"/>
              <a:gd name="connsiteX6" fmla="*/ 1166813 w 2569370"/>
              <a:gd name="connsiteY6" fmla="*/ 733425 h 1064418"/>
              <a:gd name="connsiteX7" fmla="*/ 2293144 w 2569370"/>
              <a:gd name="connsiteY7" fmla="*/ 414337 h 1064418"/>
              <a:gd name="connsiteX8" fmla="*/ 2497933 w 2569370"/>
              <a:gd name="connsiteY8" fmla="*/ 0 h 1064418"/>
              <a:gd name="connsiteX9" fmla="*/ 2569370 w 2569370"/>
              <a:gd name="connsiteY9" fmla="*/ 526255 h 1064418"/>
              <a:gd name="connsiteX10" fmla="*/ 2143127 w 2569370"/>
              <a:gd name="connsiteY10" fmla="*/ 921543 h 1064418"/>
              <a:gd name="connsiteX0" fmla="*/ 2143127 w 2569370"/>
              <a:gd name="connsiteY0" fmla="*/ 921543 h 1064418"/>
              <a:gd name="connsiteX1" fmla="*/ 1173957 w 2569370"/>
              <a:gd name="connsiteY1" fmla="*/ 981074 h 1064418"/>
              <a:gd name="connsiteX2" fmla="*/ 26194 w 2569370"/>
              <a:gd name="connsiteY2" fmla="*/ 1064418 h 1064418"/>
              <a:gd name="connsiteX3" fmla="*/ 88107 w 2569370"/>
              <a:gd name="connsiteY3" fmla="*/ 973931 h 1064418"/>
              <a:gd name="connsiteX4" fmla="*/ 85727 w 2569370"/>
              <a:gd name="connsiteY4" fmla="*/ 842963 h 1064418"/>
              <a:gd name="connsiteX5" fmla="*/ 0 w 2569370"/>
              <a:gd name="connsiteY5" fmla="*/ 716756 h 1064418"/>
              <a:gd name="connsiteX6" fmla="*/ 631032 w 2569370"/>
              <a:gd name="connsiteY6" fmla="*/ 742950 h 1064418"/>
              <a:gd name="connsiteX7" fmla="*/ 1166813 w 2569370"/>
              <a:gd name="connsiteY7" fmla="*/ 733425 h 1064418"/>
              <a:gd name="connsiteX8" fmla="*/ 2293144 w 2569370"/>
              <a:gd name="connsiteY8" fmla="*/ 414337 h 1064418"/>
              <a:gd name="connsiteX9" fmla="*/ 2497933 w 2569370"/>
              <a:gd name="connsiteY9" fmla="*/ 0 h 1064418"/>
              <a:gd name="connsiteX10" fmla="*/ 2569370 w 2569370"/>
              <a:gd name="connsiteY10" fmla="*/ 526255 h 1064418"/>
              <a:gd name="connsiteX11" fmla="*/ 2143127 w 2569370"/>
              <a:gd name="connsiteY11" fmla="*/ 921543 h 1064418"/>
              <a:gd name="connsiteX0" fmla="*/ 2143127 w 2569370"/>
              <a:gd name="connsiteY0" fmla="*/ 921543 h 1273967"/>
              <a:gd name="connsiteX1" fmla="*/ 1045369 w 2569370"/>
              <a:gd name="connsiteY1" fmla="*/ 1273967 h 1273967"/>
              <a:gd name="connsiteX2" fmla="*/ 26194 w 2569370"/>
              <a:gd name="connsiteY2" fmla="*/ 1064418 h 1273967"/>
              <a:gd name="connsiteX3" fmla="*/ 88107 w 2569370"/>
              <a:gd name="connsiteY3" fmla="*/ 973931 h 1273967"/>
              <a:gd name="connsiteX4" fmla="*/ 85727 w 2569370"/>
              <a:gd name="connsiteY4" fmla="*/ 842963 h 1273967"/>
              <a:gd name="connsiteX5" fmla="*/ 0 w 2569370"/>
              <a:gd name="connsiteY5" fmla="*/ 716756 h 1273967"/>
              <a:gd name="connsiteX6" fmla="*/ 631032 w 2569370"/>
              <a:gd name="connsiteY6" fmla="*/ 742950 h 1273967"/>
              <a:gd name="connsiteX7" fmla="*/ 1166813 w 2569370"/>
              <a:gd name="connsiteY7" fmla="*/ 733425 h 1273967"/>
              <a:gd name="connsiteX8" fmla="*/ 2293144 w 2569370"/>
              <a:gd name="connsiteY8" fmla="*/ 414337 h 1273967"/>
              <a:gd name="connsiteX9" fmla="*/ 2497933 w 2569370"/>
              <a:gd name="connsiteY9" fmla="*/ 0 h 1273967"/>
              <a:gd name="connsiteX10" fmla="*/ 2569370 w 2569370"/>
              <a:gd name="connsiteY10" fmla="*/ 526255 h 1273967"/>
              <a:gd name="connsiteX11" fmla="*/ 2143127 w 2569370"/>
              <a:gd name="connsiteY11" fmla="*/ 921543 h 1273967"/>
              <a:gd name="connsiteX0" fmla="*/ 2143127 w 2569370"/>
              <a:gd name="connsiteY0" fmla="*/ 921543 h 1273967"/>
              <a:gd name="connsiteX1" fmla="*/ 1654969 w 2569370"/>
              <a:gd name="connsiteY1" fmla="*/ 1078705 h 1273967"/>
              <a:gd name="connsiteX2" fmla="*/ 1045369 w 2569370"/>
              <a:gd name="connsiteY2" fmla="*/ 1273967 h 1273967"/>
              <a:gd name="connsiteX3" fmla="*/ 26194 w 2569370"/>
              <a:gd name="connsiteY3" fmla="*/ 1064418 h 1273967"/>
              <a:gd name="connsiteX4" fmla="*/ 88107 w 2569370"/>
              <a:gd name="connsiteY4" fmla="*/ 973931 h 1273967"/>
              <a:gd name="connsiteX5" fmla="*/ 85727 w 2569370"/>
              <a:gd name="connsiteY5" fmla="*/ 842963 h 1273967"/>
              <a:gd name="connsiteX6" fmla="*/ 0 w 2569370"/>
              <a:gd name="connsiteY6" fmla="*/ 716756 h 1273967"/>
              <a:gd name="connsiteX7" fmla="*/ 631032 w 2569370"/>
              <a:gd name="connsiteY7" fmla="*/ 742950 h 1273967"/>
              <a:gd name="connsiteX8" fmla="*/ 1166813 w 2569370"/>
              <a:gd name="connsiteY8" fmla="*/ 733425 h 1273967"/>
              <a:gd name="connsiteX9" fmla="*/ 2293144 w 2569370"/>
              <a:gd name="connsiteY9" fmla="*/ 414337 h 1273967"/>
              <a:gd name="connsiteX10" fmla="*/ 2497933 w 2569370"/>
              <a:gd name="connsiteY10" fmla="*/ 0 h 1273967"/>
              <a:gd name="connsiteX11" fmla="*/ 2569370 w 2569370"/>
              <a:gd name="connsiteY11" fmla="*/ 526255 h 1273967"/>
              <a:gd name="connsiteX12" fmla="*/ 2143127 w 2569370"/>
              <a:gd name="connsiteY12" fmla="*/ 921543 h 1273967"/>
              <a:gd name="connsiteX0" fmla="*/ 2143127 w 2569370"/>
              <a:gd name="connsiteY0" fmla="*/ 921543 h 1281111"/>
              <a:gd name="connsiteX1" fmla="*/ 1859757 w 2569370"/>
              <a:gd name="connsiteY1" fmla="*/ 1281111 h 1281111"/>
              <a:gd name="connsiteX2" fmla="*/ 1045369 w 2569370"/>
              <a:gd name="connsiteY2" fmla="*/ 1273967 h 1281111"/>
              <a:gd name="connsiteX3" fmla="*/ 26194 w 2569370"/>
              <a:gd name="connsiteY3" fmla="*/ 1064418 h 1281111"/>
              <a:gd name="connsiteX4" fmla="*/ 88107 w 2569370"/>
              <a:gd name="connsiteY4" fmla="*/ 973931 h 1281111"/>
              <a:gd name="connsiteX5" fmla="*/ 85727 w 2569370"/>
              <a:gd name="connsiteY5" fmla="*/ 842963 h 1281111"/>
              <a:gd name="connsiteX6" fmla="*/ 0 w 2569370"/>
              <a:gd name="connsiteY6" fmla="*/ 716756 h 1281111"/>
              <a:gd name="connsiteX7" fmla="*/ 631032 w 2569370"/>
              <a:gd name="connsiteY7" fmla="*/ 742950 h 1281111"/>
              <a:gd name="connsiteX8" fmla="*/ 1166813 w 2569370"/>
              <a:gd name="connsiteY8" fmla="*/ 733425 h 1281111"/>
              <a:gd name="connsiteX9" fmla="*/ 2293144 w 2569370"/>
              <a:gd name="connsiteY9" fmla="*/ 414337 h 1281111"/>
              <a:gd name="connsiteX10" fmla="*/ 2497933 w 2569370"/>
              <a:gd name="connsiteY10" fmla="*/ 0 h 1281111"/>
              <a:gd name="connsiteX11" fmla="*/ 2569370 w 2569370"/>
              <a:gd name="connsiteY11" fmla="*/ 526255 h 1281111"/>
              <a:gd name="connsiteX12" fmla="*/ 2143127 w 2569370"/>
              <a:gd name="connsiteY12" fmla="*/ 921543 h 1281111"/>
              <a:gd name="connsiteX0" fmla="*/ 2143127 w 2569370"/>
              <a:gd name="connsiteY0" fmla="*/ 921543 h 1273967"/>
              <a:gd name="connsiteX1" fmla="*/ 1638301 w 2569370"/>
              <a:gd name="connsiteY1" fmla="*/ 1131092 h 1273967"/>
              <a:gd name="connsiteX2" fmla="*/ 1045369 w 2569370"/>
              <a:gd name="connsiteY2" fmla="*/ 1273967 h 1273967"/>
              <a:gd name="connsiteX3" fmla="*/ 26194 w 2569370"/>
              <a:gd name="connsiteY3" fmla="*/ 1064418 h 1273967"/>
              <a:gd name="connsiteX4" fmla="*/ 88107 w 2569370"/>
              <a:gd name="connsiteY4" fmla="*/ 973931 h 1273967"/>
              <a:gd name="connsiteX5" fmla="*/ 85727 w 2569370"/>
              <a:gd name="connsiteY5" fmla="*/ 842963 h 1273967"/>
              <a:gd name="connsiteX6" fmla="*/ 0 w 2569370"/>
              <a:gd name="connsiteY6" fmla="*/ 716756 h 1273967"/>
              <a:gd name="connsiteX7" fmla="*/ 631032 w 2569370"/>
              <a:gd name="connsiteY7" fmla="*/ 742950 h 1273967"/>
              <a:gd name="connsiteX8" fmla="*/ 1166813 w 2569370"/>
              <a:gd name="connsiteY8" fmla="*/ 733425 h 1273967"/>
              <a:gd name="connsiteX9" fmla="*/ 2293144 w 2569370"/>
              <a:gd name="connsiteY9" fmla="*/ 414337 h 1273967"/>
              <a:gd name="connsiteX10" fmla="*/ 2497933 w 2569370"/>
              <a:gd name="connsiteY10" fmla="*/ 0 h 1273967"/>
              <a:gd name="connsiteX11" fmla="*/ 2569370 w 2569370"/>
              <a:gd name="connsiteY11" fmla="*/ 526255 h 1273967"/>
              <a:gd name="connsiteX12" fmla="*/ 2143127 w 2569370"/>
              <a:gd name="connsiteY12" fmla="*/ 921543 h 1273967"/>
              <a:gd name="connsiteX0" fmla="*/ 2143127 w 2569370"/>
              <a:gd name="connsiteY0" fmla="*/ 921543 h 1273967"/>
              <a:gd name="connsiteX1" fmla="*/ 1869282 w 2569370"/>
              <a:gd name="connsiteY1" fmla="*/ 1031080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826419 w 2569370"/>
              <a:gd name="connsiteY1" fmla="*/ 828674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431132 w 2569370"/>
              <a:gd name="connsiteY1" fmla="*/ 847724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662113 w 2569370"/>
              <a:gd name="connsiteY1" fmla="*/ 1078706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997869 w 2569370"/>
              <a:gd name="connsiteY1" fmla="*/ 973930 h 1273967"/>
              <a:gd name="connsiteX2" fmla="*/ 1662113 w 2569370"/>
              <a:gd name="connsiteY2" fmla="*/ 1078706 h 1273967"/>
              <a:gd name="connsiteX3" fmla="*/ 1638301 w 2569370"/>
              <a:gd name="connsiteY3" fmla="*/ 1131092 h 1273967"/>
              <a:gd name="connsiteX4" fmla="*/ 1045369 w 2569370"/>
              <a:gd name="connsiteY4" fmla="*/ 1273967 h 1273967"/>
              <a:gd name="connsiteX5" fmla="*/ 26194 w 2569370"/>
              <a:gd name="connsiteY5" fmla="*/ 1064418 h 1273967"/>
              <a:gd name="connsiteX6" fmla="*/ 88107 w 2569370"/>
              <a:gd name="connsiteY6" fmla="*/ 973931 h 1273967"/>
              <a:gd name="connsiteX7" fmla="*/ 85727 w 2569370"/>
              <a:gd name="connsiteY7" fmla="*/ 842963 h 1273967"/>
              <a:gd name="connsiteX8" fmla="*/ 0 w 2569370"/>
              <a:gd name="connsiteY8" fmla="*/ 716756 h 1273967"/>
              <a:gd name="connsiteX9" fmla="*/ 631032 w 2569370"/>
              <a:gd name="connsiteY9" fmla="*/ 742950 h 1273967"/>
              <a:gd name="connsiteX10" fmla="*/ 1166813 w 2569370"/>
              <a:gd name="connsiteY10" fmla="*/ 733425 h 1273967"/>
              <a:gd name="connsiteX11" fmla="*/ 2293144 w 2569370"/>
              <a:gd name="connsiteY11" fmla="*/ 414337 h 1273967"/>
              <a:gd name="connsiteX12" fmla="*/ 2497933 w 2569370"/>
              <a:gd name="connsiteY12" fmla="*/ 0 h 1273967"/>
              <a:gd name="connsiteX13" fmla="*/ 2569370 w 2569370"/>
              <a:gd name="connsiteY13" fmla="*/ 526255 h 1273967"/>
              <a:gd name="connsiteX14" fmla="*/ 2143127 w 2569370"/>
              <a:gd name="connsiteY14" fmla="*/ 921543 h 1273967"/>
              <a:gd name="connsiteX0" fmla="*/ 2143127 w 2569370"/>
              <a:gd name="connsiteY0" fmla="*/ 921543 h 1273967"/>
              <a:gd name="connsiteX1" fmla="*/ 1762125 w 2569370"/>
              <a:gd name="connsiteY1" fmla="*/ 702467 h 1273967"/>
              <a:gd name="connsiteX2" fmla="*/ 1662113 w 2569370"/>
              <a:gd name="connsiteY2" fmla="*/ 1078706 h 1273967"/>
              <a:gd name="connsiteX3" fmla="*/ 1638301 w 2569370"/>
              <a:gd name="connsiteY3" fmla="*/ 1131092 h 1273967"/>
              <a:gd name="connsiteX4" fmla="*/ 1045369 w 2569370"/>
              <a:gd name="connsiteY4" fmla="*/ 1273967 h 1273967"/>
              <a:gd name="connsiteX5" fmla="*/ 26194 w 2569370"/>
              <a:gd name="connsiteY5" fmla="*/ 1064418 h 1273967"/>
              <a:gd name="connsiteX6" fmla="*/ 88107 w 2569370"/>
              <a:gd name="connsiteY6" fmla="*/ 973931 h 1273967"/>
              <a:gd name="connsiteX7" fmla="*/ 85727 w 2569370"/>
              <a:gd name="connsiteY7" fmla="*/ 842963 h 1273967"/>
              <a:gd name="connsiteX8" fmla="*/ 0 w 2569370"/>
              <a:gd name="connsiteY8" fmla="*/ 716756 h 1273967"/>
              <a:gd name="connsiteX9" fmla="*/ 631032 w 2569370"/>
              <a:gd name="connsiteY9" fmla="*/ 742950 h 1273967"/>
              <a:gd name="connsiteX10" fmla="*/ 1166813 w 2569370"/>
              <a:gd name="connsiteY10" fmla="*/ 733425 h 1273967"/>
              <a:gd name="connsiteX11" fmla="*/ 2293144 w 2569370"/>
              <a:gd name="connsiteY11" fmla="*/ 414337 h 1273967"/>
              <a:gd name="connsiteX12" fmla="*/ 2497933 w 2569370"/>
              <a:gd name="connsiteY12" fmla="*/ 0 h 1273967"/>
              <a:gd name="connsiteX13" fmla="*/ 2569370 w 2569370"/>
              <a:gd name="connsiteY13" fmla="*/ 526255 h 1273967"/>
              <a:gd name="connsiteX14" fmla="*/ 2143127 w 2569370"/>
              <a:gd name="connsiteY14" fmla="*/ 921543 h 1273967"/>
              <a:gd name="connsiteX0" fmla="*/ 2143127 w 2569370"/>
              <a:gd name="connsiteY0" fmla="*/ 921543 h 1273967"/>
              <a:gd name="connsiteX1" fmla="*/ 1716881 w 2569370"/>
              <a:gd name="connsiteY1" fmla="*/ 1071561 h 1273967"/>
              <a:gd name="connsiteX2" fmla="*/ 1662113 w 2569370"/>
              <a:gd name="connsiteY2" fmla="*/ 1078706 h 1273967"/>
              <a:gd name="connsiteX3" fmla="*/ 1638301 w 2569370"/>
              <a:gd name="connsiteY3" fmla="*/ 1131092 h 1273967"/>
              <a:gd name="connsiteX4" fmla="*/ 1045369 w 2569370"/>
              <a:gd name="connsiteY4" fmla="*/ 1273967 h 1273967"/>
              <a:gd name="connsiteX5" fmla="*/ 26194 w 2569370"/>
              <a:gd name="connsiteY5" fmla="*/ 1064418 h 1273967"/>
              <a:gd name="connsiteX6" fmla="*/ 88107 w 2569370"/>
              <a:gd name="connsiteY6" fmla="*/ 973931 h 1273967"/>
              <a:gd name="connsiteX7" fmla="*/ 85727 w 2569370"/>
              <a:gd name="connsiteY7" fmla="*/ 842963 h 1273967"/>
              <a:gd name="connsiteX8" fmla="*/ 0 w 2569370"/>
              <a:gd name="connsiteY8" fmla="*/ 716756 h 1273967"/>
              <a:gd name="connsiteX9" fmla="*/ 631032 w 2569370"/>
              <a:gd name="connsiteY9" fmla="*/ 742950 h 1273967"/>
              <a:gd name="connsiteX10" fmla="*/ 1166813 w 2569370"/>
              <a:gd name="connsiteY10" fmla="*/ 733425 h 1273967"/>
              <a:gd name="connsiteX11" fmla="*/ 2293144 w 2569370"/>
              <a:gd name="connsiteY11" fmla="*/ 414337 h 1273967"/>
              <a:gd name="connsiteX12" fmla="*/ 2497933 w 2569370"/>
              <a:gd name="connsiteY12" fmla="*/ 0 h 1273967"/>
              <a:gd name="connsiteX13" fmla="*/ 2569370 w 2569370"/>
              <a:gd name="connsiteY13" fmla="*/ 526255 h 1273967"/>
              <a:gd name="connsiteX14" fmla="*/ 2143127 w 2569370"/>
              <a:gd name="connsiteY14" fmla="*/ 921543 h 1273967"/>
              <a:gd name="connsiteX0" fmla="*/ 2143127 w 2569370"/>
              <a:gd name="connsiteY0" fmla="*/ 921543 h 1273967"/>
              <a:gd name="connsiteX1" fmla="*/ 2002632 w 2569370"/>
              <a:gd name="connsiteY1" fmla="*/ 971549 h 1273967"/>
              <a:gd name="connsiteX2" fmla="*/ 1716881 w 2569370"/>
              <a:gd name="connsiteY2" fmla="*/ 1071561 h 1273967"/>
              <a:gd name="connsiteX3" fmla="*/ 1662113 w 2569370"/>
              <a:gd name="connsiteY3" fmla="*/ 1078706 h 1273967"/>
              <a:gd name="connsiteX4" fmla="*/ 1638301 w 2569370"/>
              <a:gd name="connsiteY4" fmla="*/ 1131092 h 1273967"/>
              <a:gd name="connsiteX5" fmla="*/ 1045369 w 2569370"/>
              <a:gd name="connsiteY5" fmla="*/ 1273967 h 1273967"/>
              <a:gd name="connsiteX6" fmla="*/ 26194 w 2569370"/>
              <a:gd name="connsiteY6" fmla="*/ 1064418 h 1273967"/>
              <a:gd name="connsiteX7" fmla="*/ 88107 w 2569370"/>
              <a:gd name="connsiteY7" fmla="*/ 973931 h 1273967"/>
              <a:gd name="connsiteX8" fmla="*/ 85727 w 2569370"/>
              <a:gd name="connsiteY8" fmla="*/ 842963 h 1273967"/>
              <a:gd name="connsiteX9" fmla="*/ 0 w 2569370"/>
              <a:gd name="connsiteY9" fmla="*/ 716756 h 1273967"/>
              <a:gd name="connsiteX10" fmla="*/ 631032 w 2569370"/>
              <a:gd name="connsiteY10" fmla="*/ 742950 h 1273967"/>
              <a:gd name="connsiteX11" fmla="*/ 1166813 w 2569370"/>
              <a:gd name="connsiteY11" fmla="*/ 733425 h 1273967"/>
              <a:gd name="connsiteX12" fmla="*/ 2293144 w 2569370"/>
              <a:gd name="connsiteY12" fmla="*/ 414337 h 1273967"/>
              <a:gd name="connsiteX13" fmla="*/ 2497933 w 2569370"/>
              <a:gd name="connsiteY13" fmla="*/ 0 h 1273967"/>
              <a:gd name="connsiteX14" fmla="*/ 2569370 w 2569370"/>
              <a:gd name="connsiteY14" fmla="*/ 526255 h 1273967"/>
              <a:gd name="connsiteX15" fmla="*/ 2143127 w 2569370"/>
              <a:gd name="connsiteY15" fmla="*/ 921543 h 1273967"/>
              <a:gd name="connsiteX0" fmla="*/ 2143127 w 2569370"/>
              <a:gd name="connsiteY0" fmla="*/ 921543 h 1273967"/>
              <a:gd name="connsiteX1" fmla="*/ 1700213 w 2569370"/>
              <a:gd name="connsiteY1" fmla="*/ 997742 h 1273967"/>
              <a:gd name="connsiteX2" fmla="*/ 1716881 w 2569370"/>
              <a:gd name="connsiteY2" fmla="*/ 1071561 h 1273967"/>
              <a:gd name="connsiteX3" fmla="*/ 1662113 w 2569370"/>
              <a:gd name="connsiteY3" fmla="*/ 1078706 h 1273967"/>
              <a:gd name="connsiteX4" fmla="*/ 1638301 w 2569370"/>
              <a:gd name="connsiteY4" fmla="*/ 1131092 h 1273967"/>
              <a:gd name="connsiteX5" fmla="*/ 1045369 w 2569370"/>
              <a:gd name="connsiteY5" fmla="*/ 1273967 h 1273967"/>
              <a:gd name="connsiteX6" fmla="*/ 26194 w 2569370"/>
              <a:gd name="connsiteY6" fmla="*/ 1064418 h 1273967"/>
              <a:gd name="connsiteX7" fmla="*/ 88107 w 2569370"/>
              <a:gd name="connsiteY7" fmla="*/ 973931 h 1273967"/>
              <a:gd name="connsiteX8" fmla="*/ 85727 w 2569370"/>
              <a:gd name="connsiteY8" fmla="*/ 842963 h 1273967"/>
              <a:gd name="connsiteX9" fmla="*/ 0 w 2569370"/>
              <a:gd name="connsiteY9" fmla="*/ 716756 h 1273967"/>
              <a:gd name="connsiteX10" fmla="*/ 631032 w 2569370"/>
              <a:gd name="connsiteY10" fmla="*/ 742950 h 1273967"/>
              <a:gd name="connsiteX11" fmla="*/ 1166813 w 2569370"/>
              <a:gd name="connsiteY11" fmla="*/ 733425 h 1273967"/>
              <a:gd name="connsiteX12" fmla="*/ 2293144 w 2569370"/>
              <a:gd name="connsiteY12" fmla="*/ 414337 h 1273967"/>
              <a:gd name="connsiteX13" fmla="*/ 2497933 w 2569370"/>
              <a:gd name="connsiteY13" fmla="*/ 0 h 1273967"/>
              <a:gd name="connsiteX14" fmla="*/ 2569370 w 2569370"/>
              <a:gd name="connsiteY14" fmla="*/ 526255 h 1273967"/>
              <a:gd name="connsiteX15" fmla="*/ 2143127 w 2569370"/>
              <a:gd name="connsiteY15" fmla="*/ 921543 h 1273967"/>
              <a:gd name="connsiteX0" fmla="*/ 2143127 w 2569370"/>
              <a:gd name="connsiteY0" fmla="*/ 921543 h 1273967"/>
              <a:gd name="connsiteX1" fmla="*/ 2000251 w 2569370"/>
              <a:gd name="connsiteY1" fmla="*/ 940592 h 1273967"/>
              <a:gd name="connsiteX2" fmla="*/ 1700213 w 2569370"/>
              <a:gd name="connsiteY2" fmla="*/ 997742 h 1273967"/>
              <a:gd name="connsiteX3" fmla="*/ 1716881 w 2569370"/>
              <a:gd name="connsiteY3" fmla="*/ 1071561 h 1273967"/>
              <a:gd name="connsiteX4" fmla="*/ 1662113 w 2569370"/>
              <a:gd name="connsiteY4" fmla="*/ 1078706 h 1273967"/>
              <a:gd name="connsiteX5" fmla="*/ 1638301 w 2569370"/>
              <a:gd name="connsiteY5" fmla="*/ 1131092 h 1273967"/>
              <a:gd name="connsiteX6" fmla="*/ 1045369 w 2569370"/>
              <a:gd name="connsiteY6" fmla="*/ 1273967 h 1273967"/>
              <a:gd name="connsiteX7" fmla="*/ 26194 w 2569370"/>
              <a:gd name="connsiteY7" fmla="*/ 1064418 h 1273967"/>
              <a:gd name="connsiteX8" fmla="*/ 88107 w 2569370"/>
              <a:gd name="connsiteY8" fmla="*/ 973931 h 1273967"/>
              <a:gd name="connsiteX9" fmla="*/ 85727 w 2569370"/>
              <a:gd name="connsiteY9" fmla="*/ 842963 h 1273967"/>
              <a:gd name="connsiteX10" fmla="*/ 0 w 2569370"/>
              <a:gd name="connsiteY10" fmla="*/ 716756 h 1273967"/>
              <a:gd name="connsiteX11" fmla="*/ 631032 w 2569370"/>
              <a:gd name="connsiteY11" fmla="*/ 742950 h 1273967"/>
              <a:gd name="connsiteX12" fmla="*/ 1166813 w 2569370"/>
              <a:gd name="connsiteY12" fmla="*/ 733425 h 1273967"/>
              <a:gd name="connsiteX13" fmla="*/ 2293144 w 2569370"/>
              <a:gd name="connsiteY13" fmla="*/ 414337 h 1273967"/>
              <a:gd name="connsiteX14" fmla="*/ 2497933 w 2569370"/>
              <a:gd name="connsiteY14" fmla="*/ 0 h 1273967"/>
              <a:gd name="connsiteX15" fmla="*/ 2569370 w 2569370"/>
              <a:gd name="connsiteY15" fmla="*/ 526255 h 1273967"/>
              <a:gd name="connsiteX16" fmla="*/ 2143127 w 2569370"/>
              <a:gd name="connsiteY16" fmla="*/ 921543 h 1273967"/>
              <a:gd name="connsiteX0" fmla="*/ 2143127 w 2569370"/>
              <a:gd name="connsiteY0" fmla="*/ 921543 h 1273967"/>
              <a:gd name="connsiteX1" fmla="*/ 1847851 w 2569370"/>
              <a:gd name="connsiteY1" fmla="*/ 602454 h 1273967"/>
              <a:gd name="connsiteX2" fmla="*/ 1700213 w 2569370"/>
              <a:gd name="connsiteY2" fmla="*/ 997742 h 1273967"/>
              <a:gd name="connsiteX3" fmla="*/ 1716881 w 2569370"/>
              <a:gd name="connsiteY3" fmla="*/ 1071561 h 1273967"/>
              <a:gd name="connsiteX4" fmla="*/ 1662113 w 2569370"/>
              <a:gd name="connsiteY4" fmla="*/ 1078706 h 1273967"/>
              <a:gd name="connsiteX5" fmla="*/ 1638301 w 2569370"/>
              <a:gd name="connsiteY5" fmla="*/ 1131092 h 1273967"/>
              <a:gd name="connsiteX6" fmla="*/ 1045369 w 2569370"/>
              <a:gd name="connsiteY6" fmla="*/ 1273967 h 1273967"/>
              <a:gd name="connsiteX7" fmla="*/ 26194 w 2569370"/>
              <a:gd name="connsiteY7" fmla="*/ 1064418 h 1273967"/>
              <a:gd name="connsiteX8" fmla="*/ 88107 w 2569370"/>
              <a:gd name="connsiteY8" fmla="*/ 973931 h 1273967"/>
              <a:gd name="connsiteX9" fmla="*/ 85727 w 2569370"/>
              <a:gd name="connsiteY9" fmla="*/ 842963 h 1273967"/>
              <a:gd name="connsiteX10" fmla="*/ 0 w 2569370"/>
              <a:gd name="connsiteY10" fmla="*/ 716756 h 1273967"/>
              <a:gd name="connsiteX11" fmla="*/ 631032 w 2569370"/>
              <a:gd name="connsiteY11" fmla="*/ 742950 h 1273967"/>
              <a:gd name="connsiteX12" fmla="*/ 1166813 w 2569370"/>
              <a:gd name="connsiteY12" fmla="*/ 733425 h 1273967"/>
              <a:gd name="connsiteX13" fmla="*/ 2293144 w 2569370"/>
              <a:gd name="connsiteY13" fmla="*/ 414337 h 1273967"/>
              <a:gd name="connsiteX14" fmla="*/ 2497933 w 2569370"/>
              <a:gd name="connsiteY14" fmla="*/ 0 h 1273967"/>
              <a:gd name="connsiteX15" fmla="*/ 2569370 w 2569370"/>
              <a:gd name="connsiteY15" fmla="*/ 526255 h 1273967"/>
              <a:gd name="connsiteX16" fmla="*/ 2143127 w 2569370"/>
              <a:gd name="connsiteY16" fmla="*/ 921543 h 1273967"/>
              <a:gd name="connsiteX0" fmla="*/ 2143127 w 2569370"/>
              <a:gd name="connsiteY0" fmla="*/ 921543 h 1273967"/>
              <a:gd name="connsiteX1" fmla="*/ 1747839 w 2569370"/>
              <a:gd name="connsiteY1" fmla="*/ 997742 h 1273967"/>
              <a:gd name="connsiteX2" fmla="*/ 1700213 w 2569370"/>
              <a:gd name="connsiteY2" fmla="*/ 997742 h 1273967"/>
              <a:gd name="connsiteX3" fmla="*/ 1716881 w 2569370"/>
              <a:gd name="connsiteY3" fmla="*/ 1071561 h 1273967"/>
              <a:gd name="connsiteX4" fmla="*/ 1662113 w 2569370"/>
              <a:gd name="connsiteY4" fmla="*/ 1078706 h 1273967"/>
              <a:gd name="connsiteX5" fmla="*/ 1638301 w 2569370"/>
              <a:gd name="connsiteY5" fmla="*/ 1131092 h 1273967"/>
              <a:gd name="connsiteX6" fmla="*/ 1045369 w 2569370"/>
              <a:gd name="connsiteY6" fmla="*/ 1273967 h 1273967"/>
              <a:gd name="connsiteX7" fmla="*/ 26194 w 2569370"/>
              <a:gd name="connsiteY7" fmla="*/ 1064418 h 1273967"/>
              <a:gd name="connsiteX8" fmla="*/ 88107 w 2569370"/>
              <a:gd name="connsiteY8" fmla="*/ 973931 h 1273967"/>
              <a:gd name="connsiteX9" fmla="*/ 85727 w 2569370"/>
              <a:gd name="connsiteY9" fmla="*/ 842963 h 1273967"/>
              <a:gd name="connsiteX10" fmla="*/ 0 w 2569370"/>
              <a:gd name="connsiteY10" fmla="*/ 716756 h 1273967"/>
              <a:gd name="connsiteX11" fmla="*/ 631032 w 2569370"/>
              <a:gd name="connsiteY11" fmla="*/ 742950 h 1273967"/>
              <a:gd name="connsiteX12" fmla="*/ 1166813 w 2569370"/>
              <a:gd name="connsiteY12" fmla="*/ 733425 h 1273967"/>
              <a:gd name="connsiteX13" fmla="*/ 2293144 w 2569370"/>
              <a:gd name="connsiteY13" fmla="*/ 414337 h 1273967"/>
              <a:gd name="connsiteX14" fmla="*/ 2497933 w 2569370"/>
              <a:gd name="connsiteY14" fmla="*/ 0 h 1273967"/>
              <a:gd name="connsiteX15" fmla="*/ 2569370 w 2569370"/>
              <a:gd name="connsiteY15" fmla="*/ 526255 h 1273967"/>
              <a:gd name="connsiteX16" fmla="*/ 2143127 w 2569370"/>
              <a:gd name="connsiteY16" fmla="*/ 921543 h 1273967"/>
              <a:gd name="connsiteX0" fmla="*/ 2143127 w 2569370"/>
              <a:gd name="connsiteY0" fmla="*/ 921543 h 1273967"/>
              <a:gd name="connsiteX1" fmla="*/ 1978819 w 2569370"/>
              <a:gd name="connsiteY1" fmla="*/ 945355 h 1273967"/>
              <a:gd name="connsiteX2" fmla="*/ 1747839 w 2569370"/>
              <a:gd name="connsiteY2" fmla="*/ 997742 h 1273967"/>
              <a:gd name="connsiteX3" fmla="*/ 1700213 w 2569370"/>
              <a:gd name="connsiteY3" fmla="*/ 997742 h 1273967"/>
              <a:gd name="connsiteX4" fmla="*/ 1716881 w 2569370"/>
              <a:gd name="connsiteY4" fmla="*/ 1071561 h 1273967"/>
              <a:gd name="connsiteX5" fmla="*/ 1662113 w 2569370"/>
              <a:gd name="connsiteY5" fmla="*/ 1078706 h 1273967"/>
              <a:gd name="connsiteX6" fmla="*/ 1638301 w 2569370"/>
              <a:gd name="connsiteY6" fmla="*/ 1131092 h 1273967"/>
              <a:gd name="connsiteX7" fmla="*/ 1045369 w 2569370"/>
              <a:gd name="connsiteY7" fmla="*/ 1273967 h 1273967"/>
              <a:gd name="connsiteX8" fmla="*/ 26194 w 2569370"/>
              <a:gd name="connsiteY8" fmla="*/ 1064418 h 1273967"/>
              <a:gd name="connsiteX9" fmla="*/ 88107 w 2569370"/>
              <a:gd name="connsiteY9" fmla="*/ 973931 h 1273967"/>
              <a:gd name="connsiteX10" fmla="*/ 85727 w 2569370"/>
              <a:gd name="connsiteY10" fmla="*/ 842963 h 1273967"/>
              <a:gd name="connsiteX11" fmla="*/ 0 w 2569370"/>
              <a:gd name="connsiteY11" fmla="*/ 716756 h 1273967"/>
              <a:gd name="connsiteX12" fmla="*/ 631032 w 2569370"/>
              <a:gd name="connsiteY12" fmla="*/ 742950 h 1273967"/>
              <a:gd name="connsiteX13" fmla="*/ 1166813 w 2569370"/>
              <a:gd name="connsiteY13" fmla="*/ 733425 h 1273967"/>
              <a:gd name="connsiteX14" fmla="*/ 2293144 w 2569370"/>
              <a:gd name="connsiteY14" fmla="*/ 414337 h 1273967"/>
              <a:gd name="connsiteX15" fmla="*/ 2497933 w 2569370"/>
              <a:gd name="connsiteY15" fmla="*/ 0 h 1273967"/>
              <a:gd name="connsiteX16" fmla="*/ 2569370 w 2569370"/>
              <a:gd name="connsiteY16" fmla="*/ 526255 h 1273967"/>
              <a:gd name="connsiteX17" fmla="*/ 2143127 w 2569370"/>
              <a:gd name="connsiteY17" fmla="*/ 921543 h 1273967"/>
              <a:gd name="connsiteX0" fmla="*/ 2143127 w 2569370"/>
              <a:gd name="connsiteY0" fmla="*/ 921543 h 1273967"/>
              <a:gd name="connsiteX1" fmla="*/ 1828801 w 2569370"/>
              <a:gd name="connsiteY1" fmla="*/ 652461 h 1273967"/>
              <a:gd name="connsiteX2" fmla="*/ 1747839 w 2569370"/>
              <a:gd name="connsiteY2" fmla="*/ 997742 h 1273967"/>
              <a:gd name="connsiteX3" fmla="*/ 1700213 w 2569370"/>
              <a:gd name="connsiteY3" fmla="*/ 997742 h 1273967"/>
              <a:gd name="connsiteX4" fmla="*/ 1716881 w 2569370"/>
              <a:gd name="connsiteY4" fmla="*/ 1071561 h 1273967"/>
              <a:gd name="connsiteX5" fmla="*/ 1662113 w 2569370"/>
              <a:gd name="connsiteY5" fmla="*/ 1078706 h 1273967"/>
              <a:gd name="connsiteX6" fmla="*/ 1638301 w 2569370"/>
              <a:gd name="connsiteY6" fmla="*/ 1131092 h 1273967"/>
              <a:gd name="connsiteX7" fmla="*/ 1045369 w 2569370"/>
              <a:gd name="connsiteY7" fmla="*/ 1273967 h 1273967"/>
              <a:gd name="connsiteX8" fmla="*/ 26194 w 2569370"/>
              <a:gd name="connsiteY8" fmla="*/ 1064418 h 1273967"/>
              <a:gd name="connsiteX9" fmla="*/ 88107 w 2569370"/>
              <a:gd name="connsiteY9" fmla="*/ 973931 h 1273967"/>
              <a:gd name="connsiteX10" fmla="*/ 85727 w 2569370"/>
              <a:gd name="connsiteY10" fmla="*/ 842963 h 1273967"/>
              <a:gd name="connsiteX11" fmla="*/ 0 w 2569370"/>
              <a:gd name="connsiteY11" fmla="*/ 716756 h 1273967"/>
              <a:gd name="connsiteX12" fmla="*/ 631032 w 2569370"/>
              <a:gd name="connsiteY12" fmla="*/ 742950 h 1273967"/>
              <a:gd name="connsiteX13" fmla="*/ 1166813 w 2569370"/>
              <a:gd name="connsiteY13" fmla="*/ 733425 h 1273967"/>
              <a:gd name="connsiteX14" fmla="*/ 2293144 w 2569370"/>
              <a:gd name="connsiteY14" fmla="*/ 414337 h 1273967"/>
              <a:gd name="connsiteX15" fmla="*/ 2497933 w 2569370"/>
              <a:gd name="connsiteY15" fmla="*/ 0 h 1273967"/>
              <a:gd name="connsiteX16" fmla="*/ 2569370 w 2569370"/>
              <a:gd name="connsiteY16" fmla="*/ 526255 h 1273967"/>
              <a:gd name="connsiteX17" fmla="*/ 2143127 w 2569370"/>
              <a:gd name="connsiteY17" fmla="*/ 921543 h 1273967"/>
              <a:gd name="connsiteX0" fmla="*/ 2143127 w 2569370"/>
              <a:gd name="connsiteY0" fmla="*/ 921543 h 1273967"/>
              <a:gd name="connsiteX1" fmla="*/ 1766888 w 2569370"/>
              <a:gd name="connsiteY1" fmla="*/ 1007267 h 1273967"/>
              <a:gd name="connsiteX2" fmla="*/ 1747839 w 2569370"/>
              <a:gd name="connsiteY2" fmla="*/ 997742 h 1273967"/>
              <a:gd name="connsiteX3" fmla="*/ 1700213 w 2569370"/>
              <a:gd name="connsiteY3" fmla="*/ 997742 h 1273967"/>
              <a:gd name="connsiteX4" fmla="*/ 1716881 w 2569370"/>
              <a:gd name="connsiteY4" fmla="*/ 1071561 h 1273967"/>
              <a:gd name="connsiteX5" fmla="*/ 1662113 w 2569370"/>
              <a:gd name="connsiteY5" fmla="*/ 1078706 h 1273967"/>
              <a:gd name="connsiteX6" fmla="*/ 1638301 w 2569370"/>
              <a:gd name="connsiteY6" fmla="*/ 1131092 h 1273967"/>
              <a:gd name="connsiteX7" fmla="*/ 1045369 w 2569370"/>
              <a:gd name="connsiteY7" fmla="*/ 1273967 h 1273967"/>
              <a:gd name="connsiteX8" fmla="*/ 26194 w 2569370"/>
              <a:gd name="connsiteY8" fmla="*/ 1064418 h 1273967"/>
              <a:gd name="connsiteX9" fmla="*/ 88107 w 2569370"/>
              <a:gd name="connsiteY9" fmla="*/ 973931 h 1273967"/>
              <a:gd name="connsiteX10" fmla="*/ 85727 w 2569370"/>
              <a:gd name="connsiteY10" fmla="*/ 842963 h 1273967"/>
              <a:gd name="connsiteX11" fmla="*/ 0 w 2569370"/>
              <a:gd name="connsiteY11" fmla="*/ 716756 h 1273967"/>
              <a:gd name="connsiteX12" fmla="*/ 631032 w 2569370"/>
              <a:gd name="connsiteY12" fmla="*/ 742950 h 1273967"/>
              <a:gd name="connsiteX13" fmla="*/ 1166813 w 2569370"/>
              <a:gd name="connsiteY13" fmla="*/ 733425 h 1273967"/>
              <a:gd name="connsiteX14" fmla="*/ 2293144 w 2569370"/>
              <a:gd name="connsiteY14" fmla="*/ 414337 h 1273967"/>
              <a:gd name="connsiteX15" fmla="*/ 2497933 w 2569370"/>
              <a:gd name="connsiteY15" fmla="*/ 0 h 1273967"/>
              <a:gd name="connsiteX16" fmla="*/ 2569370 w 2569370"/>
              <a:gd name="connsiteY16" fmla="*/ 526255 h 1273967"/>
              <a:gd name="connsiteX17" fmla="*/ 2143127 w 2569370"/>
              <a:gd name="connsiteY17" fmla="*/ 921543 h 1273967"/>
              <a:gd name="connsiteX0" fmla="*/ 2143127 w 2569370"/>
              <a:gd name="connsiteY0" fmla="*/ 921543 h 1273967"/>
              <a:gd name="connsiteX1" fmla="*/ 2002632 w 2569370"/>
              <a:gd name="connsiteY1" fmla="*/ 957261 h 1273967"/>
              <a:gd name="connsiteX2" fmla="*/ 1766888 w 2569370"/>
              <a:gd name="connsiteY2" fmla="*/ 1007267 h 1273967"/>
              <a:gd name="connsiteX3" fmla="*/ 1747839 w 2569370"/>
              <a:gd name="connsiteY3" fmla="*/ 997742 h 1273967"/>
              <a:gd name="connsiteX4" fmla="*/ 1700213 w 2569370"/>
              <a:gd name="connsiteY4" fmla="*/ 997742 h 1273967"/>
              <a:gd name="connsiteX5" fmla="*/ 1716881 w 2569370"/>
              <a:gd name="connsiteY5" fmla="*/ 1071561 h 1273967"/>
              <a:gd name="connsiteX6" fmla="*/ 1662113 w 2569370"/>
              <a:gd name="connsiteY6" fmla="*/ 1078706 h 1273967"/>
              <a:gd name="connsiteX7" fmla="*/ 1638301 w 2569370"/>
              <a:gd name="connsiteY7" fmla="*/ 1131092 h 1273967"/>
              <a:gd name="connsiteX8" fmla="*/ 1045369 w 2569370"/>
              <a:gd name="connsiteY8" fmla="*/ 1273967 h 1273967"/>
              <a:gd name="connsiteX9" fmla="*/ 26194 w 2569370"/>
              <a:gd name="connsiteY9" fmla="*/ 1064418 h 1273967"/>
              <a:gd name="connsiteX10" fmla="*/ 88107 w 2569370"/>
              <a:gd name="connsiteY10" fmla="*/ 973931 h 1273967"/>
              <a:gd name="connsiteX11" fmla="*/ 85727 w 2569370"/>
              <a:gd name="connsiteY11" fmla="*/ 842963 h 1273967"/>
              <a:gd name="connsiteX12" fmla="*/ 0 w 2569370"/>
              <a:gd name="connsiteY12" fmla="*/ 716756 h 1273967"/>
              <a:gd name="connsiteX13" fmla="*/ 631032 w 2569370"/>
              <a:gd name="connsiteY13" fmla="*/ 742950 h 1273967"/>
              <a:gd name="connsiteX14" fmla="*/ 1166813 w 2569370"/>
              <a:gd name="connsiteY14" fmla="*/ 733425 h 1273967"/>
              <a:gd name="connsiteX15" fmla="*/ 2293144 w 2569370"/>
              <a:gd name="connsiteY15" fmla="*/ 414337 h 1273967"/>
              <a:gd name="connsiteX16" fmla="*/ 2497933 w 2569370"/>
              <a:gd name="connsiteY16" fmla="*/ 0 h 1273967"/>
              <a:gd name="connsiteX17" fmla="*/ 2569370 w 2569370"/>
              <a:gd name="connsiteY17" fmla="*/ 526255 h 1273967"/>
              <a:gd name="connsiteX18" fmla="*/ 2143127 w 2569370"/>
              <a:gd name="connsiteY18" fmla="*/ 921543 h 1273967"/>
              <a:gd name="connsiteX0" fmla="*/ 2143127 w 2569370"/>
              <a:gd name="connsiteY0" fmla="*/ 921543 h 1273967"/>
              <a:gd name="connsiteX1" fmla="*/ 1878807 w 2569370"/>
              <a:gd name="connsiteY1" fmla="*/ 638174 h 1273967"/>
              <a:gd name="connsiteX2" fmla="*/ 1766888 w 2569370"/>
              <a:gd name="connsiteY2" fmla="*/ 1007267 h 1273967"/>
              <a:gd name="connsiteX3" fmla="*/ 1747839 w 2569370"/>
              <a:gd name="connsiteY3" fmla="*/ 997742 h 1273967"/>
              <a:gd name="connsiteX4" fmla="*/ 1700213 w 2569370"/>
              <a:gd name="connsiteY4" fmla="*/ 997742 h 1273967"/>
              <a:gd name="connsiteX5" fmla="*/ 1716881 w 2569370"/>
              <a:gd name="connsiteY5" fmla="*/ 1071561 h 1273967"/>
              <a:gd name="connsiteX6" fmla="*/ 1662113 w 2569370"/>
              <a:gd name="connsiteY6" fmla="*/ 1078706 h 1273967"/>
              <a:gd name="connsiteX7" fmla="*/ 1638301 w 2569370"/>
              <a:gd name="connsiteY7" fmla="*/ 1131092 h 1273967"/>
              <a:gd name="connsiteX8" fmla="*/ 1045369 w 2569370"/>
              <a:gd name="connsiteY8" fmla="*/ 1273967 h 1273967"/>
              <a:gd name="connsiteX9" fmla="*/ 26194 w 2569370"/>
              <a:gd name="connsiteY9" fmla="*/ 1064418 h 1273967"/>
              <a:gd name="connsiteX10" fmla="*/ 88107 w 2569370"/>
              <a:gd name="connsiteY10" fmla="*/ 973931 h 1273967"/>
              <a:gd name="connsiteX11" fmla="*/ 85727 w 2569370"/>
              <a:gd name="connsiteY11" fmla="*/ 842963 h 1273967"/>
              <a:gd name="connsiteX12" fmla="*/ 0 w 2569370"/>
              <a:gd name="connsiteY12" fmla="*/ 716756 h 1273967"/>
              <a:gd name="connsiteX13" fmla="*/ 631032 w 2569370"/>
              <a:gd name="connsiteY13" fmla="*/ 742950 h 1273967"/>
              <a:gd name="connsiteX14" fmla="*/ 1166813 w 2569370"/>
              <a:gd name="connsiteY14" fmla="*/ 733425 h 1273967"/>
              <a:gd name="connsiteX15" fmla="*/ 2293144 w 2569370"/>
              <a:gd name="connsiteY15" fmla="*/ 414337 h 1273967"/>
              <a:gd name="connsiteX16" fmla="*/ 2497933 w 2569370"/>
              <a:gd name="connsiteY16" fmla="*/ 0 h 1273967"/>
              <a:gd name="connsiteX17" fmla="*/ 2569370 w 2569370"/>
              <a:gd name="connsiteY17" fmla="*/ 526255 h 1273967"/>
              <a:gd name="connsiteX18" fmla="*/ 2143127 w 2569370"/>
              <a:gd name="connsiteY18" fmla="*/ 921543 h 1273967"/>
              <a:gd name="connsiteX0" fmla="*/ 2143127 w 2569370"/>
              <a:gd name="connsiteY0" fmla="*/ 921543 h 1273967"/>
              <a:gd name="connsiteX1" fmla="*/ 1802607 w 2569370"/>
              <a:gd name="connsiteY1" fmla="*/ 971549 h 1273967"/>
              <a:gd name="connsiteX2" fmla="*/ 1766888 w 2569370"/>
              <a:gd name="connsiteY2" fmla="*/ 1007267 h 1273967"/>
              <a:gd name="connsiteX3" fmla="*/ 1747839 w 2569370"/>
              <a:gd name="connsiteY3" fmla="*/ 997742 h 1273967"/>
              <a:gd name="connsiteX4" fmla="*/ 1700213 w 2569370"/>
              <a:gd name="connsiteY4" fmla="*/ 997742 h 1273967"/>
              <a:gd name="connsiteX5" fmla="*/ 1716881 w 2569370"/>
              <a:gd name="connsiteY5" fmla="*/ 1071561 h 1273967"/>
              <a:gd name="connsiteX6" fmla="*/ 1662113 w 2569370"/>
              <a:gd name="connsiteY6" fmla="*/ 1078706 h 1273967"/>
              <a:gd name="connsiteX7" fmla="*/ 1638301 w 2569370"/>
              <a:gd name="connsiteY7" fmla="*/ 1131092 h 1273967"/>
              <a:gd name="connsiteX8" fmla="*/ 1045369 w 2569370"/>
              <a:gd name="connsiteY8" fmla="*/ 1273967 h 1273967"/>
              <a:gd name="connsiteX9" fmla="*/ 26194 w 2569370"/>
              <a:gd name="connsiteY9" fmla="*/ 1064418 h 1273967"/>
              <a:gd name="connsiteX10" fmla="*/ 88107 w 2569370"/>
              <a:gd name="connsiteY10" fmla="*/ 973931 h 1273967"/>
              <a:gd name="connsiteX11" fmla="*/ 85727 w 2569370"/>
              <a:gd name="connsiteY11" fmla="*/ 842963 h 1273967"/>
              <a:gd name="connsiteX12" fmla="*/ 0 w 2569370"/>
              <a:gd name="connsiteY12" fmla="*/ 716756 h 1273967"/>
              <a:gd name="connsiteX13" fmla="*/ 631032 w 2569370"/>
              <a:gd name="connsiteY13" fmla="*/ 742950 h 1273967"/>
              <a:gd name="connsiteX14" fmla="*/ 1166813 w 2569370"/>
              <a:gd name="connsiteY14" fmla="*/ 733425 h 1273967"/>
              <a:gd name="connsiteX15" fmla="*/ 2293144 w 2569370"/>
              <a:gd name="connsiteY15" fmla="*/ 414337 h 1273967"/>
              <a:gd name="connsiteX16" fmla="*/ 2497933 w 2569370"/>
              <a:gd name="connsiteY16" fmla="*/ 0 h 1273967"/>
              <a:gd name="connsiteX17" fmla="*/ 2569370 w 2569370"/>
              <a:gd name="connsiteY17" fmla="*/ 526255 h 1273967"/>
              <a:gd name="connsiteX18" fmla="*/ 2143127 w 2569370"/>
              <a:gd name="connsiteY18" fmla="*/ 921543 h 1273967"/>
              <a:gd name="connsiteX0" fmla="*/ 2143127 w 2569370"/>
              <a:gd name="connsiteY0" fmla="*/ 921543 h 1273967"/>
              <a:gd name="connsiteX1" fmla="*/ 1966913 w 2569370"/>
              <a:gd name="connsiteY1" fmla="*/ 947736 h 1273967"/>
              <a:gd name="connsiteX2" fmla="*/ 1802607 w 2569370"/>
              <a:gd name="connsiteY2" fmla="*/ 971549 h 1273967"/>
              <a:gd name="connsiteX3" fmla="*/ 1766888 w 2569370"/>
              <a:gd name="connsiteY3" fmla="*/ 1007267 h 1273967"/>
              <a:gd name="connsiteX4" fmla="*/ 1747839 w 2569370"/>
              <a:gd name="connsiteY4" fmla="*/ 997742 h 1273967"/>
              <a:gd name="connsiteX5" fmla="*/ 1700213 w 2569370"/>
              <a:gd name="connsiteY5" fmla="*/ 997742 h 1273967"/>
              <a:gd name="connsiteX6" fmla="*/ 1716881 w 2569370"/>
              <a:gd name="connsiteY6" fmla="*/ 1071561 h 1273967"/>
              <a:gd name="connsiteX7" fmla="*/ 1662113 w 2569370"/>
              <a:gd name="connsiteY7" fmla="*/ 1078706 h 1273967"/>
              <a:gd name="connsiteX8" fmla="*/ 1638301 w 2569370"/>
              <a:gd name="connsiteY8" fmla="*/ 1131092 h 1273967"/>
              <a:gd name="connsiteX9" fmla="*/ 1045369 w 2569370"/>
              <a:gd name="connsiteY9" fmla="*/ 1273967 h 1273967"/>
              <a:gd name="connsiteX10" fmla="*/ 26194 w 2569370"/>
              <a:gd name="connsiteY10" fmla="*/ 1064418 h 1273967"/>
              <a:gd name="connsiteX11" fmla="*/ 88107 w 2569370"/>
              <a:gd name="connsiteY11" fmla="*/ 973931 h 1273967"/>
              <a:gd name="connsiteX12" fmla="*/ 85727 w 2569370"/>
              <a:gd name="connsiteY12" fmla="*/ 842963 h 1273967"/>
              <a:gd name="connsiteX13" fmla="*/ 0 w 2569370"/>
              <a:gd name="connsiteY13" fmla="*/ 716756 h 1273967"/>
              <a:gd name="connsiteX14" fmla="*/ 631032 w 2569370"/>
              <a:gd name="connsiteY14" fmla="*/ 742950 h 1273967"/>
              <a:gd name="connsiteX15" fmla="*/ 1166813 w 2569370"/>
              <a:gd name="connsiteY15" fmla="*/ 733425 h 1273967"/>
              <a:gd name="connsiteX16" fmla="*/ 2293144 w 2569370"/>
              <a:gd name="connsiteY16" fmla="*/ 414337 h 1273967"/>
              <a:gd name="connsiteX17" fmla="*/ 2497933 w 2569370"/>
              <a:gd name="connsiteY17" fmla="*/ 0 h 1273967"/>
              <a:gd name="connsiteX18" fmla="*/ 2569370 w 2569370"/>
              <a:gd name="connsiteY18" fmla="*/ 526255 h 1273967"/>
              <a:gd name="connsiteX19" fmla="*/ 2143127 w 2569370"/>
              <a:gd name="connsiteY19" fmla="*/ 921543 h 1273967"/>
              <a:gd name="connsiteX0" fmla="*/ 2143127 w 2569370"/>
              <a:gd name="connsiteY0" fmla="*/ 921543 h 1273967"/>
              <a:gd name="connsiteX1" fmla="*/ 1700213 w 2569370"/>
              <a:gd name="connsiteY1" fmla="*/ 747711 h 1273967"/>
              <a:gd name="connsiteX2" fmla="*/ 1802607 w 2569370"/>
              <a:gd name="connsiteY2" fmla="*/ 971549 h 1273967"/>
              <a:gd name="connsiteX3" fmla="*/ 1766888 w 2569370"/>
              <a:gd name="connsiteY3" fmla="*/ 1007267 h 1273967"/>
              <a:gd name="connsiteX4" fmla="*/ 1747839 w 2569370"/>
              <a:gd name="connsiteY4" fmla="*/ 997742 h 1273967"/>
              <a:gd name="connsiteX5" fmla="*/ 1700213 w 2569370"/>
              <a:gd name="connsiteY5" fmla="*/ 997742 h 1273967"/>
              <a:gd name="connsiteX6" fmla="*/ 1716881 w 2569370"/>
              <a:gd name="connsiteY6" fmla="*/ 1071561 h 1273967"/>
              <a:gd name="connsiteX7" fmla="*/ 1662113 w 2569370"/>
              <a:gd name="connsiteY7" fmla="*/ 1078706 h 1273967"/>
              <a:gd name="connsiteX8" fmla="*/ 1638301 w 2569370"/>
              <a:gd name="connsiteY8" fmla="*/ 1131092 h 1273967"/>
              <a:gd name="connsiteX9" fmla="*/ 1045369 w 2569370"/>
              <a:gd name="connsiteY9" fmla="*/ 1273967 h 1273967"/>
              <a:gd name="connsiteX10" fmla="*/ 26194 w 2569370"/>
              <a:gd name="connsiteY10" fmla="*/ 1064418 h 1273967"/>
              <a:gd name="connsiteX11" fmla="*/ 88107 w 2569370"/>
              <a:gd name="connsiteY11" fmla="*/ 973931 h 1273967"/>
              <a:gd name="connsiteX12" fmla="*/ 85727 w 2569370"/>
              <a:gd name="connsiteY12" fmla="*/ 842963 h 1273967"/>
              <a:gd name="connsiteX13" fmla="*/ 0 w 2569370"/>
              <a:gd name="connsiteY13" fmla="*/ 716756 h 1273967"/>
              <a:gd name="connsiteX14" fmla="*/ 631032 w 2569370"/>
              <a:gd name="connsiteY14" fmla="*/ 742950 h 1273967"/>
              <a:gd name="connsiteX15" fmla="*/ 1166813 w 2569370"/>
              <a:gd name="connsiteY15" fmla="*/ 733425 h 1273967"/>
              <a:gd name="connsiteX16" fmla="*/ 2293144 w 2569370"/>
              <a:gd name="connsiteY16" fmla="*/ 414337 h 1273967"/>
              <a:gd name="connsiteX17" fmla="*/ 2497933 w 2569370"/>
              <a:gd name="connsiteY17" fmla="*/ 0 h 1273967"/>
              <a:gd name="connsiteX18" fmla="*/ 2569370 w 2569370"/>
              <a:gd name="connsiteY18" fmla="*/ 526255 h 1273967"/>
              <a:gd name="connsiteX19" fmla="*/ 2143127 w 2569370"/>
              <a:gd name="connsiteY19" fmla="*/ 921543 h 1273967"/>
              <a:gd name="connsiteX0" fmla="*/ 2143127 w 2569370"/>
              <a:gd name="connsiteY0" fmla="*/ 921543 h 1273967"/>
              <a:gd name="connsiteX1" fmla="*/ 1890713 w 2569370"/>
              <a:gd name="connsiteY1" fmla="*/ 1009649 h 1273967"/>
              <a:gd name="connsiteX2" fmla="*/ 1802607 w 2569370"/>
              <a:gd name="connsiteY2" fmla="*/ 971549 h 1273967"/>
              <a:gd name="connsiteX3" fmla="*/ 1766888 w 2569370"/>
              <a:gd name="connsiteY3" fmla="*/ 1007267 h 1273967"/>
              <a:gd name="connsiteX4" fmla="*/ 1747839 w 2569370"/>
              <a:gd name="connsiteY4" fmla="*/ 997742 h 1273967"/>
              <a:gd name="connsiteX5" fmla="*/ 1700213 w 2569370"/>
              <a:gd name="connsiteY5" fmla="*/ 997742 h 1273967"/>
              <a:gd name="connsiteX6" fmla="*/ 1716881 w 2569370"/>
              <a:gd name="connsiteY6" fmla="*/ 1071561 h 1273967"/>
              <a:gd name="connsiteX7" fmla="*/ 1662113 w 2569370"/>
              <a:gd name="connsiteY7" fmla="*/ 1078706 h 1273967"/>
              <a:gd name="connsiteX8" fmla="*/ 1638301 w 2569370"/>
              <a:gd name="connsiteY8" fmla="*/ 1131092 h 1273967"/>
              <a:gd name="connsiteX9" fmla="*/ 1045369 w 2569370"/>
              <a:gd name="connsiteY9" fmla="*/ 1273967 h 1273967"/>
              <a:gd name="connsiteX10" fmla="*/ 26194 w 2569370"/>
              <a:gd name="connsiteY10" fmla="*/ 1064418 h 1273967"/>
              <a:gd name="connsiteX11" fmla="*/ 88107 w 2569370"/>
              <a:gd name="connsiteY11" fmla="*/ 973931 h 1273967"/>
              <a:gd name="connsiteX12" fmla="*/ 85727 w 2569370"/>
              <a:gd name="connsiteY12" fmla="*/ 842963 h 1273967"/>
              <a:gd name="connsiteX13" fmla="*/ 0 w 2569370"/>
              <a:gd name="connsiteY13" fmla="*/ 716756 h 1273967"/>
              <a:gd name="connsiteX14" fmla="*/ 631032 w 2569370"/>
              <a:gd name="connsiteY14" fmla="*/ 742950 h 1273967"/>
              <a:gd name="connsiteX15" fmla="*/ 1166813 w 2569370"/>
              <a:gd name="connsiteY15" fmla="*/ 733425 h 1273967"/>
              <a:gd name="connsiteX16" fmla="*/ 2293144 w 2569370"/>
              <a:gd name="connsiteY16" fmla="*/ 414337 h 1273967"/>
              <a:gd name="connsiteX17" fmla="*/ 2497933 w 2569370"/>
              <a:gd name="connsiteY17" fmla="*/ 0 h 1273967"/>
              <a:gd name="connsiteX18" fmla="*/ 2569370 w 2569370"/>
              <a:gd name="connsiteY18" fmla="*/ 526255 h 1273967"/>
              <a:gd name="connsiteX19" fmla="*/ 2143127 w 2569370"/>
              <a:gd name="connsiteY19" fmla="*/ 921543 h 1273967"/>
              <a:gd name="connsiteX0" fmla="*/ 2143127 w 2569370"/>
              <a:gd name="connsiteY0" fmla="*/ 921543 h 1273967"/>
              <a:gd name="connsiteX1" fmla="*/ 2040732 w 2569370"/>
              <a:gd name="connsiteY1" fmla="*/ 96202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47839 w 2569370"/>
              <a:gd name="connsiteY5" fmla="*/ 997742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114551 w 2569370"/>
              <a:gd name="connsiteY1" fmla="*/ 1126330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47839 w 2569370"/>
              <a:gd name="connsiteY5" fmla="*/ 997742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47839 w 2569370"/>
              <a:gd name="connsiteY5" fmla="*/ 997742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704976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914401 w 2569370"/>
              <a:gd name="connsiteY17" fmla="*/ 738186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52663 w 2569370"/>
              <a:gd name="connsiteY19" fmla="*/ 39528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52663 w 2569370"/>
              <a:gd name="connsiteY19" fmla="*/ 39528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52663 w 2569370"/>
              <a:gd name="connsiteY19" fmla="*/ 39528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90599 h 1343023"/>
              <a:gd name="connsiteX1" fmla="*/ 2007394 w 2569370"/>
              <a:gd name="connsiteY1" fmla="*/ 1050130 h 1343023"/>
              <a:gd name="connsiteX2" fmla="*/ 1890713 w 2569370"/>
              <a:gd name="connsiteY2" fmla="*/ 1078705 h 1343023"/>
              <a:gd name="connsiteX3" fmla="*/ 1802607 w 2569370"/>
              <a:gd name="connsiteY3" fmla="*/ 1040605 h 1343023"/>
              <a:gd name="connsiteX4" fmla="*/ 1766888 w 2569370"/>
              <a:gd name="connsiteY4" fmla="*/ 1076323 h 1343023"/>
              <a:gd name="connsiteX5" fmla="*/ 1750221 w 2569370"/>
              <a:gd name="connsiteY5" fmla="*/ 1057273 h 1343023"/>
              <a:gd name="connsiteX6" fmla="*/ 1700213 w 2569370"/>
              <a:gd name="connsiteY6" fmla="*/ 1066798 h 1343023"/>
              <a:gd name="connsiteX7" fmla="*/ 1688307 w 2569370"/>
              <a:gd name="connsiteY7" fmla="*/ 1102517 h 1343023"/>
              <a:gd name="connsiteX8" fmla="*/ 1716881 w 2569370"/>
              <a:gd name="connsiteY8" fmla="*/ 1140617 h 1343023"/>
              <a:gd name="connsiteX9" fmla="*/ 1662113 w 2569370"/>
              <a:gd name="connsiteY9" fmla="*/ 1147762 h 1343023"/>
              <a:gd name="connsiteX10" fmla="*/ 1638301 w 2569370"/>
              <a:gd name="connsiteY10" fmla="*/ 1200148 h 1343023"/>
              <a:gd name="connsiteX11" fmla="*/ 1045369 w 2569370"/>
              <a:gd name="connsiteY11" fmla="*/ 1343023 h 1343023"/>
              <a:gd name="connsiteX12" fmla="*/ 26194 w 2569370"/>
              <a:gd name="connsiteY12" fmla="*/ 1133474 h 1343023"/>
              <a:gd name="connsiteX13" fmla="*/ 88107 w 2569370"/>
              <a:gd name="connsiteY13" fmla="*/ 1042987 h 1343023"/>
              <a:gd name="connsiteX14" fmla="*/ 85727 w 2569370"/>
              <a:gd name="connsiteY14" fmla="*/ 912019 h 1343023"/>
              <a:gd name="connsiteX15" fmla="*/ 0 w 2569370"/>
              <a:gd name="connsiteY15" fmla="*/ 785812 h 1343023"/>
              <a:gd name="connsiteX16" fmla="*/ 631032 w 2569370"/>
              <a:gd name="connsiteY16" fmla="*/ 812006 h 1343023"/>
              <a:gd name="connsiteX17" fmla="*/ 897732 w 2569370"/>
              <a:gd name="connsiteY17" fmla="*/ 766761 h 1343023"/>
              <a:gd name="connsiteX18" fmla="*/ 1166813 w 2569370"/>
              <a:gd name="connsiteY18" fmla="*/ 802481 h 1343023"/>
              <a:gd name="connsiteX19" fmla="*/ 2252663 w 2569370"/>
              <a:gd name="connsiteY19" fmla="*/ 464343 h 1343023"/>
              <a:gd name="connsiteX20" fmla="*/ 2474121 w 2569370"/>
              <a:gd name="connsiteY20" fmla="*/ 0 h 1343023"/>
              <a:gd name="connsiteX21" fmla="*/ 2569370 w 2569370"/>
              <a:gd name="connsiteY21" fmla="*/ 595311 h 1343023"/>
              <a:gd name="connsiteX22" fmla="*/ 2143127 w 2569370"/>
              <a:gd name="connsiteY22" fmla="*/ 990599 h 1343023"/>
              <a:gd name="connsiteX0" fmla="*/ 2143127 w 2569370"/>
              <a:gd name="connsiteY0" fmla="*/ 990599 h 1343023"/>
              <a:gd name="connsiteX1" fmla="*/ 2007394 w 2569370"/>
              <a:gd name="connsiteY1" fmla="*/ 1050130 h 1343023"/>
              <a:gd name="connsiteX2" fmla="*/ 1890713 w 2569370"/>
              <a:gd name="connsiteY2" fmla="*/ 1078705 h 1343023"/>
              <a:gd name="connsiteX3" fmla="*/ 1802607 w 2569370"/>
              <a:gd name="connsiteY3" fmla="*/ 1040605 h 1343023"/>
              <a:gd name="connsiteX4" fmla="*/ 1766888 w 2569370"/>
              <a:gd name="connsiteY4" fmla="*/ 1076323 h 1343023"/>
              <a:gd name="connsiteX5" fmla="*/ 1750221 w 2569370"/>
              <a:gd name="connsiteY5" fmla="*/ 1057273 h 1343023"/>
              <a:gd name="connsiteX6" fmla="*/ 1700213 w 2569370"/>
              <a:gd name="connsiteY6" fmla="*/ 1066798 h 1343023"/>
              <a:gd name="connsiteX7" fmla="*/ 1688307 w 2569370"/>
              <a:gd name="connsiteY7" fmla="*/ 1102517 h 1343023"/>
              <a:gd name="connsiteX8" fmla="*/ 1716881 w 2569370"/>
              <a:gd name="connsiteY8" fmla="*/ 1140617 h 1343023"/>
              <a:gd name="connsiteX9" fmla="*/ 1662113 w 2569370"/>
              <a:gd name="connsiteY9" fmla="*/ 1147762 h 1343023"/>
              <a:gd name="connsiteX10" fmla="*/ 1638301 w 2569370"/>
              <a:gd name="connsiteY10" fmla="*/ 1200148 h 1343023"/>
              <a:gd name="connsiteX11" fmla="*/ 1045369 w 2569370"/>
              <a:gd name="connsiteY11" fmla="*/ 1343023 h 1343023"/>
              <a:gd name="connsiteX12" fmla="*/ 26194 w 2569370"/>
              <a:gd name="connsiteY12" fmla="*/ 1133474 h 1343023"/>
              <a:gd name="connsiteX13" fmla="*/ 88107 w 2569370"/>
              <a:gd name="connsiteY13" fmla="*/ 1042987 h 1343023"/>
              <a:gd name="connsiteX14" fmla="*/ 85727 w 2569370"/>
              <a:gd name="connsiteY14" fmla="*/ 912019 h 1343023"/>
              <a:gd name="connsiteX15" fmla="*/ 0 w 2569370"/>
              <a:gd name="connsiteY15" fmla="*/ 785812 h 1343023"/>
              <a:gd name="connsiteX16" fmla="*/ 631032 w 2569370"/>
              <a:gd name="connsiteY16" fmla="*/ 812006 h 1343023"/>
              <a:gd name="connsiteX17" fmla="*/ 897732 w 2569370"/>
              <a:gd name="connsiteY17" fmla="*/ 766761 h 1343023"/>
              <a:gd name="connsiteX18" fmla="*/ 1166813 w 2569370"/>
              <a:gd name="connsiteY18" fmla="*/ 802481 h 1343023"/>
              <a:gd name="connsiteX19" fmla="*/ 2252663 w 2569370"/>
              <a:gd name="connsiteY19" fmla="*/ 464343 h 1343023"/>
              <a:gd name="connsiteX20" fmla="*/ 2474121 w 2569370"/>
              <a:gd name="connsiteY20" fmla="*/ 0 h 1343023"/>
              <a:gd name="connsiteX21" fmla="*/ 2569370 w 2569370"/>
              <a:gd name="connsiteY21" fmla="*/ 595311 h 1343023"/>
              <a:gd name="connsiteX22" fmla="*/ 2143127 w 2569370"/>
              <a:gd name="connsiteY22" fmla="*/ 990599 h 1343023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28736"/>
              <a:gd name="connsiteX1" fmla="*/ 2007394 w 2569370"/>
              <a:gd name="connsiteY1" fmla="*/ 1052511 h 1328736"/>
              <a:gd name="connsiteX2" fmla="*/ 1890713 w 2569370"/>
              <a:gd name="connsiteY2" fmla="*/ 1081086 h 1328736"/>
              <a:gd name="connsiteX3" fmla="*/ 1802607 w 2569370"/>
              <a:gd name="connsiteY3" fmla="*/ 1042986 h 1328736"/>
              <a:gd name="connsiteX4" fmla="*/ 1766888 w 2569370"/>
              <a:gd name="connsiteY4" fmla="*/ 1078704 h 1328736"/>
              <a:gd name="connsiteX5" fmla="*/ 1750221 w 2569370"/>
              <a:gd name="connsiteY5" fmla="*/ 1059654 h 1328736"/>
              <a:gd name="connsiteX6" fmla="*/ 1700213 w 2569370"/>
              <a:gd name="connsiteY6" fmla="*/ 1069179 h 1328736"/>
              <a:gd name="connsiteX7" fmla="*/ 1688307 w 2569370"/>
              <a:gd name="connsiteY7" fmla="*/ 1104898 h 1328736"/>
              <a:gd name="connsiteX8" fmla="*/ 1716881 w 2569370"/>
              <a:gd name="connsiteY8" fmla="*/ 1142998 h 1328736"/>
              <a:gd name="connsiteX9" fmla="*/ 1662113 w 2569370"/>
              <a:gd name="connsiteY9" fmla="*/ 1150143 h 1328736"/>
              <a:gd name="connsiteX10" fmla="*/ 1638301 w 2569370"/>
              <a:gd name="connsiteY10" fmla="*/ 1202529 h 1328736"/>
              <a:gd name="connsiteX11" fmla="*/ 985838 w 2569370"/>
              <a:gd name="connsiteY11" fmla="*/ 1328736 h 1328736"/>
              <a:gd name="connsiteX12" fmla="*/ 26194 w 2569370"/>
              <a:gd name="connsiteY12" fmla="*/ 1135855 h 1328736"/>
              <a:gd name="connsiteX13" fmla="*/ 88107 w 2569370"/>
              <a:gd name="connsiteY13" fmla="*/ 1045368 h 1328736"/>
              <a:gd name="connsiteX14" fmla="*/ 85727 w 2569370"/>
              <a:gd name="connsiteY14" fmla="*/ 914400 h 1328736"/>
              <a:gd name="connsiteX15" fmla="*/ 0 w 2569370"/>
              <a:gd name="connsiteY15" fmla="*/ 788193 h 1328736"/>
              <a:gd name="connsiteX16" fmla="*/ 631032 w 2569370"/>
              <a:gd name="connsiteY16" fmla="*/ 814387 h 1328736"/>
              <a:gd name="connsiteX17" fmla="*/ 897732 w 2569370"/>
              <a:gd name="connsiteY17" fmla="*/ 769142 h 1328736"/>
              <a:gd name="connsiteX18" fmla="*/ 1166813 w 2569370"/>
              <a:gd name="connsiteY18" fmla="*/ 804862 h 1328736"/>
              <a:gd name="connsiteX19" fmla="*/ 2252663 w 2569370"/>
              <a:gd name="connsiteY19" fmla="*/ 466724 h 1328736"/>
              <a:gd name="connsiteX20" fmla="*/ 2476502 w 2569370"/>
              <a:gd name="connsiteY20" fmla="*/ 0 h 1328736"/>
              <a:gd name="connsiteX21" fmla="*/ 2569370 w 2569370"/>
              <a:gd name="connsiteY21" fmla="*/ 597692 h 1328736"/>
              <a:gd name="connsiteX22" fmla="*/ 2143127 w 2569370"/>
              <a:gd name="connsiteY22" fmla="*/ 992980 h 1328736"/>
              <a:gd name="connsiteX0" fmla="*/ 2143127 w 2569370"/>
              <a:gd name="connsiteY0" fmla="*/ 992980 h 1328736"/>
              <a:gd name="connsiteX1" fmla="*/ 2007394 w 2569370"/>
              <a:gd name="connsiteY1" fmla="*/ 1052511 h 1328736"/>
              <a:gd name="connsiteX2" fmla="*/ 1890713 w 2569370"/>
              <a:gd name="connsiteY2" fmla="*/ 1081086 h 1328736"/>
              <a:gd name="connsiteX3" fmla="*/ 1802607 w 2569370"/>
              <a:gd name="connsiteY3" fmla="*/ 1042986 h 1328736"/>
              <a:gd name="connsiteX4" fmla="*/ 1766888 w 2569370"/>
              <a:gd name="connsiteY4" fmla="*/ 1078704 h 1328736"/>
              <a:gd name="connsiteX5" fmla="*/ 1750221 w 2569370"/>
              <a:gd name="connsiteY5" fmla="*/ 1059654 h 1328736"/>
              <a:gd name="connsiteX6" fmla="*/ 1700213 w 2569370"/>
              <a:gd name="connsiteY6" fmla="*/ 1069179 h 1328736"/>
              <a:gd name="connsiteX7" fmla="*/ 1688307 w 2569370"/>
              <a:gd name="connsiteY7" fmla="*/ 1104898 h 1328736"/>
              <a:gd name="connsiteX8" fmla="*/ 1716881 w 2569370"/>
              <a:gd name="connsiteY8" fmla="*/ 1142998 h 1328736"/>
              <a:gd name="connsiteX9" fmla="*/ 1662113 w 2569370"/>
              <a:gd name="connsiteY9" fmla="*/ 1150143 h 1328736"/>
              <a:gd name="connsiteX10" fmla="*/ 1638301 w 2569370"/>
              <a:gd name="connsiteY10" fmla="*/ 1202529 h 1328736"/>
              <a:gd name="connsiteX11" fmla="*/ 985838 w 2569370"/>
              <a:gd name="connsiteY11" fmla="*/ 1328736 h 1328736"/>
              <a:gd name="connsiteX12" fmla="*/ 26194 w 2569370"/>
              <a:gd name="connsiteY12" fmla="*/ 1135855 h 1328736"/>
              <a:gd name="connsiteX13" fmla="*/ 88107 w 2569370"/>
              <a:gd name="connsiteY13" fmla="*/ 1045368 h 1328736"/>
              <a:gd name="connsiteX14" fmla="*/ 85727 w 2569370"/>
              <a:gd name="connsiteY14" fmla="*/ 914400 h 1328736"/>
              <a:gd name="connsiteX15" fmla="*/ 0 w 2569370"/>
              <a:gd name="connsiteY15" fmla="*/ 788193 h 1328736"/>
              <a:gd name="connsiteX16" fmla="*/ 631032 w 2569370"/>
              <a:gd name="connsiteY16" fmla="*/ 814387 h 1328736"/>
              <a:gd name="connsiteX17" fmla="*/ 897732 w 2569370"/>
              <a:gd name="connsiteY17" fmla="*/ 769142 h 1328736"/>
              <a:gd name="connsiteX18" fmla="*/ 1166813 w 2569370"/>
              <a:gd name="connsiteY18" fmla="*/ 804862 h 1328736"/>
              <a:gd name="connsiteX19" fmla="*/ 2252663 w 2569370"/>
              <a:gd name="connsiteY19" fmla="*/ 466724 h 1328736"/>
              <a:gd name="connsiteX20" fmla="*/ 2476502 w 2569370"/>
              <a:gd name="connsiteY20" fmla="*/ 0 h 1328736"/>
              <a:gd name="connsiteX21" fmla="*/ 2569370 w 2569370"/>
              <a:gd name="connsiteY21" fmla="*/ 597692 h 1328736"/>
              <a:gd name="connsiteX22" fmla="*/ 2143127 w 2569370"/>
              <a:gd name="connsiteY22" fmla="*/ 992980 h 1328736"/>
              <a:gd name="connsiteX0" fmla="*/ 2174083 w 2600326"/>
              <a:gd name="connsiteY0" fmla="*/ 992980 h 1328736"/>
              <a:gd name="connsiteX1" fmla="*/ 2038350 w 2600326"/>
              <a:gd name="connsiteY1" fmla="*/ 1052511 h 1328736"/>
              <a:gd name="connsiteX2" fmla="*/ 1921669 w 2600326"/>
              <a:gd name="connsiteY2" fmla="*/ 1081086 h 1328736"/>
              <a:gd name="connsiteX3" fmla="*/ 1833563 w 2600326"/>
              <a:gd name="connsiteY3" fmla="*/ 1042986 h 1328736"/>
              <a:gd name="connsiteX4" fmla="*/ 1797844 w 2600326"/>
              <a:gd name="connsiteY4" fmla="*/ 1078704 h 1328736"/>
              <a:gd name="connsiteX5" fmla="*/ 1781177 w 2600326"/>
              <a:gd name="connsiteY5" fmla="*/ 1059654 h 1328736"/>
              <a:gd name="connsiteX6" fmla="*/ 1731169 w 2600326"/>
              <a:gd name="connsiteY6" fmla="*/ 1069179 h 1328736"/>
              <a:gd name="connsiteX7" fmla="*/ 1719263 w 2600326"/>
              <a:gd name="connsiteY7" fmla="*/ 1104898 h 1328736"/>
              <a:gd name="connsiteX8" fmla="*/ 1747837 w 2600326"/>
              <a:gd name="connsiteY8" fmla="*/ 1142998 h 1328736"/>
              <a:gd name="connsiteX9" fmla="*/ 1693069 w 2600326"/>
              <a:gd name="connsiteY9" fmla="*/ 1150143 h 1328736"/>
              <a:gd name="connsiteX10" fmla="*/ 1669257 w 2600326"/>
              <a:gd name="connsiteY10" fmla="*/ 1202529 h 1328736"/>
              <a:gd name="connsiteX11" fmla="*/ 1016794 w 2600326"/>
              <a:gd name="connsiteY11" fmla="*/ 1328736 h 1328736"/>
              <a:gd name="connsiteX12" fmla="*/ 57150 w 2600326"/>
              <a:gd name="connsiteY12" fmla="*/ 1135855 h 1328736"/>
              <a:gd name="connsiteX13" fmla="*/ 119063 w 2600326"/>
              <a:gd name="connsiteY13" fmla="*/ 1045368 h 1328736"/>
              <a:gd name="connsiteX14" fmla="*/ 116683 w 2600326"/>
              <a:gd name="connsiteY14" fmla="*/ 914400 h 1328736"/>
              <a:gd name="connsiteX15" fmla="*/ 0 w 2600326"/>
              <a:gd name="connsiteY15" fmla="*/ 738187 h 1328736"/>
              <a:gd name="connsiteX16" fmla="*/ 661988 w 2600326"/>
              <a:gd name="connsiteY16" fmla="*/ 814387 h 1328736"/>
              <a:gd name="connsiteX17" fmla="*/ 928688 w 2600326"/>
              <a:gd name="connsiteY17" fmla="*/ 769142 h 1328736"/>
              <a:gd name="connsiteX18" fmla="*/ 1197769 w 2600326"/>
              <a:gd name="connsiteY18" fmla="*/ 804862 h 1328736"/>
              <a:gd name="connsiteX19" fmla="*/ 2283619 w 2600326"/>
              <a:gd name="connsiteY19" fmla="*/ 466724 h 1328736"/>
              <a:gd name="connsiteX20" fmla="*/ 2507458 w 2600326"/>
              <a:gd name="connsiteY20" fmla="*/ 0 h 1328736"/>
              <a:gd name="connsiteX21" fmla="*/ 2600326 w 2600326"/>
              <a:gd name="connsiteY21" fmla="*/ 597692 h 1328736"/>
              <a:gd name="connsiteX22" fmla="*/ 2174083 w 2600326"/>
              <a:gd name="connsiteY22" fmla="*/ 992980 h 1328736"/>
              <a:gd name="connsiteX0" fmla="*/ 2174083 w 2600326"/>
              <a:gd name="connsiteY0" fmla="*/ 992980 h 1328736"/>
              <a:gd name="connsiteX1" fmla="*/ 2038350 w 2600326"/>
              <a:gd name="connsiteY1" fmla="*/ 1052511 h 1328736"/>
              <a:gd name="connsiteX2" fmla="*/ 1921669 w 2600326"/>
              <a:gd name="connsiteY2" fmla="*/ 1081086 h 1328736"/>
              <a:gd name="connsiteX3" fmla="*/ 1833563 w 2600326"/>
              <a:gd name="connsiteY3" fmla="*/ 1042986 h 1328736"/>
              <a:gd name="connsiteX4" fmla="*/ 1797844 w 2600326"/>
              <a:gd name="connsiteY4" fmla="*/ 1078704 h 1328736"/>
              <a:gd name="connsiteX5" fmla="*/ 1781177 w 2600326"/>
              <a:gd name="connsiteY5" fmla="*/ 1059654 h 1328736"/>
              <a:gd name="connsiteX6" fmla="*/ 1731169 w 2600326"/>
              <a:gd name="connsiteY6" fmla="*/ 1069179 h 1328736"/>
              <a:gd name="connsiteX7" fmla="*/ 1719263 w 2600326"/>
              <a:gd name="connsiteY7" fmla="*/ 1104898 h 1328736"/>
              <a:gd name="connsiteX8" fmla="*/ 1747837 w 2600326"/>
              <a:gd name="connsiteY8" fmla="*/ 1142998 h 1328736"/>
              <a:gd name="connsiteX9" fmla="*/ 1693069 w 2600326"/>
              <a:gd name="connsiteY9" fmla="*/ 1150143 h 1328736"/>
              <a:gd name="connsiteX10" fmla="*/ 1669257 w 2600326"/>
              <a:gd name="connsiteY10" fmla="*/ 1202529 h 1328736"/>
              <a:gd name="connsiteX11" fmla="*/ 1016794 w 2600326"/>
              <a:gd name="connsiteY11" fmla="*/ 1328736 h 1328736"/>
              <a:gd name="connsiteX12" fmla="*/ 57150 w 2600326"/>
              <a:gd name="connsiteY12" fmla="*/ 1135855 h 1328736"/>
              <a:gd name="connsiteX13" fmla="*/ 119063 w 2600326"/>
              <a:gd name="connsiteY13" fmla="*/ 1045368 h 1328736"/>
              <a:gd name="connsiteX14" fmla="*/ 116683 w 2600326"/>
              <a:gd name="connsiteY14" fmla="*/ 914400 h 1328736"/>
              <a:gd name="connsiteX15" fmla="*/ 0 w 2600326"/>
              <a:gd name="connsiteY15" fmla="*/ 738187 h 1328736"/>
              <a:gd name="connsiteX16" fmla="*/ 659607 w 2600326"/>
              <a:gd name="connsiteY16" fmla="*/ 778668 h 1328736"/>
              <a:gd name="connsiteX17" fmla="*/ 928688 w 2600326"/>
              <a:gd name="connsiteY17" fmla="*/ 769142 h 1328736"/>
              <a:gd name="connsiteX18" fmla="*/ 1197769 w 2600326"/>
              <a:gd name="connsiteY18" fmla="*/ 804862 h 1328736"/>
              <a:gd name="connsiteX19" fmla="*/ 2283619 w 2600326"/>
              <a:gd name="connsiteY19" fmla="*/ 466724 h 1328736"/>
              <a:gd name="connsiteX20" fmla="*/ 2507458 w 2600326"/>
              <a:gd name="connsiteY20" fmla="*/ 0 h 1328736"/>
              <a:gd name="connsiteX21" fmla="*/ 2600326 w 2600326"/>
              <a:gd name="connsiteY21" fmla="*/ 597692 h 1328736"/>
              <a:gd name="connsiteX22" fmla="*/ 2174083 w 2600326"/>
              <a:gd name="connsiteY22" fmla="*/ 992980 h 132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00326" h="1328736">
                <a:moveTo>
                  <a:pt x="2174083" y="992980"/>
                </a:moveTo>
                <a:cubicBezTo>
                  <a:pt x="2124077" y="1005680"/>
                  <a:pt x="2083594" y="1032667"/>
                  <a:pt x="2038350" y="1052511"/>
                </a:cubicBezTo>
                <a:lnTo>
                  <a:pt x="1921669" y="1081086"/>
                </a:lnTo>
                <a:lnTo>
                  <a:pt x="1833563" y="1042986"/>
                </a:lnTo>
                <a:lnTo>
                  <a:pt x="1797844" y="1078704"/>
                </a:lnTo>
                <a:lnTo>
                  <a:pt x="1781177" y="1059654"/>
                </a:lnTo>
                <a:lnTo>
                  <a:pt x="1731169" y="1069179"/>
                </a:lnTo>
                <a:lnTo>
                  <a:pt x="1719263" y="1104898"/>
                </a:lnTo>
                <a:lnTo>
                  <a:pt x="1747837" y="1142998"/>
                </a:lnTo>
                <a:lnTo>
                  <a:pt x="1693069" y="1150143"/>
                </a:lnTo>
                <a:lnTo>
                  <a:pt x="1669257" y="1202529"/>
                </a:lnTo>
                <a:cubicBezTo>
                  <a:pt x="1451769" y="1244598"/>
                  <a:pt x="1236664" y="1310479"/>
                  <a:pt x="1016794" y="1328736"/>
                </a:cubicBezTo>
                <a:lnTo>
                  <a:pt x="57150" y="1135855"/>
                </a:lnTo>
                <a:lnTo>
                  <a:pt x="119063" y="1045368"/>
                </a:lnTo>
                <a:cubicBezTo>
                  <a:pt x="118270" y="1001712"/>
                  <a:pt x="117476" y="958056"/>
                  <a:pt x="116683" y="914400"/>
                </a:cubicBezTo>
                <a:lnTo>
                  <a:pt x="0" y="738187"/>
                </a:lnTo>
                <a:cubicBezTo>
                  <a:pt x="210344" y="746918"/>
                  <a:pt x="449263" y="779462"/>
                  <a:pt x="659607" y="778668"/>
                </a:cubicBezTo>
                <a:lnTo>
                  <a:pt x="928688" y="769142"/>
                </a:lnTo>
                <a:lnTo>
                  <a:pt x="1197769" y="804862"/>
                </a:lnTo>
                <a:cubicBezTo>
                  <a:pt x="1756569" y="743743"/>
                  <a:pt x="2020094" y="639761"/>
                  <a:pt x="2283619" y="466724"/>
                </a:cubicBezTo>
                <a:cubicBezTo>
                  <a:pt x="2465389" y="358775"/>
                  <a:pt x="2509045" y="165099"/>
                  <a:pt x="2507458" y="0"/>
                </a:cubicBezTo>
                <a:cubicBezTo>
                  <a:pt x="2566989" y="151606"/>
                  <a:pt x="2569370" y="398461"/>
                  <a:pt x="2600326" y="597692"/>
                </a:cubicBezTo>
                <a:cubicBezTo>
                  <a:pt x="2470151" y="762793"/>
                  <a:pt x="2320927" y="887411"/>
                  <a:pt x="2174083" y="992980"/>
                </a:cubicBezTo>
                <a:close/>
              </a:path>
            </a:pathLst>
          </a:custGeom>
          <a:solidFill>
            <a:srgbClr val="14202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42">
            <a:extLst>
              <a:ext uri="{FF2B5EF4-FFF2-40B4-BE49-F238E27FC236}">
                <a16:creationId xmlns:a16="http://schemas.microsoft.com/office/drawing/2014/main" id="{24D0DD16-6AFC-4359-A7A7-5BA673CD5F97}"/>
              </a:ext>
            </a:extLst>
          </p:cNvPr>
          <p:cNvSpPr/>
          <p:nvPr/>
        </p:nvSpPr>
        <p:spPr>
          <a:xfrm>
            <a:off x="8963025" y="7053263"/>
            <a:ext cx="376238" cy="347663"/>
          </a:xfrm>
          <a:custGeom>
            <a:avLst/>
            <a:gdLst>
              <a:gd name="connsiteX0" fmla="*/ 0 w 273844"/>
              <a:gd name="connsiteY0" fmla="*/ 378618 h 378618"/>
              <a:gd name="connsiteX1" fmla="*/ 136922 w 273844"/>
              <a:gd name="connsiteY1" fmla="*/ 0 h 378618"/>
              <a:gd name="connsiteX2" fmla="*/ 273844 w 273844"/>
              <a:gd name="connsiteY2" fmla="*/ 378618 h 378618"/>
              <a:gd name="connsiteX3" fmla="*/ 0 w 273844"/>
              <a:gd name="connsiteY3" fmla="*/ 378618 h 378618"/>
              <a:gd name="connsiteX0" fmla="*/ 0 w 769144"/>
              <a:gd name="connsiteY0" fmla="*/ 378618 h 733424"/>
              <a:gd name="connsiteX1" fmla="*/ 136922 w 769144"/>
              <a:gd name="connsiteY1" fmla="*/ 0 h 733424"/>
              <a:gd name="connsiteX2" fmla="*/ 769144 w 769144"/>
              <a:gd name="connsiteY2" fmla="*/ 733424 h 733424"/>
              <a:gd name="connsiteX3" fmla="*/ 0 w 769144"/>
              <a:gd name="connsiteY3" fmla="*/ 378618 h 733424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69144 w 820341"/>
              <a:gd name="connsiteY2" fmla="*/ 521492 h 521492"/>
              <a:gd name="connsiteX3" fmla="*/ 0 w 820341"/>
              <a:gd name="connsiteY3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83431 w 820341"/>
              <a:gd name="connsiteY2" fmla="*/ 402430 h 521492"/>
              <a:gd name="connsiteX3" fmla="*/ 769144 w 820341"/>
              <a:gd name="connsiteY3" fmla="*/ 521492 h 521492"/>
              <a:gd name="connsiteX4" fmla="*/ 0 w 820341"/>
              <a:gd name="connsiteY4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14375 w 820341"/>
              <a:gd name="connsiteY2" fmla="*/ 397668 h 521492"/>
              <a:gd name="connsiteX3" fmla="*/ 769144 w 820341"/>
              <a:gd name="connsiteY3" fmla="*/ 521492 h 521492"/>
              <a:gd name="connsiteX4" fmla="*/ 0 w 820341"/>
              <a:gd name="connsiteY4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71525 w 820341"/>
              <a:gd name="connsiteY2" fmla="*/ 173830 h 521492"/>
              <a:gd name="connsiteX3" fmla="*/ 714375 w 820341"/>
              <a:gd name="connsiteY3" fmla="*/ 397668 h 521492"/>
              <a:gd name="connsiteX4" fmla="*/ 769144 w 820341"/>
              <a:gd name="connsiteY4" fmla="*/ 521492 h 521492"/>
              <a:gd name="connsiteX5" fmla="*/ 0 w 820341"/>
              <a:gd name="connsiteY5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50094 w 820341"/>
              <a:gd name="connsiteY2" fmla="*/ 319086 h 521492"/>
              <a:gd name="connsiteX3" fmla="*/ 714375 w 820341"/>
              <a:gd name="connsiteY3" fmla="*/ 397668 h 521492"/>
              <a:gd name="connsiteX4" fmla="*/ 769144 w 820341"/>
              <a:gd name="connsiteY4" fmla="*/ 521492 h 521492"/>
              <a:gd name="connsiteX5" fmla="*/ 0 w 820341"/>
              <a:gd name="connsiteY5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90575 w 820341"/>
              <a:gd name="connsiteY2" fmla="*/ 114299 h 521492"/>
              <a:gd name="connsiteX3" fmla="*/ 750094 w 820341"/>
              <a:gd name="connsiteY3" fmla="*/ 319086 h 521492"/>
              <a:gd name="connsiteX4" fmla="*/ 714375 w 820341"/>
              <a:gd name="connsiteY4" fmla="*/ 397668 h 521492"/>
              <a:gd name="connsiteX5" fmla="*/ 769144 w 820341"/>
              <a:gd name="connsiteY5" fmla="*/ 521492 h 521492"/>
              <a:gd name="connsiteX6" fmla="*/ 0 w 820341"/>
              <a:gd name="connsiteY6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09612 w 820341"/>
              <a:gd name="connsiteY2" fmla="*/ 330993 h 521492"/>
              <a:gd name="connsiteX3" fmla="*/ 750094 w 820341"/>
              <a:gd name="connsiteY3" fmla="*/ 319086 h 521492"/>
              <a:gd name="connsiteX4" fmla="*/ 714375 w 820341"/>
              <a:gd name="connsiteY4" fmla="*/ 397668 h 521492"/>
              <a:gd name="connsiteX5" fmla="*/ 769144 w 820341"/>
              <a:gd name="connsiteY5" fmla="*/ 521492 h 521492"/>
              <a:gd name="connsiteX6" fmla="*/ 0 w 820341"/>
              <a:gd name="connsiteY6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97719 w 820341"/>
              <a:gd name="connsiteY2" fmla="*/ 59530 h 521492"/>
              <a:gd name="connsiteX3" fmla="*/ 709612 w 820341"/>
              <a:gd name="connsiteY3" fmla="*/ 330993 h 521492"/>
              <a:gd name="connsiteX4" fmla="*/ 750094 w 820341"/>
              <a:gd name="connsiteY4" fmla="*/ 319086 h 521492"/>
              <a:gd name="connsiteX5" fmla="*/ 714375 w 820341"/>
              <a:gd name="connsiteY5" fmla="*/ 397668 h 521492"/>
              <a:gd name="connsiteX6" fmla="*/ 769144 w 820341"/>
              <a:gd name="connsiteY6" fmla="*/ 521492 h 521492"/>
              <a:gd name="connsiteX7" fmla="*/ 0 w 820341"/>
              <a:gd name="connsiteY7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21519 w 820341"/>
              <a:gd name="connsiteY2" fmla="*/ 283368 h 521492"/>
              <a:gd name="connsiteX3" fmla="*/ 709612 w 820341"/>
              <a:gd name="connsiteY3" fmla="*/ 330993 h 521492"/>
              <a:gd name="connsiteX4" fmla="*/ 750094 w 820341"/>
              <a:gd name="connsiteY4" fmla="*/ 319086 h 521492"/>
              <a:gd name="connsiteX5" fmla="*/ 714375 w 820341"/>
              <a:gd name="connsiteY5" fmla="*/ 397668 h 521492"/>
              <a:gd name="connsiteX6" fmla="*/ 769144 w 820341"/>
              <a:gd name="connsiteY6" fmla="*/ 521492 h 521492"/>
              <a:gd name="connsiteX7" fmla="*/ 0 w 820341"/>
              <a:gd name="connsiteY7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88194 w 820341"/>
              <a:gd name="connsiteY2" fmla="*/ 85724 h 521492"/>
              <a:gd name="connsiteX3" fmla="*/ 721519 w 820341"/>
              <a:gd name="connsiteY3" fmla="*/ 283368 h 521492"/>
              <a:gd name="connsiteX4" fmla="*/ 709612 w 820341"/>
              <a:gd name="connsiteY4" fmla="*/ 330993 h 521492"/>
              <a:gd name="connsiteX5" fmla="*/ 750094 w 820341"/>
              <a:gd name="connsiteY5" fmla="*/ 319086 h 521492"/>
              <a:gd name="connsiteX6" fmla="*/ 714375 w 820341"/>
              <a:gd name="connsiteY6" fmla="*/ 397668 h 521492"/>
              <a:gd name="connsiteX7" fmla="*/ 769144 w 820341"/>
              <a:gd name="connsiteY7" fmla="*/ 521492 h 521492"/>
              <a:gd name="connsiteX8" fmla="*/ 0 w 820341"/>
              <a:gd name="connsiteY8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76275 w 820341"/>
              <a:gd name="connsiteY2" fmla="*/ 285749 h 521492"/>
              <a:gd name="connsiteX3" fmla="*/ 721519 w 820341"/>
              <a:gd name="connsiteY3" fmla="*/ 283368 h 521492"/>
              <a:gd name="connsiteX4" fmla="*/ 709612 w 820341"/>
              <a:gd name="connsiteY4" fmla="*/ 330993 h 521492"/>
              <a:gd name="connsiteX5" fmla="*/ 750094 w 820341"/>
              <a:gd name="connsiteY5" fmla="*/ 319086 h 521492"/>
              <a:gd name="connsiteX6" fmla="*/ 714375 w 820341"/>
              <a:gd name="connsiteY6" fmla="*/ 397668 h 521492"/>
              <a:gd name="connsiteX7" fmla="*/ 769144 w 820341"/>
              <a:gd name="connsiteY7" fmla="*/ 521492 h 521492"/>
              <a:gd name="connsiteX8" fmla="*/ 0 w 820341"/>
              <a:gd name="connsiteY8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69144 w 820341"/>
              <a:gd name="connsiteY2" fmla="*/ 95249 h 521492"/>
              <a:gd name="connsiteX3" fmla="*/ 676275 w 820341"/>
              <a:gd name="connsiteY3" fmla="*/ 285749 h 521492"/>
              <a:gd name="connsiteX4" fmla="*/ 721519 w 820341"/>
              <a:gd name="connsiteY4" fmla="*/ 283368 h 521492"/>
              <a:gd name="connsiteX5" fmla="*/ 709612 w 820341"/>
              <a:gd name="connsiteY5" fmla="*/ 330993 h 521492"/>
              <a:gd name="connsiteX6" fmla="*/ 750094 w 820341"/>
              <a:gd name="connsiteY6" fmla="*/ 319086 h 521492"/>
              <a:gd name="connsiteX7" fmla="*/ 714375 w 820341"/>
              <a:gd name="connsiteY7" fmla="*/ 397668 h 521492"/>
              <a:gd name="connsiteX8" fmla="*/ 769144 w 820341"/>
              <a:gd name="connsiteY8" fmla="*/ 521492 h 521492"/>
              <a:gd name="connsiteX9" fmla="*/ 0 w 820341"/>
              <a:gd name="connsiteY9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23901 w 820341"/>
              <a:gd name="connsiteY2" fmla="*/ 207167 h 521492"/>
              <a:gd name="connsiteX3" fmla="*/ 676275 w 820341"/>
              <a:gd name="connsiteY3" fmla="*/ 285749 h 521492"/>
              <a:gd name="connsiteX4" fmla="*/ 721519 w 820341"/>
              <a:gd name="connsiteY4" fmla="*/ 283368 h 521492"/>
              <a:gd name="connsiteX5" fmla="*/ 709612 w 820341"/>
              <a:gd name="connsiteY5" fmla="*/ 330993 h 521492"/>
              <a:gd name="connsiteX6" fmla="*/ 750094 w 820341"/>
              <a:gd name="connsiteY6" fmla="*/ 319086 h 521492"/>
              <a:gd name="connsiteX7" fmla="*/ 714375 w 820341"/>
              <a:gd name="connsiteY7" fmla="*/ 397668 h 521492"/>
              <a:gd name="connsiteX8" fmla="*/ 769144 w 820341"/>
              <a:gd name="connsiteY8" fmla="*/ 521492 h 521492"/>
              <a:gd name="connsiteX9" fmla="*/ 0 w 820341"/>
              <a:gd name="connsiteY9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81050 w 820341"/>
              <a:gd name="connsiteY2" fmla="*/ 80961 h 521492"/>
              <a:gd name="connsiteX3" fmla="*/ 723901 w 820341"/>
              <a:gd name="connsiteY3" fmla="*/ 207167 h 521492"/>
              <a:gd name="connsiteX4" fmla="*/ 676275 w 820341"/>
              <a:gd name="connsiteY4" fmla="*/ 285749 h 521492"/>
              <a:gd name="connsiteX5" fmla="*/ 721519 w 820341"/>
              <a:gd name="connsiteY5" fmla="*/ 283368 h 521492"/>
              <a:gd name="connsiteX6" fmla="*/ 709612 w 820341"/>
              <a:gd name="connsiteY6" fmla="*/ 330993 h 521492"/>
              <a:gd name="connsiteX7" fmla="*/ 750094 w 820341"/>
              <a:gd name="connsiteY7" fmla="*/ 319086 h 521492"/>
              <a:gd name="connsiteX8" fmla="*/ 714375 w 820341"/>
              <a:gd name="connsiteY8" fmla="*/ 397668 h 521492"/>
              <a:gd name="connsiteX9" fmla="*/ 769144 w 820341"/>
              <a:gd name="connsiteY9" fmla="*/ 521492 h 521492"/>
              <a:gd name="connsiteX10" fmla="*/ 0 w 820341"/>
              <a:gd name="connsiteY10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54844 w 820341"/>
              <a:gd name="connsiteY2" fmla="*/ 297655 h 521492"/>
              <a:gd name="connsiteX3" fmla="*/ 723901 w 820341"/>
              <a:gd name="connsiteY3" fmla="*/ 207167 h 521492"/>
              <a:gd name="connsiteX4" fmla="*/ 676275 w 820341"/>
              <a:gd name="connsiteY4" fmla="*/ 285749 h 521492"/>
              <a:gd name="connsiteX5" fmla="*/ 721519 w 820341"/>
              <a:gd name="connsiteY5" fmla="*/ 283368 h 521492"/>
              <a:gd name="connsiteX6" fmla="*/ 709612 w 820341"/>
              <a:gd name="connsiteY6" fmla="*/ 330993 h 521492"/>
              <a:gd name="connsiteX7" fmla="*/ 750094 w 820341"/>
              <a:gd name="connsiteY7" fmla="*/ 319086 h 521492"/>
              <a:gd name="connsiteX8" fmla="*/ 714375 w 820341"/>
              <a:gd name="connsiteY8" fmla="*/ 397668 h 521492"/>
              <a:gd name="connsiteX9" fmla="*/ 769144 w 820341"/>
              <a:gd name="connsiteY9" fmla="*/ 521492 h 521492"/>
              <a:gd name="connsiteX10" fmla="*/ 0 w 820341"/>
              <a:gd name="connsiteY10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66762 w 820341"/>
              <a:gd name="connsiteY2" fmla="*/ 95249 h 521492"/>
              <a:gd name="connsiteX3" fmla="*/ 654844 w 820341"/>
              <a:gd name="connsiteY3" fmla="*/ 297655 h 521492"/>
              <a:gd name="connsiteX4" fmla="*/ 723901 w 820341"/>
              <a:gd name="connsiteY4" fmla="*/ 207167 h 521492"/>
              <a:gd name="connsiteX5" fmla="*/ 676275 w 820341"/>
              <a:gd name="connsiteY5" fmla="*/ 285749 h 521492"/>
              <a:gd name="connsiteX6" fmla="*/ 721519 w 820341"/>
              <a:gd name="connsiteY6" fmla="*/ 283368 h 521492"/>
              <a:gd name="connsiteX7" fmla="*/ 709612 w 820341"/>
              <a:gd name="connsiteY7" fmla="*/ 330993 h 521492"/>
              <a:gd name="connsiteX8" fmla="*/ 750094 w 820341"/>
              <a:gd name="connsiteY8" fmla="*/ 319086 h 521492"/>
              <a:gd name="connsiteX9" fmla="*/ 714375 w 820341"/>
              <a:gd name="connsiteY9" fmla="*/ 397668 h 521492"/>
              <a:gd name="connsiteX10" fmla="*/ 769144 w 820341"/>
              <a:gd name="connsiteY10" fmla="*/ 521492 h 521492"/>
              <a:gd name="connsiteX11" fmla="*/ 0 w 820341"/>
              <a:gd name="connsiteY11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54844 w 820341"/>
              <a:gd name="connsiteY2" fmla="*/ 352424 h 521492"/>
              <a:gd name="connsiteX3" fmla="*/ 654844 w 820341"/>
              <a:gd name="connsiteY3" fmla="*/ 297655 h 521492"/>
              <a:gd name="connsiteX4" fmla="*/ 723901 w 820341"/>
              <a:gd name="connsiteY4" fmla="*/ 207167 h 521492"/>
              <a:gd name="connsiteX5" fmla="*/ 676275 w 820341"/>
              <a:gd name="connsiteY5" fmla="*/ 285749 h 521492"/>
              <a:gd name="connsiteX6" fmla="*/ 721519 w 820341"/>
              <a:gd name="connsiteY6" fmla="*/ 283368 h 521492"/>
              <a:gd name="connsiteX7" fmla="*/ 709612 w 820341"/>
              <a:gd name="connsiteY7" fmla="*/ 330993 h 521492"/>
              <a:gd name="connsiteX8" fmla="*/ 750094 w 820341"/>
              <a:gd name="connsiteY8" fmla="*/ 319086 h 521492"/>
              <a:gd name="connsiteX9" fmla="*/ 714375 w 820341"/>
              <a:gd name="connsiteY9" fmla="*/ 397668 h 521492"/>
              <a:gd name="connsiteX10" fmla="*/ 769144 w 820341"/>
              <a:gd name="connsiteY10" fmla="*/ 521492 h 521492"/>
              <a:gd name="connsiteX11" fmla="*/ 0 w 820341"/>
              <a:gd name="connsiteY11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78669 w 820341"/>
              <a:gd name="connsiteY2" fmla="*/ 92868 h 521492"/>
              <a:gd name="connsiteX3" fmla="*/ 654844 w 820341"/>
              <a:gd name="connsiteY3" fmla="*/ 352424 h 521492"/>
              <a:gd name="connsiteX4" fmla="*/ 654844 w 820341"/>
              <a:gd name="connsiteY4" fmla="*/ 297655 h 521492"/>
              <a:gd name="connsiteX5" fmla="*/ 723901 w 820341"/>
              <a:gd name="connsiteY5" fmla="*/ 207167 h 521492"/>
              <a:gd name="connsiteX6" fmla="*/ 676275 w 820341"/>
              <a:gd name="connsiteY6" fmla="*/ 285749 h 521492"/>
              <a:gd name="connsiteX7" fmla="*/ 721519 w 820341"/>
              <a:gd name="connsiteY7" fmla="*/ 283368 h 521492"/>
              <a:gd name="connsiteX8" fmla="*/ 709612 w 820341"/>
              <a:gd name="connsiteY8" fmla="*/ 330993 h 521492"/>
              <a:gd name="connsiteX9" fmla="*/ 750094 w 820341"/>
              <a:gd name="connsiteY9" fmla="*/ 319086 h 521492"/>
              <a:gd name="connsiteX10" fmla="*/ 714375 w 820341"/>
              <a:gd name="connsiteY10" fmla="*/ 397668 h 521492"/>
              <a:gd name="connsiteX11" fmla="*/ 769144 w 820341"/>
              <a:gd name="connsiteY11" fmla="*/ 521492 h 521492"/>
              <a:gd name="connsiteX12" fmla="*/ 0 w 820341"/>
              <a:gd name="connsiteY12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38175 w 820341"/>
              <a:gd name="connsiteY2" fmla="*/ 316705 h 521492"/>
              <a:gd name="connsiteX3" fmla="*/ 654844 w 820341"/>
              <a:gd name="connsiteY3" fmla="*/ 352424 h 521492"/>
              <a:gd name="connsiteX4" fmla="*/ 654844 w 820341"/>
              <a:gd name="connsiteY4" fmla="*/ 297655 h 521492"/>
              <a:gd name="connsiteX5" fmla="*/ 723901 w 820341"/>
              <a:gd name="connsiteY5" fmla="*/ 207167 h 521492"/>
              <a:gd name="connsiteX6" fmla="*/ 676275 w 820341"/>
              <a:gd name="connsiteY6" fmla="*/ 285749 h 521492"/>
              <a:gd name="connsiteX7" fmla="*/ 721519 w 820341"/>
              <a:gd name="connsiteY7" fmla="*/ 283368 h 521492"/>
              <a:gd name="connsiteX8" fmla="*/ 709612 w 820341"/>
              <a:gd name="connsiteY8" fmla="*/ 330993 h 521492"/>
              <a:gd name="connsiteX9" fmla="*/ 750094 w 820341"/>
              <a:gd name="connsiteY9" fmla="*/ 319086 h 521492"/>
              <a:gd name="connsiteX10" fmla="*/ 714375 w 820341"/>
              <a:gd name="connsiteY10" fmla="*/ 397668 h 521492"/>
              <a:gd name="connsiteX11" fmla="*/ 769144 w 820341"/>
              <a:gd name="connsiteY11" fmla="*/ 521492 h 521492"/>
              <a:gd name="connsiteX12" fmla="*/ 0 w 820341"/>
              <a:gd name="connsiteY12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54856 w 820341"/>
              <a:gd name="connsiteY2" fmla="*/ 102393 h 521492"/>
              <a:gd name="connsiteX3" fmla="*/ 638175 w 820341"/>
              <a:gd name="connsiteY3" fmla="*/ 316705 h 521492"/>
              <a:gd name="connsiteX4" fmla="*/ 654844 w 820341"/>
              <a:gd name="connsiteY4" fmla="*/ 352424 h 521492"/>
              <a:gd name="connsiteX5" fmla="*/ 654844 w 820341"/>
              <a:gd name="connsiteY5" fmla="*/ 297655 h 521492"/>
              <a:gd name="connsiteX6" fmla="*/ 723901 w 820341"/>
              <a:gd name="connsiteY6" fmla="*/ 207167 h 521492"/>
              <a:gd name="connsiteX7" fmla="*/ 676275 w 820341"/>
              <a:gd name="connsiteY7" fmla="*/ 285749 h 521492"/>
              <a:gd name="connsiteX8" fmla="*/ 721519 w 820341"/>
              <a:gd name="connsiteY8" fmla="*/ 283368 h 521492"/>
              <a:gd name="connsiteX9" fmla="*/ 709612 w 820341"/>
              <a:gd name="connsiteY9" fmla="*/ 330993 h 521492"/>
              <a:gd name="connsiteX10" fmla="*/ 750094 w 820341"/>
              <a:gd name="connsiteY10" fmla="*/ 319086 h 521492"/>
              <a:gd name="connsiteX11" fmla="*/ 714375 w 820341"/>
              <a:gd name="connsiteY11" fmla="*/ 397668 h 521492"/>
              <a:gd name="connsiteX12" fmla="*/ 769144 w 820341"/>
              <a:gd name="connsiteY12" fmla="*/ 521492 h 521492"/>
              <a:gd name="connsiteX13" fmla="*/ 0 w 820341"/>
              <a:gd name="connsiteY13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11981 w 820341"/>
              <a:gd name="connsiteY2" fmla="*/ 335755 h 521492"/>
              <a:gd name="connsiteX3" fmla="*/ 638175 w 820341"/>
              <a:gd name="connsiteY3" fmla="*/ 316705 h 521492"/>
              <a:gd name="connsiteX4" fmla="*/ 654844 w 820341"/>
              <a:gd name="connsiteY4" fmla="*/ 352424 h 521492"/>
              <a:gd name="connsiteX5" fmla="*/ 654844 w 820341"/>
              <a:gd name="connsiteY5" fmla="*/ 297655 h 521492"/>
              <a:gd name="connsiteX6" fmla="*/ 723901 w 820341"/>
              <a:gd name="connsiteY6" fmla="*/ 207167 h 521492"/>
              <a:gd name="connsiteX7" fmla="*/ 676275 w 820341"/>
              <a:gd name="connsiteY7" fmla="*/ 285749 h 521492"/>
              <a:gd name="connsiteX8" fmla="*/ 721519 w 820341"/>
              <a:gd name="connsiteY8" fmla="*/ 283368 h 521492"/>
              <a:gd name="connsiteX9" fmla="*/ 709612 w 820341"/>
              <a:gd name="connsiteY9" fmla="*/ 330993 h 521492"/>
              <a:gd name="connsiteX10" fmla="*/ 750094 w 820341"/>
              <a:gd name="connsiteY10" fmla="*/ 319086 h 521492"/>
              <a:gd name="connsiteX11" fmla="*/ 714375 w 820341"/>
              <a:gd name="connsiteY11" fmla="*/ 397668 h 521492"/>
              <a:gd name="connsiteX12" fmla="*/ 769144 w 820341"/>
              <a:gd name="connsiteY12" fmla="*/ 521492 h 521492"/>
              <a:gd name="connsiteX13" fmla="*/ 0 w 820341"/>
              <a:gd name="connsiteY13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62000 w 820341"/>
              <a:gd name="connsiteY2" fmla="*/ 97630 h 521492"/>
              <a:gd name="connsiteX3" fmla="*/ 611981 w 820341"/>
              <a:gd name="connsiteY3" fmla="*/ 335755 h 521492"/>
              <a:gd name="connsiteX4" fmla="*/ 638175 w 820341"/>
              <a:gd name="connsiteY4" fmla="*/ 316705 h 521492"/>
              <a:gd name="connsiteX5" fmla="*/ 654844 w 820341"/>
              <a:gd name="connsiteY5" fmla="*/ 352424 h 521492"/>
              <a:gd name="connsiteX6" fmla="*/ 654844 w 820341"/>
              <a:gd name="connsiteY6" fmla="*/ 297655 h 521492"/>
              <a:gd name="connsiteX7" fmla="*/ 723901 w 820341"/>
              <a:gd name="connsiteY7" fmla="*/ 207167 h 521492"/>
              <a:gd name="connsiteX8" fmla="*/ 676275 w 820341"/>
              <a:gd name="connsiteY8" fmla="*/ 285749 h 521492"/>
              <a:gd name="connsiteX9" fmla="*/ 721519 w 820341"/>
              <a:gd name="connsiteY9" fmla="*/ 283368 h 521492"/>
              <a:gd name="connsiteX10" fmla="*/ 709612 w 820341"/>
              <a:gd name="connsiteY10" fmla="*/ 330993 h 521492"/>
              <a:gd name="connsiteX11" fmla="*/ 750094 w 820341"/>
              <a:gd name="connsiteY11" fmla="*/ 319086 h 521492"/>
              <a:gd name="connsiteX12" fmla="*/ 714375 w 820341"/>
              <a:gd name="connsiteY12" fmla="*/ 397668 h 521492"/>
              <a:gd name="connsiteX13" fmla="*/ 769144 w 820341"/>
              <a:gd name="connsiteY13" fmla="*/ 521492 h 521492"/>
              <a:gd name="connsiteX14" fmla="*/ 0 w 820341"/>
              <a:gd name="connsiteY14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583406 w 820341"/>
              <a:gd name="connsiteY2" fmla="*/ 307180 h 521492"/>
              <a:gd name="connsiteX3" fmla="*/ 611981 w 820341"/>
              <a:gd name="connsiteY3" fmla="*/ 335755 h 521492"/>
              <a:gd name="connsiteX4" fmla="*/ 638175 w 820341"/>
              <a:gd name="connsiteY4" fmla="*/ 316705 h 521492"/>
              <a:gd name="connsiteX5" fmla="*/ 654844 w 820341"/>
              <a:gd name="connsiteY5" fmla="*/ 352424 h 521492"/>
              <a:gd name="connsiteX6" fmla="*/ 654844 w 820341"/>
              <a:gd name="connsiteY6" fmla="*/ 297655 h 521492"/>
              <a:gd name="connsiteX7" fmla="*/ 723901 w 820341"/>
              <a:gd name="connsiteY7" fmla="*/ 207167 h 521492"/>
              <a:gd name="connsiteX8" fmla="*/ 676275 w 820341"/>
              <a:gd name="connsiteY8" fmla="*/ 285749 h 521492"/>
              <a:gd name="connsiteX9" fmla="*/ 721519 w 820341"/>
              <a:gd name="connsiteY9" fmla="*/ 283368 h 521492"/>
              <a:gd name="connsiteX10" fmla="*/ 709612 w 820341"/>
              <a:gd name="connsiteY10" fmla="*/ 330993 h 521492"/>
              <a:gd name="connsiteX11" fmla="*/ 750094 w 820341"/>
              <a:gd name="connsiteY11" fmla="*/ 319086 h 521492"/>
              <a:gd name="connsiteX12" fmla="*/ 714375 w 820341"/>
              <a:gd name="connsiteY12" fmla="*/ 397668 h 521492"/>
              <a:gd name="connsiteX13" fmla="*/ 769144 w 820341"/>
              <a:gd name="connsiteY13" fmla="*/ 521492 h 521492"/>
              <a:gd name="connsiteX14" fmla="*/ 0 w 820341"/>
              <a:gd name="connsiteY14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40569 w 820341"/>
              <a:gd name="connsiteY2" fmla="*/ 100011 h 521492"/>
              <a:gd name="connsiteX3" fmla="*/ 583406 w 820341"/>
              <a:gd name="connsiteY3" fmla="*/ 307180 h 521492"/>
              <a:gd name="connsiteX4" fmla="*/ 611981 w 820341"/>
              <a:gd name="connsiteY4" fmla="*/ 335755 h 521492"/>
              <a:gd name="connsiteX5" fmla="*/ 638175 w 820341"/>
              <a:gd name="connsiteY5" fmla="*/ 316705 h 521492"/>
              <a:gd name="connsiteX6" fmla="*/ 654844 w 820341"/>
              <a:gd name="connsiteY6" fmla="*/ 352424 h 521492"/>
              <a:gd name="connsiteX7" fmla="*/ 654844 w 820341"/>
              <a:gd name="connsiteY7" fmla="*/ 297655 h 521492"/>
              <a:gd name="connsiteX8" fmla="*/ 723901 w 820341"/>
              <a:gd name="connsiteY8" fmla="*/ 207167 h 521492"/>
              <a:gd name="connsiteX9" fmla="*/ 676275 w 820341"/>
              <a:gd name="connsiteY9" fmla="*/ 285749 h 521492"/>
              <a:gd name="connsiteX10" fmla="*/ 721519 w 820341"/>
              <a:gd name="connsiteY10" fmla="*/ 283368 h 521492"/>
              <a:gd name="connsiteX11" fmla="*/ 709612 w 820341"/>
              <a:gd name="connsiteY11" fmla="*/ 330993 h 521492"/>
              <a:gd name="connsiteX12" fmla="*/ 750094 w 820341"/>
              <a:gd name="connsiteY12" fmla="*/ 319086 h 521492"/>
              <a:gd name="connsiteX13" fmla="*/ 714375 w 820341"/>
              <a:gd name="connsiteY13" fmla="*/ 397668 h 521492"/>
              <a:gd name="connsiteX14" fmla="*/ 769144 w 820341"/>
              <a:gd name="connsiteY14" fmla="*/ 521492 h 521492"/>
              <a:gd name="connsiteX15" fmla="*/ 0 w 820341"/>
              <a:gd name="connsiteY15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554831 w 820341"/>
              <a:gd name="connsiteY2" fmla="*/ 292893 h 521492"/>
              <a:gd name="connsiteX3" fmla="*/ 583406 w 820341"/>
              <a:gd name="connsiteY3" fmla="*/ 307180 h 521492"/>
              <a:gd name="connsiteX4" fmla="*/ 611981 w 820341"/>
              <a:gd name="connsiteY4" fmla="*/ 335755 h 521492"/>
              <a:gd name="connsiteX5" fmla="*/ 638175 w 820341"/>
              <a:gd name="connsiteY5" fmla="*/ 316705 h 521492"/>
              <a:gd name="connsiteX6" fmla="*/ 654844 w 820341"/>
              <a:gd name="connsiteY6" fmla="*/ 352424 h 521492"/>
              <a:gd name="connsiteX7" fmla="*/ 654844 w 820341"/>
              <a:gd name="connsiteY7" fmla="*/ 297655 h 521492"/>
              <a:gd name="connsiteX8" fmla="*/ 723901 w 820341"/>
              <a:gd name="connsiteY8" fmla="*/ 207167 h 521492"/>
              <a:gd name="connsiteX9" fmla="*/ 676275 w 820341"/>
              <a:gd name="connsiteY9" fmla="*/ 285749 h 521492"/>
              <a:gd name="connsiteX10" fmla="*/ 721519 w 820341"/>
              <a:gd name="connsiteY10" fmla="*/ 283368 h 521492"/>
              <a:gd name="connsiteX11" fmla="*/ 709612 w 820341"/>
              <a:gd name="connsiteY11" fmla="*/ 330993 h 521492"/>
              <a:gd name="connsiteX12" fmla="*/ 750094 w 820341"/>
              <a:gd name="connsiteY12" fmla="*/ 319086 h 521492"/>
              <a:gd name="connsiteX13" fmla="*/ 714375 w 820341"/>
              <a:gd name="connsiteY13" fmla="*/ 397668 h 521492"/>
              <a:gd name="connsiteX14" fmla="*/ 769144 w 820341"/>
              <a:gd name="connsiteY14" fmla="*/ 521492 h 521492"/>
              <a:gd name="connsiteX15" fmla="*/ 0 w 820341"/>
              <a:gd name="connsiteY15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33425 w 820341"/>
              <a:gd name="connsiteY2" fmla="*/ 100011 h 521492"/>
              <a:gd name="connsiteX3" fmla="*/ 554831 w 820341"/>
              <a:gd name="connsiteY3" fmla="*/ 292893 h 521492"/>
              <a:gd name="connsiteX4" fmla="*/ 583406 w 820341"/>
              <a:gd name="connsiteY4" fmla="*/ 307180 h 521492"/>
              <a:gd name="connsiteX5" fmla="*/ 611981 w 820341"/>
              <a:gd name="connsiteY5" fmla="*/ 335755 h 521492"/>
              <a:gd name="connsiteX6" fmla="*/ 638175 w 820341"/>
              <a:gd name="connsiteY6" fmla="*/ 316705 h 521492"/>
              <a:gd name="connsiteX7" fmla="*/ 654844 w 820341"/>
              <a:gd name="connsiteY7" fmla="*/ 352424 h 521492"/>
              <a:gd name="connsiteX8" fmla="*/ 654844 w 820341"/>
              <a:gd name="connsiteY8" fmla="*/ 297655 h 521492"/>
              <a:gd name="connsiteX9" fmla="*/ 723901 w 820341"/>
              <a:gd name="connsiteY9" fmla="*/ 207167 h 521492"/>
              <a:gd name="connsiteX10" fmla="*/ 676275 w 820341"/>
              <a:gd name="connsiteY10" fmla="*/ 285749 h 521492"/>
              <a:gd name="connsiteX11" fmla="*/ 721519 w 820341"/>
              <a:gd name="connsiteY11" fmla="*/ 283368 h 521492"/>
              <a:gd name="connsiteX12" fmla="*/ 709612 w 820341"/>
              <a:gd name="connsiteY12" fmla="*/ 330993 h 521492"/>
              <a:gd name="connsiteX13" fmla="*/ 750094 w 820341"/>
              <a:gd name="connsiteY13" fmla="*/ 319086 h 521492"/>
              <a:gd name="connsiteX14" fmla="*/ 714375 w 820341"/>
              <a:gd name="connsiteY14" fmla="*/ 397668 h 521492"/>
              <a:gd name="connsiteX15" fmla="*/ 769144 w 820341"/>
              <a:gd name="connsiteY15" fmla="*/ 521492 h 521492"/>
              <a:gd name="connsiteX16" fmla="*/ 0 w 820341"/>
              <a:gd name="connsiteY16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552450 w 820341"/>
              <a:gd name="connsiteY2" fmla="*/ 266699 h 521492"/>
              <a:gd name="connsiteX3" fmla="*/ 554831 w 820341"/>
              <a:gd name="connsiteY3" fmla="*/ 292893 h 521492"/>
              <a:gd name="connsiteX4" fmla="*/ 583406 w 820341"/>
              <a:gd name="connsiteY4" fmla="*/ 307180 h 521492"/>
              <a:gd name="connsiteX5" fmla="*/ 611981 w 820341"/>
              <a:gd name="connsiteY5" fmla="*/ 335755 h 521492"/>
              <a:gd name="connsiteX6" fmla="*/ 638175 w 820341"/>
              <a:gd name="connsiteY6" fmla="*/ 316705 h 521492"/>
              <a:gd name="connsiteX7" fmla="*/ 654844 w 820341"/>
              <a:gd name="connsiteY7" fmla="*/ 352424 h 521492"/>
              <a:gd name="connsiteX8" fmla="*/ 654844 w 820341"/>
              <a:gd name="connsiteY8" fmla="*/ 297655 h 521492"/>
              <a:gd name="connsiteX9" fmla="*/ 723901 w 820341"/>
              <a:gd name="connsiteY9" fmla="*/ 207167 h 521492"/>
              <a:gd name="connsiteX10" fmla="*/ 676275 w 820341"/>
              <a:gd name="connsiteY10" fmla="*/ 285749 h 521492"/>
              <a:gd name="connsiteX11" fmla="*/ 721519 w 820341"/>
              <a:gd name="connsiteY11" fmla="*/ 283368 h 521492"/>
              <a:gd name="connsiteX12" fmla="*/ 709612 w 820341"/>
              <a:gd name="connsiteY12" fmla="*/ 330993 h 521492"/>
              <a:gd name="connsiteX13" fmla="*/ 750094 w 820341"/>
              <a:gd name="connsiteY13" fmla="*/ 319086 h 521492"/>
              <a:gd name="connsiteX14" fmla="*/ 714375 w 820341"/>
              <a:gd name="connsiteY14" fmla="*/ 397668 h 521492"/>
              <a:gd name="connsiteX15" fmla="*/ 769144 w 820341"/>
              <a:gd name="connsiteY15" fmla="*/ 521492 h 521492"/>
              <a:gd name="connsiteX16" fmla="*/ 0 w 820341"/>
              <a:gd name="connsiteY16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21519 w 820341"/>
              <a:gd name="connsiteY2" fmla="*/ 100011 h 521492"/>
              <a:gd name="connsiteX3" fmla="*/ 552450 w 820341"/>
              <a:gd name="connsiteY3" fmla="*/ 266699 h 521492"/>
              <a:gd name="connsiteX4" fmla="*/ 554831 w 820341"/>
              <a:gd name="connsiteY4" fmla="*/ 292893 h 521492"/>
              <a:gd name="connsiteX5" fmla="*/ 583406 w 820341"/>
              <a:gd name="connsiteY5" fmla="*/ 307180 h 521492"/>
              <a:gd name="connsiteX6" fmla="*/ 611981 w 820341"/>
              <a:gd name="connsiteY6" fmla="*/ 335755 h 521492"/>
              <a:gd name="connsiteX7" fmla="*/ 638175 w 820341"/>
              <a:gd name="connsiteY7" fmla="*/ 316705 h 521492"/>
              <a:gd name="connsiteX8" fmla="*/ 654844 w 820341"/>
              <a:gd name="connsiteY8" fmla="*/ 352424 h 521492"/>
              <a:gd name="connsiteX9" fmla="*/ 654844 w 820341"/>
              <a:gd name="connsiteY9" fmla="*/ 297655 h 521492"/>
              <a:gd name="connsiteX10" fmla="*/ 723901 w 820341"/>
              <a:gd name="connsiteY10" fmla="*/ 207167 h 521492"/>
              <a:gd name="connsiteX11" fmla="*/ 676275 w 820341"/>
              <a:gd name="connsiteY11" fmla="*/ 285749 h 521492"/>
              <a:gd name="connsiteX12" fmla="*/ 721519 w 820341"/>
              <a:gd name="connsiteY12" fmla="*/ 283368 h 521492"/>
              <a:gd name="connsiteX13" fmla="*/ 709612 w 820341"/>
              <a:gd name="connsiteY13" fmla="*/ 330993 h 521492"/>
              <a:gd name="connsiteX14" fmla="*/ 750094 w 820341"/>
              <a:gd name="connsiteY14" fmla="*/ 319086 h 521492"/>
              <a:gd name="connsiteX15" fmla="*/ 714375 w 820341"/>
              <a:gd name="connsiteY15" fmla="*/ 397668 h 521492"/>
              <a:gd name="connsiteX16" fmla="*/ 769144 w 820341"/>
              <a:gd name="connsiteY16" fmla="*/ 521492 h 521492"/>
              <a:gd name="connsiteX17" fmla="*/ 0 w 820341"/>
              <a:gd name="connsiteY17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516731 w 820341"/>
              <a:gd name="connsiteY2" fmla="*/ 259555 h 521492"/>
              <a:gd name="connsiteX3" fmla="*/ 552450 w 820341"/>
              <a:gd name="connsiteY3" fmla="*/ 266699 h 521492"/>
              <a:gd name="connsiteX4" fmla="*/ 554831 w 820341"/>
              <a:gd name="connsiteY4" fmla="*/ 292893 h 521492"/>
              <a:gd name="connsiteX5" fmla="*/ 583406 w 820341"/>
              <a:gd name="connsiteY5" fmla="*/ 307180 h 521492"/>
              <a:gd name="connsiteX6" fmla="*/ 611981 w 820341"/>
              <a:gd name="connsiteY6" fmla="*/ 335755 h 521492"/>
              <a:gd name="connsiteX7" fmla="*/ 638175 w 820341"/>
              <a:gd name="connsiteY7" fmla="*/ 316705 h 521492"/>
              <a:gd name="connsiteX8" fmla="*/ 654844 w 820341"/>
              <a:gd name="connsiteY8" fmla="*/ 352424 h 521492"/>
              <a:gd name="connsiteX9" fmla="*/ 654844 w 820341"/>
              <a:gd name="connsiteY9" fmla="*/ 297655 h 521492"/>
              <a:gd name="connsiteX10" fmla="*/ 723901 w 820341"/>
              <a:gd name="connsiteY10" fmla="*/ 207167 h 521492"/>
              <a:gd name="connsiteX11" fmla="*/ 676275 w 820341"/>
              <a:gd name="connsiteY11" fmla="*/ 285749 h 521492"/>
              <a:gd name="connsiteX12" fmla="*/ 721519 w 820341"/>
              <a:gd name="connsiteY12" fmla="*/ 283368 h 521492"/>
              <a:gd name="connsiteX13" fmla="*/ 709612 w 820341"/>
              <a:gd name="connsiteY13" fmla="*/ 330993 h 521492"/>
              <a:gd name="connsiteX14" fmla="*/ 750094 w 820341"/>
              <a:gd name="connsiteY14" fmla="*/ 319086 h 521492"/>
              <a:gd name="connsiteX15" fmla="*/ 714375 w 820341"/>
              <a:gd name="connsiteY15" fmla="*/ 397668 h 521492"/>
              <a:gd name="connsiteX16" fmla="*/ 769144 w 820341"/>
              <a:gd name="connsiteY16" fmla="*/ 521492 h 521492"/>
              <a:gd name="connsiteX17" fmla="*/ 0 w 820341"/>
              <a:gd name="connsiteY17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07231 w 820341"/>
              <a:gd name="connsiteY2" fmla="*/ 92868 h 521492"/>
              <a:gd name="connsiteX3" fmla="*/ 516731 w 820341"/>
              <a:gd name="connsiteY3" fmla="*/ 259555 h 521492"/>
              <a:gd name="connsiteX4" fmla="*/ 552450 w 820341"/>
              <a:gd name="connsiteY4" fmla="*/ 266699 h 521492"/>
              <a:gd name="connsiteX5" fmla="*/ 554831 w 820341"/>
              <a:gd name="connsiteY5" fmla="*/ 292893 h 521492"/>
              <a:gd name="connsiteX6" fmla="*/ 583406 w 820341"/>
              <a:gd name="connsiteY6" fmla="*/ 307180 h 521492"/>
              <a:gd name="connsiteX7" fmla="*/ 611981 w 820341"/>
              <a:gd name="connsiteY7" fmla="*/ 335755 h 521492"/>
              <a:gd name="connsiteX8" fmla="*/ 638175 w 820341"/>
              <a:gd name="connsiteY8" fmla="*/ 316705 h 521492"/>
              <a:gd name="connsiteX9" fmla="*/ 654844 w 820341"/>
              <a:gd name="connsiteY9" fmla="*/ 352424 h 521492"/>
              <a:gd name="connsiteX10" fmla="*/ 654844 w 820341"/>
              <a:gd name="connsiteY10" fmla="*/ 297655 h 521492"/>
              <a:gd name="connsiteX11" fmla="*/ 723901 w 820341"/>
              <a:gd name="connsiteY11" fmla="*/ 207167 h 521492"/>
              <a:gd name="connsiteX12" fmla="*/ 676275 w 820341"/>
              <a:gd name="connsiteY12" fmla="*/ 285749 h 521492"/>
              <a:gd name="connsiteX13" fmla="*/ 721519 w 820341"/>
              <a:gd name="connsiteY13" fmla="*/ 283368 h 521492"/>
              <a:gd name="connsiteX14" fmla="*/ 709612 w 820341"/>
              <a:gd name="connsiteY14" fmla="*/ 330993 h 521492"/>
              <a:gd name="connsiteX15" fmla="*/ 750094 w 820341"/>
              <a:gd name="connsiteY15" fmla="*/ 319086 h 521492"/>
              <a:gd name="connsiteX16" fmla="*/ 714375 w 820341"/>
              <a:gd name="connsiteY16" fmla="*/ 397668 h 521492"/>
              <a:gd name="connsiteX17" fmla="*/ 769144 w 820341"/>
              <a:gd name="connsiteY17" fmla="*/ 521492 h 521492"/>
              <a:gd name="connsiteX18" fmla="*/ 0 w 820341"/>
              <a:gd name="connsiteY18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497681 w 820341"/>
              <a:gd name="connsiteY2" fmla="*/ 247649 h 521492"/>
              <a:gd name="connsiteX3" fmla="*/ 516731 w 820341"/>
              <a:gd name="connsiteY3" fmla="*/ 259555 h 521492"/>
              <a:gd name="connsiteX4" fmla="*/ 552450 w 820341"/>
              <a:gd name="connsiteY4" fmla="*/ 266699 h 521492"/>
              <a:gd name="connsiteX5" fmla="*/ 554831 w 820341"/>
              <a:gd name="connsiteY5" fmla="*/ 292893 h 521492"/>
              <a:gd name="connsiteX6" fmla="*/ 583406 w 820341"/>
              <a:gd name="connsiteY6" fmla="*/ 307180 h 521492"/>
              <a:gd name="connsiteX7" fmla="*/ 611981 w 820341"/>
              <a:gd name="connsiteY7" fmla="*/ 335755 h 521492"/>
              <a:gd name="connsiteX8" fmla="*/ 638175 w 820341"/>
              <a:gd name="connsiteY8" fmla="*/ 316705 h 521492"/>
              <a:gd name="connsiteX9" fmla="*/ 654844 w 820341"/>
              <a:gd name="connsiteY9" fmla="*/ 352424 h 521492"/>
              <a:gd name="connsiteX10" fmla="*/ 654844 w 820341"/>
              <a:gd name="connsiteY10" fmla="*/ 297655 h 521492"/>
              <a:gd name="connsiteX11" fmla="*/ 723901 w 820341"/>
              <a:gd name="connsiteY11" fmla="*/ 207167 h 521492"/>
              <a:gd name="connsiteX12" fmla="*/ 676275 w 820341"/>
              <a:gd name="connsiteY12" fmla="*/ 285749 h 521492"/>
              <a:gd name="connsiteX13" fmla="*/ 721519 w 820341"/>
              <a:gd name="connsiteY13" fmla="*/ 283368 h 521492"/>
              <a:gd name="connsiteX14" fmla="*/ 709612 w 820341"/>
              <a:gd name="connsiteY14" fmla="*/ 330993 h 521492"/>
              <a:gd name="connsiteX15" fmla="*/ 750094 w 820341"/>
              <a:gd name="connsiteY15" fmla="*/ 319086 h 521492"/>
              <a:gd name="connsiteX16" fmla="*/ 714375 w 820341"/>
              <a:gd name="connsiteY16" fmla="*/ 397668 h 521492"/>
              <a:gd name="connsiteX17" fmla="*/ 769144 w 820341"/>
              <a:gd name="connsiteY17" fmla="*/ 521492 h 521492"/>
              <a:gd name="connsiteX18" fmla="*/ 0 w 820341"/>
              <a:gd name="connsiteY18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21519 w 820341"/>
              <a:gd name="connsiteY2" fmla="*/ 78580 h 521492"/>
              <a:gd name="connsiteX3" fmla="*/ 497681 w 820341"/>
              <a:gd name="connsiteY3" fmla="*/ 247649 h 521492"/>
              <a:gd name="connsiteX4" fmla="*/ 516731 w 820341"/>
              <a:gd name="connsiteY4" fmla="*/ 259555 h 521492"/>
              <a:gd name="connsiteX5" fmla="*/ 552450 w 820341"/>
              <a:gd name="connsiteY5" fmla="*/ 266699 h 521492"/>
              <a:gd name="connsiteX6" fmla="*/ 554831 w 820341"/>
              <a:gd name="connsiteY6" fmla="*/ 292893 h 521492"/>
              <a:gd name="connsiteX7" fmla="*/ 583406 w 820341"/>
              <a:gd name="connsiteY7" fmla="*/ 307180 h 521492"/>
              <a:gd name="connsiteX8" fmla="*/ 611981 w 820341"/>
              <a:gd name="connsiteY8" fmla="*/ 335755 h 521492"/>
              <a:gd name="connsiteX9" fmla="*/ 638175 w 820341"/>
              <a:gd name="connsiteY9" fmla="*/ 316705 h 521492"/>
              <a:gd name="connsiteX10" fmla="*/ 654844 w 820341"/>
              <a:gd name="connsiteY10" fmla="*/ 352424 h 521492"/>
              <a:gd name="connsiteX11" fmla="*/ 654844 w 820341"/>
              <a:gd name="connsiteY11" fmla="*/ 297655 h 521492"/>
              <a:gd name="connsiteX12" fmla="*/ 723901 w 820341"/>
              <a:gd name="connsiteY12" fmla="*/ 207167 h 521492"/>
              <a:gd name="connsiteX13" fmla="*/ 676275 w 820341"/>
              <a:gd name="connsiteY13" fmla="*/ 285749 h 521492"/>
              <a:gd name="connsiteX14" fmla="*/ 721519 w 820341"/>
              <a:gd name="connsiteY14" fmla="*/ 283368 h 521492"/>
              <a:gd name="connsiteX15" fmla="*/ 709612 w 820341"/>
              <a:gd name="connsiteY15" fmla="*/ 330993 h 521492"/>
              <a:gd name="connsiteX16" fmla="*/ 750094 w 820341"/>
              <a:gd name="connsiteY16" fmla="*/ 319086 h 521492"/>
              <a:gd name="connsiteX17" fmla="*/ 714375 w 820341"/>
              <a:gd name="connsiteY17" fmla="*/ 397668 h 521492"/>
              <a:gd name="connsiteX18" fmla="*/ 769144 w 820341"/>
              <a:gd name="connsiteY18" fmla="*/ 521492 h 521492"/>
              <a:gd name="connsiteX19" fmla="*/ 0 w 820341"/>
              <a:gd name="connsiteY19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402431 w 820341"/>
              <a:gd name="connsiteY2" fmla="*/ 288130 h 521492"/>
              <a:gd name="connsiteX3" fmla="*/ 497681 w 820341"/>
              <a:gd name="connsiteY3" fmla="*/ 247649 h 521492"/>
              <a:gd name="connsiteX4" fmla="*/ 516731 w 820341"/>
              <a:gd name="connsiteY4" fmla="*/ 259555 h 521492"/>
              <a:gd name="connsiteX5" fmla="*/ 552450 w 820341"/>
              <a:gd name="connsiteY5" fmla="*/ 266699 h 521492"/>
              <a:gd name="connsiteX6" fmla="*/ 554831 w 820341"/>
              <a:gd name="connsiteY6" fmla="*/ 292893 h 521492"/>
              <a:gd name="connsiteX7" fmla="*/ 583406 w 820341"/>
              <a:gd name="connsiteY7" fmla="*/ 307180 h 521492"/>
              <a:gd name="connsiteX8" fmla="*/ 611981 w 820341"/>
              <a:gd name="connsiteY8" fmla="*/ 335755 h 521492"/>
              <a:gd name="connsiteX9" fmla="*/ 638175 w 820341"/>
              <a:gd name="connsiteY9" fmla="*/ 316705 h 521492"/>
              <a:gd name="connsiteX10" fmla="*/ 654844 w 820341"/>
              <a:gd name="connsiteY10" fmla="*/ 352424 h 521492"/>
              <a:gd name="connsiteX11" fmla="*/ 654844 w 820341"/>
              <a:gd name="connsiteY11" fmla="*/ 297655 h 521492"/>
              <a:gd name="connsiteX12" fmla="*/ 723901 w 820341"/>
              <a:gd name="connsiteY12" fmla="*/ 207167 h 521492"/>
              <a:gd name="connsiteX13" fmla="*/ 676275 w 820341"/>
              <a:gd name="connsiteY13" fmla="*/ 285749 h 521492"/>
              <a:gd name="connsiteX14" fmla="*/ 721519 w 820341"/>
              <a:gd name="connsiteY14" fmla="*/ 283368 h 521492"/>
              <a:gd name="connsiteX15" fmla="*/ 709612 w 820341"/>
              <a:gd name="connsiteY15" fmla="*/ 330993 h 521492"/>
              <a:gd name="connsiteX16" fmla="*/ 750094 w 820341"/>
              <a:gd name="connsiteY16" fmla="*/ 319086 h 521492"/>
              <a:gd name="connsiteX17" fmla="*/ 714375 w 820341"/>
              <a:gd name="connsiteY17" fmla="*/ 397668 h 521492"/>
              <a:gd name="connsiteX18" fmla="*/ 769144 w 820341"/>
              <a:gd name="connsiteY18" fmla="*/ 521492 h 521492"/>
              <a:gd name="connsiteX19" fmla="*/ 0 w 820341"/>
              <a:gd name="connsiteY19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83419 w 820341"/>
              <a:gd name="connsiteY2" fmla="*/ 95249 h 521492"/>
              <a:gd name="connsiteX3" fmla="*/ 402431 w 820341"/>
              <a:gd name="connsiteY3" fmla="*/ 288130 h 521492"/>
              <a:gd name="connsiteX4" fmla="*/ 497681 w 820341"/>
              <a:gd name="connsiteY4" fmla="*/ 247649 h 521492"/>
              <a:gd name="connsiteX5" fmla="*/ 516731 w 820341"/>
              <a:gd name="connsiteY5" fmla="*/ 259555 h 521492"/>
              <a:gd name="connsiteX6" fmla="*/ 552450 w 820341"/>
              <a:gd name="connsiteY6" fmla="*/ 266699 h 521492"/>
              <a:gd name="connsiteX7" fmla="*/ 554831 w 820341"/>
              <a:gd name="connsiteY7" fmla="*/ 292893 h 521492"/>
              <a:gd name="connsiteX8" fmla="*/ 583406 w 820341"/>
              <a:gd name="connsiteY8" fmla="*/ 307180 h 521492"/>
              <a:gd name="connsiteX9" fmla="*/ 611981 w 820341"/>
              <a:gd name="connsiteY9" fmla="*/ 335755 h 521492"/>
              <a:gd name="connsiteX10" fmla="*/ 638175 w 820341"/>
              <a:gd name="connsiteY10" fmla="*/ 316705 h 521492"/>
              <a:gd name="connsiteX11" fmla="*/ 654844 w 820341"/>
              <a:gd name="connsiteY11" fmla="*/ 352424 h 521492"/>
              <a:gd name="connsiteX12" fmla="*/ 654844 w 820341"/>
              <a:gd name="connsiteY12" fmla="*/ 297655 h 521492"/>
              <a:gd name="connsiteX13" fmla="*/ 723901 w 820341"/>
              <a:gd name="connsiteY13" fmla="*/ 207167 h 521492"/>
              <a:gd name="connsiteX14" fmla="*/ 676275 w 820341"/>
              <a:gd name="connsiteY14" fmla="*/ 285749 h 521492"/>
              <a:gd name="connsiteX15" fmla="*/ 721519 w 820341"/>
              <a:gd name="connsiteY15" fmla="*/ 283368 h 521492"/>
              <a:gd name="connsiteX16" fmla="*/ 709612 w 820341"/>
              <a:gd name="connsiteY16" fmla="*/ 330993 h 521492"/>
              <a:gd name="connsiteX17" fmla="*/ 750094 w 820341"/>
              <a:gd name="connsiteY17" fmla="*/ 319086 h 521492"/>
              <a:gd name="connsiteX18" fmla="*/ 714375 w 820341"/>
              <a:gd name="connsiteY18" fmla="*/ 397668 h 521492"/>
              <a:gd name="connsiteX19" fmla="*/ 769144 w 820341"/>
              <a:gd name="connsiteY19" fmla="*/ 521492 h 521492"/>
              <a:gd name="connsiteX20" fmla="*/ 0 w 820341"/>
              <a:gd name="connsiteY20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392906 w 820341"/>
              <a:gd name="connsiteY2" fmla="*/ 321468 h 521492"/>
              <a:gd name="connsiteX3" fmla="*/ 402431 w 820341"/>
              <a:gd name="connsiteY3" fmla="*/ 288130 h 521492"/>
              <a:gd name="connsiteX4" fmla="*/ 497681 w 820341"/>
              <a:gd name="connsiteY4" fmla="*/ 247649 h 521492"/>
              <a:gd name="connsiteX5" fmla="*/ 516731 w 820341"/>
              <a:gd name="connsiteY5" fmla="*/ 259555 h 521492"/>
              <a:gd name="connsiteX6" fmla="*/ 552450 w 820341"/>
              <a:gd name="connsiteY6" fmla="*/ 266699 h 521492"/>
              <a:gd name="connsiteX7" fmla="*/ 554831 w 820341"/>
              <a:gd name="connsiteY7" fmla="*/ 292893 h 521492"/>
              <a:gd name="connsiteX8" fmla="*/ 583406 w 820341"/>
              <a:gd name="connsiteY8" fmla="*/ 307180 h 521492"/>
              <a:gd name="connsiteX9" fmla="*/ 611981 w 820341"/>
              <a:gd name="connsiteY9" fmla="*/ 335755 h 521492"/>
              <a:gd name="connsiteX10" fmla="*/ 638175 w 820341"/>
              <a:gd name="connsiteY10" fmla="*/ 316705 h 521492"/>
              <a:gd name="connsiteX11" fmla="*/ 654844 w 820341"/>
              <a:gd name="connsiteY11" fmla="*/ 352424 h 521492"/>
              <a:gd name="connsiteX12" fmla="*/ 654844 w 820341"/>
              <a:gd name="connsiteY12" fmla="*/ 297655 h 521492"/>
              <a:gd name="connsiteX13" fmla="*/ 723901 w 820341"/>
              <a:gd name="connsiteY13" fmla="*/ 207167 h 521492"/>
              <a:gd name="connsiteX14" fmla="*/ 676275 w 820341"/>
              <a:gd name="connsiteY14" fmla="*/ 285749 h 521492"/>
              <a:gd name="connsiteX15" fmla="*/ 721519 w 820341"/>
              <a:gd name="connsiteY15" fmla="*/ 283368 h 521492"/>
              <a:gd name="connsiteX16" fmla="*/ 709612 w 820341"/>
              <a:gd name="connsiteY16" fmla="*/ 330993 h 521492"/>
              <a:gd name="connsiteX17" fmla="*/ 750094 w 820341"/>
              <a:gd name="connsiteY17" fmla="*/ 319086 h 521492"/>
              <a:gd name="connsiteX18" fmla="*/ 714375 w 820341"/>
              <a:gd name="connsiteY18" fmla="*/ 397668 h 521492"/>
              <a:gd name="connsiteX19" fmla="*/ 769144 w 820341"/>
              <a:gd name="connsiteY19" fmla="*/ 521492 h 521492"/>
              <a:gd name="connsiteX20" fmla="*/ 0 w 820341"/>
              <a:gd name="connsiteY20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54844 w 820341"/>
              <a:gd name="connsiteY2" fmla="*/ 119061 h 521492"/>
              <a:gd name="connsiteX3" fmla="*/ 392906 w 820341"/>
              <a:gd name="connsiteY3" fmla="*/ 321468 h 521492"/>
              <a:gd name="connsiteX4" fmla="*/ 402431 w 820341"/>
              <a:gd name="connsiteY4" fmla="*/ 288130 h 521492"/>
              <a:gd name="connsiteX5" fmla="*/ 497681 w 820341"/>
              <a:gd name="connsiteY5" fmla="*/ 247649 h 521492"/>
              <a:gd name="connsiteX6" fmla="*/ 516731 w 820341"/>
              <a:gd name="connsiteY6" fmla="*/ 259555 h 521492"/>
              <a:gd name="connsiteX7" fmla="*/ 552450 w 820341"/>
              <a:gd name="connsiteY7" fmla="*/ 266699 h 521492"/>
              <a:gd name="connsiteX8" fmla="*/ 554831 w 820341"/>
              <a:gd name="connsiteY8" fmla="*/ 292893 h 521492"/>
              <a:gd name="connsiteX9" fmla="*/ 583406 w 820341"/>
              <a:gd name="connsiteY9" fmla="*/ 307180 h 521492"/>
              <a:gd name="connsiteX10" fmla="*/ 611981 w 820341"/>
              <a:gd name="connsiteY10" fmla="*/ 335755 h 521492"/>
              <a:gd name="connsiteX11" fmla="*/ 638175 w 820341"/>
              <a:gd name="connsiteY11" fmla="*/ 316705 h 521492"/>
              <a:gd name="connsiteX12" fmla="*/ 654844 w 820341"/>
              <a:gd name="connsiteY12" fmla="*/ 352424 h 521492"/>
              <a:gd name="connsiteX13" fmla="*/ 654844 w 820341"/>
              <a:gd name="connsiteY13" fmla="*/ 297655 h 521492"/>
              <a:gd name="connsiteX14" fmla="*/ 723901 w 820341"/>
              <a:gd name="connsiteY14" fmla="*/ 207167 h 521492"/>
              <a:gd name="connsiteX15" fmla="*/ 676275 w 820341"/>
              <a:gd name="connsiteY15" fmla="*/ 285749 h 521492"/>
              <a:gd name="connsiteX16" fmla="*/ 721519 w 820341"/>
              <a:gd name="connsiteY16" fmla="*/ 283368 h 521492"/>
              <a:gd name="connsiteX17" fmla="*/ 709612 w 820341"/>
              <a:gd name="connsiteY17" fmla="*/ 330993 h 521492"/>
              <a:gd name="connsiteX18" fmla="*/ 750094 w 820341"/>
              <a:gd name="connsiteY18" fmla="*/ 319086 h 521492"/>
              <a:gd name="connsiteX19" fmla="*/ 714375 w 820341"/>
              <a:gd name="connsiteY19" fmla="*/ 397668 h 521492"/>
              <a:gd name="connsiteX20" fmla="*/ 769144 w 820341"/>
              <a:gd name="connsiteY20" fmla="*/ 521492 h 521492"/>
              <a:gd name="connsiteX21" fmla="*/ 0 w 820341"/>
              <a:gd name="connsiteY21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419100 w 820341"/>
              <a:gd name="connsiteY2" fmla="*/ 326229 h 521492"/>
              <a:gd name="connsiteX3" fmla="*/ 392906 w 820341"/>
              <a:gd name="connsiteY3" fmla="*/ 321468 h 521492"/>
              <a:gd name="connsiteX4" fmla="*/ 402431 w 820341"/>
              <a:gd name="connsiteY4" fmla="*/ 288130 h 521492"/>
              <a:gd name="connsiteX5" fmla="*/ 497681 w 820341"/>
              <a:gd name="connsiteY5" fmla="*/ 247649 h 521492"/>
              <a:gd name="connsiteX6" fmla="*/ 516731 w 820341"/>
              <a:gd name="connsiteY6" fmla="*/ 259555 h 521492"/>
              <a:gd name="connsiteX7" fmla="*/ 552450 w 820341"/>
              <a:gd name="connsiteY7" fmla="*/ 266699 h 521492"/>
              <a:gd name="connsiteX8" fmla="*/ 554831 w 820341"/>
              <a:gd name="connsiteY8" fmla="*/ 292893 h 521492"/>
              <a:gd name="connsiteX9" fmla="*/ 583406 w 820341"/>
              <a:gd name="connsiteY9" fmla="*/ 307180 h 521492"/>
              <a:gd name="connsiteX10" fmla="*/ 611981 w 820341"/>
              <a:gd name="connsiteY10" fmla="*/ 335755 h 521492"/>
              <a:gd name="connsiteX11" fmla="*/ 638175 w 820341"/>
              <a:gd name="connsiteY11" fmla="*/ 316705 h 521492"/>
              <a:gd name="connsiteX12" fmla="*/ 654844 w 820341"/>
              <a:gd name="connsiteY12" fmla="*/ 352424 h 521492"/>
              <a:gd name="connsiteX13" fmla="*/ 654844 w 820341"/>
              <a:gd name="connsiteY13" fmla="*/ 297655 h 521492"/>
              <a:gd name="connsiteX14" fmla="*/ 723901 w 820341"/>
              <a:gd name="connsiteY14" fmla="*/ 207167 h 521492"/>
              <a:gd name="connsiteX15" fmla="*/ 676275 w 820341"/>
              <a:gd name="connsiteY15" fmla="*/ 285749 h 521492"/>
              <a:gd name="connsiteX16" fmla="*/ 721519 w 820341"/>
              <a:gd name="connsiteY16" fmla="*/ 283368 h 521492"/>
              <a:gd name="connsiteX17" fmla="*/ 709612 w 820341"/>
              <a:gd name="connsiteY17" fmla="*/ 330993 h 521492"/>
              <a:gd name="connsiteX18" fmla="*/ 750094 w 820341"/>
              <a:gd name="connsiteY18" fmla="*/ 319086 h 521492"/>
              <a:gd name="connsiteX19" fmla="*/ 714375 w 820341"/>
              <a:gd name="connsiteY19" fmla="*/ 397668 h 521492"/>
              <a:gd name="connsiteX20" fmla="*/ 769144 w 820341"/>
              <a:gd name="connsiteY20" fmla="*/ 521492 h 521492"/>
              <a:gd name="connsiteX21" fmla="*/ 0 w 820341"/>
              <a:gd name="connsiteY21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42937 w 820341"/>
              <a:gd name="connsiteY2" fmla="*/ 142874 h 521492"/>
              <a:gd name="connsiteX3" fmla="*/ 419100 w 820341"/>
              <a:gd name="connsiteY3" fmla="*/ 326229 h 521492"/>
              <a:gd name="connsiteX4" fmla="*/ 392906 w 820341"/>
              <a:gd name="connsiteY4" fmla="*/ 321468 h 521492"/>
              <a:gd name="connsiteX5" fmla="*/ 402431 w 820341"/>
              <a:gd name="connsiteY5" fmla="*/ 288130 h 521492"/>
              <a:gd name="connsiteX6" fmla="*/ 497681 w 820341"/>
              <a:gd name="connsiteY6" fmla="*/ 247649 h 521492"/>
              <a:gd name="connsiteX7" fmla="*/ 516731 w 820341"/>
              <a:gd name="connsiteY7" fmla="*/ 259555 h 521492"/>
              <a:gd name="connsiteX8" fmla="*/ 552450 w 820341"/>
              <a:gd name="connsiteY8" fmla="*/ 266699 h 521492"/>
              <a:gd name="connsiteX9" fmla="*/ 554831 w 820341"/>
              <a:gd name="connsiteY9" fmla="*/ 292893 h 521492"/>
              <a:gd name="connsiteX10" fmla="*/ 583406 w 820341"/>
              <a:gd name="connsiteY10" fmla="*/ 307180 h 521492"/>
              <a:gd name="connsiteX11" fmla="*/ 611981 w 820341"/>
              <a:gd name="connsiteY11" fmla="*/ 335755 h 521492"/>
              <a:gd name="connsiteX12" fmla="*/ 638175 w 820341"/>
              <a:gd name="connsiteY12" fmla="*/ 316705 h 521492"/>
              <a:gd name="connsiteX13" fmla="*/ 654844 w 820341"/>
              <a:gd name="connsiteY13" fmla="*/ 352424 h 521492"/>
              <a:gd name="connsiteX14" fmla="*/ 654844 w 820341"/>
              <a:gd name="connsiteY14" fmla="*/ 297655 h 521492"/>
              <a:gd name="connsiteX15" fmla="*/ 723901 w 820341"/>
              <a:gd name="connsiteY15" fmla="*/ 207167 h 521492"/>
              <a:gd name="connsiteX16" fmla="*/ 676275 w 820341"/>
              <a:gd name="connsiteY16" fmla="*/ 285749 h 521492"/>
              <a:gd name="connsiteX17" fmla="*/ 721519 w 820341"/>
              <a:gd name="connsiteY17" fmla="*/ 283368 h 521492"/>
              <a:gd name="connsiteX18" fmla="*/ 709612 w 820341"/>
              <a:gd name="connsiteY18" fmla="*/ 330993 h 521492"/>
              <a:gd name="connsiteX19" fmla="*/ 750094 w 820341"/>
              <a:gd name="connsiteY19" fmla="*/ 319086 h 521492"/>
              <a:gd name="connsiteX20" fmla="*/ 714375 w 820341"/>
              <a:gd name="connsiteY20" fmla="*/ 397668 h 521492"/>
              <a:gd name="connsiteX21" fmla="*/ 769144 w 820341"/>
              <a:gd name="connsiteY21" fmla="*/ 521492 h 521492"/>
              <a:gd name="connsiteX22" fmla="*/ 0 w 820341"/>
              <a:gd name="connsiteY22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476250 w 820341"/>
              <a:gd name="connsiteY2" fmla="*/ 311943 h 521492"/>
              <a:gd name="connsiteX3" fmla="*/ 419100 w 820341"/>
              <a:gd name="connsiteY3" fmla="*/ 326229 h 521492"/>
              <a:gd name="connsiteX4" fmla="*/ 392906 w 820341"/>
              <a:gd name="connsiteY4" fmla="*/ 321468 h 521492"/>
              <a:gd name="connsiteX5" fmla="*/ 402431 w 820341"/>
              <a:gd name="connsiteY5" fmla="*/ 288130 h 521492"/>
              <a:gd name="connsiteX6" fmla="*/ 497681 w 820341"/>
              <a:gd name="connsiteY6" fmla="*/ 247649 h 521492"/>
              <a:gd name="connsiteX7" fmla="*/ 516731 w 820341"/>
              <a:gd name="connsiteY7" fmla="*/ 259555 h 521492"/>
              <a:gd name="connsiteX8" fmla="*/ 552450 w 820341"/>
              <a:gd name="connsiteY8" fmla="*/ 266699 h 521492"/>
              <a:gd name="connsiteX9" fmla="*/ 554831 w 820341"/>
              <a:gd name="connsiteY9" fmla="*/ 292893 h 521492"/>
              <a:gd name="connsiteX10" fmla="*/ 583406 w 820341"/>
              <a:gd name="connsiteY10" fmla="*/ 307180 h 521492"/>
              <a:gd name="connsiteX11" fmla="*/ 611981 w 820341"/>
              <a:gd name="connsiteY11" fmla="*/ 335755 h 521492"/>
              <a:gd name="connsiteX12" fmla="*/ 638175 w 820341"/>
              <a:gd name="connsiteY12" fmla="*/ 316705 h 521492"/>
              <a:gd name="connsiteX13" fmla="*/ 654844 w 820341"/>
              <a:gd name="connsiteY13" fmla="*/ 352424 h 521492"/>
              <a:gd name="connsiteX14" fmla="*/ 654844 w 820341"/>
              <a:gd name="connsiteY14" fmla="*/ 297655 h 521492"/>
              <a:gd name="connsiteX15" fmla="*/ 723901 w 820341"/>
              <a:gd name="connsiteY15" fmla="*/ 207167 h 521492"/>
              <a:gd name="connsiteX16" fmla="*/ 676275 w 820341"/>
              <a:gd name="connsiteY16" fmla="*/ 285749 h 521492"/>
              <a:gd name="connsiteX17" fmla="*/ 721519 w 820341"/>
              <a:gd name="connsiteY17" fmla="*/ 283368 h 521492"/>
              <a:gd name="connsiteX18" fmla="*/ 709612 w 820341"/>
              <a:gd name="connsiteY18" fmla="*/ 330993 h 521492"/>
              <a:gd name="connsiteX19" fmla="*/ 750094 w 820341"/>
              <a:gd name="connsiteY19" fmla="*/ 319086 h 521492"/>
              <a:gd name="connsiteX20" fmla="*/ 714375 w 820341"/>
              <a:gd name="connsiteY20" fmla="*/ 397668 h 521492"/>
              <a:gd name="connsiteX21" fmla="*/ 769144 w 820341"/>
              <a:gd name="connsiteY21" fmla="*/ 521492 h 521492"/>
              <a:gd name="connsiteX22" fmla="*/ 0 w 820341"/>
              <a:gd name="connsiteY22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73894 w 820341"/>
              <a:gd name="connsiteY2" fmla="*/ 138111 h 521492"/>
              <a:gd name="connsiteX3" fmla="*/ 476250 w 820341"/>
              <a:gd name="connsiteY3" fmla="*/ 311943 h 521492"/>
              <a:gd name="connsiteX4" fmla="*/ 419100 w 820341"/>
              <a:gd name="connsiteY4" fmla="*/ 326229 h 521492"/>
              <a:gd name="connsiteX5" fmla="*/ 392906 w 820341"/>
              <a:gd name="connsiteY5" fmla="*/ 321468 h 521492"/>
              <a:gd name="connsiteX6" fmla="*/ 402431 w 820341"/>
              <a:gd name="connsiteY6" fmla="*/ 288130 h 521492"/>
              <a:gd name="connsiteX7" fmla="*/ 497681 w 820341"/>
              <a:gd name="connsiteY7" fmla="*/ 247649 h 521492"/>
              <a:gd name="connsiteX8" fmla="*/ 516731 w 820341"/>
              <a:gd name="connsiteY8" fmla="*/ 259555 h 521492"/>
              <a:gd name="connsiteX9" fmla="*/ 552450 w 820341"/>
              <a:gd name="connsiteY9" fmla="*/ 266699 h 521492"/>
              <a:gd name="connsiteX10" fmla="*/ 554831 w 820341"/>
              <a:gd name="connsiteY10" fmla="*/ 292893 h 521492"/>
              <a:gd name="connsiteX11" fmla="*/ 583406 w 820341"/>
              <a:gd name="connsiteY11" fmla="*/ 307180 h 521492"/>
              <a:gd name="connsiteX12" fmla="*/ 611981 w 820341"/>
              <a:gd name="connsiteY12" fmla="*/ 335755 h 521492"/>
              <a:gd name="connsiteX13" fmla="*/ 638175 w 820341"/>
              <a:gd name="connsiteY13" fmla="*/ 316705 h 521492"/>
              <a:gd name="connsiteX14" fmla="*/ 654844 w 820341"/>
              <a:gd name="connsiteY14" fmla="*/ 352424 h 521492"/>
              <a:gd name="connsiteX15" fmla="*/ 654844 w 820341"/>
              <a:gd name="connsiteY15" fmla="*/ 297655 h 521492"/>
              <a:gd name="connsiteX16" fmla="*/ 723901 w 820341"/>
              <a:gd name="connsiteY16" fmla="*/ 207167 h 521492"/>
              <a:gd name="connsiteX17" fmla="*/ 676275 w 820341"/>
              <a:gd name="connsiteY17" fmla="*/ 285749 h 521492"/>
              <a:gd name="connsiteX18" fmla="*/ 721519 w 820341"/>
              <a:gd name="connsiteY18" fmla="*/ 283368 h 521492"/>
              <a:gd name="connsiteX19" fmla="*/ 709612 w 820341"/>
              <a:gd name="connsiteY19" fmla="*/ 330993 h 521492"/>
              <a:gd name="connsiteX20" fmla="*/ 750094 w 820341"/>
              <a:gd name="connsiteY20" fmla="*/ 319086 h 521492"/>
              <a:gd name="connsiteX21" fmla="*/ 714375 w 820341"/>
              <a:gd name="connsiteY21" fmla="*/ 397668 h 521492"/>
              <a:gd name="connsiteX22" fmla="*/ 769144 w 820341"/>
              <a:gd name="connsiteY22" fmla="*/ 521492 h 521492"/>
              <a:gd name="connsiteX23" fmla="*/ 0 w 820341"/>
              <a:gd name="connsiteY23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497681 w 820341"/>
              <a:gd name="connsiteY2" fmla="*/ 411955 h 521492"/>
              <a:gd name="connsiteX3" fmla="*/ 476250 w 820341"/>
              <a:gd name="connsiteY3" fmla="*/ 311943 h 521492"/>
              <a:gd name="connsiteX4" fmla="*/ 419100 w 820341"/>
              <a:gd name="connsiteY4" fmla="*/ 326229 h 521492"/>
              <a:gd name="connsiteX5" fmla="*/ 392906 w 820341"/>
              <a:gd name="connsiteY5" fmla="*/ 321468 h 521492"/>
              <a:gd name="connsiteX6" fmla="*/ 402431 w 820341"/>
              <a:gd name="connsiteY6" fmla="*/ 288130 h 521492"/>
              <a:gd name="connsiteX7" fmla="*/ 497681 w 820341"/>
              <a:gd name="connsiteY7" fmla="*/ 247649 h 521492"/>
              <a:gd name="connsiteX8" fmla="*/ 516731 w 820341"/>
              <a:gd name="connsiteY8" fmla="*/ 259555 h 521492"/>
              <a:gd name="connsiteX9" fmla="*/ 552450 w 820341"/>
              <a:gd name="connsiteY9" fmla="*/ 266699 h 521492"/>
              <a:gd name="connsiteX10" fmla="*/ 554831 w 820341"/>
              <a:gd name="connsiteY10" fmla="*/ 292893 h 521492"/>
              <a:gd name="connsiteX11" fmla="*/ 583406 w 820341"/>
              <a:gd name="connsiteY11" fmla="*/ 307180 h 521492"/>
              <a:gd name="connsiteX12" fmla="*/ 611981 w 820341"/>
              <a:gd name="connsiteY12" fmla="*/ 335755 h 521492"/>
              <a:gd name="connsiteX13" fmla="*/ 638175 w 820341"/>
              <a:gd name="connsiteY13" fmla="*/ 316705 h 521492"/>
              <a:gd name="connsiteX14" fmla="*/ 654844 w 820341"/>
              <a:gd name="connsiteY14" fmla="*/ 352424 h 521492"/>
              <a:gd name="connsiteX15" fmla="*/ 654844 w 820341"/>
              <a:gd name="connsiteY15" fmla="*/ 297655 h 521492"/>
              <a:gd name="connsiteX16" fmla="*/ 723901 w 820341"/>
              <a:gd name="connsiteY16" fmla="*/ 207167 h 521492"/>
              <a:gd name="connsiteX17" fmla="*/ 676275 w 820341"/>
              <a:gd name="connsiteY17" fmla="*/ 285749 h 521492"/>
              <a:gd name="connsiteX18" fmla="*/ 721519 w 820341"/>
              <a:gd name="connsiteY18" fmla="*/ 283368 h 521492"/>
              <a:gd name="connsiteX19" fmla="*/ 709612 w 820341"/>
              <a:gd name="connsiteY19" fmla="*/ 330993 h 521492"/>
              <a:gd name="connsiteX20" fmla="*/ 750094 w 820341"/>
              <a:gd name="connsiteY20" fmla="*/ 319086 h 521492"/>
              <a:gd name="connsiteX21" fmla="*/ 714375 w 820341"/>
              <a:gd name="connsiteY21" fmla="*/ 397668 h 521492"/>
              <a:gd name="connsiteX22" fmla="*/ 769144 w 820341"/>
              <a:gd name="connsiteY22" fmla="*/ 521492 h 521492"/>
              <a:gd name="connsiteX23" fmla="*/ 0 w 820341"/>
              <a:gd name="connsiteY23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07231 w 820341"/>
              <a:gd name="connsiteY2" fmla="*/ 138111 h 521492"/>
              <a:gd name="connsiteX3" fmla="*/ 497681 w 820341"/>
              <a:gd name="connsiteY3" fmla="*/ 411955 h 521492"/>
              <a:gd name="connsiteX4" fmla="*/ 476250 w 820341"/>
              <a:gd name="connsiteY4" fmla="*/ 311943 h 521492"/>
              <a:gd name="connsiteX5" fmla="*/ 419100 w 820341"/>
              <a:gd name="connsiteY5" fmla="*/ 326229 h 521492"/>
              <a:gd name="connsiteX6" fmla="*/ 392906 w 820341"/>
              <a:gd name="connsiteY6" fmla="*/ 321468 h 521492"/>
              <a:gd name="connsiteX7" fmla="*/ 402431 w 820341"/>
              <a:gd name="connsiteY7" fmla="*/ 288130 h 521492"/>
              <a:gd name="connsiteX8" fmla="*/ 497681 w 820341"/>
              <a:gd name="connsiteY8" fmla="*/ 247649 h 521492"/>
              <a:gd name="connsiteX9" fmla="*/ 516731 w 820341"/>
              <a:gd name="connsiteY9" fmla="*/ 259555 h 521492"/>
              <a:gd name="connsiteX10" fmla="*/ 552450 w 820341"/>
              <a:gd name="connsiteY10" fmla="*/ 266699 h 521492"/>
              <a:gd name="connsiteX11" fmla="*/ 554831 w 820341"/>
              <a:gd name="connsiteY11" fmla="*/ 292893 h 521492"/>
              <a:gd name="connsiteX12" fmla="*/ 583406 w 820341"/>
              <a:gd name="connsiteY12" fmla="*/ 307180 h 521492"/>
              <a:gd name="connsiteX13" fmla="*/ 611981 w 820341"/>
              <a:gd name="connsiteY13" fmla="*/ 335755 h 521492"/>
              <a:gd name="connsiteX14" fmla="*/ 638175 w 820341"/>
              <a:gd name="connsiteY14" fmla="*/ 316705 h 521492"/>
              <a:gd name="connsiteX15" fmla="*/ 654844 w 820341"/>
              <a:gd name="connsiteY15" fmla="*/ 352424 h 521492"/>
              <a:gd name="connsiteX16" fmla="*/ 654844 w 820341"/>
              <a:gd name="connsiteY16" fmla="*/ 297655 h 521492"/>
              <a:gd name="connsiteX17" fmla="*/ 723901 w 820341"/>
              <a:gd name="connsiteY17" fmla="*/ 207167 h 521492"/>
              <a:gd name="connsiteX18" fmla="*/ 676275 w 820341"/>
              <a:gd name="connsiteY18" fmla="*/ 285749 h 521492"/>
              <a:gd name="connsiteX19" fmla="*/ 721519 w 820341"/>
              <a:gd name="connsiteY19" fmla="*/ 283368 h 521492"/>
              <a:gd name="connsiteX20" fmla="*/ 709612 w 820341"/>
              <a:gd name="connsiteY20" fmla="*/ 330993 h 521492"/>
              <a:gd name="connsiteX21" fmla="*/ 750094 w 820341"/>
              <a:gd name="connsiteY21" fmla="*/ 319086 h 521492"/>
              <a:gd name="connsiteX22" fmla="*/ 714375 w 820341"/>
              <a:gd name="connsiteY22" fmla="*/ 397668 h 521492"/>
              <a:gd name="connsiteX23" fmla="*/ 769144 w 820341"/>
              <a:gd name="connsiteY23" fmla="*/ 521492 h 521492"/>
              <a:gd name="connsiteX24" fmla="*/ 0 w 820341"/>
              <a:gd name="connsiteY24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564356 w 820341"/>
              <a:gd name="connsiteY2" fmla="*/ 392905 h 521492"/>
              <a:gd name="connsiteX3" fmla="*/ 497681 w 820341"/>
              <a:gd name="connsiteY3" fmla="*/ 411955 h 521492"/>
              <a:gd name="connsiteX4" fmla="*/ 476250 w 820341"/>
              <a:gd name="connsiteY4" fmla="*/ 311943 h 521492"/>
              <a:gd name="connsiteX5" fmla="*/ 419100 w 820341"/>
              <a:gd name="connsiteY5" fmla="*/ 326229 h 521492"/>
              <a:gd name="connsiteX6" fmla="*/ 392906 w 820341"/>
              <a:gd name="connsiteY6" fmla="*/ 321468 h 521492"/>
              <a:gd name="connsiteX7" fmla="*/ 402431 w 820341"/>
              <a:gd name="connsiteY7" fmla="*/ 288130 h 521492"/>
              <a:gd name="connsiteX8" fmla="*/ 497681 w 820341"/>
              <a:gd name="connsiteY8" fmla="*/ 247649 h 521492"/>
              <a:gd name="connsiteX9" fmla="*/ 516731 w 820341"/>
              <a:gd name="connsiteY9" fmla="*/ 259555 h 521492"/>
              <a:gd name="connsiteX10" fmla="*/ 552450 w 820341"/>
              <a:gd name="connsiteY10" fmla="*/ 266699 h 521492"/>
              <a:gd name="connsiteX11" fmla="*/ 554831 w 820341"/>
              <a:gd name="connsiteY11" fmla="*/ 292893 h 521492"/>
              <a:gd name="connsiteX12" fmla="*/ 583406 w 820341"/>
              <a:gd name="connsiteY12" fmla="*/ 307180 h 521492"/>
              <a:gd name="connsiteX13" fmla="*/ 611981 w 820341"/>
              <a:gd name="connsiteY13" fmla="*/ 335755 h 521492"/>
              <a:gd name="connsiteX14" fmla="*/ 638175 w 820341"/>
              <a:gd name="connsiteY14" fmla="*/ 316705 h 521492"/>
              <a:gd name="connsiteX15" fmla="*/ 654844 w 820341"/>
              <a:gd name="connsiteY15" fmla="*/ 352424 h 521492"/>
              <a:gd name="connsiteX16" fmla="*/ 654844 w 820341"/>
              <a:gd name="connsiteY16" fmla="*/ 297655 h 521492"/>
              <a:gd name="connsiteX17" fmla="*/ 723901 w 820341"/>
              <a:gd name="connsiteY17" fmla="*/ 207167 h 521492"/>
              <a:gd name="connsiteX18" fmla="*/ 676275 w 820341"/>
              <a:gd name="connsiteY18" fmla="*/ 285749 h 521492"/>
              <a:gd name="connsiteX19" fmla="*/ 721519 w 820341"/>
              <a:gd name="connsiteY19" fmla="*/ 283368 h 521492"/>
              <a:gd name="connsiteX20" fmla="*/ 709612 w 820341"/>
              <a:gd name="connsiteY20" fmla="*/ 330993 h 521492"/>
              <a:gd name="connsiteX21" fmla="*/ 750094 w 820341"/>
              <a:gd name="connsiteY21" fmla="*/ 319086 h 521492"/>
              <a:gd name="connsiteX22" fmla="*/ 714375 w 820341"/>
              <a:gd name="connsiteY22" fmla="*/ 397668 h 521492"/>
              <a:gd name="connsiteX23" fmla="*/ 769144 w 820341"/>
              <a:gd name="connsiteY23" fmla="*/ 521492 h 521492"/>
              <a:gd name="connsiteX24" fmla="*/ 0 w 820341"/>
              <a:gd name="connsiteY24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52475 w 820341"/>
              <a:gd name="connsiteY2" fmla="*/ 109536 h 521492"/>
              <a:gd name="connsiteX3" fmla="*/ 564356 w 820341"/>
              <a:gd name="connsiteY3" fmla="*/ 392905 h 521492"/>
              <a:gd name="connsiteX4" fmla="*/ 497681 w 820341"/>
              <a:gd name="connsiteY4" fmla="*/ 411955 h 521492"/>
              <a:gd name="connsiteX5" fmla="*/ 476250 w 820341"/>
              <a:gd name="connsiteY5" fmla="*/ 311943 h 521492"/>
              <a:gd name="connsiteX6" fmla="*/ 419100 w 820341"/>
              <a:gd name="connsiteY6" fmla="*/ 326229 h 521492"/>
              <a:gd name="connsiteX7" fmla="*/ 392906 w 820341"/>
              <a:gd name="connsiteY7" fmla="*/ 321468 h 521492"/>
              <a:gd name="connsiteX8" fmla="*/ 402431 w 820341"/>
              <a:gd name="connsiteY8" fmla="*/ 288130 h 521492"/>
              <a:gd name="connsiteX9" fmla="*/ 497681 w 820341"/>
              <a:gd name="connsiteY9" fmla="*/ 247649 h 521492"/>
              <a:gd name="connsiteX10" fmla="*/ 516731 w 820341"/>
              <a:gd name="connsiteY10" fmla="*/ 259555 h 521492"/>
              <a:gd name="connsiteX11" fmla="*/ 552450 w 820341"/>
              <a:gd name="connsiteY11" fmla="*/ 266699 h 521492"/>
              <a:gd name="connsiteX12" fmla="*/ 554831 w 820341"/>
              <a:gd name="connsiteY12" fmla="*/ 292893 h 521492"/>
              <a:gd name="connsiteX13" fmla="*/ 583406 w 820341"/>
              <a:gd name="connsiteY13" fmla="*/ 307180 h 521492"/>
              <a:gd name="connsiteX14" fmla="*/ 611981 w 820341"/>
              <a:gd name="connsiteY14" fmla="*/ 335755 h 521492"/>
              <a:gd name="connsiteX15" fmla="*/ 638175 w 820341"/>
              <a:gd name="connsiteY15" fmla="*/ 316705 h 521492"/>
              <a:gd name="connsiteX16" fmla="*/ 654844 w 820341"/>
              <a:gd name="connsiteY16" fmla="*/ 352424 h 521492"/>
              <a:gd name="connsiteX17" fmla="*/ 654844 w 820341"/>
              <a:gd name="connsiteY17" fmla="*/ 297655 h 521492"/>
              <a:gd name="connsiteX18" fmla="*/ 723901 w 820341"/>
              <a:gd name="connsiteY18" fmla="*/ 207167 h 521492"/>
              <a:gd name="connsiteX19" fmla="*/ 676275 w 820341"/>
              <a:gd name="connsiteY19" fmla="*/ 285749 h 521492"/>
              <a:gd name="connsiteX20" fmla="*/ 721519 w 820341"/>
              <a:gd name="connsiteY20" fmla="*/ 283368 h 521492"/>
              <a:gd name="connsiteX21" fmla="*/ 709612 w 820341"/>
              <a:gd name="connsiteY21" fmla="*/ 330993 h 521492"/>
              <a:gd name="connsiteX22" fmla="*/ 750094 w 820341"/>
              <a:gd name="connsiteY22" fmla="*/ 319086 h 521492"/>
              <a:gd name="connsiteX23" fmla="*/ 714375 w 820341"/>
              <a:gd name="connsiteY23" fmla="*/ 397668 h 521492"/>
              <a:gd name="connsiteX24" fmla="*/ 769144 w 820341"/>
              <a:gd name="connsiteY24" fmla="*/ 521492 h 521492"/>
              <a:gd name="connsiteX25" fmla="*/ 0 w 820341"/>
              <a:gd name="connsiteY25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11981 w 820341"/>
              <a:gd name="connsiteY2" fmla="*/ 366711 h 521492"/>
              <a:gd name="connsiteX3" fmla="*/ 564356 w 820341"/>
              <a:gd name="connsiteY3" fmla="*/ 392905 h 521492"/>
              <a:gd name="connsiteX4" fmla="*/ 497681 w 820341"/>
              <a:gd name="connsiteY4" fmla="*/ 411955 h 521492"/>
              <a:gd name="connsiteX5" fmla="*/ 476250 w 820341"/>
              <a:gd name="connsiteY5" fmla="*/ 311943 h 521492"/>
              <a:gd name="connsiteX6" fmla="*/ 419100 w 820341"/>
              <a:gd name="connsiteY6" fmla="*/ 326229 h 521492"/>
              <a:gd name="connsiteX7" fmla="*/ 392906 w 820341"/>
              <a:gd name="connsiteY7" fmla="*/ 321468 h 521492"/>
              <a:gd name="connsiteX8" fmla="*/ 402431 w 820341"/>
              <a:gd name="connsiteY8" fmla="*/ 288130 h 521492"/>
              <a:gd name="connsiteX9" fmla="*/ 497681 w 820341"/>
              <a:gd name="connsiteY9" fmla="*/ 247649 h 521492"/>
              <a:gd name="connsiteX10" fmla="*/ 516731 w 820341"/>
              <a:gd name="connsiteY10" fmla="*/ 259555 h 521492"/>
              <a:gd name="connsiteX11" fmla="*/ 552450 w 820341"/>
              <a:gd name="connsiteY11" fmla="*/ 266699 h 521492"/>
              <a:gd name="connsiteX12" fmla="*/ 554831 w 820341"/>
              <a:gd name="connsiteY12" fmla="*/ 292893 h 521492"/>
              <a:gd name="connsiteX13" fmla="*/ 583406 w 820341"/>
              <a:gd name="connsiteY13" fmla="*/ 307180 h 521492"/>
              <a:gd name="connsiteX14" fmla="*/ 611981 w 820341"/>
              <a:gd name="connsiteY14" fmla="*/ 335755 h 521492"/>
              <a:gd name="connsiteX15" fmla="*/ 638175 w 820341"/>
              <a:gd name="connsiteY15" fmla="*/ 316705 h 521492"/>
              <a:gd name="connsiteX16" fmla="*/ 654844 w 820341"/>
              <a:gd name="connsiteY16" fmla="*/ 352424 h 521492"/>
              <a:gd name="connsiteX17" fmla="*/ 654844 w 820341"/>
              <a:gd name="connsiteY17" fmla="*/ 297655 h 521492"/>
              <a:gd name="connsiteX18" fmla="*/ 723901 w 820341"/>
              <a:gd name="connsiteY18" fmla="*/ 207167 h 521492"/>
              <a:gd name="connsiteX19" fmla="*/ 676275 w 820341"/>
              <a:gd name="connsiteY19" fmla="*/ 285749 h 521492"/>
              <a:gd name="connsiteX20" fmla="*/ 721519 w 820341"/>
              <a:gd name="connsiteY20" fmla="*/ 283368 h 521492"/>
              <a:gd name="connsiteX21" fmla="*/ 709612 w 820341"/>
              <a:gd name="connsiteY21" fmla="*/ 330993 h 521492"/>
              <a:gd name="connsiteX22" fmla="*/ 750094 w 820341"/>
              <a:gd name="connsiteY22" fmla="*/ 319086 h 521492"/>
              <a:gd name="connsiteX23" fmla="*/ 714375 w 820341"/>
              <a:gd name="connsiteY23" fmla="*/ 397668 h 521492"/>
              <a:gd name="connsiteX24" fmla="*/ 769144 w 820341"/>
              <a:gd name="connsiteY24" fmla="*/ 521492 h 521492"/>
              <a:gd name="connsiteX25" fmla="*/ 0 w 820341"/>
              <a:gd name="connsiteY25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33425 w 820341"/>
              <a:gd name="connsiteY2" fmla="*/ 140493 h 521492"/>
              <a:gd name="connsiteX3" fmla="*/ 611981 w 820341"/>
              <a:gd name="connsiteY3" fmla="*/ 366711 h 521492"/>
              <a:gd name="connsiteX4" fmla="*/ 564356 w 820341"/>
              <a:gd name="connsiteY4" fmla="*/ 392905 h 521492"/>
              <a:gd name="connsiteX5" fmla="*/ 497681 w 820341"/>
              <a:gd name="connsiteY5" fmla="*/ 411955 h 521492"/>
              <a:gd name="connsiteX6" fmla="*/ 476250 w 820341"/>
              <a:gd name="connsiteY6" fmla="*/ 311943 h 521492"/>
              <a:gd name="connsiteX7" fmla="*/ 419100 w 820341"/>
              <a:gd name="connsiteY7" fmla="*/ 326229 h 521492"/>
              <a:gd name="connsiteX8" fmla="*/ 392906 w 820341"/>
              <a:gd name="connsiteY8" fmla="*/ 321468 h 521492"/>
              <a:gd name="connsiteX9" fmla="*/ 402431 w 820341"/>
              <a:gd name="connsiteY9" fmla="*/ 288130 h 521492"/>
              <a:gd name="connsiteX10" fmla="*/ 497681 w 820341"/>
              <a:gd name="connsiteY10" fmla="*/ 247649 h 521492"/>
              <a:gd name="connsiteX11" fmla="*/ 516731 w 820341"/>
              <a:gd name="connsiteY11" fmla="*/ 259555 h 521492"/>
              <a:gd name="connsiteX12" fmla="*/ 552450 w 820341"/>
              <a:gd name="connsiteY12" fmla="*/ 266699 h 521492"/>
              <a:gd name="connsiteX13" fmla="*/ 554831 w 820341"/>
              <a:gd name="connsiteY13" fmla="*/ 292893 h 521492"/>
              <a:gd name="connsiteX14" fmla="*/ 583406 w 820341"/>
              <a:gd name="connsiteY14" fmla="*/ 307180 h 521492"/>
              <a:gd name="connsiteX15" fmla="*/ 611981 w 820341"/>
              <a:gd name="connsiteY15" fmla="*/ 335755 h 521492"/>
              <a:gd name="connsiteX16" fmla="*/ 638175 w 820341"/>
              <a:gd name="connsiteY16" fmla="*/ 316705 h 521492"/>
              <a:gd name="connsiteX17" fmla="*/ 654844 w 820341"/>
              <a:gd name="connsiteY17" fmla="*/ 352424 h 521492"/>
              <a:gd name="connsiteX18" fmla="*/ 654844 w 820341"/>
              <a:gd name="connsiteY18" fmla="*/ 297655 h 521492"/>
              <a:gd name="connsiteX19" fmla="*/ 723901 w 820341"/>
              <a:gd name="connsiteY19" fmla="*/ 207167 h 521492"/>
              <a:gd name="connsiteX20" fmla="*/ 676275 w 820341"/>
              <a:gd name="connsiteY20" fmla="*/ 285749 h 521492"/>
              <a:gd name="connsiteX21" fmla="*/ 721519 w 820341"/>
              <a:gd name="connsiteY21" fmla="*/ 283368 h 521492"/>
              <a:gd name="connsiteX22" fmla="*/ 709612 w 820341"/>
              <a:gd name="connsiteY22" fmla="*/ 330993 h 521492"/>
              <a:gd name="connsiteX23" fmla="*/ 750094 w 820341"/>
              <a:gd name="connsiteY23" fmla="*/ 319086 h 521492"/>
              <a:gd name="connsiteX24" fmla="*/ 714375 w 820341"/>
              <a:gd name="connsiteY24" fmla="*/ 397668 h 521492"/>
              <a:gd name="connsiteX25" fmla="*/ 769144 w 820341"/>
              <a:gd name="connsiteY25" fmla="*/ 521492 h 521492"/>
              <a:gd name="connsiteX26" fmla="*/ 0 w 820341"/>
              <a:gd name="connsiteY26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647700 w 820341"/>
              <a:gd name="connsiteY2" fmla="*/ 402431 h 521492"/>
              <a:gd name="connsiteX3" fmla="*/ 611981 w 820341"/>
              <a:gd name="connsiteY3" fmla="*/ 366711 h 521492"/>
              <a:gd name="connsiteX4" fmla="*/ 564356 w 820341"/>
              <a:gd name="connsiteY4" fmla="*/ 392905 h 521492"/>
              <a:gd name="connsiteX5" fmla="*/ 497681 w 820341"/>
              <a:gd name="connsiteY5" fmla="*/ 411955 h 521492"/>
              <a:gd name="connsiteX6" fmla="*/ 476250 w 820341"/>
              <a:gd name="connsiteY6" fmla="*/ 311943 h 521492"/>
              <a:gd name="connsiteX7" fmla="*/ 419100 w 820341"/>
              <a:gd name="connsiteY7" fmla="*/ 326229 h 521492"/>
              <a:gd name="connsiteX8" fmla="*/ 392906 w 820341"/>
              <a:gd name="connsiteY8" fmla="*/ 321468 h 521492"/>
              <a:gd name="connsiteX9" fmla="*/ 402431 w 820341"/>
              <a:gd name="connsiteY9" fmla="*/ 288130 h 521492"/>
              <a:gd name="connsiteX10" fmla="*/ 497681 w 820341"/>
              <a:gd name="connsiteY10" fmla="*/ 247649 h 521492"/>
              <a:gd name="connsiteX11" fmla="*/ 516731 w 820341"/>
              <a:gd name="connsiteY11" fmla="*/ 259555 h 521492"/>
              <a:gd name="connsiteX12" fmla="*/ 552450 w 820341"/>
              <a:gd name="connsiteY12" fmla="*/ 266699 h 521492"/>
              <a:gd name="connsiteX13" fmla="*/ 554831 w 820341"/>
              <a:gd name="connsiteY13" fmla="*/ 292893 h 521492"/>
              <a:gd name="connsiteX14" fmla="*/ 583406 w 820341"/>
              <a:gd name="connsiteY14" fmla="*/ 307180 h 521492"/>
              <a:gd name="connsiteX15" fmla="*/ 611981 w 820341"/>
              <a:gd name="connsiteY15" fmla="*/ 335755 h 521492"/>
              <a:gd name="connsiteX16" fmla="*/ 638175 w 820341"/>
              <a:gd name="connsiteY16" fmla="*/ 316705 h 521492"/>
              <a:gd name="connsiteX17" fmla="*/ 654844 w 820341"/>
              <a:gd name="connsiteY17" fmla="*/ 352424 h 521492"/>
              <a:gd name="connsiteX18" fmla="*/ 654844 w 820341"/>
              <a:gd name="connsiteY18" fmla="*/ 297655 h 521492"/>
              <a:gd name="connsiteX19" fmla="*/ 723901 w 820341"/>
              <a:gd name="connsiteY19" fmla="*/ 207167 h 521492"/>
              <a:gd name="connsiteX20" fmla="*/ 676275 w 820341"/>
              <a:gd name="connsiteY20" fmla="*/ 285749 h 521492"/>
              <a:gd name="connsiteX21" fmla="*/ 721519 w 820341"/>
              <a:gd name="connsiteY21" fmla="*/ 283368 h 521492"/>
              <a:gd name="connsiteX22" fmla="*/ 709612 w 820341"/>
              <a:gd name="connsiteY22" fmla="*/ 330993 h 521492"/>
              <a:gd name="connsiteX23" fmla="*/ 750094 w 820341"/>
              <a:gd name="connsiteY23" fmla="*/ 319086 h 521492"/>
              <a:gd name="connsiteX24" fmla="*/ 714375 w 820341"/>
              <a:gd name="connsiteY24" fmla="*/ 397668 h 521492"/>
              <a:gd name="connsiteX25" fmla="*/ 769144 w 820341"/>
              <a:gd name="connsiteY25" fmla="*/ 521492 h 521492"/>
              <a:gd name="connsiteX26" fmla="*/ 0 w 820341"/>
              <a:gd name="connsiteY26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750094 w 820341"/>
              <a:gd name="connsiteY2" fmla="*/ 145255 h 521492"/>
              <a:gd name="connsiteX3" fmla="*/ 647700 w 820341"/>
              <a:gd name="connsiteY3" fmla="*/ 402431 h 521492"/>
              <a:gd name="connsiteX4" fmla="*/ 611981 w 820341"/>
              <a:gd name="connsiteY4" fmla="*/ 366711 h 521492"/>
              <a:gd name="connsiteX5" fmla="*/ 564356 w 820341"/>
              <a:gd name="connsiteY5" fmla="*/ 392905 h 521492"/>
              <a:gd name="connsiteX6" fmla="*/ 497681 w 820341"/>
              <a:gd name="connsiteY6" fmla="*/ 411955 h 521492"/>
              <a:gd name="connsiteX7" fmla="*/ 476250 w 820341"/>
              <a:gd name="connsiteY7" fmla="*/ 311943 h 521492"/>
              <a:gd name="connsiteX8" fmla="*/ 419100 w 820341"/>
              <a:gd name="connsiteY8" fmla="*/ 326229 h 521492"/>
              <a:gd name="connsiteX9" fmla="*/ 392906 w 820341"/>
              <a:gd name="connsiteY9" fmla="*/ 321468 h 521492"/>
              <a:gd name="connsiteX10" fmla="*/ 402431 w 820341"/>
              <a:gd name="connsiteY10" fmla="*/ 288130 h 521492"/>
              <a:gd name="connsiteX11" fmla="*/ 497681 w 820341"/>
              <a:gd name="connsiteY11" fmla="*/ 247649 h 521492"/>
              <a:gd name="connsiteX12" fmla="*/ 516731 w 820341"/>
              <a:gd name="connsiteY12" fmla="*/ 259555 h 521492"/>
              <a:gd name="connsiteX13" fmla="*/ 552450 w 820341"/>
              <a:gd name="connsiteY13" fmla="*/ 266699 h 521492"/>
              <a:gd name="connsiteX14" fmla="*/ 554831 w 820341"/>
              <a:gd name="connsiteY14" fmla="*/ 292893 h 521492"/>
              <a:gd name="connsiteX15" fmla="*/ 583406 w 820341"/>
              <a:gd name="connsiteY15" fmla="*/ 307180 h 521492"/>
              <a:gd name="connsiteX16" fmla="*/ 611981 w 820341"/>
              <a:gd name="connsiteY16" fmla="*/ 335755 h 521492"/>
              <a:gd name="connsiteX17" fmla="*/ 638175 w 820341"/>
              <a:gd name="connsiteY17" fmla="*/ 316705 h 521492"/>
              <a:gd name="connsiteX18" fmla="*/ 654844 w 820341"/>
              <a:gd name="connsiteY18" fmla="*/ 352424 h 521492"/>
              <a:gd name="connsiteX19" fmla="*/ 654844 w 820341"/>
              <a:gd name="connsiteY19" fmla="*/ 297655 h 521492"/>
              <a:gd name="connsiteX20" fmla="*/ 723901 w 820341"/>
              <a:gd name="connsiteY20" fmla="*/ 207167 h 521492"/>
              <a:gd name="connsiteX21" fmla="*/ 676275 w 820341"/>
              <a:gd name="connsiteY21" fmla="*/ 285749 h 521492"/>
              <a:gd name="connsiteX22" fmla="*/ 721519 w 820341"/>
              <a:gd name="connsiteY22" fmla="*/ 283368 h 521492"/>
              <a:gd name="connsiteX23" fmla="*/ 709612 w 820341"/>
              <a:gd name="connsiteY23" fmla="*/ 330993 h 521492"/>
              <a:gd name="connsiteX24" fmla="*/ 750094 w 820341"/>
              <a:gd name="connsiteY24" fmla="*/ 319086 h 521492"/>
              <a:gd name="connsiteX25" fmla="*/ 714375 w 820341"/>
              <a:gd name="connsiteY25" fmla="*/ 397668 h 521492"/>
              <a:gd name="connsiteX26" fmla="*/ 769144 w 820341"/>
              <a:gd name="connsiteY26" fmla="*/ 521492 h 521492"/>
              <a:gd name="connsiteX27" fmla="*/ 0 w 820341"/>
              <a:gd name="connsiteY27" fmla="*/ 166686 h 521492"/>
              <a:gd name="connsiteX0" fmla="*/ 0 w 820341"/>
              <a:gd name="connsiteY0" fmla="*/ 166686 h 521492"/>
              <a:gd name="connsiteX1" fmla="*/ 820341 w 820341"/>
              <a:gd name="connsiteY1" fmla="*/ 0 h 521492"/>
              <a:gd name="connsiteX2" fmla="*/ 516731 w 820341"/>
              <a:gd name="connsiteY2" fmla="*/ 478630 h 521492"/>
              <a:gd name="connsiteX3" fmla="*/ 647700 w 820341"/>
              <a:gd name="connsiteY3" fmla="*/ 402431 h 521492"/>
              <a:gd name="connsiteX4" fmla="*/ 611981 w 820341"/>
              <a:gd name="connsiteY4" fmla="*/ 366711 h 521492"/>
              <a:gd name="connsiteX5" fmla="*/ 564356 w 820341"/>
              <a:gd name="connsiteY5" fmla="*/ 392905 h 521492"/>
              <a:gd name="connsiteX6" fmla="*/ 497681 w 820341"/>
              <a:gd name="connsiteY6" fmla="*/ 411955 h 521492"/>
              <a:gd name="connsiteX7" fmla="*/ 476250 w 820341"/>
              <a:gd name="connsiteY7" fmla="*/ 311943 h 521492"/>
              <a:gd name="connsiteX8" fmla="*/ 419100 w 820341"/>
              <a:gd name="connsiteY8" fmla="*/ 326229 h 521492"/>
              <a:gd name="connsiteX9" fmla="*/ 392906 w 820341"/>
              <a:gd name="connsiteY9" fmla="*/ 321468 h 521492"/>
              <a:gd name="connsiteX10" fmla="*/ 402431 w 820341"/>
              <a:gd name="connsiteY10" fmla="*/ 288130 h 521492"/>
              <a:gd name="connsiteX11" fmla="*/ 497681 w 820341"/>
              <a:gd name="connsiteY11" fmla="*/ 247649 h 521492"/>
              <a:gd name="connsiteX12" fmla="*/ 516731 w 820341"/>
              <a:gd name="connsiteY12" fmla="*/ 259555 h 521492"/>
              <a:gd name="connsiteX13" fmla="*/ 552450 w 820341"/>
              <a:gd name="connsiteY13" fmla="*/ 266699 h 521492"/>
              <a:gd name="connsiteX14" fmla="*/ 554831 w 820341"/>
              <a:gd name="connsiteY14" fmla="*/ 292893 h 521492"/>
              <a:gd name="connsiteX15" fmla="*/ 583406 w 820341"/>
              <a:gd name="connsiteY15" fmla="*/ 307180 h 521492"/>
              <a:gd name="connsiteX16" fmla="*/ 611981 w 820341"/>
              <a:gd name="connsiteY16" fmla="*/ 335755 h 521492"/>
              <a:gd name="connsiteX17" fmla="*/ 638175 w 820341"/>
              <a:gd name="connsiteY17" fmla="*/ 316705 h 521492"/>
              <a:gd name="connsiteX18" fmla="*/ 654844 w 820341"/>
              <a:gd name="connsiteY18" fmla="*/ 352424 h 521492"/>
              <a:gd name="connsiteX19" fmla="*/ 654844 w 820341"/>
              <a:gd name="connsiteY19" fmla="*/ 297655 h 521492"/>
              <a:gd name="connsiteX20" fmla="*/ 723901 w 820341"/>
              <a:gd name="connsiteY20" fmla="*/ 207167 h 521492"/>
              <a:gd name="connsiteX21" fmla="*/ 676275 w 820341"/>
              <a:gd name="connsiteY21" fmla="*/ 285749 h 521492"/>
              <a:gd name="connsiteX22" fmla="*/ 721519 w 820341"/>
              <a:gd name="connsiteY22" fmla="*/ 283368 h 521492"/>
              <a:gd name="connsiteX23" fmla="*/ 709612 w 820341"/>
              <a:gd name="connsiteY23" fmla="*/ 330993 h 521492"/>
              <a:gd name="connsiteX24" fmla="*/ 750094 w 820341"/>
              <a:gd name="connsiteY24" fmla="*/ 319086 h 521492"/>
              <a:gd name="connsiteX25" fmla="*/ 714375 w 820341"/>
              <a:gd name="connsiteY25" fmla="*/ 397668 h 521492"/>
              <a:gd name="connsiteX26" fmla="*/ 769144 w 820341"/>
              <a:gd name="connsiteY26" fmla="*/ 521492 h 521492"/>
              <a:gd name="connsiteX27" fmla="*/ 0 w 820341"/>
              <a:gd name="connsiteY27" fmla="*/ 166686 h 521492"/>
              <a:gd name="connsiteX0" fmla="*/ 0 w 769144"/>
              <a:gd name="connsiteY0" fmla="*/ 0 h 381001"/>
              <a:gd name="connsiteX1" fmla="*/ 606029 w 769144"/>
              <a:gd name="connsiteY1" fmla="*/ 381001 h 381001"/>
              <a:gd name="connsiteX2" fmla="*/ 516731 w 769144"/>
              <a:gd name="connsiteY2" fmla="*/ 311944 h 381001"/>
              <a:gd name="connsiteX3" fmla="*/ 647700 w 769144"/>
              <a:gd name="connsiteY3" fmla="*/ 235745 h 381001"/>
              <a:gd name="connsiteX4" fmla="*/ 611981 w 769144"/>
              <a:gd name="connsiteY4" fmla="*/ 200025 h 381001"/>
              <a:gd name="connsiteX5" fmla="*/ 564356 w 769144"/>
              <a:gd name="connsiteY5" fmla="*/ 226219 h 381001"/>
              <a:gd name="connsiteX6" fmla="*/ 497681 w 769144"/>
              <a:gd name="connsiteY6" fmla="*/ 245269 h 381001"/>
              <a:gd name="connsiteX7" fmla="*/ 476250 w 769144"/>
              <a:gd name="connsiteY7" fmla="*/ 145257 h 381001"/>
              <a:gd name="connsiteX8" fmla="*/ 419100 w 769144"/>
              <a:gd name="connsiteY8" fmla="*/ 159543 h 381001"/>
              <a:gd name="connsiteX9" fmla="*/ 392906 w 769144"/>
              <a:gd name="connsiteY9" fmla="*/ 154782 h 381001"/>
              <a:gd name="connsiteX10" fmla="*/ 402431 w 769144"/>
              <a:gd name="connsiteY10" fmla="*/ 121444 h 381001"/>
              <a:gd name="connsiteX11" fmla="*/ 497681 w 769144"/>
              <a:gd name="connsiteY11" fmla="*/ 80963 h 381001"/>
              <a:gd name="connsiteX12" fmla="*/ 516731 w 769144"/>
              <a:gd name="connsiteY12" fmla="*/ 92869 h 381001"/>
              <a:gd name="connsiteX13" fmla="*/ 552450 w 769144"/>
              <a:gd name="connsiteY13" fmla="*/ 100013 h 381001"/>
              <a:gd name="connsiteX14" fmla="*/ 554831 w 769144"/>
              <a:gd name="connsiteY14" fmla="*/ 126207 h 381001"/>
              <a:gd name="connsiteX15" fmla="*/ 583406 w 769144"/>
              <a:gd name="connsiteY15" fmla="*/ 140494 h 381001"/>
              <a:gd name="connsiteX16" fmla="*/ 611981 w 769144"/>
              <a:gd name="connsiteY16" fmla="*/ 169069 h 381001"/>
              <a:gd name="connsiteX17" fmla="*/ 638175 w 769144"/>
              <a:gd name="connsiteY17" fmla="*/ 150019 h 381001"/>
              <a:gd name="connsiteX18" fmla="*/ 654844 w 769144"/>
              <a:gd name="connsiteY18" fmla="*/ 185738 h 381001"/>
              <a:gd name="connsiteX19" fmla="*/ 654844 w 769144"/>
              <a:gd name="connsiteY19" fmla="*/ 130969 h 381001"/>
              <a:gd name="connsiteX20" fmla="*/ 723901 w 769144"/>
              <a:gd name="connsiteY20" fmla="*/ 40481 h 381001"/>
              <a:gd name="connsiteX21" fmla="*/ 676275 w 769144"/>
              <a:gd name="connsiteY21" fmla="*/ 119063 h 381001"/>
              <a:gd name="connsiteX22" fmla="*/ 721519 w 769144"/>
              <a:gd name="connsiteY22" fmla="*/ 116682 h 381001"/>
              <a:gd name="connsiteX23" fmla="*/ 709612 w 769144"/>
              <a:gd name="connsiteY23" fmla="*/ 164307 h 381001"/>
              <a:gd name="connsiteX24" fmla="*/ 750094 w 769144"/>
              <a:gd name="connsiteY24" fmla="*/ 152400 h 381001"/>
              <a:gd name="connsiteX25" fmla="*/ 714375 w 769144"/>
              <a:gd name="connsiteY25" fmla="*/ 230982 h 381001"/>
              <a:gd name="connsiteX26" fmla="*/ 769144 w 769144"/>
              <a:gd name="connsiteY26" fmla="*/ 354806 h 381001"/>
              <a:gd name="connsiteX27" fmla="*/ 0 w 769144"/>
              <a:gd name="connsiteY27" fmla="*/ 0 h 381001"/>
              <a:gd name="connsiteX0" fmla="*/ 326232 w 376238"/>
              <a:gd name="connsiteY0" fmla="*/ 347663 h 347663"/>
              <a:gd name="connsiteX1" fmla="*/ 213123 w 376238"/>
              <a:gd name="connsiteY1" fmla="*/ 340520 h 347663"/>
              <a:gd name="connsiteX2" fmla="*/ 123825 w 376238"/>
              <a:gd name="connsiteY2" fmla="*/ 271463 h 347663"/>
              <a:gd name="connsiteX3" fmla="*/ 254794 w 376238"/>
              <a:gd name="connsiteY3" fmla="*/ 195264 h 347663"/>
              <a:gd name="connsiteX4" fmla="*/ 219075 w 376238"/>
              <a:gd name="connsiteY4" fmla="*/ 159544 h 347663"/>
              <a:gd name="connsiteX5" fmla="*/ 171450 w 376238"/>
              <a:gd name="connsiteY5" fmla="*/ 185738 h 347663"/>
              <a:gd name="connsiteX6" fmla="*/ 104775 w 376238"/>
              <a:gd name="connsiteY6" fmla="*/ 204788 h 347663"/>
              <a:gd name="connsiteX7" fmla="*/ 83344 w 376238"/>
              <a:gd name="connsiteY7" fmla="*/ 104776 h 347663"/>
              <a:gd name="connsiteX8" fmla="*/ 26194 w 376238"/>
              <a:gd name="connsiteY8" fmla="*/ 119062 h 347663"/>
              <a:gd name="connsiteX9" fmla="*/ 0 w 376238"/>
              <a:gd name="connsiteY9" fmla="*/ 114301 h 347663"/>
              <a:gd name="connsiteX10" fmla="*/ 9525 w 376238"/>
              <a:gd name="connsiteY10" fmla="*/ 80963 h 347663"/>
              <a:gd name="connsiteX11" fmla="*/ 104775 w 376238"/>
              <a:gd name="connsiteY11" fmla="*/ 40482 h 347663"/>
              <a:gd name="connsiteX12" fmla="*/ 123825 w 376238"/>
              <a:gd name="connsiteY12" fmla="*/ 52388 h 347663"/>
              <a:gd name="connsiteX13" fmla="*/ 159544 w 376238"/>
              <a:gd name="connsiteY13" fmla="*/ 59532 h 347663"/>
              <a:gd name="connsiteX14" fmla="*/ 161925 w 376238"/>
              <a:gd name="connsiteY14" fmla="*/ 85726 h 347663"/>
              <a:gd name="connsiteX15" fmla="*/ 190500 w 376238"/>
              <a:gd name="connsiteY15" fmla="*/ 100013 h 347663"/>
              <a:gd name="connsiteX16" fmla="*/ 219075 w 376238"/>
              <a:gd name="connsiteY16" fmla="*/ 128588 h 347663"/>
              <a:gd name="connsiteX17" fmla="*/ 245269 w 376238"/>
              <a:gd name="connsiteY17" fmla="*/ 109538 h 347663"/>
              <a:gd name="connsiteX18" fmla="*/ 261938 w 376238"/>
              <a:gd name="connsiteY18" fmla="*/ 145257 h 347663"/>
              <a:gd name="connsiteX19" fmla="*/ 261938 w 376238"/>
              <a:gd name="connsiteY19" fmla="*/ 90488 h 347663"/>
              <a:gd name="connsiteX20" fmla="*/ 330995 w 376238"/>
              <a:gd name="connsiteY20" fmla="*/ 0 h 347663"/>
              <a:gd name="connsiteX21" fmla="*/ 283369 w 376238"/>
              <a:gd name="connsiteY21" fmla="*/ 78582 h 347663"/>
              <a:gd name="connsiteX22" fmla="*/ 328613 w 376238"/>
              <a:gd name="connsiteY22" fmla="*/ 76201 h 347663"/>
              <a:gd name="connsiteX23" fmla="*/ 316706 w 376238"/>
              <a:gd name="connsiteY23" fmla="*/ 123826 h 347663"/>
              <a:gd name="connsiteX24" fmla="*/ 357188 w 376238"/>
              <a:gd name="connsiteY24" fmla="*/ 111919 h 347663"/>
              <a:gd name="connsiteX25" fmla="*/ 321469 w 376238"/>
              <a:gd name="connsiteY25" fmla="*/ 190501 h 347663"/>
              <a:gd name="connsiteX26" fmla="*/ 376238 w 376238"/>
              <a:gd name="connsiteY26" fmla="*/ 314325 h 347663"/>
              <a:gd name="connsiteX27" fmla="*/ 326232 w 376238"/>
              <a:gd name="connsiteY27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6238" h="347663">
                <a:moveTo>
                  <a:pt x="326232" y="347663"/>
                </a:moveTo>
                <a:lnTo>
                  <a:pt x="213123" y="340520"/>
                </a:lnTo>
                <a:lnTo>
                  <a:pt x="123825" y="271463"/>
                </a:lnTo>
                <a:lnTo>
                  <a:pt x="254794" y="195264"/>
                </a:lnTo>
                <a:lnTo>
                  <a:pt x="219075" y="159544"/>
                </a:lnTo>
                <a:lnTo>
                  <a:pt x="171450" y="185738"/>
                </a:lnTo>
                <a:lnTo>
                  <a:pt x="104775" y="204788"/>
                </a:lnTo>
                <a:lnTo>
                  <a:pt x="83344" y="104776"/>
                </a:lnTo>
                <a:lnTo>
                  <a:pt x="26194" y="119062"/>
                </a:lnTo>
                <a:lnTo>
                  <a:pt x="0" y="114301"/>
                </a:lnTo>
                <a:lnTo>
                  <a:pt x="9525" y="80963"/>
                </a:lnTo>
                <a:lnTo>
                  <a:pt x="104775" y="40482"/>
                </a:lnTo>
                <a:lnTo>
                  <a:pt x="123825" y="52388"/>
                </a:lnTo>
                <a:lnTo>
                  <a:pt x="159544" y="59532"/>
                </a:lnTo>
                <a:lnTo>
                  <a:pt x="161925" y="85726"/>
                </a:lnTo>
                <a:lnTo>
                  <a:pt x="190500" y="100013"/>
                </a:lnTo>
                <a:lnTo>
                  <a:pt x="219075" y="128588"/>
                </a:lnTo>
                <a:lnTo>
                  <a:pt x="245269" y="109538"/>
                </a:lnTo>
                <a:lnTo>
                  <a:pt x="261938" y="145257"/>
                </a:lnTo>
                <a:lnTo>
                  <a:pt x="261938" y="90488"/>
                </a:lnTo>
                <a:lnTo>
                  <a:pt x="330995" y="0"/>
                </a:lnTo>
                <a:lnTo>
                  <a:pt x="283369" y="78582"/>
                </a:lnTo>
                <a:lnTo>
                  <a:pt x="328613" y="76201"/>
                </a:lnTo>
                <a:lnTo>
                  <a:pt x="316706" y="123826"/>
                </a:lnTo>
                <a:lnTo>
                  <a:pt x="357188" y="111919"/>
                </a:lnTo>
                <a:lnTo>
                  <a:pt x="321469" y="190501"/>
                </a:lnTo>
                <a:lnTo>
                  <a:pt x="376238" y="314325"/>
                </a:lnTo>
                <a:lnTo>
                  <a:pt x="326232" y="347663"/>
                </a:lnTo>
                <a:close/>
              </a:path>
            </a:pathLst>
          </a:custGeom>
          <a:solidFill>
            <a:srgbClr val="1F2E4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二等辺三角形 8">
            <a:extLst>
              <a:ext uri="{FF2B5EF4-FFF2-40B4-BE49-F238E27FC236}">
                <a16:creationId xmlns:a16="http://schemas.microsoft.com/office/drawing/2014/main" id="{8CDEE4E0-85B5-4A36-BCC7-E119B62AEB96}"/>
              </a:ext>
            </a:extLst>
          </p:cNvPr>
          <p:cNvSpPr/>
          <p:nvPr/>
        </p:nvSpPr>
        <p:spPr>
          <a:xfrm>
            <a:off x="5399620" y="5531645"/>
            <a:ext cx="224894" cy="330994"/>
          </a:xfrm>
          <a:custGeom>
            <a:avLst/>
            <a:gdLst>
              <a:gd name="connsiteX0" fmla="*/ 0 w 169069"/>
              <a:gd name="connsiteY0" fmla="*/ 190500 h 190500"/>
              <a:gd name="connsiteX1" fmla="*/ 84535 w 169069"/>
              <a:gd name="connsiteY1" fmla="*/ 0 h 190500"/>
              <a:gd name="connsiteX2" fmla="*/ 169069 w 169069"/>
              <a:gd name="connsiteY2" fmla="*/ 190500 h 190500"/>
              <a:gd name="connsiteX3" fmla="*/ 0 w 169069"/>
              <a:gd name="connsiteY3" fmla="*/ 190500 h 190500"/>
              <a:gd name="connsiteX0" fmla="*/ 0 w 681038"/>
              <a:gd name="connsiteY0" fmla="*/ 190500 h 1228725"/>
              <a:gd name="connsiteX1" fmla="*/ 84535 w 681038"/>
              <a:gd name="connsiteY1" fmla="*/ 0 h 1228725"/>
              <a:gd name="connsiteX2" fmla="*/ 681038 w 681038"/>
              <a:gd name="connsiteY2" fmla="*/ 1228725 h 1228725"/>
              <a:gd name="connsiteX3" fmla="*/ 0 w 681038"/>
              <a:gd name="connsiteY3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702468 w 702468"/>
              <a:gd name="connsiteY2" fmla="*/ 1090612 h 1228725"/>
              <a:gd name="connsiteX3" fmla="*/ 681038 w 702468"/>
              <a:gd name="connsiteY3" fmla="*/ 1228725 h 1228725"/>
              <a:gd name="connsiteX4" fmla="*/ 0 w 702468"/>
              <a:gd name="connsiteY4" fmla="*/ 190500 h 1228725"/>
              <a:gd name="connsiteX0" fmla="*/ 0 w 729669"/>
              <a:gd name="connsiteY0" fmla="*/ 190500 h 1228725"/>
              <a:gd name="connsiteX1" fmla="*/ 84535 w 729669"/>
              <a:gd name="connsiteY1" fmla="*/ 0 h 1228725"/>
              <a:gd name="connsiteX2" fmla="*/ 681036 w 729669"/>
              <a:gd name="connsiteY2" fmla="*/ 904875 h 1228725"/>
              <a:gd name="connsiteX3" fmla="*/ 702468 w 729669"/>
              <a:gd name="connsiteY3" fmla="*/ 1090612 h 1228725"/>
              <a:gd name="connsiteX4" fmla="*/ 681038 w 729669"/>
              <a:gd name="connsiteY4" fmla="*/ 1228725 h 1228725"/>
              <a:gd name="connsiteX5" fmla="*/ 0 w 729669"/>
              <a:gd name="connsiteY5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0 w 702468"/>
              <a:gd name="connsiteY5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0 w 702468"/>
              <a:gd name="connsiteY6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0 w 702468"/>
              <a:gd name="connsiteY7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0 w 702468"/>
              <a:gd name="connsiteY8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0 w 702468"/>
              <a:gd name="connsiteY9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0 w 702468"/>
              <a:gd name="connsiteY10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90549 w 702468"/>
              <a:gd name="connsiteY10" fmla="*/ 945356 h 1228725"/>
              <a:gd name="connsiteX11" fmla="*/ 0 w 702468"/>
              <a:gd name="connsiteY11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90549 w 702468"/>
              <a:gd name="connsiteY10" fmla="*/ 945356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90549 w 702468"/>
              <a:gd name="connsiteY10" fmla="*/ 945356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90549 w 702468"/>
              <a:gd name="connsiteY10" fmla="*/ 945356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90549 w 702468"/>
              <a:gd name="connsiteY10" fmla="*/ 945356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90549 w 702468"/>
              <a:gd name="connsiteY10" fmla="*/ 945356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88168 w 702468"/>
              <a:gd name="connsiteY10" fmla="*/ 947737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85787 w 702468"/>
              <a:gd name="connsiteY10" fmla="*/ 947737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0 w 702468"/>
              <a:gd name="connsiteY0" fmla="*/ 190500 h 1228725"/>
              <a:gd name="connsiteX1" fmla="*/ 84535 w 702468"/>
              <a:gd name="connsiteY1" fmla="*/ 0 h 1228725"/>
              <a:gd name="connsiteX2" fmla="*/ 681036 w 702468"/>
              <a:gd name="connsiteY2" fmla="*/ 904875 h 1228725"/>
              <a:gd name="connsiteX3" fmla="*/ 702468 w 702468"/>
              <a:gd name="connsiteY3" fmla="*/ 1090612 h 1228725"/>
              <a:gd name="connsiteX4" fmla="*/ 681038 w 702468"/>
              <a:gd name="connsiteY4" fmla="*/ 1228725 h 1228725"/>
              <a:gd name="connsiteX5" fmla="*/ 611980 w 702468"/>
              <a:gd name="connsiteY5" fmla="*/ 1081087 h 1228725"/>
              <a:gd name="connsiteX6" fmla="*/ 614361 w 702468"/>
              <a:gd name="connsiteY6" fmla="*/ 1212056 h 1228725"/>
              <a:gd name="connsiteX7" fmla="*/ 559593 w 702468"/>
              <a:gd name="connsiteY7" fmla="*/ 1069181 h 1228725"/>
              <a:gd name="connsiteX8" fmla="*/ 483393 w 702468"/>
              <a:gd name="connsiteY8" fmla="*/ 990600 h 1228725"/>
              <a:gd name="connsiteX9" fmla="*/ 502443 w 702468"/>
              <a:gd name="connsiteY9" fmla="*/ 947737 h 1228725"/>
              <a:gd name="connsiteX10" fmla="*/ 585787 w 702468"/>
              <a:gd name="connsiteY10" fmla="*/ 947737 h 1228725"/>
              <a:gd name="connsiteX11" fmla="*/ 616743 w 702468"/>
              <a:gd name="connsiteY11" fmla="*/ 897731 h 1228725"/>
              <a:gd name="connsiteX12" fmla="*/ 0 w 702468"/>
              <a:gd name="connsiteY12" fmla="*/ 190500 h 1228725"/>
              <a:gd name="connsiteX0" fmla="*/ 532208 w 617933"/>
              <a:gd name="connsiteY0" fmla="*/ 897731 h 1228725"/>
              <a:gd name="connsiteX1" fmla="*/ 0 w 617933"/>
              <a:gd name="connsiteY1" fmla="*/ 0 h 1228725"/>
              <a:gd name="connsiteX2" fmla="*/ 596501 w 617933"/>
              <a:gd name="connsiteY2" fmla="*/ 904875 h 1228725"/>
              <a:gd name="connsiteX3" fmla="*/ 617933 w 617933"/>
              <a:gd name="connsiteY3" fmla="*/ 1090612 h 1228725"/>
              <a:gd name="connsiteX4" fmla="*/ 596503 w 617933"/>
              <a:gd name="connsiteY4" fmla="*/ 1228725 h 1228725"/>
              <a:gd name="connsiteX5" fmla="*/ 527445 w 617933"/>
              <a:gd name="connsiteY5" fmla="*/ 1081087 h 1228725"/>
              <a:gd name="connsiteX6" fmla="*/ 529826 w 617933"/>
              <a:gd name="connsiteY6" fmla="*/ 1212056 h 1228725"/>
              <a:gd name="connsiteX7" fmla="*/ 475058 w 617933"/>
              <a:gd name="connsiteY7" fmla="*/ 1069181 h 1228725"/>
              <a:gd name="connsiteX8" fmla="*/ 398858 w 617933"/>
              <a:gd name="connsiteY8" fmla="*/ 990600 h 1228725"/>
              <a:gd name="connsiteX9" fmla="*/ 417908 w 617933"/>
              <a:gd name="connsiteY9" fmla="*/ 947737 h 1228725"/>
              <a:gd name="connsiteX10" fmla="*/ 501252 w 617933"/>
              <a:gd name="connsiteY10" fmla="*/ 947737 h 1228725"/>
              <a:gd name="connsiteX11" fmla="*/ 532208 w 617933"/>
              <a:gd name="connsiteY11" fmla="*/ 897731 h 1228725"/>
              <a:gd name="connsiteX0" fmla="*/ 139169 w 224894"/>
              <a:gd name="connsiteY0" fmla="*/ 0 h 330994"/>
              <a:gd name="connsiteX1" fmla="*/ 203462 w 224894"/>
              <a:gd name="connsiteY1" fmla="*/ 7144 h 330994"/>
              <a:gd name="connsiteX2" fmla="*/ 224894 w 224894"/>
              <a:gd name="connsiteY2" fmla="*/ 192881 h 330994"/>
              <a:gd name="connsiteX3" fmla="*/ 203464 w 224894"/>
              <a:gd name="connsiteY3" fmla="*/ 330994 h 330994"/>
              <a:gd name="connsiteX4" fmla="*/ 134406 w 224894"/>
              <a:gd name="connsiteY4" fmla="*/ 183356 h 330994"/>
              <a:gd name="connsiteX5" fmla="*/ 136787 w 224894"/>
              <a:gd name="connsiteY5" fmla="*/ 314325 h 330994"/>
              <a:gd name="connsiteX6" fmla="*/ 82019 w 224894"/>
              <a:gd name="connsiteY6" fmla="*/ 171450 h 330994"/>
              <a:gd name="connsiteX7" fmla="*/ 5819 w 224894"/>
              <a:gd name="connsiteY7" fmla="*/ 92869 h 330994"/>
              <a:gd name="connsiteX8" fmla="*/ 24869 w 224894"/>
              <a:gd name="connsiteY8" fmla="*/ 50006 h 330994"/>
              <a:gd name="connsiteX9" fmla="*/ 108213 w 224894"/>
              <a:gd name="connsiteY9" fmla="*/ 50006 h 330994"/>
              <a:gd name="connsiteX10" fmla="*/ 139169 w 224894"/>
              <a:gd name="connsiteY10" fmla="*/ 0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894" h="330994">
                <a:moveTo>
                  <a:pt x="139169" y="0"/>
                </a:moveTo>
                <a:lnTo>
                  <a:pt x="203462" y="7144"/>
                </a:lnTo>
                <a:cubicBezTo>
                  <a:pt x="215963" y="100807"/>
                  <a:pt x="211797" y="140890"/>
                  <a:pt x="224894" y="192881"/>
                </a:cubicBezTo>
                <a:lnTo>
                  <a:pt x="203464" y="330994"/>
                </a:lnTo>
                <a:cubicBezTo>
                  <a:pt x="169332" y="280194"/>
                  <a:pt x="168538" y="234156"/>
                  <a:pt x="134406" y="183356"/>
                </a:cubicBezTo>
                <a:cubicBezTo>
                  <a:pt x="127262" y="173037"/>
                  <a:pt x="143931" y="324644"/>
                  <a:pt x="136787" y="314325"/>
                </a:cubicBezTo>
                <a:cubicBezTo>
                  <a:pt x="112181" y="275431"/>
                  <a:pt x="106625" y="210344"/>
                  <a:pt x="82019" y="171450"/>
                </a:cubicBezTo>
                <a:cubicBezTo>
                  <a:pt x="73288" y="154781"/>
                  <a:pt x="14550" y="109538"/>
                  <a:pt x="5819" y="92869"/>
                </a:cubicBezTo>
                <a:cubicBezTo>
                  <a:pt x="-9262" y="66675"/>
                  <a:pt x="7803" y="57150"/>
                  <a:pt x="24869" y="50006"/>
                </a:cubicBezTo>
                <a:cubicBezTo>
                  <a:pt x="41935" y="42862"/>
                  <a:pt x="82814" y="63499"/>
                  <a:pt x="108213" y="50006"/>
                </a:cubicBezTo>
                <a:cubicBezTo>
                  <a:pt x="133612" y="36513"/>
                  <a:pt x="147107" y="8731"/>
                  <a:pt x="139169" y="0"/>
                </a:cubicBezTo>
                <a:close/>
              </a:path>
            </a:pathLst>
          </a:custGeom>
          <a:solidFill>
            <a:srgbClr val="141D28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二等辺三角形 55">
            <a:extLst>
              <a:ext uri="{FF2B5EF4-FFF2-40B4-BE49-F238E27FC236}">
                <a16:creationId xmlns:a16="http://schemas.microsoft.com/office/drawing/2014/main" id="{4893CF92-D630-497C-AE55-9A64216E311B}"/>
              </a:ext>
            </a:extLst>
          </p:cNvPr>
          <p:cNvSpPr/>
          <p:nvPr/>
        </p:nvSpPr>
        <p:spPr>
          <a:xfrm>
            <a:off x="6677024" y="6174580"/>
            <a:ext cx="533401" cy="270669"/>
          </a:xfrm>
          <a:custGeom>
            <a:avLst/>
            <a:gdLst>
              <a:gd name="connsiteX0" fmla="*/ 0 w 311150"/>
              <a:gd name="connsiteY0" fmla="*/ 50800 h 50800"/>
              <a:gd name="connsiteX1" fmla="*/ 155575 w 311150"/>
              <a:gd name="connsiteY1" fmla="*/ 0 h 50800"/>
              <a:gd name="connsiteX2" fmla="*/ 311150 w 311150"/>
              <a:gd name="connsiteY2" fmla="*/ 50800 h 50800"/>
              <a:gd name="connsiteX3" fmla="*/ 0 w 311150"/>
              <a:gd name="connsiteY3" fmla="*/ 50800 h 50800"/>
              <a:gd name="connsiteX0" fmla="*/ 0 w 568325"/>
              <a:gd name="connsiteY0" fmla="*/ 50800 h 438150"/>
              <a:gd name="connsiteX1" fmla="*/ 155575 w 568325"/>
              <a:gd name="connsiteY1" fmla="*/ 0 h 438150"/>
              <a:gd name="connsiteX2" fmla="*/ 568325 w 568325"/>
              <a:gd name="connsiteY2" fmla="*/ 438150 h 438150"/>
              <a:gd name="connsiteX3" fmla="*/ 0 w 568325"/>
              <a:gd name="connsiteY3" fmla="*/ 50800 h 438150"/>
              <a:gd name="connsiteX0" fmla="*/ 0 w 501650"/>
              <a:gd name="connsiteY0" fmla="*/ 625475 h 625475"/>
              <a:gd name="connsiteX1" fmla="*/ 88900 w 501650"/>
              <a:gd name="connsiteY1" fmla="*/ 0 h 625475"/>
              <a:gd name="connsiteX2" fmla="*/ 501650 w 501650"/>
              <a:gd name="connsiteY2" fmla="*/ 438150 h 625475"/>
              <a:gd name="connsiteX3" fmla="*/ 0 w 501650"/>
              <a:gd name="connsiteY3" fmla="*/ 625475 h 625475"/>
              <a:gd name="connsiteX0" fmla="*/ 146843 w 412750"/>
              <a:gd name="connsiteY0" fmla="*/ 520700 h 520700"/>
              <a:gd name="connsiteX1" fmla="*/ 0 w 412750"/>
              <a:gd name="connsiteY1" fmla="*/ 0 h 520700"/>
              <a:gd name="connsiteX2" fmla="*/ 412750 w 412750"/>
              <a:gd name="connsiteY2" fmla="*/ 438150 h 520700"/>
              <a:gd name="connsiteX3" fmla="*/ 146843 w 412750"/>
              <a:gd name="connsiteY3" fmla="*/ 520700 h 520700"/>
              <a:gd name="connsiteX0" fmla="*/ 146843 w 412750"/>
              <a:gd name="connsiteY0" fmla="*/ 520700 h 520700"/>
              <a:gd name="connsiteX1" fmla="*/ 74612 w 412750"/>
              <a:gd name="connsiteY1" fmla="*/ 278606 h 520700"/>
              <a:gd name="connsiteX2" fmla="*/ 0 w 412750"/>
              <a:gd name="connsiteY2" fmla="*/ 0 h 520700"/>
              <a:gd name="connsiteX3" fmla="*/ 412750 w 412750"/>
              <a:gd name="connsiteY3" fmla="*/ 438150 h 520700"/>
              <a:gd name="connsiteX4" fmla="*/ 146843 w 412750"/>
              <a:gd name="connsiteY4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0 w 412750"/>
              <a:gd name="connsiteY2" fmla="*/ 0 h 520700"/>
              <a:gd name="connsiteX3" fmla="*/ 412750 w 412750"/>
              <a:gd name="connsiteY3" fmla="*/ 438150 h 520700"/>
              <a:gd name="connsiteX4" fmla="*/ 146843 w 412750"/>
              <a:gd name="connsiteY4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4612 w 412750"/>
              <a:gd name="connsiteY2" fmla="*/ 233363 h 520700"/>
              <a:gd name="connsiteX3" fmla="*/ 0 w 412750"/>
              <a:gd name="connsiteY3" fmla="*/ 0 h 520700"/>
              <a:gd name="connsiteX4" fmla="*/ 412750 w 412750"/>
              <a:gd name="connsiteY4" fmla="*/ 438150 h 520700"/>
              <a:gd name="connsiteX5" fmla="*/ 146843 w 412750"/>
              <a:gd name="connsiteY5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2230 w 412750"/>
              <a:gd name="connsiteY2" fmla="*/ 454819 h 520700"/>
              <a:gd name="connsiteX3" fmla="*/ 0 w 412750"/>
              <a:gd name="connsiteY3" fmla="*/ 0 h 520700"/>
              <a:gd name="connsiteX4" fmla="*/ 412750 w 412750"/>
              <a:gd name="connsiteY4" fmla="*/ 438150 h 520700"/>
              <a:gd name="connsiteX5" fmla="*/ 146843 w 412750"/>
              <a:gd name="connsiteY5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2230 w 412750"/>
              <a:gd name="connsiteY2" fmla="*/ 454819 h 520700"/>
              <a:gd name="connsiteX3" fmla="*/ 36512 w 412750"/>
              <a:gd name="connsiteY3" fmla="*/ 223838 h 520700"/>
              <a:gd name="connsiteX4" fmla="*/ 0 w 412750"/>
              <a:gd name="connsiteY4" fmla="*/ 0 h 520700"/>
              <a:gd name="connsiteX5" fmla="*/ 412750 w 412750"/>
              <a:gd name="connsiteY5" fmla="*/ 438150 h 520700"/>
              <a:gd name="connsiteX6" fmla="*/ 146843 w 412750"/>
              <a:gd name="connsiteY6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2230 w 412750"/>
              <a:gd name="connsiteY2" fmla="*/ 454819 h 520700"/>
              <a:gd name="connsiteX3" fmla="*/ 41274 w 412750"/>
              <a:gd name="connsiteY3" fmla="*/ 516731 h 520700"/>
              <a:gd name="connsiteX4" fmla="*/ 0 w 412750"/>
              <a:gd name="connsiteY4" fmla="*/ 0 h 520700"/>
              <a:gd name="connsiteX5" fmla="*/ 412750 w 412750"/>
              <a:gd name="connsiteY5" fmla="*/ 438150 h 520700"/>
              <a:gd name="connsiteX6" fmla="*/ 146843 w 412750"/>
              <a:gd name="connsiteY6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2230 w 412750"/>
              <a:gd name="connsiteY2" fmla="*/ 454819 h 520700"/>
              <a:gd name="connsiteX3" fmla="*/ 41274 w 412750"/>
              <a:gd name="connsiteY3" fmla="*/ 516731 h 520700"/>
              <a:gd name="connsiteX4" fmla="*/ 15080 w 412750"/>
              <a:gd name="connsiteY4" fmla="*/ 214313 h 520700"/>
              <a:gd name="connsiteX5" fmla="*/ 0 w 412750"/>
              <a:gd name="connsiteY5" fmla="*/ 0 h 520700"/>
              <a:gd name="connsiteX6" fmla="*/ 412750 w 412750"/>
              <a:gd name="connsiteY6" fmla="*/ 438150 h 520700"/>
              <a:gd name="connsiteX7" fmla="*/ 146843 w 412750"/>
              <a:gd name="connsiteY7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2230 w 412750"/>
              <a:gd name="connsiteY2" fmla="*/ 454819 h 520700"/>
              <a:gd name="connsiteX3" fmla="*/ 41274 w 412750"/>
              <a:gd name="connsiteY3" fmla="*/ 516731 h 520700"/>
              <a:gd name="connsiteX4" fmla="*/ 29368 w 412750"/>
              <a:gd name="connsiteY4" fmla="*/ 459581 h 520700"/>
              <a:gd name="connsiteX5" fmla="*/ 0 w 412750"/>
              <a:gd name="connsiteY5" fmla="*/ 0 h 520700"/>
              <a:gd name="connsiteX6" fmla="*/ 412750 w 412750"/>
              <a:gd name="connsiteY6" fmla="*/ 438150 h 520700"/>
              <a:gd name="connsiteX7" fmla="*/ 146843 w 412750"/>
              <a:gd name="connsiteY7" fmla="*/ 520700 h 520700"/>
              <a:gd name="connsiteX0" fmla="*/ 146843 w 412750"/>
              <a:gd name="connsiteY0" fmla="*/ 520700 h 520700"/>
              <a:gd name="connsiteX1" fmla="*/ 131762 w 412750"/>
              <a:gd name="connsiteY1" fmla="*/ 409575 h 520700"/>
              <a:gd name="connsiteX2" fmla="*/ 72230 w 412750"/>
              <a:gd name="connsiteY2" fmla="*/ 454819 h 520700"/>
              <a:gd name="connsiteX3" fmla="*/ 41274 w 412750"/>
              <a:gd name="connsiteY3" fmla="*/ 516731 h 520700"/>
              <a:gd name="connsiteX4" fmla="*/ 29368 w 412750"/>
              <a:gd name="connsiteY4" fmla="*/ 459581 h 520700"/>
              <a:gd name="connsiteX5" fmla="*/ 10318 w 412750"/>
              <a:gd name="connsiteY5" fmla="*/ 202406 h 520700"/>
              <a:gd name="connsiteX6" fmla="*/ 0 w 412750"/>
              <a:gd name="connsiteY6" fmla="*/ 0 h 520700"/>
              <a:gd name="connsiteX7" fmla="*/ 412750 w 412750"/>
              <a:gd name="connsiteY7" fmla="*/ 438150 h 520700"/>
              <a:gd name="connsiteX8" fmla="*/ 146843 w 412750"/>
              <a:gd name="connsiteY8" fmla="*/ 520700 h 520700"/>
              <a:gd name="connsiteX0" fmla="*/ 169863 w 435770"/>
              <a:gd name="connsiteY0" fmla="*/ 520700 h 520700"/>
              <a:gd name="connsiteX1" fmla="*/ 154782 w 435770"/>
              <a:gd name="connsiteY1" fmla="*/ 409575 h 520700"/>
              <a:gd name="connsiteX2" fmla="*/ 95250 w 435770"/>
              <a:gd name="connsiteY2" fmla="*/ 454819 h 520700"/>
              <a:gd name="connsiteX3" fmla="*/ 64294 w 435770"/>
              <a:gd name="connsiteY3" fmla="*/ 516731 h 520700"/>
              <a:gd name="connsiteX4" fmla="*/ 52388 w 435770"/>
              <a:gd name="connsiteY4" fmla="*/ 459581 h 520700"/>
              <a:gd name="connsiteX5" fmla="*/ 0 w 435770"/>
              <a:gd name="connsiteY5" fmla="*/ 495300 h 520700"/>
              <a:gd name="connsiteX6" fmla="*/ 23020 w 435770"/>
              <a:gd name="connsiteY6" fmla="*/ 0 h 520700"/>
              <a:gd name="connsiteX7" fmla="*/ 435770 w 435770"/>
              <a:gd name="connsiteY7" fmla="*/ 438150 h 520700"/>
              <a:gd name="connsiteX8" fmla="*/ 169863 w 435770"/>
              <a:gd name="connsiteY8" fmla="*/ 520700 h 520700"/>
              <a:gd name="connsiteX0" fmla="*/ 169863 w 435770"/>
              <a:gd name="connsiteY0" fmla="*/ 520700 h 520700"/>
              <a:gd name="connsiteX1" fmla="*/ 154782 w 435770"/>
              <a:gd name="connsiteY1" fmla="*/ 409575 h 520700"/>
              <a:gd name="connsiteX2" fmla="*/ 95250 w 435770"/>
              <a:gd name="connsiteY2" fmla="*/ 454819 h 520700"/>
              <a:gd name="connsiteX3" fmla="*/ 64294 w 435770"/>
              <a:gd name="connsiteY3" fmla="*/ 516731 h 520700"/>
              <a:gd name="connsiteX4" fmla="*/ 52388 w 435770"/>
              <a:gd name="connsiteY4" fmla="*/ 459581 h 520700"/>
              <a:gd name="connsiteX5" fmla="*/ 0 w 435770"/>
              <a:gd name="connsiteY5" fmla="*/ 495300 h 520700"/>
              <a:gd name="connsiteX6" fmla="*/ 9525 w 435770"/>
              <a:gd name="connsiteY6" fmla="*/ 185738 h 520700"/>
              <a:gd name="connsiteX7" fmla="*/ 23020 w 435770"/>
              <a:gd name="connsiteY7" fmla="*/ 0 h 520700"/>
              <a:gd name="connsiteX8" fmla="*/ 435770 w 435770"/>
              <a:gd name="connsiteY8" fmla="*/ 438150 h 520700"/>
              <a:gd name="connsiteX9" fmla="*/ 169863 w 435770"/>
              <a:gd name="connsiteY9" fmla="*/ 520700 h 520700"/>
              <a:gd name="connsiteX0" fmla="*/ 227013 w 492920"/>
              <a:gd name="connsiteY0" fmla="*/ 520700 h 520700"/>
              <a:gd name="connsiteX1" fmla="*/ 211932 w 492920"/>
              <a:gd name="connsiteY1" fmla="*/ 409575 h 520700"/>
              <a:gd name="connsiteX2" fmla="*/ 152400 w 492920"/>
              <a:gd name="connsiteY2" fmla="*/ 454819 h 520700"/>
              <a:gd name="connsiteX3" fmla="*/ 121444 w 492920"/>
              <a:gd name="connsiteY3" fmla="*/ 516731 h 520700"/>
              <a:gd name="connsiteX4" fmla="*/ 109538 w 492920"/>
              <a:gd name="connsiteY4" fmla="*/ 459581 h 520700"/>
              <a:gd name="connsiteX5" fmla="*/ 57150 w 492920"/>
              <a:gd name="connsiteY5" fmla="*/ 495300 h 520700"/>
              <a:gd name="connsiteX6" fmla="*/ 0 w 492920"/>
              <a:gd name="connsiteY6" fmla="*/ 492919 h 520700"/>
              <a:gd name="connsiteX7" fmla="*/ 80170 w 492920"/>
              <a:gd name="connsiteY7" fmla="*/ 0 h 520700"/>
              <a:gd name="connsiteX8" fmla="*/ 492920 w 492920"/>
              <a:gd name="connsiteY8" fmla="*/ 438150 h 520700"/>
              <a:gd name="connsiteX9" fmla="*/ 227013 w 492920"/>
              <a:gd name="connsiteY9" fmla="*/ 520700 h 520700"/>
              <a:gd name="connsiteX0" fmla="*/ 227013 w 492920"/>
              <a:gd name="connsiteY0" fmla="*/ 196850 h 196850"/>
              <a:gd name="connsiteX1" fmla="*/ 211932 w 492920"/>
              <a:gd name="connsiteY1" fmla="*/ 85725 h 196850"/>
              <a:gd name="connsiteX2" fmla="*/ 152400 w 492920"/>
              <a:gd name="connsiteY2" fmla="*/ 130969 h 196850"/>
              <a:gd name="connsiteX3" fmla="*/ 121444 w 492920"/>
              <a:gd name="connsiteY3" fmla="*/ 192881 h 196850"/>
              <a:gd name="connsiteX4" fmla="*/ 109538 w 492920"/>
              <a:gd name="connsiteY4" fmla="*/ 135731 h 196850"/>
              <a:gd name="connsiteX5" fmla="*/ 57150 w 492920"/>
              <a:gd name="connsiteY5" fmla="*/ 171450 h 196850"/>
              <a:gd name="connsiteX6" fmla="*/ 0 w 492920"/>
              <a:gd name="connsiteY6" fmla="*/ 169069 h 196850"/>
              <a:gd name="connsiteX7" fmla="*/ 294482 w 492920"/>
              <a:gd name="connsiteY7" fmla="*/ 0 h 196850"/>
              <a:gd name="connsiteX8" fmla="*/ 492920 w 492920"/>
              <a:gd name="connsiteY8" fmla="*/ 114300 h 196850"/>
              <a:gd name="connsiteX9" fmla="*/ 227013 w 492920"/>
              <a:gd name="connsiteY9" fmla="*/ 196850 h 196850"/>
              <a:gd name="connsiteX0" fmla="*/ 227013 w 492920"/>
              <a:gd name="connsiteY0" fmla="*/ 196850 h 196850"/>
              <a:gd name="connsiteX1" fmla="*/ 211932 w 492920"/>
              <a:gd name="connsiteY1" fmla="*/ 85725 h 196850"/>
              <a:gd name="connsiteX2" fmla="*/ 152400 w 492920"/>
              <a:gd name="connsiteY2" fmla="*/ 130969 h 196850"/>
              <a:gd name="connsiteX3" fmla="*/ 121444 w 492920"/>
              <a:gd name="connsiteY3" fmla="*/ 192881 h 196850"/>
              <a:gd name="connsiteX4" fmla="*/ 109538 w 492920"/>
              <a:gd name="connsiteY4" fmla="*/ 135731 h 196850"/>
              <a:gd name="connsiteX5" fmla="*/ 57150 w 492920"/>
              <a:gd name="connsiteY5" fmla="*/ 171450 h 196850"/>
              <a:gd name="connsiteX6" fmla="*/ 0 w 492920"/>
              <a:gd name="connsiteY6" fmla="*/ 169069 h 196850"/>
              <a:gd name="connsiteX7" fmla="*/ 126207 w 492920"/>
              <a:gd name="connsiteY7" fmla="*/ 97631 h 196850"/>
              <a:gd name="connsiteX8" fmla="*/ 294482 w 492920"/>
              <a:gd name="connsiteY8" fmla="*/ 0 h 196850"/>
              <a:gd name="connsiteX9" fmla="*/ 492920 w 492920"/>
              <a:gd name="connsiteY9" fmla="*/ 114300 h 196850"/>
              <a:gd name="connsiteX10" fmla="*/ 227013 w 492920"/>
              <a:gd name="connsiteY10" fmla="*/ 196850 h 196850"/>
              <a:gd name="connsiteX0" fmla="*/ 227013 w 492920"/>
              <a:gd name="connsiteY0" fmla="*/ 270669 h 270669"/>
              <a:gd name="connsiteX1" fmla="*/ 211932 w 492920"/>
              <a:gd name="connsiteY1" fmla="*/ 159544 h 270669"/>
              <a:gd name="connsiteX2" fmla="*/ 152400 w 492920"/>
              <a:gd name="connsiteY2" fmla="*/ 204788 h 270669"/>
              <a:gd name="connsiteX3" fmla="*/ 121444 w 492920"/>
              <a:gd name="connsiteY3" fmla="*/ 266700 h 270669"/>
              <a:gd name="connsiteX4" fmla="*/ 109538 w 492920"/>
              <a:gd name="connsiteY4" fmla="*/ 209550 h 270669"/>
              <a:gd name="connsiteX5" fmla="*/ 57150 w 492920"/>
              <a:gd name="connsiteY5" fmla="*/ 245269 h 270669"/>
              <a:gd name="connsiteX6" fmla="*/ 0 w 492920"/>
              <a:gd name="connsiteY6" fmla="*/ 242888 h 270669"/>
              <a:gd name="connsiteX7" fmla="*/ 133350 w 492920"/>
              <a:gd name="connsiteY7" fmla="*/ 0 h 270669"/>
              <a:gd name="connsiteX8" fmla="*/ 294482 w 492920"/>
              <a:gd name="connsiteY8" fmla="*/ 73819 h 270669"/>
              <a:gd name="connsiteX9" fmla="*/ 492920 w 492920"/>
              <a:gd name="connsiteY9" fmla="*/ 188119 h 270669"/>
              <a:gd name="connsiteX10" fmla="*/ 227013 w 492920"/>
              <a:gd name="connsiteY10" fmla="*/ 270669 h 270669"/>
              <a:gd name="connsiteX0" fmla="*/ 227013 w 492920"/>
              <a:gd name="connsiteY0" fmla="*/ 270669 h 270669"/>
              <a:gd name="connsiteX1" fmla="*/ 211932 w 492920"/>
              <a:gd name="connsiteY1" fmla="*/ 159544 h 270669"/>
              <a:gd name="connsiteX2" fmla="*/ 152400 w 492920"/>
              <a:gd name="connsiteY2" fmla="*/ 204788 h 270669"/>
              <a:gd name="connsiteX3" fmla="*/ 121444 w 492920"/>
              <a:gd name="connsiteY3" fmla="*/ 266700 h 270669"/>
              <a:gd name="connsiteX4" fmla="*/ 109538 w 492920"/>
              <a:gd name="connsiteY4" fmla="*/ 209550 h 270669"/>
              <a:gd name="connsiteX5" fmla="*/ 57150 w 492920"/>
              <a:gd name="connsiteY5" fmla="*/ 245269 h 270669"/>
              <a:gd name="connsiteX6" fmla="*/ 0 w 492920"/>
              <a:gd name="connsiteY6" fmla="*/ 242888 h 270669"/>
              <a:gd name="connsiteX7" fmla="*/ 66675 w 492920"/>
              <a:gd name="connsiteY7" fmla="*/ 121445 h 270669"/>
              <a:gd name="connsiteX8" fmla="*/ 133350 w 492920"/>
              <a:gd name="connsiteY8" fmla="*/ 0 h 270669"/>
              <a:gd name="connsiteX9" fmla="*/ 294482 w 492920"/>
              <a:gd name="connsiteY9" fmla="*/ 73819 h 270669"/>
              <a:gd name="connsiteX10" fmla="*/ 492920 w 492920"/>
              <a:gd name="connsiteY10" fmla="*/ 188119 h 270669"/>
              <a:gd name="connsiteX11" fmla="*/ 227013 w 492920"/>
              <a:gd name="connsiteY11" fmla="*/ 270669 h 270669"/>
              <a:gd name="connsiteX0" fmla="*/ 267494 w 533401"/>
              <a:gd name="connsiteY0" fmla="*/ 270669 h 270669"/>
              <a:gd name="connsiteX1" fmla="*/ 252413 w 533401"/>
              <a:gd name="connsiteY1" fmla="*/ 159544 h 270669"/>
              <a:gd name="connsiteX2" fmla="*/ 192881 w 533401"/>
              <a:gd name="connsiteY2" fmla="*/ 204788 h 270669"/>
              <a:gd name="connsiteX3" fmla="*/ 161925 w 533401"/>
              <a:gd name="connsiteY3" fmla="*/ 266700 h 270669"/>
              <a:gd name="connsiteX4" fmla="*/ 150019 w 533401"/>
              <a:gd name="connsiteY4" fmla="*/ 209550 h 270669"/>
              <a:gd name="connsiteX5" fmla="*/ 97631 w 533401"/>
              <a:gd name="connsiteY5" fmla="*/ 245269 h 270669"/>
              <a:gd name="connsiteX6" fmla="*/ 40481 w 533401"/>
              <a:gd name="connsiteY6" fmla="*/ 242888 h 270669"/>
              <a:gd name="connsiteX7" fmla="*/ 0 w 533401"/>
              <a:gd name="connsiteY7" fmla="*/ 1 h 270669"/>
              <a:gd name="connsiteX8" fmla="*/ 173831 w 533401"/>
              <a:gd name="connsiteY8" fmla="*/ 0 h 270669"/>
              <a:gd name="connsiteX9" fmla="*/ 334963 w 533401"/>
              <a:gd name="connsiteY9" fmla="*/ 73819 h 270669"/>
              <a:gd name="connsiteX10" fmla="*/ 533401 w 533401"/>
              <a:gd name="connsiteY10" fmla="*/ 188119 h 270669"/>
              <a:gd name="connsiteX11" fmla="*/ 267494 w 533401"/>
              <a:gd name="connsiteY11" fmla="*/ 270669 h 270669"/>
              <a:gd name="connsiteX0" fmla="*/ 267494 w 533401"/>
              <a:gd name="connsiteY0" fmla="*/ 270669 h 270669"/>
              <a:gd name="connsiteX1" fmla="*/ 252413 w 533401"/>
              <a:gd name="connsiteY1" fmla="*/ 159544 h 270669"/>
              <a:gd name="connsiteX2" fmla="*/ 192881 w 533401"/>
              <a:gd name="connsiteY2" fmla="*/ 204788 h 270669"/>
              <a:gd name="connsiteX3" fmla="*/ 161925 w 533401"/>
              <a:gd name="connsiteY3" fmla="*/ 266700 h 270669"/>
              <a:gd name="connsiteX4" fmla="*/ 150019 w 533401"/>
              <a:gd name="connsiteY4" fmla="*/ 209550 h 270669"/>
              <a:gd name="connsiteX5" fmla="*/ 97631 w 533401"/>
              <a:gd name="connsiteY5" fmla="*/ 245269 h 270669"/>
              <a:gd name="connsiteX6" fmla="*/ 0 w 533401"/>
              <a:gd name="connsiteY6" fmla="*/ 1 h 270669"/>
              <a:gd name="connsiteX7" fmla="*/ 173831 w 533401"/>
              <a:gd name="connsiteY7" fmla="*/ 0 h 270669"/>
              <a:gd name="connsiteX8" fmla="*/ 334963 w 533401"/>
              <a:gd name="connsiteY8" fmla="*/ 73819 h 270669"/>
              <a:gd name="connsiteX9" fmla="*/ 533401 w 533401"/>
              <a:gd name="connsiteY9" fmla="*/ 188119 h 270669"/>
              <a:gd name="connsiteX10" fmla="*/ 267494 w 533401"/>
              <a:gd name="connsiteY10" fmla="*/ 270669 h 270669"/>
              <a:gd name="connsiteX0" fmla="*/ 267494 w 533401"/>
              <a:gd name="connsiteY0" fmla="*/ 270669 h 270669"/>
              <a:gd name="connsiteX1" fmla="*/ 252413 w 533401"/>
              <a:gd name="connsiteY1" fmla="*/ 159544 h 270669"/>
              <a:gd name="connsiteX2" fmla="*/ 192881 w 533401"/>
              <a:gd name="connsiteY2" fmla="*/ 204788 h 270669"/>
              <a:gd name="connsiteX3" fmla="*/ 161925 w 533401"/>
              <a:gd name="connsiteY3" fmla="*/ 266700 h 270669"/>
              <a:gd name="connsiteX4" fmla="*/ 150019 w 533401"/>
              <a:gd name="connsiteY4" fmla="*/ 209550 h 270669"/>
              <a:gd name="connsiteX5" fmla="*/ 97631 w 533401"/>
              <a:gd name="connsiteY5" fmla="*/ 245269 h 270669"/>
              <a:gd name="connsiteX6" fmla="*/ 76201 w 533401"/>
              <a:gd name="connsiteY6" fmla="*/ 188120 h 270669"/>
              <a:gd name="connsiteX7" fmla="*/ 0 w 533401"/>
              <a:gd name="connsiteY7" fmla="*/ 1 h 270669"/>
              <a:gd name="connsiteX8" fmla="*/ 173831 w 533401"/>
              <a:gd name="connsiteY8" fmla="*/ 0 h 270669"/>
              <a:gd name="connsiteX9" fmla="*/ 334963 w 533401"/>
              <a:gd name="connsiteY9" fmla="*/ 73819 h 270669"/>
              <a:gd name="connsiteX10" fmla="*/ 533401 w 533401"/>
              <a:gd name="connsiteY10" fmla="*/ 188119 h 270669"/>
              <a:gd name="connsiteX11" fmla="*/ 267494 w 533401"/>
              <a:gd name="connsiteY11" fmla="*/ 270669 h 270669"/>
              <a:gd name="connsiteX0" fmla="*/ 267494 w 533401"/>
              <a:gd name="connsiteY0" fmla="*/ 270669 h 270669"/>
              <a:gd name="connsiteX1" fmla="*/ 252413 w 533401"/>
              <a:gd name="connsiteY1" fmla="*/ 159544 h 270669"/>
              <a:gd name="connsiteX2" fmla="*/ 192881 w 533401"/>
              <a:gd name="connsiteY2" fmla="*/ 204788 h 270669"/>
              <a:gd name="connsiteX3" fmla="*/ 161925 w 533401"/>
              <a:gd name="connsiteY3" fmla="*/ 266700 h 270669"/>
              <a:gd name="connsiteX4" fmla="*/ 150019 w 533401"/>
              <a:gd name="connsiteY4" fmla="*/ 209550 h 270669"/>
              <a:gd name="connsiteX5" fmla="*/ 97631 w 533401"/>
              <a:gd name="connsiteY5" fmla="*/ 245269 h 270669"/>
              <a:gd name="connsiteX6" fmla="*/ 14289 w 533401"/>
              <a:gd name="connsiteY6" fmla="*/ 254795 h 270669"/>
              <a:gd name="connsiteX7" fmla="*/ 0 w 533401"/>
              <a:gd name="connsiteY7" fmla="*/ 1 h 270669"/>
              <a:gd name="connsiteX8" fmla="*/ 173831 w 533401"/>
              <a:gd name="connsiteY8" fmla="*/ 0 h 270669"/>
              <a:gd name="connsiteX9" fmla="*/ 334963 w 533401"/>
              <a:gd name="connsiteY9" fmla="*/ 73819 h 270669"/>
              <a:gd name="connsiteX10" fmla="*/ 533401 w 533401"/>
              <a:gd name="connsiteY10" fmla="*/ 188119 h 270669"/>
              <a:gd name="connsiteX11" fmla="*/ 267494 w 533401"/>
              <a:gd name="connsiteY11" fmla="*/ 270669 h 270669"/>
              <a:gd name="connsiteX0" fmla="*/ 267494 w 533401"/>
              <a:gd name="connsiteY0" fmla="*/ 270669 h 270669"/>
              <a:gd name="connsiteX1" fmla="*/ 252413 w 533401"/>
              <a:gd name="connsiteY1" fmla="*/ 159544 h 270669"/>
              <a:gd name="connsiteX2" fmla="*/ 192881 w 533401"/>
              <a:gd name="connsiteY2" fmla="*/ 204788 h 270669"/>
              <a:gd name="connsiteX3" fmla="*/ 161925 w 533401"/>
              <a:gd name="connsiteY3" fmla="*/ 266700 h 270669"/>
              <a:gd name="connsiteX4" fmla="*/ 150019 w 533401"/>
              <a:gd name="connsiteY4" fmla="*/ 209550 h 270669"/>
              <a:gd name="connsiteX5" fmla="*/ 90488 w 533401"/>
              <a:gd name="connsiteY5" fmla="*/ 259556 h 270669"/>
              <a:gd name="connsiteX6" fmla="*/ 14289 w 533401"/>
              <a:gd name="connsiteY6" fmla="*/ 254795 h 270669"/>
              <a:gd name="connsiteX7" fmla="*/ 0 w 533401"/>
              <a:gd name="connsiteY7" fmla="*/ 1 h 270669"/>
              <a:gd name="connsiteX8" fmla="*/ 173831 w 533401"/>
              <a:gd name="connsiteY8" fmla="*/ 0 h 270669"/>
              <a:gd name="connsiteX9" fmla="*/ 334963 w 533401"/>
              <a:gd name="connsiteY9" fmla="*/ 73819 h 270669"/>
              <a:gd name="connsiteX10" fmla="*/ 533401 w 533401"/>
              <a:gd name="connsiteY10" fmla="*/ 188119 h 270669"/>
              <a:gd name="connsiteX11" fmla="*/ 267494 w 533401"/>
              <a:gd name="connsiteY11" fmla="*/ 270669 h 27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3401" h="270669">
                <a:moveTo>
                  <a:pt x="267494" y="270669"/>
                </a:moveTo>
                <a:lnTo>
                  <a:pt x="252413" y="159544"/>
                </a:lnTo>
                <a:lnTo>
                  <a:pt x="192881" y="204788"/>
                </a:lnTo>
                <a:lnTo>
                  <a:pt x="161925" y="266700"/>
                </a:lnTo>
                <a:lnTo>
                  <a:pt x="150019" y="209550"/>
                </a:lnTo>
                <a:lnTo>
                  <a:pt x="90488" y="259556"/>
                </a:lnTo>
                <a:lnTo>
                  <a:pt x="14289" y="254795"/>
                </a:lnTo>
                <a:lnTo>
                  <a:pt x="0" y="1"/>
                </a:lnTo>
                <a:lnTo>
                  <a:pt x="173831" y="0"/>
                </a:lnTo>
                <a:lnTo>
                  <a:pt x="334963" y="73819"/>
                </a:lnTo>
                <a:lnTo>
                  <a:pt x="533401" y="188119"/>
                </a:lnTo>
                <a:lnTo>
                  <a:pt x="267494" y="270669"/>
                </a:lnTo>
                <a:close/>
              </a:path>
            </a:pathLst>
          </a:custGeom>
          <a:solidFill>
            <a:srgbClr val="121E2A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41DBDF86-3899-4917-843A-C916A9B89432}"/>
              </a:ext>
            </a:extLst>
          </p:cNvPr>
          <p:cNvSpPr/>
          <p:nvPr/>
        </p:nvSpPr>
        <p:spPr>
          <a:xfrm>
            <a:off x="6466657" y="6461449"/>
            <a:ext cx="141540" cy="266103"/>
          </a:xfrm>
          <a:custGeom>
            <a:avLst/>
            <a:gdLst>
              <a:gd name="connsiteX0" fmla="*/ 114231 w 141540"/>
              <a:gd name="connsiteY0" fmla="*/ 0 h 266103"/>
              <a:gd name="connsiteX1" fmla="*/ 141540 w 141540"/>
              <a:gd name="connsiteY1" fmla="*/ 6751 h 266103"/>
              <a:gd name="connsiteX2" fmla="*/ 101318 w 141540"/>
              <a:gd name="connsiteY2" fmla="*/ 50801 h 266103"/>
              <a:gd name="connsiteX3" fmla="*/ 139312 w 141540"/>
              <a:gd name="connsiteY3" fmla="*/ 126790 h 266103"/>
              <a:gd name="connsiteX4" fmla="*/ 83587 w 141540"/>
              <a:gd name="connsiteY4" fmla="*/ 266103 h 266103"/>
              <a:gd name="connsiteX5" fmla="*/ 30395 w 141540"/>
              <a:gd name="connsiteY5" fmla="*/ 200246 h 266103"/>
              <a:gd name="connsiteX6" fmla="*/ 40527 w 141540"/>
              <a:gd name="connsiteY6" fmla="*/ 164785 h 266103"/>
              <a:gd name="connsiteX7" fmla="*/ 0 w 141540"/>
              <a:gd name="connsiteY7" fmla="*/ 134389 h 266103"/>
              <a:gd name="connsiteX8" fmla="*/ 114231 w 141540"/>
              <a:gd name="connsiteY8" fmla="*/ 0 h 2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40" h="266103">
                <a:moveTo>
                  <a:pt x="114231" y="0"/>
                </a:moveTo>
                <a:lnTo>
                  <a:pt x="141540" y="6751"/>
                </a:lnTo>
                <a:lnTo>
                  <a:pt x="101318" y="50801"/>
                </a:lnTo>
                <a:lnTo>
                  <a:pt x="139312" y="126790"/>
                </a:lnTo>
                <a:lnTo>
                  <a:pt x="83587" y="266103"/>
                </a:lnTo>
                <a:lnTo>
                  <a:pt x="30395" y="200246"/>
                </a:lnTo>
                <a:lnTo>
                  <a:pt x="40527" y="164785"/>
                </a:lnTo>
                <a:lnTo>
                  <a:pt x="0" y="134389"/>
                </a:lnTo>
                <a:lnTo>
                  <a:pt x="114231" y="0"/>
                </a:lnTo>
                <a:close/>
              </a:path>
            </a:pathLst>
          </a:custGeom>
          <a:solidFill>
            <a:srgbClr val="17212E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二等辺三角形 7">
            <a:extLst>
              <a:ext uri="{FF2B5EF4-FFF2-40B4-BE49-F238E27FC236}">
                <a16:creationId xmlns:a16="http://schemas.microsoft.com/office/drawing/2014/main" id="{622FE7A6-C5A5-4FE1-A11B-800B03133F91}"/>
              </a:ext>
            </a:extLst>
          </p:cNvPr>
          <p:cNvSpPr/>
          <p:nvPr/>
        </p:nvSpPr>
        <p:spPr>
          <a:xfrm>
            <a:off x="5024011" y="5439315"/>
            <a:ext cx="321074" cy="459704"/>
          </a:xfrm>
          <a:custGeom>
            <a:avLst/>
            <a:gdLst>
              <a:gd name="connsiteX0" fmla="*/ 0 w 219075"/>
              <a:gd name="connsiteY0" fmla="*/ 133350 h 133350"/>
              <a:gd name="connsiteX1" fmla="*/ 109538 w 219075"/>
              <a:gd name="connsiteY1" fmla="*/ 0 h 133350"/>
              <a:gd name="connsiteX2" fmla="*/ 219075 w 219075"/>
              <a:gd name="connsiteY2" fmla="*/ 133350 h 133350"/>
              <a:gd name="connsiteX3" fmla="*/ 0 w 219075"/>
              <a:gd name="connsiteY3" fmla="*/ 133350 h 133350"/>
              <a:gd name="connsiteX0" fmla="*/ 0 w 283368"/>
              <a:gd name="connsiteY0" fmla="*/ 133350 h 740569"/>
              <a:gd name="connsiteX1" fmla="*/ 109538 w 283368"/>
              <a:gd name="connsiteY1" fmla="*/ 0 h 740569"/>
              <a:gd name="connsiteX2" fmla="*/ 283368 w 283368"/>
              <a:gd name="connsiteY2" fmla="*/ 740569 h 740569"/>
              <a:gd name="connsiteX3" fmla="*/ 0 w 283368"/>
              <a:gd name="connsiteY3" fmla="*/ 133350 h 740569"/>
              <a:gd name="connsiteX0" fmla="*/ 0 w 326232"/>
              <a:gd name="connsiteY0" fmla="*/ 0 h 607219"/>
              <a:gd name="connsiteX1" fmla="*/ 326232 w 326232"/>
              <a:gd name="connsiteY1" fmla="*/ 385762 h 607219"/>
              <a:gd name="connsiteX2" fmla="*/ 283368 w 326232"/>
              <a:gd name="connsiteY2" fmla="*/ 607219 h 607219"/>
              <a:gd name="connsiteX3" fmla="*/ 0 w 326232"/>
              <a:gd name="connsiteY3" fmla="*/ 0 h 607219"/>
              <a:gd name="connsiteX0" fmla="*/ 0 w 152401"/>
              <a:gd name="connsiteY0" fmla="*/ 0 h 235744"/>
              <a:gd name="connsiteX1" fmla="*/ 152401 w 152401"/>
              <a:gd name="connsiteY1" fmla="*/ 14287 h 235744"/>
              <a:gd name="connsiteX2" fmla="*/ 109537 w 152401"/>
              <a:gd name="connsiteY2" fmla="*/ 235744 h 235744"/>
              <a:gd name="connsiteX3" fmla="*/ 0 w 152401"/>
              <a:gd name="connsiteY3" fmla="*/ 0 h 235744"/>
              <a:gd name="connsiteX0" fmla="*/ 0 w 152401"/>
              <a:gd name="connsiteY0" fmla="*/ 0 h 235744"/>
              <a:gd name="connsiteX1" fmla="*/ 152401 w 152401"/>
              <a:gd name="connsiteY1" fmla="*/ 14287 h 235744"/>
              <a:gd name="connsiteX2" fmla="*/ 109537 w 152401"/>
              <a:gd name="connsiteY2" fmla="*/ 235744 h 235744"/>
              <a:gd name="connsiteX3" fmla="*/ 0 w 152401"/>
              <a:gd name="connsiteY3" fmla="*/ 0 h 235744"/>
              <a:gd name="connsiteX0" fmla="*/ 0 w 152401"/>
              <a:gd name="connsiteY0" fmla="*/ 0 h 235744"/>
              <a:gd name="connsiteX1" fmla="*/ 152401 w 152401"/>
              <a:gd name="connsiteY1" fmla="*/ 14287 h 235744"/>
              <a:gd name="connsiteX2" fmla="*/ 109537 w 152401"/>
              <a:gd name="connsiteY2" fmla="*/ 235744 h 235744"/>
              <a:gd name="connsiteX3" fmla="*/ 61912 w 152401"/>
              <a:gd name="connsiteY3" fmla="*/ 109536 h 235744"/>
              <a:gd name="connsiteX4" fmla="*/ 0 w 152401"/>
              <a:gd name="connsiteY4" fmla="*/ 0 h 235744"/>
              <a:gd name="connsiteX0" fmla="*/ 0 w 190501"/>
              <a:gd name="connsiteY0" fmla="*/ 0 h 259556"/>
              <a:gd name="connsiteX1" fmla="*/ 190501 w 190501"/>
              <a:gd name="connsiteY1" fmla="*/ 38099 h 259556"/>
              <a:gd name="connsiteX2" fmla="*/ 147637 w 190501"/>
              <a:gd name="connsiteY2" fmla="*/ 259556 h 259556"/>
              <a:gd name="connsiteX3" fmla="*/ 100012 w 190501"/>
              <a:gd name="connsiteY3" fmla="*/ 133348 h 259556"/>
              <a:gd name="connsiteX4" fmla="*/ 0 w 190501"/>
              <a:gd name="connsiteY4" fmla="*/ 0 h 259556"/>
              <a:gd name="connsiteX0" fmla="*/ 0 w 190501"/>
              <a:gd name="connsiteY0" fmla="*/ 0 h 259556"/>
              <a:gd name="connsiteX1" fmla="*/ 190501 w 190501"/>
              <a:gd name="connsiteY1" fmla="*/ 38099 h 259556"/>
              <a:gd name="connsiteX2" fmla="*/ 147637 w 190501"/>
              <a:gd name="connsiteY2" fmla="*/ 259556 h 259556"/>
              <a:gd name="connsiteX3" fmla="*/ 100012 w 190501"/>
              <a:gd name="connsiteY3" fmla="*/ 133348 h 259556"/>
              <a:gd name="connsiteX4" fmla="*/ 42862 w 190501"/>
              <a:gd name="connsiteY4" fmla="*/ 128586 h 259556"/>
              <a:gd name="connsiteX5" fmla="*/ 0 w 190501"/>
              <a:gd name="connsiteY5" fmla="*/ 0 h 259556"/>
              <a:gd name="connsiteX0" fmla="*/ 5603 w 196104"/>
              <a:gd name="connsiteY0" fmla="*/ 0 h 259556"/>
              <a:gd name="connsiteX1" fmla="*/ 196104 w 196104"/>
              <a:gd name="connsiteY1" fmla="*/ 38099 h 259556"/>
              <a:gd name="connsiteX2" fmla="*/ 153240 w 196104"/>
              <a:gd name="connsiteY2" fmla="*/ 259556 h 259556"/>
              <a:gd name="connsiteX3" fmla="*/ 105615 w 196104"/>
              <a:gd name="connsiteY3" fmla="*/ 133348 h 259556"/>
              <a:gd name="connsiteX4" fmla="*/ 48465 w 196104"/>
              <a:gd name="connsiteY4" fmla="*/ 128586 h 259556"/>
              <a:gd name="connsiteX5" fmla="*/ 5603 w 196104"/>
              <a:gd name="connsiteY5" fmla="*/ 0 h 259556"/>
              <a:gd name="connsiteX0" fmla="*/ 69839 w 260340"/>
              <a:gd name="connsiteY0" fmla="*/ 0 h 259556"/>
              <a:gd name="connsiteX1" fmla="*/ 260340 w 260340"/>
              <a:gd name="connsiteY1" fmla="*/ 38099 h 259556"/>
              <a:gd name="connsiteX2" fmla="*/ 217476 w 260340"/>
              <a:gd name="connsiteY2" fmla="*/ 259556 h 259556"/>
              <a:gd name="connsiteX3" fmla="*/ 169851 w 260340"/>
              <a:gd name="connsiteY3" fmla="*/ 133348 h 259556"/>
              <a:gd name="connsiteX4" fmla="*/ 112701 w 260340"/>
              <a:gd name="connsiteY4" fmla="*/ 128586 h 259556"/>
              <a:gd name="connsiteX5" fmla="*/ 782 w 260340"/>
              <a:gd name="connsiteY5" fmla="*/ 80961 h 259556"/>
              <a:gd name="connsiteX6" fmla="*/ 69839 w 260340"/>
              <a:gd name="connsiteY6" fmla="*/ 0 h 259556"/>
              <a:gd name="connsiteX0" fmla="*/ 33766 w 262367"/>
              <a:gd name="connsiteY0" fmla="*/ 0 h 280987"/>
              <a:gd name="connsiteX1" fmla="*/ 262367 w 262367"/>
              <a:gd name="connsiteY1" fmla="*/ 59530 h 280987"/>
              <a:gd name="connsiteX2" fmla="*/ 219503 w 262367"/>
              <a:gd name="connsiteY2" fmla="*/ 280987 h 280987"/>
              <a:gd name="connsiteX3" fmla="*/ 171878 w 262367"/>
              <a:gd name="connsiteY3" fmla="*/ 154779 h 280987"/>
              <a:gd name="connsiteX4" fmla="*/ 114728 w 262367"/>
              <a:gd name="connsiteY4" fmla="*/ 150017 h 280987"/>
              <a:gd name="connsiteX5" fmla="*/ 2809 w 262367"/>
              <a:gd name="connsiteY5" fmla="*/ 102392 h 280987"/>
              <a:gd name="connsiteX6" fmla="*/ 33766 w 262367"/>
              <a:gd name="connsiteY6" fmla="*/ 0 h 280987"/>
              <a:gd name="connsiteX0" fmla="*/ 33766 w 262367"/>
              <a:gd name="connsiteY0" fmla="*/ 0 h 280987"/>
              <a:gd name="connsiteX1" fmla="*/ 98060 w 262367"/>
              <a:gd name="connsiteY1" fmla="*/ 21430 h 280987"/>
              <a:gd name="connsiteX2" fmla="*/ 262367 w 262367"/>
              <a:gd name="connsiteY2" fmla="*/ 59530 h 280987"/>
              <a:gd name="connsiteX3" fmla="*/ 219503 w 262367"/>
              <a:gd name="connsiteY3" fmla="*/ 280987 h 280987"/>
              <a:gd name="connsiteX4" fmla="*/ 171878 w 262367"/>
              <a:gd name="connsiteY4" fmla="*/ 154779 h 280987"/>
              <a:gd name="connsiteX5" fmla="*/ 114728 w 262367"/>
              <a:gd name="connsiteY5" fmla="*/ 150017 h 280987"/>
              <a:gd name="connsiteX6" fmla="*/ 2809 w 262367"/>
              <a:gd name="connsiteY6" fmla="*/ 102392 h 280987"/>
              <a:gd name="connsiteX7" fmla="*/ 33766 w 262367"/>
              <a:gd name="connsiteY7" fmla="*/ 0 h 280987"/>
              <a:gd name="connsiteX0" fmla="*/ 33766 w 262367"/>
              <a:gd name="connsiteY0" fmla="*/ 9202 h 290189"/>
              <a:gd name="connsiteX1" fmla="*/ 98060 w 262367"/>
              <a:gd name="connsiteY1" fmla="*/ 30632 h 290189"/>
              <a:gd name="connsiteX2" fmla="*/ 262367 w 262367"/>
              <a:gd name="connsiteY2" fmla="*/ 68732 h 290189"/>
              <a:gd name="connsiteX3" fmla="*/ 219503 w 262367"/>
              <a:gd name="connsiteY3" fmla="*/ 290189 h 290189"/>
              <a:gd name="connsiteX4" fmla="*/ 171878 w 262367"/>
              <a:gd name="connsiteY4" fmla="*/ 163981 h 290189"/>
              <a:gd name="connsiteX5" fmla="*/ 114728 w 262367"/>
              <a:gd name="connsiteY5" fmla="*/ 159219 h 290189"/>
              <a:gd name="connsiteX6" fmla="*/ 2809 w 262367"/>
              <a:gd name="connsiteY6" fmla="*/ 111594 h 290189"/>
              <a:gd name="connsiteX7" fmla="*/ 33766 w 262367"/>
              <a:gd name="connsiteY7" fmla="*/ 9202 h 290189"/>
              <a:gd name="connsiteX0" fmla="*/ 33766 w 262367"/>
              <a:gd name="connsiteY0" fmla="*/ 52626 h 333613"/>
              <a:gd name="connsiteX1" fmla="*/ 107585 w 262367"/>
              <a:gd name="connsiteY1" fmla="*/ 237 h 333613"/>
              <a:gd name="connsiteX2" fmla="*/ 98060 w 262367"/>
              <a:gd name="connsiteY2" fmla="*/ 74056 h 333613"/>
              <a:gd name="connsiteX3" fmla="*/ 262367 w 262367"/>
              <a:gd name="connsiteY3" fmla="*/ 112156 h 333613"/>
              <a:gd name="connsiteX4" fmla="*/ 219503 w 262367"/>
              <a:gd name="connsiteY4" fmla="*/ 333613 h 333613"/>
              <a:gd name="connsiteX5" fmla="*/ 171878 w 262367"/>
              <a:gd name="connsiteY5" fmla="*/ 207405 h 333613"/>
              <a:gd name="connsiteX6" fmla="*/ 114728 w 262367"/>
              <a:gd name="connsiteY6" fmla="*/ 202643 h 333613"/>
              <a:gd name="connsiteX7" fmla="*/ 2809 w 262367"/>
              <a:gd name="connsiteY7" fmla="*/ 155018 h 333613"/>
              <a:gd name="connsiteX8" fmla="*/ 33766 w 262367"/>
              <a:gd name="connsiteY8" fmla="*/ 52626 h 333613"/>
              <a:gd name="connsiteX0" fmla="*/ 33766 w 262367"/>
              <a:gd name="connsiteY0" fmla="*/ 65241 h 346228"/>
              <a:gd name="connsiteX1" fmla="*/ 212360 w 262367"/>
              <a:gd name="connsiteY1" fmla="*/ 3327 h 346228"/>
              <a:gd name="connsiteX2" fmla="*/ 107585 w 262367"/>
              <a:gd name="connsiteY2" fmla="*/ 12852 h 346228"/>
              <a:gd name="connsiteX3" fmla="*/ 98060 w 262367"/>
              <a:gd name="connsiteY3" fmla="*/ 86671 h 346228"/>
              <a:gd name="connsiteX4" fmla="*/ 262367 w 262367"/>
              <a:gd name="connsiteY4" fmla="*/ 124771 h 346228"/>
              <a:gd name="connsiteX5" fmla="*/ 219503 w 262367"/>
              <a:gd name="connsiteY5" fmla="*/ 346228 h 346228"/>
              <a:gd name="connsiteX6" fmla="*/ 171878 w 262367"/>
              <a:gd name="connsiteY6" fmla="*/ 220020 h 346228"/>
              <a:gd name="connsiteX7" fmla="*/ 114728 w 262367"/>
              <a:gd name="connsiteY7" fmla="*/ 215258 h 346228"/>
              <a:gd name="connsiteX8" fmla="*/ 2809 w 262367"/>
              <a:gd name="connsiteY8" fmla="*/ 167633 h 346228"/>
              <a:gd name="connsiteX9" fmla="*/ 33766 w 262367"/>
              <a:gd name="connsiteY9" fmla="*/ 65241 h 346228"/>
              <a:gd name="connsiteX0" fmla="*/ 33766 w 262367"/>
              <a:gd name="connsiteY0" fmla="*/ 106055 h 387042"/>
              <a:gd name="connsiteX1" fmla="*/ 57579 w 262367"/>
              <a:gd name="connsiteY1" fmla="*/ 1279 h 387042"/>
              <a:gd name="connsiteX2" fmla="*/ 212360 w 262367"/>
              <a:gd name="connsiteY2" fmla="*/ 44141 h 387042"/>
              <a:gd name="connsiteX3" fmla="*/ 107585 w 262367"/>
              <a:gd name="connsiteY3" fmla="*/ 53666 h 387042"/>
              <a:gd name="connsiteX4" fmla="*/ 98060 w 262367"/>
              <a:gd name="connsiteY4" fmla="*/ 127485 h 387042"/>
              <a:gd name="connsiteX5" fmla="*/ 262367 w 262367"/>
              <a:gd name="connsiteY5" fmla="*/ 165585 h 387042"/>
              <a:gd name="connsiteX6" fmla="*/ 219503 w 262367"/>
              <a:gd name="connsiteY6" fmla="*/ 387042 h 387042"/>
              <a:gd name="connsiteX7" fmla="*/ 171878 w 262367"/>
              <a:gd name="connsiteY7" fmla="*/ 260834 h 387042"/>
              <a:gd name="connsiteX8" fmla="*/ 114728 w 262367"/>
              <a:gd name="connsiteY8" fmla="*/ 256072 h 387042"/>
              <a:gd name="connsiteX9" fmla="*/ 2809 w 262367"/>
              <a:gd name="connsiteY9" fmla="*/ 208447 h 387042"/>
              <a:gd name="connsiteX10" fmla="*/ 33766 w 262367"/>
              <a:gd name="connsiteY10" fmla="*/ 106055 h 387042"/>
              <a:gd name="connsiteX0" fmla="*/ 33766 w 262367"/>
              <a:gd name="connsiteY0" fmla="*/ 106055 h 387042"/>
              <a:gd name="connsiteX1" fmla="*/ 57579 w 262367"/>
              <a:gd name="connsiteY1" fmla="*/ 1279 h 387042"/>
              <a:gd name="connsiteX2" fmla="*/ 209979 w 262367"/>
              <a:gd name="connsiteY2" fmla="*/ 44141 h 387042"/>
              <a:gd name="connsiteX3" fmla="*/ 107585 w 262367"/>
              <a:gd name="connsiteY3" fmla="*/ 53666 h 387042"/>
              <a:gd name="connsiteX4" fmla="*/ 98060 w 262367"/>
              <a:gd name="connsiteY4" fmla="*/ 127485 h 387042"/>
              <a:gd name="connsiteX5" fmla="*/ 262367 w 262367"/>
              <a:gd name="connsiteY5" fmla="*/ 165585 h 387042"/>
              <a:gd name="connsiteX6" fmla="*/ 219503 w 262367"/>
              <a:gd name="connsiteY6" fmla="*/ 387042 h 387042"/>
              <a:gd name="connsiteX7" fmla="*/ 171878 w 262367"/>
              <a:gd name="connsiteY7" fmla="*/ 260834 h 387042"/>
              <a:gd name="connsiteX8" fmla="*/ 114728 w 262367"/>
              <a:gd name="connsiteY8" fmla="*/ 256072 h 387042"/>
              <a:gd name="connsiteX9" fmla="*/ 2809 w 262367"/>
              <a:gd name="connsiteY9" fmla="*/ 208447 h 387042"/>
              <a:gd name="connsiteX10" fmla="*/ 33766 w 262367"/>
              <a:gd name="connsiteY10" fmla="*/ 106055 h 387042"/>
              <a:gd name="connsiteX0" fmla="*/ 33766 w 262367"/>
              <a:gd name="connsiteY0" fmla="*/ 106267 h 387254"/>
              <a:gd name="connsiteX1" fmla="*/ 57579 w 262367"/>
              <a:gd name="connsiteY1" fmla="*/ 1491 h 387254"/>
              <a:gd name="connsiteX2" fmla="*/ 205216 w 262367"/>
              <a:gd name="connsiteY2" fmla="*/ 87216 h 387254"/>
              <a:gd name="connsiteX3" fmla="*/ 209979 w 262367"/>
              <a:gd name="connsiteY3" fmla="*/ 44353 h 387254"/>
              <a:gd name="connsiteX4" fmla="*/ 107585 w 262367"/>
              <a:gd name="connsiteY4" fmla="*/ 53878 h 387254"/>
              <a:gd name="connsiteX5" fmla="*/ 98060 w 262367"/>
              <a:gd name="connsiteY5" fmla="*/ 127697 h 387254"/>
              <a:gd name="connsiteX6" fmla="*/ 262367 w 262367"/>
              <a:gd name="connsiteY6" fmla="*/ 165797 h 387254"/>
              <a:gd name="connsiteX7" fmla="*/ 219503 w 262367"/>
              <a:gd name="connsiteY7" fmla="*/ 387254 h 387254"/>
              <a:gd name="connsiteX8" fmla="*/ 171878 w 262367"/>
              <a:gd name="connsiteY8" fmla="*/ 261046 h 387254"/>
              <a:gd name="connsiteX9" fmla="*/ 114728 w 262367"/>
              <a:gd name="connsiteY9" fmla="*/ 256284 h 387254"/>
              <a:gd name="connsiteX10" fmla="*/ 2809 w 262367"/>
              <a:gd name="connsiteY10" fmla="*/ 208659 h 387254"/>
              <a:gd name="connsiteX11" fmla="*/ 33766 w 262367"/>
              <a:gd name="connsiteY11" fmla="*/ 106267 h 387254"/>
              <a:gd name="connsiteX0" fmla="*/ 33766 w 315126"/>
              <a:gd name="connsiteY0" fmla="*/ 106185 h 387172"/>
              <a:gd name="connsiteX1" fmla="*/ 57579 w 315126"/>
              <a:gd name="connsiteY1" fmla="*/ 1409 h 387172"/>
              <a:gd name="connsiteX2" fmla="*/ 312372 w 315126"/>
              <a:gd name="connsiteY2" fmla="*/ 84753 h 387172"/>
              <a:gd name="connsiteX3" fmla="*/ 205216 w 315126"/>
              <a:gd name="connsiteY3" fmla="*/ 87134 h 387172"/>
              <a:gd name="connsiteX4" fmla="*/ 209979 w 315126"/>
              <a:gd name="connsiteY4" fmla="*/ 44271 h 387172"/>
              <a:gd name="connsiteX5" fmla="*/ 107585 w 315126"/>
              <a:gd name="connsiteY5" fmla="*/ 53796 h 387172"/>
              <a:gd name="connsiteX6" fmla="*/ 98060 w 315126"/>
              <a:gd name="connsiteY6" fmla="*/ 127615 h 387172"/>
              <a:gd name="connsiteX7" fmla="*/ 262367 w 315126"/>
              <a:gd name="connsiteY7" fmla="*/ 165715 h 387172"/>
              <a:gd name="connsiteX8" fmla="*/ 219503 w 315126"/>
              <a:gd name="connsiteY8" fmla="*/ 387172 h 387172"/>
              <a:gd name="connsiteX9" fmla="*/ 171878 w 315126"/>
              <a:gd name="connsiteY9" fmla="*/ 260964 h 387172"/>
              <a:gd name="connsiteX10" fmla="*/ 114728 w 315126"/>
              <a:gd name="connsiteY10" fmla="*/ 256202 h 387172"/>
              <a:gd name="connsiteX11" fmla="*/ 2809 w 315126"/>
              <a:gd name="connsiteY11" fmla="*/ 208577 h 387172"/>
              <a:gd name="connsiteX12" fmla="*/ 33766 w 315126"/>
              <a:gd name="connsiteY12" fmla="*/ 106185 h 387172"/>
              <a:gd name="connsiteX0" fmla="*/ 33766 w 312820"/>
              <a:gd name="connsiteY0" fmla="*/ 108138 h 389125"/>
              <a:gd name="connsiteX1" fmla="*/ 57579 w 312820"/>
              <a:gd name="connsiteY1" fmla="*/ 3362 h 389125"/>
              <a:gd name="connsiteX2" fmla="*/ 279034 w 312820"/>
              <a:gd name="connsiteY2" fmla="*/ 34318 h 389125"/>
              <a:gd name="connsiteX3" fmla="*/ 312372 w 312820"/>
              <a:gd name="connsiteY3" fmla="*/ 86706 h 389125"/>
              <a:gd name="connsiteX4" fmla="*/ 205216 w 312820"/>
              <a:gd name="connsiteY4" fmla="*/ 89087 h 389125"/>
              <a:gd name="connsiteX5" fmla="*/ 209979 w 312820"/>
              <a:gd name="connsiteY5" fmla="*/ 46224 h 389125"/>
              <a:gd name="connsiteX6" fmla="*/ 107585 w 312820"/>
              <a:gd name="connsiteY6" fmla="*/ 55749 h 389125"/>
              <a:gd name="connsiteX7" fmla="*/ 98060 w 312820"/>
              <a:gd name="connsiteY7" fmla="*/ 129568 h 389125"/>
              <a:gd name="connsiteX8" fmla="*/ 262367 w 312820"/>
              <a:gd name="connsiteY8" fmla="*/ 167668 h 389125"/>
              <a:gd name="connsiteX9" fmla="*/ 219503 w 312820"/>
              <a:gd name="connsiteY9" fmla="*/ 389125 h 389125"/>
              <a:gd name="connsiteX10" fmla="*/ 171878 w 312820"/>
              <a:gd name="connsiteY10" fmla="*/ 262917 h 389125"/>
              <a:gd name="connsiteX11" fmla="*/ 114728 w 312820"/>
              <a:gd name="connsiteY11" fmla="*/ 258155 h 389125"/>
              <a:gd name="connsiteX12" fmla="*/ 2809 w 312820"/>
              <a:gd name="connsiteY12" fmla="*/ 210530 h 389125"/>
              <a:gd name="connsiteX13" fmla="*/ 33766 w 312820"/>
              <a:gd name="connsiteY13" fmla="*/ 108138 h 389125"/>
              <a:gd name="connsiteX0" fmla="*/ 33766 w 314683"/>
              <a:gd name="connsiteY0" fmla="*/ 123255 h 404242"/>
              <a:gd name="connsiteX1" fmla="*/ 57579 w 314683"/>
              <a:gd name="connsiteY1" fmla="*/ 18479 h 404242"/>
              <a:gd name="connsiteX2" fmla="*/ 305228 w 314683"/>
              <a:gd name="connsiteY2" fmla="*/ 1811 h 404242"/>
              <a:gd name="connsiteX3" fmla="*/ 279034 w 314683"/>
              <a:gd name="connsiteY3" fmla="*/ 49435 h 404242"/>
              <a:gd name="connsiteX4" fmla="*/ 312372 w 314683"/>
              <a:gd name="connsiteY4" fmla="*/ 101823 h 404242"/>
              <a:gd name="connsiteX5" fmla="*/ 205216 w 314683"/>
              <a:gd name="connsiteY5" fmla="*/ 104204 h 404242"/>
              <a:gd name="connsiteX6" fmla="*/ 209979 w 314683"/>
              <a:gd name="connsiteY6" fmla="*/ 61341 h 404242"/>
              <a:gd name="connsiteX7" fmla="*/ 107585 w 314683"/>
              <a:gd name="connsiteY7" fmla="*/ 70866 h 404242"/>
              <a:gd name="connsiteX8" fmla="*/ 98060 w 314683"/>
              <a:gd name="connsiteY8" fmla="*/ 144685 h 404242"/>
              <a:gd name="connsiteX9" fmla="*/ 262367 w 314683"/>
              <a:gd name="connsiteY9" fmla="*/ 182785 h 404242"/>
              <a:gd name="connsiteX10" fmla="*/ 219503 w 314683"/>
              <a:gd name="connsiteY10" fmla="*/ 404242 h 404242"/>
              <a:gd name="connsiteX11" fmla="*/ 171878 w 314683"/>
              <a:gd name="connsiteY11" fmla="*/ 278034 h 404242"/>
              <a:gd name="connsiteX12" fmla="*/ 114728 w 314683"/>
              <a:gd name="connsiteY12" fmla="*/ 273272 h 404242"/>
              <a:gd name="connsiteX13" fmla="*/ 2809 w 314683"/>
              <a:gd name="connsiteY13" fmla="*/ 225647 h 404242"/>
              <a:gd name="connsiteX14" fmla="*/ 33766 w 314683"/>
              <a:gd name="connsiteY14" fmla="*/ 123255 h 404242"/>
              <a:gd name="connsiteX0" fmla="*/ 33766 w 315612"/>
              <a:gd name="connsiteY0" fmla="*/ 123255 h 404242"/>
              <a:gd name="connsiteX1" fmla="*/ 57579 w 315612"/>
              <a:gd name="connsiteY1" fmla="*/ 18479 h 404242"/>
              <a:gd name="connsiteX2" fmla="*/ 305228 w 315612"/>
              <a:gd name="connsiteY2" fmla="*/ 1811 h 404242"/>
              <a:gd name="connsiteX3" fmla="*/ 288559 w 315612"/>
              <a:gd name="connsiteY3" fmla="*/ 49435 h 404242"/>
              <a:gd name="connsiteX4" fmla="*/ 312372 w 315612"/>
              <a:gd name="connsiteY4" fmla="*/ 101823 h 404242"/>
              <a:gd name="connsiteX5" fmla="*/ 205216 w 315612"/>
              <a:gd name="connsiteY5" fmla="*/ 104204 h 404242"/>
              <a:gd name="connsiteX6" fmla="*/ 209979 w 315612"/>
              <a:gd name="connsiteY6" fmla="*/ 61341 h 404242"/>
              <a:gd name="connsiteX7" fmla="*/ 107585 w 315612"/>
              <a:gd name="connsiteY7" fmla="*/ 70866 h 404242"/>
              <a:gd name="connsiteX8" fmla="*/ 98060 w 315612"/>
              <a:gd name="connsiteY8" fmla="*/ 144685 h 404242"/>
              <a:gd name="connsiteX9" fmla="*/ 262367 w 315612"/>
              <a:gd name="connsiteY9" fmla="*/ 182785 h 404242"/>
              <a:gd name="connsiteX10" fmla="*/ 219503 w 315612"/>
              <a:gd name="connsiteY10" fmla="*/ 404242 h 404242"/>
              <a:gd name="connsiteX11" fmla="*/ 171878 w 315612"/>
              <a:gd name="connsiteY11" fmla="*/ 278034 h 404242"/>
              <a:gd name="connsiteX12" fmla="*/ 114728 w 315612"/>
              <a:gd name="connsiteY12" fmla="*/ 273272 h 404242"/>
              <a:gd name="connsiteX13" fmla="*/ 2809 w 315612"/>
              <a:gd name="connsiteY13" fmla="*/ 225647 h 404242"/>
              <a:gd name="connsiteX14" fmla="*/ 33766 w 315612"/>
              <a:gd name="connsiteY14" fmla="*/ 123255 h 404242"/>
              <a:gd name="connsiteX0" fmla="*/ 33766 w 329536"/>
              <a:gd name="connsiteY0" fmla="*/ 157343 h 438330"/>
              <a:gd name="connsiteX1" fmla="*/ 57579 w 329536"/>
              <a:gd name="connsiteY1" fmla="*/ 52567 h 438330"/>
              <a:gd name="connsiteX2" fmla="*/ 314752 w 329536"/>
              <a:gd name="connsiteY2" fmla="*/ 180 h 438330"/>
              <a:gd name="connsiteX3" fmla="*/ 305228 w 329536"/>
              <a:gd name="connsiteY3" fmla="*/ 35899 h 438330"/>
              <a:gd name="connsiteX4" fmla="*/ 288559 w 329536"/>
              <a:gd name="connsiteY4" fmla="*/ 83523 h 438330"/>
              <a:gd name="connsiteX5" fmla="*/ 312372 w 329536"/>
              <a:gd name="connsiteY5" fmla="*/ 135911 h 438330"/>
              <a:gd name="connsiteX6" fmla="*/ 205216 w 329536"/>
              <a:gd name="connsiteY6" fmla="*/ 138292 h 438330"/>
              <a:gd name="connsiteX7" fmla="*/ 209979 w 329536"/>
              <a:gd name="connsiteY7" fmla="*/ 95429 h 438330"/>
              <a:gd name="connsiteX8" fmla="*/ 107585 w 329536"/>
              <a:gd name="connsiteY8" fmla="*/ 104954 h 438330"/>
              <a:gd name="connsiteX9" fmla="*/ 98060 w 329536"/>
              <a:gd name="connsiteY9" fmla="*/ 178773 h 438330"/>
              <a:gd name="connsiteX10" fmla="*/ 262367 w 329536"/>
              <a:gd name="connsiteY10" fmla="*/ 216873 h 438330"/>
              <a:gd name="connsiteX11" fmla="*/ 219503 w 329536"/>
              <a:gd name="connsiteY11" fmla="*/ 438330 h 438330"/>
              <a:gd name="connsiteX12" fmla="*/ 171878 w 329536"/>
              <a:gd name="connsiteY12" fmla="*/ 312122 h 438330"/>
              <a:gd name="connsiteX13" fmla="*/ 114728 w 329536"/>
              <a:gd name="connsiteY13" fmla="*/ 307360 h 438330"/>
              <a:gd name="connsiteX14" fmla="*/ 2809 w 329536"/>
              <a:gd name="connsiteY14" fmla="*/ 259735 h 438330"/>
              <a:gd name="connsiteX15" fmla="*/ 33766 w 329536"/>
              <a:gd name="connsiteY15" fmla="*/ 157343 h 438330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312372 w 321074"/>
              <a:gd name="connsiteY6" fmla="*/ 156622 h 459041"/>
              <a:gd name="connsiteX7" fmla="*/ 205216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312372 w 321074"/>
              <a:gd name="connsiteY6" fmla="*/ 156622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312372 w 321074"/>
              <a:gd name="connsiteY6" fmla="*/ 156622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312372 w 321074"/>
              <a:gd name="connsiteY6" fmla="*/ 156622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312372 w 321074"/>
              <a:gd name="connsiteY6" fmla="*/ 156622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312372 w 321074"/>
              <a:gd name="connsiteY6" fmla="*/ 156622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290940 w 321074"/>
              <a:gd name="connsiteY6" fmla="*/ 166147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290940 w 321074"/>
              <a:gd name="connsiteY6" fmla="*/ 166147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290940 w 321074"/>
              <a:gd name="connsiteY6" fmla="*/ 166147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2809 w 321074"/>
              <a:gd name="connsiteY15" fmla="*/ 280446 h 459041"/>
              <a:gd name="connsiteX16" fmla="*/ 33766 w 321074"/>
              <a:gd name="connsiteY16" fmla="*/ 178054 h 459041"/>
              <a:gd name="connsiteX0" fmla="*/ 33766 w 321074"/>
              <a:gd name="connsiteY0" fmla="*/ 178054 h 459041"/>
              <a:gd name="connsiteX1" fmla="*/ 57579 w 321074"/>
              <a:gd name="connsiteY1" fmla="*/ 73278 h 459041"/>
              <a:gd name="connsiteX2" fmla="*/ 164733 w 321074"/>
              <a:gd name="connsiteY2" fmla="*/ 1841 h 459041"/>
              <a:gd name="connsiteX3" fmla="*/ 314752 w 321074"/>
              <a:gd name="connsiteY3" fmla="*/ 20891 h 459041"/>
              <a:gd name="connsiteX4" fmla="*/ 305228 w 321074"/>
              <a:gd name="connsiteY4" fmla="*/ 56610 h 459041"/>
              <a:gd name="connsiteX5" fmla="*/ 288559 w 321074"/>
              <a:gd name="connsiteY5" fmla="*/ 104234 h 459041"/>
              <a:gd name="connsiteX6" fmla="*/ 290940 w 321074"/>
              <a:gd name="connsiteY6" fmla="*/ 166147 h 459041"/>
              <a:gd name="connsiteX7" fmla="*/ 207598 w 321074"/>
              <a:gd name="connsiteY7" fmla="*/ 159003 h 459041"/>
              <a:gd name="connsiteX8" fmla="*/ 209979 w 321074"/>
              <a:gd name="connsiteY8" fmla="*/ 116140 h 459041"/>
              <a:gd name="connsiteX9" fmla="*/ 107585 w 321074"/>
              <a:gd name="connsiteY9" fmla="*/ 125665 h 459041"/>
              <a:gd name="connsiteX10" fmla="*/ 98060 w 321074"/>
              <a:gd name="connsiteY10" fmla="*/ 199484 h 459041"/>
              <a:gd name="connsiteX11" fmla="*/ 262367 w 321074"/>
              <a:gd name="connsiteY11" fmla="*/ 237584 h 459041"/>
              <a:gd name="connsiteX12" fmla="*/ 219503 w 321074"/>
              <a:gd name="connsiteY12" fmla="*/ 459041 h 459041"/>
              <a:gd name="connsiteX13" fmla="*/ 171878 w 321074"/>
              <a:gd name="connsiteY13" fmla="*/ 332833 h 459041"/>
              <a:gd name="connsiteX14" fmla="*/ 114728 w 321074"/>
              <a:gd name="connsiteY14" fmla="*/ 328071 h 459041"/>
              <a:gd name="connsiteX15" fmla="*/ 59958 w 321074"/>
              <a:gd name="connsiteY15" fmla="*/ 294736 h 459041"/>
              <a:gd name="connsiteX16" fmla="*/ 2809 w 321074"/>
              <a:gd name="connsiteY16" fmla="*/ 280446 h 459041"/>
              <a:gd name="connsiteX17" fmla="*/ 33766 w 321074"/>
              <a:gd name="connsiteY17" fmla="*/ 178054 h 459041"/>
              <a:gd name="connsiteX0" fmla="*/ 33766 w 321074"/>
              <a:gd name="connsiteY0" fmla="*/ 178054 h 463710"/>
              <a:gd name="connsiteX1" fmla="*/ 57579 w 321074"/>
              <a:gd name="connsiteY1" fmla="*/ 73278 h 463710"/>
              <a:gd name="connsiteX2" fmla="*/ 164733 w 321074"/>
              <a:gd name="connsiteY2" fmla="*/ 1841 h 463710"/>
              <a:gd name="connsiteX3" fmla="*/ 314752 w 321074"/>
              <a:gd name="connsiteY3" fmla="*/ 20891 h 463710"/>
              <a:gd name="connsiteX4" fmla="*/ 305228 w 321074"/>
              <a:gd name="connsiteY4" fmla="*/ 56610 h 463710"/>
              <a:gd name="connsiteX5" fmla="*/ 288559 w 321074"/>
              <a:gd name="connsiteY5" fmla="*/ 104234 h 463710"/>
              <a:gd name="connsiteX6" fmla="*/ 290940 w 321074"/>
              <a:gd name="connsiteY6" fmla="*/ 166147 h 463710"/>
              <a:gd name="connsiteX7" fmla="*/ 207598 w 321074"/>
              <a:gd name="connsiteY7" fmla="*/ 159003 h 463710"/>
              <a:gd name="connsiteX8" fmla="*/ 209979 w 321074"/>
              <a:gd name="connsiteY8" fmla="*/ 116140 h 463710"/>
              <a:gd name="connsiteX9" fmla="*/ 107585 w 321074"/>
              <a:gd name="connsiteY9" fmla="*/ 125665 h 463710"/>
              <a:gd name="connsiteX10" fmla="*/ 98060 w 321074"/>
              <a:gd name="connsiteY10" fmla="*/ 199484 h 463710"/>
              <a:gd name="connsiteX11" fmla="*/ 262367 w 321074"/>
              <a:gd name="connsiteY11" fmla="*/ 237584 h 463710"/>
              <a:gd name="connsiteX12" fmla="*/ 219503 w 321074"/>
              <a:gd name="connsiteY12" fmla="*/ 459041 h 463710"/>
              <a:gd name="connsiteX13" fmla="*/ 195689 w 321074"/>
              <a:gd name="connsiteY13" fmla="*/ 380461 h 463710"/>
              <a:gd name="connsiteX14" fmla="*/ 171878 w 321074"/>
              <a:gd name="connsiteY14" fmla="*/ 332833 h 463710"/>
              <a:gd name="connsiteX15" fmla="*/ 114728 w 321074"/>
              <a:gd name="connsiteY15" fmla="*/ 328071 h 463710"/>
              <a:gd name="connsiteX16" fmla="*/ 59958 w 321074"/>
              <a:gd name="connsiteY16" fmla="*/ 294736 h 463710"/>
              <a:gd name="connsiteX17" fmla="*/ 2809 w 321074"/>
              <a:gd name="connsiteY17" fmla="*/ 280446 h 463710"/>
              <a:gd name="connsiteX18" fmla="*/ 33766 w 321074"/>
              <a:gd name="connsiteY18" fmla="*/ 178054 h 463710"/>
              <a:gd name="connsiteX0" fmla="*/ 33766 w 321074"/>
              <a:gd name="connsiteY0" fmla="*/ 178054 h 459704"/>
              <a:gd name="connsiteX1" fmla="*/ 57579 w 321074"/>
              <a:gd name="connsiteY1" fmla="*/ 73278 h 459704"/>
              <a:gd name="connsiteX2" fmla="*/ 164733 w 321074"/>
              <a:gd name="connsiteY2" fmla="*/ 1841 h 459704"/>
              <a:gd name="connsiteX3" fmla="*/ 314752 w 321074"/>
              <a:gd name="connsiteY3" fmla="*/ 20891 h 459704"/>
              <a:gd name="connsiteX4" fmla="*/ 305228 w 321074"/>
              <a:gd name="connsiteY4" fmla="*/ 56610 h 459704"/>
              <a:gd name="connsiteX5" fmla="*/ 288559 w 321074"/>
              <a:gd name="connsiteY5" fmla="*/ 104234 h 459704"/>
              <a:gd name="connsiteX6" fmla="*/ 290940 w 321074"/>
              <a:gd name="connsiteY6" fmla="*/ 166147 h 459704"/>
              <a:gd name="connsiteX7" fmla="*/ 207598 w 321074"/>
              <a:gd name="connsiteY7" fmla="*/ 159003 h 459704"/>
              <a:gd name="connsiteX8" fmla="*/ 209979 w 321074"/>
              <a:gd name="connsiteY8" fmla="*/ 116140 h 459704"/>
              <a:gd name="connsiteX9" fmla="*/ 107585 w 321074"/>
              <a:gd name="connsiteY9" fmla="*/ 125665 h 459704"/>
              <a:gd name="connsiteX10" fmla="*/ 98060 w 321074"/>
              <a:gd name="connsiteY10" fmla="*/ 199484 h 459704"/>
              <a:gd name="connsiteX11" fmla="*/ 262367 w 321074"/>
              <a:gd name="connsiteY11" fmla="*/ 237584 h 459704"/>
              <a:gd name="connsiteX12" fmla="*/ 245695 w 321074"/>
              <a:gd name="connsiteY12" fmla="*/ 318548 h 459704"/>
              <a:gd name="connsiteX13" fmla="*/ 219503 w 321074"/>
              <a:gd name="connsiteY13" fmla="*/ 459041 h 459704"/>
              <a:gd name="connsiteX14" fmla="*/ 195689 w 321074"/>
              <a:gd name="connsiteY14" fmla="*/ 380461 h 459704"/>
              <a:gd name="connsiteX15" fmla="*/ 171878 w 321074"/>
              <a:gd name="connsiteY15" fmla="*/ 332833 h 459704"/>
              <a:gd name="connsiteX16" fmla="*/ 114728 w 321074"/>
              <a:gd name="connsiteY16" fmla="*/ 328071 h 459704"/>
              <a:gd name="connsiteX17" fmla="*/ 59958 w 321074"/>
              <a:gd name="connsiteY17" fmla="*/ 294736 h 459704"/>
              <a:gd name="connsiteX18" fmla="*/ 2809 w 321074"/>
              <a:gd name="connsiteY18" fmla="*/ 280446 h 459704"/>
              <a:gd name="connsiteX19" fmla="*/ 33766 w 321074"/>
              <a:gd name="connsiteY19" fmla="*/ 178054 h 459704"/>
              <a:gd name="connsiteX0" fmla="*/ 33766 w 321074"/>
              <a:gd name="connsiteY0" fmla="*/ 178054 h 459704"/>
              <a:gd name="connsiteX1" fmla="*/ 57579 w 321074"/>
              <a:gd name="connsiteY1" fmla="*/ 73278 h 459704"/>
              <a:gd name="connsiteX2" fmla="*/ 164733 w 321074"/>
              <a:gd name="connsiteY2" fmla="*/ 1841 h 459704"/>
              <a:gd name="connsiteX3" fmla="*/ 314752 w 321074"/>
              <a:gd name="connsiteY3" fmla="*/ 20891 h 459704"/>
              <a:gd name="connsiteX4" fmla="*/ 305228 w 321074"/>
              <a:gd name="connsiteY4" fmla="*/ 56610 h 459704"/>
              <a:gd name="connsiteX5" fmla="*/ 288559 w 321074"/>
              <a:gd name="connsiteY5" fmla="*/ 104234 h 459704"/>
              <a:gd name="connsiteX6" fmla="*/ 290940 w 321074"/>
              <a:gd name="connsiteY6" fmla="*/ 166147 h 459704"/>
              <a:gd name="connsiteX7" fmla="*/ 207598 w 321074"/>
              <a:gd name="connsiteY7" fmla="*/ 159003 h 459704"/>
              <a:gd name="connsiteX8" fmla="*/ 209979 w 321074"/>
              <a:gd name="connsiteY8" fmla="*/ 116140 h 459704"/>
              <a:gd name="connsiteX9" fmla="*/ 107585 w 321074"/>
              <a:gd name="connsiteY9" fmla="*/ 125665 h 459704"/>
              <a:gd name="connsiteX10" fmla="*/ 98060 w 321074"/>
              <a:gd name="connsiteY10" fmla="*/ 199484 h 459704"/>
              <a:gd name="connsiteX11" fmla="*/ 148064 w 321074"/>
              <a:gd name="connsiteY11" fmla="*/ 223298 h 459704"/>
              <a:gd name="connsiteX12" fmla="*/ 262367 w 321074"/>
              <a:gd name="connsiteY12" fmla="*/ 237584 h 459704"/>
              <a:gd name="connsiteX13" fmla="*/ 245695 w 321074"/>
              <a:gd name="connsiteY13" fmla="*/ 318548 h 459704"/>
              <a:gd name="connsiteX14" fmla="*/ 219503 w 321074"/>
              <a:gd name="connsiteY14" fmla="*/ 459041 h 459704"/>
              <a:gd name="connsiteX15" fmla="*/ 195689 w 321074"/>
              <a:gd name="connsiteY15" fmla="*/ 380461 h 459704"/>
              <a:gd name="connsiteX16" fmla="*/ 171878 w 321074"/>
              <a:gd name="connsiteY16" fmla="*/ 332833 h 459704"/>
              <a:gd name="connsiteX17" fmla="*/ 114728 w 321074"/>
              <a:gd name="connsiteY17" fmla="*/ 328071 h 459704"/>
              <a:gd name="connsiteX18" fmla="*/ 59958 w 321074"/>
              <a:gd name="connsiteY18" fmla="*/ 294736 h 459704"/>
              <a:gd name="connsiteX19" fmla="*/ 2809 w 321074"/>
              <a:gd name="connsiteY19" fmla="*/ 280446 h 459704"/>
              <a:gd name="connsiteX20" fmla="*/ 33766 w 321074"/>
              <a:gd name="connsiteY20" fmla="*/ 178054 h 45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1074" h="459704">
                <a:moveTo>
                  <a:pt x="33766" y="178054"/>
                </a:moveTo>
                <a:cubicBezTo>
                  <a:pt x="57579" y="154639"/>
                  <a:pt x="27813" y="83597"/>
                  <a:pt x="57579" y="73278"/>
                </a:cubicBezTo>
                <a:cubicBezTo>
                  <a:pt x="81788" y="50259"/>
                  <a:pt x="121871" y="10572"/>
                  <a:pt x="164733" y="1841"/>
                </a:cubicBezTo>
                <a:cubicBezTo>
                  <a:pt x="207595" y="-6890"/>
                  <a:pt x="293717" y="18113"/>
                  <a:pt x="314752" y="20891"/>
                </a:cubicBezTo>
                <a:cubicBezTo>
                  <a:pt x="335787" y="23669"/>
                  <a:pt x="296894" y="48276"/>
                  <a:pt x="305228" y="56610"/>
                </a:cubicBezTo>
                <a:cubicBezTo>
                  <a:pt x="313562" y="64944"/>
                  <a:pt x="267128" y="91931"/>
                  <a:pt x="288559" y="104234"/>
                </a:cubicBezTo>
                <a:cubicBezTo>
                  <a:pt x="309990" y="116537"/>
                  <a:pt x="300862" y="155828"/>
                  <a:pt x="290940" y="166147"/>
                </a:cubicBezTo>
                <a:cubicBezTo>
                  <a:pt x="281018" y="176466"/>
                  <a:pt x="221092" y="167338"/>
                  <a:pt x="207598" y="159003"/>
                </a:cubicBezTo>
                <a:cubicBezTo>
                  <a:pt x="194104" y="150668"/>
                  <a:pt x="216329" y="110584"/>
                  <a:pt x="209979" y="116140"/>
                </a:cubicBezTo>
                <a:cubicBezTo>
                  <a:pt x="203629" y="121696"/>
                  <a:pt x="102029" y="117727"/>
                  <a:pt x="107585" y="125665"/>
                </a:cubicBezTo>
                <a:cubicBezTo>
                  <a:pt x="113141" y="133603"/>
                  <a:pt x="89726" y="185990"/>
                  <a:pt x="98060" y="199484"/>
                </a:cubicBezTo>
                <a:cubicBezTo>
                  <a:pt x="106394" y="212978"/>
                  <a:pt x="120680" y="216948"/>
                  <a:pt x="148064" y="223298"/>
                </a:cubicBezTo>
                <a:cubicBezTo>
                  <a:pt x="175449" y="229648"/>
                  <a:pt x="246095" y="221709"/>
                  <a:pt x="262367" y="237584"/>
                </a:cubicBezTo>
                <a:cubicBezTo>
                  <a:pt x="278639" y="253459"/>
                  <a:pt x="252839" y="281639"/>
                  <a:pt x="245695" y="318548"/>
                </a:cubicBezTo>
                <a:cubicBezTo>
                  <a:pt x="238551" y="355458"/>
                  <a:pt x="229822" y="451103"/>
                  <a:pt x="219503" y="459041"/>
                </a:cubicBezTo>
                <a:cubicBezTo>
                  <a:pt x="209184" y="466979"/>
                  <a:pt x="203626" y="401496"/>
                  <a:pt x="195689" y="380461"/>
                </a:cubicBezTo>
                <a:cubicBezTo>
                  <a:pt x="187752" y="359426"/>
                  <a:pt x="183784" y="342755"/>
                  <a:pt x="171878" y="332833"/>
                </a:cubicBezTo>
                <a:cubicBezTo>
                  <a:pt x="165528" y="323308"/>
                  <a:pt x="121078" y="337596"/>
                  <a:pt x="114728" y="328071"/>
                </a:cubicBezTo>
                <a:cubicBezTo>
                  <a:pt x="96075" y="324103"/>
                  <a:pt x="78611" y="302674"/>
                  <a:pt x="59958" y="294736"/>
                </a:cubicBezTo>
                <a:cubicBezTo>
                  <a:pt x="41305" y="286799"/>
                  <a:pt x="7174" y="302274"/>
                  <a:pt x="2809" y="280446"/>
                </a:cubicBezTo>
                <a:cubicBezTo>
                  <a:pt x="-4335" y="259015"/>
                  <a:pt x="825" y="185198"/>
                  <a:pt x="33766" y="178054"/>
                </a:cubicBezTo>
                <a:close/>
              </a:path>
            </a:pathLst>
          </a:custGeom>
          <a:solidFill>
            <a:srgbClr val="131C25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二等辺三角形 11">
            <a:extLst>
              <a:ext uri="{FF2B5EF4-FFF2-40B4-BE49-F238E27FC236}">
                <a16:creationId xmlns:a16="http://schemas.microsoft.com/office/drawing/2014/main" id="{6E6AC2D9-E020-4C6C-B805-A708F6BF809B}"/>
              </a:ext>
            </a:extLst>
          </p:cNvPr>
          <p:cNvSpPr/>
          <p:nvPr/>
        </p:nvSpPr>
        <p:spPr>
          <a:xfrm>
            <a:off x="4145759" y="5263517"/>
            <a:ext cx="802571" cy="894396"/>
          </a:xfrm>
          <a:custGeom>
            <a:avLst/>
            <a:gdLst>
              <a:gd name="connsiteX0" fmla="*/ 0 w 588169"/>
              <a:gd name="connsiteY0" fmla="*/ 847725 h 847725"/>
              <a:gd name="connsiteX1" fmla="*/ 294085 w 588169"/>
              <a:gd name="connsiteY1" fmla="*/ 0 h 847725"/>
              <a:gd name="connsiteX2" fmla="*/ 588169 w 588169"/>
              <a:gd name="connsiteY2" fmla="*/ 847725 h 847725"/>
              <a:gd name="connsiteX3" fmla="*/ 0 w 588169"/>
              <a:gd name="connsiteY3" fmla="*/ 847725 h 847725"/>
              <a:gd name="connsiteX0" fmla="*/ 0 w 588169"/>
              <a:gd name="connsiteY0" fmla="*/ 847725 h 847725"/>
              <a:gd name="connsiteX1" fmla="*/ 294085 w 588169"/>
              <a:gd name="connsiteY1" fmla="*/ 0 h 847725"/>
              <a:gd name="connsiteX2" fmla="*/ 588169 w 588169"/>
              <a:gd name="connsiteY2" fmla="*/ 847725 h 847725"/>
              <a:gd name="connsiteX3" fmla="*/ 0 w 588169"/>
              <a:gd name="connsiteY3" fmla="*/ 847725 h 847725"/>
              <a:gd name="connsiteX0" fmla="*/ 0 w 569119"/>
              <a:gd name="connsiteY0" fmla="*/ 847725 h 904875"/>
              <a:gd name="connsiteX1" fmla="*/ 294085 w 569119"/>
              <a:gd name="connsiteY1" fmla="*/ 0 h 904875"/>
              <a:gd name="connsiteX2" fmla="*/ 569119 w 569119"/>
              <a:gd name="connsiteY2" fmla="*/ 904875 h 904875"/>
              <a:gd name="connsiteX3" fmla="*/ 0 w 569119"/>
              <a:gd name="connsiteY3" fmla="*/ 847725 h 904875"/>
              <a:gd name="connsiteX0" fmla="*/ 0 w 569119"/>
              <a:gd name="connsiteY0" fmla="*/ 721518 h 778668"/>
              <a:gd name="connsiteX1" fmla="*/ 506016 w 569119"/>
              <a:gd name="connsiteY1" fmla="*/ 0 h 778668"/>
              <a:gd name="connsiteX2" fmla="*/ 569119 w 569119"/>
              <a:gd name="connsiteY2" fmla="*/ 778668 h 778668"/>
              <a:gd name="connsiteX3" fmla="*/ 0 w 569119"/>
              <a:gd name="connsiteY3" fmla="*/ 721518 h 778668"/>
              <a:gd name="connsiteX0" fmla="*/ 0 w 176212"/>
              <a:gd name="connsiteY0" fmla="*/ 711993 h 778668"/>
              <a:gd name="connsiteX1" fmla="*/ 113109 w 176212"/>
              <a:gd name="connsiteY1" fmla="*/ 0 h 778668"/>
              <a:gd name="connsiteX2" fmla="*/ 176212 w 176212"/>
              <a:gd name="connsiteY2" fmla="*/ 778668 h 778668"/>
              <a:gd name="connsiteX3" fmla="*/ 0 w 176212"/>
              <a:gd name="connsiteY3" fmla="*/ 711993 h 778668"/>
              <a:gd name="connsiteX0" fmla="*/ 0 w 595312"/>
              <a:gd name="connsiteY0" fmla="*/ 566737 h 778668"/>
              <a:gd name="connsiteX1" fmla="*/ 532209 w 595312"/>
              <a:gd name="connsiteY1" fmla="*/ 0 h 778668"/>
              <a:gd name="connsiteX2" fmla="*/ 595312 w 595312"/>
              <a:gd name="connsiteY2" fmla="*/ 778668 h 778668"/>
              <a:gd name="connsiteX3" fmla="*/ 0 w 595312"/>
              <a:gd name="connsiteY3" fmla="*/ 566737 h 778668"/>
              <a:gd name="connsiteX0" fmla="*/ 0 w 595312"/>
              <a:gd name="connsiteY0" fmla="*/ 566737 h 778668"/>
              <a:gd name="connsiteX1" fmla="*/ 159542 w 595312"/>
              <a:gd name="connsiteY1" fmla="*/ 92867 h 778668"/>
              <a:gd name="connsiteX2" fmla="*/ 532209 w 595312"/>
              <a:gd name="connsiteY2" fmla="*/ 0 h 778668"/>
              <a:gd name="connsiteX3" fmla="*/ 595312 w 595312"/>
              <a:gd name="connsiteY3" fmla="*/ 778668 h 778668"/>
              <a:gd name="connsiteX4" fmla="*/ 0 w 595312"/>
              <a:gd name="connsiteY4" fmla="*/ 566737 h 778668"/>
              <a:gd name="connsiteX0" fmla="*/ 0 w 595312"/>
              <a:gd name="connsiteY0" fmla="*/ 566737 h 778668"/>
              <a:gd name="connsiteX1" fmla="*/ 159542 w 595312"/>
              <a:gd name="connsiteY1" fmla="*/ 92867 h 778668"/>
              <a:gd name="connsiteX2" fmla="*/ 532209 w 595312"/>
              <a:gd name="connsiteY2" fmla="*/ 0 h 778668"/>
              <a:gd name="connsiteX3" fmla="*/ 595312 w 595312"/>
              <a:gd name="connsiteY3" fmla="*/ 778668 h 778668"/>
              <a:gd name="connsiteX4" fmla="*/ 0 w 595312"/>
              <a:gd name="connsiteY4" fmla="*/ 566737 h 778668"/>
              <a:gd name="connsiteX0" fmla="*/ 0 w 595312"/>
              <a:gd name="connsiteY0" fmla="*/ 566737 h 778668"/>
              <a:gd name="connsiteX1" fmla="*/ 159542 w 595312"/>
              <a:gd name="connsiteY1" fmla="*/ 92867 h 778668"/>
              <a:gd name="connsiteX2" fmla="*/ 532209 w 595312"/>
              <a:gd name="connsiteY2" fmla="*/ 0 h 778668"/>
              <a:gd name="connsiteX3" fmla="*/ 495298 w 595312"/>
              <a:gd name="connsiteY3" fmla="*/ 604835 h 778668"/>
              <a:gd name="connsiteX4" fmla="*/ 595312 w 595312"/>
              <a:gd name="connsiteY4" fmla="*/ 778668 h 778668"/>
              <a:gd name="connsiteX5" fmla="*/ 0 w 595312"/>
              <a:gd name="connsiteY5" fmla="*/ 566737 h 778668"/>
              <a:gd name="connsiteX0" fmla="*/ 0 w 595312"/>
              <a:gd name="connsiteY0" fmla="*/ 566737 h 778668"/>
              <a:gd name="connsiteX1" fmla="*/ 159542 w 595312"/>
              <a:gd name="connsiteY1" fmla="*/ 92867 h 778668"/>
              <a:gd name="connsiteX2" fmla="*/ 532209 w 595312"/>
              <a:gd name="connsiteY2" fmla="*/ 0 h 778668"/>
              <a:gd name="connsiteX3" fmla="*/ 561973 w 595312"/>
              <a:gd name="connsiteY3" fmla="*/ 466723 h 778668"/>
              <a:gd name="connsiteX4" fmla="*/ 495298 w 595312"/>
              <a:gd name="connsiteY4" fmla="*/ 604835 h 778668"/>
              <a:gd name="connsiteX5" fmla="*/ 595312 w 595312"/>
              <a:gd name="connsiteY5" fmla="*/ 778668 h 778668"/>
              <a:gd name="connsiteX6" fmla="*/ 0 w 595312"/>
              <a:gd name="connsiteY6" fmla="*/ 566737 h 778668"/>
              <a:gd name="connsiteX0" fmla="*/ 0 w 681195"/>
              <a:gd name="connsiteY0" fmla="*/ 566737 h 778668"/>
              <a:gd name="connsiteX1" fmla="*/ 159542 w 681195"/>
              <a:gd name="connsiteY1" fmla="*/ 92867 h 778668"/>
              <a:gd name="connsiteX2" fmla="*/ 532209 w 681195"/>
              <a:gd name="connsiteY2" fmla="*/ 0 h 778668"/>
              <a:gd name="connsiteX3" fmla="*/ 681036 w 681195"/>
              <a:gd name="connsiteY3" fmla="*/ 378617 h 778668"/>
              <a:gd name="connsiteX4" fmla="*/ 561973 w 681195"/>
              <a:gd name="connsiteY4" fmla="*/ 466723 h 778668"/>
              <a:gd name="connsiteX5" fmla="*/ 495298 w 681195"/>
              <a:gd name="connsiteY5" fmla="*/ 604835 h 778668"/>
              <a:gd name="connsiteX6" fmla="*/ 595312 w 681195"/>
              <a:gd name="connsiteY6" fmla="*/ 778668 h 778668"/>
              <a:gd name="connsiteX7" fmla="*/ 0 w 681195"/>
              <a:gd name="connsiteY7" fmla="*/ 566737 h 778668"/>
              <a:gd name="connsiteX0" fmla="*/ 0 w 743647"/>
              <a:gd name="connsiteY0" fmla="*/ 566737 h 778668"/>
              <a:gd name="connsiteX1" fmla="*/ 159542 w 743647"/>
              <a:gd name="connsiteY1" fmla="*/ 92867 h 778668"/>
              <a:gd name="connsiteX2" fmla="*/ 532209 w 743647"/>
              <a:gd name="connsiteY2" fmla="*/ 0 h 778668"/>
              <a:gd name="connsiteX3" fmla="*/ 738186 w 743647"/>
              <a:gd name="connsiteY3" fmla="*/ 292892 h 778668"/>
              <a:gd name="connsiteX4" fmla="*/ 681036 w 743647"/>
              <a:gd name="connsiteY4" fmla="*/ 378617 h 778668"/>
              <a:gd name="connsiteX5" fmla="*/ 561973 w 743647"/>
              <a:gd name="connsiteY5" fmla="*/ 466723 h 778668"/>
              <a:gd name="connsiteX6" fmla="*/ 495298 w 743647"/>
              <a:gd name="connsiteY6" fmla="*/ 604835 h 778668"/>
              <a:gd name="connsiteX7" fmla="*/ 595312 w 743647"/>
              <a:gd name="connsiteY7" fmla="*/ 778668 h 778668"/>
              <a:gd name="connsiteX8" fmla="*/ 0 w 743647"/>
              <a:gd name="connsiteY8" fmla="*/ 566737 h 778668"/>
              <a:gd name="connsiteX0" fmla="*/ 0 w 747897"/>
              <a:gd name="connsiteY0" fmla="*/ 566737 h 778668"/>
              <a:gd name="connsiteX1" fmla="*/ 159542 w 747897"/>
              <a:gd name="connsiteY1" fmla="*/ 92867 h 778668"/>
              <a:gd name="connsiteX2" fmla="*/ 532209 w 747897"/>
              <a:gd name="connsiteY2" fmla="*/ 0 h 778668"/>
              <a:gd name="connsiteX3" fmla="*/ 738186 w 747897"/>
              <a:gd name="connsiteY3" fmla="*/ 292892 h 778668"/>
              <a:gd name="connsiteX4" fmla="*/ 719136 w 747897"/>
              <a:gd name="connsiteY4" fmla="*/ 383379 h 778668"/>
              <a:gd name="connsiteX5" fmla="*/ 561973 w 747897"/>
              <a:gd name="connsiteY5" fmla="*/ 466723 h 778668"/>
              <a:gd name="connsiteX6" fmla="*/ 495298 w 747897"/>
              <a:gd name="connsiteY6" fmla="*/ 604835 h 778668"/>
              <a:gd name="connsiteX7" fmla="*/ 595312 w 747897"/>
              <a:gd name="connsiteY7" fmla="*/ 778668 h 778668"/>
              <a:gd name="connsiteX8" fmla="*/ 0 w 747897"/>
              <a:gd name="connsiteY8" fmla="*/ 566737 h 778668"/>
              <a:gd name="connsiteX0" fmla="*/ 0 w 747897"/>
              <a:gd name="connsiteY0" fmla="*/ 566737 h 778668"/>
              <a:gd name="connsiteX1" fmla="*/ 159542 w 747897"/>
              <a:gd name="connsiteY1" fmla="*/ 92867 h 778668"/>
              <a:gd name="connsiteX2" fmla="*/ 532209 w 747897"/>
              <a:gd name="connsiteY2" fmla="*/ 0 h 778668"/>
              <a:gd name="connsiteX3" fmla="*/ 738186 w 747897"/>
              <a:gd name="connsiteY3" fmla="*/ 292892 h 778668"/>
              <a:gd name="connsiteX4" fmla="*/ 719136 w 747897"/>
              <a:gd name="connsiteY4" fmla="*/ 383379 h 778668"/>
              <a:gd name="connsiteX5" fmla="*/ 564355 w 747897"/>
              <a:gd name="connsiteY5" fmla="*/ 440529 h 778668"/>
              <a:gd name="connsiteX6" fmla="*/ 495298 w 747897"/>
              <a:gd name="connsiteY6" fmla="*/ 604835 h 778668"/>
              <a:gd name="connsiteX7" fmla="*/ 595312 w 747897"/>
              <a:gd name="connsiteY7" fmla="*/ 778668 h 778668"/>
              <a:gd name="connsiteX8" fmla="*/ 0 w 747897"/>
              <a:gd name="connsiteY8" fmla="*/ 566737 h 778668"/>
              <a:gd name="connsiteX0" fmla="*/ 0 w 802083"/>
              <a:gd name="connsiteY0" fmla="*/ 566737 h 778668"/>
              <a:gd name="connsiteX1" fmla="*/ 159542 w 802083"/>
              <a:gd name="connsiteY1" fmla="*/ 92867 h 778668"/>
              <a:gd name="connsiteX2" fmla="*/ 532209 w 802083"/>
              <a:gd name="connsiteY2" fmla="*/ 0 h 778668"/>
              <a:gd name="connsiteX3" fmla="*/ 797717 w 802083"/>
              <a:gd name="connsiteY3" fmla="*/ 314323 h 778668"/>
              <a:gd name="connsiteX4" fmla="*/ 719136 w 802083"/>
              <a:gd name="connsiteY4" fmla="*/ 383379 h 778668"/>
              <a:gd name="connsiteX5" fmla="*/ 564355 w 802083"/>
              <a:gd name="connsiteY5" fmla="*/ 440529 h 778668"/>
              <a:gd name="connsiteX6" fmla="*/ 495298 w 802083"/>
              <a:gd name="connsiteY6" fmla="*/ 604835 h 778668"/>
              <a:gd name="connsiteX7" fmla="*/ 595312 w 802083"/>
              <a:gd name="connsiteY7" fmla="*/ 778668 h 778668"/>
              <a:gd name="connsiteX8" fmla="*/ 0 w 802083"/>
              <a:gd name="connsiteY8" fmla="*/ 566737 h 778668"/>
              <a:gd name="connsiteX0" fmla="*/ 0 w 802083"/>
              <a:gd name="connsiteY0" fmla="*/ 473870 h 685801"/>
              <a:gd name="connsiteX1" fmla="*/ 159542 w 802083"/>
              <a:gd name="connsiteY1" fmla="*/ 0 h 685801"/>
              <a:gd name="connsiteX2" fmla="*/ 425053 w 802083"/>
              <a:gd name="connsiteY2" fmla="*/ 104777 h 685801"/>
              <a:gd name="connsiteX3" fmla="*/ 797717 w 802083"/>
              <a:gd name="connsiteY3" fmla="*/ 221456 h 685801"/>
              <a:gd name="connsiteX4" fmla="*/ 719136 w 802083"/>
              <a:gd name="connsiteY4" fmla="*/ 290512 h 685801"/>
              <a:gd name="connsiteX5" fmla="*/ 564355 w 802083"/>
              <a:gd name="connsiteY5" fmla="*/ 347662 h 685801"/>
              <a:gd name="connsiteX6" fmla="*/ 495298 w 802083"/>
              <a:gd name="connsiteY6" fmla="*/ 511968 h 685801"/>
              <a:gd name="connsiteX7" fmla="*/ 595312 w 802083"/>
              <a:gd name="connsiteY7" fmla="*/ 685801 h 685801"/>
              <a:gd name="connsiteX8" fmla="*/ 0 w 802083"/>
              <a:gd name="connsiteY8" fmla="*/ 473870 h 685801"/>
              <a:gd name="connsiteX0" fmla="*/ 0 w 802083"/>
              <a:gd name="connsiteY0" fmla="*/ 583405 h 795336"/>
              <a:gd name="connsiteX1" fmla="*/ 159542 w 802083"/>
              <a:gd name="connsiteY1" fmla="*/ 109535 h 795336"/>
              <a:gd name="connsiteX2" fmla="*/ 548878 w 802083"/>
              <a:gd name="connsiteY2" fmla="*/ 0 h 795336"/>
              <a:gd name="connsiteX3" fmla="*/ 797717 w 802083"/>
              <a:gd name="connsiteY3" fmla="*/ 330991 h 795336"/>
              <a:gd name="connsiteX4" fmla="*/ 719136 w 802083"/>
              <a:gd name="connsiteY4" fmla="*/ 400047 h 795336"/>
              <a:gd name="connsiteX5" fmla="*/ 564355 w 802083"/>
              <a:gd name="connsiteY5" fmla="*/ 457197 h 795336"/>
              <a:gd name="connsiteX6" fmla="*/ 495298 w 802083"/>
              <a:gd name="connsiteY6" fmla="*/ 621503 h 795336"/>
              <a:gd name="connsiteX7" fmla="*/ 595312 w 802083"/>
              <a:gd name="connsiteY7" fmla="*/ 795336 h 795336"/>
              <a:gd name="connsiteX8" fmla="*/ 0 w 802083"/>
              <a:gd name="connsiteY8" fmla="*/ 583405 h 795336"/>
              <a:gd name="connsiteX0" fmla="*/ 0 w 797779"/>
              <a:gd name="connsiteY0" fmla="*/ 583405 h 795336"/>
              <a:gd name="connsiteX1" fmla="*/ 159542 w 797779"/>
              <a:gd name="connsiteY1" fmla="*/ 109535 h 795336"/>
              <a:gd name="connsiteX2" fmla="*/ 548878 w 797779"/>
              <a:gd name="connsiteY2" fmla="*/ 0 h 795336"/>
              <a:gd name="connsiteX3" fmla="*/ 697705 w 797779"/>
              <a:gd name="connsiteY3" fmla="*/ 76197 h 795336"/>
              <a:gd name="connsiteX4" fmla="*/ 797717 w 797779"/>
              <a:gd name="connsiteY4" fmla="*/ 330991 h 795336"/>
              <a:gd name="connsiteX5" fmla="*/ 719136 w 797779"/>
              <a:gd name="connsiteY5" fmla="*/ 400047 h 795336"/>
              <a:gd name="connsiteX6" fmla="*/ 564355 w 797779"/>
              <a:gd name="connsiteY6" fmla="*/ 457197 h 795336"/>
              <a:gd name="connsiteX7" fmla="*/ 495298 w 797779"/>
              <a:gd name="connsiteY7" fmla="*/ 621503 h 795336"/>
              <a:gd name="connsiteX8" fmla="*/ 595312 w 797779"/>
              <a:gd name="connsiteY8" fmla="*/ 795336 h 795336"/>
              <a:gd name="connsiteX9" fmla="*/ 0 w 797779"/>
              <a:gd name="connsiteY9" fmla="*/ 583405 h 795336"/>
              <a:gd name="connsiteX0" fmla="*/ 0 w 801514"/>
              <a:gd name="connsiteY0" fmla="*/ 583405 h 795336"/>
              <a:gd name="connsiteX1" fmla="*/ 159542 w 801514"/>
              <a:gd name="connsiteY1" fmla="*/ 109535 h 795336"/>
              <a:gd name="connsiteX2" fmla="*/ 548878 w 801514"/>
              <a:gd name="connsiteY2" fmla="*/ 0 h 795336"/>
              <a:gd name="connsiteX3" fmla="*/ 697705 w 801514"/>
              <a:gd name="connsiteY3" fmla="*/ 76197 h 795336"/>
              <a:gd name="connsiteX4" fmla="*/ 785811 w 801514"/>
              <a:gd name="connsiteY4" fmla="*/ 176210 h 795336"/>
              <a:gd name="connsiteX5" fmla="*/ 797717 w 801514"/>
              <a:gd name="connsiteY5" fmla="*/ 330991 h 795336"/>
              <a:gd name="connsiteX6" fmla="*/ 719136 w 801514"/>
              <a:gd name="connsiteY6" fmla="*/ 400047 h 795336"/>
              <a:gd name="connsiteX7" fmla="*/ 564355 w 801514"/>
              <a:gd name="connsiteY7" fmla="*/ 457197 h 795336"/>
              <a:gd name="connsiteX8" fmla="*/ 495298 w 801514"/>
              <a:gd name="connsiteY8" fmla="*/ 621503 h 795336"/>
              <a:gd name="connsiteX9" fmla="*/ 595312 w 801514"/>
              <a:gd name="connsiteY9" fmla="*/ 795336 h 795336"/>
              <a:gd name="connsiteX10" fmla="*/ 0 w 801514"/>
              <a:gd name="connsiteY10" fmla="*/ 583405 h 795336"/>
              <a:gd name="connsiteX0" fmla="*/ 0 w 801514"/>
              <a:gd name="connsiteY0" fmla="*/ 583405 h 795336"/>
              <a:gd name="connsiteX1" fmla="*/ 159542 w 801514"/>
              <a:gd name="connsiteY1" fmla="*/ 109535 h 795336"/>
              <a:gd name="connsiteX2" fmla="*/ 273841 w 801514"/>
              <a:gd name="connsiteY2" fmla="*/ 61910 h 795336"/>
              <a:gd name="connsiteX3" fmla="*/ 548878 w 801514"/>
              <a:gd name="connsiteY3" fmla="*/ 0 h 795336"/>
              <a:gd name="connsiteX4" fmla="*/ 697705 w 801514"/>
              <a:gd name="connsiteY4" fmla="*/ 76197 h 795336"/>
              <a:gd name="connsiteX5" fmla="*/ 785811 w 801514"/>
              <a:gd name="connsiteY5" fmla="*/ 176210 h 795336"/>
              <a:gd name="connsiteX6" fmla="*/ 797717 w 801514"/>
              <a:gd name="connsiteY6" fmla="*/ 330991 h 795336"/>
              <a:gd name="connsiteX7" fmla="*/ 719136 w 801514"/>
              <a:gd name="connsiteY7" fmla="*/ 400047 h 795336"/>
              <a:gd name="connsiteX8" fmla="*/ 564355 w 801514"/>
              <a:gd name="connsiteY8" fmla="*/ 457197 h 795336"/>
              <a:gd name="connsiteX9" fmla="*/ 495298 w 801514"/>
              <a:gd name="connsiteY9" fmla="*/ 621503 h 795336"/>
              <a:gd name="connsiteX10" fmla="*/ 595312 w 801514"/>
              <a:gd name="connsiteY10" fmla="*/ 795336 h 795336"/>
              <a:gd name="connsiteX11" fmla="*/ 0 w 801514"/>
              <a:gd name="connsiteY11" fmla="*/ 583405 h 795336"/>
              <a:gd name="connsiteX0" fmla="*/ 0 w 801514"/>
              <a:gd name="connsiteY0" fmla="*/ 623889 h 835820"/>
              <a:gd name="connsiteX1" fmla="*/ 159542 w 801514"/>
              <a:gd name="connsiteY1" fmla="*/ 150019 h 835820"/>
              <a:gd name="connsiteX2" fmla="*/ 273841 w 801514"/>
              <a:gd name="connsiteY2" fmla="*/ 102394 h 835820"/>
              <a:gd name="connsiteX3" fmla="*/ 307179 w 801514"/>
              <a:gd name="connsiteY3" fmla="*/ 0 h 835820"/>
              <a:gd name="connsiteX4" fmla="*/ 548878 w 801514"/>
              <a:gd name="connsiteY4" fmla="*/ 40484 h 835820"/>
              <a:gd name="connsiteX5" fmla="*/ 697705 w 801514"/>
              <a:gd name="connsiteY5" fmla="*/ 116681 h 835820"/>
              <a:gd name="connsiteX6" fmla="*/ 785811 w 801514"/>
              <a:gd name="connsiteY6" fmla="*/ 216694 h 835820"/>
              <a:gd name="connsiteX7" fmla="*/ 797717 w 801514"/>
              <a:gd name="connsiteY7" fmla="*/ 371475 h 835820"/>
              <a:gd name="connsiteX8" fmla="*/ 719136 w 801514"/>
              <a:gd name="connsiteY8" fmla="*/ 440531 h 835820"/>
              <a:gd name="connsiteX9" fmla="*/ 564355 w 801514"/>
              <a:gd name="connsiteY9" fmla="*/ 497681 h 835820"/>
              <a:gd name="connsiteX10" fmla="*/ 495298 w 801514"/>
              <a:gd name="connsiteY10" fmla="*/ 661987 h 835820"/>
              <a:gd name="connsiteX11" fmla="*/ 595312 w 801514"/>
              <a:gd name="connsiteY11" fmla="*/ 835820 h 835820"/>
              <a:gd name="connsiteX12" fmla="*/ 0 w 801514"/>
              <a:gd name="connsiteY12" fmla="*/ 623889 h 835820"/>
              <a:gd name="connsiteX0" fmla="*/ 0 w 801514"/>
              <a:gd name="connsiteY0" fmla="*/ 623889 h 835820"/>
              <a:gd name="connsiteX1" fmla="*/ 159542 w 801514"/>
              <a:gd name="connsiteY1" fmla="*/ 150019 h 835820"/>
              <a:gd name="connsiteX2" fmla="*/ 247647 w 801514"/>
              <a:gd name="connsiteY2" fmla="*/ 85725 h 835820"/>
              <a:gd name="connsiteX3" fmla="*/ 307179 w 801514"/>
              <a:gd name="connsiteY3" fmla="*/ 0 h 835820"/>
              <a:gd name="connsiteX4" fmla="*/ 548878 w 801514"/>
              <a:gd name="connsiteY4" fmla="*/ 40484 h 835820"/>
              <a:gd name="connsiteX5" fmla="*/ 697705 w 801514"/>
              <a:gd name="connsiteY5" fmla="*/ 116681 h 835820"/>
              <a:gd name="connsiteX6" fmla="*/ 785811 w 801514"/>
              <a:gd name="connsiteY6" fmla="*/ 216694 h 835820"/>
              <a:gd name="connsiteX7" fmla="*/ 797717 w 801514"/>
              <a:gd name="connsiteY7" fmla="*/ 371475 h 835820"/>
              <a:gd name="connsiteX8" fmla="*/ 719136 w 801514"/>
              <a:gd name="connsiteY8" fmla="*/ 440531 h 835820"/>
              <a:gd name="connsiteX9" fmla="*/ 564355 w 801514"/>
              <a:gd name="connsiteY9" fmla="*/ 497681 h 835820"/>
              <a:gd name="connsiteX10" fmla="*/ 495298 w 801514"/>
              <a:gd name="connsiteY10" fmla="*/ 661987 h 835820"/>
              <a:gd name="connsiteX11" fmla="*/ 595312 w 801514"/>
              <a:gd name="connsiteY11" fmla="*/ 835820 h 835820"/>
              <a:gd name="connsiteX12" fmla="*/ 0 w 801514"/>
              <a:gd name="connsiteY12" fmla="*/ 623889 h 835820"/>
              <a:gd name="connsiteX0" fmla="*/ 0 w 801514"/>
              <a:gd name="connsiteY0" fmla="*/ 628649 h 840580"/>
              <a:gd name="connsiteX1" fmla="*/ 159542 w 801514"/>
              <a:gd name="connsiteY1" fmla="*/ 154779 h 840580"/>
              <a:gd name="connsiteX2" fmla="*/ 247647 w 801514"/>
              <a:gd name="connsiteY2" fmla="*/ 90485 h 840580"/>
              <a:gd name="connsiteX3" fmla="*/ 307179 w 801514"/>
              <a:gd name="connsiteY3" fmla="*/ 4760 h 840580"/>
              <a:gd name="connsiteX4" fmla="*/ 546496 w 801514"/>
              <a:gd name="connsiteY4" fmla="*/ 0 h 840580"/>
              <a:gd name="connsiteX5" fmla="*/ 697705 w 801514"/>
              <a:gd name="connsiteY5" fmla="*/ 121441 h 840580"/>
              <a:gd name="connsiteX6" fmla="*/ 785811 w 801514"/>
              <a:gd name="connsiteY6" fmla="*/ 221454 h 840580"/>
              <a:gd name="connsiteX7" fmla="*/ 797717 w 801514"/>
              <a:gd name="connsiteY7" fmla="*/ 376235 h 840580"/>
              <a:gd name="connsiteX8" fmla="*/ 719136 w 801514"/>
              <a:gd name="connsiteY8" fmla="*/ 445291 h 840580"/>
              <a:gd name="connsiteX9" fmla="*/ 564355 w 801514"/>
              <a:gd name="connsiteY9" fmla="*/ 502441 h 840580"/>
              <a:gd name="connsiteX10" fmla="*/ 495298 w 801514"/>
              <a:gd name="connsiteY10" fmla="*/ 666747 h 840580"/>
              <a:gd name="connsiteX11" fmla="*/ 595312 w 801514"/>
              <a:gd name="connsiteY11" fmla="*/ 840580 h 840580"/>
              <a:gd name="connsiteX12" fmla="*/ 0 w 801514"/>
              <a:gd name="connsiteY12" fmla="*/ 628649 h 840580"/>
              <a:gd name="connsiteX0" fmla="*/ 0 w 801514"/>
              <a:gd name="connsiteY0" fmla="*/ 671514 h 883445"/>
              <a:gd name="connsiteX1" fmla="*/ 159542 w 801514"/>
              <a:gd name="connsiteY1" fmla="*/ 197644 h 883445"/>
              <a:gd name="connsiteX2" fmla="*/ 247647 w 801514"/>
              <a:gd name="connsiteY2" fmla="*/ 133350 h 883445"/>
              <a:gd name="connsiteX3" fmla="*/ 323848 w 801514"/>
              <a:gd name="connsiteY3" fmla="*/ 0 h 883445"/>
              <a:gd name="connsiteX4" fmla="*/ 546496 w 801514"/>
              <a:gd name="connsiteY4" fmla="*/ 42865 h 883445"/>
              <a:gd name="connsiteX5" fmla="*/ 697705 w 801514"/>
              <a:gd name="connsiteY5" fmla="*/ 164306 h 883445"/>
              <a:gd name="connsiteX6" fmla="*/ 785811 w 801514"/>
              <a:gd name="connsiteY6" fmla="*/ 264319 h 883445"/>
              <a:gd name="connsiteX7" fmla="*/ 797717 w 801514"/>
              <a:gd name="connsiteY7" fmla="*/ 419100 h 883445"/>
              <a:gd name="connsiteX8" fmla="*/ 719136 w 801514"/>
              <a:gd name="connsiteY8" fmla="*/ 488156 h 883445"/>
              <a:gd name="connsiteX9" fmla="*/ 564355 w 801514"/>
              <a:gd name="connsiteY9" fmla="*/ 545306 h 883445"/>
              <a:gd name="connsiteX10" fmla="*/ 495298 w 801514"/>
              <a:gd name="connsiteY10" fmla="*/ 709612 h 883445"/>
              <a:gd name="connsiteX11" fmla="*/ 595312 w 801514"/>
              <a:gd name="connsiteY11" fmla="*/ 883445 h 883445"/>
              <a:gd name="connsiteX12" fmla="*/ 0 w 801514"/>
              <a:gd name="connsiteY12" fmla="*/ 671514 h 883445"/>
              <a:gd name="connsiteX0" fmla="*/ 0 w 801514"/>
              <a:gd name="connsiteY0" fmla="*/ 671514 h 883445"/>
              <a:gd name="connsiteX1" fmla="*/ 159542 w 801514"/>
              <a:gd name="connsiteY1" fmla="*/ 197644 h 883445"/>
              <a:gd name="connsiteX2" fmla="*/ 247647 w 801514"/>
              <a:gd name="connsiteY2" fmla="*/ 133350 h 883445"/>
              <a:gd name="connsiteX3" fmla="*/ 323848 w 801514"/>
              <a:gd name="connsiteY3" fmla="*/ 0 h 883445"/>
              <a:gd name="connsiteX4" fmla="*/ 466722 w 801514"/>
              <a:gd name="connsiteY4" fmla="*/ 85726 h 883445"/>
              <a:gd name="connsiteX5" fmla="*/ 546496 w 801514"/>
              <a:gd name="connsiteY5" fmla="*/ 42865 h 883445"/>
              <a:gd name="connsiteX6" fmla="*/ 697705 w 801514"/>
              <a:gd name="connsiteY6" fmla="*/ 164306 h 883445"/>
              <a:gd name="connsiteX7" fmla="*/ 785811 w 801514"/>
              <a:gd name="connsiteY7" fmla="*/ 264319 h 883445"/>
              <a:gd name="connsiteX8" fmla="*/ 797717 w 801514"/>
              <a:gd name="connsiteY8" fmla="*/ 419100 h 883445"/>
              <a:gd name="connsiteX9" fmla="*/ 719136 w 801514"/>
              <a:gd name="connsiteY9" fmla="*/ 488156 h 883445"/>
              <a:gd name="connsiteX10" fmla="*/ 564355 w 801514"/>
              <a:gd name="connsiteY10" fmla="*/ 545306 h 883445"/>
              <a:gd name="connsiteX11" fmla="*/ 495298 w 801514"/>
              <a:gd name="connsiteY11" fmla="*/ 709612 h 883445"/>
              <a:gd name="connsiteX12" fmla="*/ 595312 w 801514"/>
              <a:gd name="connsiteY12" fmla="*/ 883445 h 883445"/>
              <a:gd name="connsiteX13" fmla="*/ 0 w 801514"/>
              <a:gd name="connsiteY13" fmla="*/ 671514 h 883445"/>
              <a:gd name="connsiteX0" fmla="*/ 0 w 801514"/>
              <a:gd name="connsiteY0" fmla="*/ 671514 h 883445"/>
              <a:gd name="connsiteX1" fmla="*/ 159542 w 801514"/>
              <a:gd name="connsiteY1" fmla="*/ 197644 h 883445"/>
              <a:gd name="connsiteX2" fmla="*/ 247647 w 801514"/>
              <a:gd name="connsiteY2" fmla="*/ 133350 h 883445"/>
              <a:gd name="connsiteX3" fmla="*/ 323848 w 801514"/>
              <a:gd name="connsiteY3" fmla="*/ 0 h 883445"/>
              <a:gd name="connsiteX4" fmla="*/ 466722 w 801514"/>
              <a:gd name="connsiteY4" fmla="*/ 85726 h 883445"/>
              <a:gd name="connsiteX5" fmla="*/ 546496 w 801514"/>
              <a:gd name="connsiteY5" fmla="*/ 42865 h 883445"/>
              <a:gd name="connsiteX6" fmla="*/ 697705 w 801514"/>
              <a:gd name="connsiteY6" fmla="*/ 164306 h 883445"/>
              <a:gd name="connsiteX7" fmla="*/ 785811 w 801514"/>
              <a:gd name="connsiteY7" fmla="*/ 264319 h 883445"/>
              <a:gd name="connsiteX8" fmla="*/ 797717 w 801514"/>
              <a:gd name="connsiteY8" fmla="*/ 419100 h 883445"/>
              <a:gd name="connsiteX9" fmla="*/ 719136 w 801514"/>
              <a:gd name="connsiteY9" fmla="*/ 488156 h 883445"/>
              <a:gd name="connsiteX10" fmla="*/ 564355 w 801514"/>
              <a:gd name="connsiteY10" fmla="*/ 545306 h 883445"/>
              <a:gd name="connsiteX11" fmla="*/ 495298 w 801514"/>
              <a:gd name="connsiteY11" fmla="*/ 709612 h 883445"/>
              <a:gd name="connsiteX12" fmla="*/ 595312 w 801514"/>
              <a:gd name="connsiteY12" fmla="*/ 883445 h 883445"/>
              <a:gd name="connsiteX13" fmla="*/ 0 w 801514"/>
              <a:gd name="connsiteY13" fmla="*/ 671514 h 883445"/>
              <a:gd name="connsiteX0" fmla="*/ 0 w 801514"/>
              <a:gd name="connsiteY0" fmla="*/ 679507 h 891438"/>
              <a:gd name="connsiteX1" fmla="*/ 159542 w 801514"/>
              <a:gd name="connsiteY1" fmla="*/ 205637 h 891438"/>
              <a:gd name="connsiteX2" fmla="*/ 247647 w 801514"/>
              <a:gd name="connsiteY2" fmla="*/ 141343 h 891438"/>
              <a:gd name="connsiteX3" fmla="*/ 323848 w 801514"/>
              <a:gd name="connsiteY3" fmla="*/ 7993 h 891438"/>
              <a:gd name="connsiteX4" fmla="*/ 466722 w 801514"/>
              <a:gd name="connsiteY4" fmla="*/ 93719 h 891438"/>
              <a:gd name="connsiteX5" fmla="*/ 476247 w 801514"/>
              <a:gd name="connsiteY5" fmla="*/ 850 h 891438"/>
              <a:gd name="connsiteX6" fmla="*/ 546496 w 801514"/>
              <a:gd name="connsiteY6" fmla="*/ 50858 h 891438"/>
              <a:gd name="connsiteX7" fmla="*/ 697705 w 801514"/>
              <a:gd name="connsiteY7" fmla="*/ 172299 h 891438"/>
              <a:gd name="connsiteX8" fmla="*/ 785811 w 801514"/>
              <a:gd name="connsiteY8" fmla="*/ 272312 h 891438"/>
              <a:gd name="connsiteX9" fmla="*/ 797717 w 801514"/>
              <a:gd name="connsiteY9" fmla="*/ 427093 h 891438"/>
              <a:gd name="connsiteX10" fmla="*/ 719136 w 801514"/>
              <a:gd name="connsiteY10" fmla="*/ 496149 h 891438"/>
              <a:gd name="connsiteX11" fmla="*/ 564355 w 801514"/>
              <a:gd name="connsiteY11" fmla="*/ 553299 h 891438"/>
              <a:gd name="connsiteX12" fmla="*/ 495298 w 801514"/>
              <a:gd name="connsiteY12" fmla="*/ 717605 h 891438"/>
              <a:gd name="connsiteX13" fmla="*/ 595312 w 801514"/>
              <a:gd name="connsiteY13" fmla="*/ 891438 h 891438"/>
              <a:gd name="connsiteX14" fmla="*/ 0 w 801514"/>
              <a:gd name="connsiteY14" fmla="*/ 679507 h 891438"/>
              <a:gd name="connsiteX0" fmla="*/ 0 w 801514"/>
              <a:gd name="connsiteY0" fmla="*/ 682465 h 894396"/>
              <a:gd name="connsiteX1" fmla="*/ 159542 w 801514"/>
              <a:gd name="connsiteY1" fmla="*/ 208595 h 894396"/>
              <a:gd name="connsiteX2" fmla="*/ 247647 w 801514"/>
              <a:gd name="connsiteY2" fmla="*/ 144301 h 894396"/>
              <a:gd name="connsiteX3" fmla="*/ 323848 w 801514"/>
              <a:gd name="connsiteY3" fmla="*/ 10951 h 894396"/>
              <a:gd name="connsiteX4" fmla="*/ 466722 w 801514"/>
              <a:gd name="connsiteY4" fmla="*/ 96677 h 894396"/>
              <a:gd name="connsiteX5" fmla="*/ 476247 w 801514"/>
              <a:gd name="connsiteY5" fmla="*/ 3808 h 894396"/>
              <a:gd name="connsiteX6" fmla="*/ 516729 w 801514"/>
              <a:gd name="connsiteY6" fmla="*/ 18096 h 894396"/>
              <a:gd name="connsiteX7" fmla="*/ 546496 w 801514"/>
              <a:gd name="connsiteY7" fmla="*/ 53816 h 894396"/>
              <a:gd name="connsiteX8" fmla="*/ 697705 w 801514"/>
              <a:gd name="connsiteY8" fmla="*/ 175257 h 894396"/>
              <a:gd name="connsiteX9" fmla="*/ 785811 w 801514"/>
              <a:gd name="connsiteY9" fmla="*/ 275270 h 894396"/>
              <a:gd name="connsiteX10" fmla="*/ 797717 w 801514"/>
              <a:gd name="connsiteY10" fmla="*/ 430051 h 894396"/>
              <a:gd name="connsiteX11" fmla="*/ 719136 w 801514"/>
              <a:gd name="connsiteY11" fmla="*/ 499107 h 894396"/>
              <a:gd name="connsiteX12" fmla="*/ 564355 w 801514"/>
              <a:gd name="connsiteY12" fmla="*/ 556257 h 894396"/>
              <a:gd name="connsiteX13" fmla="*/ 495298 w 801514"/>
              <a:gd name="connsiteY13" fmla="*/ 720563 h 894396"/>
              <a:gd name="connsiteX14" fmla="*/ 595312 w 801514"/>
              <a:gd name="connsiteY14" fmla="*/ 894396 h 894396"/>
              <a:gd name="connsiteX15" fmla="*/ 0 w 801514"/>
              <a:gd name="connsiteY15" fmla="*/ 682465 h 894396"/>
              <a:gd name="connsiteX0" fmla="*/ 0 w 801514"/>
              <a:gd name="connsiteY0" fmla="*/ 682465 h 894396"/>
              <a:gd name="connsiteX1" fmla="*/ 159542 w 801514"/>
              <a:gd name="connsiteY1" fmla="*/ 208595 h 894396"/>
              <a:gd name="connsiteX2" fmla="*/ 247647 w 801514"/>
              <a:gd name="connsiteY2" fmla="*/ 144301 h 894396"/>
              <a:gd name="connsiteX3" fmla="*/ 323848 w 801514"/>
              <a:gd name="connsiteY3" fmla="*/ 10951 h 894396"/>
              <a:gd name="connsiteX4" fmla="*/ 466722 w 801514"/>
              <a:gd name="connsiteY4" fmla="*/ 96677 h 894396"/>
              <a:gd name="connsiteX5" fmla="*/ 464341 w 801514"/>
              <a:gd name="connsiteY5" fmla="*/ 49052 h 894396"/>
              <a:gd name="connsiteX6" fmla="*/ 476247 w 801514"/>
              <a:gd name="connsiteY6" fmla="*/ 3808 h 894396"/>
              <a:gd name="connsiteX7" fmla="*/ 516729 w 801514"/>
              <a:gd name="connsiteY7" fmla="*/ 18096 h 894396"/>
              <a:gd name="connsiteX8" fmla="*/ 546496 w 801514"/>
              <a:gd name="connsiteY8" fmla="*/ 53816 h 894396"/>
              <a:gd name="connsiteX9" fmla="*/ 697705 w 801514"/>
              <a:gd name="connsiteY9" fmla="*/ 175257 h 894396"/>
              <a:gd name="connsiteX10" fmla="*/ 785811 w 801514"/>
              <a:gd name="connsiteY10" fmla="*/ 275270 h 894396"/>
              <a:gd name="connsiteX11" fmla="*/ 797717 w 801514"/>
              <a:gd name="connsiteY11" fmla="*/ 430051 h 894396"/>
              <a:gd name="connsiteX12" fmla="*/ 719136 w 801514"/>
              <a:gd name="connsiteY12" fmla="*/ 499107 h 894396"/>
              <a:gd name="connsiteX13" fmla="*/ 564355 w 801514"/>
              <a:gd name="connsiteY13" fmla="*/ 556257 h 894396"/>
              <a:gd name="connsiteX14" fmla="*/ 495298 w 801514"/>
              <a:gd name="connsiteY14" fmla="*/ 720563 h 894396"/>
              <a:gd name="connsiteX15" fmla="*/ 595312 w 801514"/>
              <a:gd name="connsiteY15" fmla="*/ 894396 h 894396"/>
              <a:gd name="connsiteX16" fmla="*/ 0 w 801514"/>
              <a:gd name="connsiteY16" fmla="*/ 682465 h 894396"/>
              <a:gd name="connsiteX0" fmla="*/ 0 w 801514"/>
              <a:gd name="connsiteY0" fmla="*/ 682465 h 894396"/>
              <a:gd name="connsiteX1" fmla="*/ 159542 w 801514"/>
              <a:gd name="connsiteY1" fmla="*/ 208595 h 894396"/>
              <a:gd name="connsiteX2" fmla="*/ 242884 w 801514"/>
              <a:gd name="connsiteY2" fmla="*/ 170494 h 894396"/>
              <a:gd name="connsiteX3" fmla="*/ 323848 w 801514"/>
              <a:gd name="connsiteY3" fmla="*/ 10951 h 894396"/>
              <a:gd name="connsiteX4" fmla="*/ 466722 w 801514"/>
              <a:gd name="connsiteY4" fmla="*/ 96677 h 894396"/>
              <a:gd name="connsiteX5" fmla="*/ 464341 w 801514"/>
              <a:gd name="connsiteY5" fmla="*/ 49052 h 894396"/>
              <a:gd name="connsiteX6" fmla="*/ 476247 w 801514"/>
              <a:gd name="connsiteY6" fmla="*/ 3808 h 894396"/>
              <a:gd name="connsiteX7" fmla="*/ 516729 w 801514"/>
              <a:gd name="connsiteY7" fmla="*/ 18096 h 894396"/>
              <a:gd name="connsiteX8" fmla="*/ 546496 w 801514"/>
              <a:gd name="connsiteY8" fmla="*/ 53816 h 894396"/>
              <a:gd name="connsiteX9" fmla="*/ 697705 w 801514"/>
              <a:gd name="connsiteY9" fmla="*/ 175257 h 894396"/>
              <a:gd name="connsiteX10" fmla="*/ 785811 w 801514"/>
              <a:gd name="connsiteY10" fmla="*/ 275270 h 894396"/>
              <a:gd name="connsiteX11" fmla="*/ 797717 w 801514"/>
              <a:gd name="connsiteY11" fmla="*/ 430051 h 894396"/>
              <a:gd name="connsiteX12" fmla="*/ 719136 w 801514"/>
              <a:gd name="connsiteY12" fmla="*/ 499107 h 894396"/>
              <a:gd name="connsiteX13" fmla="*/ 564355 w 801514"/>
              <a:gd name="connsiteY13" fmla="*/ 556257 h 894396"/>
              <a:gd name="connsiteX14" fmla="*/ 495298 w 801514"/>
              <a:gd name="connsiteY14" fmla="*/ 720563 h 894396"/>
              <a:gd name="connsiteX15" fmla="*/ 595312 w 801514"/>
              <a:gd name="connsiteY15" fmla="*/ 894396 h 894396"/>
              <a:gd name="connsiteX16" fmla="*/ 0 w 801514"/>
              <a:gd name="connsiteY16" fmla="*/ 682465 h 894396"/>
              <a:gd name="connsiteX0" fmla="*/ 0 w 801514"/>
              <a:gd name="connsiteY0" fmla="*/ 682465 h 894396"/>
              <a:gd name="connsiteX1" fmla="*/ 159542 w 801514"/>
              <a:gd name="connsiteY1" fmla="*/ 208595 h 894396"/>
              <a:gd name="connsiteX2" fmla="*/ 242884 w 801514"/>
              <a:gd name="connsiteY2" fmla="*/ 170494 h 894396"/>
              <a:gd name="connsiteX3" fmla="*/ 323848 w 801514"/>
              <a:gd name="connsiteY3" fmla="*/ 10951 h 894396"/>
              <a:gd name="connsiteX4" fmla="*/ 466722 w 801514"/>
              <a:gd name="connsiteY4" fmla="*/ 96677 h 894396"/>
              <a:gd name="connsiteX5" fmla="*/ 464341 w 801514"/>
              <a:gd name="connsiteY5" fmla="*/ 49052 h 894396"/>
              <a:gd name="connsiteX6" fmla="*/ 476247 w 801514"/>
              <a:gd name="connsiteY6" fmla="*/ 3808 h 894396"/>
              <a:gd name="connsiteX7" fmla="*/ 516729 w 801514"/>
              <a:gd name="connsiteY7" fmla="*/ 18096 h 894396"/>
              <a:gd name="connsiteX8" fmla="*/ 546496 w 801514"/>
              <a:gd name="connsiteY8" fmla="*/ 53816 h 894396"/>
              <a:gd name="connsiteX9" fmla="*/ 697705 w 801514"/>
              <a:gd name="connsiteY9" fmla="*/ 175257 h 894396"/>
              <a:gd name="connsiteX10" fmla="*/ 785811 w 801514"/>
              <a:gd name="connsiteY10" fmla="*/ 275270 h 894396"/>
              <a:gd name="connsiteX11" fmla="*/ 797717 w 801514"/>
              <a:gd name="connsiteY11" fmla="*/ 430051 h 894396"/>
              <a:gd name="connsiteX12" fmla="*/ 669130 w 801514"/>
              <a:gd name="connsiteY12" fmla="*/ 494344 h 894396"/>
              <a:gd name="connsiteX13" fmla="*/ 564355 w 801514"/>
              <a:gd name="connsiteY13" fmla="*/ 556257 h 894396"/>
              <a:gd name="connsiteX14" fmla="*/ 495298 w 801514"/>
              <a:gd name="connsiteY14" fmla="*/ 720563 h 894396"/>
              <a:gd name="connsiteX15" fmla="*/ 595312 w 801514"/>
              <a:gd name="connsiteY15" fmla="*/ 894396 h 894396"/>
              <a:gd name="connsiteX16" fmla="*/ 0 w 801514"/>
              <a:gd name="connsiteY16" fmla="*/ 682465 h 894396"/>
              <a:gd name="connsiteX0" fmla="*/ 0 w 802571"/>
              <a:gd name="connsiteY0" fmla="*/ 682465 h 894396"/>
              <a:gd name="connsiteX1" fmla="*/ 159542 w 802571"/>
              <a:gd name="connsiteY1" fmla="*/ 208595 h 894396"/>
              <a:gd name="connsiteX2" fmla="*/ 242884 w 802571"/>
              <a:gd name="connsiteY2" fmla="*/ 170494 h 894396"/>
              <a:gd name="connsiteX3" fmla="*/ 323848 w 802571"/>
              <a:gd name="connsiteY3" fmla="*/ 10951 h 894396"/>
              <a:gd name="connsiteX4" fmla="*/ 466722 w 802571"/>
              <a:gd name="connsiteY4" fmla="*/ 96677 h 894396"/>
              <a:gd name="connsiteX5" fmla="*/ 464341 w 802571"/>
              <a:gd name="connsiteY5" fmla="*/ 49052 h 894396"/>
              <a:gd name="connsiteX6" fmla="*/ 476247 w 802571"/>
              <a:gd name="connsiteY6" fmla="*/ 3808 h 894396"/>
              <a:gd name="connsiteX7" fmla="*/ 516729 w 802571"/>
              <a:gd name="connsiteY7" fmla="*/ 18096 h 894396"/>
              <a:gd name="connsiteX8" fmla="*/ 546496 w 802571"/>
              <a:gd name="connsiteY8" fmla="*/ 53816 h 894396"/>
              <a:gd name="connsiteX9" fmla="*/ 697705 w 802571"/>
              <a:gd name="connsiteY9" fmla="*/ 175257 h 894396"/>
              <a:gd name="connsiteX10" fmla="*/ 785811 w 802571"/>
              <a:gd name="connsiteY10" fmla="*/ 275270 h 894396"/>
              <a:gd name="connsiteX11" fmla="*/ 797717 w 802571"/>
              <a:gd name="connsiteY11" fmla="*/ 430051 h 894396"/>
              <a:gd name="connsiteX12" fmla="*/ 719135 w 802571"/>
              <a:gd name="connsiteY12" fmla="*/ 425289 h 894396"/>
              <a:gd name="connsiteX13" fmla="*/ 669130 w 802571"/>
              <a:gd name="connsiteY13" fmla="*/ 494344 h 894396"/>
              <a:gd name="connsiteX14" fmla="*/ 564355 w 802571"/>
              <a:gd name="connsiteY14" fmla="*/ 556257 h 894396"/>
              <a:gd name="connsiteX15" fmla="*/ 495298 w 802571"/>
              <a:gd name="connsiteY15" fmla="*/ 720563 h 894396"/>
              <a:gd name="connsiteX16" fmla="*/ 595312 w 802571"/>
              <a:gd name="connsiteY16" fmla="*/ 894396 h 894396"/>
              <a:gd name="connsiteX17" fmla="*/ 0 w 802571"/>
              <a:gd name="connsiteY17" fmla="*/ 682465 h 89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2571" h="894396">
                <a:moveTo>
                  <a:pt x="0" y="682465"/>
                </a:moveTo>
                <a:cubicBezTo>
                  <a:pt x="87312" y="588802"/>
                  <a:pt x="86518" y="311783"/>
                  <a:pt x="159542" y="208595"/>
                </a:cubicBezTo>
                <a:cubicBezTo>
                  <a:pt x="207167" y="195895"/>
                  <a:pt x="195259" y="183194"/>
                  <a:pt x="242884" y="170494"/>
                </a:cubicBezTo>
                <a:cubicBezTo>
                  <a:pt x="290509" y="159381"/>
                  <a:pt x="276223" y="22064"/>
                  <a:pt x="323848" y="10951"/>
                </a:cubicBezTo>
                <a:cubicBezTo>
                  <a:pt x="369092" y="21270"/>
                  <a:pt x="421478" y="86358"/>
                  <a:pt x="466722" y="96677"/>
                </a:cubicBezTo>
                <a:cubicBezTo>
                  <a:pt x="492122" y="103027"/>
                  <a:pt x="462754" y="64530"/>
                  <a:pt x="464341" y="49052"/>
                </a:cubicBezTo>
                <a:cubicBezTo>
                  <a:pt x="465929" y="33574"/>
                  <a:pt x="469500" y="8967"/>
                  <a:pt x="476247" y="3808"/>
                </a:cubicBezTo>
                <a:cubicBezTo>
                  <a:pt x="483788" y="-7701"/>
                  <a:pt x="505021" y="9761"/>
                  <a:pt x="516729" y="18096"/>
                </a:cubicBezTo>
                <a:cubicBezTo>
                  <a:pt x="528437" y="26431"/>
                  <a:pt x="515540" y="29210"/>
                  <a:pt x="546496" y="53816"/>
                </a:cubicBezTo>
                <a:cubicBezTo>
                  <a:pt x="637380" y="62547"/>
                  <a:pt x="656232" y="120092"/>
                  <a:pt x="697705" y="175257"/>
                </a:cubicBezTo>
                <a:cubicBezTo>
                  <a:pt x="733225" y="209388"/>
                  <a:pt x="769142" y="232804"/>
                  <a:pt x="785811" y="275270"/>
                </a:cubicBezTo>
                <a:cubicBezTo>
                  <a:pt x="802480" y="317736"/>
                  <a:pt x="807242" y="399095"/>
                  <a:pt x="797717" y="430051"/>
                </a:cubicBezTo>
                <a:cubicBezTo>
                  <a:pt x="788192" y="461007"/>
                  <a:pt x="740566" y="414574"/>
                  <a:pt x="719135" y="425289"/>
                </a:cubicBezTo>
                <a:cubicBezTo>
                  <a:pt x="697704" y="436004"/>
                  <a:pt x="696514" y="478469"/>
                  <a:pt x="669130" y="494344"/>
                </a:cubicBezTo>
                <a:cubicBezTo>
                  <a:pt x="641746" y="510219"/>
                  <a:pt x="576261" y="498710"/>
                  <a:pt x="564355" y="556257"/>
                </a:cubicBezTo>
                <a:cubicBezTo>
                  <a:pt x="552449" y="613804"/>
                  <a:pt x="479026" y="656269"/>
                  <a:pt x="495298" y="720563"/>
                </a:cubicBezTo>
                <a:lnTo>
                  <a:pt x="595312" y="894396"/>
                </a:lnTo>
                <a:lnTo>
                  <a:pt x="0" y="682465"/>
                </a:lnTo>
                <a:close/>
              </a:path>
            </a:pathLst>
          </a:custGeom>
          <a:solidFill>
            <a:srgbClr val="141D2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1D54173A-F339-4633-A325-3F631F7D3F38}"/>
              </a:ext>
            </a:extLst>
          </p:cNvPr>
          <p:cNvSpPr/>
          <p:nvPr/>
        </p:nvSpPr>
        <p:spPr>
          <a:xfrm>
            <a:off x="2425226" y="4860133"/>
            <a:ext cx="856137" cy="1114732"/>
          </a:xfrm>
          <a:custGeom>
            <a:avLst/>
            <a:gdLst>
              <a:gd name="connsiteX0" fmla="*/ 856137 w 856137"/>
              <a:gd name="connsiteY0" fmla="*/ 311943 h 1114732"/>
              <a:gd name="connsiteX1" fmla="*/ 665637 w 856137"/>
              <a:gd name="connsiteY1" fmla="*/ 1083468 h 1114732"/>
              <a:gd name="connsiteX2" fmla="*/ 46512 w 856137"/>
              <a:gd name="connsiteY2" fmla="*/ 869156 h 1114732"/>
              <a:gd name="connsiteX3" fmla="*/ 91756 w 856137"/>
              <a:gd name="connsiteY3" fmla="*/ 0 h 111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137" h="1114732">
                <a:moveTo>
                  <a:pt x="856137" y="311943"/>
                </a:moveTo>
                <a:cubicBezTo>
                  <a:pt x="828355" y="651271"/>
                  <a:pt x="800574" y="990599"/>
                  <a:pt x="665637" y="1083468"/>
                </a:cubicBezTo>
                <a:cubicBezTo>
                  <a:pt x="530700" y="1176337"/>
                  <a:pt x="142159" y="1049734"/>
                  <a:pt x="46512" y="869156"/>
                </a:cubicBezTo>
                <a:cubicBezTo>
                  <a:pt x="-49135" y="688578"/>
                  <a:pt x="21310" y="344289"/>
                  <a:pt x="91756" y="0"/>
                </a:cubicBezTo>
              </a:path>
            </a:pathLst>
          </a:custGeom>
          <a:gradFill flip="none" rotWithShape="1">
            <a:gsLst>
              <a:gs pos="32781">
                <a:srgbClr val="1F1F27"/>
              </a:gs>
              <a:gs pos="83200">
                <a:srgbClr val="273140"/>
              </a:gs>
              <a:gs pos="100000">
                <a:srgbClr val="2F3448"/>
              </a:gs>
              <a:gs pos="0">
                <a:srgbClr val="1F1C20"/>
              </a:gs>
            </a:gsLst>
            <a:lin ang="0" scaled="1"/>
            <a:tileRect/>
          </a:gra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二等辺三角形 9">
            <a:extLst>
              <a:ext uri="{FF2B5EF4-FFF2-40B4-BE49-F238E27FC236}">
                <a16:creationId xmlns:a16="http://schemas.microsoft.com/office/drawing/2014/main" id="{FAE791A6-8F68-49B6-8FFE-F91886766EDB}"/>
              </a:ext>
            </a:extLst>
          </p:cNvPr>
          <p:cNvSpPr/>
          <p:nvPr/>
        </p:nvSpPr>
        <p:spPr>
          <a:xfrm>
            <a:off x="4617244" y="5314528"/>
            <a:ext cx="264319" cy="100436"/>
          </a:xfrm>
          <a:custGeom>
            <a:avLst/>
            <a:gdLst>
              <a:gd name="connsiteX0" fmla="*/ 0 w 273844"/>
              <a:gd name="connsiteY0" fmla="*/ 107157 h 107157"/>
              <a:gd name="connsiteX1" fmla="*/ 136922 w 273844"/>
              <a:gd name="connsiteY1" fmla="*/ 0 h 107157"/>
              <a:gd name="connsiteX2" fmla="*/ 273844 w 273844"/>
              <a:gd name="connsiteY2" fmla="*/ 107157 h 107157"/>
              <a:gd name="connsiteX3" fmla="*/ 0 w 273844"/>
              <a:gd name="connsiteY3" fmla="*/ 107157 h 107157"/>
              <a:gd name="connsiteX0" fmla="*/ 0 w 273844"/>
              <a:gd name="connsiteY0" fmla="*/ 97632 h 97632"/>
              <a:gd name="connsiteX1" fmla="*/ 22622 w 273844"/>
              <a:gd name="connsiteY1" fmla="*/ 0 h 97632"/>
              <a:gd name="connsiteX2" fmla="*/ 273844 w 273844"/>
              <a:gd name="connsiteY2" fmla="*/ 97632 h 97632"/>
              <a:gd name="connsiteX3" fmla="*/ 0 w 273844"/>
              <a:gd name="connsiteY3" fmla="*/ 97632 h 97632"/>
              <a:gd name="connsiteX0" fmla="*/ 0 w 264319"/>
              <a:gd name="connsiteY0" fmla="*/ 97632 h 97632"/>
              <a:gd name="connsiteX1" fmla="*/ 13097 w 264319"/>
              <a:gd name="connsiteY1" fmla="*/ 0 h 97632"/>
              <a:gd name="connsiteX2" fmla="*/ 264319 w 264319"/>
              <a:gd name="connsiteY2" fmla="*/ 97632 h 97632"/>
              <a:gd name="connsiteX3" fmla="*/ 0 w 264319"/>
              <a:gd name="connsiteY3" fmla="*/ 97632 h 97632"/>
              <a:gd name="connsiteX0" fmla="*/ 0 w 264319"/>
              <a:gd name="connsiteY0" fmla="*/ 97632 h 97632"/>
              <a:gd name="connsiteX1" fmla="*/ 13097 w 264319"/>
              <a:gd name="connsiteY1" fmla="*/ 0 h 97632"/>
              <a:gd name="connsiteX2" fmla="*/ 126206 w 264319"/>
              <a:gd name="connsiteY2" fmla="*/ 16668 h 97632"/>
              <a:gd name="connsiteX3" fmla="*/ 264319 w 264319"/>
              <a:gd name="connsiteY3" fmla="*/ 97632 h 97632"/>
              <a:gd name="connsiteX4" fmla="*/ 0 w 264319"/>
              <a:gd name="connsiteY4" fmla="*/ 97632 h 97632"/>
              <a:gd name="connsiteX0" fmla="*/ 0 w 264319"/>
              <a:gd name="connsiteY0" fmla="*/ 100436 h 100436"/>
              <a:gd name="connsiteX1" fmla="*/ 13097 w 264319"/>
              <a:gd name="connsiteY1" fmla="*/ 2804 h 100436"/>
              <a:gd name="connsiteX2" fmla="*/ 61912 w 264319"/>
              <a:gd name="connsiteY2" fmla="*/ 38522 h 100436"/>
              <a:gd name="connsiteX3" fmla="*/ 126206 w 264319"/>
              <a:gd name="connsiteY3" fmla="*/ 19472 h 100436"/>
              <a:gd name="connsiteX4" fmla="*/ 264319 w 264319"/>
              <a:gd name="connsiteY4" fmla="*/ 100436 h 100436"/>
              <a:gd name="connsiteX5" fmla="*/ 0 w 264319"/>
              <a:gd name="connsiteY5" fmla="*/ 100436 h 100436"/>
              <a:gd name="connsiteX0" fmla="*/ 0 w 264319"/>
              <a:gd name="connsiteY0" fmla="*/ 100436 h 100436"/>
              <a:gd name="connsiteX1" fmla="*/ 13097 w 264319"/>
              <a:gd name="connsiteY1" fmla="*/ 2804 h 100436"/>
              <a:gd name="connsiteX2" fmla="*/ 61912 w 264319"/>
              <a:gd name="connsiteY2" fmla="*/ 38522 h 100436"/>
              <a:gd name="connsiteX3" fmla="*/ 126206 w 264319"/>
              <a:gd name="connsiteY3" fmla="*/ 19472 h 100436"/>
              <a:gd name="connsiteX4" fmla="*/ 264319 w 264319"/>
              <a:gd name="connsiteY4" fmla="*/ 100436 h 100436"/>
              <a:gd name="connsiteX5" fmla="*/ 0 w 264319"/>
              <a:gd name="connsiteY5" fmla="*/ 100436 h 10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19" h="100436">
                <a:moveTo>
                  <a:pt x="0" y="100436"/>
                </a:moveTo>
                <a:lnTo>
                  <a:pt x="13097" y="2804"/>
                </a:lnTo>
                <a:cubicBezTo>
                  <a:pt x="22622" y="-11881"/>
                  <a:pt x="43061" y="35744"/>
                  <a:pt x="61912" y="38522"/>
                </a:cubicBezTo>
                <a:cubicBezTo>
                  <a:pt x="80763" y="41300"/>
                  <a:pt x="91678" y="4787"/>
                  <a:pt x="126206" y="19472"/>
                </a:cubicBezTo>
                <a:lnTo>
                  <a:pt x="264319" y="100436"/>
                </a:lnTo>
                <a:cubicBezTo>
                  <a:pt x="166688" y="86149"/>
                  <a:pt x="88106" y="100436"/>
                  <a:pt x="0" y="100436"/>
                </a:cubicBezTo>
                <a:close/>
              </a:path>
            </a:pathLst>
          </a:custGeom>
          <a:solidFill>
            <a:srgbClr val="121E2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二等辺三角形 5">
            <a:extLst>
              <a:ext uri="{FF2B5EF4-FFF2-40B4-BE49-F238E27FC236}">
                <a16:creationId xmlns:a16="http://schemas.microsoft.com/office/drawing/2014/main" id="{05C09963-F355-4264-B337-6986E2AE05DE}"/>
              </a:ext>
            </a:extLst>
          </p:cNvPr>
          <p:cNvSpPr/>
          <p:nvPr/>
        </p:nvSpPr>
        <p:spPr>
          <a:xfrm>
            <a:off x="3960556" y="5659150"/>
            <a:ext cx="547150" cy="439231"/>
          </a:xfrm>
          <a:custGeom>
            <a:avLst/>
            <a:gdLst>
              <a:gd name="connsiteX0" fmla="*/ 0 w 230981"/>
              <a:gd name="connsiteY0" fmla="*/ 192882 h 192882"/>
              <a:gd name="connsiteX1" fmla="*/ 115491 w 230981"/>
              <a:gd name="connsiteY1" fmla="*/ 0 h 192882"/>
              <a:gd name="connsiteX2" fmla="*/ 230981 w 230981"/>
              <a:gd name="connsiteY2" fmla="*/ 192882 h 192882"/>
              <a:gd name="connsiteX3" fmla="*/ 0 w 230981"/>
              <a:gd name="connsiteY3" fmla="*/ 192882 h 192882"/>
              <a:gd name="connsiteX0" fmla="*/ 0 w 402431"/>
              <a:gd name="connsiteY0" fmla="*/ 192882 h 352425"/>
              <a:gd name="connsiteX1" fmla="*/ 115491 w 402431"/>
              <a:gd name="connsiteY1" fmla="*/ 0 h 352425"/>
              <a:gd name="connsiteX2" fmla="*/ 402431 w 402431"/>
              <a:gd name="connsiteY2" fmla="*/ 352425 h 352425"/>
              <a:gd name="connsiteX3" fmla="*/ 0 w 402431"/>
              <a:gd name="connsiteY3" fmla="*/ 192882 h 352425"/>
              <a:gd name="connsiteX0" fmla="*/ 0 w 466725"/>
              <a:gd name="connsiteY0" fmla="*/ 219075 h 352425"/>
              <a:gd name="connsiteX1" fmla="*/ 179785 w 466725"/>
              <a:gd name="connsiteY1" fmla="*/ 0 h 352425"/>
              <a:gd name="connsiteX2" fmla="*/ 466725 w 466725"/>
              <a:gd name="connsiteY2" fmla="*/ 352425 h 352425"/>
              <a:gd name="connsiteX3" fmla="*/ 0 w 466725"/>
              <a:gd name="connsiteY3" fmla="*/ 219075 h 352425"/>
              <a:gd name="connsiteX0" fmla="*/ 0 w 466725"/>
              <a:gd name="connsiteY0" fmla="*/ 295275 h 428625"/>
              <a:gd name="connsiteX1" fmla="*/ 63104 w 466725"/>
              <a:gd name="connsiteY1" fmla="*/ 0 h 428625"/>
              <a:gd name="connsiteX2" fmla="*/ 466725 w 466725"/>
              <a:gd name="connsiteY2" fmla="*/ 428625 h 428625"/>
              <a:gd name="connsiteX3" fmla="*/ 0 w 466725"/>
              <a:gd name="connsiteY3" fmla="*/ 295275 h 428625"/>
              <a:gd name="connsiteX0" fmla="*/ 25988 w 492713"/>
              <a:gd name="connsiteY0" fmla="*/ 295275 h 428625"/>
              <a:gd name="connsiteX1" fmla="*/ 89092 w 492713"/>
              <a:gd name="connsiteY1" fmla="*/ 0 h 428625"/>
              <a:gd name="connsiteX2" fmla="*/ 492713 w 492713"/>
              <a:gd name="connsiteY2" fmla="*/ 428625 h 428625"/>
              <a:gd name="connsiteX3" fmla="*/ 25988 w 492713"/>
              <a:gd name="connsiteY3" fmla="*/ 295275 h 428625"/>
              <a:gd name="connsiteX0" fmla="*/ 80425 w 547150"/>
              <a:gd name="connsiteY0" fmla="*/ 295275 h 428625"/>
              <a:gd name="connsiteX1" fmla="*/ 143529 w 547150"/>
              <a:gd name="connsiteY1" fmla="*/ 0 h 428625"/>
              <a:gd name="connsiteX2" fmla="*/ 547150 w 547150"/>
              <a:gd name="connsiteY2" fmla="*/ 428625 h 428625"/>
              <a:gd name="connsiteX3" fmla="*/ 80425 w 547150"/>
              <a:gd name="connsiteY3" fmla="*/ 295275 h 428625"/>
              <a:gd name="connsiteX0" fmla="*/ 80425 w 547150"/>
              <a:gd name="connsiteY0" fmla="*/ 295275 h 428625"/>
              <a:gd name="connsiteX1" fmla="*/ 143529 w 547150"/>
              <a:gd name="connsiteY1" fmla="*/ 0 h 428625"/>
              <a:gd name="connsiteX2" fmla="*/ 409038 w 547150"/>
              <a:gd name="connsiteY2" fmla="*/ 280988 h 428625"/>
              <a:gd name="connsiteX3" fmla="*/ 547150 w 547150"/>
              <a:gd name="connsiteY3" fmla="*/ 428625 h 428625"/>
              <a:gd name="connsiteX4" fmla="*/ 80425 w 547150"/>
              <a:gd name="connsiteY4" fmla="*/ 295275 h 428625"/>
              <a:gd name="connsiteX0" fmla="*/ 80425 w 554295"/>
              <a:gd name="connsiteY0" fmla="*/ 295275 h 428625"/>
              <a:gd name="connsiteX1" fmla="*/ 143529 w 554295"/>
              <a:gd name="connsiteY1" fmla="*/ 0 h 428625"/>
              <a:gd name="connsiteX2" fmla="*/ 554295 w 554295"/>
              <a:gd name="connsiteY2" fmla="*/ 169069 h 428625"/>
              <a:gd name="connsiteX3" fmla="*/ 547150 w 554295"/>
              <a:gd name="connsiteY3" fmla="*/ 428625 h 428625"/>
              <a:gd name="connsiteX4" fmla="*/ 80425 w 554295"/>
              <a:gd name="connsiteY4" fmla="*/ 295275 h 428625"/>
              <a:gd name="connsiteX0" fmla="*/ 80425 w 547150"/>
              <a:gd name="connsiteY0" fmla="*/ 295275 h 428625"/>
              <a:gd name="connsiteX1" fmla="*/ 143529 w 547150"/>
              <a:gd name="connsiteY1" fmla="*/ 0 h 428625"/>
              <a:gd name="connsiteX2" fmla="*/ 523338 w 547150"/>
              <a:gd name="connsiteY2" fmla="*/ 340519 h 428625"/>
              <a:gd name="connsiteX3" fmla="*/ 547150 w 547150"/>
              <a:gd name="connsiteY3" fmla="*/ 428625 h 428625"/>
              <a:gd name="connsiteX4" fmla="*/ 80425 w 547150"/>
              <a:gd name="connsiteY4" fmla="*/ 295275 h 428625"/>
              <a:gd name="connsiteX0" fmla="*/ 80425 w 547150"/>
              <a:gd name="connsiteY0" fmla="*/ 295275 h 428625"/>
              <a:gd name="connsiteX1" fmla="*/ 143529 w 547150"/>
              <a:gd name="connsiteY1" fmla="*/ 0 h 428625"/>
              <a:gd name="connsiteX2" fmla="*/ 413800 w 547150"/>
              <a:gd name="connsiteY2" fmla="*/ 307182 h 428625"/>
              <a:gd name="connsiteX3" fmla="*/ 523338 w 547150"/>
              <a:gd name="connsiteY3" fmla="*/ 340519 h 428625"/>
              <a:gd name="connsiteX4" fmla="*/ 547150 w 547150"/>
              <a:gd name="connsiteY4" fmla="*/ 428625 h 428625"/>
              <a:gd name="connsiteX5" fmla="*/ 80425 w 547150"/>
              <a:gd name="connsiteY5" fmla="*/ 295275 h 428625"/>
              <a:gd name="connsiteX0" fmla="*/ 80425 w 547150"/>
              <a:gd name="connsiteY0" fmla="*/ 305881 h 439231"/>
              <a:gd name="connsiteX1" fmla="*/ 143529 w 547150"/>
              <a:gd name="connsiteY1" fmla="*/ 10606 h 439231"/>
              <a:gd name="connsiteX2" fmla="*/ 239969 w 547150"/>
              <a:gd name="connsiteY2" fmla="*/ 74900 h 439231"/>
              <a:gd name="connsiteX3" fmla="*/ 413800 w 547150"/>
              <a:gd name="connsiteY3" fmla="*/ 317788 h 439231"/>
              <a:gd name="connsiteX4" fmla="*/ 523338 w 547150"/>
              <a:gd name="connsiteY4" fmla="*/ 351125 h 439231"/>
              <a:gd name="connsiteX5" fmla="*/ 547150 w 547150"/>
              <a:gd name="connsiteY5" fmla="*/ 439231 h 439231"/>
              <a:gd name="connsiteX6" fmla="*/ 80425 w 547150"/>
              <a:gd name="connsiteY6" fmla="*/ 305881 h 439231"/>
              <a:gd name="connsiteX0" fmla="*/ 80425 w 547150"/>
              <a:gd name="connsiteY0" fmla="*/ 305881 h 439231"/>
              <a:gd name="connsiteX1" fmla="*/ 143529 w 547150"/>
              <a:gd name="connsiteY1" fmla="*/ 10606 h 439231"/>
              <a:gd name="connsiteX2" fmla="*/ 239969 w 547150"/>
              <a:gd name="connsiteY2" fmla="*/ 74900 h 439231"/>
              <a:gd name="connsiteX3" fmla="*/ 316169 w 547150"/>
              <a:gd name="connsiteY3" fmla="*/ 136813 h 439231"/>
              <a:gd name="connsiteX4" fmla="*/ 413800 w 547150"/>
              <a:gd name="connsiteY4" fmla="*/ 317788 h 439231"/>
              <a:gd name="connsiteX5" fmla="*/ 523338 w 547150"/>
              <a:gd name="connsiteY5" fmla="*/ 351125 h 439231"/>
              <a:gd name="connsiteX6" fmla="*/ 547150 w 547150"/>
              <a:gd name="connsiteY6" fmla="*/ 439231 h 439231"/>
              <a:gd name="connsiteX7" fmla="*/ 80425 w 547150"/>
              <a:gd name="connsiteY7" fmla="*/ 305881 h 439231"/>
              <a:gd name="connsiteX0" fmla="*/ 80425 w 547150"/>
              <a:gd name="connsiteY0" fmla="*/ 305881 h 439231"/>
              <a:gd name="connsiteX1" fmla="*/ 143529 w 547150"/>
              <a:gd name="connsiteY1" fmla="*/ 10606 h 439231"/>
              <a:gd name="connsiteX2" fmla="*/ 239969 w 547150"/>
              <a:gd name="connsiteY2" fmla="*/ 74900 h 439231"/>
              <a:gd name="connsiteX3" fmla="*/ 316169 w 547150"/>
              <a:gd name="connsiteY3" fmla="*/ 136813 h 439231"/>
              <a:gd name="connsiteX4" fmla="*/ 323313 w 547150"/>
              <a:gd name="connsiteY4" fmla="*/ 196344 h 439231"/>
              <a:gd name="connsiteX5" fmla="*/ 413800 w 547150"/>
              <a:gd name="connsiteY5" fmla="*/ 317788 h 439231"/>
              <a:gd name="connsiteX6" fmla="*/ 523338 w 547150"/>
              <a:gd name="connsiteY6" fmla="*/ 351125 h 439231"/>
              <a:gd name="connsiteX7" fmla="*/ 547150 w 547150"/>
              <a:gd name="connsiteY7" fmla="*/ 439231 h 439231"/>
              <a:gd name="connsiteX8" fmla="*/ 80425 w 547150"/>
              <a:gd name="connsiteY8" fmla="*/ 305881 h 43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150" h="439231">
                <a:moveTo>
                  <a:pt x="80425" y="305881"/>
                </a:moveTo>
                <a:cubicBezTo>
                  <a:pt x="-43796" y="86013"/>
                  <a:pt x="-25144" y="44737"/>
                  <a:pt x="143529" y="10606"/>
                </a:cubicBezTo>
                <a:cubicBezTo>
                  <a:pt x="170516" y="-21144"/>
                  <a:pt x="194924" y="23703"/>
                  <a:pt x="239969" y="74900"/>
                </a:cubicBezTo>
                <a:cubicBezTo>
                  <a:pt x="267155" y="102285"/>
                  <a:pt x="287197" y="96332"/>
                  <a:pt x="316169" y="136813"/>
                </a:cubicBezTo>
                <a:cubicBezTo>
                  <a:pt x="336013" y="161816"/>
                  <a:pt x="307041" y="166182"/>
                  <a:pt x="323313" y="196344"/>
                </a:cubicBezTo>
                <a:cubicBezTo>
                  <a:pt x="339585" y="226506"/>
                  <a:pt x="386416" y="296754"/>
                  <a:pt x="413800" y="317788"/>
                </a:cubicBezTo>
                <a:lnTo>
                  <a:pt x="523338" y="351125"/>
                </a:lnTo>
                <a:lnTo>
                  <a:pt x="547150" y="439231"/>
                </a:lnTo>
                <a:lnTo>
                  <a:pt x="80425" y="305881"/>
                </a:lnTo>
                <a:close/>
              </a:path>
            </a:pathLst>
          </a:custGeom>
          <a:solidFill>
            <a:srgbClr val="1A232F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EF1DD620-7552-4B47-98FF-214CCB5D856D}"/>
              </a:ext>
            </a:extLst>
          </p:cNvPr>
          <p:cNvSpPr/>
          <p:nvPr/>
        </p:nvSpPr>
        <p:spPr>
          <a:xfrm>
            <a:off x="-99588" y="4785064"/>
            <a:ext cx="12784647" cy="3704512"/>
          </a:xfrm>
          <a:custGeom>
            <a:avLst/>
            <a:gdLst>
              <a:gd name="connsiteX0" fmla="*/ 10811 w 12784647"/>
              <a:gd name="connsiteY0" fmla="*/ 0 h 3704512"/>
              <a:gd name="connsiteX1" fmla="*/ 587860 w 12784647"/>
              <a:gd name="connsiteY1" fmla="*/ 71021 h 3704512"/>
              <a:gd name="connsiteX2" fmla="*/ 1759712 w 12784647"/>
              <a:gd name="connsiteY2" fmla="*/ 426128 h 3704512"/>
              <a:gd name="connsiteX3" fmla="*/ 1946143 w 12784647"/>
              <a:gd name="connsiteY3" fmla="*/ 443884 h 3704512"/>
              <a:gd name="connsiteX4" fmla="*/ 2008287 w 12784647"/>
              <a:gd name="connsiteY4" fmla="*/ 497150 h 3704512"/>
              <a:gd name="connsiteX5" fmla="*/ 2469926 w 12784647"/>
              <a:gd name="connsiteY5" fmla="*/ 603682 h 3704512"/>
              <a:gd name="connsiteX6" fmla="*/ 2523192 w 12784647"/>
              <a:gd name="connsiteY6" fmla="*/ 665825 h 3704512"/>
              <a:gd name="connsiteX7" fmla="*/ 2984831 w 12784647"/>
              <a:gd name="connsiteY7" fmla="*/ 781235 h 3704512"/>
              <a:gd name="connsiteX8" fmla="*/ 4130050 w 12784647"/>
              <a:gd name="connsiteY8" fmla="*/ 1171853 h 3704512"/>
              <a:gd name="connsiteX9" fmla="*/ 4538423 w 12784647"/>
              <a:gd name="connsiteY9" fmla="*/ 1242874 h 3704512"/>
              <a:gd name="connsiteX10" fmla="*/ 4804753 w 12784647"/>
              <a:gd name="connsiteY10" fmla="*/ 1349406 h 3704512"/>
              <a:gd name="connsiteX11" fmla="*/ 5461701 w 12784647"/>
              <a:gd name="connsiteY11" fmla="*/ 1526959 h 3704512"/>
              <a:gd name="connsiteX12" fmla="*/ 5506089 w 12784647"/>
              <a:gd name="connsiteY12" fmla="*/ 1580225 h 3704512"/>
              <a:gd name="connsiteX13" fmla="*/ 5639254 w 12784647"/>
              <a:gd name="connsiteY13" fmla="*/ 1571348 h 3704512"/>
              <a:gd name="connsiteX14" fmla="*/ 6793351 w 12784647"/>
              <a:gd name="connsiteY14" fmla="*/ 1899821 h 3704512"/>
              <a:gd name="connsiteX15" fmla="*/ 7254990 w 12784647"/>
              <a:gd name="connsiteY15" fmla="*/ 2139519 h 3704512"/>
              <a:gd name="connsiteX16" fmla="*/ 7441421 w 12784647"/>
              <a:gd name="connsiteY16" fmla="*/ 2157274 h 3704512"/>
              <a:gd name="connsiteX17" fmla="*/ 7761017 w 12784647"/>
              <a:gd name="connsiteY17" fmla="*/ 2237173 h 3704512"/>
              <a:gd name="connsiteX18" fmla="*/ 7787650 w 12784647"/>
              <a:gd name="connsiteY18" fmla="*/ 2210540 h 3704512"/>
              <a:gd name="connsiteX19" fmla="*/ 7965204 w 12784647"/>
              <a:gd name="connsiteY19" fmla="*/ 2254928 h 3704512"/>
              <a:gd name="connsiteX20" fmla="*/ 8858106 w 12784647"/>
              <a:gd name="connsiteY20" fmla="*/ 2395665 h 3704512"/>
              <a:gd name="connsiteX21" fmla="*/ 9647000 w 12784647"/>
              <a:gd name="connsiteY21" fmla="*/ 2646677 h 3704512"/>
              <a:gd name="connsiteX22" fmla="*/ 10149023 w 12784647"/>
              <a:gd name="connsiteY22" fmla="*/ 2817007 h 3704512"/>
              <a:gd name="connsiteX23" fmla="*/ 10453823 w 12784647"/>
              <a:gd name="connsiteY23" fmla="*/ 2879760 h 3704512"/>
              <a:gd name="connsiteX24" fmla="*/ 11009635 w 12784647"/>
              <a:gd name="connsiteY24" fmla="*/ 3068018 h 3704512"/>
              <a:gd name="connsiteX25" fmla="*/ 11475800 w 12784647"/>
              <a:gd name="connsiteY25" fmla="*/ 3148701 h 3704512"/>
              <a:gd name="connsiteX26" fmla="*/ 11950929 w 12784647"/>
              <a:gd name="connsiteY26" fmla="*/ 3310065 h 3704512"/>
              <a:gd name="connsiteX27" fmla="*/ 12282623 w 12784647"/>
              <a:gd name="connsiteY27" fmla="*/ 3462465 h 3704512"/>
              <a:gd name="connsiteX28" fmla="*/ 12542600 w 12784647"/>
              <a:gd name="connsiteY28" fmla="*/ 3516254 h 3704512"/>
              <a:gd name="connsiteX29" fmla="*/ 12784647 w 12784647"/>
              <a:gd name="connsiteY29" fmla="*/ 3704512 h 3704512"/>
              <a:gd name="connsiteX30" fmla="*/ 0 w 12784647"/>
              <a:gd name="connsiteY30" fmla="*/ 3652766 h 370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784647" h="3704512">
                <a:moveTo>
                  <a:pt x="10811" y="0"/>
                </a:moveTo>
                <a:lnTo>
                  <a:pt x="587860" y="71021"/>
                </a:lnTo>
                <a:lnTo>
                  <a:pt x="1759712" y="426128"/>
                </a:lnTo>
                <a:lnTo>
                  <a:pt x="1946143" y="443884"/>
                </a:lnTo>
                <a:lnTo>
                  <a:pt x="2008287" y="497150"/>
                </a:lnTo>
                <a:lnTo>
                  <a:pt x="2469926" y="603682"/>
                </a:lnTo>
                <a:lnTo>
                  <a:pt x="2523192" y="665825"/>
                </a:lnTo>
                <a:lnTo>
                  <a:pt x="2984831" y="781235"/>
                </a:lnTo>
                <a:lnTo>
                  <a:pt x="4130050" y="1171853"/>
                </a:lnTo>
                <a:lnTo>
                  <a:pt x="4538423" y="1242874"/>
                </a:lnTo>
                <a:lnTo>
                  <a:pt x="4804753" y="1349406"/>
                </a:lnTo>
                <a:lnTo>
                  <a:pt x="5461701" y="1526959"/>
                </a:lnTo>
                <a:lnTo>
                  <a:pt x="5506089" y="1580225"/>
                </a:lnTo>
                <a:lnTo>
                  <a:pt x="5639254" y="1571348"/>
                </a:lnTo>
                <a:lnTo>
                  <a:pt x="6793351" y="1899821"/>
                </a:lnTo>
                <a:lnTo>
                  <a:pt x="7254990" y="2139519"/>
                </a:lnTo>
                <a:lnTo>
                  <a:pt x="7441421" y="2157274"/>
                </a:lnTo>
                <a:lnTo>
                  <a:pt x="7761017" y="2237173"/>
                </a:lnTo>
                <a:lnTo>
                  <a:pt x="7787650" y="2210540"/>
                </a:lnTo>
                <a:lnTo>
                  <a:pt x="7965204" y="2254928"/>
                </a:lnTo>
                <a:lnTo>
                  <a:pt x="8858106" y="2395665"/>
                </a:lnTo>
                <a:lnTo>
                  <a:pt x="9647000" y="2646677"/>
                </a:lnTo>
                <a:lnTo>
                  <a:pt x="10149023" y="2817007"/>
                </a:lnTo>
                <a:lnTo>
                  <a:pt x="10453823" y="2879760"/>
                </a:lnTo>
                <a:lnTo>
                  <a:pt x="11009635" y="3068018"/>
                </a:lnTo>
                <a:lnTo>
                  <a:pt x="11475800" y="3148701"/>
                </a:lnTo>
                <a:lnTo>
                  <a:pt x="11950929" y="3310065"/>
                </a:lnTo>
                <a:lnTo>
                  <a:pt x="12282623" y="3462465"/>
                </a:lnTo>
                <a:lnTo>
                  <a:pt x="12542600" y="3516254"/>
                </a:lnTo>
                <a:lnTo>
                  <a:pt x="12784647" y="3704512"/>
                </a:lnTo>
                <a:lnTo>
                  <a:pt x="0" y="3652766"/>
                </a:lnTo>
              </a:path>
            </a:pathLst>
          </a:custGeom>
          <a:solidFill>
            <a:srgbClr val="1A2B3B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53077959-B639-4095-85A7-554632541EF0}"/>
              </a:ext>
            </a:extLst>
          </p:cNvPr>
          <p:cNvSpPr/>
          <p:nvPr/>
        </p:nvSpPr>
        <p:spPr>
          <a:xfrm>
            <a:off x="2288381" y="2426495"/>
            <a:ext cx="581983" cy="1790700"/>
          </a:xfrm>
          <a:custGeom>
            <a:avLst/>
            <a:gdLst>
              <a:gd name="connsiteX0" fmla="*/ 350044 w 581983"/>
              <a:gd name="connsiteY0" fmla="*/ 129467 h 1920167"/>
              <a:gd name="connsiteX1" fmla="*/ 326232 w 581983"/>
              <a:gd name="connsiteY1" fmla="*/ 186617 h 1920167"/>
              <a:gd name="connsiteX2" fmla="*/ 0 w 581983"/>
              <a:gd name="connsiteY2" fmla="*/ 1920167 h 1920167"/>
              <a:gd name="connsiteX3" fmla="*/ 0 w 581983"/>
              <a:gd name="connsiteY3" fmla="*/ 1920167 h 1920167"/>
              <a:gd name="connsiteX4" fmla="*/ 550069 w 581983"/>
              <a:gd name="connsiteY4" fmla="*/ 1284373 h 1920167"/>
              <a:gd name="connsiteX5" fmla="*/ 507207 w 581983"/>
              <a:gd name="connsiteY5" fmla="*/ 491417 h 1920167"/>
              <a:gd name="connsiteX6" fmla="*/ 433388 w 581983"/>
              <a:gd name="connsiteY6" fmla="*/ 377117 h 1920167"/>
              <a:gd name="connsiteX0" fmla="*/ 350044 w 581983"/>
              <a:gd name="connsiteY0" fmla="*/ 48250 h 1838950"/>
              <a:gd name="connsiteX1" fmla="*/ 326232 w 581983"/>
              <a:gd name="connsiteY1" fmla="*/ 105400 h 1838950"/>
              <a:gd name="connsiteX2" fmla="*/ 0 w 581983"/>
              <a:gd name="connsiteY2" fmla="*/ 1838950 h 1838950"/>
              <a:gd name="connsiteX3" fmla="*/ 0 w 581983"/>
              <a:gd name="connsiteY3" fmla="*/ 1838950 h 1838950"/>
              <a:gd name="connsiteX4" fmla="*/ 550069 w 581983"/>
              <a:gd name="connsiteY4" fmla="*/ 1203156 h 1838950"/>
              <a:gd name="connsiteX5" fmla="*/ 507207 w 581983"/>
              <a:gd name="connsiteY5" fmla="*/ 410200 h 1838950"/>
              <a:gd name="connsiteX6" fmla="*/ 433388 w 581983"/>
              <a:gd name="connsiteY6" fmla="*/ 295900 h 1838950"/>
              <a:gd name="connsiteX0" fmla="*/ 350044 w 581983"/>
              <a:gd name="connsiteY0" fmla="*/ 0 h 1790700"/>
              <a:gd name="connsiteX1" fmla="*/ 326232 w 581983"/>
              <a:gd name="connsiteY1" fmla="*/ 57150 h 1790700"/>
              <a:gd name="connsiteX2" fmla="*/ 0 w 581983"/>
              <a:gd name="connsiteY2" fmla="*/ 1790700 h 1790700"/>
              <a:gd name="connsiteX3" fmla="*/ 0 w 581983"/>
              <a:gd name="connsiteY3" fmla="*/ 1790700 h 1790700"/>
              <a:gd name="connsiteX4" fmla="*/ 550069 w 581983"/>
              <a:gd name="connsiteY4" fmla="*/ 1154906 h 1790700"/>
              <a:gd name="connsiteX5" fmla="*/ 507207 w 581983"/>
              <a:gd name="connsiteY5" fmla="*/ 361950 h 1790700"/>
              <a:gd name="connsiteX6" fmla="*/ 433388 w 581983"/>
              <a:gd name="connsiteY6" fmla="*/ 24765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983" h="1790700">
                <a:moveTo>
                  <a:pt x="350044" y="0"/>
                </a:moveTo>
                <a:cubicBezTo>
                  <a:pt x="333970" y="12700"/>
                  <a:pt x="334567" y="18257"/>
                  <a:pt x="326232" y="57150"/>
                </a:cubicBezTo>
                <a:cubicBezTo>
                  <a:pt x="317897" y="96043"/>
                  <a:pt x="0" y="1790700"/>
                  <a:pt x="0" y="1790700"/>
                </a:cubicBezTo>
                <a:lnTo>
                  <a:pt x="0" y="1790700"/>
                </a:lnTo>
                <a:cubicBezTo>
                  <a:pt x="91678" y="1684734"/>
                  <a:pt x="465535" y="1393031"/>
                  <a:pt x="550069" y="1154906"/>
                </a:cubicBezTo>
                <a:cubicBezTo>
                  <a:pt x="634603" y="916781"/>
                  <a:pt x="526654" y="513159"/>
                  <a:pt x="507207" y="361950"/>
                </a:cubicBezTo>
                <a:cubicBezTo>
                  <a:pt x="487760" y="210741"/>
                  <a:pt x="455613" y="288131"/>
                  <a:pt x="433388" y="247650"/>
                </a:cubicBezTo>
              </a:path>
            </a:pathLst>
          </a:custGeom>
          <a:solidFill>
            <a:srgbClr val="162332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445E3C04-F4DF-4A62-ADAC-71FFECA2CCD8}"/>
              </a:ext>
            </a:extLst>
          </p:cNvPr>
          <p:cNvSpPr/>
          <p:nvPr/>
        </p:nvSpPr>
        <p:spPr>
          <a:xfrm>
            <a:off x="2652445" y="2273907"/>
            <a:ext cx="1165723" cy="1554901"/>
          </a:xfrm>
          <a:custGeom>
            <a:avLst/>
            <a:gdLst>
              <a:gd name="connsiteX0" fmla="*/ 214580 w 1153984"/>
              <a:gd name="connsiteY0" fmla="*/ 131157 h 1522067"/>
              <a:gd name="connsiteX1" fmla="*/ 262205 w 1153984"/>
              <a:gd name="connsiteY1" fmla="*/ 85913 h 1522067"/>
              <a:gd name="connsiteX2" fmla="*/ 312211 w 1153984"/>
              <a:gd name="connsiteY2" fmla="*/ 78769 h 1522067"/>
              <a:gd name="connsiteX3" fmla="*/ 328880 w 1153984"/>
              <a:gd name="connsiteY3" fmla="*/ 35907 h 1522067"/>
              <a:gd name="connsiteX4" fmla="*/ 395555 w 1153984"/>
              <a:gd name="connsiteY4" fmla="*/ 35907 h 1522067"/>
              <a:gd name="connsiteX5" fmla="*/ 431274 w 1153984"/>
              <a:gd name="connsiteY5" fmla="*/ 12094 h 1522067"/>
              <a:gd name="connsiteX6" fmla="*/ 483661 w 1153984"/>
              <a:gd name="connsiteY6" fmla="*/ 14475 h 1522067"/>
              <a:gd name="connsiteX7" fmla="*/ 526524 w 1153984"/>
              <a:gd name="connsiteY7" fmla="*/ 188 h 1522067"/>
              <a:gd name="connsiteX8" fmla="*/ 652730 w 1153984"/>
              <a:gd name="connsiteY8" fmla="*/ 26382 h 1522067"/>
              <a:gd name="connsiteX9" fmla="*/ 809893 w 1153984"/>
              <a:gd name="connsiteY9" fmla="*/ 62100 h 1522067"/>
              <a:gd name="connsiteX10" fmla="*/ 952768 w 1153984"/>
              <a:gd name="connsiteY10" fmla="*/ 133538 h 1522067"/>
              <a:gd name="connsiteX11" fmla="*/ 1067068 w 1153984"/>
              <a:gd name="connsiteY11" fmla="*/ 219263 h 1522067"/>
              <a:gd name="connsiteX12" fmla="*/ 1128980 w 1153984"/>
              <a:gd name="connsiteY12" fmla="*/ 319275 h 1522067"/>
              <a:gd name="connsiteX13" fmla="*/ 1148030 w 1153984"/>
              <a:gd name="connsiteY13" fmla="*/ 412144 h 1522067"/>
              <a:gd name="connsiteX14" fmla="*/ 1028968 w 1153984"/>
              <a:gd name="connsiteY14" fmla="*/ 1300350 h 1522067"/>
              <a:gd name="connsiteX15" fmla="*/ 962293 w 1153984"/>
              <a:gd name="connsiteY15" fmla="*/ 1474182 h 1522067"/>
              <a:gd name="connsiteX16" fmla="*/ 495568 w 1153984"/>
              <a:gd name="connsiteY16" fmla="*/ 1519425 h 1522067"/>
              <a:gd name="connsiteX17" fmla="*/ 540811 w 1153984"/>
              <a:gd name="connsiteY17" fmla="*/ 1414650 h 1522067"/>
              <a:gd name="connsiteX18" fmla="*/ 655111 w 1153984"/>
              <a:gd name="connsiteY18" fmla="*/ 1214625 h 1522067"/>
              <a:gd name="connsiteX19" fmla="*/ 745599 w 1153984"/>
              <a:gd name="connsiteY19" fmla="*/ 755044 h 1522067"/>
              <a:gd name="connsiteX20" fmla="*/ 590818 w 1153984"/>
              <a:gd name="connsiteY20" fmla="*/ 609788 h 1522067"/>
              <a:gd name="connsiteX21" fmla="*/ 378886 w 1153984"/>
              <a:gd name="connsiteY21" fmla="*/ 600263 h 1522067"/>
              <a:gd name="connsiteX22" fmla="*/ 274111 w 1153984"/>
              <a:gd name="connsiteY22" fmla="*/ 552638 h 1522067"/>
              <a:gd name="connsiteX23" fmla="*/ 131236 w 1153984"/>
              <a:gd name="connsiteY23" fmla="*/ 547875 h 1522067"/>
              <a:gd name="connsiteX24" fmla="*/ 112186 w 1153984"/>
              <a:gd name="connsiteY24" fmla="*/ 416907 h 1522067"/>
              <a:gd name="connsiteX25" fmla="*/ 35986 w 1153984"/>
              <a:gd name="connsiteY25" fmla="*/ 307369 h 1522067"/>
              <a:gd name="connsiteX26" fmla="*/ 268 w 1153984"/>
              <a:gd name="connsiteY26" fmla="*/ 207357 h 1522067"/>
              <a:gd name="connsiteX27" fmla="*/ 24080 w 1153984"/>
              <a:gd name="connsiteY27" fmla="*/ 143063 h 1522067"/>
              <a:gd name="connsiteX28" fmla="*/ 100280 w 1153984"/>
              <a:gd name="connsiteY28" fmla="*/ 114488 h 1522067"/>
              <a:gd name="connsiteX29" fmla="*/ 214580 w 1153984"/>
              <a:gd name="connsiteY29" fmla="*/ 131157 h 1522067"/>
              <a:gd name="connsiteX0" fmla="*/ 214580 w 1137774"/>
              <a:gd name="connsiteY0" fmla="*/ 131157 h 1522067"/>
              <a:gd name="connsiteX1" fmla="*/ 262205 w 1137774"/>
              <a:gd name="connsiteY1" fmla="*/ 85913 h 1522067"/>
              <a:gd name="connsiteX2" fmla="*/ 312211 w 1137774"/>
              <a:gd name="connsiteY2" fmla="*/ 78769 h 1522067"/>
              <a:gd name="connsiteX3" fmla="*/ 328880 w 1137774"/>
              <a:gd name="connsiteY3" fmla="*/ 35907 h 1522067"/>
              <a:gd name="connsiteX4" fmla="*/ 395555 w 1137774"/>
              <a:gd name="connsiteY4" fmla="*/ 35907 h 1522067"/>
              <a:gd name="connsiteX5" fmla="*/ 431274 w 1137774"/>
              <a:gd name="connsiteY5" fmla="*/ 12094 h 1522067"/>
              <a:gd name="connsiteX6" fmla="*/ 483661 w 1137774"/>
              <a:gd name="connsiteY6" fmla="*/ 14475 h 1522067"/>
              <a:gd name="connsiteX7" fmla="*/ 526524 w 1137774"/>
              <a:gd name="connsiteY7" fmla="*/ 188 h 1522067"/>
              <a:gd name="connsiteX8" fmla="*/ 652730 w 1137774"/>
              <a:gd name="connsiteY8" fmla="*/ 26382 h 1522067"/>
              <a:gd name="connsiteX9" fmla="*/ 809893 w 1137774"/>
              <a:gd name="connsiteY9" fmla="*/ 62100 h 1522067"/>
              <a:gd name="connsiteX10" fmla="*/ 952768 w 1137774"/>
              <a:gd name="connsiteY10" fmla="*/ 133538 h 1522067"/>
              <a:gd name="connsiteX11" fmla="*/ 1067068 w 1137774"/>
              <a:gd name="connsiteY11" fmla="*/ 219263 h 1522067"/>
              <a:gd name="connsiteX12" fmla="*/ 1128980 w 1137774"/>
              <a:gd name="connsiteY12" fmla="*/ 319275 h 1522067"/>
              <a:gd name="connsiteX13" fmla="*/ 1126599 w 1137774"/>
              <a:gd name="connsiteY13" fmla="*/ 531207 h 1522067"/>
              <a:gd name="connsiteX14" fmla="*/ 1028968 w 1137774"/>
              <a:gd name="connsiteY14" fmla="*/ 1300350 h 1522067"/>
              <a:gd name="connsiteX15" fmla="*/ 962293 w 1137774"/>
              <a:gd name="connsiteY15" fmla="*/ 1474182 h 1522067"/>
              <a:gd name="connsiteX16" fmla="*/ 495568 w 1137774"/>
              <a:gd name="connsiteY16" fmla="*/ 1519425 h 1522067"/>
              <a:gd name="connsiteX17" fmla="*/ 540811 w 1137774"/>
              <a:gd name="connsiteY17" fmla="*/ 1414650 h 1522067"/>
              <a:gd name="connsiteX18" fmla="*/ 655111 w 1137774"/>
              <a:gd name="connsiteY18" fmla="*/ 1214625 h 1522067"/>
              <a:gd name="connsiteX19" fmla="*/ 745599 w 1137774"/>
              <a:gd name="connsiteY19" fmla="*/ 755044 h 1522067"/>
              <a:gd name="connsiteX20" fmla="*/ 590818 w 1137774"/>
              <a:gd name="connsiteY20" fmla="*/ 609788 h 1522067"/>
              <a:gd name="connsiteX21" fmla="*/ 378886 w 1137774"/>
              <a:gd name="connsiteY21" fmla="*/ 600263 h 1522067"/>
              <a:gd name="connsiteX22" fmla="*/ 274111 w 1137774"/>
              <a:gd name="connsiteY22" fmla="*/ 552638 h 1522067"/>
              <a:gd name="connsiteX23" fmla="*/ 131236 w 1137774"/>
              <a:gd name="connsiteY23" fmla="*/ 547875 h 1522067"/>
              <a:gd name="connsiteX24" fmla="*/ 112186 w 1137774"/>
              <a:gd name="connsiteY24" fmla="*/ 416907 h 1522067"/>
              <a:gd name="connsiteX25" fmla="*/ 35986 w 1137774"/>
              <a:gd name="connsiteY25" fmla="*/ 307369 h 1522067"/>
              <a:gd name="connsiteX26" fmla="*/ 268 w 1137774"/>
              <a:gd name="connsiteY26" fmla="*/ 207357 h 1522067"/>
              <a:gd name="connsiteX27" fmla="*/ 24080 w 1137774"/>
              <a:gd name="connsiteY27" fmla="*/ 143063 h 1522067"/>
              <a:gd name="connsiteX28" fmla="*/ 100280 w 1137774"/>
              <a:gd name="connsiteY28" fmla="*/ 114488 h 1522067"/>
              <a:gd name="connsiteX29" fmla="*/ 214580 w 1137774"/>
              <a:gd name="connsiteY29" fmla="*/ 131157 h 1522067"/>
              <a:gd name="connsiteX0" fmla="*/ 214580 w 1142201"/>
              <a:gd name="connsiteY0" fmla="*/ 131157 h 1522067"/>
              <a:gd name="connsiteX1" fmla="*/ 262205 w 1142201"/>
              <a:gd name="connsiteY1" fmla="*/ 85913 h 1522067"/>
              <a:gd name="connsiteX2" fmla="*/ 312211 w 1142201"/>
              <a:gd name="connsiteY2" fmla="*/ 78769 h 1522067"/>
              <a:gd name="connsiteX3" fmla="*/ 328880 w 1142201"/>
              <a:gd name="connsiteY3" fmla="*/ 35907 h 1522067"/>
              <a:gd name="connsiteX4" fmla="*/ 395555 w 1142201"/>
              <a:gd name="connsiteY4" fmla="*/ 35907 h 1522067"/>
              <a:gd name="connsiteX5" fmla="*/ 431274 w 1142201"/>
              <a:gd name="connsiteY5" fmla="*/ 12094 h 1522067"/>
              <a:gd name="connsiteX6" fmla="*/ 483661 w 1142201"/>
              <a:gd name="connsiteY6" fmla="*/ 14475 h 1522067"/>
              <a:gd name="connsiteX7" fmla="*/ 526524 w 1142201"/>
              <a:gd name="connsiteY7" fmla="*/ 188 h 1522067"/>
              <a:gd name="connsiteX8" fmla="*/ 652730 w 1142201"/>
              <a:gd name="connsiteY8" fmla="*/ 26382 h 1522067"/>
              <a:gd name="connsiteX9" fmla="*/ 809893 w 1142201"/>
              <a:gd name="connsiteY9" fmla="*/ 62100 h 1522067"/>
              <a:gd name="connsiteX10" fmla="*/ 952768 w 1142201"/>
              <a:gd name="connsiteY10" fmla="*/ 133538 h 1522067"/>
              <a:gd name="connsiteX11" fmla="*/ 1067068 w 1142201"/>
              <a:gd name="connsiteY11" fmla="*/ 219263 h 1522067"/>
              <a:gd name="connsiteX12" fmla="*/ 1136124 w 1142201"/>
              <a:gd name="connsiteY12" fmla="*/ 331182 h 1522067"/>
              <a:gd name="connsiteX13" fmla="*/ 1126599 w 1142201"/>
              <a:gd name="connsiteY13" fmla="*/ 531207 h 1522067"/>
              <a:gd name="connsiteX14" fmla="*/ 1028968 w 1142201"/>
              <a:gd name="connsiteY14" fmla="*/ 1300350 h 1522067"/>
              <a:gd name="connsiteX15" fmla="*/ 962293 w 1142201"/>
              <a:gd name="connsiteY15" fmla="*/ 1474182 h 1522067"/>
              <a:gd name="connsiteX16" fmla="*/ 495568 w 1142201"/>
              <a:gd name="connsiteY16" fmla="*/ 1519425 h 1522067"/>
              <a:gd name="connsiteX17" fmla="*/ 540811 w 1142201"/>
              <a:gd name="connsiteY17" fmla="*/ 1414650 h 1522067"/>
              <a:gd name="connsiteX18" fmla="*/ 655111 w 1142201"/>
              <a:gd name="connsiteY18" fmla="*/ 1214625 h 1522067"/>
              <a:gd name="connsiteX19" fmla="*/ 745599 w 1142201"/>
              <a:gd name="connsiteY19" fmla="*/ 755044 h 1522067"/>
              <a:gd name="connsiteX20" fmla="*/ 590818 w 1142201"/>
              <a:gd name="connsiteY20" fmla="*/ 609788 h 1522067"/>
              <a:gd name="connsiteX21" fmla="*/ 378886 w 1142201"/>
              <a:gd name="connsiteY21" fmla="*/ 600263 h 1522067"/>
              <a:gd name="connsiteX22" fmla="*/ 274111 w 1142201"/>
              <a:gd name="connsiteY22" fmla="*/ 552638 h 1522067"/>
              <a:gd name="connsiteX23" fmla="*/ 131236 w 1142201"/>
              <a:gd name="connsiteY23" fmla="*/ 547875 h 1522067"/>
              <a:gd name="connsiteX24" fmla="*/ 112186 w 1142201"/>
              <a:gd name="connsiteY24" fmla="*/ 416907 h 1522067"/>
              <a:gd name="connsiteX25" fmla="*/ 35986 w 1142201"/>
              <a:gd name="connsiteY25" fmla="*/ 307369 h 1522067"/>
              <a:gd name="connsiteX26" fmla="*/ 268 w 1142201"/>
              <a:gd name="connsiteY26" fmla="*/ 207357 h 1522067"/>
              <a:gd name="connsiteX27" fmla="*/ 24080 w 1142201"/>
              <a:gd name="connsiteY27" fmla="*/ 143063 h 1522067"/>
              <a:gd name="connsiteX28" fmla="*/ 100280 w 1142201"/>
              <a:gd name="connsiteY28" fmla="*/ 114488 h 1522067"/>
              <a:gd name="connsiteX29" fmla="*/ 214580 w 1142201"/>
              <a:gd name="connsiteY29" fmla="*/ 131157 h 1522067"/>
              <a:gd name="connsiteX0" fmla="*/ 214580 w 1163861"/>
              <a:gd name="connsiteY0" fmla="*/ 131157 h 1522067"/>
              <a:gd name="connsiteX1" fmla="*/ 262205 w 1163861"/>
              <a:gd name="connsiteY1" fmla="*/ 85913 h 1522067"/>
              <a:gd name="connsiteX2" fmla="*/ 312211 w 1163861"/>
              <a:gd name="connsiteY2" fmla="*/ 78769 h 1522067"/>
              <a:gd name="connsiteX3" fmla="*/ 328880 w 1163861"/>
              <a:gd name="connsiteY3" fmla="*/ 35907 h 1522067"/>
              <a:gd name="connsiteX4" fmla="*/ 395555 w 1163861"/>
              <a:gd name="connsiteY4" fmla="*/ 35907 h 1522067"/>
              <a:gd name="connsiteX5" fmla="*/ 431274 w 1163861"/>
              <a:gd name="connsiteY5" fmla="*/ 12094 h 1522067"/>
              <a:gd name="connsiteX6" fmla="*/ 483661 w 1163861"/>
              <a:gd name="connsiteY6" fmla="*/ 14475 h 1522067"/>
              <a:gd name="connsiteX7" fmla="*/ 526524 w 1163861"/>
              <a:gd name="connsiteY7" fmla="*/ 188 h 1522067"/>
              <a:gd name="connsiteX8" fmla="*/ 652730 w 1163861"/>
              <a:gd name="connsiteY8" fmla="*/ 26382 h 1522067"/>
              <a:gd name="connsiteX9" fmla="*/ 809893 w 1163861"/>
              <a:gd name="connsiteY9" fmla="*/ 62100 h 1522067"/>
              <a:gd name="connsiteX10" fmla="*/ 952768 w 1163861"/>
              <a:gd name="connsiteY10" fmla="*/ 133538 h 1522067"/>
              <a:gd name="connsiteX11" fmla="*/ 1067068 w 1163861"/>
              <a:gd name="connsiteY11" fmla="*/ 219263 h 1522067"/>
              <a:gd name="connsiteX12" fmla="*/ 1136124 w 1163861"/>
              <a:gd name="connsiteY12" fmla="*/ 331182 h 1522067"/>
              <a:gd name="connsiteX13" fmla="*/ 1157555 w 1163861"/>
              <a:gd name="connsiteY13" fmla="*/ 528826 h 1522067"/>
              <a:gd name="connsiteX14" fmla="*/ 1028968 w 1163861"/>
              <a:gd name="connsiteY14" fmla="*/ 1300350 h 1522067"/>
              <a:gd name="connsiteX15" fmla="*/ 962293 w 1163861"/>
              <a:gd name="connsiteY15" fmla="*/ 1474182 h 1522067"/>
              <a:gd name="connsiteX16" fmla="*/ 495568 w 1163861"/>
              <a:gd name="connsiteY16" fmla="*/ 1519425 h 1522067"/>
              <a:gd name="connsiteX17" fmla="*/ 540811 w 1163861"/>
              <a:gd name="connsiteY17" fmla="*/ 1414650 h 1522067"/>
              <a:gd name="connsiteX18" fmla="*/ 655111 w 1163861"/>
              <a:gd name="connsiteY18" fmla="*/ 1214625 h 1522067"/>
              <a:gd name="connsiteX19" fmla="*/ 745599 w 1163861"/>
              <a:gd name="connsiteY19" fmla="*/ 755044 h 1522067"/>
              <a:gd name="connsiteX20" fmla="*/ 590818 w 1163861"/>
              <a:gd name="connsiteY20" fmla="*/ 609788 h 1522067"/>
              <a:gd name="connsiteX21" fmla="*/ 378886 w 1163861"/>
              <a:gd name="connsiteY21" fmla="*/ 600263 h 1522067"/>
              <a:gd name="connsiteX22" fmla="*/ 274111 w 1163861"/>
              <a:gd name="connsiteY22" fmla="*/ 552638 h 1522067"/>
              <a:gd name="connsiteX23" fmla="*/ 131236 w 1163861"/>
              <a:gd name="connsiteY23" fmla="*/ 547875 h 1522067"/>
              <a:gd name="connsiteX24" fmla="*/ 112186 w 1163861"/>
              <a:gd name="connsiteY24" fmla="*/ 416907 h 1522067"/>
              <a:gd name="connsiteX25" fmla="*/ 35986 w 1163861"/>
              <a:gd name="connsiteY25" fmla="*/ 307369 h 1522067"/>
              <a:gd name="connsiteX26" fmla="*/ 268 w 1163861"/>
              <a:gd name="connsiteY26" fmla="*/ 207357 h 1522067"/>
              <a:gd name="connsiteX27" fmla="*/ 24080 w 1163861"/>
              <a:gd name="connsiteY27" fmla="*/ 143063 h 1522067"/>
              <a:gd name="connsiteX28" fmla="*/ 100280 w 1163861"/>
              <a:gd name="connsiteY28" fmla="*/ 114488 h 1522067"/>
              <a:gd name="connsiteX29" fmla="*/ 214580 w 1163861"/>
              <a:gd name="connsiteY29" fmla="*/ 131157 h 1522067"/>
              <a:gd name="connsiteX0" fmla="*/ 214580 w 1162862"/>
              <a:gd name="connsiteY0" fmla="*/ 131157 h 1522067"/>
              <a:gd name="connsiteX1" fmla="*/ 262205 w 1162862"/>
              <a:gd name="connsiteY1" fmla="*/ 85913 h 1522067"/>
              <a:gd name="connsiteX2" fmla="*/ 312211 w 1162862"/>
              <a:gd name="connsiteY2" fmla="*/ 78769 h 1522067"/>
              <a:gd name="connsiteX3" fmla="*/ 328880 w 1162862"/>
              <a:gd name="connsiteY3" fmla="*/ 35907 h 1522067"/>
              <a:gd name="connsiteX4" fmla="*/ 395555 w 1162862"/>
              <a:gd name="connsiteY4" fmla="*/ 35907 h 1522067"/>
              <a:gd name="connsiteX5" fmla="*/ 431274 w 1162862"/>
              <a:gd name="connsiteY5" fmla="*/ 12094 h 1522067"/>
              <a:gd name="connsiteX6" fmla="*/ 483661 w 1162862"/>
              <a:gd name="connsiteY6" fmla="*/ 14475 h 1522067"/>
              <a:gd name="connsiteX7" fmla="*/ 526524 w 1162862"/>
              <a:gd name="connsiteY7" fmla="*/ 188 h 1522067"/>
              <a:gd name="connsiteX8" fmla="*/ 652730 w 1162862"/>
              <a:gd name="connsiteY8" fmla="*/ 26382 h 1522067"/>
              <a:gd name="connsiteX9" fmla="*/ 809893 w 1162862"/>
              <a:gd name="connsiteY9" fmla="*/ 62100 h 1522067"/>
              <a:gd name="connsiteX10" fmla="*/ 952768 w 1162862"/>
              <a:gd name="connsiteY10" fmla="*/ 133538 h 1522067"/>
              <a:gd name="connsiteX11" fmla="*/ 1067068 w 1162862"/>
              <a:gd name="connsiteY11" fmla="*/ 219263 h 1522067"/>
              <a:gd name="connsiteX12" fmla="*/ 1136124 w 1162862"/>
              <a:gd name="connsiteY12" fmla="*/ 331182 h 1522067"/>
              <a:gd name="connsiteX13" fmla="*/ 1157555 w 1162862"/>
              <a:gd name="connsiteY13" fmla="*/ 528826 h 1522067"/>
              <a:gd name="connsiteX14" fmla="*/ 1028968 w 1162862"/>
              <a:gd name="connsiteY14" fmla="*/ 1300350 h 1522067"/>
              <a:gd name="connsiteX15" fmla="*/ 962293 w 1162862"/>
              <a:gd name="connsiteY15" fmla="*/ 1474182 h 1522067"/>
              <a:gd name="connsiteX16" fmla="*/ 495568 w 1162862"/>
              <a:gd name="connsiteY16" fmla="*/ 1519425 h 1522067"/>
              <a:gd name="connsiteX17" fmla="*/ 540811 w 1162862"/>
              <a:gd name="connsiteY17" fmla="*/ 1414650 h 1522067"/>
              <a:gd name="connsiteX18" fmla="*/ 655111 w 1162862"/>
              <a:gd name="connsiteY18" fmla="*/ 1214625 h 1522067"/>
              <a:gd name="connsiteX19" fmla="*/ 745599 w 1162862"/>
              <a:gd name="connsiteY19" fmla="*/ 755044 h 1522067"/>
              <a:gd name="connsiteX20" fmla="*/ 590818 w 1162862"/>
              <a:gd name="connsiteY20" fmla="*/ 609788 h 1522067"/>
              <a:gd name="connsiteX21" fmla="*/ 378886 w 1162862"/>
              <a:gd name="connsiteY21" fmla="*/ 600263 h 1522067"/>
              <a:gd name="connsiteX22" fmla="*/ 274111 w 1162862"/>
              <a:gd name="connsiteY22" fmla="*/ 552638 h 1522067"/>
              <a:gd name="connsiteX23" fmla="*/ 131236 w 1162862"/>
              <a:gd name="connsiteY23" fmla="*/ 547875 h 1522067"/>
              <a:gd name="connsiteX24" fmla="*/ 112186 w 1162862"/>
              <a:gd name="connsiteY24" fmla="*/ 416907 h 1522067"/>
              <a:gd name="connsiteX25" fmla="*/ 35986 w 1162862"/>
              <a:gd name="connsiteY25" fmla="*/ 307369 h 1522067"/>
              <a:gd name="connsiteX26" fmla="*/ 268 w 1162862"/>
              <a:gd name="connsiteY26" fmla="*/ 207357 h 1522067"/>
              <a:gd name="connsiteX27" fmla="*/ 24080 w 1162862"/>
              <a:gd name="connsiteY27" fmla="*/ 143063 h 1522067"/>
              <a:gd name="connsiteX28" fmla="*/ 100280 w 1162862"/>
              <a:gd name="connsiteY28" fmla="*/ 114488 h 1522067"/>
              <a:gd name="connsiteX29" fmla="*/ 214580 w 1162862"/>
              <a:gd name="connsiteY29" fmla="*/ 131157 h 1522067"/>
              <a:gd name="connsiteX0" fmla="*/ 214580 w 1165723"/>
              <a:gd name="connsiteY0" fmla="*/ 131157 h 1522067"/>
              <a:gd name="connsiteX1" fmla="*/ 262205 w 1165723"/>
              <a:gd name="connsiteY1" fmla="*/ 85913 h 1522067"/>
              <a:gd name="connsiteX2" fmla="*/ 312211 w 1165723"/>
              <a:gd name="connsiteY2" fmla="*/ 78769 h 1522067"/>
              <a:gd name="connsiteX3" fmla="*/ 328880 w 1165723"/>
              <a:gd name="connsiteY3" fmla="*/ 35907 h 1522067"/>
              <a:gd name="connsiteX4" fmla="*/ 395555 w 1165723"/>
              <a:gd name="connsiteY4" fmla="*/ 35907 h 1522067"/>
              <a:gd name="connsiteX5" fmla="*/ 431274 w 1165723"/>
              <a:gd name="connsiteY5" fmla="*/ 12094 h 1522067"/>
              <a:gd name="connsiteX6" fmla="*/ 483661 w 1165723"/>
              <a:gd name="connsiteY6" fmla="*/ 14475 h 1522067"/>
              <a:gd name="connsiteX7" fmla="*/ 526524 w 1165723"/>
              <a:gd name="connsiteY7" fmla="*/ 188 h 1522067"/>
              <a:gd name="connsiteX8" fmla="*/ 652730 w 1165723"/>
              <a:gd name="connsiteY8" fmla="*/ 26382 h 1522067"/>
              <a:gd name="connsiteX9" fmla="*/ 809893 w 1165723"/>
              <a:gd name="connsiteY9" fmla="*/ 62100 h 1522067"/>
              <a:gd name="connsiteX10" fmla="*/ 952768 w 1165723"/>
              <a:gd name="connsiteY10" fmla="*/ 133538 h 1522067"/>
              <a:gd name="connsiteX11" fmla="*/ 1067068 w 1165723"/>
              <a:gd name="connsiteY11" fmla="*/ 219263 h 1522067"/>
              <a:gd name="connsiteX12" fmla="*/ 1143268 w 1165723"/>
              <a:gd name="connsiteY12" fmla="*/ 326419 h 1522067"/>
              <a:gd name="connsiteX13" fmla="*/ 1157555 w 1165723"/>
              <a:gd name="connsiteY13" fmla="*/ 528826 h 1522067"/>
              <a:gd name="connsiteX14" fmla="*/ 1028968 w 1165723"/>
              <a:gd name="connsiteY14" fmla="*/ 1300350 h 1522067"/>
              <a:gd name="connsiteX15" fmla="*/ 962293 w 1165723"/>
              <a:gd name="connsiteY15" fmla="*/ 1474182 h 1522067"/>
              <a:gd name="connsiteX16" fmla="*/ 495568 w 1165723"/>
              <a:gd name="connsiteY16" fmla="*/ 1519425 h 1522067"/>
              <a:gd name="connsiteX17" fmla="*/ 540811 w 1165723"/>
              <a:gd name="connsiteY17" fmla="*/ 1414650 h 1522067"/>
              <a:gd name="connsiteX18" fmla="*/ 655111 w 1165723"/>
              <a:gd name="connsiteY18" fmla="*/ 1214625 h 1522067"/>
              <a:gd name="connsiteX19" fmla="*/ 745599 w 1165723"/>
              <a:gd name="connsiteY19" fmla="*/ 755044 h 1522067"/>
              <a:gd name="connsiteX20" fmla="*/ 590818 w 1165723"/>
              <a:gd name="connsiteY20" fmla="*/ 609788 h 1522067"/>
              <a:gd name="connsiteX21" fmla="*/ 378886 w 1165723"/>
              <a:gd name="connsiteY21" fmla="*/ 600263 h 1522067"/>
              <a:gd name="connsiteX22" fmla="*/ 274111 w 1165723"/>
              <a:gd name="connsiteY22" fmla="*/ 552638 h 1522067"/>
              <a:gd name="connsiteX23" fmla="*/ 131236 w 1165723"/>
              <a:gd name="connsiteY23" fmla="*/ 547875 h 1522067"/>
              <a:gd name="connsiteX24" fmla="*/ 112186 w 1165723"/>
              <a:gd name="connsiteY24" fmla="*/ 416907 h 1522067"/>
              <a:gd name="connsiteX25" fmla="*/ 35986 w 1165723"/>
              <a:gd name="connsiteY25" fmla="*/ 307369 h 1522067"/>
              <a:gd name="connsiteX26" fmla="*/ 268 w 1165723"/>
              <a:gd name="connsiteY26" fmla="*/ 207357 h 1522067"/>
              <a:gd name="connsiteX27" fmla="*/ 24080 w 1165723"/>
              <a:gd name="connsiteY27" fmla="*/ 143063 h 1522067"/>
              <a:gd name="connsiteX28" fmla="*/ 100280 w 1165723"/>
              <a:gd name="connsiteY28" fmla="*/ 114488 h 1522067"/>
              <a:gd name="connsiteX29" fmla="*/ 214580 w 1165723"/>
              <a:gd name="connsiteY29" fmla="*/ 131157 h 1522067"/>
              <a:gd name="connsiteX0" fmla="*/ 214580 w 1165723"/>
              <a:gd name="connsiteY0" fmla="*/ 131157 h 1522067"/>
              <a:gd name="connsiteX1" fmla="*/ 262205 w 1165723"/>
              <a:gd name="connsiteY1" fmla="*/ 85913 h 1522067"/>
              <a:gd name="connsiteX2" fmla="*/ 312211 w 1165723"/>
              <a:gd name="connsiteY2" fmla="*/ 78769 h 1522067"/>
              <a:gd name="connsiteX3" fmla="*/ 328880 w 1165723"/>
              <a:gd name="connsiteY3" fmla="*/ 35907 h 1522067"/>
              <a:gd name="connsiteX4" fmla="*/ 395555 w 1165723"/>
              <a:gd name="connsiteY4" fmla="*/ 35907 h 1522067"/>
              <a:gd name="connsiteX5" fmla="*/ 431274 w 1165723"/>
              <a:gd name="connsiteY5" fmla="*/ 12094 h 1522067"/>
              <a:gd name="connsiteX6" fmla="*/ 483661 w 1165723"/>
              <a:gd name="connsiteY6" fmla="*/ 14475 h 1522067"/>
              <a:gd name="connsiteX7" fmla="*/ 526524 w 1165723"/>
              <a:gd name="connsiteY7" fmla="*/ 188 h 1522067"/>
              <a:gd name="connsiteX8" fmla="*/ 652730 w 1165723"/>
              <a:gd name="connsiteY8" fmla="*/ 26382 h 1522067"/>
              <a:gd name="connsiteX9" fmla="*/ 809893 w 1165723"/>
              <a:gd name="connsiteY9" fmla="*/ 62100 h 1522067"/>
              <a:gd name="connsiteX10" fmla="*/ 952768 w 1165723"/>
              <a:gd name="connsiteY10" fmla="*/ 133538 h 1522067"/>
              <a:gd name="connsiteX11" fmla="*/ 1067068 w 1165723"/>
              <a:gd name="connsiteY11" fmla="*/ 219263 h 1522067"/>
              <a:gd name="connsiteX12" fmla="*/ 1143268 w 1165723"/>
              <a:gd name="connsiteY12" fmla="*/ 326419 h 1522067"/>
              <a:gd name="connsiteX13" fmla="*/ 1157555 w 1165723"/>
              <a:gd name="connsiteY13" fmla="*/ 528826 h 1522067"/>
              <a:gd name="connsiteX14" fmla="*/ 1028968 w 1165723"/>
              <a:gd name="connsiteY14" fmla="*/ 1300350 h 1522067"/>
              <a:gd name="connsiteX15" fmla="*/ 962293 w 1165723"/>
              <a:gd name="connsiteY15" fmla="*/ 1474182 h 1522067"/>
              <a:gd name="connsiteX16" fmla="*/ 495568 w 1165723"/>
              <a:gd name="connsiteY16" fmla="*/ 1519425 h 1522067"/>
              <a:gd name="connsiteX17" fmla="*/ 540811 w 1165723"/>
              <a:gd name="connsiteY17" fmla="*/ 1414650 h 1522067"/>
              <a:gd name="connsiteX18" fmla="*/ 514617 w 1165723"/>
              <a:gd name="connsiteY18" fmla="*/ 1205100 h 1522067"/>
              <a:gd name="connsiteX19" fmla="*/ 745599 w 1165723"/>
              <a:gd name="connsiteY19" fmla="*/ 755044 h 1522067"/>
              <a:gd name="connsiteX20" fmla="*/ 590818 w 1165723"/>
              <a:gd name="connsiteY20" fmla="*/ 609788 h 1522067"/>
              <a:gd name="connsiteX21" fmla="*/ 378886 w 1165723"/>
              <a:gd name="connsiteY21" fmla="*/ 600263 h 1522067"/>
              <a:gd name="connsiteX22" fmla="*/ 274111 w 1165723"/>
              <a:gd name="connsiteY22" fmla="*/ 552638 h 1522067"/>
              <a:gd name="connsiteX23" fmla="*/ 131236 w 1165723"/>
              <a:gd name="connsiteY23" fmla="*/ 547875 h 1522067"/>
              <a:gd name="connsiteX24" fmla="*/ 112186 w 1165723"/>
              <a:gd name="connsiteY24" fmla="*/ 416907 h 1522067"/>
              <a:gd name="connsiteX25" fmla="*/ 35986 w 1165723"/>
              <a:gd name="connsiteY25" fmla="*/ 307369 h 1522067"/>
              <a:gd name="connsiteX26" fmla="*/ 268 w 1165723"/>
              <a:gd name="connsiteY26" fmla="*/ 207357 h 1522067"/>
              <a:gd name="connsiteX27" fmla="*/ 24080 w 1165723"/>
              <a:gd name="connsiteY27" fmla="*/ 143063 h 1522067"/>
              <a:gd name="connsiteX28" fmla="*/ 100280 w 1165723"/>
              <a:gd name="connsiteY28" fmla="*/ 114488 h 1522067"/>
              <a:gd name="connsiteX29" fmla="*/ 214580 w 1165723"/>
              <a:gd name="connsiteY29" fmla="*/ 131157 h 1522067"/>
              <a:gd name="connsiteX0" fmla="*/ 214580 w 1165723"/>
              <a:gd name="connsiteY0" fmla="*/ 131157 h 1522067"/>
              <a:gd name="connsiteX1" fmla="*/ 262205 w 1165723"/>
              <a:gd name="connsiteY1" fmla="*/ 85913 h 1522067"/>
              <a:gd name="connsiteX2" fmla="*/ 312211 w 1165723"/>
              <a:gd name="connsiteY2" fmla="*/ 78769 h 1522067"/>
              <a:gd name="connsiteX3" fmla="*/ 328880 w 1165723"/>
              <a:gd name="connsiteY3" fmla="*/ 35907 h 1522067"/>
              <a:gd name="connsiteX4" fmla="*/ 395555 w 1165723"/>
              <a:gd name="connsiteY4" fmla="*/ 35907 h 1522067"/>
              <a:gd name="connsiteX5" fmla="*/ 431274 w 1165723"/>
              <a:gd name="connsiteY5" fmla="*/ 12094 h 1522067"/>
              <a:gd name="connsiteX6" fmla="*/ 483661 w 1165723"/>
              <a:gd name="connsiteY6" fmla="*/ 14475 h 1522067"/>
              <a:gd name="connsiteX7" fmla="*/ 526524 w 1165723"/>
              <a:gd name="connsiteY7" fmla="*/ 188 h 1522067"/>
              <a:gd name="connsiteX8" fmla="*/ 652730 w 1165723"/>
              <a:gd name="connsiteY8" fmla="*/ 26382 h 1522067"/>
              <a:gd name="connsiteX9" fmla="*/ 809893 w 1165723"/>
              <a:gd name="connsiteY9" fmla="*/ 62100 h 1522067"/>
              <a:gd name="connsiteX10" fmla="*/ 952768 w 1165723"/>
              <a:gd name="connsiteY10" fmla="*/ 133538 h 1522067"/>
              <a:gd name="connsiteX11" fmla="*/ 1067068 w 1165723"/>
              <a:gd name="connsiteY11" fmla="*/ 219263 h 1522067"/>
              <a:gd name="connsiteX12" fmla="*/ 1143268 w 1165723"/>
              <a:gd name="connsiteY12" fmla="*/ 326419 h 1522067"/>
              <a:gd name="connsiteX13" fmla="*/ 1157555 w 1165723"/>
              <a:gd name="connsiteY13" fmla="*/ 528826 h 1522067"/>
              <a:gd name="connsiteX14" fmla="*/ 1028968 w 1165723"/>
              <a:gd name="connsiteY14" fmla="*/ 1300350 h 1522067"/>
              <a:gd name="connsiteX15" fmla="*/ 962293 w 1165723"/>
              <a:gd name="connsiteY15" fmla="*/ 1474182 h 1522067"/>
              <a:gd name="connsiteX16" fmla="*/ 495568 w 1165723"/>
              <a:gd name="connsiteY16" fmla="*/ 1519425 h 1522067"/>
              <a:gd name="connsiteX17" fmla="*/ 540811 w 1165723"/>
              <a:gd name="connsiteY17" fmla="*/ 1414650 h 1522067"/>
              <a:gd name="connsiteX18" fmla="*/ 514617 w 1165723"/>
              <a:gd name="connsiteY18" fmla="*/ 1205100 h 1522067"/>
              <a:gd name="connsiteX19" fmla="*/ 605106 w 1165723"/>
              <a:gd name="connsiteY19" fmla="*/ 828863 h 1522067"/>
              <a:gd name="connsiteX20" fmla="*/ 590818 w 1165723"/>
              <a:gd name="connsiteY20" fmla="*/ 609788 h 1522067"/>
              <a:gd name="connsiteX21" fmla="*/ 378886 w 1165723"/>
              <a:gd name="connsiteY21" fmla="*/ 600263 h 1522067"/>
              <a:gd name="connsiteX22" fmla="*/ 274111 w 1165723"/>
              <a:gd name="connsiteY22" fmla="*/ 552638 h 1522067"/>
              <a:gd name="connsiteX23" fmla="*/ 131236 w 1165723"/>
              <a:gd name="connsiteY23" fmla="*/ 547875 h 1522067"/>
              <a:gd name="connsiteX24" fmla="*/ 112186 w 1165723"/>
              <a:gd name="connsiteY24" fmla="*/ 416907 h 1522067"/>
              <a:gd name="connsiteX25" fmla="*/ 35986 w 1165723"/>
              <a:gd name="connsiteY25" fmla="*/ 307369 h 1522067"/>
              <a:gd name="connsiteX26" fmla="*/ 268 w 1165723"/>
              <a:gd name="connsiteY26" fmla="*/ 207357 h 1522067"/>
              <a:gd name="connsiteX27" fmla="*/ 24080 w 1165723"/>
              <a:gd name="connsiteY27" fmla="*/ 143063 h 1522067"/>
              <a:gd name="connsiteX28" fmla="*/ 100280 w 1165723"/>
              <a:gd name="connsiteY28" fmla="*/ 114488 h 1522067"/>
              <a:gd name="connsiteX29" fmla="*/ 214580 w 1165723"/>
              <a:gd name="connsiteY29" fmla="*/ 131157 h 1522067"/>
              <a:gd name="connsiteX0" fmla="*/ 214580 w 1165723"/>
              <a:gd name="connsiteY0" fmla="*/ 131157 h 1522067"/>
              <a:gd name="connsiteX1" fmla="*/ 262205 w 1165723"/>
              <a:gd name="connsiteY1" fmla="*/ 85913 h 1522067"/>
              <a:gd name="connsiteX2" fmla="*/ 312211 w 1165723"/>
              <a:gd name="connsiteY2" fmla="*/ 78769 h 1522067"/>
              <a:gd name="connsiteX3" fmla="*/ 328880 w 1165723"/>
              <a:gd name="connsiteY3" fmla="*/ 35907 h 1522067"/>
              <a:gd name="connsiteX4" fmla="*/ 395555 w 1165723"/>
              <a:gd name="connsiteY4" fmla="*/ 35907 h 1522067"/>
              <a:gd name="connsiteX5" fmla="*/ 431274 w 1165723"/>
              <a:gd name="connsiteY5" fmla="*/ 12094 h 1522067"/>
              <a:gd name="connsiteX6" fmla="*/ 483661 w 1165723"/>
              <a:gd name="connsiteY6" fmla="*/ 14475 h 1522067"/>
              <a:gd name="connsiteX7" fmla="*/ 526524 w 1165723"/>
              <a:gd name="connsiteY7" fmla="*/ 188 h 1522067"/>
              <a:gd name="connsiteX8" fmla="*/ 652730 w 1165723"/>
              <a:gd name="connsiteY8" fmla="*/ 26382 h 1522067"/>
              <a:gd name="connsiteX9" fmla="*/ 809893 w 1165723"/>
              <a:gd name="connsiteY9" fmla="*/ 62100 h 1522067"/>
              <a:gd name="connsiteX10" fmla="*/ 952768 w 1165723"/>
              <a:gd name="connsiteY10" fmla="*/ 133538 h 1522067"/>
              <a:gd name="connsiteX11" fmla="*/ 1067068 w 1165723"/>
              <a:gd name="connsiteY11" fmla="*/ 219263 h 1522067"/>
              <a:gd name="connsiteX12" fmla="*/ 1143268 w 1165723"/>
              <a:gd name="connsiteY12" fmla="*/ 326419 h 1522067"/>
              <a:gd name="connsiteX13" fmla="*/ 1157555 w 1165723"/>
              <a:gd name="connsiteY13" fmla="*/ 528826 h 1522067"/>
              <a:gd name="connsiteX14" fmla="*/ 1028968 w 1165723"/>
              <a:gd name="connsiteY14" fmla="*/ 1300350 h 1522067"/>
              <a:gd name="connsiteX15" fmla="*/ 962293 w 1165723"/>
              <a:gd name="connsiteY15" fmla="*/ 1474182 h 1522067"/>
              <a:gd name="connsiteX16" fmla="*/ 495568 w 1165723"/>
              <a:gd name="connsiteY16" fmla="*/ 1519425 h 1522067"/>
              <a:gd name="connsiteX17" fmla="*/ 540811 w 1165723"/>
              <a:gd name="connsiteY17" fmla="*/ 1414650 h 1522067"/>
              <a:gd name="connsiteX18" fmla="*/ 514617 w 1165723"/>
              <a:gd name="connsiteY18" fmla="*/ 1205100 h 1522067"/>
              <a:gd name="connsiteX19" fmla="*/ 605106 w 1165723"/>
              <a:gd name="connsiteY19" fmla="*/ 828863 h 1522067"/>
              <a:gd name="connsiteX20" fmla="*/ 552718 w 1165723"/>
              <a:gd name="connsiteY20" fmla="*/ 721707 h 1522067"/>
              <a:gd name="connsiteX21" fmla="*/ 378886 w 1165723"/>
              <a:gd name="connsiteY21" fmla="*/ 600263 h 1522067"/>
              <a:gd name="connsiteX22" fmla="*/ 274111 w 1165723"/>
              <a:gd name="connsiteY22" fmla="*/ 552638 h 1522067"/>
              <a:gd name="connsiteX23" fmla="*/ 131236 w 1165723"/>
              <a:gd name="connsiteY23" fmla="*/ 547875 h 1522067"/>
              <a:gd name="connsiteX24" fmla="*/ 112186 w 1165723"/>
              <a:gd name="connsiteY24" fmla="*/ 416907 h 1522067"/>
              <a:gd name="connsiteX25" fmla="*/ 35986 w 1165723"/>
              <a:gd name="connsiteY25" fmla="*/ 307369 h 1522067"/>
              <a:gd name="connsiteX26" fmla="*/ 268 w 1165723"/>
              <a:gd name="connsiteY26" fmla="*/ 207357 h 1522067"/>
              <a:gd name="connsiteX27" fmla="*/ 24080 w 1165723"/>
              <a:gd name="connsiteY27" fmla="*/ 143063 h 1522067"/>
              <a:gd name="connsiteX28" fmla="*/ 100280 w 1165723"/>
              <a:gd name="connsiteY28" fmla="*/ 114488 h 1522067"/>
              <a:gd name="connsiteX29" fmla="*/ 214580 w 1165723"/>
              <a:gd name="connsiteY29" fmla="*/ 131157 h 1522067"/>
              <a:gd name="connsiteX0" fmla="*/ 214580 w 1165723"/>
              <a:gd name="connsiteY0" fmla="*/ 131157 h 1522067"/>
              <a:gd name="connsiteX1" fmla="*/ 262205 w 1165723"/>
              <a:gd name="connsiteY1" fmla="*/ 85913 h 1522067"/>
              <a:gd name="connsiteX2" fmla="*/ 312211 w 1165723"/>
              <a:gd name="connsiteY2" fmla="*/ 78769 h 1522067"/>
              <a:gd name="connsiteX3" fmla="*/ 328880 w 1165723"/>
              <a:gd name="connsiteY3" fmla="*/ 35907 h 1522067"/>
              <a:gd name="connsiteX4" fmla="*/ 395555 w 1165723"/>
              <a:gd name="connsiteY4" fmla="*/ 35907 h 1522067"/>
              <a:gd name="connsiteX5" fmla="*/ 431274 w 1165723"/>
              <a:gd name="connsiteY5" fmla="*/ 12094 h 1522067"/>
              <a:gd name="connsiteX6" fmla="*/ 483661 w 1165723"/>
              <a:gd name="connsiteY6" fmla="*/ 14475 h 1522067"/>
              <a:gd name="connsiteX7" fmla="*/ 526524 w 1165723"/>
              <a:gd name="connsiteY7" fmla="*/ 188 h 1522067"/>
              <a:gd name="connsiteX8" fmla="*/ 652730 w 1165723"/>
              <a:gd name="connsiteY8" fmla="*/ 26382 h 1522067"/>
              <a:gd name="connsiteX9" fmla="*/ 809893 w 1165723"/>
              <a:gd name="connsiteY9" fmla="*/ 62100 h 1522067"/>
              <a:gd name="connsiteX10" fmla="*/ 952768 w 1165723"/>
              <a:gd name="connsiteY10" fmla="*/ 133538 h 1522067"/>
              <a:gd name="connsiteX11" fmla="*/ 1067068 w 1165723"/>
              <a:gd name="connsiteY11" fmla="*/ 219263 h 1522067"/>
              <a:gd name="connsiteX12" fmla="*/ 1143268 w 1165723"/>
              <a:gd name="connsiteY12" fmla="*/ 326419 h 1522067"/>
              <a:gd name="connsiteX13" fmla="*/ 1157555 w 1165723"/>
              <a:gd name="connsiteY13" fmla="*/ 528826 h 1522067"/>
              <a:gd name="connsiteX14" fmla="*/ 1028968 w 1165723"/>
              <a:gd name="connsiteY14" fmla="*/ 1300350 h 1522067"/>
              <a:gd name="connsiteX15" fmla="*/ 962293 w 1165723"/>
              <a:gd name="connsiteY15" fmla="*/ 1474182 h 1522067"/>
              <a:gd name="connsiteX16" fmla="*/ 495568 w 1165723"/>
              <a:gd name="connsiteY16" fmla="*/ 1519425 h 1522067"/>
              <a:gd name="connsiteX17" fmla="*/ 540811 w 1165723"/>
              <a:gd name="connsiteY17" fmla="*/ 1414650 h 1522067"/>
              <a:gd name="connsiteX18" fmla="*/ 514617 w 1165723"/>
              <a:gd name="connsiteY18" fmla="*/ 1205100 h 1522067"/>
              <a:gd name="connsiteX19" fmla="*/ 605106 w 1165723"/>
              <a:gd name="connsiteY19" fmla="*/ 828863 h 1522067"/>
              <a:gd name="connsiteX20" fmla="*/ 552718 w 1165723"/>
              <a:gd name="connsiteY20" fmla="*/ 721707 h 1522067"/>
              <a:gd name="connsiteX21" fmla="*/ 288398 w 1165723"/>
              <a:gd name="connsiteY21" fmla="*/ 802669 h 1522067"/>
              <a:gd name="connsiteX22" fmla="*/ 274111 w 1165723"/>
              <a:gd name="connsiteY22" fmla="*/ 552638 h 1522067"/>
              <a:gd name="connsiteX23" fmla="*/ 131236 w 1165723"/>
              <a:gd name="connsiteY23" fmla="*/ 547875 h 1522067"/>
              <a:gd name="connsiteX24" fmla="*/ 112186 w 1165723"/>
              <a:gd name="connsiteY24" fmla="*/ 416907 h 1522067"/>
              <a:gd name="connsiteX25" fmla="*/ 35986 w 1165723"/>
              <a:gd name="connsiteY25" fmla="*/ 307369 h 1522067"/>
              <a:gd name="connsiteX26" fmla="*/ 268 w 1165723"/>
              <a:gd name="connsiteY26" fmla="*/ 207357 h 1522067"/>
              <a:gd name="connsiteX27" fmla="*/ 24080 w 1165723"/>
              <a:gd name="connsiteY27" fmla="*/ 143063 h 1522067"/>
              <a:gd name="connsiteX28" fmla="*/ 100280 w 1165723"/>
              <a:gd name="connsiteY28" fmla="*/ 114488 h 1522067"/>
              <a:gd name="connsiteX29" fmla="*/ 214580 w 1165723"/>
              <a:gd name="connsiteY29" fmla="*/ 131157 h 1522067"/>
              <a:gd name="connsiteX0" fmla="*/ 214580 w 1165723"/>
              <a:gd name="connsiteY0" fmla="*/ 131157 h 1522067"/>
              <a:gd name="connsiteX1" fmla="*/ 262205 w 1165723"/>
              <a:gd name="connsiteY1" fmla="*/ 85913 h 1522067"/>
              <a:gd name="connsiteX2" fmla="*/ 312211 w 1165723"/>
              <a:gd name="connsiteY2" fmla="*/ 78769 h 1522067"/>
              <a:gd name="connsiteX3" fmla="*/ 328880 w 1165723"/>
              <a:gd name="connsiteY3" fmla="*/ 35907 h 1522067"/>
              <a:gd name="connsiteX4" fmla="*/ 395555 w 1165723"/>
              <a:gd name="connsiteY4" fmla="*/ 35907 h 1522067"/>
              <a:gd name="connsiteX5" fmla="*/ 431274 w 1165723"/>
              <a:gd name="connsiteY5" fmla="*/ 12094 h 1522067"/>
              <a:gd name="connsiteX6" fmla="*/ 483661 w 1165723"/>
              <a:gd name="connsiteY6" fmla="*/ 14475 h 1522067"/>
              <a:gd name="connsiteX7" fmla="*/ 526524 w 1165723"/>
              <a:gd name="connsiteY7" fmla="*/ 188 h 1522067"/>
              <a:gd name="connsiteX8" fmla="*/ 652730 w 1165723"/>
              <a:gd name="connsiteY8" fmla="*/ 26382 h 1522067"/>
              <a:gd name="connsiteX9" fmla="*/ 809893 w 1165723"/>
              <a:gd name="connsiteY9" fmla="*/ 62100 h 1522067"/>
              <a:gd name="connsiteX10" fmla="*/ 952768 w 1165723"/>
              <a:gd name="connsiteY10" fmla="*/ 133538 h 1522067"/>
              <a:gd name="connsiteX11" fmla="*/ 1067068 w 1165723"/>
              <a:gd name="connsiteY11" fmla="*/ 219263 h 1522067"/>
              <a:gd name="connsiteX12" fmla="*/ 1143268 w 1165723"/>
              <a:gd name="connsiteY12" fmla="*/ 326419 h 1522067"/>
              <a:gd name="connsiteX13" fmla="*/ 1157555 w 1165723"/>
              <a:gd name="connsiteY13" fmla="*/ 528826 h 1522067"/>
              <a:gd name="connsiteX14" fmla="*/ 1028968 w 1165723"/>
              <a:gd name="connsiteY14" fmla="*/ 1300350 h 1522067"/>
              <a:gd name="connsiteX15" fmla="*/ 962293 w 1165723"/>
              <a:gd name="connsiteY15" fmla="*/ 1474182 h 1522067"/>
              <a:gd name="connsiteX16" fmla="*/ 495568 w 1165723"/>
              <a:gd name="connsiteY16" fmla="*/ 1519425 h 1522067"/>
              <a:gd name="connsiteX17" fmla="*/ 540811 w 1165723"/>
              <a:gd name="connsiteY17" fmla="*/ 1414650 h 1522067"/>
              <a:gd name="connsiteX18" fmla="*/ 514617 w 1165723"/>
              <a:gd name="connsiteY18" fmla="*/ 1205100 h 1522067"/>
              <a:gd name="connsiteX19" fmla="*/ 605106 w 1165723"/>
              <a:gd name="connsiteY19" fmla="*/ 828863 h 1522067"/>
              <a:gd name="connsiteX20" fmla="*/ 552718 w 1165723"/>
              <a:gd name="connsiteY20" fmla="*/ 721707 h 1522067"/>
              <a:gd name="connsiteX21" fmla="*/ 288398 w 1165723"/>
              <a:gd name="connsiteY21" fmla="*/ 802669 h 1522067"/>
              <a:gd name="connsiteX22" fmla="*/ 193148 w 1165723"/>
              <a:gd name="connsiteY22" fmla="*/ 733613 h 1522067"/>
              <a:gd name="connsiteX23" fmla="*/ 131236 w 1165723"/>
              <a:gd name="connsiteY23" fmla="*/ 547875 h 1522067"/>
              <a:gd name="connsiteX24" fmla="*/ 112186 w 1165723"/>
              <a:gd name="connsiteY24" fmla="*/ 416907 h 1522067"/>
              <a:gd name="connsiteX25" fmla="*/ 35986 w 1165723"/>
              <a:gd name="connsiteY25" fmla="*/ 307369 h 1522067"/>
              <a:gd name="connsiteX26" fmla="*/ 268 w 1165723"/>
              <a:gd name="connsiteY26" fmla="*/ 207357 h 1522067"/>
              <a:gd name="connsiteX27" fmla="*/ 24080 w 1165723"/>
              <a:gd name="connsiteY27" fmla="*/ 143063 h 1522067"/>
              <a:gd name="connsiteX28" fmla="*/ 100280 w 1165723"/>
              <a:gd name="connsiteY28" fmla="*/ 114488 h 1522067"/>
              <a:gd name="connsiteX29" fmla="*/ 214580 w 1165723"/>
              <a:gd name="connsiteY29" fmla="*/ 131157 h 1522067"/>
              <a:gd name="connsiteX0" fmla="*/ 214580 w 1165723"/>
              <a:gd name="connsiteY0" fmla="*/ 131157 h 1554116"/>
              <a:gd name="connsiteX1" fmla="*/ 262205 w 1165723"/>
              <a:gd name="connsiteY1" fmla="*/ 85913 h 1554116"/>
              <a:gd name="connsiteX2" fmla="*/ 312211 w 1165723"/>
              <a:gd name="connsiteY2" fmla="*/ 78769 h 1554116"/>
              <a:gd name="connsiteX3" fmla="*/ 328880 w 1165723"/>
              <a:gd name="connsiteY3" fmla="*/ 35907 h 1554116"/>
              <a:gd name="connsiteX4" fmla="*/ 395555 w 1165723"/>
              <a:gd name="connsiteY4" fmla="*/ 35907 h 1554116"/>
              <a:gd name="connsiteX5" fmla="*/ 431274 w 1165723"/>
              <a:gd name="connsiteY5" fmla="*/ 12094 h 1554116"/>
              <a:gd name="connsiteX6" fmla="*/ 483661 w 1165723"/>
              <a:gd name="connsiteY6" fmla="*/ 14475 h 1554116"/>
              <a:gd name="connsiteX7" fmla="*/ 526524 w 1165723"/>
              <a:gd name="connsiteY7" fmla="*/ 188 h 1554116"/>
              <a:gd name="connsiteX8" fmla="*/ 652730 w 1165723"/>
              <a:gd name="connsiteY8" fmla="*/ 26382 h 1554116"/>
              <a:gd name="connsiteX9" fmla="*/ 809893 w 1165723"/>
              <a:gd name="connsiteY9" fmla="*/ 62100 h 1554116"/>
              <a:gd name="connsiteX10" fmla="*/ 952768 w 1165723"/>
              <a:gd name="connsiteY10" fmla="*/ 133538 h 1554116"/>
              <a:gd name="connsiteX11" fmla="*/ 1067068 w 1165723"/>
              <a:gd name="connsiteY11" fmla="*/ 219263 h 1554116"/>
              <a:gd name="connsiteX12" fmla="*/ 1143268 w 1165723"/>
              <a:gd name="connsiteY12" fmla="*/ 326419 h 1554116"/>
              <a:gd name="connsiteX13" fmla="*/ 1157555 w 1165723"/>
              <a:gd name="connsiteY13" fmla="*/ 528826 h 1554116"/>
              <a:gd name="connsiteX14" fmla="*/ 1028968 w 1165723"/>
              <a:gd name="connsiteY14" fmla="*/ 1300350 h 1554116"/>
              <a:gd name="connsiteX15" fmla="*/ 962293 w 1165723"/>
              <a:gd name="connsiteY15" fmla="*/ 1474182 h 1554116"/>
              <a:gd name="connsiteX16" fmla="*/ 414605 w 1165723"/>
              <a:gd name="connsiteY16" fmla="*/ 1552762 h 1554116"/>
              <a:gd name="connsiteX17" fmla="*/ 540811 w 1165723"/>
              <a:gd name="connsiteY17" fmla="*/ 1414650 h 1554116"/>
              <a:gd name="connsiteX18" fmla="*/ 514617 w 1165723"/>
              <a:gd name="connsiteY18" fmla="*/ 1205100 h 1554116"/>
              <a:gd name="connsiteX19" fmla="*/ 605106 w 1165723"/>
              <a:gd name="connsiteY19" fmla="*/ 828863 h 1554116"/>
              <a:gd name="connsiteX20" fmla="*/ 552718 w 1165723"/>
              <a:gd name="connsiteY20" fmla="*/ 721707 h 1554116"/>
              <a:gd name="connsiteX21" fmla="*/ 288398 w 1165723"/>
              <a:gd name="connsiteY21" fmla="*/ 802669 h 1554116"/>
              <a:gd name="connsiteX22" fmla="*/ 193148 w 1165723"/>
              <a:gd name="connsiteY22" fmla="*/ 733613 h 1554116"/>
              <a:gd name="connsiteX23" fmla="*/ 131236 w 1165723"/>
              <a:gd name="connsiteY23" fmla="*/ 547875 h 1554116"/>
              <a:gd name="connsiteX24" fmla="*/ 112186 w 1165723"/>
              <a:gd name="connsiteY24" fmla="*/ 416907 h 1554116"/>
              <a:gd name="connsiteX25" fmla="*/ 35986 w 1165723"/>
              <a:gd name="connsiteY25" fmla="*/ 307369 h 1554116"/>
              <a:gd name="connsiteX26" fmla="*/ 268 w 1165723"/>
              <a:gd name="connsiteY26" fmla="*/ 207357 h 1554116"/>
              <a:gd name="connsiteX27" fmla="*/ 24080 w 1165723"/>
              <a:gd name="connsiteY27" fmla="*/ 143063 h 1554116"/>
              <a:gd name="connsiteX28" fmla="*/ 100280 w 1165723"/>
              <a:gd name="connsiteY28" fmla="*/ 114488 h 1554116"/>
              <a:gd name="connsiteX29" fmla="*/ 214580 w 1165723"/>
              <a:gd name="connsiteY29" fmla="*/ 131157 h 1554116"/>
              <a:gd name="connsiteX0" fmla="*/ 214580 w 1165723"/>
              <a:gd name="connsiteY0" fmla="*/ 131157 h 1554594"/>
              <a:gd name="connsiteX1" fmla="*/ 262205 w 1165723"/>
              <a:gd name="connsiteY1" fmla="*/ 85913 h 1554594"/>
              <a:gd name="connsiteX2" fmla="*/ 312211 w 1165723"/>
              <a:gd name="connsiteY2" fmla="*/ 78769 h 1554594"/>
              <a:gd name="connsiteX3" fmla="*/ 328880 w 1165723"/>
              <a:gd name="connsiteY3" fmla="*/ 35907 h 1554594"/>
              <a:gd name="connsiteX4" fmla="*/ 395555 w 1165723"/>
              <a:gd name="connsiteY4" fmla="*/ 35907 h 1554594"/>
              <a:gd name="connsiteX5" fmla="*/ 431274 w 1165723"/>
              <a:gd name="connsiteY5" fmla="*/ 12094 h 1554594"/>
              <a:gd name="connsiteX6" fmla="*/ 483661 w 1165723"/>
              <a:gd name="connsiteY6" fmla="*/ 14475 h 1554594"/>
              <a:gd name="connsiteX7" fmla="*/ 526524 w 1165723"/>
              <a:gd name="connsiteY7" fmla="*/ 188 h 1554594"/>
              <a:gd name="connsiteX8" fmla="*/ 652730 w 1165723"/>
              <a:gd name="connsiteY8" fmla="*/ 26382 h 1554594"/>
              <a:gd name="connsiteX9" fmla="*/ 809893 w 1165723"/>
              <a:gd name="connsiteY9" fmla="*/ 62100 h 1554594"/>
              <a:gd name="connsiteX10" fmla="*/ 952768 w 1165723"/>
              <a:gd name="connsiteY10" fmla="*/ 133538 h 1554594"/>
              <a:gd name="connsiteX11" fmla="*/ 1067068 w 1165723"/>
              <a:gd name="connsiteY11" fmla="*/ 219263 h 1554594"/>
              <a:gd name="connsiteX12" fmla="*/ 1143268 w 1165723"/>
              <a:gd name="connsiteY12" fmla="*/ 326419 h 1554594"/>
              <a:gd name="connsiteX13" fmla="*/ 1157555 w 1165723"/>
              <a:gd name="connsiteY13" fmla="*/ 528826 h 1554594"/>
              <a:gd name="connsiteX14" fmla="*/ 1028968 w 1165723"/>
              <a:gd name="connsiteY14" fmla="*/ 1300350 h 1554594"/>
              <a:gd name="connsiteX15" fmla="*/ 962293 w 1165723"/>
              <a:gd name="connsiteY15" fmla="*/ 1474182 h 1554594"/>
              <a:gd name="connsiteX16" fmla="*/ 414605 w 1165723"/>
              <a:gd name="connsiteY16" fmla="*/ 1552762 h 1554594"/>
              <a:gd name="connsiteX17" fmla="*/ 500329 w 1165723"/>
              <a:gd name="connsiteY17" fmla="*/ 1402743 h 1554594"/>
              <a:gd name="connsiteX18" fmla="*/ 514617 w 1165723"/>
              <a:gd name="connsiteY18" fmla="*/ 1205100 h 1554594"/>
              <a:gd name="connsiteX19" fmla="*/ 605106 w 1165723"/>
              <a:gd name="connsiteY19" fmla="*/ 828863 h 1554594"/>
              <a:gd name="connsiteX20" fmla="*/ 552718 w 1165723"/>
              <a:gd name="connsiteY20" fmla="*/ 721707 h 1554594"/>
              <a:gd name="connsiteX21" fmla="*/ 288398 w 1165723"/>
              <a:gd name="connsiteY21" fmla="*/ 802669 h 1554594"/>
              <a:gd name="connsiteX22" fmla="*/ 193148 w 1165723"/>
              <a:gd name="connsiteY22" fmla="*/ 733613 h 1554594"/>
              <a:gd name="connsiteX23" fmla="*/ 131236 w 1165723"/>
              <a:gd name="connsiteY23" fmla="*/ 547875 h 1554594"/>
              <a:gd name="connsiteX24" fmla="*/ 112186 w 1165723"/>
              <a:gd name="connsiteY24" fmla="*/ 416907 h 1554594"/>
              <a:gd name="connsiteX25" fmla="*/ 35986 w 1165723"/>
              <a:gd name="connsiteY25" fmla="*/ 307369 h 1554594"/>
              <a:gd name="connsiteX26" fmla="*/ 268 w 1165723"/>
              <a:gd name="connsiteY26" fmla="*/ 207357 h 1554594"/>
              <a:gd name="connsiteX27" fmla="*/ 24080 w 1165723"/>
              <a:gd name="connsiteY27" fmla="*/ 143063 h 1554594"/>
              <a:gd name="connsiteX28" fmla="*/ 100280 w 1165723"/>
              <a:gd name="connsiteY28" fmla="*/ 114488 h 1554594"/>
              <a:gd name="connsiteX29" fmla="*/ 214580 w 1165723"/>
              <a:gd name="connsiteY29" fmla="*/ 131157 h 1554594"/>
              <a:gd name="connsiteX0" fmla="*/ 214580 w 1165723"/>
              <a:gd name="connsiteY0" fmla="*/ 131157 h 1554594"/>
              <a:gd name="connsiteX1" fmla="*/ 262205 w 1165723"/>
              <a:gd name="connsiteY1" fmla="*/ 85913 h 1554594"/>
              <a:gd name="connsiteX2" fmla="*/ 312211 w 1165723"/>
              <a:gd name="connsiteY2" fmla="*/ 78769 h 1554594"/>
              <a:gd name="connsiteX3" fmla="*/ 328880 w 1165723"/>
              <a:gd name="connsiteY3" fmla="*/ 35907 h 1554594"/>
              <a:gd name="connsiteX4" fmla="*/ 395555 w 1165723"/>
              <a:gd name="connsiteY4" fmla="*/ 35907 h 1554594"/>
              <a:gd name="connsiteX5" fmla="*/ 431274 w 1165723"/>
              <a:gd name="connsiteY5" fmla="*/ 12094 h 1554594"/>
              <a:gd name="connsiteX6" fmla="*/ 483661 w 1165723"/>
              <a:gd name="connsiteY6" fmla="*/ 14475 h 1554594"/>
              <a:gd name="connsiteX7" fmla="*/ 526524 w 1165723"/>
              <a:gd name="connsiteY7" fmla="*/ 188 h 1554594"/>
              <a:gd name="connsiteX8" fmla="*/ 652730 w 1165723"/>
              <a:gd name="connsiteY8" fmla="*/ 26382 h 1554594"/>
              <a:gd name="connsiteX9" fmla="*/ 809893 w 1165723"/>
              <a:gd name="connsiteY9" fmla="*/ 62100 h 1554594"/>
              <a:gd name="connsiteX10" fmla="*/ 952768 w 1165723"/>
              <a:gd name="connsiteY10" fmla="*/ 133538 h 1554594"/>
              <a:gd name="connsiteX11" fmla="*/ 1067068 w 1165723"/>
              <a:gd name="connsiteY11" fmla="*/ 219263 h 1554594"/>
              <a:gd name="connsiteX12" fmla="*/ 1143268 w 1165723"/>
              <a:gd name="connsiteY12" fmla="*/ 326419 h 1554594"/>
              <a:gd name="connsiteX13" fmla="*/ 1157555 w 1165723"/>
              <a:gd name="connsiteY13" fmla="*/ 528826 h 1554594"/>
              <a:gd name="connsiteX14" fmla="*/ 1028968 w 1165723"/>
              <a:gd name="connsiteY14" fmla="*/ 1300350 h 1554594"/>
              <a:gd name="connsiteX15" fmla="*/ 962293 w 1165723"/>
              <a:gd name="connsiteY15" fmla="*/ 1474182 h 1554594"/>
              <a:gd name="connsiteX16" fmla="*/ 414605 w 1165723"/>
              <a:gd name="connsiteY16" fmla="*/ 1552762 h 1554594"/>
              <a:gd name="connsiteX17" fmla="*/ 500329 w 1165723"/>
              <a:gd name="connsiteY17" fmla="*/ 1402743 h 1554594"/>
              <a:gd name="connsiteX18" fmla="*/ 450323 w 1165723"/>
              <a:gd name="connsiteY18" fmla="*/ 1209863 h 1554594"/>
              <a:gd name="connsiteX19" fmla="*/ 605106 w 1165723"/>
              <a:gd name="connsiteY19" fmla="*/ 828863 h 1554594"/>
              <a:gd name="connsiteX20" fmla="*/ 552718 w 1165723"/>
              <a:gd name="connsiteY20" fmla="*/ 721707 h 1554594"/>
              <a:gd name="connsiteX21" fmla="*/ 288398 w 1165723"/>
              <a:gd name="connsiteY21" fmla="*/ 802669 h 1554594"/>
              <a:gd name="connsiteX22" fmla="*/ 193148 w 1165723"/>
              <a:gd name="connsiteY22" fmla="*/ 733613 h 1554594"/>
              <a:gd name="connsiteX23" fmla="*/ 131236 w 1165723"/>
              <a:gd name="connsiteY23" fmla="*/ 547875 h 1554594"/>
              <a:gd name="connsiteX24" fmla="*/ 112186 w 1165723"/>
              <a:gd name="connsiteY24" fmla="*/ 416907 h 1554594"/>
              <a:gd name="connsiteX25" fmla="*/ 35986 w 1165723"/>
              <a:gd name="connsiteY25" fmla="*/ 307369 h 1554594"/>
              <a:gd name="connsiteX26" fmla="*/ 268 w 1165723"/>
              <a:gd name="connsiteY26" fmla="*/ 207357 h 1554594"/>
              <a:gd name="connsiteX27" fmla="*/ 24080 w 1165723"/>
              <a:gd name="connsiteY27" fmla="*/ 143063 h 1554594"/>
              <a:gd name="connsiteX28" fmla="*/ 100280 w 1165723"/>
              <a:gd name="connsiteY28" fmla="*/ 114488 h 1554594"/>
              <a:gd name="connsiteX29" fmla="*/ 214580 w 1165723"/>
              <a:gd name="connsiteY29" fmla="*/ 131157 h 1554594"/>
              <a:gd name="connsiteX0" fmla="*/ 214580 w 1165723"/>
              <a:gd name="connsiteY0" fmla="*/ 131157 h 1554901"/>
              <a:gd name="connsiteX1" fmla="*/ 262205 w 1165723"/>
              <a:gd name="connsiteY1" fmla="*/ 85913 h 1554901"/>
              <a:gd name="connsiteX2" fmla="*/ 312211 w 1165723"/>
              <a:gd name="connsiteY2" fmla="*/ 78769 h 1554901"/>
              <a:gd name="connsiteX3" fmla="*/ 328880 w 1165723"/>
              <a:gd name="connsiteY3" fmla="*/ 35907 h 1554901"/>
              <a:gd name="connsiteX4" fmla="*/ 395555 w 1165723"/>
              <a:gd name="connsiteY4" fmla="*/ 35907 h 1554901"/>
              <a:gd name="connsiteX5" fmla="*/ 431274 w 1165723"/>
              <a:gd name="connsiteY5" fmla="*/ 12094 h 1554901"/>
              <a:gd name="connsiteX6" fmla="*/ 483661 w 1165723"/>
              <a:gd name="connsiteY6" fmla="*/ 14475 h 1554901"/>
              <a:gd name="connsiteX7" fmla="*/ 526524 w 1165723"/>
              <a:gd name="connsiteY7" fmla="*/ 188 h 1554901"/>
              <a:gd name="connsiteX8" fmla="*/ 652730 w 1165723"/>
              <a:gd name="connsiteY8" fmla="*/ 26382 h 1554901"/>
              <a:gd name="connsiteX9" fmla="*/ 809893 w 1165723"/>
              <a:gd name="connsiteY9" fmla="*/ 62100 h 1554901"/>
              <a:gd name="connsiteX10" fmla="*/ 952768 w 1165723"/>
              <a:gd name="connsiteY10" fmla="*/ 133538 h 1554901"/>
              <a:gd name="connsiteX11" fmla="*/ 1067068 w 1165723"/>
              <a:gd name="connsiteY11" fmla="*/ 219263 h 1554901"/>
              <a:gd name="connsiteX12" fmla="*/ 1143268 w 1165723"/>
              <a:gd name="connsiteY12" fmla="*/ 326419 h 1554901"/>
              <a:gd name="connsiteX13" fmla="*/ 1157555 w 1165723"/>
              <a:gd name="connsiteY13" fmla="*/ 528826 h 1554901"/>
              <a:gd name="connsiteX14" fmla="*/ 1028968 w 1165723"/>
              <a:gd name="connsiteY14" fmla="*/ 1300350 h 1554901"/>
              <a:gd name="connsiteX15" fmla="*/ 962293 w 1165723"/>
              <a:gd name="connsiteY15" fmla="*/ 1474182 h 1554901"/>
              <a:gd name="connsiteX16" fmla="*/ 414605 w 1165723"/>
              <a:gd name="connsiteY16" fmla="*/ 1552762 h 1554901"/>
              <a:gd name="connsiteX17" fmla="*/ 416985 w 1165723"/>
              <a:gd name="connsiteY17" fmla="*/ 1395599 h 1554901"/>
              <a:gd name="connsiteX18" fmla="*/ 450323 w 1165723"/>
              <a:gd name="connsiteY18" fmla="*/ 1209863 h 1554901"/>
              <a:gd name="connsiteX19" fmla="*/ 605106 w 1165723"/>
              <a:gd name="connsiteY19" fmla="*/ 828863 h 1554901"/>
              <a:gd name="connsiteX20" fmla="*/ 552718 w 1165723"/>
              <a:gd name="connsiteY20" fmla="*/ 721707 h 1554901"/>
              <a:gd name="connsiteX21" fmla="*/ 288398 w 1165723"/>
              <a:gd name="connsiteY21" fmla="*/ 802669 h 1554901"/>
              <a:gd name="connsiteX22" fmla="*/ 193148 w 1165723"/>
              <a:gd name="connsiteY22" fmla="*/ 733613 h 1554901"/>
              <a:gd name="connsiteX23" fmla="*/ 131236 w 1165723"/>
              <a:gd name="connsiteY23" fmla="*/ 547875 h 1554901"/>
              <a:gd name="connsiteX24" fmla="*/ 112186 w 1165723"/>
              <a:gd name="connsiteY24" fmla="*/ 416907 h 1554901"/>
              <a:gd name="connsiteX25" fmla="*/ 35986 w 1165723"/>
              <a:gd name="connsiteY25" fmla="*/ 307369 h 1554901"/>
              <a:gd name="connsiteX26" fmla="*/ 268 w 1165723"/>
              <a:gd name="connsiteY26" fmla="*/ 207357 h 1554901"/>
              <a:gd name="connsiteX27" fmla="*/ 24080 w 1165723"/>
              <a:gd name="connsiteY27" fmla="*/ 143063 h 1554901"/>
              <a:gd name="connsiteX28" fmla="*/ 100280 w 1165723"/>
              <a:gd name="connsiteY28" fmla="*/ 114488 h 1554901"/>
              <a:gd name="connsiteX29" fmla="*/ 214580 w 1165723"/>
              <a:gd name="connsiteY29" fmla="*/ 131157 h 155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65723" h="1554901">
                <a:moveTo>
                  <a:pt x="214580" y="131157"/>
                </a:moveTo>
                <a:cubicBezTo>
                  <a:pt x="241567" y="126395"/>
                  <a:pt x="245933" y="94644"/>
                  <a:pt x="262205" y="85913"/>
                </a:cubicBezTo>
                <a:cubicBezTo>
                  <a:pt x="278477" y="77182"/>
                  <a:pt x="301099" y="87103"/>
                  <a:pt x="312211" y="78769"/>
                </a:cubicBezTo>
                <a:cubicBezTo>
                  <a:pt x="323324" y="70435"/>
                  <a:pt x="314989" y="43051"/>
                  <a:pt x="328880" y="35907"/>
                </a:cubicBezTo>
                <a:cubicBezTo>
                  <a:pt x="342771" y="28763"/>
                  <a:pt x="378489" y="39876"/>
                  <a:pt x="395555" y="35907"/>
                </a:cubicBezTo>
                <a:cubicBezTo>
                  <a:pt x="412621" y="31938"/>
                  <a:pt x="416590" y="15666"/>
                  <a:pt x="431274" y="12094"/>
                </a:cubicBezTo>
                <a:cubicBezTo>
                  <a:pt x="445958" y="8522"/>
                  <a:pt x="467786" y="16459"/>
                  <a:pt x="483661" y="14475"/>
                </a:cubicBezTo>
                <a:cubicBezTo>
                  <a:pt x="499536" y="12491"/>
                  <a:pt x="498346" y="-1796"/>
                  <a:pt x="526524" y="188"/>
                </a:cubicBezTo>
                <a:cubicBezTo>
                  <a:pt x="554702" y="2172"/>
                  <a:pt x="652730" y="26382"/>
                  <a:pt x="652730" y="26382"/>
                </a:cubicBezTo>
                <a:cubicBezTo>
                  <a:pt x="699958" y="36701"/>
                  <a:pt x="759887" y="44241"/>
                  <a:pt x="809893" y="62100"/>
                </a:cubicBezTo>
                <a:cubicBezTo>
                  <a:pt x="859899" y="79959"/>
                  <a:pt x="909906" y="107344"/>
                  <a:pt x="952768" y="133538"/>
                </a:cubicBezTo>
                <a:cubicBezTo>
                  <a:pt x="995631" y="159732"/>
                  <a:pt x="1035318" y="187116"/>
                  <a:pt x="1067068" y="219263"/>
                </a:cubicBezTo>
                <a:cubicBezTo>
                  <a:pt x="1098818" y="251410"/>
                  <a:pt x="1128187" y="274825"/>
                  <a:pt x="1143268" y="326419"/>
                </a:cubicBezTo>
                <a:cubicBezTo>
                  <a:pt x="1158349" y="378013"/>
                  <a:pt x="1176605" y="366504"/>
                  <a:pt x="1157555" y="528826"/>
                </a:cubicBezTo>
                <a:cubicBezTo>
                  <a:pt x="1138505" y="691148"/>
                  <a:pt x="1061512" y="1142791"/>
                  <a:pt x="1028968" y="1300350"/>
                </a:cubicBezTo>
                <a:cubicBezTo>
                  <a:pt x="996424" y="1457909"/>
                  <a:pt x="1064687" y="1432113"/>
                  <a:pt x="962293" y="1474182"/>
                </a:cubicBezTo>
                <a:cubicBezTo>
                  <a:pt x="859899" y="1516251"/>
                  <a:pt x="505490" y="1565859"/>
                  <a:pt x="414605" y="1552762"/>
                </a:cubicBezTo>
                <a:cubicBezTo>
                  <a:pt x="323720" y="1539665"/>
                  <a:pt x="411032" y="1452749"/>
                  <a:pt x="416985" y="1395599"/>
                </a:cubicBezTo>
                <a:cubicBezTo>
                  <a:pt x="422938" y="1338449"/>
                  <a:pt x="418970" y="1304319"/>
                  <a:pt x="450323" y="1209863"/>
                </a:cubicBezTo>
                <a:cubicBezTo>
                  <a:pt x="481677" y="1115407"/>
                  <a:pt x="588040" y="910222"/>
                  <a:pt x="605106" y="828863"/>
                </a:cubicBezTo>
                <a:cubicBezTo>
                  <a:pt x="622172" y="747504"/>
                  <a:pt x="605503" y="726073"/>
                  <a:pt x="552718" y="721707"/>
                </a:cubicBezTo>
                <a:cubicBezTo>
                  <a:pt x="499933" y="717341"/>
                  <a:pt x="348326" y="800685"/>
                  <a:pt x="288398" y="802669"/>
                </a:cubicBezTo>
                <a:cubicBezTo>
                  <a:pt x="228470" y="804653"/>
                  <a:pt x="219342" y="776079"/>
                  <a:pt x="193148" y="733613"/>
                </a:cubicBezTo>
                <a:cubicBezTo>
                  <a:pt x="166954" y="691147"/>
                  <a:pt x="144730" y="600659"/>
                  <a:pt x="131236" y="547875"/>
                </a:cubicBezTo>
                <a:cubicBezTo>
                  <a:pt x="117742" y="495091"/>
                  <a:pt x="128061" y="456991"/>
                  <a:pt x="112186" y="416907"/>
                </a:cubicBezTo>
                <a:cubicBezTo>
                  <a:pt x="96311" y="376823"/>
                  <a:pt x="54639" y="342294"/>
                  <a:pt x="35986" y="307369"/>
                </a:cubicBezTo>
                <a:cubicBezTo>
                  <a:pt x="17333" y="272444"/>
                  <a:pt x="2252" y="234741"/>
                  <a:pt x="268" y="207357"/>
                </a:cubicBezTo>
                <a:cubicBezTo>
                  <a:pt x="-1716" y="179973"/>
                  <a:pt x="7411" y="158541"/>
                  <a:pt x="24080" y="143063"/>
                </a:cubicBezTo>
                <a:cubicBezTo>
                  <a:pt x="40749" y="127585"/>
                  <a:pt x="68133" y="117266"/>
                  <a:pt x="100280" y="114488"/>
                </a:cubicBezTo>
                <a:cubicBezTo>
                  <a:pt x="132427" y="111710"/>
                  <a:pt x="187593" y="135919"/>
                  <a:pt x="214580" y="131157"/>
                </a:cubicBezTo>
                <a:close/>
              </a:path>
            </a:pathLst>
          </a:custGeom>
          <a:solidFill>
            <a:srgbClr val="161F2B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4A155647-CF7A-40E3-93AF-C212B0F5BA4A}"/>
              </a:ext>
            </a:extLst>
          </p:cNvPr>
          <p:cNvSpPr/>
          <p:nvPr/>
        </p:nvSpPr>
        <p:spPr>
          <a:xfrm>
            <a:off x="2723928" y="2565390"/>
            <a:ext cx="358435" cy="152020"/>
          </a:xfrm>
          <a:custGeom>
            <a:avLst/>
            <a:gdLst>
              <a:gd name="connsiteX0" fmla="*/ 222 w 358435"/>
              <a:gd name="connsiteY0" fmla="*/ 56366 h 152020"/>
              <a:gd name="connsiteX1" fmla="*/ 33560 w 358435"/>
              <a:gd name="connsiteY1" fmla="*/ 15885 h 152020"/>
              <a:gd name="connsiteX2" fmla="*/ 112141 w 358435"/>
              <a:gd name="connsiteY2" fmla="*/ 32554 h 152020"/>
              <a:gd name="connsiteX3" fmla="*/ 166910 w 358435"/>
              <a:gd name="connsiteY3" fmla="*/ 20648 h 152020"/>
              <a:gd name="connsiteX4" fmla="*/ 269303 w 358435"/>
              <a:gd name="connsiteY4" fmla="*/ 34935 h 152020"/>
              <a:gd name="connsiteX5" fmla="*/ 281210 w 358435"/>
              <a:gd name="connsiteY5" fmla="*/ 8741 h 152020"/>
              <a:gd name="connsiteX6" fmla="*/ 355028 w 358435"/>
              <a:gd name="connsiteY6" fmla="*/ 3979 h 152020"/>
              <a:gd name="connsiteX7" fmla="*/ 340741 w 358435"/>
              <a:gd name="connsiteY7" fmla="*/ 63510 h 152020"/>
              <a:gd name="connsiteX8" fmla="*/ 293116 w 358435"/>
              <a:gd name="connsiteY8" fmla="*/ 53985 h 152020"/>
              <a:gd name="connsiteX9" fmla="*/ 333597 w 358435"/>
              <a:gd name="connsiteY9" fmla="*/ 84941 h 152020"/>
              <a:gd name="connsiteX10" fmla="*/ 231203 w 358435"/>
              <a:gd name="connsiteY10" fmla="*/ 94466 h 152020"/>
              <a:gd name="connsiteX11" fmla="*/ 143097 w 358435"/>
              <a:gd name="connsiteY11" fmla="*/ 127804 h 152020"/>
              <a:gd name="connsiteX12" fmla="*/ 47847 w 358435"/>
              <a:gd name="connsiteY12" fmla="*/ 149235 h 152020"/>
              <a:gd name="connsiteX13" fmla="*/ 222 w 358435"/>
              <a:gd name="connsiteY13" fmla="*/ 56366 h 1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435" h="152020">
                <a:moveTo>
                  <a:pt x="222" y="56366"/>
                </a:moveTo>
                <a:cubicBezTo>
                  <a:pt x="-2159" y="34141"/>
                  <a:pt x="14907" y="19854"/>
                  <a:pt x="33560" y="15885"/>
                </a:cubicBezTo>
                <a:cubicBezTo>
                  <a:pt x="52213" y="11916"/>
                  <a:pt x="89916" y="31760"/>
                  <a:pt x="112141" y="32554"/>
                </a:cubicBezTo>
                <a:cubicBezTo>
                  <a:pt x="134366" y="33348"/>
                  <a:pt x="140716" y="20251"/>
                  <a:pt x="166910" y="20648"/>
                </a:cubicBezTo>
                <a:cubicBezTo>
                  <a:pt x="193104" y="21045"/>
                  <a:pt x="250253" y="36919"/>
                  <a:pt x="269303" y="34935"/>
                </a:cubicBezTo>
                <a:cubicBezTo>
                  <a:pt x="288353" y="32950"/>
                  <a:pt x="266923" y="13900"/>
                  <a:pt x="281210" y="8741"/>
                </a:cubicBezTo>
                <a:cubicBezTo>
                  <a:pt x="295497" y="3582"/>
                  <a:pt x="345106" y="-5149"/>
                  <a:pt x="355028" y="3979"/>
                </a:cubicBezTo>
                <a:cubicBezTo>
                  <a:pt x="364950" y="13107"/>
                  <a:pt x="351060" y="55176"/>
                  <a:pt x="340741" y="63510"/>
                </a:cubicBezTo>
                <a:cubicBezTo>
                  <a:pt x="330422" y="71844"/>
                  <a:pt x="294307" y="50413"/>
                  <a:pt x="293116" y="53985"/>
                </a:cubicBezTo>
                <a:cubicBezTo>
                  <a:pt x="291925" y="57557"/>
                  <a:pt x="343916" y="78194"/>
                  <a:pt x="333597" y="84941"/>
                </a:cubicBezTo>
                <a:cubicBezTo>
                  <a:pt x="323278" y="91688"/>
                  <a:pt x="262953" y="87322"/>
                  <a:pt x="231203" y="94466"/>
                </a:cubicBezTo>
                <a:cubicBezTo>
                  <a:pt x="199453" y="101610"/>
                  <a:pt x="173656" y="118676"/>
                  <a:pt x="143097" y="127804"/>
                </a:cubicBezTo>
                <a:cubicBezTo>
                  <a:pt x="112538" y="136932"/>
                  <a:pt x="72453" y="159951"/>
                  <a:pt x="47847" y="149235"/>
                </a:cubicBezTo>
                <a:cubicBezTo>
                  <a:pt x="23241" y="138519"/>
                  <a:pt x="2603" y="78591"/>
                  <a:pt x="222" y="56366"/>
                </a:cubicBezTo>
                <a:close/>
              </a:path>
            </a:pathLst>
          </a:custGeom>
          <a:solidFill>
            <a:srgbClr val="161D28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F57531F2-4470-438C-8897-399F8C5577CD}"/>
              </a:ext>
            </a:extLst>
          </p:cNvPr>
          <p:cNvSpPr/>
          <p:nvPr/>
        </p:nvSpPr>
        <p:spPr>
          <a:xfrm>
            <a:off x="2390774" y="3386331"/>
            <a:ext cx="60789" cy="287937"/>
          </a:xfrm>
          <a:custGeom>
            <a:avLst/>
            <a:gdLst>
              <a:gd name="connsiteX0" fmla="*/ 0 w 68211"/>
              <a:gd name="connsiteY0" fmla="*/ 247109 h 287590"/>
              <a:gd name="connsiteX1" fmla="*/ 61913 w 68211"/>
              <a:gd name="connsiteY1" fmla="*/ 13746 h 287590"/>
              <a:gd name="connsiteX2" fmla="*/ 66675 w 68211"/>
              <a:gd name="connsiteY2" fmla="*/ 37559 h 287590"/>
              <a:gd name="connsiteX3" fmla="*/ 66675 w 68211"/>
              <a:gd name="connsiteY3" fmla="*/ 123284 h 287590"/>
              <a:gd name="connsiteX4" fmla="*/ 52388 w 68211"/>
              <a:gd name="connsiteY4" fmla="*/ 213771 h 287590"/>
              <a:gd name="connsiteX5" fmla="*/ 30957 w 68211"/>
              <a:gd name="connsiteY5" fmla="*/ 287590 h 287590"/>
              <a:gd name="connsiteX0" fmla="*/ 0 w 60789"/>
              <a:gd name="connsiteY0" fmla="*/ 252218 h 287937"/>
              <a:gd name="connsiteX1" fmla="*/ 54770 w 60789"/>
              <a:gd name="connsiteY1" fmla="*/ 14093 h 287937"/>
              <a:gd name="connsiteX2" fmla="*/ 59532 w 60789"/>
              <a:gd name="connsiteY2" fmla="*/ 37906 h 287937"/>
              <a:gd name="connsiteX3" fmla="*/ 59532 w 60789"/>
              <a:gd name="connsiteY3" fmla="*/ 123631 h 287937"/>
              <a:gd name="connsiteX4" fmla="*/ 45245 w 60789"/>
              <a:gd name="connsiteY4" fmla="*/ 214118 h 287937"/>
              <a:gd name="connsiteX5" fmla="*/ 23814 w 60789"/>
              <a:gd name="connsiteY5" fmla="*/ 287937 h 2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89" h="287937">
                <a:moveTo>
                  <a:pt x="0" y="252218"/>
                </a:moveTo>
                <a:cubicBezTo>
                  <a:pt x="25400" y="152999"/>
                  <a:pt x="44848" y="49812"/>
                  <a:pt x="54770" y="14093"/>
                </a:cubicBezTo>
                <a:cubicBezTo>
                  <a:pt x="64692" y="-21626"/>
                  <a:pt x="58738" y="19650"/>
                  <a:pt x="59532" y="37906"/>
                </a:cubicBezTo>
                <a:cubicBezTo>
                  <a:pt x="60326" y="56162"/>
                  <a:pt x="61913" y="94262"/>
                  <a:pt x="59532" y="123631"/>
                </a:cubicBezTo>
                <a:cubicBezTo>
                  <a:pt x="57151" y="153000"/>
                  <a:pt x="51198" y="186734"/>
                  <a:pt x="45245" y="214118"/>
                </a:cubicBezTo>
                <a:cubicBezTo>
                  <a:pt x="39292" y="241502"/>
                  <a:pt x="31553" y="264719"/>
                  <a:pt x="23814" y="287937"/>
                </a:cubicBezTo>
              </a:path>
            </a:pathLst>
          </a:custGeom>
          <a:solidFill>
            <a:srgbClr val="29324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28EE51BC-6806-4C2A-A16C-7D87B489AD0E}"/>
              </a:ext>
            </a:extLst>
          </p:cNvPr>
          <p:cNvSpPr/>
          <p:nvPr/>
        </p:nvSpPr>
        <p:spPr>
          <a:xfrm>
            <a:off x="2497931" y="2703481"/>
            <a:ext cx="862035" cy="1323213"/>
          </a:xfrm>
          <a:custGeom>
            <a:avLst/>
            <a:gdLst>
              <a:gd name="connsiteX0" fmla="*/ 0 w 862013"/>
              <a:gd name="connsiteY0" fmla="*/ 935069 h 1323213"/>
              <a:gd name="connsiteX1" fmla="*/ 50007 w 862013"/>
              <a:gd name="connsiteY1" fmla="*/ 680275 h 1323213"/>
              <a:gd name="connsiteX2" fmla="*/ 38100 w 862013"/>
              <a:gd name="connsiteY2" fmla="*/ 570738 h 1323213"/>
              <a:gd name="connsiteX3" fmla="*/ 59532 w 862013"/>
              <a:gd name="connsiteY3" fmla="*/ 442150 h 1323213"/>
              <a:gd name="connsiteX4" fmla="*/ 121444 w 862013"/>
              <a:gd name="connsiteY4" fmla="*/ 406432 h 1323213"/>
              <a:gd name="connsiteX5" fmla="*/ 183357 w 862013"/>
              <a:gd name="connsiteY5" fmla="*/ 170688 h 1323213"/>
              <a:gd name="connsiteX6" fmla="*/ 145257 w 862013"/>
              <a:gd name="connsiteY6" fmla="*/ 101632 h 1323213"/>
              <a:gd name="connsiteX7" fmla="*/ 166688 w 862013"/>
              <a:gd name="connsiteY7" fmla="*/ 11144 h 1323213"/>
              <a:gd name="connsiteX8" fmla="*/ 233363 w 862013"/>
              <a:gd name="connsiteY8" fmla="*/ 4000 h 1323213"/>
              <a:gd name="connsiteX9" fmla="*/ 257175 w 862013"/>
              <a:gd name="connsiteY9" fmla="*/ 6382 h 1323213"/>
              <a:gd name="connsiteX10" fmla="*/ 271463 w 862013"/>
              <a:gd name="connsiteY10" fmla="*/ 77819 h 1323213"/>
              <a:gd name="connsiteX11" fmla="*/ 330994 w 862013"/>
              <a:gd name="connsiteY11" fmla="*/ 120682 h 1323213"/>
              <a:gd name="connsiteX12" fmla="*/ 407194 w 862013"/>
              <a:gd name="connsiteY12" fmla="*/ 130207 h 1323213"/>
              <a:gd name="connsiteX13" fmla="*/ 538163 w 862013"/>
              <a:gd name="connsiteY13" fmla="*/ 208788 h 1323213"/>
              <a:gd name="connsiteX14" fmla="*/ 650082 w 862013"/>
              <a:gd name="connsiteY14" fmla="*/ 177832 h 1323213"/>
              <a:gd name="connsiteX15" fmla="*/ 731044 w 862013"/>
              <a:gd name="connsiteY15" fmla="*/ 194500 h 1323213"/>
              <a:gd name="connsiteX16" fmla="*/ 747713 w 862013"/>
              <a:gd name="connsiteY16" fmla="*/ 282607 h 1323213"/>
              <a:gd name="connsiteX17" fmla="*/ 797719 w 862013"/>
              <a:gd name="connsiteY17" fmla="*/ 280225 h 1323213"/>
              <a:gd name="connsiteX18" fmla="*/ 862013 w 862013"/>
              <a:gd name="connsiteY18" fmla="*/ 318325 h 1323213"/>
              <a:gd name="connsiteX19" fmla="*/ 797719 w 862013"/>
              <a:gd name="connsiteY19" fmla="*/ 889825 h 1323213"/>
              <a:gd name="connsiteX20" fmla="*/ 683419 w 862013"/>
              <a:gd name="connsiteY20" fmla="*/ 804100 h 1323213"/>
              <a:gd name="connsiteX21" fmla="*/ 619125 w 862013"/>
              <a:gd name="connsiteY21" fmla="*/ 835057 h 1323213"/>
              <a:gd name="connsiteX22" fmla="*/ 600075 w 862013"/>
              <a:gd name="connsiteY22" fmla="*/ 1087469 h 1323213"/>
              <a:gd name="connsiteX23" fmla="*/ 290513 w 862013"/>
              <a:gd name="connsiteY23" fmla="*/ 1323213 h 1323213"/>
              <a:gd name="connsiteX0" fmla="*/ 0 w 862035"/>
              <a:gd name="connsiteY0" fmla="*/ 935069 h 1323213"/>
              <a:gd name="connsiteX1" fmla="*/ 50007 w 862035"/>
              <a:gd name="connsiteY1" fmla="*/ 680275 h 1323213"/>
              <a:gd name="connsiteX2" fmla="*/ 38100 w 862035"/>
              <a:gd name="connsiteY2" fmla="*/ 570738 h 1323213"/>
              <a:gd name="connsiteX3" fmla="*/ 59532 w 862035"/>
              <a:gd name="connsiteY3" fmla="*/ 442150 h 1323213"/>
              <a:gd name="connsiteX4" fmla="*/ 121444 w 862035"/>
              <a:gd name="connsiteY4" fmla="*/ 406432 h 1323213"/>
              <a:gd name="connsiteX5" fmla="*/ 183357 w 862035"/>
              <a:gd name="connsiteY5" fmla="*/ 170688 h 1323213"/>
              <a:gd name="connsiteX6" fmla="*/ 145257 w 862035"/>
              <a:gd name="connsiteY6" fmla="*/ 101632 h 1323213"/>
              <a:gd name="connsiteX7" fmla="*/ 166688 w 862035"/>
              <a:gd name="connsiteY7" fmla="*/ 11144 h 1323213"/>
              <a:gd name="connsiteX8" fmla="*/ 233363 w 862035"/>
              <a:gd name="connsiteY8" fmla="*/ 4000 h 1323213"/>
              <a:gd name="connsiteX9" fmla="*/ 257175 w 862035"/>
              <a:gd name="connsiteY9" fmla="*/ 6382 h 1323213"/>
              <a:gd name="connsiteX10" fmla="*/ 271463 w 862035"/>
              <a:gd name="connsiteY10" fmla="*/ 77819 h 1323213"/>
              <a:gd name="connsiteX11" fmla="*/ 330994 w 862035"/>
              <a:gd name="connsiteY11" fmla="*/ 120682 h 1323213"/>
              <a:gd name="connsiteX12" fmla="*/ 407194 w 862035"/>
              <a:gd name="connsiteY12" fmla="*/ 130207 h 1323213"/>
              <a:gd name="connsiteX13" fmla="*/ 538163 w 862035"/>
              <a:gd name="connsiteY13" fmla="*/ 208788 h 1323213"/>
              <a:gd name="connsiteX14" fmla="*/ 650082 w 862035"/>
              <a:gd name="connsiteY14" fmla="*/ 177832 h 1323213"/>
              <a:gd name="connsiteX15" fmla="*/ 731044 w 862035"/>
              <a:gd name="connsiteY15" fmla="*/ 194500 h 1323213"/>
              <a:gd name="connsiteX16" fmla="*/ 747713 w 862035"/>
              <a:gd name="connsiteY16" fmla="*/ 282607 h 1323213"/>
              <a:gd name="connsiteX17" fmla="*/ 797719 w 862035"/>
              <a:gd name="connsiteY17" fmla="*/ 280225 h 1323213"/>
              <a:gd name="connsiteX18" fmla="*/ 862013 w 862035"/>
              <a:gd name="connsiteY18" fmla="*/ 318325 h 1323213"/>
              <a:gd name="connsiteX19" fmla="*/ 790576 w 862035"/>
              <a:gd name="connsiteY19" fmla="*/ 868394 h 1323213"/>
              <a:gd name="connsiteX20" fmla="*/ 683419 w 862035"/>
              <a:gd name="connsiteY20" fmla="*/ 804100 h 1323213"/>
              <a:gd name="connsiteX21" fmla="*/ 619125 w 862035"/>
              <a:gd name="connsiteY21" fmla="*/ 835057 h 1323213"/>
              <a:gd name="connsiteX22" fmla="*/ 600075 w 862035"/>
              <a:gd name="connsiteY22" fmla="*/ 1087469 h 1323213"/>
              <a:gd name="connsiteX23" fmla="*/ 290513 w 862035"/>
              <a:gd name="connsiteY23" fmla="*/ 1323213 h 1323213"/>
              <a:gd name="connsiteX0" fmla="*/ 0 w 862035"/>
              <a:gd name="connsiteY0" fmla="*/ 935069 h 1323213"/>
              <a:gd name="connsiteX1" fmla="*/ 50007 w 862035"/>
              <a:gd name="connsiteY1" fmla="*/ 680275 h 1323213"/>
              <a:gd name="connsiteX2" fmla="*/ 38100 w 862035"/>
              <a:gd name="connsiteY2" fmla="*/ 570738 h 1323213"/>
              <a:gd name="connsiteX3" fmla="*/ 59532 w 862035"/>
              <a:gd name="connsiteY3" fmla="*/ 442150 h 1323213"/>
              <a:gd name="connsiteX4" fmla="*/ 121444 w 862035"/>
              <a:gd name="connsiteY4" fmla="*/ 406432 h 1323213"/>
              <a:gd name="connsiteX5" fmla="*/ 183357 w 862035"/>
              <a:gd name="connsiteY5" fmla="*/ 170688 h 1323213"/>
              <a:gd name="connsiteX6" fmla="*/ 145257 w 862035"/>
              <a:gd name="connsiteY6" fmla="*/ 101632 h 1323213"/>
              <a:gd name="connsiteX7" fmla="*/ 166688 w 862035"/>
              <a:gd name="connsiteY7" fmla="*/ 11144 h 1323213"/>
              <a:gd name="connsiteX8" fmla="*/ 233363 w 862035"/>
              <a:gd name="connsiteY8" fmla="*/ 4000 h 1323213"/>
              <a:gd name="connsiteX9" fmla="*/ 257175 w 862035"/>
              <a:gd name="connsiteY9" fmla="*/ 6382 h 1323213"/>
              <a:gd name="connsiteX10" fmla="*/ 271463 w 862035"/>
              <a:gd name="connsiteY10" fmla="*/ 77819 h 1323213"/>
              <a:gd name="connsiteX11" fmla="*/ 330994 w 862035"/>
              <a:gd name="connsiteY11" fmla="*/ 120682 h 1323213"/>
              <a:gd name="connsiteX12" fmla="*/ 428626 w 862035"/>
              <a:gd name="connsiteY12" fmla="*/ 115919 h 1323213"/>
              <a:gd name="connsiteX13" fmla="*/ 538163 w 862035"/>
              <a:gd name="connsiteY13" fmla="*/ 208788 h 1323213"/>
              <a:gd name="connsiteX14" fmla="*/ 650082 w 862035"/>
              <a:gd name="connsiteY14" fmla="*/ 177832 h 1323213"/>
              <a:gd name="connsiteX15" fmla="*/ 731044 w 862035"/>
              <a:gd name="connsiteY15" fmla="*/ 194500 h 1323213"/>
              <a:gd name="connsiteX16" fmla="*/ 747713 w 862035"/>
              <a:gd name="connsiteY16" fmla="*/ 282607 h 1323213"/>
              <a:gd name="connsiteX17" fmla="*/ 797719 w 862035"/>
              <a:gd name="connsiteY17" fmla="*/ 280225 h 1323213"/>
              <a:gd name="connsiteX18" fmla="*/ 862013 w 862035"/>
              <a:gd name="connsiteY18" fmla="*/ 318325 h 1323213"/>
              <a:gd name="connsiteX19" fmla="*/ 790576 w 862035"/>
              <a:gd name="connsiteY19" fmla="*/ 868394 h 1323213"/>
              <a:gd name="connsiteX20" fmla="*/ 683419 w 862035"/>
              <a:gd name="connsiteY20" fmla="*/ 804100 h 1323213"/>
              <a:gd name="connsiteX21" fmla="*/ 619125 w 862035"/>
              <a:gd name="connsiteY21" fmla="*/ 835057 h 1323213"/>
              <a:gd name="connsiteX22" fmla="*/ 600075 w 862035"/>
              <a:gd name="connsiteY22" fmla="*/ 1087469 h 1323213"/>
              <a:gd name="connsiteX23" fmla="*/ 290513 w 862035"/>
              <a:gd name="connsiteY23" fmla="*/ 1323213 h 1323213"/>
              <a:gd name="connsiteX0" fmla="*/ 0 w 862035"/>
              <a:gd name="connsiteY0" fmla="*/ 935069 h 1323213"/>
              <a:gd name="connsiteX1" fmla="*/ 50007 w 862035"/>
              <a:gd name="connsiteY1" fmla="*/ 680275 h 1323213"/>
              <a:gd name="connsiteX2" fmla="*/ 38100 w 862035"/>
              <a:gd name="connsiteY2" fmla="*/ 570738 h 1323213"/>
              <a:gd name="connsiteX3" fmla="*/ 59532 w 862035"/>
              <a:gd name="connsiteY3" fmla="*/ 442150 h 1323213"/>
              <a:gd name="connsiteX4" fmla="*/ 121444 w 862035"/>
              <a:gd name="connsiteY4" fmla="*/ 406432 h 1323213"/>
              <a:gd name="connsiteX5" fmla="*/ 183357 w 862035"/>
              <a:gd name="connsiteY5" fmla="*/ 170688 h 1323213"/>
              <a:gd name="connsiteX6" fmla="*/ 145257 w 862035"/>
              <a:gd name="connsiteY6" fmla="*/ 101632 h 1323213"/>
              <a:gd name="connsiteX7" fmla="*/ 166688 w 862035"/>
              <a:gd name="connsiteY7" fmla="*/ 11144 h 1323213"/>
              <a:gd name="connsiteX8" fmla="*/ 233363 w 862035"/>
              <a:gd name="connsiteY8" fmla="*/ 4000 h 1323213"/>
              <a:gd name="connsiteX9" fmla="*/ 257175 w 862035"/>
              <a:gd name="connsiteY9" fmla="*/ 6382 h 1323213"/>
              <a:gd name="connsiteX10" fmla="*/ 271463 w 862035"/>
              <a:gd name="connsiteY10" fmla="*/ 77819 h 1323213"/>
              <a:gd name="connsiteX11" fmla="*/ 330994 w 862035"/>
              <a:gd name="connsiteY11" fmla="*/ 120682 h 1323213"/>
              <a:gd name="connsiteX12" fmla="*/ 428626 w 862035"/>
              <a:gd name="connsiteY12" fmla="*/ 115919 h 1323213"/>
              <a:gd name="connsiteX13" fmla="*/ 557213 w 862035"/>
              <a:gd name="connsiteY13" fmla="*/ 204026 h 1323213"/>
              <a:gd name="connsiteX14" fmla="*/ 650082 w 862035"/>
              <a:gd name="connsiteY14" fmla="*/ 177832 h 1323213"/>
              <a:gd name="connsiteX15" fmla="*/ 731044 w 862035"/>
              <a:gd name="connsiteY15" fmla="*/ 194500 h 1323213"/>
              <a:gd name="connsiteX16" fmla="*/ 747713 w 862035"/>
              <a:gd name="connsiteY16" fmla="*/ 282607 h 1323213"/>
              <a:gd name="connsiteX17" fmla="*/ 797719 w 862035"/>
              <a:gd name="connsiteY17" fmla="*/ 280225 h 1323213"/>
              <a:gd name="connsiteX18" fmla="*/ 862013 w 862035"/>
              <a:gd name="connsiteY18" fmla="*/ 318325 h 1323213"/>
              <a:gd name="connsiteX19" fmla="*/ 790576 w 862035"/>
              <a:gd name="connsiteY19" fmla="*/ 868394 h 1323213"/>
              <a:gd name="connsiteX20" fmla="*/ 683419 w 862035"/>
              <a:gd name="connsiteY20" fmla="*/ 804100 h 1323213"/>
              <a:gd name="connsiteX21" fmla="*/ 619125 w 862035"/>
              <a:gd name="connsiteY21" fmla="*/ 835057 h 1323213"/>
              <a:gd name="connsiteX22" fmla="*/ 600075 w 862035"/>
              <a:gd name="connsiteY22" fmla="*/ 1087469 h 1323213"/>
              <a:gd name="connsiteX23" fmla="*/ 290513 w 862035"/>
              <a:gd name="connsiteY23" fmla="*/ 1323213 h 1323213"/>
              <a:gd name="connsiteX0" fmla="*/ 0 w 862035"/>
              <a:gd name="connsiteY0" fmla="*/ 935069 h 1323213"/>
              <a:gd name="connsiteX1" fmla="*/ 50007 w 862035"/>
              <a:gd name="connsiteY1" fmla="*/ 680275 h 1323213"/>
              <a:gd name="connsiteX2" fmla="*/ 38100 w 862035"/>
              <a:gd name="connsiteY2" fmla="*/ 570738 h 1323213"/>
              <a:gd name="connsiteX3" fmla="*/ 59532 w 862035"/>
              <a:gd name="connsiteY3" fmla="*/ 442150 h 1323213"/>
              <a:gd name="connsiteX4" fmla="*/ 121444 w 862035"/>
              <a:gd name="connsiteY4" fmla="*/ 406432 h 1323213"/>
              <a:gd name="connsiteX5" fmla="*/ 183357 w 862035"/>
              <a:gd name="connsiteY5" fmla="*/ 170688 h 1323213"/>
              <a:gd name="connsiteX6" fmla="*/ 145257 w 862035"/>
              <a:gd name="connsiteY6" fmla="*/ 101632 h 1323213"/>
              <a:gd name="connsiteX7" fmla="*/ 166688 w 862035"/>
              <a:gd name="connsiteY7" fmla="*/ 11144 h 1323213"/>
              <a:gd name="connsiteX8" fmla="*/ 233363 w 862035"/>
              <a:gd name="connsiteY8" fmla="*/ 4000 h 1323213"/>
              <a:gd name="connsiteX9" fmla="*/ 257175 w 862035"/>
              <a:gd name="connsiteY9" fmla="*/ 6382 h 1323213"/>
              <a:gd name="connsiteX10" fmla="*/ 271463 w 862035"/>
              <a:gd name="connsiteY10" fmla="*/ 77819 h 1323213"/>
              <a:gd name="connsiteX11" fmla="*/ 330994 w 862035"/>
              <a:gd name="connsiteY11" fmla="*/ 120682 h 1323213"/>
              <a:gd name="connsiteX12" fmla="*/ 438151 w 862035"/>
              <a:gd name="connsiteY12" fmla="*/ 108775 h 1323213"/>
              <a:gd name="connsiteX13" fmla="*/ 557213 w 862035"/>
              <a:gd name="connsiteY13" fmla="*/ 204026 h 1323213"/>
              <a:gd name="connsiteX14" fmla="*/ 650082 w 862035"/>
              <a:gd name="connsiteY14" fmla="*/ 177832 h 1323213"/>
              <a:gd name="connsiteX15" fmla="*/ 731044 w 862035"/>
              <a:gd name="connsiteY15" fmla="*/ 194500 h 1323213"/>
              <a:gd name="connsiteX16" fmla="*/ 747713 w 862035"/>
              <a:gd name="connsiteY16" fmla="*/ 282607 h 1323213"/>
              <a:gd name="connsiteX17" fmla="*/ 797719 w 862035"/>
              <a:gd name="connsiteY17" fmla="*/ 280225 h 1323213"/>
              <a:gd name="connsiteX18" fmla="*/ 862013 w 862035"/>
              <a:gd name="connsiteY18" fmla="*/ 318325 h 1323213"/>
              <a:gd name="connsiteX19" fmla="*/ 790576 w 862035"/>
              <a:gd name="connsiteY19" fmla="*/ 868394 h 1323213"/>
              <a:gd name="connsiteX20" fmla="*/ 683419 w 862035"/>
              <a:gd name="connsiteY20" fmla="*/ 804100 h 1323213"/>
              <a:gd name="connsiteX21" fmla="*/ 619125 w 862035"/>
              <a:gd name="connsiteY21" fmla="*/ 835057 h 1323213"/>
              <a:gd name="connsiteX22" fmla="*/ 600075 w 862035"/>
              <a:gd name="connsiteY22" fmla="*/ 1087469 h 1323213"/>
              <a:gd name="connsiteX23" fmla="*/ 290513 w 862035"/>
              <a:gd name="connsiteY23" fmla="*/ 1323213 h 1323213"/>
              <a:gd name="connsiteX0" fmla="*/ 0 w 862035"/>
              <a:gd name="connsiteY0" fmla="*/ 935069 h 1323213"/>
              <a:gd name="connsiteX1" fmla="*/ 50007 w 862035"/>
              <a:gd name="connsiteY1" fmla="*/ 680275 h 1323213"/>
              <a:gd name="connsiteX2" fmla="*/ 38100 w 862035"/>
              <a:gd name="connsiteY2" fmla="*/ 570738 h 1323213"/>
              <a:gd name="connsiteX3" fmla="*/ 59532 w 862035"/>
              <a:gd name="connsiteY3" fmla="*/ 442150 h 1323213"/>
              <a:gd name="connsiteX4" fmla="*/ 121444 w 862035"/>
              <a:gd name="connsiteY4" fmla="*/ 406432 h 1323213"/>
              <a:gd name="connsiteX5" fmla="*/ 183357 w 862035"/>
              <a:gd name="connsiteY5" fmla="*/ 170688 h 1323213"/>
              <a:gd name="connsiteX6" fmla="*/ 145257 w 862035"/>
              <a:gd name="connsiteY6" fmla="*/ 101632 h 1323213"/>
              <a:gd name="connsiteX7" fmla="*/ 166688 w 862035"/>
              <a:gd name="connsiteY7" fmla="*/ 11144 h 1323213"/>
              <a:gd name="connsiteX8" fmla="*/ 233363 w 862035"/>
              <a:gd name="connsiteY8" fmla="*/ 4000 h 1323213"/>
              <a:gd name="connsiteX9" fmla="*/ 257175 w 862035"/>
              <a:gd name="connsiteY9" fmla="*/ 6382 h 1323213"/>
              <a:gd name="connsiteX10" fmla="*/ 271463 w 862035"/>
              <a:gd name="connsiteY10" fmla="*/ 77819 h 1323213"/>
              <a:gd name="connsiteX11" fmla="*/ 330994 w 862035"/>
              <a:gd name="connsiteY11" fmla="*/ 120682 h 1323213"/>
              <a:gd name="connsiteX12" fmla="*/ 438151 w 862035"/>
              <a:gd name="connsiteY12" fmla="*/ 108775 h 1323213"/>
              <a:gd name="connsiteX13" fmla="*/ 571501 w 862035"/>
              <a:gd name="connsiteY13" fmla="*/ 201644 h 1323213"/>
              <a:gd name="connsiteX14" fmla="*/ 650082 w 862035"/>
              <a:gd name="connsiteY14" fmla="*/ 177832 h 1323213"/>
              <a:gd name="connsiteX15" fmla="*/ 731044 w 862035"/>
              <a:gd name="connsiteY15" fmla="*/ 194500 h 1323213"/>
              <a:gd name="connsiteX16" fmla="*/ 747713 w 862035"/>
              <a:gd name="connsiteY16" fmla="*/ 282607 h 1323213"/>
              <a:gd name="connsiteX17" fmla="*/ 797719 w 862035"/>
              <a:gd name="connsiteY17" fmla="*/ 280225 h 1323213"/>
              <a:gd name="connsiteX18" fmla="*/ 862013 w 862035"/>
              <a:gd name="connsiteY18" fmla="*/ 318325 h 1323213"/>
              <a:gd name="connsiteX19" fmla="*/ 790576 w 862035"/>
              <a:gd name="connsiteY19" fmla="*/ 868394 h 1323213"/>
              <a:gd name="connsiteX20" fmla="*/ 683419 w 862035"/>
              <a:gd name="connsiteY20" fmla="*/ 804100 h 1323213"/>
              <a:gd name="connsiteX21" fmla="*/ 619125 w 862035"/>
              <a:gd name="connsiteY21" fmla="*/ 835057 h 1323213"/>
              <a:gd name="connsiteX22" fmla="*/ 600075 w 862035"/>
              <a:gd name="connsiteY22" fmla="*/ 1087469 h 1323213"/>
              <a:gd name="connsiteX23" fmla="*/ 290513 w 862035"/>
              <a:gd name="connsiteY23" fmla="*/ 1323213 h 1323213"/>
              <a:gd name="connsiteX0" fmla="*/ 0 w 862035"/>
              <a:gd name="connsiteY0" fmla="*/ 935069 h 1323213"/>
              <a:gd name="connsiteX1" fmla="*/ 50007 w 862035"/>
              <a:gd name="connsiteY1" fmla="*/ 680275 h 1323213"/>
              <a:gd name="connsiteX2" fmla="*/ 38100 w 862035"/>
              <a:gd name="connsiteY2" fmla="*/ 570738 h 1323213"/>
              <a:gd name="connsiteX3" fmla="*/ 59532 w 862035"/>
              <a:gd name="connsiteY3" fmla="*/ 442150 h 1323213"/>
              <a:gd name="connsiteX4" fmla="*/ 121444 w 862035"/>
              <a:gd name="connsiteY4" fmla="*/ 406432 h 1323213"/>
              <a:gd name="connsiteX5" fmla="*/ 183357 w 862035"/>
              <a:gd name="connsiteY5" fmla="*/ 170688 h 1323213"/>
              <a:gd name="connsiteX6" fmla="*/ 145257 w 862035"/>
              <a:gd name="connsiteY6" fmla="*/ 101632 h 1323213"/>
              <a:gd name="connsiteX7" fmla="*/ 166688 w 862035"/>
              <a:gd name="connsiteY7" fmla="*/ 11144 h 1323213"/>
              <a:gd name="connsiteX8" fmla="*/ 233363 w 862035"/>
              <a:gd name="connsiteY8" fmla="*/ 4000 h 1323213"/>
              <a:gd name="connsiteX9" fmla="*/ 257175 w 862035"/>
              <a:gd name="connsiteY9" fmla="*/ 6382 h 1323213"/>
              <a:gd name="connsiteX10" fmla="*/ 271463 w 862035"/>
              <a:gd name="connsiteY10" fmla="*/ 77819 h 1323213"/>
              <a:gd name="connsiteX11" fmla="*/ 330994 w 862035"/>
              <a:gd name="connsiteY11" fmla="*/ 120682 h 1323213"/>
              <a:gd name="connsiteX12" fmla="*/ 438151 w 862035"/>
              <a:gd name="connsiteY12" fmla="*/ 108775 h 1323213"/>
              <a:gd name="connsiteX13" fmla="*/ 559595 w 862035"/>
              <a:gd name="connsiteY13" fmla="*/ 192119 h 1323213"/>
              <a:gd name="connsiteX14" fmla="*/ 650082 w 862035"/>
              <a:gd name="connsiteY14" fmla="*/ 177832 h 1323213"/>
              <a:gd name="connsiteX15" fmla="*/ 731044 w 862035"/>
              <a:gd name="connsiteY15" fmla="*/ 194500 h 1323213"/>
              <a:gd name="connsiteX16" fmla="*/ 747713 w 862035"/>
              <a:gd name="connsiteY16" fmla="*/ 282607 h 1323213"/>
              <a:gd name="connsiteX17" fmla="*/ 797719 w 862035"/>
              <a:gd name="connsiteY17" fmla="*/ 280225 h 1323213"/>
              <a:gd name="connsiteX18" fmla="*/ 862013 w 862035"/>
              <a:gd name="connsiteY18" fmla="*/ 318325 h 1323213"/>
              <a:gd name="connsiteX19" fmla="*/ 790576 w 862035"/>
              <a:gd name="connsiteY19" fmla="*/ 868394 h 1323213"/>
              <a:gd name="connsiteX20" fmla="*/ 683419 w 862035"/>
              <a:gd name="connsiteY20" fmla="*/ 804100 h 1323213"/>
              <a:gd name="connsiteX21" fmla="*/ 619125 w 862035"/>
              <a:gd name="connsiteY21" fmla="*/ 835057 h 1323213"/>
              <a:gd name="connsiteX22" fmla="*/ 600075 w 862035"/>
              <a:gd name="connsiteY22" fmla="*/ 1087469 h 1323213"/>
              <a:gd name="connsiteX23" fmla="*/ 290513 w 862035"/>
              <a:gd name="connsiteY23" fmla="*/ 1323213 h 1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62035" h="1323213">
                <a:moveTo>
                  <a:pt x="0" y="935069"/>
                </a:moveTo>
                <a:cubicBezTo>
                  <a:pt x="21828" y="838033"/>
                  <a:pt x="43657" y="740997"/>
                  <a:pt x="50007" y="680275"/>
                </a:cubicBezTo>
                <a:cubicBezTo>
                  <a:pt x="56357" y="619553"/>
                  <a:pt x="36513" y="610425"/>
                  <a:pt x="38100" y="570738"/>
                </a:cubicBezTo>
                <a:cubicBezTo>
                  <a:pt x="39687" y="531051"/>
                  <a:pt x="45641" y="469534"/>
                  <a:pt x="59532" y="442150"/>
                </a:cubicBezTo>
                <a:cubicBezTo>
                  <a:pt x="73423" y="414766"/>
                  <a:pt x="100807" y="451676"/>
                  <a:pt x="121444" y="406432"/>
                </a:cubicBezTo>
                <a:cubicBezTo>
                  <a:pt x="142081" y="361188"/>
                  <a:pt x="179388" y="221488"/>
                  <a:pt x="183357" y="170688"/>
                </a:cubicBezTo>
                <a:cubicBezTo>
                  <a:pt x="187326" y="119888"/>
                  <a:pt x="148035" y="128223"/>
                  <a:pt x="145257" y="101632"/>
                </a:cubicBezTo>
                <a:cubicBezTo>
                  <a:pt x="142479" y="75041"/>
                  <a:pt x="152004" y="27416"/>
                  <a:pt x="166688" y="11144"/>
                </a:cubicBezTo>
                <a:cubicBezTo>
                  <a:pt x="181372" y="-5128"/>
                  <a:pt x="218282" y="4794"/>
                  <a:pt x="233363" y="4000"/>
                </a:cubicBezTo>
                <a:cubicBezTo>
                  <a:pt x="248444" y="3206"/>
                  <a:pt x="250825" y="-5921"/>
                  <a:pt x="257175" y="6382"/>
                </a:cubicBezTo>
                <a:cubicBezTo>
                  <a:pt x="263525" y="18685"/>
                  <a:pt x="259160" y="58769"/>
                  <a:pt x="271463" y="77819"/>
                </a:cubicBezTo>
                <a:cubicBezTo>
                  <a:pt x="283766" y="96869"/>
                  <a:pt x="303213" y="115523"/>
                  <a:pt x="330994" y="120682"/>
                </a:cubicBezTo>
                <a:cubicBezTo>
                  <a:pt x="358775" y="125841"/>
                  <a:pt x="400051" y="96869"/>
                  <a:pt x="438151" y="108775"/>
                </a:cubicBezTo>
                <a:cubicBezTo>
                  <a:pt x="476251" y="120681"/>
                  <a:pt x="524273" y="180610"/>
                  <a:pt x="559595" y="192119"/>
                </a:cubicBezTo>
                <a:cubicBezTo>
                  <a:pt x="594917" y="203629"/>
                  <a:pt x="621507" y="177435"/>
                  <a:pt x="650082" y="177832"/>
                </a:cubicBezTo>
                <a:cubicBezTo>
                  <a:pt x="678657" y="178229"/>
                  <a:pt x="714772" y="177038"/>
                  <a:pt x="731044" y="194500"/>
                </a:cubicBezTo>
                <a:cubicBezTo>
                  <a:pt x="747316" y="211962"/>
                  <a:pt x="736601" y="268319"/>
                  <a:pt x="747713" y="282607"/>
                </a:cubicBezTo>
                <a:cubicBezTo>
                  <a:pt x="758826" y="296894"/>
                  <a:pt x="778669" y="274272"/>
                  <a:pt x="797719" y="280225"/>
                </a:cubicBezTo>
                <a:cubicBezTo>
                  <a:pt x="816769" y="286178"/>
                  <a:pt x="863203" y="220297"/>
                  <a:pt x="862013" y="318325"/>
                </a:cubicBezTo>
                <a:cubicBezTo>
                  <a:pt x="860823" y="416353"/>
                  <a:pt x="820342" y="787431"/>
                  <a:pt x="790576" y="868394"/>
                </a:cubicBezTo>
                <a:cubicBezTo>
                  <a:pt x="760810" y="949357"/>
                  <a:pt x="711994" y="809656"/>
                  <a:pt x="683419" y="804100"/>
                </a:cubicBezTo>
                <a:cubicBezTo>
                  <a:pt x="654844" y="798544"/>
                  <a:pt x="633016" y="787829"/>
                  <a:pt x="619125" y="835057"/>
                </a:cubicBezTo>
                <a:cubicBezTo>
                  <a:pt x="605234" y="882285"/>
                  <a:pt x="654844" y="1006110"/>
                  <a:pt x="600075" y="1087469"/>
                </a:cubicBezTo>
                <a:cubicBezTo>
                  <a:pt x="545306" y="1168828"/>
                  <a:pt x="417909" y="1246020"/>
                  <a:pt x="290513" y="1323213"/>
                </a:cubicBezTo>
              </a:path>
            </a:pathLst>
          </a:custGeom>
          <a:solidFill>
            <a:srgbClr val="151D28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53">
            <a:extLst>
              <a:ext uri="{FF2B5EF4-FFF2-40B4-BE49-F238E27FC236}">
                <a16:creationId xmlns:a16="http://schemas.microsoft.com/office/drawing/2014/main" id="{CFEABFA9-394E-4AD5-94BA-1F0AF9A6D712}"/>
              </a:ext>
            </a:extLst>
          </p:cNvPr>
          <p:cNvSpPr/>
          <p:nvPr/>
        </p:nvSpPr>
        <p:spPr>
          <a:xfrm>
            <a:off x="3466408" y="2670858"/>
            <a:ext cx="351789" cy="715281"/>
          </a:xfrm>
          <a:custGeom>
            <a:avLst/>
            <a:gdLst>
              <a:gd name="connsiteX0" fmla="*/ 0 w 546903"/>
              <a:gd name="connsiteY0" fmla="*/ 544011 h 544011"/>
              <a:gd name="connsiteX1" fmla="*/ 273452 w 546903"/>
              <a:gd name="connsiteY1" fmla="*/ 0 h 544011"/>
              <a:gd name="connsiteX2" fmla="*/ 546903 w 546903"/>
              <a:gd name="connsiteY2" fmla="*/ 544011 h 544011"/>
              <a:gd name="connsiteX3" fmla="*/ 0 w 546903"/>
              <a:gd name="connsiteY3" fmla="*/ 544011 h 544011"/>
              <a:gd name="connsiteX0" fmla="*/ 0 w 1169042"/>
              <a:gd name="connsiteY0" fmla="*/ 280687 h 544011"/>
              <a:gd name="connsiteX1" fmla="*/ 895591 w 1169042"/>
              <a:gd name="connsiteY1" fmla="*/ 0 h 544011"/>
              <a:gd name="connsiteX2" fmla="*/ 1169042 w 1169042"/>
              <a:gd name="connsiteY2" fmla="*/ 544011 h 544011"/>
              <a:gd name="connsiteX3" fmla="*/ 0 w 1169042"/>
              <a:gd name="connsiteY3" fmla="*/ 280687 h 544011"/>
              <a:gd name="connsiteX0" fmla="*/ 0 w 895591"/>
              <a:gd name="connsiteY0" fmla="*/ 280687 h 755249"/>
              <a:gd name="connsiteX1" fmla="*/ 895591 w 895591"/>
              <a:gd name="connsiteY1" fmla="*/ 0 h 755249"/>
              <a:gd name="connsiteX2" fmla="*/ 205450 w 895591"/>
              <a:gd name="connsiteY2" fmla="*/ 755249 h 755249"/>
              <a:gd name="connsiteX3" fmla="*/ 0 w 895591"/>
              <a:gd name="connsiteY3" fmla="*/ 280687 h 755249"/>
              <a:gd name="connsiteX0" fmla="*/ 0 w 340006"/>
              <a:gd name="connsiteY0" fmla="*/ 208345 h 682907"/>
              <a:gd name="connsiteX1" fmla="*/ 340006 w 340006"/>
              <a:gd name="connsiteY1" fmla="*/ 0 h 682907"/>
              <a:gd name="connsiteX2" fmla="*/ 205450 w 340006"/>
              <a:gd name="connsiteY2" fmla="*/ 682907 h 682907"/>
              <a:gd name="connsiteX3" fmla="*/ 0 w 340006"/>
              <a:gd name="connsiteY3" fmla="*/ 208345 h 682907"/>
              <a:gd name="connsiteX0" fmla="*/ 0 w 340006"/>
              <a:gd name="connsiteY0" fmla="*/ 208345 h 682907"/>
              <a:gd name="connsiteX1" fmla="*/ 340006 w 340006"/>
              <a:gd name="connsiteY1" fmla="*/ 0 h 682907"/>
              <a:gd name="connsiteX2" fmla="*/ 205450 w 340006"/>
              <a:gd name="connsiteY2" fmla="*/ 682907 h 682907"/>
              <a:gd name="connsiteX3" fmla="*/ 0 w 340006"/>
              <a:gd name="connsiteY3" fmla="*/ 208345 h 682907"/>
              <a:gd name="connsiteX0" fmla="*/ 0 w 340006"/>
              <a:gd name="connsiteY0" fmla="*/ 208345 h 682907"/>
              <a:gd name="connsiteX1" fmla="*/ 340006 w 340006"/>
              <a:gd name="connsiteY1" fmla="*/ 0 h 682907"/>
              <a:gd name="connsiteX2" fmla="*/ 205450 w 340006"/>
              <a:gd name="connsiteY2" fmla="*/ 682907 h 682907"/>
              <a:gd name="connsiteX3" fmla="*/ 0 w 340006"/>
              <a:gd name="connsiteY3" fmla="*/ 208345 h 682907"/>
              <a:gd name="connsiteX0" fmla="*/ 2975 w 342981"/>
              <a:gd name="connsiteY0" fmla="*/ 208345 h 682907"/>
              <a:gd name="connsiteX1" fmla="*/ 342981 w 342981"/>
              <a:gd name="connsiteY1" fmla="*/ 0 h 682907"/>
              <a:gd name="connsiteX2" fmla="*/ 208425 w 342981"/>
              <a:gd name="connsiteY2" fmla="*/ 682907 h 682907"/>
              <a:gd name="connsiteX3" fmla="*/ 2975 w 342981"/>
              <a:gd name="connsiteY3" fmla="*/ 208345 h 682907"/>
              <a:gd name="connsiteX0" fmla="*/ 10225 w 350231"/>
              <a:gd name="connsiteY0" fmla="*/ 208345 h 707471"/>
              <a:gd name="connsiteX1" fmla="*/ 350231 w 350231"/>
              <a:gd name="connsiteY1" fmla="*/ 0 h 707471"/>
              <a:gd name="connsiteX2" fmla="*/ 215675 w 350231"/>
              <a:gd name="connsiteY2" fmla="*/ 682907 h 707471"/>
              <a:gd name="connsiteX3" fmla="*/ 99930 w 350231"/>
              <a:gd name="connsiteY3" fmla="*/ 523755 h 707471"/>
              <a:gd name="connsiteX4" fmla="*/ 10225 w 350231"/>
              <a:gd name="connsiteY4" fmla="*/ 208345 h 707471"/>
              <a:gd name="connsiteX0" fmla="*/ 11783 w 351789"/>
              <a:gd name="connsiteY0" fmla="*/ 208345 h 704141"/>
              <a:gd name="connsiteX1" fmla="*/ 351789 w 351789"/>
              <a:gd name="connsiteY1" fmla="*/ 0 h 704141"/>
              <a:gd name="connsiteX2" fmla="*/ 217233 w 351789"/>
              <a:gd name="connsiteY2" fmla="*/ 682907 h 704141"/>
              <a:gd name="connsiteX3" fmla="*/ 84126 w 351789"/>
              <a:gd name="connsiteY3" fmla="*/ 486137 h 704141"/>
              <a:gd name="connsiteX4" fmla="*/ 11783 w 351789"/>
              <a:gd name="connsiteY4" fmla="*/ 208345 h 704141"/>
              <a:gd name="connsiteX0" fmla="*/ 11783 w 351789"/>
              <a:gd name="connsiteY0" fmla="*/ 208345 h 727580"/>
              <a:gd name="connsiteX1" fmla="*/ 351789 w 351789"/>
              <a:gd name="connsiteY1" fmla="*/ 0 h 727580"/>
              <a:gd name="connsiteX2" fmla="*/ 217233 w 351789"/>
              <a:gd name="connsiteY2" fmla="*/ 682907 h 727580"/>
              <a:gd name="connsiteX3" fmla="*/ 147787 w 351789"/>
              <a:gd name="connsiteY3" fmla="*/ 642395 h 727580"/>
              <a:gd name="connsiteX4" fmla="*/ 84126 w 351789"/>
              <a:gd name="connsiteY4" fmla="*/ 486137 h 727580"/>
              <a:gd name="connsiteX5" fmla="*/ 11783 w 351789"/>
              <a:gd name="connsiteY5" fmla="*/ 208345 h 727580"/>
              <a:gd name="connsiteX0" fmla="*/ 11783 w 351789"/>
              <a:gd name="connsiteY0" fmla="*/ 208345 h 715281"/>
              <a:gd name="connsiteX1" fmla="*/ 351789 w 351789"/>
              <a:gd name="connsiteY1" fmla="*/ 0 h 715281"/>
              <a:gd name="connsiteX2" fmla="*/ 217233 w 351789"/>
              <a:gd name="connsiteY2" fmla="*/ 682907 h 715281"/>
              <a:gd name="connsiteX3" fmla="*/ 168043 w 351789"/>
              <a:gd name="connsiteY3" fmla="*/ 567160 h 715281"/>
              <a:gd name="connsiteX4" fmla="*/ 84126 w 351789"/>
              <a:gd name="connsiteY4" fmla="*/ 486137 h 715281"/>
              <a:gd name="connsiteX5" fmla="*/ 11783 w 351789"/>
              <a:gd name="connsiteY5" fmla="*/ 208345 h 7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789" h="715281">
                <a:moveTo>
                  <a:pt x="11783" y="208345"/>
                </a:moveTo>
                <a:cubicBezTo>
                  <a:pt x="113543" y="199664"/>
                  <a:pt x="273178" y="150471"/>
                  <a:pt x="351789" y="0"/>
                </a:cubicBezTo>
                <a:lnTo>
                  <a:pt x="217233" y="682907"/>
                </a:lnTo>
                <a:cubicBezTo>
                  <a:pt x="183233" y="789973"/>
                  <a:pt x="190228" y="599955"/>
                  <a:pt x="168043" y="567160"/>
                </a:cubicBezTo>
                <a:cubicBezTo>
                  <a:pt x="145859" y="534365"/>
                  <a:pt x="106793" y="558479"/>
                  <a:pt x="84126" y="486137"/>
                </a:cubicBezTo>
                <a:cubicBezTo>
                  <a:pt x="49884" y="407043"/>
                  <a:pt x="-29934" y="295637"/>
                  <a:pt x="11783" y="208345"/>
                </a:cubicBezTo>
                <a:close/>
              </a:path>
            </a:pathLst>
          </a:custGeom>
          <a:solidFill>
            <a:srgbClr val="17223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487BD52A-9164-4A00-A432-A966DC206EFF}"/>
              </a:ext>
            </a:extLst>
          </p:cNvPr>
          <p:cNvSpPr/>
          <p:nvPr/>
        </p:nvSpPr>
        <p:spPr>
          <a:xfrm>
            <a:off x="9246394" y="7436482"/>
            <a:ext cx="764381" cy="512131"/>
          </a:xfrm>
          <a:custGeom>
            <a:avLst/>
            <a:gdLst>
              <a:gd name="connsiteX0" fmla="*/ 0 w 764381"/>
              <a:gd name="connsiteY0" fmla="*/ 0 h 473869"/>
              <a:gd name="connsiteX1" fmla="*/ 190500 w 764381"/>
              <a:gd name="connsiteY1" fmla="*/ 11906 h 473869"/>
              <a:gd name="connsiteX2" fmla="*/ 576262 w 764381"/>
              <a:gd name="connsiteY2" fmla="*/ 116681 h 473869"/>
              <a:gd name="connsiteX3" fmla="*/ 764381 w 764381"/>
              <a:gd name="connsiteY3" fmla="*/ 297656 h 473869"/>
              <a:gd name="connsiteX4" fmla="*/ 533400 w 764381"/>
              <a:gd name="connsiteY4" fmla="*/ 428625 h 473869"/>
              <a:gd name="connsiteX5" fmla="*/ 254794 w 764381"/>
              <a:gd name="connsiteY5" fmla="*/ 473869 h 473869"/>
              <a:gd name="connsiteX6" fmla="*/ 7144 w 764381"/>
              <a:gd name="connsiteY6" fmla="*/ 261937 h 473869"/>
              <a:gd name="connsiteX7" fmla="*/ 0 w 764381"/>
              <a:gd name="connsiteY7" fmla="*/ 0 h 473869"/>
              <a:gd name="connsiteX0" fmla="*/ 0 w 764381"/>
              <a:gd name="connsiteY0" fmla="*/ 0 h 473869"/>
              <a:gd name="connsiteX1" fmla="*/ 190500 w 764381"/>
              <a:gd name="connsiteY1" fmla="*/ 11906 h 473869"/>
              <a:gd name="connsiteX2" fmla="*/ 576262 w 764381"/>
              <a:gd name="connsiteY2" fmla="*/ 116681 h 473869"/>
              <a:gd name="connsiteX3" fmla="*/ 714375 w 764381"/>
              <a:gd name="connsiteY3" fmla="*/ 180975 h 473869"/>
              <a:gd name="connsiteX4" fmla="*/ 764381 w 764381"/>
              <a:gd name="connsiteY4" fmla="*/ 297656 h 473869"/>
              <a:gd name="connsiteX5" fmla="*/ 533400 w 764381"/>
              <a:gd name="connsiteY5" fmla="*/ 428625 h 473869"/>
              <a:gd name="connsiteX6" fmla="*/ 254794 w 764381"/>
              <a:gd name="connsiteY6" fmla="*/ 473869 h 473869"/>
              <a:gd name="connsiteX7" fmla="*/ 7144 w 764381"/>
              <a:gd name="connsiteY7" fmla="*/ 261937 h 473869"/>
              <a:gd name="connsiteX8" fmla="*/ 0 w 764381"/>
              <a:gd name="connsiteY8" fmla="*/ 0 h 473869"/>
              <a:gd name="connsiteX0" fmla="*/ 0 w 764381"/>
              <a:gd name="connsiteY0" fmla="*/ 0 h 473869"/>
              <a:gd name="connsiteX1" fmla="*/ 190500 w 764381"/>
              <a:gd name="connsiteY1" fmla="*/ 11906 h 473869"/>
              <a:gd name="connsiteX2" fmla="*/ 307181 w 764381"/>
              <a:gd name="connsiteY2" fmla="*/ 26194 h 473869"/>
              <a:gd name="connsiteX3" fmla="*/ 576262 w 764381"/>
              <a:gd name="connsiteY3" fmla="*/ 116681 h 473869"/>
              <a:gd name="connsiteX4" fmla="*/ 714375 w 764381"/>
              <a:gd name="connsiteY4" fmla="*/ 180975 h 473869"/>
              <a:gd name="connsiteX5" fmla="*/ 764381 w 764381"/>
              <a:gd name="connsiteY5" fmla="*/ 297656 h 473869"/>
              <a:gd name="connsiteX6" fmla="*/ 533400 w 764381"/>
              <a:gd name="connsiteY6" fmla="*/ 428625 h 473869"/>
              <a:gd name="connsiteX7" fmla="*/ 254794 w 764381"/>
              <a:gd name="connsiteY7" fmla="*/ 473869 h 473869"/>
              <a:gd name="connsiteX8" fmla="*/ 7144 w 764381"/>
              <a:gd name="connsiteY8" fmla="*/ 261937 h 473869"/>
              <a:gd name="connsiteX9" fmla="*/ 0 w 764381"/>
              <a:gd name="connsiteY9" fmla="*/ 0 h 473869"/>
              <a:gd name="connsiteX0" fmla="*/ 0 w 764381"/>
              <a:gd name="connsiteY0" fmla="*/ 38262 h 512131"/>
              <a:gd name="connsiteX1" fmla="*/ 50006 w 764381"/>
              <a:gd name="connsiteY1" fmla="*/ 162 h 512131"/>
              <a:gd name="connsiteX2" fmla="*/ 190500 w 764381"/>
              <a:gd name="connsiteY2" fmla="*/ 50168 h 512131"/>
              <a:gd name="connsiteX3" fmla="*/ 307181 w 764381"/>
              <a:gd name="connsiteY3" fmla="*/ 64456 h 512131"/>
              <a:gd name="connsiteX4" fmla="*/ 576262 w 764381"/>
              <a:gd name="connsiteY4" fmla="*/ 154943 h 512131"/>
              <a:gd name="connsiteX5" fmla="*/ 714375 w 764381"/>
              <a:gd name="connsiteY5" fmla="*/ 219237 h 512131"/>
              <a:gd name="connsiteX6" fmla="*/ 764381 w 764381"/>
              <a:gd name="connsiteY6" fmla="*/ 335918 h 512131"/>
              <a:gd name="connsiteX7" fmla="*/ 533400 w 764381"/>
              <a:gd name="connsiteY7" fmla="*/ 466887 h 512131"/>
              <a:gd name="connsiteX8" fmla="*/ 254794 w 764381"/>
              <a:gd name="connsiteY8" fmla="*/ 512131 h 512131"/>
              <a:gd name="connsiteX9" fmla="*/ 7144 w 764381"/>
              <a:gd name="connsiteY9" fmla="*/ 300199 h 512131"/>
              <a:gd name="connsiteX10" fmla="*/ 0 w 764381"/>
              <a:gd name="connsiteY10" fmla="*/ 38262 h 51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381" h="512131">
                <a:moveTo>
                  <a:pt x="0" y="38262"/>
                </a:moveTo>
                <a:cubicBezTo>
                  <a:pt x="26194" y="41437"/>
                  <a:pt x="23812" y="-3013"/>
                  <a:pt x="50006" y="162"/>
                </a:cubicBezTo>
                <a:lnTo>
                  <a:pt x="190500" y="50168"/>
                </a:lnTo>
                <a:cubicBezTo>
                  <a:pt x="232569" y="62074"/>
                  <a:pt x="265112" y="52550"/>
                  <a:pt x="307181" y="64456"/>
                </a:cubicBezTo>
                <a:lnTo>
                  <a:pt x="576262" y="154943"/>
                </a:lnTo>
                <a:cubicBezTo>
                  <a:pt x="607218" y="182724"/>
                  <a:pt x="683419" y="191456"/>
                  <a:pt x="714375" y="219237"/>
                </a:cubicBezTo>
                <a:lnTo>
                  <a:pt x="764381" y="335918"/>
                </a:lnTo>
                <a:lnTo>
                  <a:pt x="533400" y="466887"/>
                </a:lnTo>
                <a:lnTo>
                  <a:pt x="254794" y="512131"/>
                </a:lnTo>
                <a:lnTo>
                  <a:pt x="7144" y="300199"/>
                </a:lnTo>
                <a:lnTo>
                  <a:pt x="0" y="38262"/>
                </a:lnTo>
                <a:close/>
              </a:path>
            </a:pathLst>
          </a:custGeom>
          <a:solidFill>
            <a:srgbClr val="273036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9D021B06-0F30-467C-94C9-41894E3F5371}"/>
              </a:ext>
            </a:extLst>
          </p:cNvPr>
          <p:cNvSpPr/>
          <p:nvPr/>
        </p:nvSpPr>
        <p:spPr>
          <a:xfrm>
            <a:off x="2543175" y="2984434"/>
            <a:ext cx="605045" cy="1080360"/>
          </a:xfrm>
          <a:custGeom>
            <a:avLst/>
            <a:gdLst>
              <a:gd name="connsiteX0" fmla="*/ 0 w 605045"/>
              <a:gd name="connsiteY0" fmla="*/ 692216 h 1080360"/>
              <a:gd name="connsiteX1" fmla="*/ 69056 w 605045"/>
              <a:gd name="connsiteY1" fmla="*/ 470760 h 1080360"/>
              <a:gd name="connsiteX2" fmla="*/ 123825 w 605045"/>
              <a:gd name="connsiteY2" fmla="*/ 249304 h 1080360"/>
              <a:gd name="connsiteX3" fmla="*/ 171450 w 605045"/>
              <a:gd name="connsiteY3" fmla="*/ 51660 h 1080360"/>
              <a:gd name="connsiteX4" fmla="*/ 340519 w 605045"/>
              <a:gd name="connsiteY4" fmla="*/ 1654 h 1080360"/>
              <a:gd name="connsiteX5" fmla="*/ 442913 w 605045"/>
              <a:gd name="connsiteY5" fmla="*/ 94522 h 1080360"/>
              <a:gd name="connsiteX6" fmla="*/ 538163 w 605045"/>
              <a:gd name="connsiteY6" fmla="*/ 123097 h 1080360"/>
              <a:gd name="connsiteX7" fmla="*/ 604838 w 605045"/>
              <a:gd name="connsiteY7" fmla="*/ 242160 h 1080360"/>
              <a:gd name="connsiteX8" fmla="*/ 516731 w 605045"/>
              <a:gd name="connsiteY8" fmla="*/ 313597 h 1080360"/>
              <a:gd name="connsiteX9" fmla="*/ 473869 w 605045"/>
              <a:gd name="connsiteY9" fmla="*/ 423135 h 1080360"/>
              <a:gd name="connsiteX10" fmla="*/ 471488 w 605045"/>
              <a:gd name="connsiteY10" fmla="*/ 666022 h 1080360"/>
              <a:gd name="connsiteX11" fmla="*/ 433388 w 605045"/>
              <a:gd name="connsiteY11" fmla="*/ 854141 h 1080360"/>
              <a:gd name="connsiteX12" fmla="*/ 200025 w 605045"/>
              <a:gd name="connsiteY12" fmla="*/ 1080360 h 10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5045" h="1080360">
                <a:moveTo>
                  <a:pt x="0" y="692216"/>
                </a:moveTo>
                <a:cubicBezTo>
                  <a:pt x="24209" y="618397"/>
                  <a:pt x="48419" y="544579"/>
                  <a:pt x="69056" y="470760"/>
                </a:cubicBezTo>
                <a:cubicBezTo>
                  <a:pt x="89693" y="396941"/>
                  <a:pt x="106759" y="319154"/>
                  <a:pt x="123825" y="249304"/>
                </a:cubicBezTo>
                <a:cubicBezTo>
                  <a:pt x="140891" y="179454"/>
                  <a:pt x="135334" y="92935"/>
                  <a:pt x="171450" y="51660"/>
                </a:cubicBezTo>
                <a:cubicBezTo>
                  <a:pt x="207566" y="10385"/>
                  <a:pt x="295275" y="-5490"/>
                  <a:pt x="340519" y="1654"/>
                </a:cubicBezTo>
                <a:cubicBezTo>
                  <a:pt x="385763" y="8798"/>
                  <a:pt x="409972" y="74282"/>
                  <a:pt x="442913" y="94522"/>
                </a:cubicBezTo>
                <a:cubicBezTo>
                  <a:pt x="475854" y="114762"/>
                  <a:pt x="511175" y="98491"/>
                  <a:pt x="538163" y="123097"/>
                </a:cubicBezTo>
                <a:cubicBezTo>
                  <a:pt x="565151" y="147703"/>
                  <a:pt x="608410" y="210410"/>
                  <a:pt x="604838" y="242160"/>
                </a:cubicBezTo>
                <a:cubicBezTo>
                  <a:pt x="601266" y="273910"/>
                  <a:pt x="538559" y="283434"/>
                  <a:pt x="516731" y="313597"/>
                </a:cubicBezTo>
                <a:cubicBezTo>
                  <a:pt x="494903" y="343760"/>
                  <a:pt x="481410" y="364397"/>
                  <a:pt x="473869" y="423135"/>
                </a:cubicBezTo>
                <a:cubicBezTo>
                  <a:pt x="466328" y="481873"/>
                  <a:pt x="478235" y="594188"/>
                  <a:pt x="471488" y="666022"/>
                </a:cubicBezTo>
                <a:cubicBezTo>
                  <a:pt x="464741" y="737856"/>
                  <a:pt x="478632" y="785085"/>
                  <a:pt x="433388" y="854141"/>
                </a:cubicBezTo>
                <a:cubicBezTo>
                  <a:pt x="388144" y="923197"/>
                  <a:pt x="294084" y="1001778"/>
                  <a:pt x="200025" y="1080360"/>
                </a:cubicBezTo>
              </a:path>
            </a:pathLst>
          </a:custGeom>
          <a:solidFill>
            <a:srgbClr val="121A2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00C665B4-93A9-4F50-B11E-08AC34CE3631}"/>
              </a:ext>
            </a:extLst>
          </p:cNvPr>
          <p:cNvSpPr/>
          <p:nvPr/>
        </p:nvSpPr>
        <p:spPr>
          <a:xfrm>
            <a:off x="2597944" y="3307552"/>
            <a:ext cx="302439" cy="693191"/>
          </a:xfrm>
          <a:custGeom>
            <a:avLst/>
            <a:gdLst>
              <a:gd name="connsiteX0" fmla="*/ 52387 w 302439"/>
              <a:gd name="connsiteY0" fmla="*/ 400054 h 693191"/>
              <a:gd name="connsiteX1" fmla="*/ 121444 w 302439"/>
              <a:gd name="connsiteY1" fmla="*/ 316711 h 693191"/>
              <a:gd name="connsiteX2" fmla="*/ 88106 w 302439"/>
              <a:gd name="connsiteY2" fmla="*/ 228604 h 693191"/>
              <a:gd name="connsiteX3" fmla="*/ 78581 w 302439"/>
              <a:gd name="connsiteY3" fmla="*/ 114304 h 693191"/>
              <a:gd name="connsiteX4" fmla="*/ 238125 w 302439"/>
              <a:gd name="connsiteY4" fmla="*/ 45248 h 693191"/>
              <a:gd name="connsiteX5" fmla="*/ 273844 w 302439"/>
              <a:gd name="connsiteY5" fmla="*/ 4 h 693191"/>
              <a:gd name="connsiteX6" fmla="*/ 302419 w 302439"/>
              <a:gd name="connsiteY6" fmla="*/ 47629 h 693191"/>
              <a:gd name="connsiteX7" fmla="*/ 278606 w 302439"/>
              <a:gd name="connsiteY7" fmla="*/ 159548 h 693191"/>
              <a:gd name="connsiteX8" fmla="*/ 290512 w 302439"/>
              <a:gd name="connsiteY8" fmla="*/ 388148 h 693191"/>
              <a:gd name="connsiteX9" fmla="*/ 211931 w 302439"/>
              <a:gd name="connsiteY9" fmla="*/ 485779 h 693191"/>
              <a:gd name="connsiteX10" fmla="*/ 235744 w 302439"/>
              <a:gd name="connsiteY10" fmla="*/ 602461 h 693191"/>
              <a:gd name="connsiteX11" fmla="*/ 92869 w 302439"/>
              <a:gd name="connsiteY11" fmla="*/ 692948 h 693191"/>
              <a:gd name="connsiteX12" fmla="*/ 0 w 302439"/>
              <a:gd name="connsiteY12" fmla="*/ 631036 h 69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39" h="693191">
                <a:moveTo>
                  <a:pt x="52387" y="400054"/>
                </a:moveTo>
                <a:cubicBezTo>
                  <a:pt x="83939" y="372670"/>
                  <a:pt x="115491" y="345286"/>
                  <a:pt x="121444" y="316711"/>
                </a:cubicBezTo>
                <a:cubicBezTo>
                  <a:pt x="127397" y="288136"/>
                  <a:pt x="95250" y="262338"/>
                  <a:pt x="88106" y="228604"/>
                </a:cubicBezTo>
                <a:cubicBezTo>
                  <a:pt x="80962" y="194870"/>
                  <a:pt x="53578" y="144863"/>
                  <a:pt x="78581" y="114304"/>
                </a:cubicBezTo>
                <a:cubicBezTo>
                  <a:pt x="103584" y="83745"/>
                  <a:pt x="205581" y="64298"/>
                  <a:pt x="238125" y="45248"/>
                </a:cubicBezTo>
                <a:cubicBezTo>
                  <a:pt x="270669" y="26198"/>
                  <a:pt x="263128" y="-393"/>
                  <a:pt x="273844" y="4"/>
                </a:cubicBezTo>
                <a:cubicBezTo>
                  <a:pt x="284560" y="401"/>
                  <a:pt x="301625" y="21038"/>
                  <a:pt x="302419" y="47629"/>
                </a:cubicBezTo>
                <a:cubicBezTo>
                  <a:pt x="303213" y="74220"/>
                  <a:pt x="280590" y="102795"/>
                  <a:pt x="278606" y="159548"/>
                </a:cubicBezTo>
                <a:cubicBezTo>
                  <a:pt x="276622" y="216301"/>
                  <a:pt x="301624" y="333776"/>
                  <a:pt x="290512" y="388148"/>
                </a:cubicBezTo>
                <a:cubicBezTo>
                  <a:pt x="279400" y="442520"/>
                  <a:pt x="221059" y="450060"/>
                  <a:pt x="211931" y="485779"/>
                </a:cubicBezTo>
                <a:cubicBezTo>
                  <a:pt x="202803" y="521498"/>
                  <a:pt x="255588" y="567933"/>
                  <a:pt x="235744" y="602461"/>
                </a:cubicBezTo>
                <a:cubicBezTo>
                  <a:pt x="215900" y="636989"/>
                  <a:pt x="132160" y="688186"/>
                  <a:pt x="92869" y="692948"/>
                </a:cubicBezTo>
                <a:cubicBezTo>
                  <a:pt x="53578" y="697711"/>
                  <a:pt x="0" y="631036"/>
                  <a:pt x="0" y="631036"/>
                </a:cubicBezTo>
              </a:path>
            </a:pathLst>
          </a:custGeom>
          <a:solidFill>
            <a:srgbClr val="14192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93CFFF02-CF69-4475-A2BA-B781F0F576DB}"/>
              </a:ext>
            </a:extLst>
          </p:cNvPr>
          <p:cNvSpPr/>
          <p:nvPr/>
        </p:nvSpPr>
        <p:spPr>
          <a:xfrm>
            <a:off x="10427494" y="7779544"/>
            <a:ext cx="1247775" cy="497681"/>
          </a:xfrm>
          <a:custGeom>
            <a:avLst/>
            <a:gdLst>
              <a:gd name="connsiteX0" fmla="*/ 166687 w 1247775"/>
              <a:gd name="connsiteY0" fmla="*/ 28575 h 497681"/>
              <a:gd name="connsiteX1" fmla="*/ 247650 w 1247775"/>
              <a:gd name="connsiteY1" fmla="*/ 64294 h 497681"/>
              <a:gd name="connsiteX2" fmla="*/ 309562 w 1247775"/>
              <a:gd name="connsiteY2" fmla="*/ 76200 h 497681"/>
              <a:gd name="connsiteX3" fmla="*/ 409575 w 1247775"/>
              <a:gd name="connsiteY3" fmla="*/ 154781 h 497681"/>
              <a:gd name="connsiteX4" fmla="*/ 485775 w 1247775"/>
              <a:gd name="connsiteY4" fmla="*/ 150019 h 497681"/>
              <a:gd name="connsiteX5" fmla="*/ 640556 w 1247775"/>
              <a:gd name="connsiteY5" fmla="*/ 164306 h 497681"/>
              <a:gd name="connsiteX6" fmla="*/ 688181 w 1247775"/>
              <a:gd name="connsiteY6" fmla="*/ 192881 h 497681"/>
              <a:gd name="connsiteX7" fmla="*/ 785812 w 1247775"/>
              <a:gd name="connsiteY7" fmla="*/ 216694 h 497681"/>
              <a:gd name="connsiteX8" fmla="*/ 871537 w 1247775"/>
              <a:gd name="connsiteY8" fmla="*/ 242887 h 497681"/>
              <a:gd name="connsiteX9" fmla="*/ 976312 w 1247775"/>
              <a:gd name="connsiteY9" fmla="*/ 245269 h 497681"/>
              <a:gd name="connsiteX10" fmla="*/ 1057275 w 1247775"/>
              <a:gd name="connsiteY10" fmla="*/ 290512 h 497681"/>
              <a:gd name="connsiteX11" fmla="*/ 1154906 w 1247775"/>
              <a:gd name="connsiteY11" fmla="*/ 288131 h 497681"/>
              <a:gd name="connsiteX12" fmla="*/ 1247775 w 1247775"/>
              <a:gd name="connsiteY12" fmla="*/ 390525 h 497681"/>
              <a:gd name="connsiteX13" fmla="*/ 1169194 w 1247775"/>
              <a:gd name="connsiteY13" fmla="*/ 497681 h 497681"/>
              <a:gd name="connsiteX14" fmla="*/ 981075 w 1247775"/>
              <a:gd name="connsiteY14" fmla="*/ 469106 h 497681"/>
              <a:gd name="connsiteX15" fmla="*/ 688181 w 1247775"/>
              <a:gd name="connsiteY15" fmla="*/ 350044 h 497681"/>
              <a:gd name="connsiteX16" fmla="*/ 757237 w 1247775"/>
              <a:gd name="connsiteY16" fmla="*/ 316706 h 497681"/>
              <a:gd name="connsiteX17" fmla="*/ 742950 w 1247775"/>
              <a:gd name="connsiteY17" fmla="*/ 297656 h 497681"/>
              <a:gd name="connsiteX18" fmla="*/ 552450 w 1247775"/>
              <a:gd name="connsiteY18" fmla="*/ 247650 h 497681"/>
              <a:gd name="connsiteX19" fmla="*/ 535781 w 1247775"/>
              <a:gd name="connsiteY19" fmla="*/ 230981 h 497681"/>
              <a:gd name="connsiteX20" fmla="*/ 335756 w 1247775"/>
              <a:gd name="connsiteY20" fmla="*/ 190500 h 497681"/>
              <a:gd name="connsiteX21" fmla="*/ 288131 w 1247775"/>
              <a:gd name="connsiteY21" fmla="*/ 169069 h 497681"/>
              <a:gd name="connsiteX22" fmla="*/ 219075 w 1247775"/>
              <a:gd name="connsiteY22" fmla="*/ 142875 h 497681"/>
              <a:gd name="connsiteX23" fmla="*/ 142875 w 1247775"/>
              <a:gd name="connsiteY23" fmla="*/ 145256 h 497681"/>
              <a:gd name="connsiteX24" fmla="*/ 42862 w 1247775"/>
              <a:gd name="connsiteY24" fmla="*/ 107156 h 497681"/>
              <a:gd name="connsiteX25" fmla="*/ 2381 w 1247775"/>
              <a:gd name="connsiteY25" fmla="*/ 66675 h 497681"/>
              <a:gd name="connsiteX26" fmla="*/ 0 w 1247775"/>
              <a:gd name="connsiteY26" fmla="*/ 0 h 497681"/>
              <a:gd name="connsiteX27" fmla="*/ 166687 w 1247775"/>
              <a:gd name="connsiteY27" fmla="*/ 28575 h 49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47775" h="497681">
                <a:moveTo>
                  <a:pt x="166687" y="28575"/>
                </a:moveTo>
                <a:lnTo>
                  <a:pt x="247650" y="64294"/>
                </a:lnTo>
                <a:lnTo>
                  <a:pt x="309562" y="76200"/>
                </a:lnTo>
                <a:lnTo>
                  <a:pt x="409575" y="154781"/>
                </a:lnTo>
                <a:lnTo>
                  <a:pt x="485775" y="150019"/>
                </a:lnTo>
                <a:lnTo>
                  <a:pt x="640556" y="164306"/>
                </a:lnTo>
                <a:lnTo>
                  <a:pt x="688181" y="192881"/>
                </a:lnTo>
                <a:lnTo>
                  <a:pt x="785812" y="216694"/>
                </a:lnTo>
                <a:lnTo>
                  <a:pt x="871537" y="242887"/>
                </a:lnTo>
                <a:lnTo>
                  <a:pt x="976312" y="245269"/>
                </a:lnTo>
                <a:lnTo>
                  <a:pt x="1057275" y="290512"/>
                </a:lnTo>
                <a:lnTo>
                  <a:pt x="1154906" y="288131"/>
                </a:lnTo>
                <a:lnTo>
                  <a:pt x="1247775" y="390525"/>
                </a:lnTo>
                <a:lnTo>
                  <a:pt x="1169194" y="497681"/>
                </a:lnTo>
                <a:lnTo>
                  <a:pt x="981075" y="469106"/>
                </a:lnTo>
                <a:lnTo>
                  <a:pt x="688181" y="350044"/>
                </a:lnTo>
                <a:lnTo>
                  <a:pt x="757237" y="316706"/>
                </a:lnTo>
                <a:lnTo>
                  <a:pt x="742950" y="297656"/>
                </a:lnTo>
                <a:lnTo>
                  <a:pt x="552450" y="247650"/>
                </a:lnTo>
                <a:lnTo>
                  <a:pt x="535781" y="230981"/>
                </a:lnTo>
                <a:lnTo>
                  <a:pt x="335756" y="190500"/>
                </a:lnTo>
                <a:lnTo>
                  <a:pt x="288131" y="169069"/>
                </a:lnTo>
                <a:lnTo>
                  <a:pt x="219075" y="142875"/>
                </a:lnTo>
                <a:lnTo>
                  <a:pt x="142875" y="145256"/>
                </a:lnTo>
                <a:lnTo>
                  <a:pt x="42862" y="107156"/>
                </a:lnTo>
                <a:lnTo>
                  <a:pt x="2381" y="66675"/>
                </a:lnTo>
                <a:cubicBezTo>
                  <a:pt x="1587" y="44450"/>
                  <a:pt x="794" y="22225"/>
                  <a:pt x="0" y="0"/>
                </a:cubicBezTo>
                <a:lnTo>
                  <a:pt x="166687" y="28575"/>
                </a:lnTo>
                <a:close/>
              </a:path>
            </a:pathLst>
          </a:custGeom>
          <a:solidFill>
            <a:srgbClr val="29373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CF3880E5-D306-478C-A264-FD028EB339F1}"/>
              </a:ext>
            </a:extLst>
          </p:cNvPr>
          <p:cNvSpPr/>
          <p:nvPr/>
        </p:nvSpPr>
        <p:spPr>
          <a:xfrm>
            <a:off x="9808369" y="7610475"/>
            <a:ext cx="666750" cy="257175"/>
          </a:xfrm>
          <a:custGeom>
            <a:avLst/>
            <a:gdLst>
              <a:gd name="connsiteX0" fmla="*/ 14287 w 666750"/>
              <a:gd name="connsiteY0" fmla="*/ 0 h 257175"/>
              <a:gd name="connsiteX1" fmla="*/ 314325 w 666750"/>
              <a:gd name="connsiteY1" fmla="*/ 57150 h 257175"/>
              <a:gd name="connsiteX2" fmla="*/ 645319 w 666750"/>
              <a:gd name="connsiteY2" fmla="*/ 138113 h 257175"/>
              <a:gd name="connsiteX3" fmla="*/ 666750 w 666750"/>
              <a:gd name="connsiteY3" fmla="*/ 257175 h 257175"/>
              <a:gd name="connsiteX4" fmla="*/ 38100 w 666750"/>
              <a:gd name="connsiteY4" fmla="*/ 204788 h 257175"/>
              <a:gd name="connsiteX5" fmla="*/ 0 w 666750"/>
              <a:gd name="connsiteY5" fmla="*/ 192881 h 257175"/>
              <a:gd name="connsiteX6" fmla="*/ 102394 w 666750"/>
              <a:gd name="connsiteY6" fmla="*/ 138113 h 257175"/>
              <a:gd name="connsiteX7" fmla="*/ 85725 w 666750"/>
              <a:gd name="connsiteY7" fmla="*/ 97631 h 257175"/>
              <a:gd name="connsiteX8" fmla="*/ 92869 w 666750"/>
              <a:gd name="connsiteY8" fmla="*/ 66675 h 257175"/>
              <a:gd name="connsiteX9" fmla="*/ 135731 w 666750"/>
              <a:gd name="connsiteY9" fmla="*/ 61913 h 257175"/>
              <a:gd name="connsiteX10" fmla="*/ 52387 w 666750"/>
              <a:gd name="connsiteY10" fmla="*/ 45244 h 257175"/>
              <a:gd name="connsiteX11" fmla="*/ 14287 w 666750"/>
              <a:gd name="connsiteY11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750" h="257175">
                <a:moveTo>
                  <a:pt x="14287" y="0"/>
                </a:moveTo>
                <a:lnTo>
                  <a:pt x="314325" y="57150"/>
                </a:lnTo>
                <a:lnTo>
                  <a:pt x="645319" y="138113"/>
                </a:lnTo>
                <a:lnTo>
                  <a:pt x="666750" y="257175"/>
                </a:lnTo>
                <a:lnTo>
                  <a:pt x="38100" y="204788"/>
                </a:lnTo>
                <a:lnTo>
                  <a:pt x="0" y="192881"/>
                </a:lnTo>
                <a:lnTo>
                  <a:pt x="102394" y="138113"/>
                </a:lnTo>
                <a:lnTo>
                  <a:pt x="85725" y="97631"/>
                </a:lnTo>
                <a:lnTo>
                  <a:pt x="92869" y="66675"/>
                </a:lnTo>
                <a:lnTo>
                  <a:pt x="135731" y="61913"/>
                </a:lnTo>
                <a:lnTo>
                  <a:pt x="52387" y="45244"/>
                </a:lnTo>
                <a:lnTo>
                  <a:pt x="14287" y="0"/>
                </a:lnTo>
                <a:close/>
              </a:path>
            </a:pathLst>
          </a:custGeom>
          <a:solidFill>
            <a:srgbClr val="27333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765659CA-F6B0-4707-BF19-BCF134E747E8}"/>
              </a:ext>
            </a:extLst>
          </p:cNvPr>
          <p:cNvSpPr/>
          <p:nvPr/>
        </p:nvSpPr>
        <p:spPr>
          <a:xfrm>
            <a:off x="3610351" y="5831927"/>
            <a:ext cx="3393602" cy="1233133"/>
          </a:xfrm>
          <a:custGeom>
            <a:avLst/>
            <a:gdLst>
              <a:gd name="connsiteX0" fmla="*/ 53662 w 3393602"/>
              <a:gd name="connsiteY0" fmla="*/ 0 h 1233133"/>
              <a:gd name="connsiteX1" fmla="*/ 420111 w 3393602"/>
              <a:gd name="connsiteY1" fmla="*/ 124990 h 1233133"/>
              <a:gd name="connsiteX2" fmla="*/ 828484 w 3393602"/>
              <a:gd name="connsiteY2" fmla="*/ 196011 h 1233133"/>
              <a:gd name="connsiteX3" fmla="*/ 1094814 w 3393602"/>
              <a:gd name="connsiteY3" fmla="*/ 302543 h 1233133"/>
              <a:gd name="connsiteX4" fmla="*/ 1751763 w 3393602"/>
              <a:gd name="connsiteY4" fmla="*/ 480096 h 1233133"/>
              <a:gd name="connsiteX5" fmla="*/ 1796150 w 3393602"/>
              <a:gd name="connsiteY5" fmla="*/ 533362 h 1233133"/>
              <a:gd name="connsiteX6" fmla="*/ 1929316 w 3393602"/>
              <a:gd name="connsiteY6" fmla="*/ 524485 h 1233133"/>
              <a:gd name="connsiteX7" fmla="*/ 3083412 w 3393602"/>
              <a:gd name="connsiteY7" fmla="*/ 852958 h 1233133"/>
              <a:gd name="connsiteX8" fmla="*/ 3393602 w 3393602"/>
              <a:gd name="connsiteY8" fmla="*/ 1014019 h 1233133"/>
              <a:gd name="connsiteX9" fmla="*/ 3351874 w 3393602"/>
              <a:gd name="connsiteY9" fmla="*/ 1127519 h 1233133"/>
              <a:gd name="connsiteX10" fmla="*/ 3071161 w 3393602"/>
              <a:gd name="connsiteY10" fmla="*/ 1152533 h 1233133"/>
              <a:gd name="connsiteX11" fmla="*/ 2757097 w 3393602"/>
              <a:gd name="connsiteY11" fmla="*/ 1233133 h 1233133"/>
              <a:gd name="connsiteX12" fmla="*/ 0 w 3393602"/>
              <a:gd name="connsiteY12" fmla="*/ 168649 h 12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93602" h="1233133">
                <a:moveTo>
                  <a:pt x="53662" y="0"/>
                </a:moveTo>
                <a:lnTo>
                  <a:pt x="420111" y="124990"/>
                </a:lnTo>
                <a:lnTo>
                  <a:pt x="828484" y="196011"/>
                </a:lnTo>
                <a:lnTo>
                  <a:pt x="1094814" y="302543"/>
                </a:lnTo>
                <a:lnTo>
                  <a:pt x="1751763" y="480096"/>
                </a:lnTo>
                <a:lnTo>
                  <a:pt x="1796150" y="533362"/>
                </a:lnTo>
                <a:lnTo>
                  <a:pt x="1929316" y="524485"/>
                </a:lnTo>
                <a:lnTo>
                  <a:pt x="3083412" y="852958"/>
                </a:lnTo>
                <a:lnTo>
                  <a:pt x="3393602" y="1014019"/>
                </a:lnTo>
                <a:lnTo>
                  <a:pt x="3351874" y="1127519"/>
                </a:lnTo>
                <a:lnTo>
                  <a:pt x="3071161" y="1152533"/>
                </a:lnTo>
                <a:lnTo>
                  <a:pt x="2757097" y="1233133"/>
                </a:lnTo>
                <a:lnTo>
                  <a:pt x="0" y="168649"/>
                </a:lnTo>
                <a:close/>
              </a:path>
            </a:pathLst>
          </a:custGeom>
          <a:solidFill>
            <a:srgbClr val="1E2C36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7ADFF366-FAF5-41D2-9619-34C1B6A5D605}"/>
              </a:ext>
            </a:extLst>
          </p:cNvPr>
          <p:cNvSpPr/>
          <p:nvPr/>
        </p:nvSpPr>
        <p:spPr>
          <a:xfrm>
            <a:off x="8803481" y="7341394"/>
            <a:ext cx="1935957" cy="588169"/>
          </a:xfrm>
          <a:custGeom>
            <a:avLst/>
            <a:gdLst>
              <a:gd name="connsiteX0" fmla="*/ 80963 w 1935957"/>
              <a:gd name="connsiteY0" fmla="*/ 0 h 588169"/>
              <a:gd name="connsiteX1" fmla="*/ 216694 w 1935957"/>
              <a:gd name="connsiteY1" fmla="*/ 52387 h 588169"/>
              <a:gd name="connsiteX2" fmla="*/ 345282 w 1935957"/>
              <a:gd name="connsiteY2" fmla="*/ 52387 h 588169"/>
              <a:gd name="connsiteX3" fmla="*/ 440532 w 1935957"/>
              <a:gd name="connsiteY3" fmla="*/ 78581 h 588169"/>
              <a:gd name="connsiteX4" fmla="*/ 531019 w 1935957"/>
              <a:gd name="connsiteY4" fmla="*/ 78581 h 588169"/>
              <a:gd name="connsiteX5" fmla="*/ 714375 w 1935957"/>
              <a:gd name="connsiteY5" fmla="*/ 104775 h 588169"/>
              <a:gd name="connsiteX6" fmla="*/ 766763 w 1935957"/>
              <a:gd name="connsiteY6" fmla="*/ 138112 h 588169"/>
              <a:gd name="connsiteX7" fmla="*/ 890588 w 1935957"/>
              <a:gd name="connsiteY7" fmla="*/ 159544 h 588169"/>
              <a:gd name="connsiteX8" fmla="*/ 797719 w 1935957"/>
              <a:gd name="connsiteY8" fmla="*/ 159544 h 588169"/>
              <a:gd name="connsiteX9" fmla="*/ 907257 w 1935957"/>
              <a:gd name="connsiteY9" fmla="*/ 207169 h 588169"/>
              <a:gd name="connsiteX10" fmla="*/ 1009650 w 1935957"/>
              <a:gd name="connsiteY10" fmla="*/ 204787 h 588169"/>
              <a:gd name="connsiteX11" fmla="*/ 1023938 w 1935957"/>
              <a:gd name="connsiteY11" fmla="*/ 250031 h 588169"/>
              <a:gd name="connsiteX12" fmla="*/ 1183482 w 1935957"/>
              <a:gd name="connsiteY12" fmla="*/ 278606 h 588169"/>
              <a:gd name="connsiteX13" fmla="*/ 1216819 w 1935957"/>
              <a:gd name="connsiteY13" fmla="*/ 238125 h 588169"/>
              <a:gd name="connsiteX14" fmla="*/ 1359694 w 1935957"/>
              <a:gd name="connsiteY14" fmla="*/ 316706 h 588169"/>
              <a:gd name="connsiteX15" fmla="*/ 1526382 w 1935957"/>
              <a:gd name="connsiteY15" fmla="*/ 326231 h 588169"/>
              <a:gd name="connsiteX16" fmla="*/ 1935957 w 1935957"/>
              <a:gd name="connsiteY16" fmla="*/ 514350 h 588169"/>
              <a:gd name="connsiteX17" fmla="*/ 1914525 w 1935957"/>
              <a:gd name="connsiteY17" fmla="*/ 557212 h 588169"/>
              <a:gd name="connsiteX18" fmla="*/ 1857375 w 1935957"/>
              <a:gd name="connsiteY18" fmla="*/ 535781 h 588169"/>
              <a:gd name="connsiteX19" fmla="*/ 1845469 w 1935957"/>
              <a:gd name="connsiteY19" fmla="*/ 569119 h 588169"/>
              <a:gd name="connsiteX20" fmla="*/ 1783557 w 1935957"/>
              <a:gd name="connsiteY20" fmla="*/ 490537 h 588169"/>
              <a:gd name="connsiteX21" fmla="*/ 1824038 w 1935957"/>
              <a:gd name="connsiteY21" fmla="*/ 588169 h 588169"/>
              <a:gd name="connsiteX22" fmla="*/ 1490663 w 1935957"/>
              <a:gd name="connsiteY22" fmla="*/ 521494 h 588169"/>
              <a:gd name="connsiteX23" fmla="*/ 1431132 w 1935957"/>
              <a:gd name="connsiteY23" fmla="*/ 469106 h 588169"/>
              <a:gd name="connsiteX24" fmla="*/ 1476375 w 1935957"/>
              <a:gd name="connsiteY24" fmla="*/ 447675 h 588169"/>
              <a:gd name="connsiteX25" fmla="*/ 1478757 w 1935957"/>
              <a:gd name="connsiteY25" fmla="*/ 421481 h 588169"/>
              <a:gd name="connsiteX26" fmla="*/ 1307307 w 1935957"/>
              <a:gd name="connsiteY26" fmla="*/ 385762 h 588169"/>
              <a:gd name="connsiteX27" fmla="*/ 1328738 w 1935957"/>
              <a:gd name="connsiteY27" fmla="*/ 347662 h 588169"/>
              <a:gd name="connsiteX28" fmla="*/ 1314450 w 1935957"/>
              <a:gd name="connsiteY28" fmla="*/ 314325 h 588169"/>
              <a:gd name="connsiteX29" fmla="*/ 1235869 w 1935957"/>
              <a:gd name="connsiteY29" fmla="*/ 340519 h 588169"/>
              <a:gd name="connsiteX30" fmla="*/ 1088232 w 1935957"/>
              <a:gd name="connsiteY30" fmla="*/ 314325 h 588169"/>
              <a:gd name="connsiteX31" fmla="*/ 1000125 w 1935957"/>
              <a:gd name="connsiteY31" fmla="*/ 288131 h 588169"/>
              <a:gd name="connsiteX32" fmla="*/ 885825 w 1935957"/>
              <a:gd name="connsiteY32" fmla="*/ 209550 h 588169"/>
              <a:gd name="connsiteX33" fmla="*/ 752475 w 1935957"/>
              <a:gd name="connsiteY33" fmla="*/ 164306 h 588169"/>
              <a:gd name="connsiteX34" fmla="*/ 619125 w 1935957"/>
              <a:gd name="connsiteY34" fmla="*/ 159544 h 588169"/>
              <a:gd name="connsiteX35" fmla="*/ 511969 w 1935957"/>
              <a:gd name="connsiteY35" fmla="*/ 121444 h 588169"/>
              <a:gd name="connsiteX36" fmla="*/ 411957 w 1935957"/>
              <a:gd name="connsiteY36" fmla="*/ 157162 h 588169"/>
              <a:gd name="connsiteX37" fmla="*/ 233363 w 1935957"/>
              <a:gd name="connsiteY37" fmla="*/ 111919 h 588169"/>
              <a:gd name="connsiteX38" fmla="*/ 164307 w 1935957"/>
              <a:gd name="connsiteY38" fmla="*/ 104775 h 588169"/>
              <a:gd name="connsiteX39" fmla="*/ 30957 w 1935957"/>
              <a:gd name="connsiteY39" fmla="*/ 59531 h 588169"/>
              <a:gd name="connsiteX40" fmla="*/ 0 w 1935957"/>
              <a:gd name="connsiteY40" fmla="*/ 14287 h 588169"/>
              <a:gd name="connsiteX41" fmla="*/ 80963 w 1935957"/>
              <a:gd name="connsiteY41" fmla="*/ 0 h 58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35957" h="588169">
                <a:moveTo>
                  <a:pt x="80963" y="0"/>
                </a:moveTo>
                <a:lnTo>
                  <a:pt x="216694" y="52387"/>
                </a:lnTo>
                <a:lnTo>
                  <a:pt x="345282" y="52387"/>
                </a:lnTo>
                <a:lnTo>
                  <a:pt x="440532" y="78581"/>
                </a:lnTo>
                <a:lnTo>
                  <a:pt x="531019" y="78581"/>
                </a:lnTo>
                <a:lnTo>
                  <a:pt x="714375" y="104775"/>
                </a:lnTo>
                <a:lnTo>
                  <a:pt x="766763" y="138112"/>
                </a:lnTo>
                <a:lnTo>
                  <a:pt x="890588" y="159544"/>
                </a:lnTo>
                <a:lnTo>
                  <a:pt x="797719" y="159544"/>
                </a:lnTo>
                <a:lnTo>
                  <a:pt x="907257" y="207169"/>
                </a:lnTo>
                <a:lnTo>
                  <a:pt x="1009650" y="204787"/>
                </a:lnTo>
                <a:lnTo>
                  <a:pt x="1023938" y="250031"/>
                </a:lnTo>
                <a:lnTo>
                  <a:pt x="1183482" y="278606"/>
                </a:lnTo>
                <a:lnTo>
                  <a:pt x="1216819" y="238125"/>
                </a:lnTo>
                <a:lnTo>
                  <a:pt x="1359694" y="316706"/>
                </a:lnTo>
                <a:lnTo>
                  <a:pt x="1526382" y="326231"/>
                </a:lnTo>
                <a:lnTo>
                  <a:pt x="1935957" y="514350"/>
                </a:lnTo>
                <a:lnTo>
                  <a:pt x="1914525" y="557212"/>
                </a:lnTo>
                <a:lnTo>
                  <a:pt x="1857375" y="535781"/>
                </a:lnTo>
                <a:lnTo>
                  <a:pt x="1845469" y="569119"/>
                </a:lnTo>
                <a:lnTo>
                  <a:pt x="1783557" y="490537"/>
                </a:lnTo>
                <a:lnTo>
                  <a:pt x="1824038" y="588169"/>
                </a:lnTo>
                <a:lnTo>
                  <a:pt x="1490663" y="521494"/>
                </a:lnTo>
                <a:lnTo>
                  <a:pt x="1431132" y="469106"/>
                </a:lnTo>
                <a:lnTo>
                  <a:pt x="1476375" y="447675"/>
                </a:lnTo>
                <a:lnTo>
                  <a:pt x="1478757" y="421481"/>
                </a:lnTo>
                <a:lnTo>
                  <a:pt x="1307307" y="385762"/>
                </a:lnTo>
                <a:lnTo>
                  <a:pt x="1328738" y="347662"/>
                </a:lnTo>
                <a:lnTo>
                  <a:pt x="1314450" y="314325"/>
                </a:lnTo>
                <a:lnTo>
                  <a:pt x="1235869" y="340519"/>
                </a:lnTo>
                <a:lnTo>
                  <a:pt x="1088232" y="314325"/>
                </a:lnTo>
                <a:lnTo>
                  <a:pt x="1000125" y="288131"/>
                </a:lnTo>
                <a:lnTo>
                  <a:pt x="885825" y="209550"/>
                </a:lnTo>
                <a:lnTo>
                  <a:pt x="752475" y="164306"/>
                </a:lnTo>
                <a:lnTo>
                  <a:pt x="619125" y="159544"/>
                </a:lnTo>
                <a:lnTo>
                  <a:pt x="511969" y="121444"/>
                </a:lnTo>
                <a:lnTo>
                  <a:pt x="411957" y="157162"/>
                </a:lnTo>
                <a:lnTo>
                  <a:pt x="233363" y="111919"/>
                </a:lnTo>
                <a:lnTo>
                  <a:pt x="164307" y="104775"/>
                </a:lnTo>
                <a:lnTo>
                  <a:pt x="30957" y="59531"/>
                </a:lnTo>
                <a:lnTo>
                  <a:pt x="0" y="14287"/>
                </a:lnTo>
                <a:lnTo>
                  <a:pt x="80963" y="0"/>
                </a:lnTo>
                <a:close/>
              </a:path>
            </a:pathLst>
          </a:custGeom>
          <a:solidFill>
            <a:srgbClr val="2A323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6077DFDB-4DBA-4CF8-A89F-878227BCF8AD}"/>
              </a:ext>
            </a:extLst>
          </p:cNvPr>
          <p:cNvSpPr/>
          <p:nvPr/>
        </p:nvSpPr>
        <p:spPr>
          <a:xfrm>
            <a:off x="6565106" y="6782616"/>
            <a:ext cx="1766295" cy="513534"/>
          </a:xfrm>
          <a:custGeom>
            <a:avLst/>
            <a:gdLst>
              <a:gd name="connsiteX0" fmla="*/ 316879 w 1766295"/>
              <a:gd name="connsiteY0" fmla="*/ 0 h 513534"/>
              <a:gd name="connsiteX1" fmla="*/ 590296 w 1766295"/>
              <a:gd name="connsiteY1" fmla="*/ 141967 h 513534"/>
              <a:gd name="connsiteX2" fmla="*/ 776727 w 1766295"/>
              <a:gd name="connsiteY2" fmla="*/ 159722 h 513534"/>
              <a:gd name="connsiteX3" fmla="*/ 1096323 w 1766295"/>
              <a:gd name="connsiteY3" fmla="*/ 239621 h 513534"/>
              <a:gd name="connsiteX4" fmla="*/ 1122956 w 1766295"/>
              <a:gd name="connsiteY4" fmla="*/ 212988 h 513534"/>
              <a:gd name="connsiteX5" fmla="*/ 1300510 w 1766295"/>
              <a:gd name="connsiteY5" fmla="*/ 257376 h 513534"/>
              <a:gd name="connsiteX6" fmla="*/ 1766295 w 1766295"/>
              <a:gd name="connsiteY6" fmla="*/ 330792 h 513534"/>
              <a:gd name="connsiteX7" fmla="*/ 1654969 w 1766295"/>
              <a:gd name="connsiteY7" fmla="*/ 513534 h 513534"/>
              <a:gd name="connsiteX8" fmla="*/ 711994 w 1766295"/>
              <a:gd name="connsiteY8" fmla="*/ 513534 h 513534"/>
              <a:gd name="connsiteX9" fmla="*/ 142875 w 1766295"/>
              <a:gd name="connsiteY9" fmla="*/ 318272 h 513534"/>
              <a:gd name="connsiteX10" fmla="*/ 0 w 1766295"/>
              <a:gd name="connsiteY10" fmla="*/ 239690 h 51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6295" h="513534">
                <a:moveTo>
                  <a:pt x="316879" y="0"/>
                </a:moveTo>
                <a:lnTo>
                  <a:pt x="590296" y="141967"/>
                </a:lnTo>
                <a:lnTo>
                  <a:pt x="776727" y="159722"/>
                </a:lnTo>
                <a:lnTo>
                  <a:pt x="1096323" y="239621"/>
                </a:lnTo>
                <a:lnTo>
                  <a:pt x="1122956" y="212988"/>
                </a:lnTo>
                <a:lnTo>
                  <a:pt x="1300510" y="257376"/>
                </a:lnTo>
                <a:lnTo>
                  <a:pt x="1766295" y="330792"/>
                </a:lnTo>
                <a:lnTo>
                  <a:pt x="1654969" y="513534"/>
                </a:lnTo>
                <a:lnTo>
                  <a:pt x="711994" y="513534"/>
                </a:lnTo>
                <a:lnTo>
                  <a:pt x="142875" y="318272"/>
                </a:lnTo>
                <a:lnTo>
                  <a:pt x="0" y="239690"/>
                </a:lnTo>
                <a:close/>
              </a:path>
            </a:pathLst>
          </a:custGeom>
          <a:solidFill>
            <a:srgbClr val="1E2C37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5CCEE7F9-37D3-4DF4-9B3D-24629E600C48}"/>
              </a:ext>
            </a:extLst>
          </p:cNvPr>
          <p:cNvSpPr/>
          <p:nvPr/>
        </p:nvSpPr>
        <p:spPr>
          <a:xfrm>
            <a:off x="7118873" y="7062395"/>
            <a:ext cx="1914861" cy="416859"/>
          </a:xfrm>
          <a:custGeom>
            <a:avLst/>
            <a:gdLst>
              <a:gd name="connsiteX0" fmla="*/ 0 w 1914861"/>
              <a:gd name="connsiteY0" fmla="*/ 5379 h 416859"/>
              <a:gd name="connsiteX1" fmla="*/ 190948 w 1914861"/>
              <a:gd name="connsiteY1" fmla="*/ 0 h 416859"/>
              <a:gd name="connsiteX2" fmla="*/ 298525 w 1914861"/>
              <a:gd name="connsiteY2" fmla="*/ 77993 h 416859"/>
              <a:gd name="connsiteX3" fmla="*/ 435685 w 1914861"/>
              <a:gd name="connsiteY3" fmla="*/ 102198 h 416859"/>
              <a:gd name="connsiteX4" fmla="*/ 516367 w 1914861"/>
              <a:gd name="connsiteY4" fmla="*/ 118334 h 416859"/>
              <a:gd name="connsiteX5" fmla="*/ 615875 w 1914861"/>
              <a:gd name="connsiteY5" fmla="*/ 86061 h 416859"/>
              <a:gd name="connsiteX6" fmla="*/ 758414 w 1914861"/>
              <a:gd name="connsiteY6" fmla="*/ 88751 h 416859"/>
              <a:gd name="connsiteX7" fmla="*/ 831028 w 1914861"/>
              <a:gd name="connsiteY7" fmla="*/ 77993 h 416859"/>
              <a:gd name="connsiteX8" fmla="*/ 927847 w 1914861"/>
              <a:gd name="connsiteY8" fmla="*/ 99509 h 416859"/>
              <a:gd name="connsiteX9" fmla="*/ 927847 w 1914861"/>
              <a:gd name="connsiteY9" fmla="*/ 123713 h 416859"/>
              <a:gd name="connsiteX10" fmla="*/ 984325 w 1914861"/>
              <a:gd name="connsiteY10" fmla="*/ 115645 h 416859"/>
              <a:gd name="connsiteX11" fmla="*/ 987014 w 1914861"/>
              <a:gd name="connsiteY11" fmla="*/ 112956 h 416859"/>
              <a:gd name="connsiteX12" fmla="*/ 1081143 w 1914861"/>
              <a:gd name="connsiteY12" fmla="*/ 137160 h 416859"/>
              <a:gd name="connsiteX13" fmla="*/ 1196788 w 1914861"/>
              <a:gd name="connsiteY13" fmla="*/ 145229 h 416859"/>
              <a:gd name="connsiteX14" fmla="*/ 1277471 w 1914861"/>
              <a:gd name="connsiteY14" fmla="*/ 145229 h 416859"/>
              <a:gd name="connsiteX15" fmla="*/ 1296296 w 1914861"/>
              <a:gd name="connsiteY15" fmla="*/ 161365 h 416859"/>
              <a:gd name="connsiteX16" fmla="*/ 1409252 w 1914861"/>
              <a:gd name="connsiteY16" fmla="*/ 150607 h 416859"/>
              <a:gd name="connsiteX17" fmla="*/ 1532965 w 1914861"/>
              <a:gd name="connsiteY17" fmla="*/ 188259 h 416859"/>
              <a:gd name="connsiteX18" fmla="*/ 1715845 w 1914861"/>
              <a:gd name="connsiteY18" fmla="*/ 220532 h 416859"/>
              <a:gd name="connsiteX19" fmla="*/ 1901414 w 1914861"/>
              <a:gd name="connsiteY19" fmla="*/ 336177 h 416859"/>
              <a:gd name="connsiteX20" fmla="*/ 1914861 w 1914861"/>
              <a:gd name="connsiteY20" fmla="*/ 416859 h 416859"/>
              <a:gd name="connsiteX21" fmla="*/ 1820732 w 1914861"/>
              <a:gd name="connsiteY21" fmla="*/ 349624 h 416859"/>
              <a:gd name="connsiteX22" fmla="*/ 1678193 w 1914861"/>
              <a:gd name="connsiteY22" fmla="*/ 341556 h 416859"/>
              <a:gd name="connsiteX23" fmla="*/ 1519518 w 1914861"/>
              <a:gd name="connsiteY23" fmla="*/ 287767 h 416859"/>
              <a:gd name="connsiteX24" fmla="*/ 1495313 w 1914861"/>
              <a:gd name="connsiteY24" fmla="*/ 209774 h 416859"/>
              <a:gd name="connsiteX25" fmla="*/ 1342016 w 1914861"/>
              <a:gd name="connsiteY25" fmla="*/ 244737 h 416859"/>
              <a:gd name="connsiteX26" fmla="*/ 1290918 w 1914861"/>
              <a:gd name="connsiteY26" fmla="*/ 204396 h 416859"/>
              <a:gd name="connsiteX27" fmla="*/ 1212925 w 1914861"/>
              <a:gd name="connsiteY27" fmla="*/ 215153 h 416859"/>
              <a:gd name="connsiteX28" fmla="*/ 710005 w 1914861"/>
              <a:gd name="connsiteY28" fmla="*/ 180191 h 416859"/>
              <a:gd name="connsiteX29" fmla="*/ 675042 w 1914861"/>
              <a:gd name="connsiteY29" fmla="*/ 126403 h 416859"/>
              <a:gd name="connsiteX30" fmla="*/ 623943 w 1914861"/>
              <a:gd name="connsiteY30" fmla="*/ 118334 h 416859"/>
              <a:gd name="connsiteX31" fmla="*/ 613186 w 1914861"/>
              <a:gd name="connsiteY31" fmla="*/ 129092 h 416859"/>
              <a:gd name="connsiteX32" fmla="*/ 648148 w 1914861"/>
              <a:gd name="connsiteY32" fmla="*/ 190949 h 416859"/>
              <a:gd name="connsiteX33" fmla="*/ 454511 w 1914861"/>
              <a:gd name="connsiteY33" fmla="*/ 250116 h 416859"/>
              <a:gd name="connsiteX34" fmla="*/ 212463 w 1914861"/>
              <a:gd name="connsiteY34" fmla="*/ 164054 h 416859"/>
              <a:gd name="connsiteX35" fmla="*/ 231289 w 1914861"/>
              <a:gd name="connsiteY35" fmla="*/ 99509 h 416859"/>
              <a:gd name="connsiteX36" fmla="*/ 134471 w 1914861"/>
              <a:gd name="connsiteY36" fmla="*/ 40341 h 416859"/>
              <a:gd name="connsiteX37" fmla="*/ 0 w 1914861"/>
              <a:gd name="connsiteY37" fmla="*/ 5379 h 416859"/>
              <a:gd name="connsiteX0" fmla="*/ 0 w 1914861"/>
              <a:gd name="connsiteY0" fmla="*/ 5379 h 416859"/>
              <a:gd name="connsiteX1" fmla="*/ 190948 w 1914861"/>
              <a:gd name="connsiteY1" fmla="*/ 0 h 416859"/>
              <a:gd name="connsiteX2" fmla="*/ 298525 w 1914861"/>
              <a:gd name="connsiteY2" fmla="*/ 77993 h 416859"/>
              <a:gd name="connsiteX3" fmla="*/ 435685 w 1914861"/>
              <a:gd name="connsiteY3" fmla="*/ 102198 h 416859"/>
              <a:gd name="connsiteX4" fmla="*/ 516367 w 1914861"/>
              <a:gd name="connsiteY4" fmla="*/ 118334 h 416859"/>
              <a:gd name="connsiteX5" fmla="*/ 615875 w 1914861"/>
              <a:gd name="connsiteY5" fmla="*/ 86061 h 416859"/>
              <a:gd name="connsiteX6" fmla="*/ 758414 w 1914861"/>
              <a:gd name="connsiteY6" fmla="*/ 88751 h 416859"/>
              <a:gd name="connsiteX7" fmla="*/ 831028 w 1914861"/>
              <a:gd name="connsiteY7" fmla="*/ 77993 h 416859"/>
              <a:gd name="connsiteX8" fmla="*/ 927847 w 1914861"/>
              <a:gd name="connsiteY8" fmla="*/ 99509 h 416859"/>
              <a:gd name="connsiteX9" fmla="*/ 927847 w 1914861"/>
              <a:gd name="connsiteY9" fmla="*/ 123713 h 416859"/>
              <a:gd name="connsiteX10" fmla="*/ 984325 w 1914861"/>
              <a:gd name="connsiteY10" fmla="*/ 115645 h 416859"/>
              <a:gd name="connsiteX11" fmla="*/ 987014 w 1914861"/>
              <a:gd name="connsiteY11" fmla="*/ 112956 h 416859"/>
              <a:gd name="connsiteX12" fmla="*/ 1081143 w 1914861"/>
              <a:gd name="connsiteY12" fmla="*/ 137160 h 416859"/>
              <a:gd name="connsiteX13" fmla="*/ 1196788 w 1914861"/>
              <a:gd name="connsiteY13" fmla="*/ 145229 h 416859"/>
              <a:gd name="connsiteX14" fmla="*/ 1277471 w 1914861"/>
              <a:gd name="connsiteY14" fmla="*/ 145229 h 416859"/>
              <a:gd name="connsiteX15" fmla="*/ 1296296 w 1914861"/>
              <a:gd name="connsiteY15" fmla="*/ 161365 h 416859"/>
              <a:gd name="connsiteX16" fmla="*/ 1409252 w 1914861"/>
              <a:gd name="connsiteY16" fmla="*/ 150607 h 416859"/>
              <a:gd name="connsiteX17" fmla="*/ 1532965 w 1914861"/>
              <a:gd name="connsiteY17" fmla="*/ 188259 h 416859"/>
              <a:gd name="connsiteX18" fmla="*/ 1715845 w 1914861"/>
              <a:gd name="connsiteY18" fmla="*/ 220532 h 416859"/>
              <a:gd name="connsiteX19" fmla="*/ 1901414 w 1914861"/>
              <a:gd name="connsiteY19" fmla="*/ 336177 h 416859"/>
              <a:gd name="connsiteX20" fmla="*/ 1914861 w 1914861"/>
              <a:gd name="connsiteY20" fmla="*/ 416859 h 416859"/>
              <a:gd name="connsiteX21" fmla="*/ 1806445 w 1914861"/>
              <a:gd name="connsiteY21" fmla="*/ 382962 h 416859"/>
              <a:gd name="connsiteX22" fmla="*/ 1678193 w 1914861"/>
              <a:gd name="connsiteY22" fmla="*/ 341556 h 416859"/>
              <a:gd name="connsiteX23" fmla="*/ 1519518 w 1914861"/>
              <a:gd name="connsiteY23" fmla="*/ 287767 h 416859"/>
              <a:gd name="connsiteX24" fmla="*/ 1495313 w 1914861"/>
              <a:gd name="connsiteY24" fmla="*/ 209774 h 416859"/>
              <a:gd name="connsiteX25" fmla="*/ 1342016 w 1914861"/>
              <a:gd name="connsiteY25" fmla="*/ 244737 h 416859"/>
              <a:gd name="connsiteX26" fmla="*/ 1290918 w 1914861"/>
              <a:gd name="connsiteY26" fmla="*/ 204396 h 416859"/>
              <a:gd name="connsiteX27" fmla="*/ 1212925 w 1914861"/>
              <a:gd name="connsiteY27" fmla="*/ 215153 h 416859"/>
              <a:gd name="connsiteX28" fmla="*/ 710005 w 1914861"/>
              <a:gd name="connsiteY28" fmla="*/ 180191 h 416859"/>
              <a:gd name="connsiteX29" fmla="*/ 675042 w 1914861"/>
              <a:gd name="connsiteY29" fmla="*/ 126403 h 416859"/>
              <a:gd name="connsiteX30" fmla="*/ 623943 w 1914861"/>
              <a:gd name="connsiteY30" fmla="*/ 118334 h 416859"/>
              <a:gd name="connsiteX31" fmla="*/ 613186 w 1914861"/>
              <a:gd name="connsiteY31" fmla="*/ 129092 h 416859"/>
              <a:gd name="connsiteX32" fmla="*/ 648148 w 1914861"/>
              <a:gd name="connsiteY32" fmla="*/ 190949 h 416859"/>
              <a:gd name="connsiteX33" fmla="*/ 454511 w 1914861"/>
              <a:gd name="connsiteY33" fmla="*/ 250116 h 416859"/>
              <a:gd name="connsiteX34" fmla="*/ 212463 w 1914861"/>
              <a:gd name="connsiteY34" fmla="*/ 164054 h 416859"/>
              <a:gd name="connsiteX35" fmla="*/ 231289 w 1914861"/>
              <a:gd name="connsiteY35" fmla="*/ 99509 h 416859"/>
              <a:gd name="connsiteX36" fmla="*/ 134471 w 1914861"/>
              <a:gd name="connsiteY36" fmla="*/ 40341 h 416859"/>
              <a:gd name="connsiteX37" fmla="*/ 0 w 1914861"/>
              <a:gd name="connsiteY37" fmla="*/ 5379 h 416859"/>
              <a:gd name="connsiteX0" fmla="*/ 0 w 1914861"/>
              <a:gd name="connsiteY0" fmla="*/ 5379 h 416859"/>
              <a:gd name="connsiteX1" fmla="*/ 190948 w 1914861"/>
              <a:gd name="connsiteY1" fmla="*/ 0 h 416859"/>
              <a:gd name="connsiteX2" fmla="*/ 298525 w 1914861"/>
              <a:gd name="connsiteY2" fmla="*/ 77993 h 416859"/>
              <a:gd name="connsiteX3" fmla="*/ 435685 w 1914861"/>
              <a:gd name="connsiteY3" fmla="*/ 102198 h 416859"/>
              <a:gd name="connsiteX4" fmla="*/ 516367 w 1914861"/>
              <a:gd name="connsiteY4" fmla="*/ 118334 h 416859"/>
              <a:gd name="connsiteX5" fmla="*/ 615875 w 1914861"/>
              <a:gd name="connsiteY5" fmla="*/ 86061 h 416859"/>
              <a:gd name="connsiteX6" fmla="*/ 758414 w 1914861"/>
              <a:gd name="connsiteY6" fmla="*/ 88751 h 416859"/>
              <a:gd name="connsiteX7" fmla="*/ 831028 w 1914861"/>
              <a:gd name="connsiteY7" fmla="*/ 77993 h 416859"/>
              <a:gd name="connsiteX8" fmla="*/ 927847 w 1914861"/>
              <a:gd name="connsiteY8" fmla="*/ 99509 h 416859"/>
              <a:gd name="connsiteX9" fmla="*/ 927847 w 1914861"/>
              <a:gd name="connsiteY9" fmla="*/ 123713 h 416859"/>
              <a:gd name="connsiteX10" fmla="*/ 984325 w 1914861"/>
              <a:gd name="connsiteY10" fmla="*/ 115645 h 416859"/>
              <a:gd name="connsiteX11" fmla="*/ 987014 w 1914861"/>
              <a:gd name="connsiteY11" fmla="*/ 112956 h 416859"/>
              <a:gd name="connsiteX12" fmla="*/ 1081143 w 1914861"/>
              <a:gd name="connsiteY12" fmla="*/ 137160 h 416859"/>
              <a:gd name="connsiteX13" fmla="*/ 1196788 w 1914861"/>
              <a:gd name="connsiteY13" fmla="*/ 145229 h 416859"/>
              <a:gd name="connsiteX14" fmla="*/ 1277471 w 1914861"/>
              <a:gd name="connsiteY14" fmla="*/ 145229 h 416859"/>
              <a:gd name="connsiteX15" fmla="*/ 1296296 w 1914861"/>
              <a:gd name="connsiteY15" fmla="*/ 161365 h 416859"/>
              <a:gd name="connsiteX16" fmla="*/ 1409252 w 1914861"/>
              <a:gd name="connsiteY16" fmla="*/ 150607 h 416859"/>
              <a:gd name="connsiteX17" fmla="*/ 1532965 w 1914861"/>
              <a:gd name="connsiteY17" fmla="*/ 188259 h 416859"/>
              <a:gd name="connsiteX18" fmla="*/ 1715845 w 1914861"/>
              <a:gd name="connsiteY18" fmla="*/ 220532 h 416859"/>
              <a:gd name="connsiteX19" fmla="*/ 1901414 w 1914861"/>
              <a:gd name="connsiteY19" fmla="*/ 336177 h 416859"/>
              <a:gd name="connsiteX20" fmla="*/ 1914861 w 1914861"/>
              <a:gd name="connsiteY20" fmla="*/ 416859 h 416859"/>
              <a:gd name="connsiteX21" fmla="*/ 1806445 w 1914861"/>
              <a:gd name="connsiteY21" fmla="*/ 382962 h 416859"/>
              <a:gd name="connsiteX22" fmla="*/ 1678193 w 1914861"/>
              <a:gd name="connsiteY22" fmla="*/ 341556 h 416859"/>
              <a:gd name="connsiteX23" fmla="*/ 1519518 w 1914861"/>
              <a:gd name="connsiteY23" fmla="*/ 287767 h 416859"/>
              <a:gd name="connsiteX24" fmla="*/ 1483407 w 1914861"/>
              <a:gd name="connsiteY24" fmla="*/ 219299 h 416859"/>
              <a:gd name="connsiteX25" fmla="*/ 1342016 w 1914861"/>
              <a:gd name="connsiteY25" fmla="*/ 244737 h 416859"/>
              <a:gd name="connsiteX26" fmla="*/ 1290918 w 1914861"/>
              <a:gd name="connsiteY26" fmla="*/ 204396 h 416859"/>
              <a:gd name="connsiteX27" fmla="*/ 1212925 w 1914861"/>
              <a:gd name="connsiteY27" fmla="*/ 215153 h 416859"/>
              <a:gd name="connsiteX28" fmla="*/ 710005 w 1914861"/>
              <a:gd name="connsiteY28" fmla="*/ 180191 h 416859"/>
              <a:gd name="connsiteX29" fmla="*/ 675042 w 1914861"/>
              <a:gd name="connsiteY29" fmla="*/ 126403 h 416859"/>
              <a:gd name="connsiteX30" fmla="*/ 623943 w 1914861"/>
              <a:gd name="connsiteY30" fmla="*/ 118334 h 416859"/>
              <a:gd name="connsiteX31" fmla="*/ 613186 w 1914861"/>
              <a:gd name="connsiteY31" fmla="*/ 129092 h 416859"/>
              <a:gd name="connsiteX32" fmla="*/ 648148 w 1914861"/>
              <a:gd name="connsiteY32" fmla="*/ 190949 h 416859"/>
              <a:gd name="connsiteX33" fmla="*/ 454511 w 1914861"/>
              <a:gd name="connsiteY33" fmla="*/ 250116 h 416859"/>
              <a:gd name="connsiteX34" fmla="*/ 212463 w 1914861"/>
              <a:gd name="connsiteY34" fmla="*/ 164054 h 416859"/>
              <a:gd name="connsiteX35" fmla="*/ 231289 w 1914861"/>
              <a:gd name="connsiteY35" fmla="*/ 99509 h 416859"/>
              <a:gd name="connsiteX36" fmla="*/ 134471 w 1914861"/>
              <a:gd name="connsiteY36" fmla="*/ 40341 h 416859"/>
              <a:gd name="connsiteX37" fmla="*/ 0 w 1914861"/>
              <a:gd name="connsiteY37" fmla="*/ 537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4861" h="416859">
                <a:moveTo>
                  <a:pt x="0" y="5379"/>
                </a:moveTo>
                <a:lnTo>
                  <a:pt x="190948" y="0"/>
                </a:lnTo>
                <a:lnTo>
                  <a:pt x="298525" y="77993"/>
                </a:lnTo>
                <a:lnTo>
                  <a:pt x="435685" y="102198"/>
                </a:lnTo>
                <a:lnTo>
                  <a:pt x="516367" y="118334"/>
                </a:lnTo>
                <a:lnTo>
                  <a:pt x="615875" y="86061"/>
                </a:lnTo>
                <a:lnTo>
                  <a:pt x="758414" y="88751"/>
                </a:lnTo>
                <a:lnTo>
                  <a:pt x="831028" y="77993"/>
                </a:lnTo>
                <a:lnTo>
                  <a:pt x="927847" y="99509"/>
                </a:lnTo>
                <a:lnTo>
                  <a:pt x="927847" y="123713"/>
                </a:lnTo>
                <a:lnTo>
                  <a:pt x="984325" y="115645"/>
                </a:lnTo>
                <a:lnTo>
                  <a:pt x="987014" y="112956"/>
                </a:lnTo>
                <a:lnTo>
                  <a:pt x="1081143" y="137160"/>
                </a:lnTo>
                <a:lnTo>
                  <a:pt x="1196788" y="145229"/>
                </a:lnTo>
                <a:lnTo>
                  <a:pt x="1277471" y="145229"/>
                </a:lnTo>
                <a:lnTo>
                  <a:pt x="1296296" y="161365"/>
                </a:lnTo>
                <a:lnTo>
                  <a:pt x="1409252" y="150607"/>
                </a:lnTo>
                <a:lnTo>
                  <a:pt x="1532965" y="188259"/>
                </a:lnTo>
                <a:lnTo>
                  <a:pt x="1715845" y="220532"/>
                </a:lnTo>
                <a:lnTo>
                  <a:pt x="1901414" y="336177"/>
                </a:lnTo>
                <a:lnTo>
                  <a:pt x="1914861" y="416859"/>
                </a:lnTo>
                <a:lnTo>
                  <a:pt x="1806445" y="382962"/>
                </a:lnTo>
                <a:lnTo>
                  <a:pt x="1678193" y="341556"/>
                </a:lnTo>
                <a:lnTo>
                  <a:pt x="1519518" y="287767"/>
                </a:lnTo>
                <a:lnTo>
                  <a:pt x="1483407" y="219299"/>
                </a:lnTo>
                <a:lnTo>
                  <a:pt x="1342016" y="244737"/>
                </a:lnTo>
                <a:lnTo>
                  <a:pt x="1290918" y="204396"/>
                </a:lnTo>
                <a:lnTo>
                  <a:pt x="1212925" y="215153"/>
                </a:lnTo>
                <a:lnTo>
                  <a:pt x="710005" y="180191"/>
                </a:lnTo>
                <a:lnTo>
                  <a:pt x="675042" y="126403"/>
                </a:lnTo>
                <a:lnTo>
                  <a:pt x="623943" y="118334"/>
                </a:lnTo>
                <a:lnTo>
                  <a:pt x="613186" y="129092"/>
                </a:lnTo>
                <a:lnTo>
                  <a:pt x="648148" y="190949"/>
                </a:lnTo>
                <a:lnTo>
                  <a:pt x="454511" y="250116"/>
                </a:lnTo>
                <a:lnTo>
                  <a:pt x="212463" y="164054"/>
                </a:lnTo>
                <a:lnTo>
                  <a:pt x="231289" y="99509"/>
                </a:lnTo>
                <a:lnTo>
                  <a:pt x="134471" y="40341"/>
                </a:lnTo>
                <a:lnTo>
                  <a:pt x="0" y="5379"/>
                </a:lnTo>
                <a:close/>
              </a:path>
            </a:pathLst>
          </a:custGeom>
          <a:solidFill>
            <a:srgbClr val="26343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44616DD8-AD4D-4F54-9B39-9F7EF94E5964}"/>
              </a:ext>
            </a:extLst>
          </p:cNvPr>
          <p:cNvSpPr/>
          <p:nvPr/>
        </p:nvSpPr>
        <p:spPr>
          <a:xfrm>
            <a:off x="6281738" y="6822282"/>
            <a:ext cx="2020910" cy="390525"/>
          </a:xfrm>
          <a:custGeom>
            <a:avLst/>
            <a:gdLst>
              <a:gd name="connsiteX0" fmla="*/ 619125 w 2020910"/>
              <a:gd name="connsiteY0" fmla="*/ 0 h 390525"/>
              <a:gd name="connsiteX1" fmla="*/ 728662 w 2020910"/>
              <a:gd name="connsiteY1" fmla="*/ 40482 h 390525"/>
              <a:gd name="connsiteX2" fmla="*/ 683418 w 2020910"/>
              <a:gd name="connsiteY2" fmla="*/ 69057 h 390525"/>
              <a:gd name="connsiteX3" fmla="*/ 752475 w 2020910"/>
              <a:gd name="connsiteY3" fmla="*/ 100013 h 390525"/>
              <a:gd name="connsiteX4" fmla="*/ 752475 w 2020910"/>
              <a:gd name="connsiteY4" fmla="*/ 111919 h 390525"/>
              <a:gd name="connsiteX5" fmla="*/ 838200 w 2020910"/>
              <a:gd name="connsiteY5" fmla="*/ 126207 h 390525"/>
              <a:gd name="connsiteX6" fmla="*/ 938212 w 2020910"/>
              <a:gd name="connsiteY6" fmla="*/ 190500 h 390525"/>
              <a:gd name="connsiteX7" fmla="*/ 990600 w 2020910"/>
              <a:gd name="connsiteY7" fmla="*/ 211932 h 390525"/>
              <a:gd name="connsiteX8" fmla="*/ 1088231 w 2020910"/>
              <a:gd name="connsiteY8" fmla="*/ 197644 h 390525"/>
              <a:gd name="connsiteX9" fmla="*/ 1057980 w 2020910"/>
              <a:gd name="connsiteY9" fmla="*/ 119856 h 390525"/>
              <a:gd name="connsiteX10" fmla="*/ 1060095 w 2020910"/>
              <a:gd name="connsiteY10" fmla="*/ 120057 h 390525"/>
              <a:gd name="connsiteX11" fmla="*/ 1156770 w 2020910"/>
              <a:gd name="connsiteY11" fmla="*/ 144226 h 390525"/>
              <a:gd name="connsiteX12" fmla="*/ 1162050 w 2020910"/>
              <a:gd name="connsiteY12" fmla="*/ 195263 h 390525"/>
              <a:gd name="connsiteX13" fmla="*/ 1233487 w 2020910"/>
              <a:gd name="connsiteY13" fmla="*/ 223838 h 390525"/>
              <a:gd name="connsiteX14" fmla="*/ 1269206 w 2020910"/>
              <a:gd name="connsiteY14" fmla="*/ 228600 h 390525"/>
              <a:gd name="connsiteX15" fmla="*/ 1328737 w 2020910"/>
              <a:gd name="connsiteY15" fmla="*/ 254794 h 390525"/>
              <a:gd name="connsiteX16" fmla="*/ 1361872 w 2020910"/>
              <a:gd name="connsiteY16" fmla="*/ 195501 h 390525"/>
              <a:gd name="connsiteX17" fmla="*/ 1379691 w 2020910"/>
              <a:gd name="connsiteY17" fmla="*/ 199956 h 390525"/>
              <a:gd name="connsiteX18" fmla="*/ 1406324 w 2020910"/>
              <a:gd name="connsiteY18" fmla="*/ 173323 h 390525"/>
              <a:gd name="connsiteX19" fmla="*/ 1583878 w 2020910"/>
              <a:gd name="connsiteY19" fmla="*/ 217711 h 390525"/>
              <a:gd name="connsiteX20" fmla="*/ 2020910 w 2020910"/>
              <a:gd name="connsiteY20" fmla="*/ 286595 h 390525"/>
              <a:gd name="connsiteX21" fmla="*/ 2009775 w 2020910"/>
              <a:gd name="connsiteY21" fmla="*/ 390525 h 390525"/>
              <a:gd name="connsiteX22" fmla="*/ 1685925 w 2020910"/>
              <a:gd name="connsiteY22" fmla="*/ 364332 h 390525"/>
              <a:gd name="connsiteX23" fmla="*/ 1635918 w 2020910"/>
              <a:gd name="connsiteY23" fmla="*/ 297657 h 390525"/>
              <a:gd name="connsiteX24" fmla="*/ 1564481 w 2020910"/>
              <a:gd name="connsiteY24" fmla="*/ 247650 h 390525"/>
              <a:gd name="connsiteX25" fmla="*/ 1481137 w 2020910"/>
              <a:gd name="connsiteY25" fmla="*/ 235744 h 390525"/>
              <a:gd name="connsiteX26" fmla="*/ 1431131 w 2020910"/>
              <a:gd name="connsiteY26" fmla="*/ 226219 h 390525"/>
              <a:gd name="connsiteX27" fmla="*/ 1359693 w 2020910"/>
              <a:gd name="connsiteY27" fmla="*/ 257175 h 390525"/>
              <a:gd name="connsiteX28" fmla="*/ 1376362 w 2020910"/>
              <a:gd name="connsiteY28" fmla="*/ 292894 h 390525"/>
              <a:gd name="connsiteX29" fmla="*/ 1469231 w 2020910"/>
              <a:gd name="connsiteY29" fmla="*/ 340519 h 390525"/>
              <a:gd name="connsiteX30" fmla="*/ 1373981 w 2020910"/>
              <a:gd name="connsiteY30" fmla="*/ 373857 h 390525"/>
              <a:gd name="connsiteX31" fmla="*/ 845343 w 2020910"/>
              <a:gd name="connsiteY31" fmla="*/ 278607 h 390525"/>
              <a:gd name="connsiteX32" fmla="*/ 790575 w 2020910"/>
              <a:gd name="connsiteY32" fmla="*/ 219075 h 390525"/>
              <a:gd name="connsiteX33" fmla="*/ 650081 w 2020910"/>
              <a:gd name="connsiteY33" fmla="*/ 152400 h 390525"/>
              <a:gd name="connsiteX34" fmla="*/ 664368 w 2020910"/>
              <a:gd name="connsiteY34" fmla="*/ 121444 h 390525"/>
              <a:gd name="connsiteX35" fmla="*/ 600075 w 2020910"/>
              <a:gd name="connsiteY35" fmla="*/ 126207 h 390525"/>
              <a:gd name="connsiteX36" fmla="*/ 604837 w 2020910"/>
              <a:gd name="connsiteY36" fmla="*/ 173832 h 390525"/>
              <a:gd name="connsiteX37" fmla="*/ 564356 w 2020910"/>
              <a:gd name="connsiteY37" fmla="*/ 173832 h 390525"/>
              <a:gd name="connsiteX38" fmla="*/ 588168 w 2020910"/>
              <a:gd name="connsiteY38" fmla="*/ 235744 h 390525"/>
              <a:gd name="connsiteX39" fmla="*/ 540543 w 2020910"/>
              <a:gd name="connsiteY39" fmla="*/ 295275 h 390525"/>
              <a:gd name="connsiteX40" fmla="*/ 247650 w 2020910"/>
              <a:gd name="connsiteY40" fmla="*/ 135732 h 390525"/>
              <a:gd name="connsiteX41" fmla="*/ 292893 w 2020910"/>
              <a:gd name="connsiteY41" fmla="*/ 111919 h 390525"/>
              <a:gd name="connsiteX42" fmla="*/ 252412 w 2020910"/>
              <a:gd name="connsiteY42" fmla="*/ 80963 h 390525"/>
              <a:gd name="connsiteX43" fmla="*/ 328612 w 2020910"/>
              <a:gd name="connsiteY43" fmla="*/ 61913 h 390525"/>
              <a:gd name="connsiteX44" fmla="*/ 247650 w 2020910"/>
              <a:gd name="connsiteY44" fmla="*/ 52388 h 390525"/>
              <a:gd name="connsiteX45" fmla="*/ 183356 w 2020910"/>
              <a:gd name="connsiteY45" fmla="*/ 78582 h 390525"/>
              <a:gd name="connsiteX46" fmla="*/ 104775 w 2020910"/>
              <a:gd name="connsiteY46" fmla="*/ 66675 h 390525"/>
              <a:gd name="connsiteX47" fmla="*/ 0 w 2020910"/>
              <a:gd name="connsiteY47" fmla="*/ 11907 h 390525"/>
              <a:gd name="connsiteX48" fmla="*/ 188118 w 2020910"/>
              <a:gd name="connsiteY48" fmla="*/ 7144 h 390525"/>
              <a:gd name="connsiteX49" fmla="*/ 461962 w 2020910"/>
              <a:gd name="connsiteY49" fmla="*/ 57150 h 390525"/>
              <a:gd name="connsiteX50" fmla="*/ 338137 w 2020910"/>
              <a:gd name="connsiteY50" fmla="*/ 71438 h 390525"/>
              <a:gd name="connsiteX51" fmla="*/ 478631 w 2020910"/>
              <a:gd name="connsiteY51" fmla="*/ 114300 h 390525"/>
              <a:gd name="connsiteX52" fmla="*/ 583406 w 2020910"/>
              <a:gd name="connsiteY52" fmla="*/ 114300 h 390525"/>
              <a:gd name="connsiteX53" fmla="*/ 604837 w 2020910"/>
              <a:gd name="connsiteY53" fmla="*/ 73819 h 390525"/>
              <a:gd name="connsiteX54" fmla="*/ 583406 w 2020910"/>
              <a:gd name="connsiteY54" fmla="*/ 3810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20910" h="390525">
                <a:moveTo>
                  <a:pt x="619125" y="0"/>
                </a:moveTo>
                <a:lnTo>
                  <a:pt x="728662" y="40482"/>
                </a:lnTo>
                <a:lnTo>
                  <a:pt x="683418" y="69057"/>
                </a:lnTo>
                <a:lnTo>
                  <a:pt x="752475" y="100013"/>
                </a:lnTo>
                <a:lnTo>
                  <a:pt x="752475" y="111919"/>
                </a:lnTo>
                <a:lnTo>
                  <a:pt x="838200" y="126207"/>
                </a:lnTo>
                <a:lnTo>
                  <a:pt x="938212" y="190500"/>
                </a:lnTo>
                <a:lnTo>
                  <a:pt x="990600" y="211932"/>
                </a:lnTo>
                <a:lnTo>
                  <a:pt x="1088231" y="197644"/>
                </a:lnTo>
                <a:lnTo>
                  <a:pt x="1057980" y="119856"/>
                </a:lnTo>
                <a:lnTo>
                  <a:pt x="1060095" y="120057"/>
                </a:lnTo>
                <a:lnTo>
                  <a:pt x="1156770" y="144226"/>
                </a:lnTo>
                <a:lnTo>
                  <a:pt x="1162050" y="195263"/>
                </a:lnTo>
                <a:lnTo>
                  <a:pt x="1233487" y="223838"/>
                </a:lnTo>
                <a:lnTo>
                  <a:pt x="1269206" y="228600"/>
                </a:lnTo>
                <a:lnTo>
                  <a:pt x="1328737" y="254794"/>
                </a:lnTo>
                <a:lnTo>
                  <a:pt x="1361872" y="195501"/>
                </a:lnTo>
                <a:lnTo>
                  <a:pt x="1379691" y="199956"/>
                </a:lnTo>
                <a:lnTo>
                  <a:pt x="1406324" y="173323"/>
                </a:lnTo>
                <a:lnTo>
                  <a:pt x="1583878" y="217711"/>
                </a:lnTo>
                <a:lnTo>
                  <a:pt x="2020910" y="286595"/>
                </a:lnTo>
                <a:lnTo>
                  <a:pt x="2009775" y="390525"/>
                </a:lnTo>
                <a:lnTo>
                  <a:pt x="1685925" y="364332"/>
                </a:lnTo>
                <a:lnTo>
                  <a:pt x="1635918" y="297657"/>
                </a:lnTo>
                <a:lnTo>
                  <a:pt x="1564481" y="247650"/>
                </a:lnTo>
                <a:lnTo>
                  <a:pt x="1481137" y="235744"/>
                </a:lnTo>
                <a:lnTo>
                  <a:pt x="1431131" y="226219"/>
                </a:lnTo>
                <a:lnTo>
                  <a:pt x="1359693" y="257175"/>
                </a:lnTo>
                <a:lnTo>
                  <a:pt x="1376362" y="292894"/>
                </a:lnTo>
                <a:lnTo>
                  <a:pt x="1469231" y="340519"/>
                </a:lnTo>
                <a:lnTo>
                  <a:pt x="1373981" y="373857"/>
                </a:lnTo>
                <a:lnTo>
                  <a:pt x="845343" y="278607"/>
                </a:lnTo>
                <a:lnTo>
                  <a:pt x="790575" y="219075"/>
                </a:lnTo>
                <a:lnTo>
                  <a:pt x="650081" y="152400"/>
                </a:lnTo>
                <a:lnTo>
                  <a:pt x="664368" y="121444"/>
                </a:lnTo>
                <a:lnTo>
                  <a:pt x="600075" y="126207"/>
                </a:lnTo>
                <a:lnTo>
                  <a:pt x="604837" y="173832"/>
                </a:lnTo>
                <a:lnTo>
                  <a:pt x="564356" y="173832"/>
                </a:lnTo>
                <a:lnTo>
                  <a:pt x="588168" y="235744"/>
                </a:lnTo>
                <a:lnTo>
                  <a:pt x="540543" y="295275"/>
                </a:lnTo>
                <a:lnTo>
                  <a:pt x="247650" y="135732"/>
                </a:lnTo>
                <a:lnTo>
                  <a:pt x="292893" y="111919"/>
                </a:lnTo>
                <a:lnTo>
                  <a:pt x="252412" y="80963"/>
                </a:lnTo>
                <a:lnTo>
                  <a:pt x="328612" y="61913"/>
                </a:lnTo>
                <a:lnTo>
                  <a:pt x="247650" y="52388"/>
                </a:lnTo>
                <a:lnTo>
                  <a:pt x="183356" y="78582"/>
                </a:lnTo>
                <a:lnTo>
                  <a:pt x="104775" y="66675"/>
                </a:lnTo>
                <a:lnTo>
                  <a:pt x="0" y="11907"/>
                </a:lnTo>
                <a:lnTo>
                  <a:pt x="188118" y="7144"/>
                </a:lnTo>
                <a:lnTo>
                  <a:pt x="461962" y="57150"/>
                </a:lnTo>
                <a:lnTo>
                  <a:pt x="338137" y="71438"/>
                </a:lnTo>
                <a:lnTo>
                  <a:pt x="478631" y="114300"/>
                </a:lnTo>
                <a:lnTo>
                  <a:pt x="583406" y="114300"/>
                </a:lnTo>
                <a:lnTo>
                  <a:pt x="604837" y="73819"/>
                </a:lnTo>
                <a:lnTo>
                  <a:pt x="583406" y="38100"/>
                </a:lnTo>
                <a:close/>
              </a:path>
            </a:pathLst>
          </a:custGeom>
          <a:solidFill>
            <a:srgbClr val="22303C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6B63FC8D-6BD9-4356-8706-F1227A79066D}"/>
              </a:ext>
            </a:extLst>
          </p:cNvPr>
          <p:cNvSpPr/>
          <p:nvPr/>
        </p:nvSpPr>
        <p:spPr>
          <a:xfrm>
            <a:off x="3676851" y="5842080"/>
            <a:ext cx="3282536" cy="1018327"/>
          </a:xfrm>
          <a:custGeom>
            <a:avLst/>
            <a:gdLst>
              <a:gd name="connsiteX0" fmla="*/ 16926 w 3282536"/>
              <a:gd name="connsiteY0" fmla="*/ 0 h 1018327"/>
              <a:gd name="connsiteX1" fmla="*/ 353611 w 3282536"/>
              <a:gd name="connsiteY1" fmla="*/ 114838 h 1018327"/>
              <a:gd name="connsiteX2" fmla="*/ 761984 w 3282536"/>
              <a:gd name="connsiteY2" fmla="*/ 185859 h 1018327"/>
              <a:gd name="connsiteX3" fmla="*/ 1028314 w 3282536"/>
              <a:gd name="connsiteY3" fmla="*/ 292391 h 1018327"/>
              <a:gd name="connsiteX4" fmla="*/ 1685263 w 3282536"/>
              <a:gd name="connsiteY4" fmla="*/ 469944 h 1018327"/>
              <a:gd name="connsiteX5" fmla="*/ 1729650 w 3282536"/>
              <a:gd name="connsiteY5" fmla="*/ 523210 h 1018327"/>
              <a:gd name="connsiteX6" fmla="*/ 1862816 w 3282536"/>
              <a:gd name="connsiteY6" fmla="*/ 514333 h 1018327"/>
              <a:gd name="connsiteX7" fmla="*/ 3016912 w 3282536"/>
              <a:gd name="connsiteY7" fmla="*/ 842806 h 1018327"/>
              <a:gd name="connsiteX8" fmla="*/ 3282536 w 3282536"/>
              <a:gd name="connsiteY8" fmla="*/ 980727 h 1018327"/>
              <a:gd name="connsiteX9" fmla="*/ 3171524 w 3282536"/>
              <a:gd name="connsiteY9" fmla="*/ 1018327 h 1018327"/>
              <a:gd name="connsiteX10" fmla="*/ 3068052 w 3282536"/>
              <a:gd name="connsiteY10" fmla="*/ 943732 h 1018327"/>
              <a:gd name="connsiteX11" fmla="*/ 2889985 w 3282536"/>
              <a:gd name="connsiteY11" fmla="*/ 943732 h 1018327"/>
              <a:gd name="connsiteX12" fmla="*/ 2680635 w 3282536"/>
              <a:gd name="connsiteY12" fmla="*/ 907637 h 1018327"/>
              <a:gd name="connsiteX13" fmla="*/ 2567538 w 3282536"/>
              <a:gd name="connsiteY13" fmla="*/ 859510 h 1018327"/>
              <a:gd name="connsiteX14" fmla="*/ 2391877 w 3282536"/>
              <a:gd name="connsiteY14" fmla="*/ 756039 h 1018327"/>
              <a:gd name="connsiteX15" fmla="*/ 2329313 w 3282536"/>
              <a:gd name="connsiteY15" fmla="*/ 691068 h 1018327"/>
              <a:gd name="connsiteX16" fmla="*/ 2180122 w 3282536"/>
              <a:gd name="connsiteY16" fmla="*/ 676630 h 1018327"/>
              <a:gd name="connsiteX17" fmla="*/ 1999648 w 3282536"/>
              <a:gd name="connsiteY17" fmla="*/ 623692 h 1018327"/>
              <a:gd name="connsiteX18" fmla="*/ 1862488 w 3282536"/>
              <a:gd name="connsiteY18" fmla="*/ 614066 h 1018327"/>
              <a:gd name="connsiteX19" fmla="*/ 1715703 w 3282536"/>
              <a:gd name="connsiteY19" fmla="*/ 683849 h 1018327"/>
              <a:gd name="connsiteX20" fmla="*/ 0 w 3282536"/>
              <a:gd name="connsiteY20" fmla="*/ 140022 h 101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82536" h="1018327">
                <a:moveTo>
                  <a:pt x="16926" y="0"/>
                </a:moveTo>
                <a:lnTo>
                  <a:pt x="353611" y="114838"/>
                </a:lnTo>
                <a:lnTo>
                  <a:pt x="761984" y="185859"/>
                </a:lnTo>
                <a:lnTo>
                  <a:pt x="1028314" y="292391"/>
                </a:lnTo>
                <a:lnTo>
                  <a:pt x="1685263" y="469944"/>
                </a:lnTo>
                <a:lnTo>
                  <a:pt x="1729650" y="523210"/>
                </a:lnTo>
                <a:lnTo>
                  <a:pt x="1862816" y="514333"/>
                </a:lnTo>
                <a:lnTo>
                  <a:pt x="3016912" y="842806"/>
                </a:lnTo>
                <a:lnTo>
                  <a:pt x="3282536" y="980727"/>
                </a:lnTo>
                <a:lnTo>
                  <a:pt x="3171524" y="1018327"/>
                </a:lnTo>
                <a:lnTo>
                  <a:pt x="3068052" y="943732"/>
                </a:lnTo>
                <a:lnTo>
                  <a:pt x="2889985" y="943732"/>
                </a:lnTo>
                <a:lnTo>
                  <a:pt x="2680635" y="907637"/>
                </a:lnTo>
                <a:lnTo>
                  <a:pt x="2567538" y="859510"/>
                </a:lnTo>
                <a:lnTo>
                  <a:pt x="2391877" y="756039"/>
                </a:lnTo>
                <a:lnTo>
                  <a:pt x="2329313" y="691068"/>
                </a:lnTo>
                <a:lnTo>
                  <a:pt x="2180122" y="676630"/>
                </a:lnTo>
                <a:lnTo>
                  <a:pt x="1999648" y="623692"/>
                </a:lnTo>
                <a:lnTo>
                  <a:pt x="1862488" y="614066"/>
                </a:lnTo>
                <a:lnTo>
                  <a:pt x="1715703" y="683849"/>
                </a:lnTo>
                <a:lnTo>
                  <a:pt x="0" y="140022"/>
                </a:lnTo>
                <a:close/>
              </a:path>
            </a:pathLst>
          </a:custGeom>
          <a:solidFill>
            <a:srgbClr val="212E3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1B6DBF13-F8EF-4C5F-9D6C-216169F18FC8}"/>
              </a:ext>
            </a:extLst>
          </p:cNvPr>
          <p:cNvSpPr/>
          <p:nvPr/>
        </p:nvSpPr>
        <p:spPr>
          <a:xfrm>
            <a:off x="-89941" y="4811075"/>
            <a:ext cx="3116510" cy="3733318"/>
          </a:xfrm>
          <a:custGeom>
            <a:avLst/>
            <a:gdLst>
              <a:gd name="connsiteX0" fmla="*/ 1747291 w 3116510"/>
              <a:gd name="connsiteY0" fmla="*/ 761050 h 3733318"/>
              <a:gd name="connsiteX1" fmla="*/ 2035422 w 3116510"/>
              <a:gd name="connsiteY1" fmla="*/ 789625 h 3733318"/>
              <a:gd name="connsiteX2" fmla="*/ 2278310 w 3116510"/>
              <a:gd name="connsiteY2" fmla="*/ 806294 h 3733318"/>
              <a:gd name="connsiteX3" fmla="*/ 2306885 w 3116510"/>
              <a:gd name="connsiteY3" fmla="*/ 815819 h 3733318"/>
              <a:gd name="connsiteX4" fmla="*/ 2375941 w 3116510"/>
              <a:gd name="connsiteY4" fmla="*/ 813438 h 3733318"/>
              <a:gd name="connsiteX5" fmla="*/ 2402135 w 3116510"/>
              <a:gd name="connsiteY5" fmla="*/ 861063 h 3733318"/>
              <a:gd name="connsiteX6" fmla="*/ 2461666 w 3116510"/>
              <a:gd name="connsiteY6" fmla="*/ 827725 h 3733318"/>
              <a:gd name="connsiteX7" fmla="*/ 2545010 w 3116510"/>
              <a:gd name="connsiteY7" fmla="*/ 853919 h 3733318"/>
              <a:gd name="connsiteX8" fmla="*/ 2666454 w 3116510"/>
              <a:gd name="connsiteY8" fmla="*/ 853919 h 3733318"/>
              <a:gd name="connsiteX9" fmla="*/ 2825997 w 3116510"/>
              <a:gd name="connsiteY9" fmla="*/ 868206 h 3733318"/>
              <a:gd name="connsiteX10" fmla="*/ 3116510 w 3116510"/>
              <a:gd name="connsiteY10" fmla="*/ 930119 h 3733318"/>
              <a:gd name="connsiteX11" fmla="*/ 2753193 w 3116510"/>
              <a:gd name="connsiteY11" fmla="*/ 1789594 h 3733318"/>
              <a:gd name="connsiteX12" fmla="*/ 2203554 w 3116510"/>
              <a:gd name="connsiteY12" fmla="*/ 2124374 h 3733318"/>
              <a:gd name="connsiteX13" fmla="*/ 1683895 w 3116510"/>
              <a:gd name="connsiteY13" fmla="*/ 1599718 h 3733318"/>
              <a:gd name="connsiteX14" fmla="*/ 1059305 w 3116510"/>
              <a:gd name="connsiteY14" fmla="*/ 2339233 h 3733318"/>
              <a:gd name="connsiteX15" fmla="*/ 1394085 w 3116510"/>
              <a:gd name="connsiteY15" fmla="*/ 2848899 h 3733318"/>
              <a:gd name="connsiteX16" fmla="*/ 1444052 w 3116510"/>
              <a:gd name="connsiteY16" fmla="*/ 3323587 h 3733318"/>
              <a:gd name="connsiteX17" fmla="*/ 2073639 w 3116510"/>
              <a:gd name="connsiteY17" fmla="*/ 3488479 h 3733318"/>
              <a:gd name="connsiteX18" fmla="*/ 2003685 w 3116510"/>
              <a:gd name="connsiteY18" fmla="*/ 3713332 h 3733318"/>
              <a:gd name="connsiteX19" fmla="*/ 0 w 3116510"/>
              <a:gd name="connsiteY19" fmla="*/ 3733318 h 3733318"/>
              <a:gd name="connsiteX20" fmla="*/ 52971 w 3116510"/>
              <a:gd name="connsiteY20" fmla="*/ 0 h 3733318"/>
              <a:gd name="connsiteX21" fmla="*/ 311763 w 3116510"/>
              <a:gd name="connsiteY21" fmla="*/ 56688 h 3733318"/>
              <a:gd name="connsiteX22" fmla="*/ 452250 w 3116510"/>
              <a:gd name="connsiteY22" fmla="*/ 98588 h 3733318"/>
              <a:gd name="connsiteX23" fmla="*/ 545909 w 3116510"/>
              <a:gd name="connsiteY23" fmla="*/ 167599 h 3733318"/>
              <a:gd name="connsiteX24" fmla="*/ 708578 w 3116510"/>
              <a:gd name="connsiteY24" fmla="*/ 266186 h 3733318"/>
              <a:gd name="connsiteX25" fmla="*/ 1747291 w 3116510"/>
              <a:gd name="connsiteY25" fmla="*/ 761050 h 37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16510" h="3733318">
                <a:moveTo>
                  <a:pt x="1747291" y="761050"/>
                </a:moveTo>
                <a:lnTo>
                  <a:pt x="2035422" y="789625"/>
                </a:lnTo>
                <a:lnTo>
                  <a:pt x="2278310" y="806294"/>
                </a:lnTo>
                <a:lnTo>
                  <a:pt x="2306885" y="815819"/>
                </a:lnTo>
                <a:lnTo>
                  <a:pt x="2375941" y="813438"/>
                </a:lnTo>
                <a:lnTo>
                  <a:pt x="2402135" y="861063"/>
                </a:lnTo>
                <a:lnTo>
                  <a:pt x="2461666" y="827725"/>
                </a:lnTo>
                <a:lnTo>
                  <a:pt x="2545010" y="853919"/>
                </a:lnTo>
                <a:lnTo>
                  <a:pt x="2666454" y="853919"/>
                </a:lnTo>
                <a:lnTo>
                  <a:pt x="2825997" y="868206"/>
                </a:lnTo>
                <a:lnTo>
                  <a:pt x="3116510" y="930119"/>
                </a:lnTo>
                <a:lnTo>
                  <a:pt x="2753193" y="1789594"/>
                </a:lnTo>
                <a:lnTo>
                  <a:pt x="2203554" y="2124374"/>
                </a:lnTo>
                <a:lnTo>
                  <a:pt x="1683895" y="1599718"/>
                </a:lnTo>
                <a:lnTo>
                  <a:pt x="1059305" y="2339233"/>
                </a:lnTo>
                <a:lnTo>
                  <a:pt x="1394085" y="2848899"/>
                </a:lnTo>
                <a:lnTo>
                  <a:pt x="1444052" y="3323587"/>
                </a:lnTo>
                <a:lnTo>
                  <a:pt x="2073639" y="3488479"/>
                </a:lnTo>
                <a:lnTo>
                  <a:pt x="2003685" y="3713332"/>
                </a:lnTo>
                <a:lnTo>
                  <a:pt x="0" y="3733318"/>
                </a:lnTo>
                <a:lnTo>
                  <a:pt x="52971" y="0"/>
                </a:lnTo>
                <a:lnTo>
                  <a:pt x="311763" y="56688"/>
                </a:lnTo>
                <a:lnTo>
                  <a:pt x="452250" y="98588"/>
                </a:lnTo>
                <a:lnTo>
                  <a:pt x="545909" y="167599"/>
                </a:lnTo>
                <a:lnTo>
                  <a:pt x="708578" y="266186"/>
                </a:lnTo>
                <a:lnTo>
                  <a:pt x="1747291" y="761050"/>
                </a:lnTo>
                <a:close/>
              </a:path>
            </a:pathLst>
          </a:custGeom>
          <a:solidFill>
            <a:srgbClr val="3A414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44DA9D7A-ECFA-4F19-8EBC-F25572C4FB1A}"/>
              </a:ext>
            </a:extLst>
          </p:cNvPr>
          <p:cNvSpPr/>
          <p:nvPr/>
        </p:nvSpPr>
        <p:spPr>
          <a:xfrm>
            <a:off x="3448594" y="5884069"/>
            <a:ext cx="8807700" cy="2632914"/>
          </a:xfrm>
          <a:custGeom>
            <a:avLst/>
            <a:gdLst>
              <a:gd name="connsiteX0" fmla="*/ 175669 w 8807700"/>
              <a:gd name="connsiteY0" fmla="*/ 0 h 2632914"/>
              <a:gd name="connsiteX1" fmla="*/ 625725 w 8807700"/>
              <a:gd name="connsiteY1" fmla="*/ 188119 h 2632914"/>
              <a:gd name="connsiteX2" fmla="*/ 744787 w 8807700"/>
              <a:gd name="connsiteY2" fmla="*/ 209550 h 2632914"/>
              <a:gd name="connsiteX3" fmla="*/ 1063875 w 8807700"/>
              <a:gd name="connsiteY3" fmla="*/ 328612 h 2632914"/>
              <a:gd name="connsiteX4" fmla="*/ 1140075 w 8807700"/>
              <a:gd name="connsiteY4" fmla="*/ 316706 h 2632914"/>
              <a:gd name="connsiteX5" fmla="*/ 1547269 w 8807700"/>
              <a:gd name="connsiteY5" fmla="*/ 447675 h 2632914"/>
              <a:gd name="connsiteX6" fmla="*/ 1604419 w 8807700"/>
              <a:gd name="connsiteY6" fmla="*/ 442912 h 2632914"/>
              <a:gd name="connsiteX7" fmla="*/ 1840162 w 8807700"/>
              <a:gd name="connsiteY7" fmla="*/ 545306 h 2632914"/>
              <a:gd name="connsiteX8" fmla="*/ 2080669 w 8807700"/>
              <a:gd name="connsiteY8" fmla="*/ 609600 h 2632914"/>
              <a:gd name="connsiteX9" fmla="*/ 2154487 w 8807700"/>
              <a:gd name="connsiteY9" fmla="*/ 704850 h 2632914"/>
              <a:gd name="connsiteX10" fmla="*/ 2509294 w 8807700"/>
              <a:gd name="connsiteY10" fmla="*/ 821531 h 2632914"/>
              <a:gd name="connsiteX11" fmla="*/ 2628356 w 8807700"/>
              <a:gd name="connsiteY11" fmla="*/ 890587 h 2632914"/>
              <a:gd name="connsiteX12" fmla="*/ 2764087 w 8807700"/>
              <a:gd name="connsiteY12" fmla="*/ 997744 h 2632914"/>
              <a:gd name="connsiteX13" fmla="*/ 2830762 w 8807700"/>
              <a:gd name="connsiteY13" fmla="*/ 1050131 h 2632914"/>
              <a:gd name="connsiteX14" fmla="*/ 2952206 w 8807700"/>
              <a:gd name="connsiteY14" fmla="*/ 1071562 h 2632914"/>
              <a:gd name="connsiteX15" fmla="*/ 3056981 w 8807700"/>
              <a:gd name="connsiteY15" fmla="*/ 1047750 h 2632914"/>
              <a:gd name="connsiteX16" fmla="*/ 3211762 w 8807700"/>
              <a:gd name="connsiteY16" fmla="*/ 1090612 h 2632914"/>
              <a:gd name="connsiteX17" fmla="*/ 3259387 w 8807700"/>
              <a:gd name="connsiteY17" fmla="*/ 1131094 h 2632914"/>
              <a:gd name="connsiteX18" fmla="*/ 3364162 w 8807700"/>
              <a:gd name="connsiteY18" fmla="*/ 1162050 h 2632914"/>
              <a:gd name="connsiteX19" fmla="*/ 3409406 w 8807700"/>
              <a:gd name="connsiteY19" fmla="*/ 1202531 h 2632914"/>
              <a:gd name="connsiteX20" fmla="*/ 3490369 w 8807700"/>
              <a:gd name="connsiteY20" fmla="*/ 1207294 h 2632914"/>
              <a:gd name="connsiteX21" fmla="*/ 3614194 w 8807700"/>
              <a:gd name="connsiteY21" fmla="*/ 1238250 h 2632914"/>
              <a:gd name="connsiteX22" fmla="*/ 3688012 w 8807700"/>
              <a:gd name="connsiteY22" fmla="*/ 1235869 h 2632914"/>
              <a:gd name="connsiteX23" fmla="*/ 3776119 w 8807700"/>
              <a:gd name="connsiteY23" fmla="*/ 1233487 h 2632914"/>
              <a:gd name="connsiteX24" fmla="*/ 3909469 w 8807700"/>
              <a:gd name="connsiteY24" fmla="*/ 1288256 h 2632914"/>
              <a:gd name="connsiteX25" fmla="*/ 3973762 w 8807700"/>
              <a:gd name="connsiteY25" fmla="*/ 1354931 h 2632914"/>
              <a:gd name="connsiteX26" fmla="*/ 3973762 w 8807700"/>
              <a:gd name="connsiteY26" fmla="*/ 1354931 h 2632914"/>
              <a:gd name="connsiteX27" fmla="*/ 4254750 w 8807700"/>
              <a:gd name="connsiteY27" fmla="*/ 1366837 h 2632914"/>
              <a:gd name="connsiteX28" fmla="*/ 4309519 w 8807700"/>
              <a:gd name="connsiteY28" fmla="*/ 1307306 h 2632914"/>
              <a:gd name="connsiteX29" fmla="*/ 4471444 w 8807700"/>
              <a:gd name="connsiteY29" fmla="*/ 1323975 h 2632914"/>
              <a:gd name="connsiteX30" fmla="*/ 4526212 w 8807700"/>
              <a:gd name="connsiteY30" fmla="*/ 1312069 h 2632914"/>
              <a:gd name="connsiteX31" fmla="*/ 4669087 w 8807700"/>
              <a:gd name="connsiteY31" fmla="*/ 1335881 h 2632914"/>
              <a:gd name="connsiteX32" fmla="*/ 4790531 w 8807700"/>
              <a:gd name="connsiteY32" fmla="*/ 1354931 h 2632914"/>
              <a:gd name="connsiteX33" fmla="*/ 5004844 w 8807700"/>
              <a:gd name="connsiteY33" fmla="*/ 1414462 h 2632914"/>
              <a:gd name="connsiteX34" fmla="*/ 5090569 w 8807700"/>
              <a:gd name="connsiteY34" fmla="*/ 1407319 h 2632914"/>
              <a:gd name="connsiteX35" fmla="*/ 5200106 w 8807700"/>
              <a:gd name="connsiteY35" fmla="*/ 1452562 h 2632914"/>
              <a:gd name="connsiteX36" fmla="*/ 5290594 w 8807700"/>
              <a:gd name="connsiteY36" fmla="*/ 1452562 h 2632914"/>
              <a:gd name="connsiteX37" fmla="*/ 5331075 w 8807700"/>
              <a:gd name="connsiteY37" fmla="*/ 1514475 h 2632914"/>
              <a:gd name="connsiteX38" fmla="*/ 5507287 w 8807700"/>
              <a:gd name="connsiteY38" fmla="*/ 1552575 h 2632914"/>
              <a:gd name="connsiteX39" fmla="*/ 5583487 w 8807700"/>
              <a:gd name="connsiteY39" fmla="*/ 1550194 h 2632914"/>
              <a:gd name="connsiteX40" fmla="*/ 5704931 w 8807700"/>
              <a:gd name="connsiteY40" fmla="*/ 1557337 h 2632914"/>
              <a:gd name="connsiteX41" fmla="*/ 5757319 w 8807700"/>
              <a:gd name="connsiteY41" fmla="*/ 1595437 h 2632914"/>
              <a:gd name="connsiteX42" fmla="*/ 5964487 w 8807700"/>
              <a:gd name="connsiteY42" fmla="*/ 1633537 h 2632914"/>
              <a:gd name="connsiteX43" fmla="*/ 6028781 w 8807700"/>
              <a:gd name="connsiteY43" fmla="*/ 1719262 h 2632914"/>
              <a:gd name="connsiteX44" fmla="*/ 6204994 w 8807700"/>
              <a:gd name="connsiteY44" fmla="*/ 1840706 h 2632914"/>
              <a:gd name="connsiteX45" fmla="*/ 6357394 w 8807700"/>
              <a:gd name="connsiteY45" fmla="*/ 1885950 h 2632914"/>
              <a:gd name="connsiteX46" fmla="*/ 6440737 w 8807700"/>
              <a:gd name="connsiteY46" fmla="*/ 1914525 h 2632914"/>
              <a:gd name="connsiteX47" fmla="*/ 6447881 w 8807700"/>
              <a:gd name="connsiteY47" fmla="*/ 1907381 h 2632914"/>
              <a:gd name="connsiteX48" fmla="*/ 6697912 w 8807700"/>
              <a:gd name="connsiteY48" fmla="*/ 1952625 h 2632914"/>
              <a:gd name="connsiteX49" fmla="*/ 6914606 w 8807700"/>
              <a:gd name="connsiteY49" fmla="*/ 1971675 h 2632914"/>
              <a:gd name="connsiteX50" fmla="*/ 6936037 w 8807700"/>
              <a:gd name="connsiteY50" fmla="*/ 1952625 h 2632914"/>
              <a:gd name="connsiteX51" fmla="*/ 7150350 w 8807700"/>
              <a:gd name="connsiteY51" fmla="*/ 1955006 h 2632914"/>
              <a:gd name="connsiteX52" fmla="*/ 7145587 w 8807700"/>
              <a:gd name="connsiteY52" fmla="*/ 2024062 h 2632914"/>
              <a:gd name="connsiteX53" fmla="*/ 7162256 w 8807700"/>
              <a:gd name="connsiteY53" fmla="*/ 2043112 h 2632914"/>
              <a:gd name="connsiteX54" fmla="*/ 7169400 w 8807700"/>
              <a:gd name="connsiteY54" fmla="*/ 2078831 h 2632914"/>
              <a:gd name="connsiteX55" fmla="*/ 7269412 w 8807700"/>
              <a:gd name="connsiteY55" fmla="*/ 2085975 h 2632914"/>
              <a:gd name="connsiteX56" fmla="*/ 7409906 w 8807700"/>
              <a:gd name="connsiteY56" fmla="*/ 2138362 h 2632914"/>
              <a:gd name="connsiteX57" fmla="*/ 7433719 w 8807700"/>
              <a:gd name="connsiteY57" fmla="*/ 2138362 h 2632914"/>
              <a:gd name="connsiteX58" fmla="*/ 7700419 w 8807700"/>
              <a:gd name="connsiteY58" fmla="*/ 2228850 h 2632914"/>
              <a:gd name="connsiteX59" fmla="*/ 7831387 w 8807700"/>
              <a:gd name="connsiteY59" fmla="*/ 2300287 h 2632914"/>
              <a:gd name="connsiteX60" fmla="*/ 8062369 w 8807700"/>
              <a:gd name="connsiteY60" fmla="*/ 2366962 h 2632914"/>
              <a:gd name="connsiteX61" fmla="*/ 8210006 w 8807700"/>
              <a:gd name="connsiteY61" fmla="*/ 2343150 h 2632914"/>
              <a:gd name="connsiteX62" fmla="*/ 8369550 w 8807700"/>
              <a:gd name="connsiteY62" fmla="*/ 2355056 h 2632914"/>
              <a:gd name="connsiteX63" fmla="*/ 8529094 w 8807700"/>
              <a:gd name="connsiteY63" fmla="*/ 2397919 h 2632914"/>
              <a:gd name="connsiteX64" fmla="*/ 8629106 w 8807700"/>
              <a:gd name="connsiteY64" fmla="*/ 2447925 h 2632914"/>
              <a:gd name="connsiteX65" fmla="*/ 8629106 w 8807700"/>
              <a:gd name="connsiteY65" fmla="*/ 2471737 h 2632914"/>
              <a:gd name="connsiteX66" fmla="*/ 8807700 w 8807700"/>
              <a:gd name="connsiteY66" fmla="*/ 2521744 h 2632914"/>
              <a:gd name="connsiteX67" fmla="*/ 8805319 w 8807700"/>
              <a:gd name="connsiteY67" fmla="*/ 2557462 h 2632914"/>
              <a:gd name="connsiteX68" fmla="*/ 1149532 w 8807700"/>
              <a:gd name="connsiteY68" fmla="*/ 2632914 h 2632914"/>
              <a:gd name="connsiteX69" fmla="*/ 522515 w 8807700"/>
              <a:gd name="connsiteY69" fmla="*/ 1640137 h 2632914"/>
              <a:gd name="connsiteX70" fmla="*/ 0 w 8807700"/>
              <a:gd name="connsiteY70" fmla="*/ 373040 h 263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807700" h="2632914">
                <a:moveTo>
                  <a:pt x="175669" y="0"/>
                </a:moveTo>
                <a:lnTo>
                  <a:pt x="625725" y="188119"/>
                </a:lnTo>
                <a:lnTo>
                  <a:pt x="744787" y="209550"/>
                </a:lnTo>
                <a:lnTo>
                  <a:pt x="1063875" y="328612"/>
                </a:lnTo>
                <a:lnTo>
                  <a:pt x="1140075" y="316706"/>
                </a:lnTo>
                <a:lnTo>
                  <a:pt x="1547269" y="447675"/>
                </a:lnTo>
                <a:lnTo>
                  <a:pt x="1604419" y="442912"/>
                </a:lnTo>
                <a:lnTo>
                  <a:pt x="1840162" y="545306"/>
                </a:lnTo>
                <a:lnTo>
                  <a:pt x="2080669" y="609600"/>
                </a:lnTo>
                <a:lnTo>
                  <a:pt x="2154487" y="704850"/>
                </a:lnTo>
                <a:lnTo>
                  <a:pt x="2509294" y="821531"/>
                </a:lnTo>
                <a:lnTo>
                  <a:pt x="2628356" y="890587"/>
                </a:lnTo>
                <a:lnTo>
                  <a:pt x="2764087" y="997744"/>
                </a:lnTo>
                <a:lnTo>
                  <a:pt x="2830762" y="1050131"/>
                </a:lnTo>
                <a:lnTo>
                  <a:pt x="2952206" y="1071562"/>
                </a:lnTo>
                <a:lnTo>
                  <a:pt x="3056981" y="1047750"/>
                </a:lnTo>
                <a:lnTo>
                  <a:pt x="3211762" y="1090612"/>
                </a:lnTo>
                <a:lnTo>
                  <a:pt x="3259387" y="1131094"/>
                </a:lnTo>
                <a:lnTo>
                  <a:pt x="3364162" y="1162050"/>
                </a:lnTo>
                <a:lnTo>
                  <a:pt x="3409406" y="1202531"/>
                </a:lnTo>
                <a:lnTo>
                  <a:pt x="3490369" y="1207294"/>
                </a:lnTo>
                <a:lnTo>
                  <a:pt x="3614194" y="1238250"/>
                </a:lnTo>
                <a:lnTo>
                  <a:pt x="3688012" y="1235869"/>
                </a:lnTo>
                <a:lnTo>
                  <a:pt x="3776119" y="1233487"/>
                </a:lnTo>
                <a:lnTo>
                  <a:pt x="3909469" y="1288256"/>
                </a:lnTo>
                <a:lnTo>
                  <a:pt x="3973762" y="1354931"/>
                </a:lnTo>
                <a:lnTo>
                  <a:pt x="3973762" y="1354931"/>
                </a:lnTo>
                <a:lnTo>
                  <a:pt x="4254750" y="1366837"/>
                </a:lnTo>
                <a:lnTo>
                  <a:pt x="4309519" y="1307306"/>
                </a:lnTo>
                <a:lnTo>
                  <a:pt x="4471444" y="1323975"/>
                </a:lnTo>
                <a:lnTo>
                  <a:pt x="4526212" y="1312069"/>
                </a:lnTo>
                <a:lnTo>
                  <a:pt x="4669087" y="1335881"/>
                </a:lnTo>
                <a:lnTo>
                  <a:pt x="4790531" y="1354931"/>
                </a:lnTo>
                <a:lnTo>
                  <a:pt x="5004844" y="1414462"/>
                </a:lnTo>
                <a:lnTo>
                  <a:pt x="5090569" y="1407319"/>
                </a:lnTo>
                <a:lnTo>
                  <a:pt x="5200106" y="1452562"/>
                </a:lnTo>
                <a:lnTo>
                  <a:pt x="5290594" y="1452562"/>
                </a:lnTo>
                <a:lnTo>
                  <a:pt x="5331075" y="1514475"/>
                </a:lnTo>
                <a:lnTo>
                  <a:pt x="5507287" y="1552575"/>
                </a:lnTo>
                <a:lnTo>
                  <a:pt x="5583487" y="1550194"/>
                </a:lnTo>
                <a:lnTo>
                  <a:pt x="5704931" y="1557337"/>
                </a:lnTo>
                <a:lnTo>
                  <a:pt x="5757319" y="1595437"/>
                </a:lnTo>
                <a:lnTo>
                  <a:pt x="5964487" y="1633537"/>
                </a:lnTo>
                <a:lnTo>
                  <a:pt x="6028781" y="1719262"/>
                </a:lnTo>
                <a:lnTo>
                  <a:pt x="6204994" y="1840706"/>
                </a:lnTo>
                <a:lnTo>
                  <a:pt x="6357394" y="1885950"/>
                </a:lnTo>
                <a:lnTo>
                  <a:pt x="6440737" y="1914525"/>
                </a:lnTo>
                <a:lnTo>
                  <a:pt x="6447881" y="1907381"/>
                </a:lnTo>
                <a:lnTo>
                  <a:pt x="6697912" y="1952625"/>
                </a:lnTo>
                <a:lnTo>
                  <a:pt x="6914606" y="1971675"/>
                </a:lnTo>
                <a:lnTo>
                  <a:pt x="6936037" y="1952625"/>
                </a:lnTo>
                <a:lnTo>
                  <a:pt x="7150350" y="1955006"/>
                </a:lnTo>
                <a:lnTo>
                  <a:pt x="7145587" y="2024062"/>
                </a:lnTo>
                <a:lnTo>
                  <a:pt x="7162256" y="2043112"/>
                </a:lnTo>
                <a:lnTo>
                  <a:pt x="7169400" y="2078831"/>
                </a:lnTo>
                <a:lnTo>
                  <a:pt x="7269412" y="2085975"/>
                </a:lnTo>
                <a:lnTo>
                  <a:pt x="7409906" y="2138362"/>
                </a:lnTo>
                <a:lnTo>
                  <a:pt x="7433719" y="2138362"/>
                </a:lnTo>
                <a:lnTo>
                  <a:pt x="7700419" y="2228850"/>
                </a:lnTo>
                <a:lnTo>
                  <a:pt x="7831387" y="2300287"/>
                </a:lnTo>
                <a:lnTo>
                  <a:pt x="8062369" y="2366962"/>
                </a:lnTo>
                <a:lnTo>
                  <a:pt x="8210006" y="2343150"/>
                </a:lnTo>
                <a:lnTo>
                  <a:pt x="8369550" y="2355056"/>
                </a:lnTo>
                <a:lnTo>
                  <a:pt x="8529094" y="2397919"/>
                </a:lnTo>
                <a:lnTo>
                  <a:pt x="8629106" y="2447925"/>
                </a:lnTo>
                <a:lnTo>
                  <a:pt x="8629106" y="2471737"/>
                </a:lnTo>
                <a:lnTo>
                  <a:pt x="8807700" y="2521744"/>
                </a:lnTo>
                <a:lnTo>
                  <a:pt x="8805319" y="2557462"/>
                </a:lnTo>
                <a:lnTo>
                  <a:pt x="1149532" y="2632914"/>
                </a:lnTo>
                <a:lnTo>
                  <a:pt x="522515" y="1640137"/>
                </a:lnTo>
                <a:lnTo>
                  <a:pt x="0" y="373040"/>
                </a:lnTo>
              </a:path>
            </a:pathLst>
          </a:custGeom>
          <a:solidFill>
            <a:srgbClr val="2E3337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0983A126-2035-493B-901C-0E0C71238CF2}"/>
              </a:ext>
            </a:extLst>
          </p:cNvPr>
          <p:cNvSpPr/>
          <p:nvPr/>
        </p:nvSpPr>
        <p:spPr>
          <a:xfrm>
            <a:off x="9322594" y="7660481"/>
            <a:ext cx="604837" cy="269082"/>
          </a:xfrm>
          <a:custGeom>
            <a:avLst/>
            <a:gdLst>
              <a:gd name="connsiteX0" fmla="*/ 211931 w 604837"/>
              <a:gd name="connsiteY0" fmla="*/ 0 h 269082"/>
              <a:gd name="connsiteX1" fmla="*/ 295275 w 604837"/>
              <a:gd name="connsiteY1" fmla="*/ 57150 h 269082"/>
              <a:gd name="connsiteX2" fmla="*/ 395287 w 604837"/>
              <a:gd name="connsiteY2" fmla="*/ 119063 h 269082"/>
              <a:gd name="connsiteX3" fmla="*/ 511969 w 604837"/>
              <a:gd name="connsiteY3" fmla="*/ 135732 h 269082"/>
              <a:gd name="connsiteX4" fmla="*/ 604837 w 604837"/>
              <a:gd name="connsiteY4" fmla="*/ 214313 h 269082"/>
              <a:gd name="connsiteX5" fmla="*/ 297656 w 604837"/>
              <a:gd name="connsiteY5" fmla="*/ 250032 h 269082"/>
              <a:gd name="connsiteX6" fmla="*/ 192881 w 604837"/>
              <a:gd name="connsiteY6" fmla="*/ 269082 h 269082"/>
              <a:gd name="connsiteX7" fmla="*/ 223837 w 604837"/>
              <a:gd name="connsiteY7" fmla="*/ 235744 h 269082"/>
              <a:gd name="connsiteX8" fmla="*/ 202406 w 604837"/>
              <a:gd name="connsiteY8" fmla="*/ 226219 h 269082"/>
              <a:gd name="connsiteX9" fmla="*/ 126206 w 604837"/>
              <a:gd name="connsiteY9" fmla="*/ 219075 h 269082"/>
              <a:gd name="connsiteX10" fmla="*/ 0 w 604837"/>
              <a:gd name="connsiteY10" fmla="*/ 173832 h 269082"/>
              <a:gd name="connsiteX11" fmla="*/ 42862 w 604837"/>
              <a:gd name="connsiteY11" fmla="*/ 85725 h 269082"/>
              <a:gd name="connsiteX12" fmla="*/ 211931 w 604837"/>
              <a:gd name="connsiteY12" fmla="*/ 0 h 2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269082">
                <a:moveTo>
                  <a:pt x="211931" y="0"/>
                </a:moveTo>
                <a:lnTo>
                  <a:pt x="295275" y="57150"/>
                </a:lnTo>
                <a:lnTo>
                  <a:pt x="395287" y="119063"/>
                </a:lnTo>
                <a:lnTo>
                  <a:pt x="511969" y="135732"/>
                </a:lnTo>
                <a:lnTo>
                  <a:pt x="604837" y="214313"/>
                </a:lnTo>
                <a:lnTo>
                  <a:pt x="297656" y="250032"/>
                </a:lnTo>
                <a:lnTo>
                  <a:pt x="192881" y="269082"/>
                </a:lnTo>
                <a:lnTo>
                  <a:pt x="223837" y="235744"/>
                </a:lnTo>
                <a:lnTo>
                  <a:pt x="202406" y="226219"/>
                </a:lnTo>
                <a:lnTo>
                  <a:pt x="126206" y="219075"/>
                </a:lnTo>
                <a:lnTo>
                  <a:pt x="0" y="173832"/>
                </a:lnTo>
                <a:lnTo>
                  <a:pt x="42862" y="85725"/>
                </a:lnTo>
                <a:lnTo>
                  <a:pt x="211931" y="0"/>
                </a:lnTo>
                <a:close/>
              </a:path>
            </a:pathLst>
          </a:custGeom>
          <a:solidFill>
            <a:srgbClr val="28343C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C6D2E629-E2DF-4A6C-AED5-CC90D20D793E}"/>
              </a:ext>
            </a:extLst>
          </p:cNvPr>
          <p:cNvSpPr/>
          <p:nvPr/>
        </p:nvSpPr>
        <p:spPr>
          <a:xfrm>
            <a:off x="9217819" y="7503319"/>
            <a:ext cx="542925" cy="292894"/>
          </a:xfrm>
          <a:custGeom>
            <a:avLst/>
            <a:gdLst>
              <a:gd name="connsiteX0" fmla="*/ 130969 w 542925"/>
              <a:gd name="connsiteY0" fmla="*/ 2381 h 292894"/>
              <a:gd name="connsiteX1" fmla="*/ 169069 w 542925"/>
              <a:gd name="connsiteY1" fmla="*/ 0 h 292894"/>
              <a:gd name="connsiteX2" fmla="*/ 202406 w 542925"/>
              <a:gd name="connsiteY2" fmla="*/ 69056 h 292894"/>
              <a:gd name="connsiteX3" fmla="*/ 309562 w 542925"/>
              <a:gd name="connsiteY3" fmla="*/ 142875 h 292894"/>
              <a:gd name="connsiteX4" fmla="*/ 392906 w 542925"/>
              <a:gd name="connsiteY4" fmla="*/ 214312 h 292894"/>
              <a:gd name="connsiteX5" fmla="*/ 526256 w 542925"/>
              <a:gd name="connsiteY5" fmla="*/ 259556 h 292894"/>
              <a:gd name="connsiteX6" fmla="*/ 542925 w 542925"/>
              <a:gd name="connsiteY6" fmla="*/ 290512 h 292894"/>
              <a:gd name="connsiteX7" fmla="*/ 471487 w 542925"/>
              <a:gd name="connsiteY7" fmla="*/ 278606 h 292894"/>
              <a:gd name="connsiteX8" fmla="*/ 404812 w 542925"/>
              <a:gd name="connsiteY8" fmla="*/ 292894 h 292894"/>
              <a:gd name="connsiteX9" fmla="*/ 338137 w 542925"/>
              <a:gd name="connsiteY9" fmla="*/ 269081 h 292894"/>
              <a:gd name="connsiteX10" fmla="*/ 285750 w 542925"/>
              <a:gd name="connsiteY10" fmla="*/ 259556 h 292894"/>
              <a:gd name="connsiteX11" fmla="*/ 242887 w 542925"/>
              <a:gd name="connsiteY11" fmla="*/ 266700 h 292894"/>
              <a:gd name="connsiteX12" fmla="*/ 200025 w 542925"/>
              <a:gd name="connsiteY12" fmla="*/ 266700 h 292894"/>
              <a:gd name="connsiteX13" fmla="*/ 169069 w 542925"/>
              <a:gd name="connsiteY13" fmla="*/ 254794 h 292894"/>
              <a:gd name="connsiteX14" fmla="*/ 150019 w 542925"/>
              <a:gd name="connsiteY14" fmla="*/ 264319 h 292894"/>
              <a:gd name="connsiteX15" fmla="*/ 66675 w 542925"/>
              <a:gd name="connsiteY15" fmla="*/ 233362 h 292894"/>
              <a:gd name="connsiteX16" fmla="*/ 69056 w 542925"/>
              <a:gd name="connsiteY16" fmla="*/ 188119 h 292894"/>
              <a:gd name="connsiteX17" fmla="*/ 0 w 542925"/>
              <a:gd name="connsiteY17" fmla="*/ 145256 h 292894"/>
              <a:gd name="connsiteX18" fmla="*/ 130969 w 542925"/>
              <a:gd name="connsiteY18" fmla="*/ 2381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292894">
                <a:moveTo>
                  <a:pt x="130969" y="2381"/>
                </a:moveTo>
                <a:lnTo>
                  <a:pt x="169069" y="0"/>
                </a:lnTo>
                <a:lnTo>
                  <a:pt x="202406" y="69056"/>
                </a:lnTo>
                <a:lnTo>
                  <a:pt x="309562" y="142875"/>
                </a:lnTo>
                <a:lnTo>
                  <a:pt x="392906" y="214312"/>
                </a:lnTo>
                <a:lnTo>
                  <a:pt x="526256" y="259556"/>
                </a:lnTo>
                <a:lnTo>
                  <a:pt x="542925" y="290512"/>
                </a:lnTo>
                <a:lnTo>
                  <a:pt x="471487" y="278606"/>
                </a:lnTo>
                <a:lnTo>
                  <a:pt x="404812" y="292894"/>
                </a:lnTo>
                <a:lnTo>
                  <a:pt x="338137" y="269081"/>
                </a:lnTo>
                <a:lnTo>
                  <a:pt x="285750" y="259556"/>
                </a:lnTo>
                <a:lnTo>
                  <a:pt x="242887" y="266700"/>
                </a:lnTo>
                <a:lnTo>
                  <a:pt x="200025" y="266700"/>
                </a:lnTo>
                <a:lnTo>
                  <a:pt x="169069" y="254794"/>
                </a:lnTo>
                <a:lnTo>
                  <a:pt x="150019" y="264319"/>
                </a:lnTo>
                <a:lnTo>
                  <a:pt x="66675" y="233362"/>
                </a:lnTo>
                <a:lnTo>
                  <a:pt x="69056" y="188119"/>
                </a:lnTo>
                <a:lnTo>
                  <a:pt x="0" y="145256"/>
                </a:lnTo>
                <a:lnTo>
                  <a:pt x="130969" y="2381"/>
                </a:lnTo>
                <a:close/>
              </a:path>
            </a:pathLst>
          </a:custGeom>
          <a:solidFill>
            <a:srgbClr val="293B44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041C0E10-E5DA-457F-AC77-6F5C0297E038}"/>
              </a:ext>
            </a:extLst>
          </p:cNvPr>
          <p:cNvSpPr/>
          <p:nvPr/>
        </p:nvSpPr>
        <p:spPr>
          <a:xfrm>
            <a:off x="6701536" y="7168896"/>
            <a:ext cx="2787904" cy="788416"/>
          </a:xfrm>
          <a:custGeom>
            <a:avLst/>
            <a:gdLst>
              <a:gd name="connsiteX0" fmla="*/ 573024 w 2787904"/>
              <a:gd name="connsiteY0" fmla="*/ 0 h 788416"/>
              <a:gd name="connsiteX1" fmla="*/ 682752 w 2787904"/>
              <a:gd name="connsiteY1" fmla="*/ 60960 h 788416"/>
              <a:gd name="connsiteX2" fmla="*/ 987552 w 2787904"/>
              <a:gd name="connsiteY2" fmla="*/ 97536 h 788416"/>
              <a:gd name="connsiteX3" fmla="*/ 1056640 w 2787904"/>
              <a:gd name="connsiteY3" fmla="*/ 44704 h 788416"/>
              <a:gd name="connsiteX4" fmla="*/ 1341120 w 2787904"/>
              <a:gd name="connsiteY4" fmla="*/ 73152 h 788416"/>
              <a:gd name="connsiteX5" fmla="*/ 1605280 w 2787904"/>
              <a:gd name="connsiteY5" fmla="*/ 178816 h 788416"/>
              <a:gd name="connsiteX6" fmla="*/ 2048256 w 2787904"/>
              <a:gd name="connsiteY6" fmla="*/ 195072 h 788416"/>
              <a:gd name="connsiteX7" fmla="*/ 2397760 w 2787904"/>
              <a:gd name="connsiteY7" fmla="*/ 357632 h 788416"/>
              <a:gd name="connsiteX8" fmla="*/ 2710688 w 2787904"/>
              <a:gd name="connsiteY8" fmla="*/ 678688 h 788416"/>
              <a:gd name="connsiteX9" fmla="*/ 2787904 w 2787904"/>
              <a:gd name="connsiteY9" fmla="*/ 755904 h 788416"/>
              <a:gd name="connsiteX10" fmla="*/ 2182368 w 2787904"/>
              <a:gd name="connsiteY10" fmla="*/ 788416 h 788416"/>
              <a:gd name="connsiteX11" fmla="*/ 2300224 w 2787904"/>
              <a:gd name="connsiteY11" fmla="*/ 678688 h 788416"/>
              <a:gd name="connsiteX12" fmla="*/ 2170176 w 2787904"/>
              <a:gd name="connsiteY12" fmla="*/ 597408 h 788416"/>
              <a:gd name="connsiteX13" fmla="*/ 2015744 w 2787904"/>
              <a:gd name="connsiteY13" fmla="*/ 593344 h 788416"/>
              <a:gd name="connsiteX14" fmla="*/ 2023872 w 2787904"/>
              <a:gd name="connsiteY14" fmla="*/ 564896 h 788416"/>
              <a:gd name="connsiteX15" fmla="*/ 1983232 w 2787904"/>
              <a:gd name="connsiteY15" fmla="*/ 524256 h 788416"/>
              <a:gd name="connsiteX16" fmla="*/ 1849120 w 2787904"/>
              <a:gd name="connsiteY16" fmla="*/ 516128 h 788416"/>
              <a:gd name="connsiteX17" fmla="*/ 1881632 w 2787904"/>
              <a:gd name="connsiteY17" fmla="*/ 430784 h 788416"/>
              <a:gd name="connsiteX18" fmla="*/ 1755648 w 2787904"/>
              <a:gd name="connsiteY18" fmla="*/ 402336 h 788416"/>
              <a:gd name="connsiteX19" fmla="*/ 1345184 w 2787904"/>
              <a:gd name="connsiteY19" fmla="*/ 345440 h 788416"/>
              <a:gd name="connsiteX20" fmla="*/ 1133856 w 2787904"/>
              <a:gd name="connsiteY20" fmla="*/ 349504 h 788416"/>
              <a:gd name="connsiteX21" fmla="*/ 788416 w 2787904"/>
              <a:gd name="connsiteY21" fmla="*/ 361696 h 788416"/>
              <a:gd name="connsiteX22" fmla="*/ 800608 w 2787904"/>
              <a:gd name="connsiteY22" fmla="*/ 329184 h 788416"/>
              <a:gd name="connsiteX23" fmla="*/ 723392 w 2787904"/>
              <a:gd name="connsiteY23" fmla="*/ 321056 h 788416"/>
              <a:gd name="connsiteX24" fmla="*/ 605536 w 2787904"/>
              <a:gd name="connsiteY24" fmla="*/ 272288 h 788416"/>
              <a:gd name="connsiteX25" fmla="*/ 629920 w 2787904"/>
              <a:gd name="connsiteY25" fmla="*/ 256032 h 788416"/>
              <a:gd name="connsiteX26" fmla="*/ 471424 w 2787904"/>
              <a:gd name="connsiteY26" fmla="*/ 223520 h 788416"/>
              <a:gd name="connsiteX27" fmla="*/ 345440 w 2787904"/>
              <a:gd name="connsiteY27" fmla="*/ 247904 h 788416"/>
              <a:gd name="connsiteX28" fmla="*/ 276352 w 2787904"/>
              <a:gd name="connsiteY28" fmla="*/ 178816 h 788416"/>
              <a:gd name="connsiteX29" fmla="*/ 239776 w 2787904"/>
              <a:gd name="connsiteY29" fmla="*/ 138176 h 788416"/>
              <a:gd name="connsiteX30" fmla="*/ 195072 w 2787904"/>
              <a:gd name="connsiteY30" fmla="*/ 130048 h 788416"/>
              <a:gd name="connsiteX31" fmla="*/ 77216 w 2787904"/>
              <a:gd name="connsiteY31" fmla="*/ 77216 h 788416"/>
              <a:gd name="connsiteX32" fmla="*/ 0 w 2787904"/>
              <a:gd name="connsiteY32" fmla="*/ 65024 h 788416"/>
              <a:gd name="connsiteX33" fmla="*/ 231648 w 2787904"/>
              <a:gd name="connsiteY33" fmla="*/ 52832 h 788416"/>
              <a:gd name="connsiteX34" fmla="*/ 203200 w 2787904"/>
              <a:gd name="connsiteY34" fmla="*/ 36576 h 788416"/>
              <a:gd name="connsiteX35" fmla="*/ 414528 w 2787904"/>
              <a:gd name="connsiteY35" fmla="*/ 8128 h 788416"/>
              <a:gd name="connsiteX36" fmla="*/ 414528 w 2787904"/>
              <a:gd name="connsiteY36" fmla="*/ 0 h 788416"/>
              <a:gd name="connsiteX37" fmla="*/ 573024 w 2787904"/>
              <a:gd name="connsiteY37" fmla="*/ 0 h 78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787904" h="788416">
                <a:moveTo>
                  <a:pt x="573024" y="0"/>
                </a:moveTo>
                <a:lnTo>
                  <a:pt x="682752" y="60960"/>
                </a:lnTo>
                <a:lnTo>
                  <a:pt x="987552" y="97536"/>
                </a:lnTo>
                <a:lnTo>
                  <a:pt x="1056640" y="44704"/>
                </a:lnTo>
                <a:lnTo>
                  <a:pt x="1341120" y="73152"/>
                </a:lnTo>
                <a:lnTo>
                  <a:pt x="1605280" y="178816"/>
                </a:lnTo>
                <a:lnTo>
                  <a:pt x="2048256" y="195072"/>
                </a:lnTo>
                <a:lnTo>
                  <a:pt x="2397760" y="357632"/>
                </a:lnTo>
                <a:lnTo>
                  <a:pt x="2710688" y="678688"/>
                </a:lnTo>
                <a:lnTo>
                  <a:pt x="2787904" y="755904"/>
                </a:lnTo>
                <a:lnTo>
                  <a:pt x="2182368" y="788416"/>
                </a:lnTo>
                <a:lnTo>
                  <a:pt x="2300224" y="678688"/>
                </a:lnTo>
                <a:lnTo>
                  <a:pt x="2170176" y="597408"/>
                </a:lnTo>
                <a:lnTo>
                  <a:pt x="2015744" y="593344"/>
                </a:lnTo>
                <a:lnTo>
                  <a:pt x="2023872" y="564896"/>
                </a:lnTo>
                <a:lnTo>
                  <a:pt x="1983232" y="524256"/>
                </a:lnTo>
                <a:lnTo>
                  <a:pt x="1849120" y="516128"/>
                </a:lnTo>
                <a:lnTo>
                  <a:pt x="1881632" y="430784"/>
                </a:lnTo>
                <a:lnTo>
                  <a:pt x="1755648" y="402336"/>
                </a:lnTo>
                <a:lnTo>
                  <a:pt x="1345184" y="345440"/>
                </a:lnTo>
                <a:lnTo>
                  <a:pt x="1133856" y="349504"/>
                </a:lnTo>
                <a:lnTo>
                  <a:pt x="788416" y="361696"/>
                </a:lnTo>
                <a:lnTo>
                  <a:pt x="800608" y="329184"/>
                </a:lnTo>
                <a:lnTo>
                  <a:pt x="723392" y="321056"/>
                </a:lnTo>
                <a:lnTo>
                  <a:pt x="605536" y="272288"/>
                </a:lnTo>
                <a:lnTo>
                  <a:pt x="629920" y="256032"/>
                </a:lnTo>
                <a:lnTo>
                  <a:pt x="471424" y="223520"/>
                </a:lnTo>
                <a:lnTo>
                  <a:pt x="345440" y="247904"/>
                </a:lnTo>
                <a:lnTo>
                  <a:pt x="276352" y="178816"/>
                </a:lnTo>
                <a:lnTo>
                  <a:pt x="239776" y="138176"/>
                </a:lnTo>
                <a:lnTo>
                  <a:pt x="195072" y="130048"/>
                </a:lnTo>
                <a:lnTo>
                  <a:pt x="77216" y="77216"/>
                </a:lnTo>
                <a:lnTo>
                  <a:pt x="0" y="65024"/>
                </a:lnTo>
                <a:lnTo>
                  <a:pt x="231648" y="52832"/>
                </a:lnTo>
                <a:lnTo>
                  <a:pt x="203200" y="36576"/>
                </a:lnTo>
                <a:lnTo>
                  <a:pt x="414528" y="8128"/>
                </a:lnTo>
                <a:lnTo>
                  <a:pt x="414528" y="0"/>
                </a:lnTo>
                <a:lnTo>
                  <a:pt x="573024" y="0"/>
                </a:lnTo>
                <a:close/>
              </a:path>
            </a:pathLst>
          </a:custGeom>
          <a:solidFill>
            <a:srgbClr val="30383C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9E3CAD7C-9190-458A-A334-B345DB5904F5}"/>
              </a:ext>
            </a:extLst>
          </p:cNvPr>
          <p:cNvSpPr/>
          <p:nvPr/>
        </p:nvSpPr>
        <p:spPr>
          <a:xfrm>
            <a:off x="9498806" y="7827169"/>
            <a:ext cx="2559844" cy="554831"/>
          </a:xfrm>
          <a:custGeom>
            <a:avLst/>
            <a:gdLst>
              <a:gd name="connsiteX0" fmla="*/ 4763 w 2559844"/>
              <a:gd name="connsiteY0" fmla="*/ 102394 h 554831"/>
              <a:gd name="connsiteX1" fmla="*/ 140494 w 2559844"/>
              <a:gd name="connsiteY1" fmla="*/ 64294 h 554831"/>
              <a:gd name="connsiteX2" fmla="*/ 233363 w 2559844"/>
              <a:gd name="connsiteY2" fmla="*/ 64294 h 554831"/>
              <a:gd name="connsiteX3" fmla="*/ 326232 w 2559844"/>
              <a:gd name="connsiteY3" fmla="*/ 4762 h 554831"/>
              <a:gd name="connsiteX4" fmla="*/ 428625 w 2559844"/>
              <a:gd name="connsiteY4" fmla="*/ 0 h 554831"/>
              <a:gd name="connsiteX5" fmla="*/ 683419 w 2559844"/>
              <a:gd name="connsiteY5" fmla="*/ 52387 h 554831"/>
              <a:gd name="connsiteX6" fmla="*/ 1031082 w 2559844"/>
              <a:gd name="connsiteY6" fmla="*/ 61912 h 554831"/>
              <a:gd name="connsiteX7" fmla="*/ 1042988 w 2559844"/>
              <a:gd name="connsiteY7" fmla="*/ 90487 h 554831"/>
              <a:gd name="connsiteX8" fmla="*/ 1062038 w 2559844"/>
              <a:gd name="connsiteY8" fmla="*/ 152400 h 554831"/>
              <a:gd name="connsiteX9" fmla="*/ 1181100 w 2559844"/>
              <a:gd name="connsiteY9" fmla="*/ 157162 h 554831"/>
              <a:gd name="connsiteX10" fmla="*/ 1369219 w 2559844"/>
              <a:gd name="connsiteY10" fmla="*/ 219075 h 554831"/>
              <a:gd name="connsiteX11" fmla="*/ 1564482 w 2559844"/>
              <a:gd name="connsiteY11" fmla="*/ 285750 h 554831"/>
              <a:gd name="connsiteX12" fmla="*/ 1714500 w 2559844"/>
              <a:gd name="connsiteY12" fmla="*/ 295275 h 554831"/>
              <a:gd name="connsiteX13" fmla="*/ 1852613 w 2559844"/>
              <a:gd name="connsiteY13" fmla="*/ 338137 h 554831"/>
              <a:gd name="connsiteX14" fmla="*/ 2014538 w 2559844"/>
              <a:gd name="connsiteY14" fmla="*/ 419100 h 554831"/>
              <a:gd name="connsiteX15" fmla="*/ 2181225 w 2559844"/>
              <a:gd name="connsiteY15" fmla="*/ 407194 h 554831"/>
              <a:gd name="connsiteX16" fmla="*/ 2393157 w 2559844"/>
              <a:gd name="connsiteY16" fmla="*/ 440531 h 554831"/>
              <a:gd name="connsiteX17" fmla="*/ 2559844 w 2559844"/>
              <a:gd name="connsiteY17" fmla="*/ 495300 h 554831"/>
              <a:gd name="connsiteX18" fmla="*/ 2536032 w 2559844"/>
              <a:gd name="connsiteY18" fmla="*/ 554831 h 554831"/>
              <a:gd name="connsiteX19" fmla="*/ 2395538 w 2559844"/>
              <a:gd name="connsiteY19" fmla="*/ 538162 h 554831"/>
              <a:gd name="connsiteX20" fmla="*/ 2264569 w 2559844"/>
              <a:gd name="connsiteY20" fmla="*/ 495300 h 554831"/>
              <a:gd name="connsiteX21" fmla="*/ 2071688 w 2559844"/>
              <a:gd name="connsiteY21" fmla="*/ 504825 h 554831"/>
              <a:gd name="connsiteX22" fmla="*/ 2014538 w 2559844"/>
              <a:gd name="connsiteY22" fmla="*/ 431006 h 554831"/>
              <a:gd name="connsiteX23" fmla="*/ 1947863 w 2559844"/>
              <a:gd name="connsiteY23" fmla="*/ 433387 h 554831"/>
              <a:gd name="connsiteX24" fmla="*/ 1916907 w 2559844"/>
              <a:gd name="connsiteY24" fmla="*/ 450056 h 554831"/>
              <a:gd name="connsiteX25" fmla="*/ 1852613 w 2559844"/>
              <a:gd name="connsiteY25" fmla="*/ 447675 h 554831"/>
              <a:gd name="connsiteX26" fmla="*/ 1847850 w 2559844"/>
              <a:gd name="connsiteY26" fmla="*/ 421481 h 554831"/>
              <a:gd name="connsiteX27" fmla="*/ 1814513 w 2559844"/>
              <a:gd name="connsiteY27" fmla="*/ 400050 h 554831"/>
              <a:gd name="connsiteX28" fmla="*/ 1764507 w 2559844"/>
              <a:gd name="connsiteY28" fmla="*/ 435769 h 554831"/>
              <a:gd name="connsiteX29" fmla="*/ 1671638 w 2559844"/>
              <a:gd name="connsiteY29" fmla="*/ 431006 h 554831"/>
              <a:gd name="connsiteX30" fmla="*/ 1604963 w 2559844"/>
              <a:gd name="connsiteY30" fmla="*/ 414337 h 554831"/>
              <a:gd name="connsiteX31" fmla="*/ 1509713 w 2559844"/>
              <a:gd name="connsiteY31" fmla="*/ 431006 h 554831"/>
              <a:gd name="connsiteX32" fmla="*/ 1352550 w 2559844"/>
              <a:gd name="connsiteY32" fmla="*/ 419100 h 554831"/>
              <a:gd name="connsiteX33" fmla="*/ 1259682 w 2559844"/>
              <a:gd name="connsiteY33" fmla="*/ 414337 h 554831"/>
              <a:gd name="connsiteX34" fmla="*/ 781050 w 2559844"/>
              <a:gd name="connsiteY34" fmla="*/ 278606 h 554831"/>
              <a:gd name="connsiteX35" fmla="*/ 388144 w 2559844"/>
              <a:gd name="connsiteY35" fmla="*/ 221456 h 554831"/>
              <a:gd name="connsiteX36" fmla="*/ 0 w 2559844"/>
              <a:gd name="connsiteY36" fmla="*/ 154781 h 554831"/>
              <a:gd name="connsiteX37" fmla="*/ 4763 w 2559844"/>
              <a:gd name="connsiteY37" fmla="*/ 102394 h 5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59844" h="554831">
                <a:moveTo>
                  <a:pt x="4763" y="102394"/>
                </a:moveTo>
                <a:lnTo>
                  <a:pt x="140494" y="64294"/>
                </a:lnTo>
                <a:lnTo>
                  <a:pt x="233363" y="64294"/>
                </a:lnTo>
                <a:lnTo>
                  <a:pt x="326232" y="4762"/>
                </a:lnTo>
                <a:lnTo>
                  <a:pt x="428625" y="0"/>
                </a:lnTo>
                <a:lnTo>
                  <a:pt x="683419" y="52387"/>
                </a:lnTo>
                <a:lnTo>
                  <a:pt x="1031082" y="61912"/>
                </a:lnTo>
                <a:lnTo>
                  <a:pt x="1042988" y="90487"/>
                </a:lnTo>
                <a:lnTo>
                  <a:pt x="1062038" y="152400"/>
                </a:lnTo>
                <a:lnTo>
                  <a:pt x="1181100" y="157162"/>
                </a:lnTo>
                <a:lnTo>
                  <a:pt x="1369219" y="219075"/>
                </a:lnTo>
                <a:lnTo>
                  <a:pt x="1564482" y="285750"/>
                </a:lnTo>
                <a:lnTo>
                  <a:pt x="1714500" y="295275"/>
                </a:lnTo>
                <a:lnTo>
                  <a:pt x="1852613" y="338137"/>
                </a:lnTo>
                <a:lnTo>
                  <a:pt x="2014538" y="419100"/>
                </a:lnTo>
                <a:lnTo>
                  <a:pt x="2181225" y="407194"/>
                </a:lnTo>
                <a:lnTo>
                  <a:pt x="2393157" y="440531"/>
                </a:lnTo>
                <a:lnTo>
                  <a:pt x="2559844" y="495300"/>
                </a:lnTo>
                <a:lnTo>
                  <a:pt x="2536032" y="554831"/>
                </a:lnTo>
                <a:lnTo>
                  <a:pt x="2395538" y="538162"/>
                </a:lnTo>
                <a:lnTo>
                  <a:pt x="2264569" y="495300"/>
                </a:lnTo>
                <a:lnTo>
                  <a:pt x="2071688" y="504825"/>
                </a:lnTo>
                <a:lnTo>
                  <a:pt x="2014538" y="431006"/>
                </a:lnTo>
                <a:lnTo>
                  <a:pt x="1947863" y="433387"/>
                </a:lnTo>
                <a:lnTo>
                  <a:pt x="1916907" y="450056"/>
                </a:lnTo>
                <a:lnTo>
                  <a:pt x="1852613" y="447675"/>
                </a:lnTo>
                <a:lnTo>
                  <a:pt x="1847850" y="421481"/>
                </a:lnTo>
                <a:lnTo>
                  <a:pt x="1814513" y="400050"/>
                </a:lnTo>
                <a:lnTo>
                  <a:pt x="1764507" y="435769"/>
                </a:lnTo>
                <a:lnTo>
                  <a:pt x="1671638" y="431006"/>
                </a:lnTo>
                <a:lnTo>
                  <a:pt x="1604963" y="414337"/>
                </a:lnTo>
                <a:lnTo>
                  <a:pt x="1509713" y="431006"/>
                </a:lnTo>
                <a:lnTo>
                  <a:pt x="1352550" y="419100"/>
                </a:lnTo>
                <a:lnTo>
                  <a:pt x="1259682" y="414337"/>
                </a:lnTo>
                <a:lnTo>
                  <a:pt x="781050" y="278606"/>
                </a:lnTo>
                <a:lnTo>
                  <a:pt x="388144" y="221456"/>
                </a:lnTo>
                <a:lnTo>
                  <a:pt x="0" y="154781"/>
                </a:lnTo>
                <a:lnTo>
                  <a:pt x="4763" y="102394"/>
                </a:lnTo>
                <a:close/>
              </a:path>
            </a:pathLst>
          </a:custGeom>
          <a:solidFill>
            <a:srgbClr val="2C383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69C01524-1628-4554-8CFD-9ADFDBCF14BF}"/>
              </a:ext>
            </a:extLst>
          </p:cNvPr>
          <p:cNvSpPr/>
          <p:nvPr/>
        </p:nvSpPr>
        <p:spPr>
          <a:xfrm>
            <a:off x="9555151" y="7805292"/>
            <a:ext cx="421019" cy="138147"/>
          </a:xfrm>
          <a:custGeom>
            <a:avLst/>
            <a:gdLst>
              <a:gd name="connsiteX0" fmla="*/ 0 w 421019"/>
              <a:gd name="connsiteY0" fmla="*/ 118412 h 138147"/>
              <a:gd name="connsiteX1" fmla="*/ 101966 w 421019"/>
              <a:gd name="connsiteY1" fmla="*/ 85520 h 138147"/>
              <a:gd name="connsiteX2" fmla="*/ 207220 w 421019"/>
              <a:gd name="connsiteY2" fmla="*/ 75652 h 138147"/>
              <a:gd name="connsiteX3" fmla="*/ 296029 w 421019"/>
              <a:gd name="connsiteY3" fmla="*/ 0 h 138147"/>
              <a:gd name="connsiteX4" fmla="*/ 401284 w 421019"/>
              <a:gd name="connsiteY4" fmla="*/ 36181 h 138147"/>
              <a:gd name="connsiteX5" fmla="*/ 421019 w 421019"/>
              <a:gd name="connsiteY5" fmla="*/ 78941 h 138147"/>
              <a:gd name="connsiteX6" fmla="*/ 325632 w 421019"/>
              <a:gd name="connsiteY6" fmla="*/ 138147 h 138147"/>
              <a:gd name="connsiteX7" fmla="*/ 249980 w 421019"/>
              <a:gd name="connsiteY7" fmla="*/ 138147 h 138147"/>
              <a:gd name="connsiteX8" fmla="*/ 273004 w 421019"/>
              <a:gd name="connsiteY8" fmla="*/ 95387 h 138147"/>
              <a:gd name="connsiteX9" fmla="*/ 197353 w 421019"/>
              <a:gd name="connsiteY9" fmla="*/ 95387 h 138147"/>
              <a:gd name="connsiteX10" fmla="*/ 157882 w 421019"/>
              <a:gd name="connsiteY10" fmla="*/ 124990 h 138147"/>
              <a:gd name="connsiteX11" fmla="*/ 121701 w 421019"/>
              <a:gd name="connsiteY11" fmla="*/ 108544 h 138147"/>
              <a:gd name="connsiteX12" fmla="*/ 0 w 421019"/>
              <a:gd name="connsiteY12" fmla="*/ 118412 h 1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019" h="138147">
                <a:moveTo>
                  <a:pt x="0" y="118412"/>
                </a:moveTo>
                <a:lnTo>
                  <a:pt x="101966" y="85520"/>
                </a:lnTo>
                <a:lnTo>
                  <a:pt x="207220" y="75652"/>
                </a:lnTo>
                <a:lnTo>
                  <a:pt x="296029" y="0"/>
                </a:lnTo>
                <a:lnTo>
                  <a:pt x="401284" y="36181"/>
                </a:lnTo>
                <a:lnTo>
                  <a:pt x="421019" y="78941"/>
                </a:lnTo>
                <a:lnTo>
                  <a:pt x="325632" y="138147"/>
                </a:lnTo>
                <a:lnTo>
                  <a:pt x="249980" y="138147"/>
                </a:lnTo>
                <a:lnTo>
                  <a:pt x="273004" y="95387"/>
                </a:lnTo>
                <a:lnTo>
                  <a:pt x="197353" y="95387"/>
                </a:lnTo>
                <a:lnTo>
                  <a:pt x="157882" y="124990"/>
                </a:lnTo>
                <a:lnTo>
                  <a:pt x="121701" y="108544"/>
                </a:lnTo>
                <a:lnTo>
                  <a:pt x="0" y="118412"/>
                </a:lnTo>
                <a:close/>
              </a:path>
            </a:pathLst>
          </a:custGeom>
          <a:solidFill>
            <a:srgbClr val="2F434B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63E47AE2-90FE-44B4-B976-00DE85CDF482}"/>
              </a:ext>
            </a:extLst>
          </p:cNvPr>
          <p:cNvSpPr/>
          <p:nvPr/>
        </p:nvSpPr>
        <p:spPr>
          <a:xfrm>
            <a:off x="-51955" y="2686373"/>
            <a:ext cx="1653447" cy="1605072"/>
          </a:xfrm>
          <a:custGeom>
            <a:avLst/>
            <a:gdLst>
              <a:gd name="connsiteX0" fmla="*/ 1064511 w 1653447"/>
              <a:gd name="connsiteY0" fmla="*/ 0 h 1605072"/>
              <a:gd name="connsiteX1" fmla="*/ 1338314 w 1653447"/>
              <a:gd name="connsiteY1" fmla="*/ 294468 h 1605072"/>
              <a:gd name="connsiteX2" fmla="*/ 1286653 w 1653447"/>
              <a:gd name="connsiteY2" fmla="*/ 423620 h 1605072"/>
              <a:gd name="connsiteX3" fmla="*/ 1420972 w 1653447"/>
              <a:gd name="connsiteY3" fmla="*/ 578603 h 1605072"/>
              <a:gd name="connsiteX4" fmla="*/ 1575955 w 1653447"/>
              <a:gd name="connsiteY4" fmla="*/ 971227 h 1605072"/>
              <a:gd name="connsiteX5" fmla="*/ 1570789 w 1653447"/>
              <a:gd name="connsiteY5" fmla="*/ 1126210 h 1605072"/>
              <a:gd name="connsiteX6" fmla="*/ 1653447 w 1653447"/>
              <a:gd name="connsiteY6" fmla="*/ 1250196 h 1605072"/>
              <a:gd name="connsiteX7" fmla="*/ 1606952 w 1653447"/>
              <a:gd name="connsiteY7" fmla="*/ 1317356 h 1605072"/>
              <a:gd name="connsiteX8" fmla="*/ 1415806 w 1653447"/>
              <a:gd name="connsiteY8" fmla="*/ 1100380 h 1605072"/>
              <a:gd name="connsiteX9" fmla="*/ 1327982 w 1653447"/>
              <a:gd name="connsiteY9" fmla="*/ 826576 h 1605072"/>
              <a:gd name="connsiteX10" fmla="*/ 868199 w 1653447"/>
              <a:gd name="connsiteY10" fmla="*/ 599268 h 1605072"/>
              <a:gd name="connsiteX11" fmla="*/ 883697 w 1653447"/>
              <a:gd name="connsiteY11" fmla="*/ 733586 h 1605072"/>
              <a:gd name="connsiteX12" fmla="*/ 981853 w 1653447"/>
              <a:gd name="connsiteY12" fmla="*/ 904068 h 1605072"/>
              <a:gd name="connsiteX13" fmla="*/ 893619 w 1653447"/>
              <a:gd name="connsiteY13" fmla="*/ 1028377 h 1605072"/>
              <a:gd name="connsiteX14" fmla="*/ 722169 w 1653447"/>
              <a:gd name="connsiteY14" fmla="*/ 1272563 h 1605072"/>
              <a:gd name="connsiteX15" fmla="*/ 659823 w 1653447"/>
              <a:gd name="connsiteY15" fmla="*/ 1392059 h 1605072"/>
              <a:gd name="connsiteX16" fmla="*/ 20782 w 1653447"/>
              <a:gd name="connsiteY16" fmla="*/ 1605072 h 1605072"/>
              <a:gd name="connsiteX17" fmla="*/ 0 w 1653447"/>
              <a:gd name="connsiteY17" fmla="*/ 82804 h 160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53447" h="1605072">
                <a:moveTo>
                  <a:pt x="1064511" y="0"/>
                </a:moveTo>
                <a:lnTo>
                  <a:pt x="1338314" y="294468"/>
                </a:lnTo>
                <a:lnTo>
                  <a:pt x="1286653" y="423620"/>
                </a:lnTo>
                <a:lnTo>
                  <a:pt x="1420972" y="578603"/>
                </a:lnTo>
                <a:lnTo>
                  <a:pt x="1575955" y="971227"/>
                </a:lnTo>
                <a:lnTo>
                  <a:pt x="1570789" y="1126210"/>
                </a:lnTo>
                <a:lnTo>
                  <a:pt x="1653447" y="1250196"/>
                </a:lnTo>
                <a:lnTo>
                  <a:pt x="1606952" y="1317356"/>
                </a:lnTo>
                <a:lnTo>
                  <a:pt x="1415806" y="1100380"/>
                </a:lnTo>
                <a:lnTo>
                  <a:pt x="1327982" y="826576"/>
                </a:lnTo>
                <a:lnTo>
                  <a:pt x="868199" y="599268"/>
                </a:lnTo>
                <a:lnTo>
                  <a:pt x="883697" y="733586"/>
                </a:lnTo>
                <a:lnTo>
                  <a:pt x="981853" y="904068"/>
                </a:lnTo>
                <a:lnTo>
                  <a:pt x="893619" y="1028377"/>
                </a:lnTo>
                <a:lnTo>
                  <a:pt x="722169" y="1272563"/>
                </a:lnTo>
                <a:lnTo>
                  <a:pt x="659823" y="1392059"/>
                </a:lnTo>
                <a:lnTo>
                  <a:pt x="20782" y="1605072"/>
                </a:lnTo>
                <a:lnTo>
                  <a:pt x="0" y="82804"/>
                </a:lnTo>
              </a:path>
            </a:pathLst>
          </a:custGeom>
          <a:solidFill>
            <a:srgbClr val="161D2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AB2C4E21-62CE-4362-A762-4A7CB0B29C09}"/>
              </a:ext>
            </a:extLst>
          </p:cNvPr>
          <p:cNvSpPr/>
          <p:nvPr/>
        </p:nvSpPr>
        <p:spPr>
          <a:xfrm>
            <a:off x="3724275" y="5948363"/>
            <a:ext cx="1804988" cy="1254918"/>
          </a:xfrm>
          <a:custGeom>
            <a:avLst/>
            <a:gdLst>
              <a:gd name="connsiteX0" fmla="*/ 0 w 1804988"/>
              <a:gd name="connsiteY0" fmla="*/ 0 h 1254918"/>
              <a:gd name="connsiteX1" fmla="*/ 559594 w 1804988"/>
              <a:gd name="connsiteY1" fmla="*/ 207168 h 1254918"/>
              <a:gd name="connsiteX2" fmla="*/ 1069181 w 1804988"/>
              <a:gd name="connsiteY2" fmla="*/ 342900 h 1254918"/>
              <a:gd name="connsiteX3" fmla="*/ 1550194 w 1804988"/>
              <a:gd name="connsiteY3" fmla="*/ 490537 h 1254918"/>
              <a:gd name="connsiteX4" fmla="*/ 1804988 w 1804988"/>
              <a:gd name="connsiteY4" fmla="*/ 583406 h 1254918"/>
              <a:gd name="connsiteX5" fmla="*/ 1800225 w 1804988"/>
              <a:gd name="connsiteY5" fmla="*/ 635793 h 1254918"/>
              <a:gd name="connsiteX6" fmla="*/ 1600200 w 1804988"/>
              <a:gd name="connsiteY6" fmla="*/ 657225 h 1254918"/>
              <a:gd name="connsiteX7" fmla="*/ 1473994 w 1804988"/>
              <a:gd name="connsiteY7" fmla="*/ 659606 h 1254918"/>
              <a:gd name="connsiteX8" fmla="*/ 1383506 w 1804988"/>
              <a:gd name="connsiteY8" fmla="*/ 635793 h 1254918"/>
              <a:gd name="connsiteX9" fmla="*/ 1150144 w 1804988"/>
              <a:gd name="connsiteY9" fmla="*/ 645318 h 1254918"/>
              <a:gd name="connsiteX10" fmla="*/ 978694 w 1804988"/>
              <a:gd name="connsiteY10" fmla="*/ 681037 h 1254918"/>
              <a:gd name="connsiteX11" fmla="*/ 488156 w 1804988"/>
              <a:gd name="connsiteY11" fmla="*/ 1254918 h 125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4988" h="1254918">
                <a:moveTo>
                  <a:pt x="0" y="0"/>
                </a:moveTo>
                <a:lnTo>
                  <a:pt x="559594" y="207168"/>
                </a:lnTo>
                <a:lnTo>
                  <a:pt x="1069181" y="342900"/>
                </a:lnTo>
                <a:lnTo>
                  <a:pt x="1550194" y="490537"/>
                </a:lnTo>
                <a:lnTo>
                  <a:pt x="1804988" y="583406"/>
                </a:lnTo>
                <a:lnTo>
                  <a:pt x="1800225" y="635793"/>
                </a:lnTo>
                <a:lnTo>
                  <a:pt x="1600200" y="657225"/>
                </a:lnTo>
                <a:lnTo>
                  <a:pt x="1473994" y="659606"/>
                </a:lnTo>
                <a:lnTo>
                  <a:pt x="1383506" y="635793"/>
                </a:lnTo>
                <a:lnTo>
                  <a:pt x="1150144" y="645318"/>
                </a:lnTo>
                <a:lnTo>
                  <a:pt x="978694" y="681037"/>
                </a:lnTo>
                <a:lnTo>
                  <a:pt x="488156" y="1254918"/>
                </a:lnTo>
              </a:path>
            </a:pathLst>
          </a:custGeom>
          <a:solidFill>
            <a:srgbClr val="32393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5F89AE51-EABC-40DB-9896-408A837B2A25}"/>
              </a:ext>
            </a:extLst>
          </p:cNvPr>
          <p:cNvSpPr/>
          <p:nvPr/>
        </p:nvSpPr>
        <p:spPr>
          <a:xfrm>
            <a:off x="1931194" y="5612606"/>
            <a:ext cx="150019" cy="23813"/>
          </a:xfrm>
          <a:custGeom>
            <a:avLst/>
            <a:gdLst>
              <a:gd name="connsiteX0" fmla="*/ 0 w 150019"/>
              <a:gd name="connsiteY0" fmla="*/ 0 h 23813"/>
              <a:gd name="connsiteX1" fmla="*/ 150019 w 150019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019" h="23813">
                <a:moveTo>
                  <a:pt x="0" y="0"/>
                </a:moveTo>
                <a:lnTo>
                  <a:pt x="150019" y="23813"/>
                </a:lnTo>
              </a:path>
            </a:pathLst>
          </a:custGeom>
          <a:noFill/>
          <a:ln w="19050" cap="rnd">
            <a:solidFill>
              <a:srgbClr val="465F6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C78FFC5-2556-4F3A-BF72-1CD06664DDAA}"/>
              </a:ext>
            </a:extLst>
          </p:cNvPr>
          <p:cNvSpPr/>
          <p:nvPr/>
        </p:nvSpPr>
        <p:spPr>
          <a:xfrm>
            <a:off x="2209800" y="5636419"/>
            <a:ext cx="84149" cy="23812"/>
          </a:xfrm>
          <a:custGeom>
            <a:avLst/>
            <a:gdLst>
              <a:gd name="connsiteX0" fmla="*/ 0 w 82675"/>
              <a:gd name="connsiteY0" fmla="*/ 0 h 28575"/>
              <a:gd name="connsiteX1" fmla="*/ 73819 w 82675"/>
              <a:gd name="connsiteY1" fmla="*/ 7144 h 28575"/>
              <a:gd name="connsiteX2" fmla="*/ 78581 w 82675"/>
              <a:gd name="connsiteY2" fmla="*/ 28575 h 28575"/>
              <a:gd name="connsiteX0" fmla="*/ 0 w 89696"/>
              <a:gd name="connsiteY0" fmla="*/ 0 h 28575"/>
              <a:gd name="connsiteX1" fmla="*/ 73819 w 89696"/>
              <a:gd name="connsiteY1" fmla="*/ 7144 h 28575"/>
              <a:gd name="connsiteX2" fmla="*/ 88106 w 89696"/>
              <a:gd name="connsiteY2" fmla="*/ 28575 h 28575"/>
              <a:gd name="connsiteX0" fmla="*/ 0 w 89696"/>
              <a:gd name="connsiteY0" fmla="*/ 0 h 28575"/>
              <a:gd name="connsiteX1" fmla="*/ 73819 w 89696"/>
              <a:gd name="connsiteY1" fmla="*/ 7144 h 28575"/>
              <a:gd name="connsiteX2" fmla="*/ 88106 w 89696"/>
              <a:gd name="connsiteY2" fmla="*/ 28575 h 28575"/>
              <a:gd name="connsiteX0" fmla="*/ 0 w 84149"/>
              <a:gd name="connsiteY0" fmla="*/ 0 h 23812"/>
              <a:gd name="connsiteX1" fmla="*/ 73819 w 84149"/>
              <a:gd name="connsiteY1" fmla="*/ 7144 h 23812"/>
              <a:gd name="connsiteX2" fmla="*/ 80963 w 84149"/>
              <a:gd name="connsiteY2" fmla="*/ 23812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49" h="23812">
                <a:moveTo>
                  <a:pt x="0" y="0"/>
                </a:moveTo>
                <a:cubicBezTo>
                  <a:pt x="30361" y="1191"/>
                  <a:pt x="60325" y="3175"/>
                  <a:pt x="73819" y="7144"/>
                </a:cubicBezTo>
                <a:cubicBezTo>
                  <a:pt x="87313" y="11113"/>
                  <a:pt x="85130" y="15477"/>
                  <a:pt x="80963" y="23812"/>
                </a:cubicBezTo>
              </a:path>
            </a:pathLst>
          </a:custGeom>
          <a:noFill/>
          <a:ln w="19050" cap="rnd">
            <a:solidFill>
              <a:srgbClr val="465F6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: 図形 66">
            <a:extLst>
              <a:ext uri="{FF2B5EF4-FFF2-40B4-BE49-F238E27FC236}">
                <a16:creationId xmlns:a16="http://schemas.microsoft.com/office/drawing/2014/main" id="{2D9EFD90-91FC-4D09-92C3-C9726E18F249}"/>
              </a:ext>
            </a:extLst>
          </p:cNvPr>
          <p:cNvSpPr/>
          <p:nvPr/>
        </p:nvSpPr>
        <p:spPr>
          <a:xfrm>
            <a:off x="2545424" y="5664551"/>
            <a:ext cx="282388" cy="59983"/>
          </a:xfrm>
          <a:custGeom>
            <a:avLst/>
            <a:gdLst>
              <a:gd name="connsiteX0" fmla="*/ 132 w 282388"/>
              <a:gd name="connsiteY0" fmla="*/ 2824 h 59983"/>
              <a:gd name="connsiteX1" fmla="*/ 83476 w 282388"/>
              <a:gd name="connsiteY1" fmla="*/ 5205 h 59983"/>
              <a:gd name="connsiteX2" fmla="*/ 102526 w 282388"/>
              <a:gd name="connsiteY2" fmla="*/ 24255 h 59983"/>
              <a:gd name="connsiteX3" fmla="*/ 159676 w 282388"/>
              <a:gd name="connsiteY3" fmla="*/ 14730 h 59983"/>
              <a:gd name="connsiteX4" fmla="*/ 259689 w 282388"/>
              <a:gd name="connsiteY4" fmla="*/ 40924 h 59983"/>
              <a:gd name="connsiteX5" fmla="*/ 276357 w 282388"/>
              <a:gd name="connsiteY5" fmla="*/ 59974 h 59983"/>
              <a:gd name="connsiteX6" fmla="*/ 178726 w 282388"/>
              <a:gd name="connsiteY6" fmla="*/ 38543 h 59983"/>
              <a:gd name="connsiteX7" fmla="*/ 104907 w 282388"/>
              <a:gd name="connsiteY7" fmla="*/ 40924 h 59983"/>
              <a:gd name="connsiteX8" fmla="*/ 132 w 282388"/>
              <a:gd name="connsiteY8" fmla="*/ 2824 h 5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388" h="59983">
                <a:moveTo>
                  <a:pt x="132" y="2824"/>
                </a:moveTo>
                <a:cubicBezTo>
                  <a:pt x="-3440" y="-3129"/>
                  <a:pt x="66410" y="1633"/>
                  <a:pt x="83476" y="5205"/>
                </a:cubicBezTo>
                <a:cubicBezTo>
                  <a:pt x="100542" y="8777"/>
                  <a:pt x="89826" y="22668"/>
                  <a:pt x="102526" y="24255"/>
                </a:cubicBezTo>
                <a:cubicBezTo>
                  <a:pt x="115226" y="25842"/>
                  <a:pt x="133482" y="11952"/>
                  <a:pt x="159676" y="14730"/>
                </a:cubicBezTo>
                <a:cubicBezTo>
                  <a:pt x="185870" y="17508"/>
                  <a:pt x="240242" y="33383"/>
                  <a:pt x="259689" y="40924"/>
                </a:cubicBezTo>
                <a:cubicBezTo>
                  <a:pt x="279136" y="48465"/>
                  <a:pt x="289851" y="60371"/>
                  <a:pt x="276357" y="59974"/>
                </a:cubicBezTo>
                <a:cubicBezTo>
                  <a:pt x="262863" y="59577"/>
                  <a:pt x="207301" y="41718"/>
                  <a:pt x="178726" y="38543"/>
                </a:cubicBezTo>
                <a:cubicBezTo>
                  <a:pt x="150151" y="35368"/>
                  <a:pt x="135069" y="46877"/>
                  <a:pt x="104907" y="40924"/>
                </a:cubicBezTo>
                <a:cubicBezTo>
                  <a:pt x="74745" y="34971"/>
                  <a:pt x="3704" y="8777"/>
                  <a:pt x="132" y="2824"/>
                </a:cubicBezTo>
                <a:close/>
              </a:path>
            </a:pathLst>
          </a:custGeom>
          <a:solidFill>
            <a:srgbClr val="465F6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BDFCBF47-3D72-42C1-9730-3B8FE58DD0CB}"/>
              </a:ext>
            </a:extLst>
          </p:cNvPr>
          <p:cNvSpPr/>
          <p:nvPr/>
        </p:nvSpPr>
        <p:spPr>
          <a:xfrm>
            <a:off x="4926806" y="6341269"/>
            <a:ext cx="664369" cy="269081"/>
          </a:xfrm>
          <a:custGeom>
            <a:avLst/>
            <a:gdLst>
              <a:gd name="connsiteX0" fmla="*/ 183356 w 664369"/>
              <a:gd name="connsiteY0" fmla="*/ 21431 h 269081"/>
              <a:gd name="connsiteX1" fmla="*/ 340519 w 664369"/>
              <a:gd name="connsiteY1" fmla="*/ 78581 h 269081"/>
              <a:gd name="connsiteX2" fmla="*/ 492919 w 664369"/>
              <a:gd name="connsiteY2" fmla="*/ 140494 h 269081"/>
              <a:gd name="connsiteX3" fmla="*/ 592931 w 664369"/>
              <a:gd name="connsiteY3" fmla="*/ 166687 h 269081"/>
              <a:gd name="connsiteX4" fmla="*/ 664369 w 664369"/>
              <a:gd name="connsiteY4" fmla="*/ 230981 h 269081"/>
              <a:gd name="connsiteX5" fmla="*/ 645319 w 664369"/>
              <a:gd name="connsiteY5" fmla="*/ 269081 h 269081"/>
              <a:gd name="connsiteX6" fmla="*/ 552450 w 664369"/>
              <a:gd name="connsiteY6" fmla="*/ 252412 h 269081"/>
              <a:gd name="connsiteX7" fmla="*/ 371475 w 664369"/>
              <a:gd name="connsiteY7" fmla="*/ 266700 h 269081"/>
              <a:gd name="connsiteX8" fmla="*/ 295275 w 664369"/>
              <a:gd name="connsiteY8" fmla="*/ 266700 h 269081"/>
              <a:gd name="connsiteX9" fmla="*/ 245269 w 664369"/>
              <a:gd name="connsiteY9" fmla="*/ 252412 h 269081"/>
              <a:gd name="connsiteX10" fmla="*/ 195263 w 664369"/>
              <a:gd name="connsiteY10" fmla="*/ 235744 h 269081"/>
              <a:gd name="connsiteX11" fmla="*/ 102394 w 664369"/>
              <a:gd name="connsiteY11" fmla="*/ 235744 h 269081"/>
              <a:gd name="connsiteX12" fmla="*/ 123825 w 664369"/>
              <a:gd name="connsiteY12" fmla="*/ 214312 h 269081"/>
              <a:gd name="connsiteX13" fmla="*/ 288131 w 664369"/>
              <a:gd name="connsiteY13" fmla="*/ 230981 h 269081"/>
              <a:gd name="connsiteX14" fmla="*/ 326231 w 664369"/>
              <a:gd name="connsiteY14" fmla="*/ 204787 h 269081"/>
              <a:gd name="connsiteX15" fmla="*/ 278606 w 664369"/>
              <a:gd name="connsiteY15" fmla="*/ 200025 h 269081"/>
              <a:gd name="connsiteX16" fmla="*/ 254794 w 664369"/>
              <a:gd name="connsiteY16" fmla="*/ 161925 h 269081"/>
              <a:gd name="connsiteX17" fmla="*/ 185738 w 664369"/>
              <a:gd name="connsiteY17" fmla="*/ 150019 h 269081"/>
              <a:gd name="connsiteX18" fmla="*/ 135731 w 664369"/>
              <a:gd name="connsiteY18" fmla="*/ 59531 h 269081"/>
              <a:gd name="connsiteX19" fmla="*/ 64294 w 664369"/>
              <a:gd name="connsiteY19" fmla="*/ 50006 h 269081"/>
              <a:gd name="connsiteX20" fmla="*/ 16669 w 664369"/>
              <a:gd name="connsiteY20" fmla="*/ 23812 h 269081"/>
              <a:gd name="connsiteX21" fmla="*/ 0 w 664369"/>
              <a:gd name="connsiteY21" fmla="*/ 0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4369" h="269081">
                <a:moveTo>
                  <a:pt x="183356" y="21431"/>
                </a:moveTo>
                <a:lnTo>
                  <a:pt x="340519" y="78581"/>
                </a:lnTo>
                <a:lnTo>
                  <a:pt x="492919" y="140494"/>
                </a:lnTo>
                <a:lnTo>
                  <a:pt x="592931" y="166687"/>
                </a:lnTo>
                <a:lnTo>
                  <a:pt x="664369" y="230981"/>
                </a:lnTo>
                <a:lnTo>
                  <a:pt x="645319" y="269081"/>
                </a:lnTo>
                <a:lnTo>
                  <a:pt x="552450" y="252412"/>
                </a:lnTo>
                <a:lnTo>
                  <a:pt x="371475" y="266700"/>
                </a:lnTo>
                <a:lnTo>
                  <a:pt x="295275" y="266700"/>
                </a:lnTo>
                <a:lnTo>
                  <a:pt x="245269" y="252412"/>
                </a:lnTo>
                <a:lnTo>
                  <a:pt x="195263" y="235744"/>
                </a:lnTo>
                <a:lnTo>
                  <a:pt x="102394" y="235744"/>
                </a:lnTo>
                <a:lnTo>
                  <a:pt x="123825" y="214312"/>
                </a:lnTo>
                <a:lnTo>
                  <a:pt x="288131" y="230981"/>
                </a:lnTo>
                <a:lnTo>
                  <a:pt x="326231" y="204787"/>
                </a:lnTo>
                <a:lnTo>
                  <a:pt x="278606" y="200025"/>
                </a:lnTo>
                <a:lnTo>
                  <a:pt x="254794" y="161925"/>
                </a:lnTo>
                <a:lnTo>
                  <a:pt x="185738" y="150019"/>
                </a:lnTo>
                <a:lnTo>
                  <a:pt x="135731" y="59531"/>
                </a:lnTo>
                <a:lnTo>
                  <a:pt x="64294" y="50006"/>
                </a:lnTo>
                <a:lnTo>
                  <a:pt x="16669" y="23812"/>
                </a:lnTo>
                <a:lnTo>
                  <a:pt x="0" y="0"/>
                </a:lnTo>
              </a:path>
            </a:pathLst>
          </a:custGeom>
          <a:solidFill>
            <a:srgbClr val="303E4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3E592392-E116-449A-B0C1-85CB0671558C}"/>
              </a:ext>
            </a:extLst>
          </p:cNvPr>
          <p:cNvSpPr/>
          <p:nvPr/>
        </p:nvSpPr>
        <p:spPr>
          <a:xfrm>
            <a:off x="4031411" y="6049992"/>
            <a:ext cx="1256581" cy="368061"/>
          </a:xfrm>
          <a:custGeom>
            <a:avLst/>
            <a:gdLst>
              <a:gd name="connsiteX0" fmla="*/ 0 w 1256581"/>
              <a:gd name="connsiteY0" fmla="*/ 0 h 368061"/>
              <a:gd name="connsiteX1" fmla="*/ 264544 w 1256581"/>
              <a:gd name="connsiteY1" fmla="*/ 80514 h 368061"/>
              <a:gd name="connsiteX2" fmla="*/ 316302 w 1256581"/>
              <a:gd name="connsiteY2" fmla="*/ 103517 h 368061"/>
              <a:gd name="connsiteX3" fmla="*/ 437072 w 1256581"/>
              <a:gd name="connsiteY3" fmla="*/ 132272 h 368061"/>
              <a:gd name="connsiteX4" fmla="*/ 474453 w 1256581"/>
              <a:gd name="connsiteY4" fmla="*/ 161027 h 368061"/>
              <a:gd name="connsiteX5" fmla="*/ 543464 w 1256581"/>
              <a:gd name="connsiteY5" fmla="*/ 149525 h 368061"/>
              <a:gd name="connsiteX6" fmla="*/ 635480 w 1256581"/>
              <a:gd name="connsiteY6" fmla="*/ 169653 h 368061"/>
              <a:gd name="connsiteX7" fmla="*/ 902898 w 1256581"/>
              <a:gd name="connsiteY7" fmla="*/ 255917 h 368061"/>
              <a:gd name="connsiteX8" fmla="*/ 1006415 w 1256581"/>
              <a:gd name="connsiteY8" fmla="*/ 264544 h 368061"/>
              <a:gd name="connsiteX9" fmla="*/ 1109932 w 1256581"/>
              <a:gd name="connsiteY9" fmla="*/ 313427 h 368061"/>
              <a:gd name="connsiteX10" fmla="*/ 1256581 w 1256581"/>
              <a:gd name="connsiteY10" fmla="*/ 368061 h 368061"/>
              <a:gd name="connsiteX11" fmla="*/ 1124310 w 1256581"/>
              <a:gd name="connsiteY11" fmla="*/ 347933 h 368061"/>
              <a:gd name="connsiteX12" fmla="*/ 1032295 w 1256581"/>
              <a:gd name="connsiteY12" fmla="*/ 353683 h 368061"/>
              <a:gd name="connsiteX13" fmla="*/ 960408 w 1256581"/>
              <a:gd name="connsiteY13" fmla="*/ 353683 h 368061"/>
              <a:gd name="connsiteX14" fmla="*/ 997789 w 1256581"/>
              <a:gd name="connsiteY14" fmla="*/ 333555 h 368061"/>
              <a:gd name="connsiteX15" fmla="*/ 994914 w 1256581"/>
              <a:gd name="connsiteY15" fmla="*/ 299050 h 368061"/>
              <a:gd name="connsiteX16" fmla="*/ 790755 w 1256581"/>
              <a:gd name="connsiteY16" fmla="*/ 276046 h 368061"/>
              <a:gd name="connsiteX17" fmla="*/ 862642 w 1256581"/>
              <a:gd name="connsiteY17" fmla="*/ 273170 h 368061"/>
              <a:gd name="connsiteX18" fmla="*/ 802527 w 1256581"/>
              <a:gd name="connsiteY18" fmla="*/ 250796 h 368061"/>
              <a:gd name="connsiteX19" fmla="*/ 752520 w 1256581"/>
              <a:gd name="connsiteY19" fmla="*/ 246033 h 368061"/>
              <a:gd name="connsiteX20" fmla="*/ 700133 w 1256581"/>
              <a:gd name="connsiteY20" fmla="*/ 219839 h 368061"/>
              <a:gd name="connsiteX21" fmla="*/ 571545 w 1256581"/>
              <a:gd name="connsiteY21" fmla="*/ 176977 h 368061"/>
              <a:gd name="connsiteX22" fmla="*/ 526302 w 1256581"/>
              <a:gd name="connsiteY22" fmla="*/ 174596 h 368061"/>
              <a:gd name="connsiteX23" fmla="*/ 478677 w 1256581"/>
              <a:gd name="connsiteY23" fmla="*/ 188883 h 368061"/>
              <a:gd name="connsiteX24" fmla="*/ 426289 w 1256581"/>
              <a:gd name="connsiteY24" fmla="*/ 176977 h 368061"/>
              <a:gd name="connsiteX25" fmla="*/ 400095 w 1256581"/>
              <a:gd name="connsiteY25" fmla="*/ 143639 h 368061"/>
              <a:gd name="connsiteX26" fmla="*/ 311989 w 1256581"/>
              <a:gd name="connsiteY26" fmla="*/ 143639 h 368061"/>
              <a:gd name="connsiteX27" fmla="*/ 259602 w 1256581"/>
              <a:gd name="connsiteY27" fmla="*/ 115064 h 368061"/>
              <a:gd name="connsiteX28" fmla="*/ 190545 w 1256581"/>
              <a:gd name="connsiteY28" fmla="*/ 98396 h 368061"/>
              <a:gd name="connsiteX29" fmla="*/ 169114 w 1256581"/>
              <a:gd name="connsiteY29" fmla="*/ 74583 h 368061"/>
              <a:gd name="connsiteX30" fmla="*/ 73864 w 1256581"/>
              <a:gd name="connsiteY30" fmla="*/ 57914 h 3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56581" h="368061">
                <a:moveTo>
                  <a:pt x="0" y="0"/>
                </a:moveTo>
                <a:lnTo>
                  <a:pt x="264544" y="80514"/>
                </a:lnTo>
                <a:lnTo>
                  <a:pt x="316302" y="103517"/>
                </a:lnTo>
                <a:lnTo>
                  <a:pt x="437072" y="132272"/>
                </a:lnTo>
                <a:lnTo>
                  <a:pt x="474453" y="161027"/>
                </a:lnTo>
                <a:lnTo>
                  <a:pt x="543464" y="149525"/>
                </a:lnTo>
                <a:lnTo>
                  <a:pt x="635480" y="169653"/>
                </a:lnTo>
                <a:lnTo>
                  <a:pt x="902898" y="255917"/>
                </a:lnTo>
                <a:lnTo>
                  <a:pt x="1006415" y="264544"/>
                </a:lnTo>
                <a:lnTo>
                  <a:pt x="1109932" y="313427"/>
                </a:lnTo>
                <a:lnTo>
                  <a:pt x="1256581" y="368061"/>
                </a:lnTo>
                <a:lnTo>
                  <a:pt x="1124310" y="347933"/>
                </a:lnTo>
                <a:lnTo>
                  <a:pt x="1032295" y="353683"/>
                </a:lnTo>
                <a:lnTo>
                  <a:pt x="960408" y="353683"/>
                </a:lnTo>
                <a:lnTo>
                  <a:pt x="997789" y="333555"/>
                </a:lnTo>
                <a:lnTo>
                  <a:pt x="994914" y="299050"/>
                </a:lnTo>
                <a:lnTo>
                  <a:pt x="790755" y="276046"/>
                </a:lnTo>
                <a:lnTo>
                  <a:pt x="862642" y="273170"/>
                </a:lnTo>
                <a:lnTo>
                  <a:pt x="802527" y="250796"/>
                </a:lnTo>
                <a:lnTo>
                  <a:pt x="752520" y="246033"/>
                </a:lnTo>
                <a:lnTo>
                  <a:pt x="700133" y="219839"/>
                </a:lnTo>
                <a:lnTo>
                  <a:pt x="571545" y="176977"/>
                </a:lnTo>
                <a:lnTo>
                  <a:pt x="526302" y="174596"/>
                </a:lnTo>
                <a:lnTo>
                  <a:pt x="478677" y="188883"/>
                </a:lnTo>
                <a:lnTo>
                  <a:pt x="426289" y="176977"/>
                </a:lnTo>
                <a:lnTo>
                  <a:pt x="400095" y="143639"/>
                </a:lnTo>
                <a:lnTo>
                  <a:pt x="311989" y="143639"/>
                </a:lnTo>
                <a:lnTo>
                  <a:pt x="259602" y="115064"/>
                </a:lnTo>
                <a:lnTo>
                  <a:pt x="190545" y="98396"/>
                </a:lnTo>
                <a:lnTo>
                  <a:pt x="169114" y="74583"/>
                </a:lnTo>
                <a:lnTo>
                  <a:pt x="73864" y="57914"/>
                </a:lnTo>
              </a:path>
            </a:pathLst>
          </a:custGeom>
          <a:solidFill>
            <a:srgbClr val="36485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496175-3A0B-48C0-9BBF-D03966793164}"/>
              </a:ext>
            </a:extLst>
          </p:cNvPr>
          <p:cNvSpPr/>
          <p:nvPr/>
        </p:nvSpPr>
        <p:spPr>
          <a:xfrm>
            <a:off x="3464563" y="6404676"/>
            <a:ext cx="793474" cy="979580"/>
          </a:xfrm>
          <a:custGeom>
            <a:avLst/>
            <a:gdLst>
              <a:gd name="connsiteX0" fmla="*/ 369250 w 793474"/>
              <a:gd name="connsiteY0" fmla="*/ 979580 h 979580"/>
              <a:gd name="connsiteX1" fmla="*/ 156 w 793474"/>
              <a:gd name="connsiteY1" fmla="*/ 265205 h 979580"/>
              <a:gd name="connsiteX2" fmla="*/ 407350 w 793474"/>
              <a:gd name="connsiteY2" fmla="*/ 17555 h 979580"/>
              <a:gd name="connsiteX3" fmla="*/ 697862 w 793474"/>
              <a:gd name="connsiteY3" fmla="*/ 48512 h 979580"/>
              <a:gd name="connsiteX4" fmla="*/ 793112 w 793474"/>
              <a:gd name="connsiteY4" fmla="*/ 274730 h 979580"/>
              <a:gd name="connsiteX5" fmla="*/ 671668 w 793474"/>
              <a:gd name="connsiteY5" fmla="*/ 948624 h 97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474" h="979580">
                <a:moveTo>
                  <a:pt x="369250" y="979580"/>
                </a:moveTo>
                <a:cubicBezTo>
                  <a:pt x="181528" y="702561"/>
                  <a:pt x="-6194" y="425543"/>
                  <a:pt x="156" y="265205"/>
                </a:cubicBezTo>
                <a:cubicBezTo>
                  <a:pt x="6506" y="104867"/>
                  <a:pt x="291066" y="53670"/>
                  <a:pt x="407350" y="17555"/>
                </a:cubicBezTo>
                <a:cubicBezTo>
                  <a:pt x="523634" y="-18561"/>
                  <a:pt x="633569" y="5650"/>
                  <a:pt x="697862" y="48512"/>
                </a:cubicBezTo>
                <a:cubicBezTo>
                  <a:pt x="762155" y="91374"/>
                  <a:pt x="797478" y="124711"/>
                  <a:pt x="793112" y="274730"/>
                </a:cubicBezTo>
                <a:cubicBezTo>
                  <a:pt x="788746" y="424749"/>
                  <a:pt x="730207" y="686686"/>
                  <a:pt x="671668" y="948624"/>
                </a:cubicBezTo>
              </a:path>
            </a:pathLst>
          </a:cu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C07FBAF-BDC1-42F7-AB9D-FC549BEE8698}"/>
              </a:ext>
            </a:extLst>
          </p:cNvPr>
          <p:cNvSpPr/>
          <p:nvPr/>
        </p:nvSpPr>
        <p:spPr>
          <a:xfrm>
            <a:off x="4036219" y="6505576"/>
            <a:ext cx="221818" cy="611761"/>
          </a:xfrm>
          <a:custGeom>
            <a:avLst/>
            <a:gdLst>
              <a:gd name="connsiteX0" fmla="*/ 4762 w 221818"/>
              <a:gd name="connsiteY0" fmla="*/ 0 h 611761"/>
              <a:gd name="connsiteX1" fmla="*/ 179337 w 221818"/>
              <a:gd name="connsiteY1" fmla="*/ 18381 h 611761"/>
              <a:gd name="connsiteX2" fmla="*/ 201800 w 221818"/>
              <a:gd name="connsiteY2" fmla="*/ 28079 h 611761"/>
              <a:gd name="connsiteX3" fmla="*/ 217457 w 221818"/>
              <a:gd name="connsiteY3" fmla="*/ 81223 h 611761"/>
              <a:gd name="connsiteX4" fmla="*/ 221456 w 221818"/>
              <a:gd name="connsiteY4" fmla="*/ 173831 h 611761"/>
              <a:gd name="connsiteX5" fmla="*/ 181049 w 221818"/>
              <a:gd name="connsiteY5" fmla="*/ 468809 h 611761"/>
              <a:gd name="connsiteX6" fmla="*/ 151576 w 221818"/>
              <a:gd name="connsiteY6" fmla="*/ 611761 h 611761"/>
              <a:gd name="connsiteX7" fmla="*/ 152494 w 221818"/>
              <a:gd name="connsiteY7" fmla="*/ 589192 h 611761"/>
              <a:gd name="connsiteX8" fmla="*/ 161925 w 221818"/>
              <a:gd name="connsiteY8" fmla="*/ 371475 h 611761"/>
              <a:gd name="connsiteX9" fmla="*/ 145256 w 221818"/>
              <a:gd name="connsiteY9" fmla="*/ 219075 h 611761"/>
              <a:gd name="connsiteX10" fmla="*/ 0 w 221818"/>
              <a:gd name="connsiteY10" fmla="*/ 100013 h 61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818" h="611761">
                <a:moveTo>
                  <a:pt x="4762" y="0"/>
                </a:moveTo>
                <a:cubicBezTo>
                  <a:pt x="66476" y="893"/>
                  <a:pt x="128190" y="1786"/>
                  <a:pt x="179337" y="18381"/>
                </a:cubicBezTo>
                <a:lnTo>
                  <a:pt x="201800" y="28079"/>
                </a:lnTo>
                <a:lnTo>
                  <a:pt x="217457" y="81223"/>
                </a:lnTo>
                <a:cubicBezTo>
                  <a:pt x="221159" y="106114"/>
                  <a:pt x="222548" y="136327"/>
                  <a:pt x="221456" y="173831"/>
                </a:cubicBezTo>
                <a:cubicBezTo>
                  <a:pt x="219273" y="248841"/>
                  <a:pt x="203547" y="351830"/>
                  <a:pt x="181049" y="468809"/>
                </a:cubicBezTo>
                <a:lnTo>
                  <a:pt x="151576" y="611761"/>
                </a:lnTo>
                <a:lnTo>
                  <a:pt x="152494" y="589192"/>
                </a:lnTo>
                <a:cubicBezTo>
                  <a:pt x="156196" y="518517"/>
                  <a:pt x="162521" y="425351"/>
                  <a:pt x="161925" y="371475"/>
                </a:cubicBezTo>
                <a:cubicBezTo>
                  <a:pt x="161131" y="299641"/>
                  <a:pt x="172243" y="264319"/>
                  <a:pt x="145256" y="219075"/>
                </a:cubicBezTo>
                <a:cubicBezTo>
                  <a:pt x="118269" y="173831"/>
                  <a:pt x="44251" y="131961"/>
                  <a:pt x="0" y="100013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AF622F7C-9081-4557-A7BB-EA0B13A12B13}"/>
              </a:ext>
            </a:extLst>
          </p:cNvPr>
          <p:cNvSpPr/>
          <p:nvPr/>
        </p:nvSpPr>
        <p:spPr>
          <a:xfrm>
            <a:off x="3464563" y="6404676"/>
            <a:ext cx="793474" cy="979580"/>
          </a:xfrm>
          <a:custGeom>
            <a:avLst/>
            <a:gdLst>
              <a:gd name="connsiteX0" fmla="*/ 369250 w 793474"/>
              <a:gd name="connsiteY0" fmla="*/ 979580 h 979580"/>
              <a:gd name="connsiteX1" fmla="*/ 156 w 793474"/>
              <a:gd name="connsiteY1" fmla="*/ 265205 h 979580"/>
              <a:gd name="connsiteX2" fmla="*/ 407350 w 793474"/>
              <a:gd name="connsiteY2" fmla="*/ 17555 h 979580"/>
              <a:gd name="connsiteX3" fmla="*/ 697862 w 793474"/>
              <a:gd name="connsiteY3" fmla="*/ 48512 h 979580"/>
              <a:gd name="connsiteX4" fmla="*/ 793112 w 793474"/>
              <a:gd name="connsiteY4" fmla="*/ 274730 h 979580"/>
              <a:gd name="connsiteX5" fmla="*/ 671668 w 793474"/>
              <a:gd name="connsiteY5" fmla="*/ 948624 h 97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474" h="979580">
                <a:moveTo>
                  <a:pt x="369250" y="979580"/>
                </a:moveTo>
                <a:cubicBezTo>
                  <a:pt x="181528" y="702561"/>
                  <a:pt x="-6194" y="425543"/>
                  <a:pt x="156" y="265205"/>
                </a:cubicBezTo>
                <a:cubicBezTo>
                  <a:pt x="6506" y="104867"/>
                  <a:pt x="291066" y="53670"/>
                  <a:pt x="407350" y="17555"/>
                </a:cubicBezTo>
                <a:cubicBezTo>
                  <a:pt x="523634" y="-18561"/>
                  <a:pt x="633569" y="5650"/>
                  <a:pt x="697862" y="48512"/>
                </a:cubicBezTo>
                <a:cubicBezTo>
                  <a:pt x="762155" y="91374"/>
                  <a:pt x="797478" y="124711"/>
                  <a:pt x="793112" y="274730"/>
                </a:cubicBezTo>
                <a:cubicBezTo>
                  <a:pt x="788746" y="424749"/>
                  <a:pt x="730207" y="686686"/>
                  <a:pt x="671668" y="948624"/>
                </a:cubicBezTo>
              </a:path>
            </a:pathLst>
          </a:custGeom>
          <a:noFill/>
          <a:ln w="28575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AE740F-FCAA-4BF8-83F4-667A8B00D9B4}"/>
              </a:ext>
            </a:extLst>
          </p:cNvPr>
          <p:cNvSpPr/>
          <p:nvPr/>
        </p:nvSpPr>
        <p:spPr>
          <a:xfrm>
            <a:off x="3714750" y="7165181"/>
            <a:ext cx="840581" cy="473869"/>
          </a:xfrm>
          <a:prstGeom prst="rect">
            <a:avLst/>
          </a:pr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96CC0598-67A3-414C-B794-9159B2F6270B}"/>
              </a:ext>
            </a:extLst>
          </p:cNvPr>
          <p:cNvSpPr/>
          <p:nvPr/>
        </p:nvSpPr>
        <p:spPr>
          <a:xfrm>
            <a:off x="2390837" y="5666950"/>
            <a:ext cx="634838" cy="725114"/>
          </a:xfrm>
          <a:custGeom>
            <a:avLst/>
            <a:gdLst>
              <a:gd name="connsiteX0" fmla="*/ 373086 w 640999"/>
              <a:gd name="connsiteY0" fmla="*/ 736740 h 736740"/>
              <a:gd name="connsiteX1" fmla="*/ 6161 w 640999"/>
              <a:gd name="connsiteY1" fmla="*/ 11626 h 736740"/>
              <a:gd name="connsiteX2" fmla="*/ 640999 w 640999"/>
              <a:gd name="connsiteY2" fmla="*/ 358166 h 736740"/>
              <a:gd name="connsiteX0" fmla="*/ 372821 w 640734"/>
              <a:gd name="connsiteY0" fmla="*/ 736740 h 736740"/>
              <a:gd name="connsiteX1" fmla="*/ 5896 w 640734"/>
              <a:gd name="connsiteY1" fmla="*/ 11626 h 736740"/>
              <a:gd name="connsiteX2" fmla="*/ 640734 w 640734"/>
              <a:gd name="connsiteY2" fmla="*/ 358166 h 736740"/>
              <a:gd name="connsiteX0" fmla="*/ 372821 w 640734"/>
              <a:gd name="connsiteY0" fmla="*/ 736740 h 736740"/>
              <a:gd name="connsiteX1" fmla="*/ 5896 w 640734"/>
              <a:gd name="connsiteY1" fmla="*/ 11626 h 736740"/>
              <a:gd name="connsiteX2" fmla="*/ 640734 w 640734"/>
              <a:gd name="connsiteY2" fmla="*/ 358166 h 736740"/>
              <a:gd name="connsiteX0" fmla="*/ 366925 w 634838"/>
              <a:gd name="connsiteY0" fmla="*/ 736740 h 736740"/>
              <a:gd name="connsiteX1" fmla="*/ 0 w 634838"/>
              <a:gd name="connsiteY1" fmla="*/ 11626 h 736740"/>
              <a:gd name="connsiteX2" fmla="*/ 634838 w 634838"/>
              <a:gd name="connsiteY2" fmla="*/ 358166 h 736740"/>
              <a:gd name="connsiteX0" fmla="*/ 366925 w 634838"/>
              <a:gd name="connsiteY0" fmla="*/ 736740 h 736740"/>
              <a:gd name="connsiteX1" fmla="*/ 0 w 634838"/>
              <a:gd name="connsiteY1" fmla="*/ 11626 h 736740"/>
              <a:gd name="connsiteX2" fmla="*/ 634838 w 634838"/>
              <a:gd name="connsiteY2" fmla="*/ 358166 h 736740"/>
              <a:gd name="connsiteX0" fmla="*/ 366925 w 634838"/>
              <a:gd name="connsiteY0" fmla="*/ 725114 h 725114"/>
              <a:gd name="connsiteX1" fmla="*/ 0 w 634838"/>
              <a:gd name="connsiteY1" fmla="*/ 0 h 725114"/>
              <a:gd name="connsiteX2" fmla="*/ 634838 w 634838"/>
              <a:gd name="connsiteY2" fmla="*/ 346540 h 725114"/>
              <a:gd name="connsiteX0" fmla="*/ 366925 w 634838"/>
              <a:gd name="connsiteY0" fmla="*/ 725114 h 725114"/>
              <a:gd name="connsiteX1" fmla="*/ 0 w 634838"/>
              <a:gd name="connsiteY1" fmla="*/ 0 h 725114"/>
              <a:gd name="connsiteX2" fmla="*/ 634838 w 634838"/>
              <a:gd name="connsiteY2" fmla="*/ 340716 h 725114"/>
              <a:gd name="connsiteX0" fmla="*/ 366925 w 634838"/>
              <a:gd name="connsiteY0" fmla="*/ 725114 h 725114"/>
              <a:gd name="connsiteX1" fmla="*/ 0 w 634838"/>
              <a:gd name="connsiteY1" fmla="*/ 0 h 725114"/>
              <a:gd name="connsiteX2" fmla="*/ 634838 w 634838"/>
              <a:gd name="connsiteY2" fmla="*/ 340716 h 72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838" h="725114">
                <a:moveTo>
                  <a:pt x="366925" y="725114"/>
                </a:moveTo>
                <a:cubicBezTo>
                  <a:pt x="172785" y="673667"/>
                  <a:pt x="45623" y="304800"/>
                  <a:pt x="0" y="0"/>
                </a:cubicBezTo>
                <a:cubicBezTo>
                  <a:pt x="129103" y="12619"/>
                  <a:pt x="336833" y="167932"/>
                  <a:pt x="634838" y="340716"/>
                </a:cubicBezTo>
              </a:path>
            </a:pathLst>
          </a:custGeom>
          <a:solidFill>
            <a:srgbClr val="B1B4B9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E49183F4-FB7F-4B2D-B6AA-EB7DC28D3D32}"/>
              </a:ext>
            </a:extLst>
          </p:cNvPr>
          <p:cNvSpPr/>
          <p:nvPr/>
        </p:nvSpPr>
        <p:spPr>
          <a:xfrm>
            <a:off x="2396524" y="5668170"/>
            <a:ext cx="613257" cy="400715"/>
          </a:xfrm>
          <a:custGeom>
            <a:avLst/>
            <a:gdLst>
              <a:gd name="connsiteX0" fmla="*/ 0 w 613257"/>
              <a:gd name="connsiteY0" fmla="*/ 0 h 400715"/>
              <a:gd name="connsiteX1" fmla="*/ 46436 w 613257"/>
              <a:gd name="connsiteY1" fmla="*/ 9958 h 400715"/>
              <a:gd name="connsiteX2" fmla="*/ 521609 w 613257"/>
              <a:gd name="connsiteY2" fmla="*/ 275767 h 400715"/>
              <a:gd name="connsiteX3" fmla="*/ 579928 w 613257"/>
              <a:gd name="connsiteY3" fmla="*/ 310327 h 400715"/>
              <a:gd name="connsiteX4" fmla="*/ 600223 w 613257"/>
              <a:gd name="connsiteY4" fmla="*/ 341068 h 400715"/>
              <a:gd name="connsiteX5" fmla="*/ 613257 w 613257"/>
              <a:gd name="connsiteY5" fmla="*/ 362303 h 400715"/>
              <a:gd name="connsiteX6" fmla="*/ 586485 w 613257"/>
              <a:gd name="connsiteY6" fmla="*/ 400715 h 400715"/>
              <a:gd name="connsiteX7" fmla="*/ 583900 w 613257"/>
              <a:gd name="connsiteY7" fmla="*/ 398969 h 400715"/>
              <a:gd name="connsiteX8" fmla="*/ 512667 w 613257"/>
              <a:gd name="connsiteY8" fmla="*/ 351146 h 400715"/>
              <a:gd name="connsiteX9" fmla="*/ 120762 w 613257"/>
              <a:gd name="connsiteY9" fmla="*/ 84142 h 40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257" h="400715">
                <a:moveTo>
                  <a:pt x="0" y="0"/>
                </a:moveTo>
                <a:lnTo>
                  <a:pt x="46436" y="9958"/>
                </a:lnTo>
                <a:cubicBezTo>
                  <a:pt x="158142" y="44710"/>
                  <a:pt x="314895" y="150922"/>
                  <a:pt x="521609" y="275767"/>
                </a:cubicBezTo>
                <a:lnTo>
                  <a:pt x="579928" y="310327"/>
                </a:lnTo>
                <a:lnTo>
                  <a:pt x="600223" y="341068"/>
                </a:lnTo>
                <a:lnTo>
                  <a:pt x="613257" y="362303"/>
                </a:lnTo>
                <a:lnTo>
                  <a:pt x="586485" y="400715"/>
                </a:lnTo>
                <a:lnTo>
                  <a:pt x="583900" y="398969"/>
                </a:lnTo>
                <a:cubicBezTo>
                  <a:pt x="564751" y="385667"/>
                  <a:pt x="541060" y="369347"/>
                  <a:pt x="512667" y="351146"/>
                </a:cubicBezTo>
                <a:cubicBezTo>
                  <a:pt x="427488" y="296544"/>
                  <a:pt x="281701" y="196076"/>
                  <a:pt x="120762" y="84142"/>
                </a:cubicBezTo>
                <a:close/>
              </a:path>
            </a:pathLst>
          </a:custGeom>
          <a:solidFill>
            <a:srgbClr val="CBCED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D2E43BD5-84D9-4CE4-A488-52E67A49ECDD}"/>
              </a:ext>
            </a:extLst>
          </p:cNvPr>
          <p:cNvSpPr/>
          <p:nvPr/>
        </p:nvSpPr>
        <p:spPr>
          <a:xfrm>
            <a:off x="2390837" y="5666950"/>
            <a:ext cx="634838" cy="725114"/>
          </a:xfrm>
          <a:custGeom>
            <a:avLst/>
            <a:gdLst>
              <a:gd name="connsiteX0" fmla="*/ 373086 w 640999"/>
              <a:gd name="connsiteY0" fmla="*/ 736740 h 736740"/>
              <a:gd name="connsiteX1" fmla="*/ 6161 w 640999"/>
              <a:gd name="connsiteY1" fmla="*/ 11626 h 736740"/>
              <a:gd name="connsiteX2" fmla="*/ 640999 w 640999"/>
              <a:gd name="connsiteY2" fmla="*/ 358166 h 736740"/>
              <a:gd name="connsiteX0" fmla="*/ 372821 w 640734"/>
              <a:gd name="connsiteY0" fmla="*/ 736740 h 736740"/>
              <a:gd name="connsiteX1" fmla="*/ 5896 w 640734"/>
              <a:gd name="connsiteY1" fmla="*/ 11626 h 736740"/>
              <a:gd name="connsiteX2" fmla="*/ 640734 w 640734"/>
              <a:gd name="connsiteY2" fmla="*/ 358166 h 736740"/>
              <a:gd name="connsiteX0" fmla="*/ 372821 w 640734"/>
              <a:gd name="connsiteY0" fmla="*/ 736740 h 736740"/>
              <a:gd name="connsiteX1" fmla="*/ 5896 w 640734"/>
              <a:gd name="connsiteY1" fmla="*/ 11626 h 736740"/>
              <a:gd name="connsiteX2" fmla="*/ 640734 w 640734"/>
              <a:gd name="connsiteY2" fmla="*/ 358166 h 736740"/>
              <a:gd name="connsiteX0" fmla="*/ 366925 w 634838"/>
              <a:gd name="connsiteY0" fmla="*/ 736740 h 736740"/>
              <a:gd name="connsiteX1" fmla="*/ 0 w 634838"/>
              <a:gd name="connsiteY1" fmla="*/ 11626 h 736740"/>
              <a:gd name="connsiteX2" fmla="*/ 634838 w 634838"/>
              <a:gd name="connsiteY2" fmla="*/ 358166 h 736740"/>
              <a:gd name="connsiteX0" fmla="*/ 366925 w 634838"/>
              <a:gd name="connsiteY0" fmla="*/ 736740 h 736740"/>
              <a:gd name="connsiteX1" fmla="*/ 0 w 634838"/>
              <a:gd name="connsiteY1" fmla="*/ 11626 h 736740"/>
              <a:gd name="connsiteX2" fmla="*/ 634838 w 634838"/>
              <a:gd name="connsiteY2" fmla="*/ 358166 h 736740"/>
              <a:gd name="connsiteX0" fmla="*/ 366925 w 634838"/>
              <a:gd name="connsiteY0" fmla="*/ 725114 h 725114"/>
              <a:gd name="connsiteX1" fmla="*/ 0 w 634838"/>
              <a:gd name="connsiteY1" fmla="*/ 0 h 725114"/>
              <a:gd name="connsiteX2" fmla="*/ 634838 w 634838"/>
              <a:gd name="connsiteY2" fmla="*/ 346540 h 725114"/>
              <a:gd name="connsiteX0" fmla="*/ 366925 w 634838"/>
              <a:gd name="connsiteY0" fmla="*/ 725114 h 725114"/>
              <a:gd name="connsiteX1" fmla="*/ 0 w 634838"/>
              <a:gd name="connsiteY1" fmla="*/ 0 h 725114"/>
              <a:gd name="connsiteX2" fmla="*/ 634838 w 634838"/>
              <a:gd name="connsiteY2" fmla="*/ 340716 h 725114"/>
              <a:gd name="connsiteX0" fmla="*/ 366925 w 634838"/>
              <a:gd name="connsiteY0" fmla="*/ 725114 h 725114"/>
              <a:gd name="connsiteX1" fmla="*/ 0 w 634838"/>
              <a:gd name="connsiteY1" fmla="*/ 0 h 725114"/>
              <a:gd name="connsiteX2" fmla="*/ 634838 w 634838"/>
              <a:gd name="connsiteY2" fmla="*/ 340716 h 72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838" h="725114">
                <a:moveTo>
                  <a:pt x="366925" y="725114"/>
                </a:moveTo>
                <a:cubicBezTo>
                  <a:pt x="172785" y="673667"/>
                  <a:pt x="45623" y="304800"/>
                  <a:pt x="0" y="0"/>
                </a:cubicBezTo>
                <a:cubicBezTo>
                  <a:pt x="129103" y="12619"/>
                  <a:pt x="336833" y="167932"/>
                  <a:pt x="634838" y="340716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2E4F7B5F-98B3-4916-BB10-DB22F2BCA3F6}"/>
              </a:ext>
            </a:extLst>
          </p:cNvPr>
          <p:cNvSpPr/>
          <p:nvPr/>
        </p:nvSpPr>
        <p:spPr>
          <a:xfrm>
            <a:off x="2004188" y="6245924"/>
            <a:ext cx="634237" cy="529457"/>
          </a:xfrm>
          <a:custGeom>
            <a:avLst/>
            <a:gdLst>
              <a:gd name="connsiteX0" fmla="*/ 613215 w 613215"/>
              <a:gd name="connsiteY0" fmla="*/ 275220 h 518616"/>
              <a:gd name="connsiteX1" fmla="*/ 375090 w 613215"/>
              <a:gd name="connsiteY1" fmla="*/ 34714 h 518616"/>
              <a:gd name="connsiteX2" fmla="*/ 303652 w 613215"/>
              <a:gd name="connsiteY2" fmla="*/ 34714 h 518616"/>
              <a:gd name="connsiteX3" fmla="*/ 334609 w 613215"/>
              <a:gd name="connsiteY3" fmla="*/ 58526 h 518616"/>
              <a:gd name="connsiteX4" fmla="*/ 394140 w 613215"/>
              <a:gd name="connsiteY4" fmla="*/ 125201 h 518616"/>
              <a:gd name="connsiteX5" fmla="*/ 244121 w 613215"/>
              <a:gd name="connsiteY5" fmla="*/ 6139 h 518616"/>
              <a:gd name="connsiteX6" fmla="*/ 160777 w 613215"/>
              <a:gd name="connsiteY6" fmla="*/ 20426 h 518616"/>
              <a:gd name="connsiteX7" fmla="*/ 203640 w 613215"/>
              <a:gd name="connsiteY7" fmla="*/ 49001 h 518616"/>
              <a:gd name="connsiteX8" fmla="*/ 215546 w 613215"/>
              <a:gd name="connsiteY8" fmla="*/ 60907 h 518616"/>
              <a:gd name="connsiteX9" fmla="*/ 296509 w 613215"/>
              <a:gd name="connsiteY9" fmla="*/ 146632 h 518616"/>
              <a:gd name="connsiteX10" fmla="*/ 141727 w 613215"/>
              <a:gd name="connsiteY10" fmla="*/ 37095 h 518616"/>
              <a:gd name="connsiteX11" fmla="*/ 51240 w 613215"/>
              <a:gd name="connsiteY11" fmla="*/ 68051 h 518616"/>
              <a:gd name="connsiteX12" fmla="*/ 86959 w 613215"/>
              <a:gd name="connsiteY12" fmla="*/ 106151 h 518616"/>
              <a:gd name="connsiteX13" fmla="*/ 170302 w 613215"/>
              <a:gd name="connsiteY13" fmla="*/ 132345 h 518616"/>
              <a:gd name="connsiteX14" fmla="*/ 225071 w 613215"/>
              <a:gd name="connsiteY14" fmla="*/ 225214 h 518616"/>
              <a:gd name="connsiteX15" fmla="*/ 56002 w 613215"/>
              <a:gd name="connsiteY15" fmla="*/ 151395 h 518616"/>
              <a:gd name="connsiteX16" fmla="*/ 1234 w 613215"/>
              <a:gd name="connsiteY16" fmla="*/ 160920 h 518616"/>
              <a:gd name="connsiteX17" fmla="*/ 98865 w 613215"/>
              <a:gd name="connsiteY17" fmla="*/ 251407 h 518616"/>
              <a:gd name="connsiteX18" fmla="*/ 220309 w 613215"/>
              <a:gd name="connsiteY18" fmla="*/ 318082 h 518616"/>
              <a:gd name="connsiteX19" fmla="*/ 294127 w 613215"/>
              <a:gd name="connsiteY19" fmla="*/ 408570 h 518616"/>
              <a:gd name="connsiteX20" fmla="*/ 182209 w 613215"/>
              <a:gd name="connsiteY20" fmla="*/ 451432 h 518616"/>
              <a:gd name="connsiteX21" fmla="*/ 225071 w 613215"/>
              <a:gd name="connsiteY21" fmla="*/ 518107 h 518616"/>
              <a:gd name="connsiteX22" fmla="*/ 594165 w 613215"/>
              <a:gd name="connsiteY22" fmla="*/ 413332 h 518616"/>
              <a:gd name="connsiteX0" fmla="*/ 613215 w 613215"/>
              <a:gd name="connsiteY0" fmla="*/ 275220 h 518616"/>
              <a:gd name="connsiteX1" fmla="*/ 375090 w 613215"/>
              <a:gd name="connsiteY1" fmla="*/ 34714 h 518616"/>
              <a:gd name="connsiteX2" fmla="*/ 303652 w 613215"/>
              <a:gd name="connsiteY2" fmla="*/ 34714 h 518616"/>
              <a:gd name="connsiteX3" fmla="*/ 334609 w 613215"/>
              <a:gd name="connsiteY3" fmla="*/ 58526 h 518616"/>
              <a:gd name="connsiteX4" fmla="*/ 394140 w 613215"/>
              <a:gd name="connsiteY4" fmla="*/ 125201 h 518616"/>
              <a:gd name="connsiteX5" fmla="*/ 244121 w 613215"/>
              <a:gd name="connsiteY5" fmla="*/ 6139 h 518616"/>
              <a:gd name="connsiteX6" fmla="*/ 160777 w 613215"/>
              <a:gd name="connsiteY6" fmla="*/ 20426 h 518616"/>
              <a:gd name="connsiteX7" fmla="*/ 203640 w 613215"/>
              <a:gd name="connsiteY7" fmla="*/ 49001 h 518616"/>
              <a:gd name="connsiteX8" fmla="*/ 215546 w 613215"/>
              <a:gd name="connsiteY8" fmla="*/ 60907 h 518616"/>
              <a:gd name="connsiteX9" fmla="*/ 296509 w 613215"/>
              <a:gd name="connsiteY9" fmla="*/ 146632 h 518616"/>
              <a:gd name="connsiteX10" fmla="*/ 141727 w 613215"/>
              <a:gd name="connsiteY10" fmla="*/ 37095 h 518616"/>
              <a:gd name="connsiteX11" fmla="*/ 51240 w 613215"/>
              <a:gd name="connsiteY11" fmla="*/ 68051 h 518616"/>
              <a:gd name="connsiteX12" fmla="*/ 86959 w 613215"/>
              <a:gd name="connsiteY12" fmla="*/ 106151 h 518616"/>
              <a:gd name="connsiteX13" fmla="*/ 170302 w 613215"/>
              <a:gd name="connsiteY13" fmla="*/ 132345 h 518616"/>
              <a:gd name="connsiteX14" fmla="*/ 225071 w 613215"/>
              <a:gd name="connsiteY14" fmla="*/ 225214 h 518616"/>
              <a:gd name="connsiteX15" fmla="*/ 56002 w 613215"/>
              <a:gd name="connsiteY15" fmla="*/ 151395 h 518616"/>
              <a:gd name="connsiteX16" fmla="*/ 1234 w 613215"/>
              <a:gd name="connsiteY16" fmla="*/ 160920 h 518616"/>
              <a:gd name="connsiteX17" fmla="*/ 98865 w 613215"/>
              <a:gd name="connsiteY17" fmla="*/ 251407 h 518616"/>
              <a:gd name="connsiteX18" fmla="*/ 220309 w 613215"/>
              <a:gd name="connsiteY18" fmla="*/ 318082 h 518616"/>
              <a:gd name="connsiteX19" fmla="*/ 294127 w 613215"/>
              <a:gd name="connsiteY19" fmla="*/ 408570 h 518616"/>
              <a:gd name="connsiteX20" fmla="*/ 182209 w 613215"/>
              <a:gd name="connsiteY20" fmla="*/ 451432 h 518616"/>
              <a:gd name="connsiteX21" fmla="*/ 225071 w 613215"/>
              <a:gd name="connsiteY21" fmla="*/ 518107 h 518616"/>
              <a:gd name="connsiteX22" fmla="*/ 594165 w 613215"/>
              <a:gd name="connsiteY22" fmla="*/ 413332 h 518616"/>
              <a:gd name="connsiteX0" fmla="*/ 613215 w 613215"/>
              <a:gd name="connsiteY0" fmla="*/ 275220 h 518616"/>
              <a:gd name="connsiteX1" fmla="*/ 384615 w 613215"/>
              <a:gd name="connsiteY1" fmla="*/ 22807 h 518616"/>
              <a:gd name="connsiteX2" fmla="*/ 303652 w 613215"/>
              <a:gd name="connsiteY2" fmla="*/ 34714 h 518616"/>
              <a:gd name="connsiteX3" fmla="*/ 334609 w 613215"/>
              <a:gd name="connsiteY3" fmla="*/ 58526 h 518616"/>
              <a:gd name="connsiteX4" fmla="*/ 394140 w 613215"/>
              <a:gd name="connsiteY4" fmla="*/ 125201 h 518616"/>
              <a:gd name="connsiteX5" fmla="*/ 244121 w 613215"/>
              <a:gd name="connsiteY5" fmla="*/ 6139 h 518616"/>
              <a:gd name="connsiteX6" fmla="*/ 160777 w 613215"/>
              <a:gd name="connsiteY6" fmla="*/ 20426 h 518616"/>
              <a:gd name="connsiteX7" fmla="*/ 203640 w 613215"/>
              <a:gd name="connsiteY7" fmla="*/ 49001 h 518616"/>
              <a:gd name="connsiteX8" fmla="*/ 215546 w 613215"/>
              <a:gd name="connsiteY8" fmla="*/ 60907 h 518616"/>
              <a:gd name="connsiteX9" fmla="*/ 296509 w 613215"/>
              <a:gd name="connsiteY9" fmla="*/ 146632 h 518616"/>
              <a:gd name="connsiteX10" fmla="*/ 141727 w 613215"/>
              <a:gd name="connsiteY10" fmla="*/ 37095 h 518616"/>
              <a:gd name="connsiteX11" fmla="*/ 51240 w 613215"/>
              <a:gd name="connsiteY11" fmla="*/ 68051 h 518616"/>
              <a:gd name="connsiteX12" fmla="*/ 86959 w 613215"/>
              <a:gd name="connsiteY12" fmla="*/ 106151 h 518616"/>
              <a:gd name="connsiteX13" fmla="*/ 170302 w 613215"/>
              <a:gd name="connsiteY13" fmla="*/ 132345 h 518616"/>
              <a:gd name="connsiteX14" fmla="*/ 225071 w 613215"/>
              <a:gd name="connsiteY14" fmla="*/ 225214 h 518616"/>
              <a:gd name="connsiteX15" fmla="*/ 56002 w 613215"/>
              <a:gd name="connsiteY15" fmla="*/ 151395 h 518616"/>
              <a:gd name="connsiteX16" fmla="*/ 1234 w 613215"/>
              <a:gd name="connsiteY16" fmla="*/ 160920 h 518616"/>
              <a:gd name="connsiteX17" fmla="*/ 98865 w 613215"/>
              <a:gd name="connsiteY17" fmla="*/ 251407 h 518616"/>
              <a:gd name="connsiteX18" fmla="*/ 220309 w 613215"/>
              <a:gd name="connsiteY18" fmla="*/ 318082 h 518616"/>
              <a:gd name="connsiteX19" fmla="*/ 294127 w 613215"/>
              <a:gd name="connsiteY19" fmla="*/ 408570 h 518616"/>
              <a:gd name="connsiteX20" fmla="*/ 182209 w 613215"/>
              <a:gd name="connsiteY20" fmla="*/ 451432 h 518616"/>
              <a:gd name="connsiteX21" fmla="*/ 225071 w 613215"/>
              <a:gd name="connsiteY21" fmla="*/ 518107 h 518616"/>
              <a:gd name="connsiteX22" fmla="*/ 594165 w 613215"/>
              <a:gd name="connsiteY22" fmla="*/ 413332 h 518616"/>
              <a:gd name="connsiteX0" fmla="*/ 613215 w 613215"/>
              <a:gd name="connsiteY0" fmla="*/ 275220 h 518616"/>
              <a:gd name="connsiteX1" fmla="*/ 379853 w 613215"/>
              <a:gd name="connsiteY1" fmla="*/ 22807 h 518616"/>
              <a:gd name="connsiteX2" fmla="*/ 303652 w 613215"/>
              <a:gd name="connsiteY2" fmla="*/ 34714 h 518616"/>
              <a:gd name="connsiteX3" fmla="*/ 334609 w 613215"/>
              <a:gd name="connsiteY3" fmla="*/ 58526 h 518616"/>
              <a:gd name="connsiteX4" fmla="*/ 394140 w 613215"/>
              <a:gd name="connsiteY4" fmla="*/ 125201 h 518616"/>
              <a:gd name="connsiteX5" fmla="*/ 244121 w 613215"/>
              <a:gd name="connsiteY5" fmla="*/ 6139 h 518616"/>
              <a:gd name="connsiteX6" fmla="*/ 160777 w 613215"/>
              <a:gd name="connsiteY6" fmla="*/ 20426 h 518616"/>
              <a:gd name="connsiteX7" fmla="*/ 203640 w 613215"/>
              <a:gd name="connsiteY7" fmla="*/ 49001 h 518616"/>
              <a:gd name="connsiteX8" fmla="*/ 215546 w 613215"/>
              <a:gd name="connsiteY8" fmla="*/ 60907 h 518616"/>
              <a:gd name="connsiteX9" fmla="*/ 296509 w 613215"/>
              <a:gd name="connsiteY9" fmla="*/ 146632 h 518616"/>
              <a:gd name="connsiteX10" fmla="*/ 141727 w 613215"/>
              <a:gd name="connsiteY10" fmla="*/ 37095 h 518616"/>
              <a:gd name="connsiteX11" fmla="*/ 51240 w 613215"/>
              <a:gd name="connsiteY11" fmla="*/ 68051 h 518616"/>
              <a:gd name="connsiteX12" fmla="*/ 86959 w 613215"/>
              <a:gd name="connsiteY12" fmla="*/ 106151 h 518616"/>
              <a:gd name="connsiteX13" fmla="*/ 170302 w 613215"/>
              <a:gd name="connsiteY13" fmla="*/ 132345 h 518616"/>
              <a:gd name="connsiteX14" fmla="*/ 225071 w 613215"/>
              <a:gd name="connsiteY14" fmla="*/ 225214 h 518616"/>
              <a:gd name="connsiteX15" fmla="*/ 56002 w 613215"/>
              <a:gd name="connsiteY15" fmla="*/ 151395 h 518616"/>
              <a:gd name="connsiteX16" fmla="*/ 1234 w 613215"/>
              <a:gd name="connsiteY16" fmla="*/ 160920 h 518616"/>
              <a:gd name="connsiteX17" fmla="*/ 98865 w 613215"/>
              <a:gd name="connsiteY17" fmla="*/ 251407 h 518616"/>
              <a:gd name="connsiteX18" fmla="*/ 220309 w 613215"/>
              <a:gd name="connsiteY18" fmla="*/ 318082 h 518616"/>
              <a:gd name="connsiteX19" fmla="*/ 294127 w 613215"/>
              <a:gd name="connsiteY19" fmla="*/ 408570 h 518616"/>
              <a:gd name="connsiteX20" fmla="*/ 182209 w 613215"/>
              <a:gd name="connsiteY20" fmla="*/ 451432 h 518616"/>
              <a:gd name="connsiteX21" fmla="*/ 225071 w 613215"/>
              <a:gd name="connsiteY21" fmla="*/ 518107 h 518616"/>
              <a:gd name="connsiteX22" fmla="*/ 594165 w 613215"/>
              <a:gd name="connsiteY22" fmla="*/ 413332 h 518616"/>
              <a:gd name="connsiteX0" fmla="*/ 613215 w 613215"/>
              <a:gd name="connsiteY0" fmla="*/ 275220 h 518616"/>
              <a:gd name="connsiteX1" fmla="*/ 379853 w 613215"/>
              <a:gd name="connsiteY1" fmla="*/ 22807 h 518616"/>
              <a:gd name="connsiteX2" fmla="*/ 303652 w 613215"/>
              <a:gd name="connsiteY2" fmla="*/ 34714 h 518616"/>
              <a:gd name="connsiteX3" fmla="*/ 334609 w 613215"/>
              <a:gd name="connsiteY3" fmla="*/ 58526 h 518616"/>
              <a:gd name="connsiteX4" fmla="*/ 394140 w 613215"/>
              <a:gd name="connsiteY4" fmla="*/ 125201 h 518616"/>
              <a:gd name="connsiteX5" fmla="*/ 244121 w 613215"/>
              <a:gd name="connsiteY5" fmla="*/ 6139 h 518616"/>
              <a:gd name="connsiteX6" fmla="*/ 160777 w 613215"/>
              <a:gd name="connsiteY6" fmla="*/ 20426 h 518616"/>
              <a:gd name="connsiteX7" fmla="*/ 203640 w 613215"/>
              <a:gd name="connsiteY7" fmla="*/ 49001 h 518616"/>
              <a:gd name="connsiteX8" fmla="*/ 215546 w 613215"/>
              <a:gd name="connsiteY8" fmla="*/ 60907 h 518616"/>
              <a:gd name="connsiteX9" fmla="*/ 296509 w 613215"/>
              <a:gd name="connsiteY9" fmla="*/ 146632 h 518616"/>
              <a:gd name="connsiteX10" fmla="*/ 141727 w 613215"/>
              <a:gd name="connsiteY10" fmla="*/ 37095 h 518616"/>
              <a:gd name="connsiteX11" fmla="*/ 51240 w 613215"/>
              <a:gd name="connsiteY11" fmla="*/ 68051 h 518616"/>
              <a:gd name="connsiteX12" fmla="*/ 86959 w 613215"/>
              <a:gd name="connsiteY12" fmla="*/ 106151 h 518616"/>
              <a:gd name="connsiteX13" fmla="*/ 170302 w 613215"/>
              <a:gd name="connsiteY13" fmla="*/ 132345 h 518616"/>
              <a:gd name="connsiteX14" fmla="*/ 225071 w 613215"/>
              <a:gd name="connsiteY14" fmla="*/ 225214 h 518616"/>
              <a:gd name="connsiteX15" fmla="*/ 56002 w 613215"/>
              <a:gd name="connsiteY15" fmla="*/ 151395 h 518616"/>
              <a:gd name="connsiteX16" fmla="*/ 1234 w 613215"/>
              <a:gd name="connsiteY16" fmla="*/ 160920 h 518616"/>
              <a:gd name="connsiteX17" fmla="*/ 98865 w 613215"/>
              <a:gd name="connsiteY17" fmla="*/ 251407 h 518616"/>
              <a:gd name="connsiteX18" fmla="*/ 220309 w 613215"/>
              <a:gd name="connsiteY18" fmla="*/ 318082 h 518616"/>
              <a:gd name="connsiteX19" fmla="*/ 294127 w 613215"/>
              <a:gd name="connsiteY19" fmla="*/ 408570 h 518616"/>
              <a:gd name="connsiteX20" fmla="*/ 182209 w 613215"/>
              <a:gd name="connsiteY20" fmla="*/ 451432 h 518616"/>
              <a:gd name="connsiteX21" fmla="*/ 225071 w 613215"/>
              <a:gd name="connsiteY21" fmla="*/ 518107 h 518616"/>
              <a:gd name="connsiteX22" fmla="*/ 594165 w 613215"/>
              <a:gd name="connsiteY22" fmla="*/ 413332 h 518616"/>
              <a:gd name="connsiteX0" fmla="*/ 615596 w 615596"/>
              <a:gd name="connsiteY0" fmla="*/ 246645 h 518616"/>
              <a:gd name="connsiteX1" fmla="*/ 379853 w 615596"/>
              <a:gd name="connsiteY1" fmla="*/ 22807 h 518616"/>
              <a:gd name="connsiteX2" fmla="*/ 303652 w 615596"/>
              <a:gd name="connsiteY2" fmla="*/ 34714 h 518616"/>
              <a:gd name="connsiteX3" fmla="*/ 334609 w 615596"/>
              <a:gd name="connsiteY3" fmla="*/ 58526 h 518616"/>
              <a:gd name="connsiteX4" fmla="*/ 394140 w 615596"/>
              <a:gd name="connsiteY4" fmla="*/ 125201 h 518616"/>
              <a:gd name="connsiteX5" fmla="*/ 244121 w 615596"/>
              <a:gd name="connsiteY5" fmla="*/ 6139 h 518616"/>
              <a:gd name="connsiteX6" fmla="*/ 160777 w 615596"/>
              <a:gd name="connsiteY6" fmla="*/ 20426 h 518616"/>
              <a:gd name="connsiteX7" fmla="*/ 203640 w 615596"/>
              <a:gd name="connsiteY7" fmla="*/ 49001 h 518616"/>
              <a:gd name="connsiteX8" fmla="*/ 215546 w 615596"/>
              <a:gd name="connsiteY8" fmla="*/ 60907 h 518616"/>
              <a:gd name="connsiteX9" fmla="*/ 296509 w 615596"/>
              <a:gd name="connsiteY9" fmla="*/ 146632 h 518616"/>
              <a:gd name="connsiteX10" fmla="*/ 141727 w 615596"/>
              <a:gd name="connsiteY10" fmla="*/ 37095 h 518616"/>
              <a:gd name="connsiteX11" fmla="*/ 51240 w 615596"/>
              <a:gd name="connsiteY11" fmla="*/ 68051 h 518616"/>
              <a:gd name="connsiteX12" fmla="*/ 86959 w 615596"/>
              <a:gd name="connsiteY12" fmla="*/ 106151 h 518616"/>
              <a:gd name="connsiteX13" fmla="*/ 170302 w 615596"/>
              <a:gd name="connsiteY13" fmla="*/ 132345 h 518616"/>
              <a:gd name="connsiteX14" fmla="*/ 225071 w 615596"/>
              <a:gd name="connsiteY14" fmla="*/ 225214 h 518616"/>
              <a:gd name="connsiteX15" fmla="*/ 56002 w 615596"/>
              <a:gd name="connsiteY15" fmla="*/ 151395 h 518616"/>
              <a:gd name="connsiteX16" fmla="*/ 1234 w 615596"/>
              <a:gd name="connsiteY16" fmla="*/ 160920 h 518616"/>
              <a:gd name="connsiteX17" fmla="*/ 98865 w 615596"/>
              <a:gd name="connsiteY17" fmla="*/ 251407 h 518616"/>
              <a:gd name="connsiteX18" fmla="*/ 220309 w 615596"/>
              <a:gd name="connsiteY18" fmla="*/ 318082 h 518616"/>
              <a:gd name="connsiteX19" fmla="*/ 294127 w 615596"/>
              <a:gd name="connsiteY19" fmla="*/ 408570 h 518616"/>
              <a:gd name="connsiteX20" fmla="*/ 182209 w 615596"/>
              <a:gd name="connsiteY20" fmla="*/ 451432 h 518616"/>
              <a:gd name="connsiteX21" fmla="*/ 225071 w 615596"/>
              <a:gd name="connsiteY21" fmla="*/ 518107 h 518616"/>
              <a:gd name="connsiteX22" fmla="*/ 594165 w 615596"/>
              <a:gd name="connsiteY22" fmla="*/ 413332 h 518616"/>
              <a:gd name="connsiteX0" fmla="*/ 615596 w 615596"/>
              <a:gd name="connsiteY0" fmla="*/ 246645 h 518616"/>
              <a:gd name="connsiteX1" fmla="*/ 379853 w 615596"/>
              <a:gd name="connsiteY1" fmla="*/ 22807 h 518616"/>
              <a:gd name="connsiteX2" fmla="*/ 303652 w 615596"/>
              <a:gd name="connsiteY2" fmla="*/ 34714 h 518616"/>
              <a:gd name="connsiteX3" fmla="*/ 334609 w 615596"/>
              <a:gd name="connsiteY3" fmla="*/ 58526 h 518616"/>
              <a:gd name="connsiteX4" fmla="*/ 394140 w 615596"/>
              <a:gd name="connsiteY4" fmla="*/ 125201 h 518616"/>
              <a:gd name="connsiteX5" fmla="*/ 244121 w 615596"/>
              <a:gd name="connsiteY5" fmla="*/ 6139 h 518616"/>
              <a:gd name="connsiteX6" fmla="*/ 160777 w 615596"/>
              <a:gd name="connsiteY6" fmla="*/ 20426 h 518616"/>
              <a:gd name="connsiteX7" fmla="*/ 203640 w 615596"/>
              <a:gd name="connsiteY7" fmla="*/ 49001 h 518616"/>
              <a:gd name="connsiteX8" fmla="*/ 215546 w 615596"/>
              <a:gd name="connsiteY8" fmla="*/ 60907 h 518616"/>
              <a:gd name="connsiteX9" fmla="*/ 296509 w 615596"/>
              <a:gd name="connsiteY9" fmla="*/ 146632 h 518616"/>
              <a:gd name="connsiteX10" fmla="*/ 141727 w 615596"/>
              <a:gd name="connsiteY10" fmla="*/ 37095 h 518616"/>
              <a:gd name="connsiteX11" fmla="*/ 51240 w 615596"/>
              <a:gd name="connsiteY11" fmla="*/ 68051 h 518616"/>
              <a:gd name="connsiteX12" fmla="*/ 86959 w 615596"/>
              <a:gd name="connsiteY12" fmla="*/ 106151 h 518616"/>
              <a:gd name="connsiteX13" fmla="*/ 170302 w 615596"/>
              <a:gd name="connsiteY13" fmla="*/ 132345 h 518616"/>
              <a:gd name="connsiteX14" fmla="*/ 225071 w 615596"/>
              <a:gd name="connsiteY14" fmla="*/ 225214 h 518616"/>
              <a:gd name="connsiteX15" fmla="*/ 56002 w 615596"/>
              <a:gd name="connsiteY15" fmla="*/ 151395 h 518616"/>
              <a:gd name="connsiteX16" fmla="*/ 1234 w 615596"/>
              <a:gd name="connsiteY16" fmla="*/ 160920 h 518616"/>
              <a:gd name="connsiteX17" fmla="*/ 98865 w 615596"/>
              <a:gd name="connsiteY17" fmla="*/ 251407 h 518616"/>
              <a:gd name="connsiteX18" fmla="*/ 220309 w 615596"/>
              <a:gd name="connsiteY18" fmla="*/ 318082 h 518616"/>
              <a:gd name="connsiteX19" fmla="*/ 294127 w 615596"/>
              <a:gd name="connsiteY19" fmla="*/ 408570 h 518616"/>
              <a:gd name="connsiteX20" fmla="*/ 182209 w 615596"/>
              <a:gd name="connsiteY20" fmla="*/ 451432 h 518616"/>
              <a:gd name="connsiteX21" fmla="*/ 225071 w 615596"/>
              <a:gd name="connsiteY21" fmla="*/ 518107 h 518616"/>
              <a:gd name="connsiteX22" fmla="*/ 594165 w 615596"/>
              <a:gd name="connsiteY22" fmla="*/ 413332 h 518616"/>
              <a:gd name="connsiteX0" fmla="*/ 615596 w 615596"/>
              <a:gd name="connsiteY0" fmla="*/ 257270 h 529241"/>
              <a:gd name="connsiteX1" fmla="*/ 379853 w 615596"/>
              <a:gd name="connsiteY1" fmla="*/ 33432 h 529241"/>
              <a:gd name="connsiteX2" fmla="*/ 303652 w 615596"/>
              <a:gd name="connsiteY2" fmla="*/ 45339 h 529241"/>
              <a:gd name="connsiteX3" fmla="*/ 334609 w 615596"/>
              <a:gd name="connsiteY3" fmla="*/ 69151 h 529241"/>
              <a:gd name="connsiteX4" fmla="*/ 394140 w 615596"/>
              <a:gd name="connsiteY4" fmla="*/ 135826 h 529241"/>
              <a:gd name="connsiteX5" fmla="*/ 241740 w 615596"/>
              <a:gd name="connsiteY5" fmla="*/ 4858 h 529241"/>
              <a:gd name="connsiteX6" fmla="*/ 160777 w 615596"/>
              <a:gd name="connsiteY6" fmla="*/ 31051 h 529241"/>
              <a:gd name="connsiteX7" fmla="*/ 203640 w 615596"/>
              <a:gd name="connsiteY7" fmla="*/ 59626 h 529241"/>
              <a:gd name="connsiteX8" fmla="*/ 215546 w 615596"/>
              <a:gd name="connsiteY8" fmla="*/ 71532 h 529241"/>
              <a:gd name="connsiteX9" fmla="*/ 296509 w 615596"/>
              <a:gd name="connsiteY9" fmla="*/ 157257 h 529241"/>
              <a:gd name="connsiteX10" fmla="*/ 141727 w 615596"/>
              <a:gd name="connsiteY10" fmla="*/ 47720 h 529241"/>
              <a:gd name="connsiteX11" fmla="*/ 51240 w 615596"/>
              <a:gd name="connsiteY11" fmla="*/ 78676 h 529241"/>
              <a:gd name="connsiteX12" fmla="*/ 86959 w 615596"/>
              <a:gd name="connsiteY12" fmla="*/ 116776 h 529241"/>
              <a:gd name="connsiteX13" fmla="*/ 170302 w 615596"/>
              <a:gd name="connsiteY13" fmla="*/ 142970 h 529241"/>
              <a:gd name="connsiteX14" fmla="*/ 225071 w 615596"/>
              <a:gd name="connsiteY14" fmla="*/ 235839 h 529241"/>
              <a:gd name="connsiteX15" fmla="*/ 56002 w 615596"/>
              <a:gd name="connsiteY15" fmla="*/ 162020 h 529241"/>
              <a:gd name="connsiteX16" fmla="*/ 1234 w 615596"/>
              <a:gd name="connsiteY16" fmla="*/ 171545 h 529241"/>
              <a:gd name="connsiteX17" fmla="*/ 98865 w 615596"/>
              <a:gd name="connsiteY17" fmla="*/ 262032 h 529241"/>
              <a:gd name="connsiteX18" fmla="*/ 220309 w 615596"/>
              <a:gd name="connsiteY18" fmla="*/ 328707 h 529241"/>
              <a:gd name="connsiteX19" fmla="*/ 294127 w 615596"/>
              <a:gd name="connsiteY19" fmla="*/ 419195 h 529241"/>
              <a:gd name="connsiteX20" fmla="*/ 182209 w 615596"/>
              <a:gd name="connsiteY20" fmla="*/ 462057 h 529241"/>
              <a:gd name="connsiteX21" fmla="*/ 225071 w 615596"/>
              <a:gd name="connsiteY21" fmla="*/ 528732 h 529241"/>
              <a:gd name="connsiteX22" fmla="*/ 594165 w 615596"/>
              <a:gd name="connsiteY22" fmla="*/ 423957 h 529241"/>
              <a:gd name="connsiteX0" fmla="*/ 615596 w 615596"/>
              <a:gd name="connsiteY0" fmla="*/ 257270 h 529241"/>
              <a:gd name="connsiteX1" fmla="*/ 379853 w 615596"/>
              <a:gd name="connsiteY1" fmla="*/ 33432 h 529241"/>
              <a:gd name="connsiteX2" fmla="*/ 303652 w 615596"/>
              <a:gd name="connsiteY2" fmla="*/ 45339 h 529241"/>
              <a:gd name="connsiteX3" fmla="*/ 334609 w 615596"/>
              <a:gd name="connsiteY3" fmla="*/ 69151 h 529241"/>
              <a:gd name="connsiteX4" fmla="*/ 394140 w 615596"/>
              <a:gd name="connsiteY4" fmla="*/ 135826 h 529241"/>
              <a:gd name="connsiteX5" fmla="*/ 241740 w 615596"/>
              <a:gd name="connsiteY5" fmla="*/ 4858 h 529241"/>
              <a:gd name="connsiteX6" fmla="*/ 160777 w 615596"/>
              <a:gd name="connsiteY6" fmla="*/ 31051 h 529241"/>
              <a:gd name="connsiteX7" fmla="*/ 203640 w 615596"/>
              <a:gd name="connsiteY7" fmla="*/ 59626 h 529241"/>
              <a:gd name="connsiteX8" fmla="*/ 215546 w 615596"/>
              <a:gd name="connsiteY8" fmla="*/ 71532 h 529241"/>
              <a:gd name="connsiteX9" fmla="*/ 301271 w 615596"/>
              <a:gd name="connsiteY9" fmla="*/ 164400 h 529241"/>
              <a:gd name="connsiteX10" fmla="*/ 141727 w 615596"/>
              <a:gd name="connsiteY10" fmla="*/ 47720 h 529241"/>
              <a:gd name="connsiteX11" fmla="*/ 51240 w 615596"/>
              <a:gd name="connsiteY11" fmla="*/ 78676 h 529241"/>
              <a:gd name="connsiteX12" fmla="*/ 86959 w 615596"/>
              <a:gd name="connsiteY12" fmla="*/ 116776 h 529241"/>
              <a:gd name="connsiteX13" fmla="*/ 170302 w 615596"/>
              <a:gd name="connsiteY13" fmla="*/ 142970 h 529241"/>
              <a:gd name="connsiteX14" fmla="*/ 225071 w 615596"/>
              <a:gd name="connsiteY14" fmla="*/ 235839 h 529241"/>
              <a:gd name="connsiteX15" fmla="*/ 56002 w 615596"/>
              <a:gd name="connsiteY15" fmla="*/ 162020 h 529241"/>
              <a:gd name="connsiteX16" fmla="*/ 1234 w 615596"/>
              <a:gd name="connsiteY16" fmla="*/ 171545 h 529241"/>
              <a:gd name="connsiteX17" fmla="*/ 98865 w 615596"/>
              <a:gd name="connsiteY17" fmla="*/ 262032 h 529241"/>
              <a:gd name="connsiteX18" fmla="*/ 220309 w 615596"/>
              <a:gd name="connsiteY18" fmla="*/ 328707 h 529241"/>
              <a:gd name="connsiteX19" fmla="*/ 294127 w 615596"/>
              <a:gd name="connsiteY19" fmla="*/ 419195 h 529241"/>
              <a:gd name="connsiteX20" fmla="*/ 182209 w 615596"/>
              <a:gd name="connsiteY20" fmla="*/ 462057 h 529241"/>
              <a:gd name="connsiteX21" fmla="*/ 225071 w 615596"/>
              <a:gd name="connsiteY21" fmla="*/ 528732 h 529241"/>
              <a:gd name="connsiteX22" fmla="*/ 594165 w 615596"/>
              <a:gd name="connsiteY22" fmla="*/ 423957 h 529241"/>
              <a:gd name="connsiteX0" fmla="*/ 634237 w 634237"/>
              <a:gd name="connsiteY0" fmla="*/ 257270 h 529241"/>
              <a:gd name="connsiteX1" fmla="*/ 398494 w 634237"/>
              <a:gd name="connsiteY1" fmla="*/ 33432 h 529241"/>
              <a:gd name="connsiteX2" fmla="*/ 322293 w 634237"/>
              <a:gd name="connsiteY2" fmla="*/ 45339 h 529241"/>
              <a:gd name="connsiteX3" fmla="*/ 353250 w 634237"/>
              <a:gd name="connsiteY3" fmla="*/ 69151 h 529241"/>
              <a:gd name="connsiteX4" fmla="*/ 412781 w 634237"/>
              <a:gd name="connsiteY4" fmla="*/ 135826 h 529241"/>
              <a:gd name="connsiteX5" fmla="*/ 260381 w 634237"/>
              <a:gd name="connsiteY5" fmla="*/ 4858 h 529241"/>
              <a:gd name="connsiteX6" fmla="*/ 179418 w 634237"/>
              <a:gd name="connsiteY6" fmla="*/ 31051 h 529241"/>
              <a:gd name="connsiteX7" fmla="*/ 222281 w 634237"/>
              <a:gd name="connsiteY7" fmla="*/ 59626 h 529241"/>
              <a:gd name="connsiteX8" fmla="*/ 234187 w 634237"/>
              <a:gd name="connsiteY8" fmla="*/ 71532 h 529241"/>
              <a:gd name="connsiteX9" fmla="*/ 319912 w 634237"/>
              <a:gd name="connsiteY9" fmla="*/ 164400 h 529241"/>
              <a:gd name="connsiteX10" fmla="*/ 160368 w 634237"/>
              <a:gd name="connsiteY10" fmla="*/ 47720 h 529241"/>
              <a:gd name="connsiteX11" fmla="*/ 69881 w 634237"/>
              <a:gd name="connsiteY11" fmla="*/ 78676 h 529241"/>
              <a:gd name="connsiteX12" fmla="*/ 105600 w 634237"/>
              <a:gd name="connsiteY12" fmla="*/ 116776 h 529241"/>
              <a:gd name="connsiteX13" fmla="*/ 188943 w 634237"/>
              <a:gd name="connsiteY13" fmla="*/ 142970 h 529241"/>
              <a:gd name="connsiteX14" fmla="*/ 243712 w 634237"/>
              <a:gd name="connsiteY14" fmla="*/ 235839 h 529241"/>
              <a:gd name="connsiteX15" fmla="*/ 74643 w 634237"/>
              <a:gd name="connsiteY15" fmla="*/ 162020 h 529241"/>
              <a:gd name="connsiteX16" fmla="*/ 825 w 634237"/>
              <a:gd name="connsiteY16" fmla="*/ 176308 h 529241"/>
              <a:gd name="connsiteX17" fmla="*/ 117506 w 634237"/>
              <a:gd name="connsiteY17" fmla="*/ 262032 h 529241"/>
              <a:gd name="connsiteX18" fmla="*/ 238950 w 634237"/>
              <a:gd name="connsiteY18" fmla="*/ 328707 h 529241"/>
              <a:gd name="connsiteX19" fmla="*/ 312768 w 634237"/>
              <a:gd name="connsiteY19" fmla="*/ 419195 h 529241"/>
              <a:gd name="connsiteX20" fmla="*/ 200850 w 634237"/>
              <a:gd name="connsiteY20" fmla="*/ 462057 h 529241"/>
              <a:gd name="connsiteX21" fmla="*/ 243712 w 634237"/>
              <a:gd name="connsiteY21" fmla="*/ 528732 h 529241"/>
              <a:gd name="connsiteX22" fmla="*/ 612806 w 634237"/>
              <a:gd name="connsiteY22" fmla="*/ 423957 h 529241"/>
              <a:gd name="connsiteX0" fmla="*/ 634237 w 634237"/>
              <a:gd name="connsiteY0" fmla="*/ 257270 h 529241"/>
              <a:gd name="connsiteX1" fmla="*/ 398494 w 634237"/>
              <a:gd name="connsiteY1" fmla="*/ 33432 h 529241"/>
              <a:gd name="connsiteX2" fmla="*/ 322293 w 634237"/>
              <a:gd name="connsiteY2" fmla="*/ 45339 h 529241"/>
              <a:gd name="connsiteX3" fmla="*/ 353250 w 634237"/>
              <a:gd name="connsiteY3" fmla="*/ 69151 h 529241"/>
              <a:gd name="connsiteX4" fmla="*/ 412781 w 634237"/>
              <a:gd name="connsiteY4" fmla="*/ 135826 h 529241"/>
              <a:gd name="connsiteX5" fmla="*/ 260381 w 634237"/>
              <a:gd name="connsiteY5" fmla="*/ 4858 h 529241"/>
              <a:gd name="connsiteX6" fmla="*/ 179418 w 634237"/>
              <a:gd name="connsiteY6" fmla="*/ 31051 h 529241"/>
              <a:gd name="connsiteX7" fmla="*/ 222281 w 634237"/>
              <a:gd name="connsiteY7" fmla="*/ 59626 h 529241"/>
              <a:gd name="connsiteX8" fmla="*/ 234187 w 634237"/>
              <a:gd name="connsiteY8" fmla="*/ 71532 h 529241"/>
              <a:gd name="connsiteX9" fmla="*/ 319912 w 634237"/>
              <a:gd name="connsiteY9" fmla="*/ 164400 h 529241"/>
              <a:gd name="connsiteX10" fmla="*/ 160368 w 634237"/>
              <a:gd name="connsiteY10" fmla="*/ 47720 h 529241"/>
              <a:gd name="connsiteX11" fmla="*/ 69881 w 634237"/>
              <a:gd name="connsiteY11" fmla="*/ 78676 h 529241"/>
              <a:gd name="connsiteX12" fmla="*/ 105600 w 634237"/>
              <a:gd name="connsiteY12" fmla="*/ 116776 h 529241"/>
              <a:gd name="connsiteX13" fmla="*/ 181799 w 634237"/>
              <a:gd name="connsiteY13" fmla="*/ 154877 h 529241"/>
              <a:gd name="connsiteX14" fmla="*/ 243712 w 634237"/>
              <a:gd name="connsiteY14" fmla="*/ 235839 h 529241"/>
              <a:gd name="connsiteX15" fmla="*/ 74643 w 634237"/>
              <a:gd name="connsiteY15" fmla="*/ 162020 h 529241"/>
              <a:gd name="connsiteX16" fmla="*/ 825 w 634237"/>
              <a:gd name="connsiteY16" fmla="*/ 176308 h 529241"/>
              <a:gd name="connsiteX17" fmla="*/ 117506 w 634237"/>
              <a:gd name="connsiteY17" fmla="*/ 262032 h 529241"/>
              <a:gd name="connsiteX18" fmla="*/ 238950 w 634237"/>
              <a:gd name="connsiteY18" fmla="*/ 328707 h 529241"/>
              <a:gd name="connsiteX19" fmla="*/ 312768 w 634237"/>
              <a:gd name="connsiteY19" fmla="*/ 419195 h 529241"/>
              <a:gd name="connsiteX20" fmla="*/ 200850 w 634237"/>
              <a:gd name="connsiteY20" fmla="*/ 462057 h 529241"/>
              <a:gd name="connsiteX21" fmla="*/ 243712 w 634237"/>
              <a:gd name="connsiteY21" fmla="*/ 528732 h 529241"/>
              <a:gd name="connsiteX22" fmla="*/ 612806 w 634237"/>
              <a:gd name="connsiteY22" fmla="*/ 423957 h 529241"/>
              <a:gd name="connsiteX0" fmla="*/ 634237 w 634237"/>
              <a:gd name="connsiteY0" fmla="*/ 257270 h 529228"/>
              <a:gd name="connsiteX1" fmla="*/ 398494 w 634237"/>
              <a:gd name="connsiteY1" fmla="*/ 33432 h 529228"/>
              <a:gd name="connsiteX2" fmla="*/ 322293 w 634237"/>
              <a:gd name="connsiteY2" fmla="*/ 45339 h 529228"/>
              <a:gd name="connsiteX3" fmla="*/ 353250 w 634237"/>
              <a:gd name="connsiteY3" fmla="*/ 69151 h 529228"/>
              <a:gd name="connsiteX4" fmla="*/ 412781 w 634237"/>
              <a:gd name="connsiteY4" fmla="*/ 135826 h 529228"/>
              <a:gd name="connsiteX5" fmla="*/ 260381 w 634237"/>
              <a:gd name="connsiteY5" fmla="*/ 4858 h 529228"/>
              <a:gd name="connsiteX6" fmla="*/ 179418 w 634237"/>
              <a:gd name="connsiteY6" fmla="*/ 31051 h 529228"/>
              <a:gd name="connsiteX7" fmla="*/ 222281 w 634237"/>
              <a:gd name="connsiteY7" fmla="*/ 59626 h 529228"/>
              <a:gd name="connsiteX8" fmla="*/ 234187 w 634237"/>
              <a:gd name="connsiteY8" fmla="*/ 71532 h 529228"/>
              <a:gd name="connsiteX9" fmla="*/ 319912 w 634237"/>
              <a:gd name="connsiteY9" fmla="*/ 164400 h 529228"/>
              <a:gd name="connsiteX10" fmla="*/ 160368 w 634237"/>
              <a:gd name="connsiteY10" fmla="*/ 47720 h 529228"/>
              <a:gd name="connsiteX11" fmla="*/ 69881 w 634237"/>
              <a:gd name="connsiteY11" fmla="*/ 78676 h 529228"/>
              <a:gd name="connsiteX12" fmla="*/ 105600 w 634237"/>
              <a:gd name="connsiteY12" fmla="*/ 116776 h 529228"/>
              <a:gd name="connsiteX13" fmla="*/ 181799 w 634237"/>
              <a:gd name="connsiteY13" fmla="*/ 154877 h 529228"/>
              <a:gd name="connsiteX14" fmla="*/ 243712 w 634237"/>
              <a:gd name="connsiteY14" fmla="*/ 235839 h 529228"/>
              <a:gd name="connsiteX15" fmla="*/ 74643 w 634237"/>
              <a:gd name="connsiteY15" fmla="*/ 162020 h 529228"/>
              <a:gd name="connsiteX16" fmla="*/ 825 w 634237"/>
              <a:gd name="connsiteY16" fmla="*/ 176308 h 529228"/>
              <a:gd name="connsiteX17" fmla="*/ 117506 w 634237"/>
              <a:gd name="connsiteY17" fmla="*/ 262032 h 529228"/>
              <a:gd name="connsiteX18" fmla="*/ 238950 w 634237"/>
              <a:gd name="connsiteY18" fmla="*/ 328707 h 529228"/>
              <a:gd name="connsiteX19" fmla="*/ 300861 w 634237"/>
              <a:gd name="connsiteY19" fmla="*/ 428720 h 529228"/>
              <a:gd name="connsiteX20" fmla="*/ 200850 w 634237"/>
              <a:gd name="connsiteY20" fmla="*/ 462057 h 529228"/>
              <a:gd name="connsiteX21" fmla="*/ 243712 w 634237"/>
              <a:gd name="connsiteY21" fmla="*/ 528732 h 529228"/>
              <a:gd name="connsiteX22" fmla="*/ 612806 w 634237"/>
              <a:gd name="connsiteY22" fmla="*/ 423957 h 529228"/>
              <a:gd name="connsiteX0" fmla="*/ 634237 w 634237"/>
              <a:gd name="connsiteY0" fmla="*/ 257270 h 529397"/>
              <a:gd name="connsiteX1" fmla="*/ 398494 w 634237"/>
              <a:gd name="connsiteY1" fmla="*/ 33432 h 529397"/>
              <a:gd name="connsiteX2" fmla="*/ 322293 w 634237"/>
              <a:gd name="connsiteY2" fmla="*/ 45339 h 529397"/>
              <a:gd name="connsiteX3" fmla="*/ 353250 w 634237"/>
              <a:gd name="connsiteY3" fmla="*/ 69151 h 529397"/>
              <a:gd name="connsiteX4" fmla="*/ 412781 w 634237"/>
              <a:gd name="connsiteY4" fmla="*/ 135826 h 529397"/>
              <a:gd name="connsiteX5" fmla="*/ 260381 w 634237"/>
              <a:gd name="connsiteY5" fmla="*/ 4858 h 529397"/>
              <a:gd name="connsiteX6" fmla="*/ 179418 w 634237"/>
              <a:gd name="connsiteY6" fmla="*/ 31051 h 529397"/>
              <a:gd name="connsiteX7" fmla="*/ 222281 w 634237"/>
              <a:gd name="connsiteY7" fmla="*/ 59626 h 529397"/>
              <a:gd name="connsiteX8" fmla="*/ 234187 w 634237"/>
              <a:gd name="connsiteY8" fmla="*/ 71532 h 529397"/>
              <a:gd name="connsiteX9" fmla="*/ 319912 w 634237"/>
              <a:gd name="connsiteY9" fmla="*/ 164400 h 529397"/>
              <a:gd name="connsiteX10" fmla="*/ 160368 w 634237"/>
              <a:gd name="connsiteY10" fmla="*/ 47720 h 529397"/>
              <a:gd name="connsiteX11" fmla="*/ 69881 w 634237"/>
              <a:gd name="connsiteY11" fmla="*/ 78676 h 529397"/>
              <a:gd name="connsiteX12" fmla="*/ 105600 w 634237"/>
              <a:gd name="connsiteY12" fmla="*/ 116776 h 529397"/>
              <a:gd name="connsiteX13" fmla="*/ 181799 w 634237"/>
              <a:gd name="connsiteY13" fmla="*/ 154877 h 529397"/>
              <a:gd name="connsiteX14" fmla="*/ 243712 w 634237"/>
              <a:gd name="connsiteY14" fmla="*/ 235839 h 529397"/>
              <a:gd name="connsiteX15" fmla="*/ 74643 w 634237"/>
              <a:gd name="connsiteY15" fmla="*/ 162020 h 529397"/>
              <a:gd name="connsiteX16" fmla="*/ 825 w 634237"/>
              <a:gd name="connsiteY16" fmla="*/ 176308 h 529397"/>
              <a:gd name="connsiteX17" fmla="*/ 117506 w 634237"/>
              <a:gd name="connsiteY17" fmla="*/ 262032 h 529397"/>
              <a:gd name="connsiteX18" fmla="*/ 238950 w 634237"/>
              <a:gd name="connsiteY18" fmla="*/ 328707 h 529397"/>
              <a:gd name="connsiteX19" fmla="*/ 300861 w 634237"/>
              <a:gd name="connsiteY19" fmla="*/ 428720 h 529397"/>
              <a:gd name="connsiteX20" fmla="*/ 200850 w 634237"/>
              <a:gd name="connsiteY20" fmla="*/ 466820 h 529397"/>
              <a:gd name="connsiteX21" fmla="*/ 243712 w 634237"/>
              <a:gd name="connsiteY21" fmla="*/ 528732 h 529397"/>
              <a:gd name="connsiteX22" fmla="*/ 612806 w 634237"/>
              <a:gd name="connsiteY22" fmla="*/ 423957 h 529397"/>
              <a:gd name="connsiteX0" fmla="*/ 634237 w 634237"/>
              <a:gd name="connsiteY0" fmla="*/ 257270 h 529205"/>
              <a:gd name="connsiteX1" fmla="*/ 398494 w 634237"/>
              <a:gd name="connsiteY1" fmla="*/ 33432 h 529205"/>
              <a:gd name="connsiteX2" fmla="*/ 322293 w 634237"/>
              <a:gd name="connsiteY2" fmla="*/ 45339 h 529205"/>
              <a:gd name="connsiteX3" fmla="*/ 353250 w 634237"/>
              <a:gd name="connsiteY3" fmla="*/ 69151 h 529205"/>
              <a:gd name="connsiteX4" fmla="*/ 412781 w 634237"/>
              <a:gd name="connsiteY4" fmla="*/ 135826 h 529205"/>
              <a:gd name="connsiteX5" fmla="*/ 260381 w 634237"/>
              <a:gd name="connsiteY5" fmla="*/ 4858 h 529205"/>
              <a:gd name="connsiteX6" fmla="*/ 179418 w 634237"/>
              <a:gd name="connsiteY6" fmla="*/ 31051 h 529205"/>
              <a:gd name="connsiteX7" fmla="*/ 222281 w 634237"/>
              <a:gd name="connsiteY7" fmla="*/ 59626 h 529205"/>
              <a:gd name="connsiteX8" fmla="*/ 234187 w 634237"/>
              <a:gd name="connsiteY8" fmla="*/ 71532 h 529205"/>
              <a:gd name="connsiteX9" fmla="*/ 319912 w 634237"/>
              <a:gd name="connsiteY9" fmla="*/ 164400 h 529205"/>
              <a:gd name="connsiteX10" fmla="*/ 160368 w 634237"/>
              <a:gd name="connsiteY10" fmla="*/ 47720 h 529205"/>
              <a:gd name="connsiteX11" fmla="*/ 69881 w 634237"/>
              <a:gd name="connsiteY11" fmla="*/ 78676 h 529205"/>
              <a:gd name="connsiteX12" fmla="*/ 105600 w 634237"/>
              <a:gd name="connsiteY12" fmla="*/ 116776 h 529205"/>
              <a:gd name="connsiteX13" fmla="*/ 181799 w 634237"/>
              <a:gd name="connsiteY13" fmla="*/ 154877 h 529205"/>
              <a:gd name="connsiteX14" fmla="*/ 243712 w 634237"/>
              <a:gd name="connsiteY14" fmla="*/ 235839 h 529205"/>
              <a:gd name="connsiteX15" fmla="*/ 74643 w 634237"/>
              <a:gd name="connsiteY15" fmla="*/ 162020 h 529205"/>
              <a:gd name="connsiteX16" fmla="*/ 825 w 634237"/>
              <a:gd name="connsiteY16" fmla="*/ 176308 h 529205"/>
              <a:gd name="connsiteX17" fmla="*/ 117506 w 634237"/>
              <a:gd name="connsiteY17" fmla="*/ 262032 h 529205"/>
              <a:gd name="connsiteX18" fmla="*/ 238950 w 634237"/>
              <a:gd name="connsiteY18" fmla="*/ 328707 h 529205"/>
              <a:gd name="connsiteX19" fmla="*/ 300861 w 634237"/>
              <a:gd name="connsiteY19" fmla="*/ 428720 h 529205"/>
              <a:gd name="connsiteX20" fmla="*/ 200850 w 634237"/>
              <a:gd name="connsiteY20" fmla="*/ 466820 h 529205"/>
              <a:gd name="connsiteX21" fmla="*/ 243712 w 634237"/>
              <a:gd name="connsiteY21" fmla="*/ 528732 h 529205"/>
              <a:gd name="connsiteX22" fmla="*/ 612806 w 634237"/>
              <a:gd name="connsiteY22" fmla="*/ 423957 h 529205"/>
              <a:gd name="connsiteX0" fmla="*/ 634237 w 634237"/>
              <a:gd name="connsiteY0" fmla="*/ 257270 h 529205"/>
              <a:gd name="connsiteX1" fmla="*/ 398494 w 634237"/>
              <a:gd name="connsiteY1" fmla="*/ 33432 h 529205"/>
              <a:gd name="connsiteX2" fmla="*/ 322293 w 634237"/>
              <a:gd name="connsiteY2" fmla="*/ 45339 h 529205"/>
              <a:gd name="connsiteX3" fmla="*/ 353250 w 634237"/>
              <a:gd name="connsiteY3" fmla="*/ 69151 h 529205"/>
              <a:gd name="connsiteX4" fmla="*/ 412781 w 634237"/>
              <a:gd name="connsiteY4" fmla="*/ 135826 h 529205"/>
              <a:gd name="connsiteX5" fmla="*/ 260381 w 634237"/>
              <a:gd name="connsiteY5" fmla="*/ 4858 h 529205"/>
              <a:gd name="connsiteX6" fmla="*/ 179418 w 634237"/>
              <a:gd name="connsiteY6" fmla="*/ 31051 h 529205"/>
              <a:gd name="connsiteX7" fmla="*/ 222281 w 634237"/>
              <a:gd name="connsiteY7" fmla="*/ 59626 h 529205"/>
              <a:gd name="connsiteX8" fmla="*/ 234187 w 634237"/>
              <a:gd name="connsiteY8" fmla="*/ 71532 h 529205"/>
              <a:gd name="connsiteX9" fmla="*/ 319912 w 634237"/>
              <a:gd name="connsiteY9" fmla="*/ 164400 h 529205"/>
              <a:gd name="connsiteX10" fmla="*/ 160368 w 634237"/>
              <a:gd name="connsiteY10" fmla="*/ 47720 h 529205"/>
              <a:gd name="connsiteX11" fmla="*/ 69881 w 634237"/>
              <a:gd name="connsiteY11" fmla="*/ 78676 h 529205"/>
              <a:gd name="connsiteX12" fmla="*/ 105600 w 634237"/>
              <a:gd name="connsiteY12" fmla="*/ 116776 h 529205"/>
              <a:gd name="connsiteX13" fmla="*/ 181799 w 634237"/>
              <a:gd name="connsiteY13" fmla="*/ 154877 h 529205"/>
              <a:gd name="connsiteX14" fmla="*/ 243712 w 634237"/>
              <a:gd name="connsiteY14" fmla="*/ 235839 h 529205"/>
              <a:gd name="connsiteX15" fmla="*/ 74643 w 634237"/>
              <a:gd name="connsiteY15" fmla="*/ 162020 h 529205"/>
              <a:gd name="connsiteX16" fmla="*/ 825 w 634237"/>
              <a:gd name="connsiteY16" fmla="*/ 176308 h 529205"/>
              <a:gd name="connsiteX17" fmla="*/ 117506 w 634237"/>
              <a:gd name="connsiteY17" fmla="*/ 262032 h 529205"/>
              <a:gd name="connsiteX18" fmla="*/ 238950 w 634237"/>
              <a:gd name="connsiteY18" fmla="*/ 335851 h 529205"/>
              <a:gd name="connsiteX19" fmla="*/ 300861 w 634237"/>
              <a:gd name="connsiteY19" fmla="*/ 428720 h 529205"/>
              <a:gd name="connsiteX20" fmla="*/ 200850 w 634237"/>
              <a:gd name="connsiteY20" fmla="*/ 466820 h 529205"/>
              <a:gd name="connsiteX21" fmla="*/ 243712 w 634237"/>
              <a:gd name="connsiteY21" fmla="*/ 528732 h 529205"/>
              <a:gd name="connsiteX22" fmla="*/ 612806 w 634237"/>
              <a:gd name="connsiteY22" fmla="*/ 423957 h 529205"/>
              <a:gd name="connsiteX0" fmla="*/ 634237 w 634237"/>
              <a:gd name="connsiteY0" fmla="*/ 257270 h 529388"/>
              <a:gd name="connsiteX1" fmla="*/ 398494 w 634237"/>
              <a:gd name="connsiteY1" fmla="*/ 33432 h 529388"/>
              <a:gd name="connsiteX2" fmla="*/ 322293 w 634237"/>
              <a:gd name="connsiteY2" fmla="*/ 45339 h 529388"/>
              <a:gd name="connsiteX3" fmla="*/ 353250 w 634237"/>
              <a:gd name="connsiteY3" fmla="*/ 69151 h 529388"/>
              <a:gd name="connsiteX4" fmla="*/ 412781 w 634237"/>
              <a:gd name="connsiteY4" fmla="*/ 135826 h 529388"/>
              <a:gd name="connsiteX5" fmla="*/ 260381 w 634237"/>
              <a:gd name="connsiteY5" fmla="*/ 4858 h 529388"/>
              <a:gd name="connsiteX6" fmla="*/ 179418 w 634237"/>
              <a:gd name="connsiteY6" fmla="*/ 31051 h 529388"/>
              <a:gd name="connsiteX7" fmla="*/ 222281 w 634237"/>
              <a:gd name="connsiteY7" fmla="*/ 59626 h 529388"/>
              <a:gd name="connsiteX8" fmla="*/ 234187 w 634237"/>
              <a:gd name="connsiteY8" fmla="*/ 71532 h 529388"/>
              <a:gd name="connsiteX9" fmla="*/ 319912 w 634237"/>
              <a:gd name="connsiteY9" fmla="*/ 164400 h 529388"/>
              <a:gd name="connsiteX10" fmla="*/ 160368 w 634237"/>
              <a:gd name="connsiteY10" fmla="*/ 47720 h 529388"/>
              <a:gd name="connsiteX11" fmla="*/ 69881 w 634237"/>
              <a:gd name="connsiteY11" fmla="*/ 78676 h 529388"/>
              <a:gd name="connsiteX12" fmla="*/ 105600 w 634237"/>
              <a:gd name="connsiteY12" fmla="*/ 116776 h 529388"/>
              <a:gd name="connsiteX13" fmla="*/ 181799 w 634237"/>
              <a:gd name="connsiteY13" fmla="*/ 154877 h 529388"/>
              <a:gd name="connsiteX14" fmla="*/ 243712 w 634237"/>
              <a:gd name="connsiteY14" fmla="*/ 235839 h 529388"/>
              <a:gd name="connsiteX15" fmla="*/ 74643 w 634237"/>
              <a:gd name="connsiteY15" fmla="*/ 162020 h 529388"/>
              <a:gd name="connsiteX16" fmla="*/ 825 w 634237"/>
              <a:gd name="connsiteY16" fmla="*/ 176308 h 529388"/>
              <a:gd name="connsiteX17" fmla="*/ 117506 w 634237"/>
              <a:gd name="connsiteY17" fmla="*/ 262032 h 529388"/>
              <a:gd name="connsiteX18" fmla="*/ 238950 w 634237"/>
              <a:gd name="connsiteY18" fmla="*/ 335851 h 529388"/>
              <a:gd name="connsiteX19" fmla="*/ 300861 w 634237"/>
              <a:gd name="connsiteY19" fmla="*/ 433482 h 529388"/>
              <a:gd name="connsiteX20" fmla="*/ 200850 w 634237"/>
              <a:gd name="connsiteY20" fmla="*/ 466820 h 529388"/>
              <a:gd name="connsiteX21" fmla="*/ 243712 w 634237"/>
              <a:gd name="connsiteY21" fmla="*/ 528732 h 529388"/>
              <a:gd name="connsiteX22" fmla="*/ 612806 w 634237"/>
              <a:gd name="connsiteY22" fmla="*/ 423957 h 529388"/>
              <a:gd name="connsiteX0" fmla="*/ 634237 w 634237"/>
              <a:gd name="connsiteY0" fmla="*/ 257270 h 529388"/>
              <a:gd name="connsiteX1" fmla="*/ 398494 w 634237"/>
              <a:gd name="connsiteY1" fmla="*/ 33432 h 529388"/>
              <a:gd name="connsiteX2" fmla="*/ 322293 w 634237"/>
              <a:gd name="connsiteY2" fmla="*/ 45339 h 529388"/>
              <a:gd name="connsiteX3" fmla="*/ 353250 w 634237"/>
              <a:gd name="connsiteY3" fmla="*/ 69151 h 529388"/>
              <a:gd name="connsiteX4" fmla="*/ 412781 w 634237"/>
              <a:gd name="connsiteY4" fmla="*/ 135826 h 529388"/>
              <a:gd name="connsiteX5" fmla="*/ 260381 w 634237"/>
              <a:gd name="connsiteY5" fmla="*/ 4858 h 529388"/>
              <a:gd name="connsiteX6" fmla="*/ 179418 w 634237"/>
              <a:gd name="connsiteY6" fmla="*/ 31051 h 529388"/>
              <a:gd name="connsiteX7" fmla="*/ 222281 w 634237"/>
              <a:gd name="connsiteY7" fmla="*/ 59626 h 529388"/>
              <a:gd name="connsiteX8" fmla="*/ 234187 w 634237"/>
              <a:gd name="connsiteY8" fmla="*/ 71532 h 529388"/>
              <a:gd name="connsiteX9" fmla="*/ 319912 w 634237"/>
              <a:gd name="connsiteY9" fmla="*/ 164400 h 529388"/>
              <a:gd name="connsiteX10" fmla="*/ 160368 w 634237"/>
              <a:gd name="connsiteY10" fmla="*/ 47720 h 529388"/>
              <a:gd name="connsiteX11" fmla="*/ 69881 w 634237"/>
              <a:gd name="connsiteY11" fmla="*/ 78676 h 529388"/>
              <a:gd name="connsiteX12" fmla="*/ 105600 w 634237"/>
              <a:gd name="connsiteY12" fmla="*/ 116776 h 529388"/>
              <a:gd name="connsiteX13" fmla="*/ 181799 w 634237"/>
              <a:gd name="connsiteY13" fmla="*/ 154877 h 529388"/>
              <a:gd name="connsiteX14" fmla="*/ 243712 w 634237"/>
              <a:gd name="connsiteY14" fmla="*/ 235839 h 529388"/>
              <a:gd name="connsiteX15" fmla="*/ 74643 w 634237"/>
              <a:gd name="connsiteY15" fmla="*/ 162020 h 529388"/>
              <a:gd name="connsiteX16" fmla="*/ 825 w 634237"/>
              <a:gd name="connsiteY16" fmla="*/ 176308 h 529388"/>
              <a:gd name="connsiteX17" fmla="*/ 117506 w 634237"/>
              <a:gd name="connsiteY17" fmla="*/ 262032 h 529388"/>
              <a:gd name="connsiteX18" fmla="*/ 238950 w 634237"/>
              <a:gd name="connsiteY18" fmla="*/ 335851 h 529388"/>
              <a:gd name="connsiteX19" fmla="*/ 300861 w 634237"/>
              <a:gd name="connsiteY19" fmla="*/ 433482 h 529388"/>
              <a:gd name="connsiteX20" fmla="*/ 200850 w 634237"/>
              <a:gd name="connsiteY20" fmla="*/ 466820 h 529388"/>
              <a:gd name="connsiteX21" fmla="*/ 243712 w 634237"/>
              <a:gd name="connsiteY21" fmla="*/ 528732 h 529388"/>
              <a:gd name="connsiteX22" fmla="*/ 612806 w 634237"/>
              <a:gd name="connsiteY22" fmla="*/ 423957 h 529388"/>
              <a:gd name="connsiteX0" fmla="*/ 634237 w 634237"/>
              <a:gd name="connsiteY0" fmla="*/ 257270 h 529388"/>
              <a:gd name="connsiteX1" fmla="*/ 398494 w 634237"/>
              <a:gd name="connsiteY1" fmla="*/ 33432 h 529388"/>
              <a:gd name="connsiteX2" fmla="*/ 322293 w 634237"/>
              <a:gd name="connsiteY2" fmla="*/ 45339 h 529388"/>
              <a:gd name="connsiteX3" fmla="*/ 353250 w 634237"/>
              <a:gd name="connsiteY3" fmla="*/ 69151 h 529388"/>
              <a:gd name="connsiteX4" fmla="*/ 412781 w 634237"/>
              <a:gd name="connsiteY4" fmla="*/ 135826 h 529388"/>
              <a:gd name="connsiteX5" fmla="*/ 260381 w 634237"/>
              <a:gd name="connsiteY5" fmla="*/ 4858 h 529388"/>
              <a:gd name="connsiteX6" fmla="*/ 179418 w 634237"/>
              <a:gd name="connsiteY6" fmla="*/ 31051 h 529388"/>
              <a:gd name="connsiteX7" fmla="*/ 222281 w 634237"/>
              <a:gd name="connsiteY7" fmla="*/ 59626 h 529388"/>
              <a:gd name="connsiteX8" fmla="*/ 234187 w 634237"/>
              <a:gd name="connsiteY8" fmla="*/ 71532 h 529388"/>
              <a:gd name="connsiteX9" fmla="*/ 319912 w 634237"/>
              <a:gd name="connsiteY9" fmla="*/ 164400 h 529388"/>
              <a:gd name="connsiteX10" fmla="*/ 160368 w 634237"/>
              <a:gd name="connsiteY10" fmla="*/ 47720 h 529388"/>
              <a:gd name="connsiteX11" fmla="*/ 69881 w 634237"/>
              <a:gd name="connsiteY11" fmla="*/ 78676 h 529388"/>
              <a:gd name="connsiteX12" fmla="*/ 105600 w 634237"/>
              <a:gd name="connsiteY12" fmla="*/ 116776 h 529388"/>
              <a:gd name="connsiteX13" fmla="*/ 181799 w 634237"/>
              <a:gd name="connsiteY13" fmla="*/ 154877 h 529388"/>
              <a:gd name="connsiteX14" fmla="*/ 243712 w 634237"/>
              <a:gd name="connsiteY14" fmla="*/ 235839 h 529388"/>
              <a:gd name="connsiteX15" fmla="*/ 74643 w 634237"/>
              <a:gd name="connsiteY15" fmla="*/ 162020 h 529388"/>
              <a:gd name="connsiteX16" fmla="*/ 825 w 634237"/>
              <a:gd name="connsiteY16" fmla="*/ 176308 h 529388"/>
              <a:gd name="connsiteX17" fmla="*/ 117506 w 634237"/>
              <a:gd name="connsiteY17" fmla="*/ 262032 h 529388"/>
              <a:gd name="connsiteX18" fmla="*/ 238950 w 634237"/>
              <a:gd name="connsiteY18" fmla="*/ 335851 h 529388"/>
              <a:gd name="connsiteX19" fmla="*/ 300861 w 634237"/>
              <a:gd name="connsiteY19" fmla="*/ 433482 h 529388"/>
              <a:gd name="connsiteX20" fmla="*/ 186562 w 634237"/>
              <a:gd name="connsiteY20" fmla="*/ 466820 h 529388"/>
              <a:gd name="connsiteX21" fmla="*/ 243712 w 634237"/>
              <a:gd name="connsiteY21" fmla="*/ 528732 h 529388"/>
              <a:gd name="connsiteX22" fmla="*/ 612806 w 634237"/>
              <a:gd name="connsiteY22" fmla="*/ 423957 h 529388"/>
              <a:gd name="connsiteX0" fmla="*/ 634237 w 634237"/>
              <a:gd name="connsiteY0" fmla="*/ 257270 h 529709"/>
              <a:gd name="connsiteX1" fmla="*/ 398494 w 634237"/>
              <a:gd name="connsiteY1" fmla="*/ 33432 h 529709"/>
              <a:gd name="connsiteX2" fmla="*/ 322293 w 634237"/>
              <a:gd name="connsiteY2" fmla="*/ 45339 h 529709"/>
              <a:gd name="connsiteX3" fmla="*/ 353250 w 634237"/>
              <a:gd name="connsiteY3" fmla="*/ 69151 h 529709"/>
              <a:gd name="connsiteX4" fmla="*/ 412781 w 634237"/>
              <a:gd name="connsiteY4" fmla="*/ 135826 h 529709"/>
              <a:gd name="connsiteX5" fmla="*/ 260381 w 634237"/>
              <a:gd name="connsiteY5" fmla="*/ 4858 h 529709"/>
              <a:gd name="connsiteX6" fmla="*/ 179418 w 634237"/>
              <a:gd name="connsiteY6" fmla="*/ 31051 h 529709"/>
              <a:gd name="connsiteX7" fmla="*/ 222281 w 634237"/>
              <a:gd name="connsiteY7" fmla="*/ 59626 h 529709"/>
              <a:gd name="connsiteX8" fmla="*/ 234187 w 634237"/>
              <a:gd name="connsiteY8" fmla="*/ 71532 h 529709"/>
              <a:gd name="connsiteX9" fmla="*/ 319912 w 634237"/>
              <a:gd name="connsiteY9" fmla="*/ 164400 h 529709"/>
              <a:gd name="connsiteX10" fmla="*/ 160368 w 634237"/>
              <a:gd name="connsiteY10" fmla="*/ 47720 h 529709"/>
              <a:gd name="connsiteX11" fmla="*/ 69881 w 634237"/>
              <a:gd name="connsiteY11" fmla="*/ 78676 h 529709"/>
              <a:gd name="connsiteX12" fmla="*/ 105600 w 634237"/>
              <a:gd name="connsiteY12" fmla="*/ 116776 h 529709"/>
              <a:gd name="connsiteX13" fmla="*/ 181799 w 634237"/>
              <a:gd name="connsiteY13" fmla="*/ 154877 h 529709"/>
              <a:gd name="connsiteX14" fmla="*/ 243712 w 634237"/>
              <a:gd name="connsiteY14" fmla="*/ 235839 h 529709"/>
              <a:gd name="connsiteX15" fmla="*/ 74643 w 634237"/>
              <a:gd name="connsiteY15" fmla="*/ 162020 h 529709"/>
              <a:gd name="connsiteX16" fmla="*/ 825 w 634237"/>
              <a:gd name="connsiteY16" fmla="*/ 176308 h 529709"/>
              <a:gd name="connsiteX17" fmla="*/ 117506 w 634237"/>
              <a:gd name="connsiteY17" fmla="*/ 262032 h 529709"/>
              <a:gd name="connsiteX18" fmla="*/ 238950 w 634237"/>
              <a:gd name="connsiteY18" fmla="*/ 335851 h 529709"/>
              <a:gd name="connsiteX19" fmla="*/ 300861 w 634237"/>
              <a:gd name="connsiteY19" fmla="*/ 433482 h 529709"/>
              <a:gd name="connsiteX20" fmla="*/ 179418 w 634237"/>
              <a:gd name="connsiteY20" fmla="*/ 473964 h 529709"/>
              <a:gd name="connsiteX21" fmla="*/ 243712 w 634237"/>
              <a:gd name="connsiteY21" fmla="*/ 528732 h 529709"/>
              <a:gd name="connsiteX22" fmla="*/ 612806 w 634237"/>
              <a:gd name="connsiteY22" fmla="*/ 423957 h 529709"/>
              <a:gd name="connsiteX0" fmla="*/ 634237 w 634237"/>
              <a:gd name="connsiteY0" fmla="*/ 257270 h 529457"/>
              <a:gd name="connsiteX1" fmla="*/ 398494 w 634237"/>
              <a:gd name="connsiteY1" fmla="*/ 33432 h 529457"/>
              <a:gd name="connsiteX2" fmla="*/ 322293 w 634237"/>
              <a:gd name="connsiteY2" fmla="*/ 45339 h 529457"/>
              <a:gd name="connsiteX3" fmla="*/ 353250 w 634237"/>
              <a:gd name="connsiteY3" fmla="*/ 69151 h 529457"/>
              <a:gd name="connsiteX4" fmla="*/ 412781 w 634237"/>
              <a:gd name="connsiteY4" fmla="*/ 135826 h 529457"/>
              <a:gd name="connsiteX5" fmla="*/ 260381 w 634237"/>
              <a:gd name="connsiteY5" fmla="*/ 4858 h 529457"/>
              <a:gd name="connsiteX6" fmla="*/ 179418 w 634237"/>
              <a:gd name="connsiteY6" fmla="*/ 31051 h 529457"/>
              <a:gd name="connsiteX7" fmla="*/ 222281 w 634237"/>
              <a:gd name="connsiteY7" fmla="*/ 59626 h 529457"/>
              <a:gd name="connsiteX8" fmla="*/ 234187 w 634237"/>
              <a:gd name="connsiteY8" fmla="*/ 71532 h 529457"/>
              <a:gd name="connsiteX9" fmla="*/ 319912 w 634237"/>
              <a:gd name="connsiteY9" fmla="*/ 164400 h 529457"/>
              <a:gd name="connsiteX10" fmla="*/ 160368 w 634237"/>
              <a:gd name="connsiteY10" fmla="*/ 47720 h 529457"/>
              <a:gd name="connsiteX11" fmla="*/ 69881 w 634237"/>
              <a:gd name="connsiteY11" fmla="*/ 78676 h 529457"/>
              <a:gd name="connsiteX12" fmla="*/ 105600 w 634237"/>
              <a:gd name="connsiteY12" fmla="*/ 116776 h 529457"/>
              <a:gd name="connsiteX13" fmla="*/ 181799 w 634237"/>
              <a:gd name="connsiteY13" fmla="*/ 154877 h 529457"/>
              <a:gd name="connsiteX14" fmla="*/ 243712 w 634237"/>
              <a:gd name="connsiteY14" fmla="*/ 235839 h 529457"/>
              <a:gd name="connsiteX15" fmla="*/ 74643 w 634237"/>
              <a:gd name="connsiteY15" fmla="*/ 162020 h 529457"/>
              <a:gd name="connsiteX16" fmla="*/ 825 w 634237"/>
              <a:gd name="connsiteY16" fmla="*/ 176308 h 529457"/>
              <a:gd name="connsiteX17" fmla="*/ 117506 w 634237"/>
              <a:gd name="connsiteY17" fmla="*/ 262032 h 529457"/>
              <a:gd name="connsiteX18" fmla="*/ 238950 w 634237"/>
              <a:gd name="connsiteY18" fmla="*/ 335851 h 529457"/>
              <a:gd name="connsiteX19" fmla="*/ 300861 w 634237"/>
              <a:gd name="connsiteY19" fmla="*/ 433482 h 529457"/>
              <a:gd name="connsiteX20" fmla="*/ 179418 w 634237"/>
              <a:gd name="connsiteY20" fmla="*/ 473964 h 529457"/>
              <a:gd name="connsiteX21" fmla="*/ 243712 w 634237"/>
              <a:gd name="connsiteY21" fmla="*/ 528732 h 529457"/>
              <a:gd name="connsiteX22" fmla="*/ 612806 w 634237"/>
              <a:gd name="connsiteY22" fmla="*/ 423957 h 52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4237" h="529457">
                <a:moveTo>
                  <a:pt x="634237" y="257270"/>
                </a:moveTo>
                <a:cubicBezTo>
                  <a:pt x="498109" y="192778"/>
                  <a:pt x="450485" y="68754"/>
                  <a:pt x="398494" y="33432"/>
                </a:cubicBezTo>
                <a:cubicBezTo>
                  <a:pt x="346503" y="-1890"/>
                  <a:pt x="329834" y="39386"/>
                  <a:pt x="322293" y="45339"/>
                </a:cubicBezTo>
                <a:cubicBezTo>
                  <a:pt x="314752" y="51292"/>
                  <a:pt x="338169" y="54070"/>
                  <a:pt x="353250" y="69151"/>
                </a:cubicBezTo>
                <a:cubicBezTo>
                  <a:pt x="368331" y="84232"/>
                  <a:pt x="428259" y="146541"/>
                  <a:pt x="412781" y="135826"/>
                </a:cubicBezTo>
                <a:cubicBezTo>
                  <a:pt x="397303" y="125111"/>
                  <a:pt x="299275" y="22320"/>
                  <a:pt x="260381" y="4858"/>
                </a:cubicBezTo>
                <a:cubicBezTo>
                  <a:pt x="221487" y="-12604"/>
                  <a:pt x="185768" y="21923"/>
                  <a:pt x="179418" y="31051"/>
                </a:cubicBezTo>
                <a:cubicBezTo>
                  <a:pt x="173068" y="40179"/>
                  <a:pt x="213153" y="52879"/>
                  <a:pt x="222281" y="59626"/>
                </a:cubicBezTo>
                <a:cubicBezTo>
                  <a:pt x="231409" y="66373"/>
                  <a:pt x="217915" y="54070"/>
                  <a:pt x="234187" y="71532"/>
                </a:cubicBezTo>
                <a:cubicBezTo>
                  <a:pt x="250459" y="88994"/>
                  <a:pt x="332215" y="168369"/>
                  <a:pt x="319912" y="164400"/>
                </a:cubicBezTo>
                <a:cubicBezTo>
                  <a:pt x="307609" y="160431"/>
                  <a:pt x="202040" y="62007"/>
                  <a:pt x="160368" y="47720"/>
                </a:cubicBezTo>
                <a:cubicBezTo>
                  <a:pt x="118696" y="33433"/>
                  <a:pt x="79009" y="67167"/>
                  <a:pt x="69881" y="78676"/>
                </a:cubicBezTo>
                <a:cubicBezTo>
                  <a:pt x="60753" y="90185"/>
                  <a:pt x="86947" y="104076"/>
                  <a:pt x="105600" y="116776"/>
                </a:cubicBezTo>
                <a:cubicBezTo>
                  <a:pt x="124253" y="129476"/>
                  <a:pt x="158780" y="135033"/>
                  <a:pt x="181799" y="154877"/>
                </a:cubicBezTo>
                <a:cubicBezTo>
                  <a:pt x="204818" y="174721"/>
                  <a:pt x="261571" y="234649"/>
                  <a:pt x="243712" y="235839"/>
                </a:cubicBezTo>
                <a:cubicBezTo>
                  <a:pt x="225853" y="237029"/>
                  <a:pt x="115124" y="171942"/>
                  <a:pt x="74643" y="162020"/>
                </a:cubicBezTo>
                <a:cubicBezTo>
                  <a:pt x="34162" y="152098"/>
                  <a:pt x="-6319" y="159639"/>
                  <a:pt x="825" y="176308"/>
                </a:cubicBezTo>
                <a:cubicBezTo>
                  <a:pt x="7969" y="192977"/>
                  <a:pt x="77818" y="235441"/>
                  <a:pt x="117506" y="262032"/>
                </a:cubicBezTo>
                <a:cubicBezTo>
                  <a:pt x="157194" y="288623"/>
                  <a:pt x="208391" y="307276"/>
                  <a:pt x="238950" y="335851"/>
                </a:cubicBezTo>
                <a:cubicBezTo>
                  <a:pt x="269509" y="364426"/>
                  <a:pt x="310783" y="410463"/>
                  <a:pt x="300861" y="433482"/>
                </a:cubicBezTo>
                <a:cubicBezTo>
                  <a:pt x="290939" y="456501"/>
                  <a:pt x="246093" y="477139"/>
                  <a:pt x="179418" y="473964"/>
                </a:cubicBezTo>
                <a:cubicBezTo>
                  <a:pt x="112743" y="470789"/>
                  <a:pt x="171481" y="537066"/>
                  <a:pt x="243712" y="528732"/>
                </a:cubicBezTo>
                <a:cubicBezTo>
                  <a:pt x="315943" y="520398"/>
                  <a:pt x="462588" y="473169"/>
                  <a:pt x="612806" y="423957"/>
                </a:cubicBezTo>
              </a:path>
            </a:pathLst>
          </a:custGeom>
          <a:solidFill>
            <a:srgbClr val="CCC2C3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70D5EBB4-26E2-4B06-98E8-02E4A8F8D545}"/>
              </a:ext>
            </a:extLst>
          </p:cNvPr>
          <p:cNvSpPr/>
          <p:nvPr/>
        </p:nvSpPr>
        <p:spPr>
          <a:xfrm>
            <a:off x="2515404" y="5990699"/>
            <a:ext cx="467365" cy="759684"/>
          </a:xfrm>
          <a:custGeom>
            <a:avLst/>
            <a:gdLst>
              <a:gd name="connsiteX0" fmla="*/ 485684 w 485684"/>
              <a:gd name="connsiteY0" fmla="*/ 0 h 708636"/>
              <a:gd name="connsiteX1" fmla="*/ 107 w 485684"/>
              <a:gd name="connsiteY1" fmla="*/ 681071 h 708636"/>
              <a:gd name="connsiteX2" fmla="*/ 451000 w 485684"/>
              <a:gd name="connsiteY2" fmla="*/ 510803 h 708636"/>
              <a:gd name="connsiteX0" fmla="*/ 485684 w 485684"/>
              <a:gd name="connsiteY0" fmla="*/ 0 h 708636"/>
              <a:gd name="connsiteX1" fmla="*/ 107 w 485684"/>
              <a:gd name="connsiteY1" fmla="*/ 681071 h 708636"/>
              <a:gd name="connsiteX2" fmla="*/ 451000 w 485684"/>
              <a:gd name="connsiteY2" fmla="*/ 510803 h 708636"/>
              <a:gd name="connsiteX0" fmla="*/ 491588 w 491588"/>
              <a:gd name="connsiteY0" fmla="*/ 0 h 826002"/>
              <a:gd name="connsiteX1" fmla="*/ 6011 w 491588"/>
              <a:gd name="connsiteY1" fmla="*/ 681071 h 826002"/>
              <a:gd name="connsiteX2" fmla="*/ 456904 w 491588"/>
              <a:gd name="connsiteY2" fmla="*/ 510803 h 826002"/>
              <a:gd name="connsiteX0" fmla="*/ 466616 w 466616"/>
              <a:gd name="connsiteY0" fmla="*/ 0 h 769463"/>
              <a:gd name="connsiteX1" fmla="*/ 23 w 466616"/>
              <a:gd name="connsiteY1" fmla="*/ 738023 h 769463"/>
              <a:gd name="connsiteX2" fmla="*/ 450916 w 466616"/>
              <a:gd name="connsiteY2" fmla="*/ 567755 h 769463"/>
              <a:gd name="connsiteX0" fmla="*/ 467365 w 467365"/>
              <a:gd name="connsiteY0" fmla="*/ 0 h 759684"/>
              <a:gd name="connsiteX1" fmla="*/ 772 w 467365"/>
              <a:gd name="connsiteY1" fmla="*/ 738023 h 759684"/>
              <a:gd name="connsiteX2" fmla="*/ 385221 w 467365"/>
              <a:gd name="connsiteY2" fmla="*/ 510802 h 75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365" h="759684">
                <a:moveTo>
                  <a:pt x="467365" y="0"/>
                </a:moveTo>
                <a:cubicBezTo>
                  <a:pt x="101342" y="61485"/>
                  <a:pt x="14463" y="652890"/>
                  <a:pt x="772" y="738023"/>
                </a:cubicBezTo>
                <a:cubicBezTo>
                  <a:pt x="-12919" y="823156"/>
                  <a:pt x="156884" y="638503"/>
                  <a:pt x="385221" y="510802"/>
                </a:cubicBezTo>
              </a:path>
            </a:pathLst>
          </a:custGeom>
          <a:solidFill>
            <a:srgbClr val="CCC2C3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1337F102-5193-42E9-AEE4-0FFFE08BC5A9}"/>
              </a:ext>
            </a:extLst>
          </p:cNvPr>
          <p:cNvSpPr/>
          <p:nvPr/>
        </p:nvSpPr>
        <p:spPr>
          <a:xfrm>
            <a:off x="2744774" y="5432218"/>
            <a:ext cx="330401" cy="788339"/>
          </a:xfrm>
          <a:custGeom>
            <a:avLst/>
            <a:gdLst>
              <a:gd name="connsiteX0" fmla="*/ 485684 w 485684"/>
              <a:gd name="connsiteY0" fmla="*/ 0 h 708636"/>
              <a:gd name="connsiteX1" fmla="*/ 107 w 485684"/>
              <a:gd name="connsiteY1" fmla="*/ 681071 h 708636"/>
              <a:gd name="connsiteX2" fmla="*/ 451000 w 485684"/>
              <a:gd name="connsiteY2" fmla="*/ 510803 h 708636"/>
              <a:gd name="connsiteX0" fmla="*/ 485684 w 485684"/>
              <a:gd name="connsiteY0" fmla="*/ 0 h 708636"/>
              <a:gd name="connsiteX1" fmla="*/ 107 w 485684"/>
              <a:gd name="connsiteY1" fmla="*/ 681071 h 708636"/>
              <a:gd name="connsiteX2" fmla="*/ 451000 w 485684"/>
              <a:gd name="connsiteY2" fmla="*/ 510803 h 708636"/>
              <a:gd name="connsiteX0" fmla="*/ 491588 w 491588"/>
              <a:gd name="connsiteY0" fmla="*/ 0 h 826002"/>
              <a:gd name="connsiteX1" fmla="*/ 6011 w 491588"/>
              <a:gd name="connsiteY1" fmla="*/ 681071 h 826002"/>
              <a:gd name="connsiteX2" fmla="*/ 456904 w 491588"/>
              <a:gd name="connsiteY2" fmla="*/ 510803 h 826002"/>
              <a:gd name="connsiteX0" fmla="*/ 466616 w 466616"/>
              <a:gd name="connsiteY0" fmla="*/ 0 h 769463"/>
              <a:gd name="connsiteX1" fmla="*/ 23 w 466616"/>
              <a:gd name="connsiteY1" fmla="*/ 738023 h 769463"/>
              <a:gd name="connsiteX2" fmla="*/ 450916 w 466616"/>
              <a:gd name="connsiteY2" fmla="*/ 567755 h 769463"/>
              <a:gd name="connsiteX0" fmla="*/ 467365 w 467365"/>
              <a:gd name="connsiteY0" fmla="*/ 0 h 759684"/>
              <a:gd name="connsiteX1" fmla="*/ 772 w 467365"/>
              <a:gd name="connsiteY1" fmla="*/ 738023 h 759684"/>
              <a:gd name="connsiteX2" fmla="*/ 385221 w 467365"/>
              <a:gd name="connsiteY2" fmla="*/ 510802 h 759684"/>
              <a:gd name="connsiteX0" fmla="*/ 1108171 w 1108171"/>
              <a:gd name="connsiteY0" fmla="*/ 0 h 784566"/>
              <a:gd name="connsiteX1" fmla="*/ 641578 w 1108171"/>
              <a:gd name="connsiteY1" fmla="*/ 738023 h 784566"/>
              <a:gd name="connsiteX2" fmla="*/ 48347 w 1108171"/>
              <a:gd name="connsiteY2" fmla="*/ 627870 h 784566"/>
              <a:gd name="connsiteX0" fmla="*/ 1183309 w 1183309"/>
              <a:gd name="connsiteY0" fmla="*/ 0 h 647907"/>
              <a:gd name="connsiteX1" fmla="*/ 197817 w 1183309"/>
              <a:gd name="connsiteY1" fmla="*/ 130532 h 647907"/>
              <a:gd name="connsiteX2" fmla="*/ 123485 w 1183309"/>
              <a:gd name="connsiteY2" fmla="*/ 627870 h 647907"/>
              <a:gd name="connsiteX0" fmla="*/ 361930 w 361930"/>
              <a:gd name="connsiteY0" fmla="*/ 0 h 806965"/>
              <a:gd name="connsiteX1" fmla="*/ 167442 w 361930"/>
              <a:gd name="connsiteY1" fmla="*/ 288732 h 806965"/>
              <a:gd name="connsiteX2" fmla="*/ 93110 w 361930"/>
              <a:gd name="connsiteY2" fmla="*/ 786070 h 806965"/>
              <a:gd name="connsiteX0" fmla="*/ 578421 w 578421"/>
              <a:gd name="connsiteY0" fmla="*/ 0 h 679271"/>
              <a:gd name="connsiteX1" fmla="*/ 174383 w 578421"/>
              <a:gd name="connsiteY1" fmla="*/ 161732 h 679271"/>
              <a:gd name="connsiteX2" fmla="*/ 100051 w 578421"/>
              <a:gd name="connsiteY2" fmla="*/ 659070 h 679271"/>
              <a:gd name="connsiteX0" fmla="*/ 569793 w 569793"/>
              <a:gd name="connsiteY0" fmla="*/ 132081 h 812057"/>
              <a:gd name="connsiteX1" fmla="*/ 305697 w 569793"/>
              <a:gd name="connsiteY1" fmla="*/ 3019 h 812057"/>
              <a:gd name="connsiteX2" fmla="*/ 165755 w 569793"/>
              <a:gd name="connsiteY2" fmla="*/ 293813 h 812057"/>
              <a:gd name="connsiteX3" fmla="*/ 91423 w 569793"/>
              <a:gd name="connsiteY3" fmla="*/ 791151 h 812057"/>
              <a:gd name="connsiteX0" fmla="*/ 376118 w 376118"/>
              <a:gd name="connsiteY0" fmla="*/ 707631 h 809757"/>
              <a:gd name="connsiteX1" fmla="*/ 305697 w 376118"/>
              <a:gd name="connsiteY1" fmla="*/ 719 h 809757"/>
              <a:gd name="connsiteX2" fmla="*/ 165755 w 376118"/>
              <a:gd name="connsiteY2" fmla="*/ 291513 h 809757"/>
              <a:gd name="connsiteX3" fmla="*/ 91423 w 376118"/>
              <a:gd name="connsiteY3" fmla="*/ 788851 h 809757"/>
              <a:gd name="connsiteX0" fmla="*/ 284695 w 284695"/>
              <a:gd name="connsiteY0" fmla="*/ 707631 h 788851"/>
              <a:gd name="connsiteX1" fmla="*/ 214274 w 284695"/>
              <a:gd name="connsiteY1" fmla="*/ 719 h 788851"/>
              <a:gd name="connsiteX2" fmla="*/ 74332 w 284695"/>
              <a:gd name="connsiteY2" fmla="*/ 291513 h 788851"/>
              <a:gd name="connsiteX3" fmla="*/ 0 w 284695"/>
              <a:gd name="connsiteY3" fmla="*/ 788851 h 788851"/>
              <a:gd name="connsiteX0" fmla="*/ 287450 w 287450"/>
              <a:gd name="connsiteY0" fmla="*/ 707631 h 788851"/>
              <a:gd name="connsiteX1" fmla="*/ 217029 w 287450"/>
              <a:gd name="connsiteY1" fmla="*/ 719 h 788851"/>
              <a:gd name="connsiteX2" fmla="*/ 77087 w 287450"/>
              <a:gd name="connsiteY2" fmla="*/ 291513 h 788851"/>
              <a:gd name="connsiteX3" fmla="*/ 2755 w 287450"/>
              <a:gd name="connsiteY3" fmla="*/ 788851 h 788851"/>
              <a:gd name="connsiteX0" fmla="*/ 286475 w 286475"/>
              <a:gd name="connsiteY0" fmla="*/ 707631 h 788851"/>
              <a:gd name="connsiteX1" fmla="*/ 216054 w 286475"/>
              <a:gd name="connsiteY1" fmla="*/ 719 h 788851"/>
              <a:gd name="connsiteX2" fmla="*/ 76112 w 286475"/>
              <a:gd name="connsiteY2" fmla="*/ 291513 h 788851"/>
              <a:gd name="connsiteX3" fmla="*/ 1780 w 286475"/>
              <a:gd name="connsiteY3" fmla="*/ 788851 h 788851"/>
              <a:gd name="connsiteX0" fmla="*/ 286655 w 286655"/>
              <a:gd name="connsiteY0" fmla="*/ 707631 h 788851"/>
              <a:gd name="connsiteX1" fmla="*/ 216234 w 286655"/>
              <a:gd name="connsiteY1" fmla="*/ 719 h 788851"/>
              <a:gd name="connsiteX2" fmla="*/ 66767 w 286655"/>
              <a:gd name="connsiteY2" fmla="*/ 294688 h 788851"/>
              <a:gd name="connsiteX3" fmla="*/ 1960 w 286655"/>
              <a:gd name="connsiteY3" fmla="*/ 788851 h 788851"/>
              <a:gd name="connsiteX0" fmla="*/ 287922 w 287922"/>
              <a:gd name="connsiteY0" fmla="*/ 707631 h 788851"/>
              <a:gd name="connsiteX1" fmla="*/ 220676 w 287922"/>
              <a:gd name="connsiteY1" fmla="*/ 719 h 788851"/>
              <a:gd name="connsiteX2" fmla="*/ 68034 w 287922"/>
              <a:gd name="connsiteY2" fmla="*/ 294688 h 788851"/>
              <a:gd name="connsiteX3" fmla="*/ 3227 w 287922"/>
              <a:gd name="connsiteY3" fmla="*/ 788851 h 788851"/>
              <a:gd name="connsiteX0" fmla="*/ 287922 w 287922"/>
              <a:gd name="connsiteY0" fmla="*/ 707631 h 788851"/>
              <a:gd name="connsiteX1" fmla="*/ 220676 w 287922"/>
              <a:gd name="connsiteY1" fmla="*/ 719 h 788851"/>
              <a:gd name="connsiteX2" fmla="*/ 68034 w 287922"/>
              <a:gd name="connsiteY2" fmla="*/ 294688 h 788851"/>
              <a:gd name="connsiteX3" fmla="*/ 3227 w 287922"/>
              <a:gd name="connsiteY3" fmla="*/ 788851 h 788851"/>
              <a:gd name="connsiteX0" fmla="*/ 287922 w 287922"/>
              <a:gd name="connsiteY0" fmla="*/ 707631 h 788851"/>
              <a:gd name="connsiteX1" fmla="*/ 220676 w 287922"/>
              <a:gd name="connsiteY1" fmla="*/ 719 h 788851"/>
              <a:gd name="connsiteX2" fmla="*/ 68034 w 287922"/>
              <a:gd name="connsiteY2" fmla="*/ 294688 h 788851"/>
              <a:gd name="connsiteX3" fmla="*/ 3227 w 287922"/>
              <a:gd name="connsiteY3" fmla="*/ 788851 h 788851"/>
              <a:gd name="connsiteX0" fmla="*/ 287922 w 287922"/>
              <a:gd name="connsiteY0" fmla="*/ 707631 h 788851"/>
              <a:gd name="connsiteX1" fmla="*/ 220676 w 287922"/>
              <a:gd name="connsiteY1" fmla="*/ 719 h 788851"/>
              <a:gd name="connsiteX2" fmla="*/ 68034 w 287922"/>
              <a:gd name="connsiteY2" fmla="*/ 294688 h 788851"/>
              <a:gd name="connsiteX3" fmla="*/ 3227 w 287922"/>
              <a:gd name="connsiteY3" fmla="*/ 788851 h 788851"/>
              <a:gd name="connsiteX0" fmla="*/ 287922 w 330401"/>
              <a:gd name="connsiteY0" fmla="*/ 707119 h 788339"/>
              <a:gd name="connsiteX1" fmla="*/ 220676 w 330401"/>
              <a:gd name="connsiteY1" fmla="*/ 207 h 788339"/>
              <a:gd name="connsiteX2" fmla="*/ 68034 w 330401"/>
              <a:gd name="connsiteY2" fmla="*/ 294176 h 788339"/>
              <a:gd name="connsiteX3" fmla="*/ 3227 w 330401"/>
              <a:gd name="connsiteY3" fmla="*/ 788339 h 78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401" h="788339">
                <a:moveTo>
                  <a:pt x="287922" y="707119"/>
                </a:moveTo>
                <a:cubicBezTo>
                  <a:pt x="246552" y="713654"/>
                  <a:pt x="446766" y="-14048"/>
                  <a:pt x="220676" y="207"/>
                </a:cubicBezTo>
                <a:cubicBezTo>
                  <a:pt x="16811" y="74787"/>
                  <a:pt x="53475" y="242196"/>
                  <a:pt x="68034" y="294176"/>
                </a:cubicBezTo>
                <a:cubicBezTo>
                  <a:pt x="31793" y="425531"/>
                  <a:pt x="-12385" y="585840"/>
                  <a:pt x="3227" y="788339"/>
                </a:cubicBezTo>
              </a:path>
            </a:pathLst>
          </a:custGeom>
          <a:solidFill>
            <a:srgbClr val="CCC2C3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F1F8F82E-D844-4525-9B0C-4E15CACE3772}"/>
              </a:ext>
            </a:extLst>
          </p:cNvPr>
          <p:cNvSpPr/>
          <p:nvPr/>
        </p:nvSpPr>
        <p:spPr>
          <a:xfrm>
            <a:off x="2856053" y="5856790"/>
            <a:ext cx="55937" cy="283580"/>
          </a:xfrm>
          <a:custGeom>
            <a:avLst/>
            <a:gdLst>
              <a:gd name="connsiteX0" fmla="*/ 0 w 55937"/>
              <a:gd name="connsiteY0" fmla="*/ 0 h 283580"/>
              <a:gd name="connsiteX1" fmla="*/ 54980 w 55937"/>
              <a:gd name="connsiteY1" fmla="*/ 75235 h 283580"/>
              <a:gd name="connsiteX2" fmla="*/ 34724 w 55937"/>
              <a:gd name="connsiteY2" fmla="*/ 283580 h 283580"/>
              <a:gd name="connsiteX0" fmla="*/ 0 w 55937"/>
              <a:gd name="connsiteY0" fmla="*/ 0 h 283580"/>
              <a:gd name="connsiteX1" fmla="*/ 54980 w 55937"/>
              <a:gd name="connsiteY1" fmla="*/ 81022 h 283580"/>
              <a:gd name="connsiteX2" fmla="*/ 34724 w 55937"/>
              <a:gd name="connsiteY2" fmla="*/ 283580 h 28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7" h="283580">
                <a:moveTo>
                  <a:pt x="0" y="0"/>
                </a:moveTo>
                <a:cubicBezTo>
                  <a:pt x="24596" y="13986"/>
                  <a:pt x="49193" y="33759"/>
                  <a:pt x="54980" y="81022"/>
                </a:cubicBezTo>
                <a:cubicBezTo>
                  <a:pt x="60767" y="128285"/>
                  <a:pt x="38582" y="240657"/>
                  <a:pt x="34724" y="283580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1940A05-38BA-4402-8CAB-D6B6DDB271E2}"/>
              </a:ext>
            </a:extLst>
          </p:cNvPr>
          <p:cNvSpPr/>
          <p:nvPr/>
        </p:nvSpPr>
        <p:spPr>
          <a:xfrm>
            <a:off x="1951348" y="7603331"/>
            <a:ext cx="2649252" cy="869677"/>
          </a:xfrm>
          <a:prstGeom prst="rect">
            <a:avLst/>
          </a:pr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4E5FEC15-4144-49DA-B162-DD0C61456B44}"/>
              </a:ext>
            </a:extLst>
          </p:cNvPr>
          <p:cNvSpPr/>
          <p:nvPr/>
        </p:nvSpPr>
        <p:spPr>
          <a:xfrm>
            <a:off x="4442844" y="6730758"/>
            <a:ext cx="638329" cy="653083"/>
          </a:xfrm>
          <a:custGeom>
            <a:avLst/>
            <a:gdLst>
              <a:gd name="connsiteX0" fmla="*/ 193280 w 638329"/>
              <a:gd name="connsiteY0" fmla="*/ 397 h 653083"/>
              <a:gd name="connsiteX1" fmla="*/ 298310 w 638329"/>
              <a:gd name="connsiteY1" fmla="*/ 18151 h 653083"/>
              <a:gd name="connsiteX2" fmla="*/ 590035 w 638329"/>
              <a:gd name="connsiteY2" fmla="*/ 253493 h 653083"/>
              <a:gd name="connsiteX3" fmla="*/ 599841 w 638329"/>
              <a:gd name="connsiteY3" fmla="*/ 653083 h 653083"/>
              <a:gd name="connsiteX4" fmla="*/ 305923 w 638329"/>
              <a:gd name="connsiteY4" fmla="*/ 621592 h 653083"/>
              <a:gd name="connsiteX5" fmla="*/ 246828 w 638329"/>
              <a:gd name="connsiteY5" fmla="*/ 532808 h 653083"/>
              <a:gd name="connsiteX6" fmla="*/ 192896 w 638329"/>
              <a:gd name="connsiteY6" fmla="*/ 439806 h 653083"/>
              <a:gd name="connsiteX7" fmla="*/ 124255 w 638329"/>
              <a:gd name="connsiteY7" fmla="*/ 263300 h 653083"/>
              <a:gd name="connsiteX8" fmla="*/ 87483 w 638329"/>
              <a:gd name="connsiteY8" fmla="*/ 238785 h 653083"/>
              <a:gd name="connsiteX9" fmla="*/ 8543 w 638329"/>
              <a:gd name="connsiteY9" fmla="*/ 231571 h 653083"/>
              <a:gd name="connsiteX10" fmla="*/ 8544 w 638329"/>
              <a:gd name="connsiteY10" fmla="*/ 190248 h 653083"/>
              <a:gd name="connsiteX11" fmla="*/ 65420 w 638329"/>
              <a:gd name="connsiteY11" fmla="*/ 138275 h 653083"/>
              <a:gd name="connsiteX12" fmla="*/ 72774 w 638329"/>
              <a:gd name="connsiteY12" fmla="*/ 103954 h 653083"/>
              <a:gd name="connsiteX13" fmla="*/ 70169 w 638329"/>
              <a:gd name="connsiteY13" fmla="*/ 36845 h 653083"/>
              <a:gd name="connsiteX14" fmla="*/ 70432 w 638329"/>
              <a:gd name="connsiteY14" fmla="*/ 15811 h 653083"/>
              <a:gd name="connsiteX15" fmla="*/ 99127 w 638329"/>
              <a:gd name="connsiteY15" fmla="*/ 7273 h 653083"/>
              <a:gd name="connsiteX16" fmla="*/ 193280 w 638329"/>
              <a:gd name="connsiteY16" fmla="*/ 397 h 65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8329" h="653083">
                <a:moveTo>
                  <a:pt x="193280" y="397"/>
                </a:moveTo>
                <a:cubicBezTo>
                  <a:pt x="226400" y="1859"/>
                  <a:pt x="261334" y="7426"/>
                  <a:pt x="298310" y="18151"/>
                </a:cubicBezTo>
                <a:cubicBezTo>
                  <a:pt x="446215" y="61051"/>
                  <a:pt x="537328" y="155026"/>
                  <a:pt x="590035" y="253493"/>
                </a:cubicBezTo>
                <a:cubicBezTo>
                  <a:pt x="642742" y="351960"/>
                  <a:pt x="661128" y="563196"/>
                  <a:pt x="599841" y="653083"/>
                </a:cubicBezTo>
                <a:lnTo>
                  <a:pt x="305923" y="621592"/>
                </a:lnTo>
                <a:lnTo>
                  <a:pt x="246828" y="532808"/>
                </a:lnTo>
                <a:cubicBezTo>
                  <a:pt x="226808" y="501297"/>
                  <a:pt x="208422" y="470245"/>
                  <a:pt x="192896" y="439806"/>
                </a:cubicBezTo>
                <a:cubicBezTo>
                  <a:pt x="161844" y="378928"/>
                  <a:pt x="141824" y="296804"/>
                  <a:pt x="124255" y="263300"/>
                </a:cubicBezTo>
                <a:cubicBezTo>
                  <a:pt x="106686" y="229797"/>
                  <a:pt x="106768" y="244073"/>
                  <a:pt x="87483" y="238785"/>
                </a:cubicBezTo>
                <a:cubicBezTo>
                  <a:pt x="68198" y="233497"/>
                  <a:pt x="21700" y="239661"/>
                  <a:pt x="8543" y="231571"/>
                </a:cubicBezTo>
                <a:cubicBezTo>
                  <a:pt x="-4614" y="223481"/>
                  <a:pt x="-935" y="205797"/>
                  <a:pt x="8544" y="190248"/>
                </a:cubicBezTo>
                <a:cubicBezTo>
                  <a:pt x="18023" y="174699"/>
                  <a:pt x="54715" y="152657"/>
                  <a:pt x="65420" y="138275"/>
                </a:cubicBezTo>
                <a:cubicBezTo>
                  <a:pt x="76125" y="123893"/>
                  <a:pt x="70731" y="132146"/>
                  <a:pt x="72774" y="103954"/>
                </a:cubicBezTo>
                <a:cubicBezTo>
                  <a:pt x="73796" y="89858"/>
                  <a:pt x="71140" y="63403"/>
                  <a:pt x="70169" y="36845"/>
                </a:cubicBezTo>
                <a:lnTo>
                  <a:pt x="70432" y="15811"/>
                </a:lnTo>
                <a:lnTo>
                  <a:pt x="99127" y="7273"/>
                </a:lnTo>
                <a:cubicBezTo>
                  <a:pt x="128852" y="1578"/>
                  <a:pt x="160159" y="-1064"/>
                  <a:pt x="193280" y="397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ADAC1F4-C1DB-4D4C-9B8E-4C5324329FDB}"/>
              </a:ext>
            </a:extLst>
          </p:cNvPr>
          <p:cNvSpPr/>
          <p:nvPr/>
        </p:nvSpPr>
        <p:spPr>
          <a:xfrm>
            <a:off x="4892331" y="6898769"/>
            <a:ext cx="596994" cy="493611"/>
          </a:xfrm>
          <a:custGeom>
            <a:avLst/>
            <a:gdLst>
              <a:gd name="connsiteX0" fmla="*/ 0 w 596994"/>
              <a:gd name="connsiteY0" fmla="*/ 0 h 493980"/>
              <a:gd name="connsiteX1" fmla="*/ 195111 w 596994"/>
              <a:gd name="connsiteY1" fmla="*/ 34946 h 493980"/>
              <a:gd name="connsiteX2" fmla="*/ 331980 w 596994"/>
              <a:gd name="connsiteY2" fmla="*/ 23297 h 493980"/>
              <a:gd name="connsiteX3" fmla="*/ 404782 w 596994"/>
              <a:gd name="connsiteY3" fmla="*/ 78627 h 493980"/>
              <a:gd name="connsiteX4" fmla="*/ 302859 w 596994"/>
              <a:gd name="connsiteY4" fmla="*/ 90276 h 493980"/>
              <a:gd name="connsiteX5" fmla="*/ 265001 w 596994"/>
              <a:gd name="connsiteY5" fmla="*/ 84451 h 493980"/>
              <a:gd name="connsiteX6" fmla="*/ 183463 w 596994"/>
              <a:gd name="connsiteY6" fmla="*/ 84451 h 493980"/>
              <a:gd name="connsiteX7" fmla="*/ 404782 w 596994"/>
              <a:gd name="connsiteY7" fmla="*/ 136869 h 493980"/>
              <a:gd name="connsiteX8" fmla="*/ 521266 w 596994"/>
              <a:gd name="connsiteY8" fmla="*/ 174727 h 493980"/>
              <a:gd name="connsiteX9" fmla="*/ 582421 w 596994"/>
              <a:gd name="connsiteY9" fmla="*/ 232969 h 493980"/>
              <a:gd name="connsiteX10" fmla="*/ 550387 w 596994"/>
              <a:gd name="connsiteY10" fmla="*/ 250441 h 493980"/>
              <a:gd name="connsiteX11" fmla="*/ 398958 w 596994"/>
              <a:gd name="connsiteY11" fmla="*/ 206760 h 493980"/>
              <a:gd name="connsiteX12" fmla="*/ 282474 w 596994"/>
              <a:gd name="connsiteY12" fmla="*/ 174727 h 493980"/>
              <a:gd name="connsiteX13" fmla="*/ 375661 w 596994"/>
              <a:gd name="connsiteY13" fmla="*/ 218408 h 493980"/>
              <a:gd name="connsiteX14" fmla="*/ 518354 w 596994"/>
              <a:gd name="connsiteY14" fmla="*/ 262090 h 493980"/>
              <a:gd name="connsiteX15" fmla="*/ 596981 w 596994"/>
              <a:gd name="connsiteY15" fmla="*/ 331980 h 493980"/>
              <a:gd name="connsiteX16" fmla="*/ 524179 w 596994"/>
              <a:gd name="connsiteY16" fmla="*/ 340716 h 493980"/>
              <a:gd name="connsiteX17" fmla="*/ 454288 w 596994"/>
              <a:gd name="connsiteY17" fmla="*/ 302859 h 493980"/>
              <a:gd name="connsiteX18" fmla="*/ 331980 w 596994"/>
              <a:gd name="connsiteY18" fmla="*/ 308683 h 493980"/>
              <a:gd name="connsiteX19" fmla="*/ 393134 w 596994"/>
              <a:gd name="connsiteY19" fmla="*/ 340716 h 493980"/>
              <a:gd name="connsiteX20" fmla="*/ 500882 w 596994"/>
              <a:gd name="connsiteY20" fmla="*/ 369837 h 493980"/>
              <a:gd name="connsiteX21" fmla="*/ 570772 w 596994"/>
              <a:gd name="connsiteY21" fmla="*/ 474673 h 493980"/>
              <a:gd name="connsiteX22" fmla="*/ 521266 w 596994"/>
              <a:gd name="connsiteY22" fmla="*/ 489234 h 493980"/>
              <a:gd name="connsiteX23" fmla="*/ 361101 w 596994"/>
              <a:gd name="connsiteY23" fmla="*/ 419343 h 493980"/>
              <a:gd name="connsiteX24" fmla="*/ 139781 w 596994"/>
              <a:gd name="connsiteY24" fmla="*/ 361101 h 493980"/>
              <a:gd name="connsiteX25" fmla="*/ 96100 w 596994"/>
              <a:gd name="connsiteY25" fmla="*/ 279562 h 493980"/>
              <a:gd name="connsiteX0" fmla="*/ 0 w 596994"/>
              <a:gd name="connsiteY0" fmla="*/ 0 h 493980"/>
              <a:gd name="connsiteX1" fmla="*/ 195111 w 596994"/>
              <a:gd name="connsiteY1" fmla="*/ 34946 h 493980"/>
              <a:gd name="connsiteX2" fmla="*/ 331980 w 596994"/>
              <a:gd name="connsiteY2" fmla="*/ 23297 h 493980"/>
              <a:gd name="connsiteX3" fmla="*/ 404782 w 596994"/>
              <a:gd name="connsiteY3" fmla="*/ 78627 h 493980"/>
              <a:gd name="connsiteX4" fmla="*/ 302859 w 596994"/>
              <a:gd name="connsiteY4" fmla="*/ 90276 h 493980"/>
              <a:gd name="connsiteX5" fmla="*/ 265001 w 596994"/>
              <a:gd name="connsiteY5" fmla="*/ 84451 h 493980"/>
              <a:gd name="connsiteX6" fmla="*/ 183463 w 596994"/>
              <a:gd name="connsiteY6" fmla="*/ 84451 h 493980"/>
              <a:gd name="connsiteX7" fmla="*/ 404782 w 596994"/>
              <a:gd name="connsiteY7" fmla="*/ 136869 h 493980"/>
              <a:gd name="connsiteX8" fmla="*/ 521266 w 596994"/>
              <a:gd name="connsiteY8" fmla="*/ 174727 h 493980"/>
              <a:gd name="connsiteX9" fmla="*/ 582421 w 596994"/>
              <a:gd name="connsiteY9" fmla="*/ 232969 h 493980"/>
              <a:gd name="connsiteX10" fmla="*/ 550387 w 596994"/>
              <a:gd name="connsiteY10" fmla="*/ 250441 h 493980"/>
              <a:gd name="connsiteX11" fmla="*/ 398958 w 596994"/>
              <a:gd name="connsiteY11" fmla="*/ 206760 h 493980"/>
              <a:gd name="connsiteX12" fmla="*/ 276650 w 596994"/>
              <a:gd name="connsiteY12" fmla="*/ 180552 h 493980"/>
              <a:gd name="connsiteX13" fmla="*/ 375661 w 596994"/>
              <a:gd name="connsiteY13" fmla="*/ 218408 h 493980"/>
              <a:gd name="connsiteX14" fmla="*/ 518354 w 596994"/>
              <a:gd name="connsiteY14" fmla="*/ 262090 h 493980"/>
              <a:gd name="connsiteX15" fmla="*/ 596981 w 596994"/>
              <a:gd name="connsiteY15" fmla="*/ 331980 h 493980"/>
              <a:gd name="connsiteX16" fmla="*/ 524179 w 596994"/>
              <a:gd name="connsiteY16" fmla="*/ 340716 h 493980"/>
              <a:gd name="connsiteX17" fmla="*/ 454288 w 596994"/>
              <a:gd name="connsiteY17" fmla="*/ 302859 h 493980"/>
              <a:gd name="connsiteX18" fmla="*/ 331980 w 596994"/>
              <a:gd name="connsiteY18" fmla="*/ 308683 h 493980"/>
              <a:gd name="connsiteX19" fmla="*/ 393134 w 596994"/>
              <a:gd name="connsiteY19" fmla="*/ 340716 h 493980"/>
              <a:gd name="connsiteX20" fmla="*/ 500882 w 596994"/>
              <a:gd name="connsiteY20" fmla="*/ 369837 h 493980"/>
              <a:gd name="connsiteX21" fmla="*/ 570772 w 596994"/>
              <a:gd name="connsiteY21" fmla="*/ 474673 h 493980"/>
              <a:gd name="connsiteX22" fmla="*/ 521266 w 596994"/>
              <a:gd name="connsiteY22" fmla="*/ 489234 h 493980"/>
              <a:gd name="connsiteX23" fmla="*/ 361101 w 596994"/>
              <a:gd name="connsiteY23" fmla="*/ 419343 h 493980"/>
              <a:gd name="connsiteX24" fmla="*/ 139781 w 596994"/>
              <a:gd name="connsiteY24" fmla="*/ 361101 h 493980"/>
              <a:gd name="connsiteX25" fmla="*/ 96100 w 596994"/>
              <a:gd name="connsiteY25" fmla="*/ 279562 h 493980"/>
              <a:gd name="connsiteX0" fmla="*/ 0 w 596994"/>
              <a:gd name="connsiteY0" fmla="*/ 0 h 493980"/>
              <a:gd name="connsiteX1" fmla="*/ 195111 w 596994"/>
              <a:gd name="connsiteY1" fmla="*/ 34946 h 493980"/>
              <a:gd name="connsiteX2" fmla="*/ 331980 w 596994"/>
              <a:gd name="connsiteY2" fmla="*/ 23297 h 493980"/>
              <a:gd name="connsiteX3" fmla="*/ 404782 w 596994"/>
              <a:gd name="connsiteY3" fmla="*/ 78627 h 493980"/>
              <a:gd name="connsiteX4" fmla="*/ 302859 w 596994"/>
              <a:gd name="connsiteY4" fmla="*/ 90276 h 493980"/>
              <a:gd name="connsiteX5" fmla="*/ 265001 w 596994"/>
              <a:gd name="connsiteY5" fmla="*/ 84451 h 493980"/>
              <a:gd name="connsiteX6" fmla="*/ 183463 w 596994"/>
              <a:gd name="connsiteY6" fmla="*/ 84451 h 493980"/>
              <a:gd name="connsiteX7" fmla="*/ 404782 w 596994"/>
              <a:gd name="connsiteY7" fmla="*/ 136869 h 493980"/>
              <a:gd name="connsiteX8" fmla="*/ 521266 w 596994"/>
              <a:gd name="connsiteY8" fmla="*/ 174727 h 493980"/>
              <a:gd name="connsiteX9" fmla="*/ 582421 w 596994"/>
              <a:gd name="connsiteY9" fmla="*/ 232969 h 493980"/>
              <a:gd name="connsiteX10" fmla="*/ 550387 w 596994"/>
              <a:gd name="connsiteY10" fmla="*/ 250441 h 493980"/>
              <a:gd name="connsiteX11" fmla="*/ 398958 w 596994"/>
              <a:gd name="connsiteY11" fmla="*/ 206760 h 493980"/>
              <a:gd name="connsiteX12" fmla="*/ 276650 w 596994"/>
              <a:gd name="connsiteY12" fmla="*/ 180552 h 493980"/>
              <a:gd name="connsiteX13" fmla="*/ 375661 w 596994"/>
              <a:gd name="connsiteY13" fmla="*/ 218408 h 493980"/>
              <a:gd name="connsiteX14" fmla="*/ 518354 w 596994"/>
              <a:gd name="connsiteY14" fmla="*/ 262090 h 493980"/>
              <a:gd name="connsiteX15" fmla="*/ 596981 w 596994"/>
              <a:gd name="connsiteY15" fmla="*/ 331980 h 493980"/>
              <a:gd name="connsiteX16" fmla="*/ 524179 w 596994"/>
              <a:gd name="connsiteY16" fmla="*/ 340716 h 493980"/>
              <a:gd name="connsiteX17" fmla="*/ 454288 w 596994"/>
              <a:gd name="connsiteY17" fmla="*/ 302859 h 493980"/>
              <a:gd name="connsiteX18" fmla="*/ 331980 w 596994"/>
              <a:gd name="connsiteY18" fmla="*/ 308683 h 493980"/>
              <a:gd name="connsiteX19" fmla="*/ 393134 w 596994"/>
              <a:gd name="connsiteY19" fmla="*/ 340716 h 493980"/>
              <a:gd name="connsiteX20" fmla="*/ 500882 w 596994"/>
              <a:gd name="connsiteY20" fmla="*/ 369837 h 493980"/>
              <a:gd name="connsiteX21" fmla="*/ 570772 w 596994"/>
              <a:gd name="connsiteY21" fmla="*/ 474673 h 493980"/>
              <a:gd name="connsiteX22" fmla="*/ 521266 w 596994"/>
              <a:gd name="connsiteY22" fmla="*/ 489234 h 493980"/>
              <a:gd name="connsiteX23" fmla="*/ 361101 w 596994"/>
              <a:gd name="connsiteY23" fmla="*/ 419343 h 493980"/>
              <a:gd name="connsiteX24" fmla="*/ 139781 w 596994"/>
              <a:gd name="connsiteY24" fmla="*/ 361101 h 493980"/>
              <a:gd name="connsiteX25" fmla="*/ 96100 w 596994"/>
              <a:gd name="connsiteY25" fmla="*/ 279562 h 493980"/>
              <a:gd name="connsiteX0" fmla="*/ 0 w 596994"/>
              <a:gd name="connsiteY0" fmla="*/ 0 h 493980"/>
              <a:gd name="connsiteX1" fmla="*/ 195111 w 596994"/>
              <a:gd name="connsiteY1" fmla="*/ 34946 h 493980"/>
              <a:gd name="connsiteX2" fmla="*/ 331980 w 596994"/>
              <a:gd name="connsiteY2" fmla="*/ 23297 h 493980"/>
              <a:gd name="connsiteX3" fmla="*/ 404782 w 596994"/>
              <a:gd name="connsiteY3" fmla="*/ 78627 h 493980"/>
              <a:gd name="connsiteX4" fmla="*/ 302859 w 596994"/>
              <a:gd name="connsiteY4" fmla="*/ 90276 h 493980"/>
              <a:gd name="connsiteX5" fmla="*/ 265001 w 596994"/>
              <a:gd name="connsiteY5" fmla="*/ 84451 h 493980"/>
              <a:gd name="connsiteX6" fmla="*/ 183463 w 596994"/>
              <a:gd name="connsiteY6" fmla="*/ 84451 h 493980"/>
              <a:gd name="connsiteX7" fmla="*/ 404782 w 596994"/>
              <a:gd name="connsiteY7" fmla="*/ 136869 h 493980"/>
              <a:gd name="connsiteX8" fmla="*/ 521266 w 596994"/>
              <a:gd name="connsiteY8" fmla="*/ 174727 h 493980"/>
              <a:gd name="connsiteX9" fmla="*/ 582421 w 596994"/>
              <a:gd name="connsiteY9" fmla="*/ 232969 h 493980"/>
              <a:gd name="connsiteX10" fmla="*/ 550387 w 596994"/>
              <a:gd name="connsiteY10" fmla="*/ 250441 h 493980"/>
              <a:gd name="connsiteX11" fmla="*/ 398958 w 596994"/>
              <a:gd name="connsiteY11" fmla="*/ 206760 h 493980"/>
              <a:gd name="connsiteX12" fmla="*/ 276650 w 596994"/>
              <a:gd name="connsiteY12" fmla="*/ 180552 h 493980"/>
              <a:gd name="connsiteX13" fmla="*/ 375661 w 596994"/>
              <a:gd name="connsiteY13" fmla="*/ 218408 h 493980"/>
              <a:gd name="connsiteX14" fmla="*/ 518354 w 596994"/>
              <a:gd name="connsiteY14" fmla="*/ 262090 h 493980"/>
              <a:gd name="connsiteX15" fmla="*/ 596981 w 596994"/>
              <a:gd name="connsiteY15" fmla="*/ 331980 h 493980"/>
              <a:gd name="connsiteX16" fmla="*/ 524179 w 596994"/>
              <a:gd name="connsiteY16" fmla="*/ 340716 h 493980"/>
              <a:gd name="connsiteX17" fmla="*/ 454288 w 596994"/>
              <a:gd name="connsiteY17" fmla="*/ 302859 h 493980"/>
              <a:gd name="connsiteX18" fmla="*/ 331980 w 596994"/>
              <a:gd name="connsiteY18" fmla="*/ 308683 h 493980"/>
              <a:gd name="connsiteX19" fmla="*/ 393134 w 596994"/>
              <a:gd name="connsiteY19" fmla="*/ 340716 h 493980"/>
              <a:gd name="connsiteX20" fmla="*/ 500882 w 596994"/>
              <a:gd name="connsiteY20" fmla="*/ 369837 h 493980"/>
              <a:gd name="connsiteX21" fmla="*/ 570772 w 596994"/>
              <a:gd name="connsiteY21" fmla="*/ 474673 h 493980"/>
              <a:gd name="connsiteX22" fmla="*/ 521266 w 596994"/>
              <a:gd name="connsiteY22" fmla="*/ 489234 h 493980"/>
              <a:gd name="connsiteX23" fmla="*/ 361101 w 596994"/>
              <a:gd name="connsiteY23" fmla="*/ 419343 h 493980"/>
              <a:gd name="connsiteX24" fmla="*/ 139781 w 596994"/>
              <a:gd name="connsiteY24" fmla="*/ 361101 h 493980"/>
              <a:gd name="connsiteX25" fmla="*/ 96100 w 596994"/>
              <a:gd name="connsiteY25" fmla="*/ 279562 h 493980"/>
              <a:gd name="connsiteX0" fmla="*/ 0 w 596994"/>
              <a:gd name="connsiteY0" fmla="*/ 0 h 493560"/>
              <a:gd name="connsiteX1" fmla="*/ 195111 w 596994"/>
              <a:gd name="connsiteY1" fmla="*/ 34946 h 493560"/>
              <a:gd name="connsiteX2" fmla="*/ 331980 w 596994"/>
              <a:gd name="connsiteY2" fmla="*/ 23297 h 493560"/>
              <a:gd name="connsiteX3" fmla="*/ 404782 w 596994"/>
              <a:gd name="connsiteY3" fmla="*/ 78627 h 493560"/>
              <a:gd name="connsiteX4" fmla="*/ 302859 w 596994"/>
              <a:gd name="connsiteY4" fmla="*/ 90276 h 493560"/>
              <a:gd name="connsiteX5" fmla="*/ 265001 w 596994"/>
              <a:gd name="connsiteY5" fmla="*/ 84451 h 493560"/>
              <a:gd name="connsiteX6" fmla="*/ 183463 w 596994"/>
              <a:gd name="connsiteY6" fmla="*/ 84451 h 493560"/>
              <a:gd name="connsiteX7" fmla="*/ 404782 w 596994"/>
              <a:gd name="connsiteY7" fmla="*/ 136869 h 493560"/>
              <a:gd name="connsiteX8" fmla="*/ 521266 w 596994"/>
              <a:gd name="connsiteY8" fmla="*/ 174727 h 493560"/>
              <a:gd name="connsiteX9" fmla="*/ 582421 w 596994"/>
              <a:gd name="connsiteY9" fmla="*/ 232969 h 493560"/>
              <a:gd name="connsiteX10" fmla="*/ 550387 w 596994"/>
              <a:gd name="connsiteY10" fmla="*/ 250441 h 493560"/>
              <a:gd name="connsiteX11" fmla="*/ 398958 w 596994"/>
              <a:gd name="connsiteY11" fmla="*/ 206760 h 493560"/>
              <a:gd name="connsiteX12" fmla="*/ 276650 w 596994"/>
              <a:gd name="connsiteY12" fmla="*/ 180552 h 493560"/>
              <a:gd name="connsiteX13" fmla="*/ 375661 w 596994"/>
              <a:gd name="connsiteY13" fmla="*/ 218408 h 493560"/>
              <a:gd name="connsiteX14" fmla="*/ 518354 w 596994"/>
              <a:gd name="connsiteY14" fmla="*/ 262090 h 493560"/>
              <a:gd name="connsiteX15" fmla="*/ 596981 w 596994"/>
              <a:gd name="connsiteY15" fmla="*/ 331980 h 493560"/>
              <a:gd name="connsiteX16" fmla="*/ 524179 w 596994"/>
              <a:gd name="connsiteY16" fmla="*/ 340716 h 493560"/>
              <a:gd name="connsiteX17" fmla="*/ 454288 w 596994"/>
              <a:gd name="connsiteY17" fmla="*/ 302859 h 493560"/>
              <a:gd name="connsiteX18" fmla="*/ 331980 w 596994"/>
              <a:gd name="connsiteY18" fmla="*/ 308683 h 493560"/>
              <a:gd name="connsiteX19" fmla="*/ 393134 w 596994"/>
              <a:gd name="connsiteY19" fmla="*/ 340716 h 493560"/>
              <a:gd name="connsiteX20" fmla="*/ 500882 w 596994"/>
              <a:gd name="connsiteY20" fmla="*/ 381485 h 493560"/>
              <a:gd name="connsiteX21" fmla="*/ 570772 w 596994"/>
              <a:gd name="connsiteY21" fmla="*/ 474673 h 493560"/>
              <a:gd name="connsiteX22" fmla="*/ 521266 w 596994"/>
              <a:gd name="connsiteY22" fmla="*/ 489234 h 493560"/>
              <a:gd name="connsiteX23" fmla="*/ 361101 w 596994"/>
              <a:gd name="connsiteY23" fmla="*/ 419343 h 493560"/>
              <a:gd name="connsiteX24" fmla="*/ 139781 w 596994"/>
              <a:gd name="connsiteY24" fmla="*/ 361101 h 493560"/>
              <a:gd name="connsiteX25" fmla="*/ 96100 w 596994"/>
              <a:gd name="connsiteY25" fmla="*/ 279562 h 493560"/>
              <a:gd name="connsiteX0" fmla="*/ 0 w 596994"/>
              <a:gd name="connsiteY0" fmla="*/ 0 h 493560"/>
              <a:gd name="connsiteX1" fmla="*/ 195111 w 596994"/>
              <a:gd name="connsiteY1" fmla="*/ 34946 h 493560"/>
              <a:gd name="connsiteX2" fmla="*/ 331980 w 596994"/>
              <a:gd name="connsiteY2" fmla="*/ 23297 h 493560"/>
              <a:gd name="connsiteX3" fmla="*/ 404782 w 596994"/>
              <a:gd name="connsiteY3" fmla="*/ 78627 h 493560"/>
              <a:gd name="connsiteX4" fmla="*/ 302859 w 596994"/>
              <a:gd name="connsiteY4" fmla="*/ 90276 h 493560"/>
              <a:gd name="connsiteX5" fmla="*/ 265001 w 596994"/>
              <a:gd name="connsiteY5" fmla="*/ 84451 h 493560"/>
              <a:gd name="connsiteX6" fmla="*/ 183463 w 596994"/>
              <a:gd name="connsiteY6" fmla="*/ 84451 h 493560"/>
              <a:gd name="connsiteX7" fmla="*/ 404782 w 596994"/>
              <a:gd name="connsiteY7" fmla="*/ 136869 h 493560"/>
              <a:gd name="connsiteX8" fmla="*/ 521266 w 596994"/>
              <a:gd name="connsiteY8" fmla="*/ 174727 h 493560"/>
              <a:gd name="connsiteX9" fmla="*/ 582421 w 596994"/>
              <a:gd name="connsiteY9" fmla="*/ 232969 h 493560"/>
              <a:gd name="connsiteX10" fmla="*/ 550387 w 596994"/>
              <a:gd name="connsiteY10" fmla="*/ 250441 h 493560"/>
              <a:gd name="connsiteX11" fmla="*/ 398958 w 596994"/>
              <a:gd name="connsiteY11" fmla="*/ 206760 h 493560"/>
              <a:gd name="connsiteX12" fmla="*/ 276650 w 596994"/>
              <a:gd name="connsiteY12" fmla="*/ 180552 h 493560"/>
              <a:gd name="connsiteX13" fmla="*/ 375661 w 596994"/>
              <a:gd name="connsiteY13" fmla="*/ 218408 h 493560"/>
              <a:gd name="connsiteX14" fmla="*/ 518354 w 596994"/>
              <a:gd name="connsiteY14" fmla="*/ 262090 h 493560"/>
              <a:gd name="connsiteX15" fmla="*/ 596981 w 596994"/>
              <a:gd name="connsiteY15" fmla="*/ 331980 h 493560"/>
              <a:gd name="connsiteX16" fmla="*/ 524179 w 596994"/>
              <a:gd name="connsiteY16" fmla="*/ 340716 h 493560"/>
              <a:gd name="connsiteX17" fmla="*/ 454288 w 596994"/>
              <a:gd name="connsiteY17" fmla="*/ 302859 h 493560"/>
              <a:gd name="connsiteX18" fmla="*/ 331980 w 596994"/>
              <a:gd name="connsiteY18" fmla="*/ 308683 h 493560"/>
              <a:gd name="connsiteX19" fmla="*/ 393134 w 596994"/>
              <a:gd name="connsiteY19" fmla="*/ 349453 h 493560"/>
              <a:gd name="connsiteX20" fmla="*/ 500882 w 596994"/>
              <a:gd name="connsiteY20" fmla="*/ 381485 h 493560"/>
              <a:gd name="connsiteX21" fmla="*/ 570772 w 596994"/>
              <a:gd name="connsiteY21" fmla="*/ 474673 h 493560"/>
              <a:gd name="connsiteX22" fmla="*/ 521266 w 596994"/>
              <a:gd name="connsiteY22" fmla="*/ 489234 h 493560"/>
              <a:gd name="connsiteX23" fmla="*/ 361101 w 596994"/>
              <a:gd name="connsiteY23" fmla="*/ 419343 h 493560"/>
              <a:gd name="connsiteX24" fmla="*/ 139781 w 596994"/>
              <a:gd name="connsiteY24" fmla="*/ 361101 h 493560"/>
              <a:gd name="connsiteX25" fmla="*/ 96100 w 596994"/>
              <a:gd name="connsiteY25" fmla="*/ 279562 h 493560"/>
              <a:gd name="connsiteX0" fmla="*/ 0 w 596994"/>
              <a:gd name="connsiteY0" fmla="*/ 0 h 493560"/>
              <a:gd name="connsiteX1" fmla="*/ 195111 w 596994"/>
              <a:gd name="connsiteY1" fmla="*/ 34946 h 493560"/>
              <a:gd name="connsiteX2" fmla="*/ 331980 w 596994"/>
              <a:gd name="connsiteY2" fmla="*/ 23297 h 493560"/>
              <a:gd name="connsiteX3" fmla="*/ 404782 w 596994"/>
              <a:gd name="connsiteY3" fmla="*/ 78627 h 493560"/>
              <a:gd name="connsiteX4" fmla="*/ 302859 w 596994"/>
              <a:gd name="connsiteY4" fmla="*/ 90276 h 493560"/>
              <a:gd name="connsiteX5" fmla="*/ 265001 w 596994"/>
              <a:gd name="connsiteY5" fmla="*/ 84451 h 493560"/>
              <a:gd name="connsiteX6" fmla="*/ 183463 w 596994"/>
              <a:gd name="connsiteY6" fmla="*/ 84451 h 493560"/>
              <a:gd name="connsiteX7" fmla="*/ 404782 w 596994"/>
              <a:gd name="connsiteY7" fmla="*/ 136869 h 493560"/>
              <a:gd name="connsiteX8" fmla="*/ 521266 w 596994"/>
              <a:gd name="connsiteY8" fmla="*/ 174727 h 493560"/>
              <a:gd name="connsiteX9" fmla="*/ 582421 w 596994"/>
              <a:gd name="connsiteY9" fmla="*/ 232969 h 493560"/>
              <a:gd name="connsiteX10" fmla="*/ 550387 w 596994"/>
              <a:gd name="connsiteY10" fmla="*/ 250441 h 493560"/>
              <a:gd name="connsiteX11" fmla="*/ 398958 w 596994"/>
              <a:gd name="connsiteY11" fmla="*/ 206760 h 493560"/>
              <a:gd name="connsiteX12" fmla="*/ 276650 w 596994"/>
              <a:gd name="connsiteY12" fmla="*/ 180552 h 493560"/>
              <a:gd name="connsiteX13" fmla="*/ 375661 w 596994"/>
              <a:gd name="connsiteY13" fmla="*/ 218408 h 493560"/>
              <a:gd name="connsiteX14" fmla="*/ 518354 w 596994"/>
              <a:gd name="connsiteY14" fmla="*/ 262090 h 493560"/>
              <a:gd name="connsiteX15" fmla="*/ 596981 w 596994"/>
              <a:gd name="connsiteY15" fmla="*/ 331980 h 493560"/>
              <a:gd name="connsiteX16" fmla="*/ 524179 w 596994"/>
              <a:gd name="connsiteY16" fmla="*/ 340716 h 493560"/>
              <a:gd name="connsiteX17" fmla="*/ 454288 w 596994"/>
              <a:gd name="connsiteY17" fmla="*/ 302859 h 493560"/>
              <a:gd name="connsiteX18" fmla="*/ 323243 w 596994"/>
              <a:gd name="connsiteY18" fmla="*/ 314507 h 493560"/>
              <a:gd name="connsiteX19" fmla="*/ 393134 w 596994"/>
              <a:gd name="connsiteY19" fmla="*/ 349453 h 493560"/>
              <a:gd name="connsiteX20" fmla="*/ 500882 w 596994"/>
              <a:gd name="connsiteY20" fmla="*/ 381485 h 493560"/>
              <a:gd name="connsiteX21" fmla="*/ 570772 w 596994"/>
              <a:gd name="connsiteY21" fmla="*/ 474673 h 493560"/>
              <a:gd name="connsiteX22" fmla="*/ 521266 w 596994"/>
              <a:gd name="connsiteY22" fmla="*/ 489234 h 493560"/>
              <a:gd name="connsiteX23" fmla="*/ 361101 w 596994"/>
              <a:gd name="connsiteY23" fmla="*/ 419343 h 493560"/>
              <a:gd name="connsiteX24" fmla="*/ 139781 w 596994"/>
              <a:gd name="connsiteY24" fmla="*/ 361101 h 493560"/>
              <a:gd name="connsiteX25" fmla="*/ 96100 w 596994"/>
              <a:gd name="connsiteY25" fmla="*/ 279562 h 493560"/>
              <a:gd name="connsiteX0" fmla="*/ 0 w 596994"/>
              <a:gd name="connsiteY0" fmla="*/ 0 h 493560"/>
              <a:gd name="connsiteX1" fmla="*/ 195111 w 596994"/>
              <a:gd name="connsiteY1" fmla="*/ 34946 h 493560"/>
              <a:gd name="connsiteX2" fmla="*/ 331980 w 596994"/>
              <a:gd name="connsiteY2" fmla="*/ 23297 h 493560"/>
              <a:gd name="connsiteX3" fmla="*/ 404782 w 596994"/>
              <a:gd name="connsiteY3" fmla="*/ 78627 h 493560"/>
              <a:gd name="connsiteX4" fmla="*/ 302859 w 596994"/>
              <a:gd name="connsiteY4" fmla="*/ 90276 h 493560"/>
              <a:gd name="connsiteX5" fmla="*/ 265001 w 596994"/>
              <a:gd name="connsiteY5" fmla="*/ 84451 h 493560"/>
              <a:gd name="connsiteX6" fmla="*/ 183463 w 596994"/>
              <a:gd name="connsiteY6" fmla="*/ 84451 h 493560"/>
              <a:gd name="connsiteX7" fmla="*/ 404782 w 596994"/>
              <a:gd name="connsiteY7" fmla="*/ 136869 h 493560"/>
              <a:gd name="connsiteX8" fmla="*/ 521266 w 596994"/>
              <a:gd name="connsiteY8" fmla="*/ 174727 h 493560"/>
              <a:gd name="connsiteX9" fmla="*/ 582421 w 596994"/>
              <a:gd name="connsiteY9" fmla="*/ 232969 h 493560"/>
              <a:gd name="connsiteX10" fmla="*/ 550387 w 596994"/>
              <a:gd name="connsiteY10" fmla="*/ 250441 h 493560"/>
              <a:gd name="connsiteX11" fmla="*/ 398958 w 596994"/>
              <a:gd name="connsiteY11" fmla="*/ 206760 h 493560"/>
              <a:gd name="connsiteX12" fmla="*/ 276650 w 596994"/>
              <a:gd name="connsiteY12" fmla="*/ 180552 h 493560"/>
              <a:gd name="connsiteX13" fmla="*/ 375661 w 596994"/>
              <a:gd name="connsiteY13" fmla="*/ 218408 h 493560"/>
              <a:gd name="connsiteX14" fmla="*/ 518354 w 596994"/>
              <a:gd name="connsiteY14" fmla="*/ 262090 h 493560"/>
              <a:gd name="connsiteX15" fmla="*/ 596981 w 596994"/>
              <a:gd name="connsiteY15" fmla="*/ 331980 h 493560"/>
              <a:gd name="connsiteX16" fmla="*/ 524179 w 596994"/>
              <a:gd name="connsiteY16" fmla="*/ 340716 h 493560"/>
              <a:gd name="connsiteX17" fmla="*/ 454288 w 596994"/>
              <a:gd name="connsiteY17" fmla="*/ 302859 h 493560"/>
              <a:gd name="connsiteX18" fmla="*/ 323243 w 596994"/>
              <a:gd name="connsiteY18" fmla="*/ 314507 h 493560"/>
              <a:gd name="connsiteX19" fmla="*/ 393134 w 596994"/>
              <a:gd name="connsiteY19" fmla="*/ 349453 h 493560"/>
              <a:gd name="connsiteX20" fmla="*/ 500882 w 596994"/>
              <a:gd name="connsiteY20" fmla="*/ 381485 h 493560"/>
              <a:gd name="connsiteX21" fmla="*/ 570772 w 596994"/>
              <a:gd name="connsiteY21" fmla="*/ 474673 h 493560"/>
              <a:gd name="connsiteX22" fmla="*/ 521266 w 596994"/>
              <a:gd name="connsiteY22" fmla="*/ 489234 h 493560"/>
              <a:gd name="connsiteX23" fmla="*/ 361101 w 596994"/>
              <a:gd name="connsiteY23" fmla="*/ 419343 h 493560"/>
              <a:gd name="connsiteX24" fmla="*/ 139781 w 596994"/>
              <a:gd name="connsiteY24" fmla="*/ 361101 h 493560"/>
              <a:gd name="connsiteX25" fmla="*/ 96100 w 596994"/>
              <a:gd name="connsiteY25" fmla="*/ 279562 h 493560"/>
              <a:gd name="connsiteX0" fmla="*/ 0 w 596994"/>
              <a:gd name="connsiteY0" fmla="*/ 0 h 512965"/>
              <a:gd name="connsiteX1" fmla="*/ 195111 w 596994"/>
              <a:gd name="connsiteY1" fmla="*/ 34946 h 512965"/>
              <a:gd name="connsiteX2" fmla="*/ 331980 w 596994"/>
              <a:gd name="connsiteY2" fmla="*/ 23297 h 512965"/>
              <a:gd name="connsiteX3" fmla="*/ 404782 w 596994"/>
              <a:gd name="connsiteY3" fmla="*/ 78627 h 512965"/>
              <a:gd name="connsiteX4" fmla="*/ 302859 w 596994"/>
              <a:gd name="connsiteY4" fmla="*/ 90276 h 512965"/>
              <a:gd name="connsiteX5" fmla="*/ 265001 w 596994"/>
              <a:gd name="connsiteY5" fmla="*/ 84451 h 512965"/>
              <a:gd name="connsiteX6" fmla="*/ 183463 w 596994"/>
              <a:gd name="connsiteY6" fmla="*/ 84451 h 512965"/>
              <a:gd name="connsiteX7" fmla="*/ 404782 w 596994"/>
              <a:gd name="connsiteY7" fmla="*/ 136869 h 512965"/>
              <a:gd name="connsiteX8" fmla="*/ 521266 w 596994"/>
              <a:gd name="connsiteY8" fmla="*/ 174727 h 512965"/>
              <a:gd name="connsiteX9" fmla="*/ 582421 w 596994"/>
              <a:gd name="connsiteY9" fmla="*/ 232969 h 512965"/>
              <a:gd name="connsiteX10" fmla="*/ 550387 w 596994"/>
              <a:gd name="connsiteY10" fmla="*/ 250441 h 512965"/>
              <a:gd name="connsiteX11" fmla="*/ 398958 w 596994"/>
              <a:gd name="connsiteY11" fmla="*/ 206760 h 512965"/>
              <a:gd name="connsiteX12" fmla="*/ 276650 w 596994"/>
              <a:gd name="connsiteY12" fmla="*/ 180552 h 512965"/>
              <a:gd name="connsiteX13" fmla="*/ 375661 w 596994"/>
              <a:gd name="connsiteY13" fmla="*/ 218408 h 512965"/>
              <a:gd name="connsiteX14" fmla="*/ 518354 w 596994"/>
              <a:gd name="connsiteY14" fmla="*/ 262090 h 512965"/>
              <a:gd name="connsiteX15" fmla="*/ 596981 w 596994"/>
              <a:gd name="connsiteY15" fmla="*/ 331980 h 512965"/>
              <a:gd name="connsiteX16" fmla="*/ 524179 w 596994"/>
              <a:gd name="connsiteY16" fmla="*/ 340716 h 512965"/>
              <a:gd name="connsiteX17" fmla="*/ 454288 w 596994"/>
              <a:gd name="connsiteY17" fmla="*/ 302859 h 512965"/>
              <a:gd name="connsiteX18" fmla="*/ 323243 w 596994"/>
              <a:gd name="connsiteY18" fmla="*/ 314507 h 512965"/>
              <a:gd name="connsiteX19" fmla="*/ 393134 w 596994"/>
              <a:gd name="connsiteY19" fmla="*/ 349453 h 512965"/>
              <a:gd name="connsiteX20" fmla="*/ 500882 w 596994"/>
              <a:gd name="connsiteY20" fmla="*/ 381485 h 512965"/>
              <a:gd name="connsiteX21" fmla="*/ 570772 w 596994"/>
              <a:gd name="connsiteY21" fmla="*/ 474673 h 512965"/>
              <a:gd name="connsiteX22" fmla="*/ 521266 w 596994"/>
              <a:gd name="connsiteY22" fmla="*/ 489234 h 512965"/>
              <a:gd name="connsiteX23" fmla="*/ 361101 w 596994"/>
              <a:gd name="connsiteY23" fmla="*/ 419343 h 512965"/>
              <a:gd name="connsiteX24" fmla="*/ 139781 w 596994"/>
              <a:gd name="connsiteY24" fmla="*/ 361101 h 512965"/>
              <a:gd name="connsiteX25" fmla="*/ 96100 w 596994"/>
              <a:gd name="connsiteY25" fmla="*/ 279562 h 512965"/>
              <a:gd name="connsiteX0" fmla="*/ 0 w 596994"/>
              <a:gd name="connsiteY0" fmla="*/ 0 h 512965"/>
              <a:gd name="connsiteX1" fmla="*/ 195111 w 596994"/>
              <a:gd name="connsiteY1" fmla="*/ 34946 h 512965"/>
              <a:gd name="connsiteX2" fmla="*/ 331980 w 596994"/>
              <a:gd name="connsiteY2" fmla="*/ 23297 h 512965"/>
              <a:gd name="connsiteX3" fmla="*/ 404782 w 596994"/>
              <a:gd name="connsiteY3" fmla="*/ 78627 h 512965"/>
              <a:gd name="connsiteX4" fmla="*/ 302859 w 596994"/>
              <a:gd name="connsiteY4" fmla="*/ 90276 h 512965"/>
              <a:gd name="connsiteX5" fmla="*/ 265001 w 596994"/>
              <a:gd name="connsiteY5" fmla="*/ 84451 h 512965"/>
              <a:gd name="connsiteX6" fmla="*/ 183463 w 596994"/>
              <a:gd name="connsiteY6" fmla="*/ 84451 h 512965"/>
              <a:gd name="connsiteX7" fmla="*/ 404782 w 596994"/>
              <a:gd name="connsiteY7" fmla="*/ 136869 h 512965"/>
              <a:gd name="connsiteX8" fmla="*/ 521266 w 596994"/>
              <a:gd name="connsiteY8" fmla="*/ 174727 h 512965"/>
              <a:gd name="connsiteX9" fmla="*/ 582421 w 596994"/>
              <a:gd name="connsiteY9" fmla="*/ 232969 h 512965"/>
              <a:gd name="connsiteX10" fmla="*/ 550387 w 596994"/>
              <a:gd name="connsiteY10" fmla="*/ 250441 h 512965"/>
              <a:gd name="connsiteX11" fmla="*/ 398958 w 596994"/>
              <a:gd name="connsiteY11" fmla="*/ 206760 h 512965"/>
              <a:gd name="connsiteX12" fmla="*/ 276650 w 596994"/>
              <a:gd name="connsiteY12" fmla="*/ 180552 h 512965"/>
              <a:gd name="connsiteX13" fmla="*/ 375661 w 596994"/>
              <a:gd name="connsiteY13" fmla="*/ 218408 h 512965"/>
              <a:gd name="connsiteX14" fmla="*/ 518354 w 596994"/>
              <a:gd name="connsiteY14" fmla="*/ 262090 h 512965"/>
              <a:gd name="connsiteX15" fmla="*/ 596981 w 596994"/>
              <a:gd name="connsiteY15" fmla="*/ 331980 h 512965"/>
              <a:gd name="connsiteX16" fmla="*/ 524179 w 596994"/>
              <a:gd name="connsiteY16" fmla="*/ 340716 h 512965"/>
              <a:gd name="connsiteX17" fmla="*/ 454288 w 596994"/>
              <a:gd name="connsiteY17" fmla="*/ 302859 h 512965"/>
              <a:gd name="connsiteX18" fmla="*/ 323243 w 596994"/>
              <a:gd name="connsiteY18" fmla="*/ 314507 h 512965"/>
              <a:gd name="connsiteX19" fmla="*/ 393134 w 596994"/>
              <a:gd name="connsiteY19" fmla="*/ 349453 h 512965"/>
              <a:gd name="connsiteX20" fmla="*/ 500882 w 596994"/>
              <a:gd name="connsiteY20" fmla="*/ 381485 h 512965"/>
              <a:gd name="connsiteX21" fmla="*/ 570772 w 596994"/>
              <a:gd name="connsiteY21" fmla="*/ 474673 h 512965"/>
              <a:gd name="connsiteX22" fmla="*/ 521266 w 596994"/>
              <a:gd name="connsiteY22" fmla="*/ 489234 h 512965"/>
              <a:gd name="connsiteX23" fmla="*/ 361101 w 596994"/>
              <a:gd name="connsiteY23" fmla="*/ 419343 h 512965"/>
              <a:gd name="connsiteX24" fmla="*/ 139781 w 596994"/>
              <a:gd name="connsiteY24" fmla="*/ 361101 h 512965"/>
              <a:gd name="connsiteX25" fmla="*/ 96100 w 596994"/>
              <a:gd name="connsiteY25" fmla="*/ 279562 h 512965"/>
              <a:gd name="connsiteX0" fmla="*/ 0 w 596994"/>
              <a:gd name="connsiteY0" fmla="*/ 0 h 500025"/>
              <a:gd name="connsiteX1" fmla="*/ 195111 w 596994"/>
              <a:gd name="connsiteY1" fmla="*/ 34946 h 500025"/>
              <a:gd name="connsiteX2" fmla="*/ 331980 w 596994"/>
              <a:gd name="connsiteY2" fmla="*/ 23297 h 500025"/>
              <a:gd name="connsiteX3" fmla="*/ 404782 w 596994"/>
              <a:gd name="connsiteY3" fmla="*/ 78627 h 500025"/>
              <a:gd name="connsiteX4" fmla="*/ 302859 w 596994"/>
              <a:gd name="connsiteY4" fmla="*/ 90276 h 500025"/>
              <a:gd name="connsiteX5" fmla="*/ 265001 w 596994"/>
              <a:gd name="connsiteY5" fmla="*/ 84451 h 500025"/>
              <a:gd name="connsiteX6" fmla="*/ 183463 w 596994"/>
              <a:gd name="connsiteY6" fmla="*/ 84451 h 500025"/>
              <a:gd name="connsiteX7" fmla="*/ 404782 w 596994"/>
              <a:gd name="connsiteY7" fmla="*/ 136869 h 500025"/>
              <a:gd name="connsiteX8" fmla="*/ 521266 w 596994"/>
              <a:gd name="connsiteY8" fmla="*/ 174727 h 500025"/>
              <a:gd name="connsiteX9" fmla="*/ 582421 w 596994"/>
              <a:gd name="connsiteY9" fmla="*/ 232969 h 500025"/>
              <a:gd name="connsiteX10" fmla="*/ 550387 w 596994"/>
              <a:gd name="connsiteY10" fmla="*/ 250441 h 500025"/>
              <a:gd name="connsiteX11" fmla="*/ 398958 w 596994"/>
              <a:gd name="connsiteY11" fmla="*/ 206760 h 500025"/>
              <a:gd name="connsiteX12" fmla="*/ 276650 w 596994"/>
              <a:gd name="connsiteY12" fmla="*/ 180552 h 500025"/>
              <a:gd name="connsiteX13" fmla="*/ 375661 w 596994"/>
              <a:gd name="connsiteY13" fmla="*/ 218408 h 500025"/>
              <a:gd name="connsiteX14" fmla="*/ 518354 w 596994"/>
              <a:gd name="connsiteY14" fmla="*/ 262090 h 500025"/>
              <a:gd name="connsiteX15" fmla="*/ 596981 w 596994"/>
              <a:gd name="connsiteY15" fmla="*/ 331980 h 500025"/>
              <a:gd name="connsiteX16" fmla="*/ 524179 w 596994"/>
              <a:gd name="connsiteY16" fmla="*/ 340716 h 500025"/>
              <a:gd name="connsiteX17" fmla="*/ 454288 w 596994"/>
              <a:gd name="connsiteY17" fmla="*/ 302859 h 500025"/>
              <a:gd name="connsiteX18" fmla="*/ 323243 w 596994"/>
              <a:gd name="connsiteY18" fmla="*/ 314507 h 500025"/>
              <a:gd name="connsiteX19" fmla="*/ 393134 w 596994"/>
              <a:gd name="connsiteY19" fmla="*/ 349453 h 500025"/>
              <a:gd name="connsiteX20" fmla="*/ 500882 w 596994"/>
              <a:gd name="connsiteY20" fmla="*/ 381485 h 500025"/>
              <a:gd name="connsiteX21" fmla="*/ 570772 w 596994"/>
              <a:gd name="connsiteY21" fmla="*/ 474673 h 500025"/>
              <a:gd name="connsiteX22" fmla="*/ 521266 w 596994"/>
              <a:gd name="connsiteY22" fmla="*/ 489234 h 500025"/>
              <a:gd name="connsiteX23" fmla="*/ 361101 w 596994"/>
              <a:gd name="connsiteY23" fmla="*/ 419343 h 500025"/>
              <a:gd name="connsiteX24" fmla="*/ 139781 w 596994"/>
              <a:gd name="connsiteY24" fmla="*/ 361101 h 500025"/>
              <a:gd name="connsiteX25" fmla="*/ 96100 w 596994"/>
              <a:gd name="connsiteY25" fmla="*/ 279562 h 500025"/>
              <a:gd name="connsiteX0" fmla="*/ 0 w 596994"/>
              <a:gd name="connsiteY0" fmla="*/ 0 h 499621"/>
              <a:gd name="connsiteX1" fmla="*/ 195111 w 596994"/>
              <a:gd name="connsiteY1" fmla="*/ 34946 h 499621"/>
              <a:gd name="connsiteX2" fmla="*/ 331980 w 596994"/>
              <a:gd name="connsiteY2" fmla="*/ 23297 h 499621"/>
              <a:gd name="connsiteX3" fmla="*/ 404782 w 596994"/>
              <a:gd name="connsiteY3" fmla="*/ 78627 h 499621"/>
              <a:gd name="connsiteX4" fmla="*/ 302859 w 596994"/>
              <a:gd name="connsiteY4" fmla="*/ 90276 h 499621"/>
              <a:gd name="connsiteX5" fmla="*/ 265001 w 596994"/>
              <a:gd name="connsiteY5" fmla="*/ 84451 h 499621"/>
              <a:gd name="connsiteX6" fmla="*/ 183463 w 596994"/>
              <a:gd name="connsiteY6" fmla="*/ 84451 h 499621"/>
              <a:gd name="connsiteX7" fmla="*/ 404782 w 596994"/>
              <a:gd name="connsiteY7" fmla="*/ 136869 h 499621"/>
              <a:gd name="connsiteX8" fmla="*/ 521266 w 596994"/>
              <a:gd name="connsiteY8" fmla="*/ 174727 h 499621"/>
              <a:gd name="connsiteX9" fmla="*/ 582421 w 596994"/>
              <a:gd name="connsiteY9" fmla="*/ 232969 h 499621"/>
              <a:gd name="connsiteX10" fmla="*/ 550387 w 596994"/>
              <a:gd name="connsiteY10" fmla="*/ 250441 h 499621"/>
              <a:gd name="connsiteX11" fmla="*/ 398958 w 596994"/>
              <a:gd name="connsiteY11" fmla="*/ 206760 h 499621"/>
              <a:gd name="connsiteX12" fmla="*/ 276650 w 596994"/>
              <a:gd name="connsiteY12" fmla="*/ 180552 h 499621"/>
              <a:gd name="connsiteX13" fmla="*/ 375661 w 596994"/>
              <a:gd name="connsiteY13" fmla="*/ 218408 h 499621"/>
              <a:gd name="connsiteX14" fmla="*/ 518354 w 596994"/>
              <a:gd name="connsiteY14" fmla="*/ 262090 h 499621"/>
              <a:gd name="connsiteX15" fmla="*/ 596981 w 596994"/>
              <a:gd name="connsiteY15" fmla="*/ 331980 h 499621"/>
              <a:gd name="connsiteX16" fmla="*/ 524179 w 596994"/>
              <a:gd name="connsiteY16" fmla="*/ 340716 h 499621"/>
              <a:gd name="connsiteX17" fmla="*/ 454288 w 596994"/>
              <a:gd name="connsiteY17" fmla="*/ 302859 h 499621"/>
              <a:gd name="connsiteX18" fmla="*/ 323243 w 596994"/>
              <a:gd name="connsiteY18" fmla="*/ 314507 h 499621"/>
              <a:gd name="connsiteX19" fmla="*/ 393134 w 596994"/>
              <a:gd name="connsiteY19" fmla="*/ 349453 h 499621"/>
              <a:gd name="connsiteX20" fmla="*/ 500882 w 596994"/>
              <a:gd name="connsiteY20" fmla="*/ 393133 h 499621"/>
              <a:gd name="connsiteX21" fmla="*/ 570772 w 596994"/>
              <a:gd name="connsiteY21" fmla="*/ 474673 h 499621"/>
              <a:gd name="connsiteX22" fmla="*/ 521266 w 596994"/>
              <a:gd name="connsiteY22" fmla="*/ 489234 h 499621"/>
              <a:gd name="connsiteX23" fmla="*/ 361101 w 596994"/>
              <a:gd name="connsiteY23" fmla="*/ 419343 h 499621"/>
              <a:gd name="connsiteX24" fmla="*/ 139781 w 596994"/>
              <a:gd name="connsiteY24" fmla="*/ 361101 h 499621"/>
              <a:gd name="connsiteX25" fmla="*/ 96100 w 596994"/>
              <a:gd name="connsiteY25" fmla="*/ 279562 h 499621"/>
              <a:gd name="connsiteX0" fmla="*/ 0 w 596994"/>
              <a:gd name="connsiteY0" fmla="*/ 0 h 499621"/>
              <a:gd name="connsiteX1" fmla="*/ 195111 w 596994"/>
              <a:gd name="connsiteY1" fmla="*/ 34946 h 499621"/>
              <a:gd name="connsiteX2" fmla="*/ 331980 w 596994"/>
              <a:gd name="connsiteY2" fmla="*/ 23297 h 499621"/>
              <a:gd name="connsiteX3" fmla="*/ 404782 w 596994"/>
              <a:gd name="connsiteY3" fmla="*/ 78627 h 499621"/>
              <a:gd name="connsiteX4" fmla="*/ 302859 w 596994"/>
              <a:gd name="connsiteY4" fmla="*/ 90276 h 499621"/>
              <a:gd name="connsiteX5" fmla="*/ 265001 w 596994"/>
              <a:gd name="connsiteY5" fmla="*/ 84451 h 499621"/>
              <a:gd name="connsiteX6" fmla="*/ 183463 w 596994"/>
              <a:gd name="connsiteY6" fmla="*/ 84451 h 499621"/>
              <a:gd name="connsiteX7" fmla="*/ 404782 w 596994"/>
              <a:gd name="connsiteY7" fmla="*/ 136869 h 499621"/>
              <a:gd name="connsiteX8" fmla="*/ 521266 w 596994"/>
              <a:gd name="connsiteY8" fmla="*/ 174727 h 499621"/>
              <a:gd name="connsiteX9" fmla="*/ 582421 w 596994"/>
              <a:gd name="connsiteY9" fmla="*/ 232969 h 499621"/>
              <a:gd name="connsiteX10" fmla="*/ 550387 w 596994"/>
              <a:gd name="connsiteY10" fmla="*/ 250441 h 499621"/>
              <a:gd name="connsiteX11" fmla="*/ 398958 w 596994"/>
              <a:gd name="connsiteY11" fmla="*/ 206760 h 499621"/>
              <a:gd name="connsiteX12" fmla="*/ 276650 w 596994"/>
              <a:gd name="connsiteY12" fmla="*/ 180552 h 499621"/>
              <a:gd name="connsiteX13" fmla="*/ 375661 w 596994"/>
              <a:gd name="connsiteY13" fmla="*/ 218408 h 499621"/>
              <a:gd name="connsiteX14" fmla="*/ 518354 w 596994"/>
              <a:gd name="connsiteY14" fmla="*/ 262090 h 499621"/>
              <a:gd name="connsiteX15" fmla="*/ 596981 w 596994"/>
              <a:gd name="connsiteY15" fmla="*/ 331980 h 499621"/>
              <a:gd name="connsiteX16" fmla="*/ 524179 w 596994"/>
              <a:gd name="connsiteY16" fmla="*/ 340716 h 499621"/>
              <a:gd name="connsiteX17" fmla="*/ 454288 w 596994"/>
              <a:gd name="connsiteY17" fmla="*/ 302859 h 499621"/>
              <a:gd name="connsiteX18" fmla="*/ 323243 w 596994"/>
              <a:gd name="connsiteY18" fmla="*/ 314507 h 499621"/>
              <a:gd name="connsiteX19" fmla="*/ 393134 w 596994"/>
              <a:gd name="connsiteY19" fmla="*/ 349453 h 499621"/>
              <a:gd name="connsiteX20" fmla="*/ 500882 w 596994"/>
              <a:gd name="connsiteY20" fmla="*/ 393133 h 499621"/>
              <a:gd name="connsiteX21" fmla="*/ 570772 w 596994"/>
              <a:gd name="connsiteY21" fmla="*/ 474673 h 499621"/>
              <a:gd name="connsiteX22" fmla="*/ 521266 w 596994"/>
              <a:gd name="connsiteY22" fmla="*/ 489234 h 499621"/>
              <a:gd name="connsiteX23" fmla="*/ 361101 w 596994"/>
              <a:gd name="connsiteY23" fmla="*/ 419343 h 499621"/>
              <a:gd name="connsiteX24" fmla="*/ 139781 w 596994"/>
              <a:gd name="connsiteY24" fmla="*/ 361101 h 499621"/>
              <a:gd name="connsiteX25" fmla="*/ 96100 w 596994"/>
              <a:gd name="connsiteY25" fmla="*/ 279562 h 499621"/>
              <a:gd name="connsiteX0" fmla="*/ 0 w 596994"/>
              <a:gd name="connsiteY0" fmla="*/ 0 h 499621"/>
              <a:gd name="connsiteX1" fmla="*/ 195111 w 596994"/>
              <a:gd name="connsiteY1" fmla="*/ 34946 h 499621"/>
              <a:gd name="connsiteX2" fmla="*/ 331980 w 596994"/>
              <a:gd name="connsiteY2" fmla="*/ 23297 h 499621"/>
              <a:gd name="connsiteX3" fmla="*/ 404782 w 596994"/>
              <a:gd name="connsiteY3" fmla="*/ 78627 h 499621"/>
              <a:gd name="connsiteX4" fmla="*/ 302859 w 596994"/>
              <a:gd name="connsiteY4" fmla="*/ 90276 h 499621"/>
              <a:gd name="connsiteX5" fmla="*/ 265001 w 596994"/>
              <a:gd name="connsiteY5" fmla="*/ 84451 h 499621"/>
              <a:gd name="connsiteX6" fmla="*/ 183463 w 596994"/>
              <a:gd name="connsiteY6" fmla="*/ 84451 h 499621"/>
              <a:gd name="connsiteX7" fmla="*/ 404782 w 596994"/>
              <a:gd name="connsiteY7" fmla="*/ 136869 h 499621"/>
              <a:gd name="connsiteX8" fmla="*/ 521266 w 596994"/>
              <a:gd name="connsiteY8" fmla="*/ 174727 h 499621"/>
              <a:gd name="connsiteX9" fmla="*/ 582421 w 596994"/>
              <a:gd name="connsiteY9" fmla="*/ 232969 h 499621"/>
              <a:gd name="connsiteX10" fmla="*/ 550387 w 596994"/>
              <a:gd name="connsiteY10" fmla="*/ 250441 h 499621"/>
              <a:gd name="connsiteX11" fmla="*/ 398958 w 596994"/>
              <a:gd name="connsiteY11" fmla="*/ 206760 h 499621"/>
              <a:gd name="connsiteX12" fmla="*/ 276650 w 596994"/>
              <a:gd name="connsiteY12" fmla="*/ 180552 h 499621"/>
              <a:gd name="connsiteX13" fmla="*/ 375661 w 596994"/>
              <a:gd name="connsiteY13" fmla="*/ 218408 h 499621"/>
              <a:gd name="connsiteX14" fmla="*/ 518354 w 596994"/>
              <a:gd name="connsiteY14" fmla="*/ 262090 h 499621"/>
              <a:gd name="connsiteX15" fmla="*/ 596981 w 596994"/>
              <a:gd name="connsiteY15" fmla="*/ 331980 h 499621"/>
              <a:gd name="connsiteX16" fmla="*/ 524179 w 596994"/>
              <a:gd name="connsiteY16" fmla="*/ 340716 h 499621"/>
              <a:gd name="connsiteX17" fmla="*/ 454288 w 596994"/>
              <a:gd name="connsiteY17" fmla="*/ 302859 h 499621"/>
              <a:gd name="connsiteX18" fmla="*/ 323243 w 596994"/>
              <a:gd name="connsiteY18" fmla="*/ 314507 h 499621"/>
              <a:gd name="connsiteX19" fmla="*/ 393134 w 596994"/>
              <a:gd name="connsiteY19" fmla="*/ 349453 h 499621"/>
              <a:gd name="connsiteX20" fmla="*/ 500882 w 596994"/>
              <a:gd name="connsiteY20" fmla="*/ 393133 h 499621"/>
              <a:gd name="connsiteX21" fmla="*/ 570772 w 596994"/>
              <a:gd name="connsiteY21" fmla="*/ 474673 h 499621"/>
              <a:gd name="connsiteX22" fmla="*/ 521266 w 596994"/>
              <a:gd name="connsiteY22" fmla="*/ 489234 h 499621"/>
              <a:gd name="connsiteX23" fmla="*/ 361101 w 596994"/>
              <a:gd name="connsiteY23" fmla="*/ 419343 h 499621"/>
              <a:gd name="connsiteX24" fmla="*/ 139781 w 596994"/>
              <a:gd name="connsiteY24" fmla="*/ 361101 h 499621"/>
              <a:gd name="connsiteX25" fmla="*/ 96100 w 596994"/>
              <a:gd name="connsiteY25" fmla="*/ 279562 h 49962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2859 w 596994"/>
              <a:gd name="connsiteY4" fmla="*/ 90276 h 493611"/>
              <a:gd name="connsiteX5" fmla="*/ 265001 w 596994"/>
              <a:gd name="connsiteY5" fmla="*/ 84451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39781 w 596994"/>
              <a:gd name="connsiteY24" fmla="*/ 361101 h 493611"/>
              <a:gd name="connsiteX25" fmla="*/ 96100 w 596994"/>
              <a:gd name="connsiteY25" fmla="*/ 279562 h 49361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2859 w 596994"/>
              <a:gd name="connsiteY4" fmla="*/ 90276 h 493611"/>
              <a:gd name="connsiteX5" fmla="*/ 265001 w 596994"/>
              <a:gd name="connsiteY5" fmla="*/ 84451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39781 w 596994"/>
              <a:gd name="connsiteY24" fmla="*/ 361101 h 493611"/>
              <a:gd name="connsiteX25" fmla="*/ 96100 w 596994"/>
              <a:gd name="connsiteY25" fmla="*/ 279562 h 49361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2859 w 596994"/>
              <a:gd name="connsiteY4" fmla="*/ 90276 h 493611"/>
              <a:gd name="connsiteX5" fmla="*/ 265001 w 596994"/>
              <a:gd name="connsiteY5" fmla="*/ 84451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42693 w 596994"/>
              <a:gd name="connsiteY24" fmla="*/ 358189 h 493611"/>
              <a:gd name="connsiteX25" fmla="*/ 96100 w 596994"/>
              <a:gd name="connsiteY25" fmla="*/ 279562 h 49361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2859 w 596994"/>
              <a:gd name="connsiteY4" fmla="*/ 90276 h 493611"/>
              <a:gd name="connsiteX5" fmla="*/ 265001 w 596994"/>
              <a:gd name="connsiteY5" fmla="*/ 81539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42693 w 596994"/>
              <a:gd name="connsiteY24" fmla="*/ 358189 h 493611"/>
              <a:gd name="connsiteX25" fmla="*/ 96100 w 596994"/>
              <a:gd name="connsiteY25" fmla="*/ 279562 h 49361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2859 w 596994"/>
              <a:gd name="connsiteY4" fmla="*/ 90276 h 493611"/>
              <a:gd name="connsiteX5" fmla="*/ 265001 w 596994"/>
              <a:gd name="connsiteY5" fmla="*/ 81539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42693 w 596994"/>
              <a:gd name="connsiteY24" fmla="*/ 358189 h 493611"/>
              <a:gd name="connsiteX25" fmla="*/ 96100 w 596994"/>
              <a:gd name="connsiteY25" fmla="*/ 279562 h 49361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5772 w 596994"/>
              <a:gd name="connsiteY4" fmla="*/ 78628 h 493611"/>
              <a:gd name="connsiteX5" fmla="*/ 265001 w 596994"/>
              <a:gd name="connsiteY5" fmla="*/ 81539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42693 w 596994"/>
              <a:gd name="connsiteY24" fmla="*/ 358189 h 493611"/>
              <a:gd name="connsiteX25" fmla="*/ 96100 w 596994"/>
              <a:gd name="connsiteY25" fmla="*/ 279562 h 493611"/>
              <a:gd name="connsiteX0" fmla="*/ 0 w 596994"/>
              <a:gd name="connsiteY0" fmla="*/ 0 h 493611"/>
              <a:gd name="connsiteX1" fmla="*/ 195111 w 596994"/>
              <a:gd name="connsiteY1" fmla="*/ 34946 h 493611"/>
              <a:gd name="connsiteX2" fmla="*/ 331980 w 596994"/>
              <a:gd name="connsiteY2" fmla="*/ 23297 h 493611"/>
              <a:gd name="connsiteX3" fmla="*/ 404782 w 596994"/>
              <a:gd name="connsiteY3" fmla="*/ 78627 h 493611"/>
              <a:gd name="connsiteX4" fmla="*/ 305772 w 596994"/>
              <a:gd name="connsiteY4" fmla="*/ 78628 h 493611"/>
              <a:gd name="connsiteX5" fmla="*/ 265001 w 596994"/>
              <a:gd name="connsiteY5" fmla="*/ 81539 h 493611"/>
              <a:gd name="connsiteX6" fmla="*/ 183463 w 596994"/>
              <a:gd name="connsiteY6" fmla="*/ 84451 h 493611"/>
              <a:gd name="connsiteX7" fmla="*/ 404782 w 596994"/>
              <a:gd name="connsiteY7" fmla="*/ 136869 h 493611"/>
              <a:gd name="connsiteX8" fmla="*/ 521266 w 596994"/>
              <a:gd name="connsiteY8" fmla="*/ 174727 h 493611"/>
              <a:gd name="connsiteX9" fmla="*/ 582421 w 596994"/>
              <a:gd name="connsiteY9" fmla="*/ 232969 h 493611"/>
              <a:gd name="connsiteX10" fmla="*/ 550387 w 596994"/>
              <a:gd name="connsiteY10" fmla="*/ 250441 h 493611"/>
              <a:gd name="connsiteX11" fmla="*/ 398958 w 596994"/>
              <a:gd name="connsiteY11" fmla="*/ 206760 h 493611"/>
              <a:gd name="connsiteX12" fmla="*/ 276650 w 596994"/>
              <a:gd name="connsiteY12" fmla="*/ 180552 h 493611"/>
              <a:gd name="connsiteX13" fmla="*/ 375661 w 596994"/>
              <a:gd name="connsiteY13" fmla="*/ 218408 h 493611"/>
              <a:gd name="connsiteX14" fmla="*/ 518354 w 596994"/>
              <a:gd name="connsiteY14" fmla="*/ 262090 h 493611"/>
              <a:gd name="connsiteX15" fmla="*/ 596981 w 596994"/>
              <a:gd name="connsiteY15" fmla="*/ 331980 h 493611"/>
              <a:gd name="connsiteX16" fmla="*/ 524179 w 596994"/>
              <a:gd name="connsiteY16" fmla="*/ 340716 h 493611"/>
              <a:gd name="connsiteX17" fmla="*/ 454288 w 596994"/>
              <a:gd name="connsiteY17" fmla="*/ 302859 h 493611"/>
              <a:gd name="connsiteX18" fmla="*/ 323243 w 596994"/>
              <a:gd name="connsiteY18" fmla="*/ 314507 h 493611"/>
              <a:gd name="connsiteX19" fmla="*/ 393134 w 596994"/>
              <a:gd name="connsiteY19" fmla="*/ 349453 h 493611"/>
              <a:gd name="connsiteX20" fmla="*/ 500882 w 596994"/>
              <a:gd name="connsiteY20" fmla="*/ 393133 h 493611"/>
              <a:gd name="connsiteX21" fmla="*/ 570772 w 596994"/>
              <a:gd name="connsiteY21" fmla="*/ 474673 h 493611"/>
              <a:gd name="connsiteX22" fmla="*/ 521266 w 596994"/>
              <a:gd name="connsiteY22" fmla="*/ 489234 h 493611"/>
              <a:gd name="connsiteX23" fmla="*/ 361101 w 596994"/>
              <a:gd name="connsiteY23" fmla="*/ 413519 h 493611"/>
              <a:gd name="connsiteX24" fmla="*/ 142693 w 596994"/>
              <a:gd name="connsiteY24" fmla="*/ 358189 h 493611"/>
              <a:gd name="connsiteX25" fmla="*/ 96100 w 596994"/>
              <a:gd name="connsiteY25" fmla="*/ 279562 h 49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6994" h="493611">
                <a:moveTo>
                  <a:pt x="0" y="0"/>
                </a:moveTo>
                <a:cubicBezTo>
                  <a:pt x="69890" y="15531"/>
                  <a:pt x="139781" y="31063"/>
                  <a:pt x="195111" y="34946"/>
                </a:cubicBezTo>
                <a:cubicBezTo>
                  <a:pt x="250441" y="38829"/>
                  <a:pt x="297035" y="16017"/>
                  <a:pt x="331980" y="23297"/>
                </a:cubicBezTo>
                <a:cubicBezTo>
                  <a:pt x="366925" y="30577"/>
                  <a:pt x="409150" y="69405"/>
                  <a:pt x="404782" y="78627"/>
                </a:cubicBezTo>
                <a:cubicBezTo>
                  <a:pt x="400414" y="87849"/>
                  <a:pt x="326157" y="95616"/>
                  <a:pt x="305772" y="78628"/>
                </a:cubicBezTo>
                <a:cubicBezTo>
                  <a:pt x="285387" y="61640"/>
                  <a:pt x="285386" y="80569"/>
                  <a:pt x="265001" y="81539"/>
                </a:cubicBezTo>
                <a:cubicBezTo>
                  <a:pt x="244616" y="82509"/>
                  <a:pt x="160166" y="75229"/>
                  <a:pt x="183463" y="84451"/>
                </a:cubicBezTo>
                <a:cubicBezTo>
                  <a:pt x="206760" y="93673"/>
                  <a:pt x="331009" y="124735"/>
                  <a:pt x="404782" y="136869"/>
                </a:cubicBezTo>
                <a:cubicBezTo>
                  <a:pt x="478555" y="149003"/>
                  <a:pt x="491660" y="158710"/>
                  <a:pt x="521266" y="174727"/>
                </a:cubicBezTo>
                <a:cubicBezTo>
                  <a:pt x="550873" y="190744"/>
                  <a:pt x="577568" y="220350"/>
                  <a:pt x="582421" y="232969"/>
                </a:cubicBezTo>
                <a:cubicBezTo>
                  <a:pt x="587275" y="245588"/>
                  <a:pt x="580964" y="254809"/>
                  <a:pt x="550387" y="250441"/>
                </a:cubicBezTo>
                <a:cubicBezTo>
                  <a:pt x="519810" y="246073"/>
                  <a:pt x="444581" y="218408"/>
                  <a:pt x="398958" y="206760"/>
                </a:cubicBezTo>
                <a:cubicBezTo>
                  <a:pt x="353335" y="195112"/>
                  <a:pt x="280533" y="178611"/>
                  <a:pt x="276650" y="180552"/>
                </a:cubicBezTo>
                <a:cubicBezTo>
                  <a:pt x="272767" y="182493"/>
                  <a:pt x="300432" y="207731"/>
                  <a:pt x="375661" y="218408"/>
                </a:cubicBezTo>
                <a:cubicBezTo>
                  <a:pt x="450890" y="229085"/>
                  <a:pt x="481467" y="243161"/>
                  <a:pt x="518354" y="262090"/>
                </a:cubicBezTo>
                <a:cubicBezTo>
                  <a:pt x="555241" y="281019"/>
                  <a:pt x="596010" y="318876"/>
                  <a:pt x="596981" y="331980"/>
                </a:cubicBezTo>
                <a:cubicBezTo>
                  <a:pt x="597952" y="345084"/>
                  <a:pt x="547961" y="345570"/>
                  <a:pt x="524179" y="340716"/>
                </a:cubicBezTo>
                <a:cubicBezTo>
                  <a:pt x="500397" y="335863"/>
                  <a:pt x="487777" y="307227"/>
                  <a:pt x="454288" y="302859"/>
                </a:cubicBezTo>
                <a:cubicBezTo>
                  <a:pt x="420799" y="298491"/>
                  <a:pt x="333435" y="289268"/>
                  <a:pt x="323243" y="314507"/>
                </a:cubicBezTo>
                <a:cubicBezTo>
                  <a:pt x="313051" y="339746"/>
                  <a:pt x="363528" y="336349"/>
                  <a:pt x="393134" y="349453"/>
                </a:cubicBezTo>
                <a:cubicBezTo>
                  <a:pt x="422741" y="362557"/>
                  <a:pt x="471276" y="372263"/>
                  <a:pt x="500882" y="393133"/>
                </a:cubicBezTo>
                <a:cubicBezTo>
                  <a:pt x="530488" y="414003"/>
                  <a:pt x="567375" y="458656"/>
                  <a:pt x="570772" y="474673"/>
                </a:cubicBezTo>
                <a:cubicBezTo>
                  <a:pt x="574169" y="490690"/>
                  <a:pt x="556211" y="499426"/>
                  <a:pt x="521266" y="489234"/>
                </a:cubicBezTo>
                <a:cubicBezTo>
                  <a:pt x="486321" y="479042"/>
                  <a:pt x="424196" y="435360"/>
                  <a:pt x="361101" y="413519"/>
                </a:cubicBezTo>
                <a:cubicBezTo>
                  <a:pt x="298006" y="391678"/>
                  <a:pt x="186860" y="380515"/>
                  <a:pt x="142693" y="358189"/>
                </a:cubicBezTo>
                <a:cubicBezTo>
                  <a:pt x="98526" y="335863"/>
                  <a:pt x="95857" y="308683"/>
                  <a:pt x="96100" y="279562"/>
                </a:cubicBezTo>
              </a:path>
            </a:pathLst>
          </a:custGeom>
          <a:solidFill>
            <a:srgbClr val="CCC2C3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38A2A6D1-3B9D-45B3-A251-54F53FCA3256}"/>
              </a:ext>
            </a:extLst>
          </p:cNvPr>
          <p:cNvSpPr/>
          <p:nvPr/>
        </p:nvSpPr>
        <p:spPr>
          <a:xfrm>
            <a:off x="4081706" y="6730758"/>
            <a:ext cx="999466" cy="653082"/>
          </a:xfrm>
          <a:custGeom>
            <a:avLst/>
            <a:gdLst>
              <a:gd name="connsiteX0" fmla="*/ 0 w 985049"/>
              <a:gd name="connsiteY0" fmla="*/ 543922 h 646884"/>
              <a:gd name="connsiteX1" fmla="*/ 44127 w 985049"/>
              <a:gd name="connsiteY1" fmla="*/ 514505 h 646884"/>
              <a:gd name="connsiteX2" fmla="*/ 73544 w 985049"/>
              <a:gd name="connsiteY2" fmla="*/ 526762 h 646884"/>
              <a:gd name="connsiteX3" fmla="*/ 120122 w 985049"/>
              <a:gd name="connsiteY3" fmla="*/ 311032 h 646884"/>
              <a:gd name="connsiteX4" fmla="*/ 299080 w 985049"/>
              <a:gd name="connsiteY4" fmla="*/ 63433 h 646884"/>
              <a:gd name="connsiteX5" fmla="*/ 659447 w 985049"/>
              <a:gd name="connsiteY5" fmla="*/ 11952 h 646884"/>
              <a:gd name="connsiteX6" fmla="*/ 951172 w 985049"/>
              <a:gd name="connsiteY6" fmla="*/ 247294 h 646884"/>
              <a:gd name="connsiteX7" fmla="*/ 960978 w 985049"/>
              <a:gd name="connsiteY7" fmla="*/ 646884 h 646884"/>
              <a:gd name="connsiteX0" fmla="*/ 0 w 998676"/>
              <a:gd name="connsiteY0" fmla="*/ 543922 h 646884"/>
              <a:gd name="connsiteX1" fmla="*/ 44127 w 998676"/>
              <a:gd name="connsiteY1" fmla="*/ 514505 h 646884"/>
              <a:gd name="connsiteX2" fmla="*/ 73544 w 998676"/>
              <a:gd name="connsiteY2" fmla="*/ 526762 h 646884"/>
              <a:gd name="connsiteX3" fmla="*/ 120122 w 998676"/>
              <a:gd name="connsiteY3" fmla="*/ 311032 h 646884"/>
              <a:gd name="connsiteX4" fmla="*/ 299080 w 998676"/>
              <a:gd name="connsiteY4" fmla="*/ 63433 h 646884"/>
              <a:gd name="connsiteX5" fmla="*/ 659447 w 998676"/>
              <a:gd name="connsiteY5" fmla="*/ 11952 h 646884"/>
              <a:gd name="connsiteX6" fmla="*/ 951172 w 998676"/>
              <a:gd name="connsiteY6" fmla="*/ 247294 h 646884"/>
              <a:gd name="connsiteX7" fmla="*/ 960978 w 998676"/>
              <a:gd name="connsiteY7" fmla="*/ 646884 h 646884"/>
              <a:gd name="connsiteX0" fmla="*/ 0 w 999466"/>
              <a:gd name="connsiteY0" fmla="*/ 543922 h 646884"/>
              <a:gd name="connsiteX1" fmla="*/ 44127 w 999466"/>
              <a:gd name="connsiteY1" fmla="*/ 514505 h 646884"/>
              <a:gd name="connsiteX2" fmla="*/ 73544 w 999466"/>
              <a:gd name="connsiteY2" fmla="*/ 526762 h 646884"/>
              <a:gd name="connsiteX3" fmla="*/ 120122 w 999466"/>
              <a:gd name="connsiteY3" fmla="*/ 311032 h 646884"/>
              <a:gd name="connsiteX4" fmla="*/ 299080 w 999466"/>
              <a:gd name="connsiteY4" fmla="*/ 63433 h 646884"/>
              <a:gd name="connsiteX5" fmla="*/ 659447 w 999466"/>
              <a:gd name="connsiteY5" fmla="*/ 11952 h 646884"/>
              <a:gd name="connsiteX6" fmla="*/ 951172 w 999466"/>
              <a:gd name="connsiteY6" fmla="*/ 247294 h 646884"/>
              <a:gd name="connsiteX7" fmla="*/ 960978 w 999466"/>
              <a:gd name="connsiteY7" fmla="*/ 646884 h 646884"/>
              <a:gd name="connsiteX0" fmla="*/ 0 w 999466"/>
              <a:gd name="connsiteY0" fmla="*/ 549245 h 652207"/>
              <a:gd name="connsiteX1" fmla="*/ 44127 w 999466"/>
              <a:gd name="connsiteY1" fmla="*/ 519828 h 652207"/>
              <a:gd name="connsiteX2" fmla="*/ 73544 w 999466"/>
              <a:gd name="connsiteY2" fmla="*/ 532085 h 652207"/>
              <a:gd name="connsiteX3" fmla="*/ 120122 w 999466"/>
              <a:gd name="connsiteY3" fmla="*/ 316355 h 652207"/>
              <a:gd name="connsiteX4" fmla="*/ 299080 w 999466"/>
              <a:gd name="connsiteY4" fmla="*/ 68756 h 652207"/>
              <a:gd name="connsiteX5" fmla="*/ 659447 w 999466"/>
              <a:gd name="connsiteY5" fmla="*/ 17275 h 652207"/>
              <a:gd name="connsiteX6" fmla="*/ 951172 w 999466"/>
              <a:gd name="connsiteY6" fmla="*/ 252617 h 652207"/>
              <a:gd name="connsiteX7" fmla="*/ 960978 w 999466"/>
              <a:gd name="connsiteY7" fmla="*/ 652207 h 652207"/>
              <a:gd name="connsiteX0" fmla="*/ 0 w 999466"/>
              <a:gd name="connsiteY0" fmla="*/ 550120 h 653082"/>
              <a:gd name="connsiteX1" fmla="*/ 44127 w 999466"/>
              <a:gd name="connsiteY1" fmla="*/ 520703 h 653082"/>
              <a:gd name="connsiteX2" fmla="*/ 73544 w 999466"/>
              <a:gd name="connsiteY2" fmla="*/ 532960 h 653082"/>
              <a:gd name="connsiteX3" fmla="*/ 120122 w 999466"/>
              <a:gd name="connsiteY3" fmla="*/ 317230 h 653082"/>
              <a:gd name="connsiteX4" fmla="*/ 299080 w 999466"/>
              <a:gd name="connsiteY4" fmla="*/ 69631 h 653082"/>
              <a:gd name="connsiteX5" fmla="*/ 659447 w 999466"/>
              <a:gd name="connsiteY5" fmla="*/ 18150 h 653082"/>
              <a:gd name="connsiteX6" fmla="*/ 951172 w 999466"/>
              <a:gd name="connsiteY6" fmla="*/ 253492 h 653082"/>
              <a:gd name="connsiteX7" fmla="*/ 960978 w 999466"/>
              <a:gd name="connsiteY7" fmla="*/ 653082 h 653082"/>
              <a:gd name="connsiteX0" fmla="*/ 0 w 999466"/>
              <a:gd name="connsiteY0" fmla="*/ 550120 h 653082"/>
              <a:gd name="connsiteX1" fmla="*/ 31870 w 999466"/>
              <a:gd name="connsiteY1" fmla="*/ 532960 h 653082"/>
              <a:gd name="connsiteX2" fmla="*/ 73544 w 999466"/>
              <a:gd name="connsiteY2" fmla="*/ 532960 h 653082"/>
              <a:gd name="connsiteX3" fmla="*/ 120122 w 999466"/>
              <a:gd name="connsiteY3" fmla="*/ 317230 h 653082"/>
              <a:gd name="connsiteX4" fmla="*/ 299080 w 999466"/>
              <a:gd name="connsiteY4" fmla="*/ 69631 h 653082"/>
              <a:gd name="connsiteX5" fmla="*/ 659447 w 999466"/>
              <a:gd name="connsiteY5" fmla="*/ 18150 h 653082"/>
              <a:gd name="connsiteX6" fmla="*/ 951172 w 999466"/>
              <a:gd name="connsiteY6" fmla="*/ 253492 h 653082"/>
              <a:gd name="connsiteX7" fmla="*/ 960978 w 999466"/>
              <a:gd name="connsiteY7" fmla="*/ 653082 h 6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466" h="653082">
                <a:moveTo>
                  <a:pt x="0" y="550120"/>
                </a:moveTo>
                <a:cubicBezTo>
                  <a:pt x="15935" y="536841"/>
                  <a:pt x="19613" y="535820"/>
                  <a:pt x="31870" y="532960"/>
                </a:cubicBezTo>
                <a:cubicBezTo>
                  <a:pt x="44127" y="530100"/>
                  <a:pt x="58835" y="568915"/>
                  <a:pt x="73544" y="532960"/>
                </a:cubicBezTo>
                <a:cubicBezTo>
                  <a:pt x="88253" y="497005"/>
                  <a:pt x="82533" y="394451"/>
                  <a:pt x="120122" y="317230"/>
                </a:cubicBezTo>
                <a:cubicBezTo>
                  <a:pt x="157711" y="240008"/>
                  <a:pt x="201839" y="124381"/>
                  <a:pt x="299080" y="69631"/>
                </a:cubicBezTo>
                <a:cubicBezTo>
                  <a:pt x="396321" y="14881"/>
                  <a:pt x="511542" y="-24750"/>
                  <a:pt x="659447" y="18150"/>
                </a:cubicBezTo>
                <a:cubicBezTo>
                  <a:pt x="807352" y="61050"/>
                  <a:pt x="898465" y="155025"/>
                  <a:pt x="951172" y="253492"/>
                </a:cubicBezTo>
                <a:cubicBezTo>
                  <a:pt x="1003879" y="351959"/>
                  <a:pt x="1022265" y="563195"/>
                  <a:pt x="960978" y="653082"/>
                </a:cubicBezTo>
              </a:path>
            </a:pathLst>
          </a:custGeom>
          <a:solidFill>
            <a:srgbClr val="1D1E21"/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78BD6C00-B542-4A89-97F9-35F75B7028DD}"/>
              </a:ext>
            </a:extLst>
          </p:cNvPr>
          <p:cNvSpPr/>
          <p:nvPr/>
        </p:nvSpPr>
        <p:spPr>
          <a:xfrm>
            <a:off x="3473654" y="6254086"/>
            <a:ext cx="1252968" cy="481194"/>
          </a:xfrm>
          <a:custGeom>
            <a:avLst/>
            <a:gdLst>
              <a:gd name="connsiteX0" fmla="*/ 47986 w 1254129"/>
              <a:gd name="connsiteY0" fmla="*/ 229498 h 486736"/>
              <a:gd name="connsiteX1" fmla="*/ 311909 w 1254129"/>
              <a:gd name="connsiteY1" fmla="*/ 56215 h 486736"/>
              <a:gd name="connsiteX2" fmla="*/ 730453 w 1254129"/>
              <a:gd name="connsiteY2" fmla="*/ 231 h 486736"/>
              <a:gd name="connsiteX3" fmla="*/ 1252968 w 1254129"/>
              <a:gd name="connsiteY3" fmla="*/ 72210 h 486736"/>
              <a:gd name="connsiteX4" fmla="*/ 858416 w 1254129"/>
              <a:gd name="connsiteY4" fmla="*/ 354794 h 486736"/>
              <a:gd name="connsiteX5" fmla="*/ 423876 w 1254129"/>
              <a:gd name="connsiteY5" fmla="*/ 485423 h 486736"/>
              <a:gd name="connsiteX6" fmla="*/ 0 w 1254129"/>
              <a:gd name="connsiteY6" fmla="*/ 410778 h 486736"/>
              <a:gd name="connsiteX0" fmla="*/ 47986 w 1254129"/>
              <a:gd name="connsiteY0" fmla="*/ 229498 h 486736"/>
              <a:gd name="connsiteX1" fmla="*/ 311909 w 1254129"/>
              <a:gd name="connsiteY1" fmla="*/ 56215 h 486736"/>
              <a:gd name="connsiteX2" fmla="*/ 730453 w 1254129"/>
              <a:gd name="connsiteY2" fmla="*/ 231 h 486736"/>
              <a:gd name="connsiteX3" fmla="*/ 1252968 w 1254129"/>
              <a:gd name="connsiteY3" fmla="*/ 72210 h 486736"/>
              <a:gd name="connsiteX4" fmla="*/ 858416 w 1254129"/>
              <a:gd name="connsiteY4" fmla="*/ 354794 h 486736"/>
              <a:gd name="connsiteX5" fmla="*/ 423876 w 1254129"/>
              <a:gd name="connsiteY5" fmla="*/ 485423 h 486736"/>
              <a:gd name="connsiteX6" fmla="*/ 0 w 1254129"/>
              <a:gd name="connsiteY6" fmla="*/ 410778 h 486736"/>
              <a:gd name="connsiteX0" fmla="*/ 47986 w 1254129"/>
              <a:gd name="connsiteY0" fmla="*/ 229498 h 486736"/>
              <a:gd name="connsiteX1" fmla="*/ 311909 w 1254129"/>
              <a:gd name="connsiteY1" fmla="*/ 56215 h 486736"/>
              <a:gd name="connsiteX2" fmla="*/ 730453 w 1254129"/>
              <a:gd name="connsiteY2" fmla="*/ 231 h 486736"/>
              <a:gd name="connsiteX3" fmla="*/ 1252968 w 1254129"/>
              <a:gd name="connsiteY3" fmla="*/ 72210 h 486736"/>
              <a:gd name="connsiteX4" fmla="*/ 858416 w 1254129"/>
              <a:gd name="connsiteY4" fmla="*/ 354794 h 486736"/>
              <a:gd name="connsiteX5" fmla="*/ 423876 w 1254129"/>
              <a:gd name="connsiteY5" fmla="*/ 485423 h 486736"/>
              <a:gd name="connsiteX6" fmla="*/ 0 w 1254129"/>
              <a:gd name="connsiteY6" fmla="*/ 410778 h 486736"/>
              <a:gd name="connsiteX0" fmla="*/ 47986 w 1252968"/>
              <a:gd name="connsiteY0" fmla="*/ 229498 h 486736"/>
              <a:gd name="connsiteX1" fmla="*/ 311909 w 1252968"/>
              <a:gd name="connsiteY1" fmla="*/ 56215 h 486736"/>
              <a:gd name="connsiteX2" fmla="*/ 730453 w 1252968"/>
              <a:gd name="connsiteY2" fmla="*/ 231 h 486736"/>
              <a:gd name="connsiteX3" fmla="*/ 1252968 w 1252968"/>
              <a:gd name="connsiteY3" fmla="*/ 72210 h 486736"/>
              <a:gd name="connsiteX4" fmla="*/ 858416 w 1252968"/>
              <a:gd name="connsiteY4" fmla="*/ 354794 h 486736"/>
              <a:gd name="connsiteX5" fmla="*/ 423876 w 1252968"/>
              <a:gd name="connsiteY5" fmla="*/ 485423 h 486736"/>
              <a:gd name="connsiteX6" fmla="*/ 0 w 1252968"/>
              <a:gd name="connsiteY6" fmla="*/ 410778 h 486736"/>
              <a:gd name="connsiteX0" fmla="*/ 47986 w 1252968"/>
              <a:gd name="connsiteY0" fmla="*/ 229498 h 486736"/>
              <a:gd name="connsiteX1" fmla="*/ 311909 w 1252968"/>
              <a:gd name="connsiteY1" fmla="*/ 56215 h 486736"/>
              <a:gd name="connsiteX2" fmla="*/ 730453 w 1252968"/>
              <a:gd name="connsiteY2" fmla="*/ 231 h 486736"/>
              <a:gd name="connsiteX3" fmla="*/ 1252968 w 1252968"/>
              <a:gd name="connsiteY3" fmla="*/ 72210 h 486736"/>
              <a:gd name="connsiteX4" fmla="*/ 858416 w 1252968"/>
              <a:gd name="connsiteY4" fmla="*/ 354794 h 486736"/>
              <a:gd name="connsiteX5" fmla="*/ 423876 w 1252968"/>
              <a:gd name="connsiteY5" fmla="*/ 485423 h 486736"/>
              <a:gd name="connsiteX6" fmla="*/ 0 w 1252968"/>
              <a:gd name="connsiteY6" fmla="*/ 410778 h 486736"/>
              <a:gd name="connsiteX0" fmla="*/ 47986 w 1252968"/>
              <a:gd name="connsiteY0" fmla="*/ 229498 h 486252"/>
              <a:gd name="connsiteX1" fmla="*/ 311909 w 1252968"/>
              <a:gd name="connsiteY1" fmla="*/ 56215 h 486252"/>
              <a:gd name="connsiteX2" fmla="*/ 730453 w 1252968"/>
              <a:gd name="connsiteY2" fmla="*/ 231 h 486252"/>
              <a:gd name="connsiteX3" fmla="*/ 1252968 w 1252968"/>
              <a:gd name="connsiteY3" fmla="*/ 72210 h 486252"/>
              <a:gd name="connsiteX4" fmla="*/ 861082 w 1252968"/>
              <a:gd name="connsiteY4" fmla="*/ 368124 h 486252"/>
              <a:gd name="connsiteX5" fmla="*/ 423876 w 1252968"/>
              <a:gd name="connsiteY5" fmla="*/ 485423 h 486252"/>
              <a:gd name="connsiteX6" fmla="*/ 0 w 1252968"/>
              <a:gd name="connsiteY6" fmla="*/ 410778 h 486252"/>
              <a:gd name="connsiteX0" fmla="*/ 47986 w 1252968"/>
              <a:gd name="connsiteY0" fmla="*/ 229498 h 486534"/>
              <a:gd name="connsiteX1" fmla="*/ 311909 w 1252968"/>
              <a:gd name="connsiteY1" fmla="*/ 56215 h 486534"/>
              <a:gd name="connsiteX2" fmla="*/ 730453 w 1252968"/>
              <a:gd name="connsiteY2" fmla="*/ 231 h 486534"/>
              <a:gd name="connsiteX3" fmla="*/ 1252968 w 1252968"/>
              <a:gd name="connsiteY3" fmla="*/ 72210 h 486534"/>
              <a:gd name="connsiteX4" fmla="*/ 861082 w 1252968"/>
              <a:gd name="connsiteY4" fmla="*/ 360126 h 486534"/>
              <a:gd name="connsiteX5" fmla="*/ 423876 w 1252968"/>
              <a:gd name="connsiteY5" fmla="*/ 485423 h 486534"/>
              <a:gd name="connsiteX6" fmla="*/ 0 w 1252968"/>
              <a:gd name="connsiteY6" fmla="*/ 410778 h 486534"/>
              <a:gd name="connsiteX0" fmla="*/ 47986 w 1252968"/>
              <a:gd name="connsiteY0" fmla="*/ 229498 h 481335"/>
              <a:gd name="connsiteX1" fmla="*/ 311909 w 1252968"/>
              <a:gd name="connsiteY1" fmla="*/ 56215 h 481335"/>
              <a:gd name="connsiteX2" fmla="*/ 730453 w 1252968"/>
              <a:gd name="connsiteY2" fmla="*/ 231 h 481335"/>
              <a:gd name="connsiteX3" fmla="*/ 1252968 w 1252968"/>
              <a:gd name="connsiteY3" fmla="*/ 72210 h 481335"/>
              <a:gd name="connsiteX4" fmla="*/ 861082 w 1252968"/>
              <a:gd name="connsiteY4" fmla="*/ 360126 h 481335"/>
              <a:gd name="connsiteX5" fmla="*/ 423876 w 1252968"/>
              <a:gd name="connsiteY5" fmla="*/ 480091 h 481335"/>
              <a:gd name="connsiteX6" fmla="*/ 0 w 1252968"/>
              <a:gd name="connsiteY6" fmla="*/ 410778 h 481335"/>
              <a:gd name="connsiteX0" fmla="*/ 47986 w 1252968"/>
              <a:gd name="connsiteY0" fmla="*/ 229357 h 481194"/>
              <a:gd name="connsiteX1" fmla="*/ 311909 w 1252968"/>
              <a:gd name="connsiteY1" fmla="*/ 61405 h 481194"/>
              <a:gd name="connsiteX2" fmla="*/ 730453 w 1252968"/>
              <a:gd name="connsiteY2" fmla="*/ 90 h 481194"/>
              <a:gd name="connsiteX3" fmla="*/ 1252968 w 1252968"/>
              <a:gd name="connsiteY3" fmla="*/ 72069 h 481194"/>
              <a:gd name="connsiteX4" fmla="*/ 861082 w 1252968"/>
              <a:gd name="connsiteY4" fmla="*/ 359985 h 481194"/>
              <a:gd name="connsiteX5" fmla="*/ 423876 w 1252968"/>
              <a:gd name="connsiteY5" fmla="*/ 479950 h 481194"/>
              <a:gd name="connsiteX6" fmla="*/ 0 w 1252968"/>
              <a:gd name="connsiteY6" fmla="*/ 410637 h 4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2968" h="481194">
                <a:moveTo>
                  <a:pt x="47986" y="229357"/>
                </a:moveTo>
                <a:cubicBezTo>
                  <a:pt x="123075" y="161821"/>
                  <a:pt x="198165" y="99616"/>
                  <a:pt x="311909" y="61405"/>
                </a:cubicBezTo>
                <a:cubicBezTo>
                  <a:pt x="425654" y="23194"/>
                  <a:pt x="573610" y="-1687"/>
                  <a:pt x="730453" y="90"/>
                </a:cubicBezTo>
                <a:cubicBezTo>
                  <a:pt x="887296" y="1867"/>
                  <a:pt x="1194319" y="39633"/>
                  <a:pt x="1252968" y="72069"/>
                </a:cubicBezTo>
                <a:cubicBezTo>
                  <a:pt x="1244970" y="125831"/>
                  <a:pt x="999264" y="292005"/>
                  <a:pt x="861082" y="359985"/>
                </a:cubicBezTo>
                <a:cubicBezTo>
                  <a:pt x="722900" y="427965"/>
                  <a:pt x="567390" y="471508"/>
                  <a:pt x="423876" y="479950"/>
                </a:cubicBezTo>
                <a:cubicBezTo>
                  <a:pt x="280362" y="488392"/>
                  <a:pt x="140403" y="452625"/>
                  <a:pt x="0" y="410637"/>
                </a:cubicBezTo>
              </a:path>
            </a:pathLst>
          </a:custGeom>
          <a:solidFill>
            <a:srgbClr val="B1B4B9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898EFEDC-4ED6-4D36-B4DB-BE5C87F3BC09}"/>
              </a:ext>
            </a:extLst>
          </p:cNvPr>
          <p:cNvSpPr/>
          <p:nvPr/>
        </p:nvSpPr>
        <p:spPr>
          <a:xfrm>
            <a:off x="3507282" y="6254087"/>
            <a:ext cx="1219340" cy="283599"/>
          </a:xfrm>
          <a:custGeom>
            <a:avLst/>
            <a:gdLst>
              <a:gd name="connsiteX0" fmla="*/ 696825 w 1219340"/>
              <a:gd name="connsiteY0" fmla="*/ 90 h 283599"/>
              <a:gd name="connsiteX1" fmla="*/ 1219340 w 1219340"/>
              <a:gd name="connsiteY1" fmla="*/ 72069 h 283599"/>
              <a:gd name="connsiteX2" fmla="*/ 1174166 w 1219340"/>
              <a:gd name="connsiteY2" fmla="*/ 130177 h 283599"/>
              <a:gd name="connsiteX3" fmla="*/ 1141264 w 1219340"/>
              <a:gd name="connsiteY3" fmla="*/ 156162 h 283599"/>
              <a:gd name="connsiteX4" fmla="*/ 1134031 w 1219340"/>
              <a:gd name="connsiteY4" fmla="*/ 133385 h 283599"/>
              <a:gd name="connsiteX5" fmla="*/ 1115370 w 1219340"/>
              <a:gd name="connsiteY5" fmla="*/ 74735 h 283599"/>
              <a:gd name="connsiteX6" fmla="*/ 603519 w 1219340"/>
              <a:gd name="connsiteY6" fmla="*/ 61406 h 283599"/>
              <a:gd name="connsiteX7" fmla="*/ 254288 w 1219340"/>
              <a:gd name="connsiteY7" fmla="*/ 141382 h 283599"/>
              <a:gd name="connsiteX8" fmla="*/ 112163 w 1219340"/>
              <a:gd name="connsiteY8" fmla="*/ 210612 h 283599"/>
              <a:gd name="connsiteX9" fmla="*/ 0 w 1219340"/>
              <a:gd name="connsiteY9" fmla="*/ 283599 h 283599"/>
              <a:gd name="connsiteX10" fmla="*/ 14358 w 1219340"/>
              <a:gd name="connsiteY10" fmla="*/ 229357 h 283599"/>
              <a:gd name="connsiteX11" fmla="*/ 278281 w 1219340"/>
              <a:gd name="connsiteY11" fmla="*/ 61405 h 283599"/>
              <a:gd name="connsiteX12" fmla="*/ 696825 w 1219340"/>
              <a:gd name="connsiteY12" fmla="*/ 90 h 2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340" h="283599">
                <a:moveTo>
                  <a:pt x="696825" y="90"/>
                </a:moveTo>
                <a:cubicBezTo>
                  <a:pt x="853668" y="1867"/>
                  <a:pt x="1160691" y="39633"/>
                  <a:pt x="1219340" y="72069"/>
                </a:cubicBezTo>
                <a:cubicBezTo>
                  <a:pt x="1217341" y="85510"/>
                  <a:pt x="1200485" y="105976"/>
                  <a:pt x="1174166" y="130177"/>
                </a:cubicBezTo>
                <a:lnTo>
                  <a:pt x="1141264" y="156162"/>
                </a:lnTo>
                <a:lnTo>
                  <a:pt x="1134031" y="133385"/>
                </a:lnTo>
                <a:cubicBezTo>
                  <a:pt x="1125589" y="117834"/>
                  <a:pt x="1171798" y="84066"/>
                  <a:pt x="1115370" y="74735"/>
                </a:cubicBezTo>
                <a:cubicBezTo>
                  <a:pt x="1058942" y="65404"/>
                  <a:pt x="747033" y="50298"/>
                  <a:pt x="603519" y="61406"/>
                </a:cubicBezTo>
                <a:cubicBezTo>
                  <a:pt x="460005" y="72514"/>
                  <a:pt x="357369" y="102727"/>
                  <a:pt x="254288" y="141382"/>
                </a:cubicBezTo>
                <a:cubicBezTo>
                  <a:pt x="202748" y="160710"/>
                  <a:pt x="156206" y="184536"/>
                  <a:pt x="112163" y="210612"/>
                </a:cubicBezTo>
                <a:lnTo>
                  <a:pt x="0" y="283599"/>
                </a:lnTo>
                <a:lnTo>
                  <a:pt x="14358" y="229357"/>
                </a:lnTo>
                <a:cubicBezTo>
                  <a:pt x="89447" y="161821"/>
                  <a:pt x="164537" y="99616"/>
                  <a:pt x="278281" y="61405"/>
                </a:cubicBezTo>
                <a:cubicBezTo>
                  <a:pt x="392026" y="23194"/>
                  <a:pt x="539982" y="-1687"/>
                  <a:pt x="696825" y="90"/>
                </a:cubicBezTo>
                <a:close/>
              </a:path>
            </a:pathLst>
          </a:custGeom>
          <a:solidFill>
            <a:srgbClr val="CBCED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72810221-9746-49B0-BD09-67CC6E0D5F14}"/>
              </a:ext>
            </a:extLst>
          </p:cNvPr>
          <p:cNvSpPr/>
          <p:nvPr/>
        </p:nvSpPr>
        <p:spPr>
          <a:xfrm>
            <a:off x="3473654" y="6254086"/>
            <a:ext cx="1252968" cy="481194"/>
          </a:xfrm>
          <a:custGeom>
            <a:avLst/>
            <a:gdLst>
              <a:gd name="connsiteX0" fmla="*/ 47986 w 1254129"/>
              <a:gd name="connsiteY0" fmla="*/ 229498 h 486736"/>
              <a:gd name="connsiteX1" fmla="*/ 311909 w 1254129"/>
              <a:gd name="connsiteY1" fmla="*/ 56215 h 486736"/>
              <a:gd name="connsiteX2" fmla="*/ 730453 w 1254129"/>
              <a:gd name="connsiteY2" fmla="*/ 231 h 486736"/>
              <a:gd name="connsiteX3" fmla="*/ 1252968 w 1254129"/>
              <a:gd name="connsiteY3" fmla="*/ 72210 h 486736"/>
              <a:gd name="connsiteX4" fmla="*/ 858416 w 1254129"/>
              <a:gd name="connsiteY4" fmla="*/ 354794 h 486736"/>
              <a:gd name="connsiteX5" fmla="*/ 423876 w 1254129"/>
              <a:gd name="connsiteY5" fmla="*/ 485423 h 486736"/>
              <a:gd name="connsiteX6" fmla="*/ 0 w 1254129"/>
              <a:gd name="connsiteY6" fmla="*/ 410778 h 486736"/>
              <a:gd name="connsiteX0" fmla="*/ 47986 w 1254129"/>
              <a:gd name="connsiteY0" fmla="*/ 229498 h 486736"/>
              <a:gd name="connsiteX1" fmla="*/ 311909 w 1254129"/>
              <a:gd name="connsiteY1" fmla="*/ 56215 h 486736"/>
              <a:gd name="connsiteX2" fmla="*/ 730453 w 1254129"/>
              <a:gd name="connsiteY2" fmla="*/ 231 h 486736"/>
              <a:gd name="connsiteX3" fmla="*/ 1252968 w 1254129"/>
              <a:gd name="connsiteY3" fmla="*/ 72210 h 486736"/>
              <a:gd name="connsiteX4" fmla="*/ 858416 w 1254129"/>
              <a:gd name="connsiteY4" fmla="*/ 354794 h 486736"/>
              <a:gd name="connsiteX5" fmla="*/ 423876 w 1254129"/>
              <a:gd name="connsiteY5" fmla="*/ 485423 h 486736"/>
              <a:gd name="connsiteX6" fmla="*/ 0 w 1254129"/>
              <a:gd name="connsiteY6" fmla="*/ 410778 h 486736"/>
              <a:gd name="connsiteX0" fmla="*/ 47986 w 1254129"/>
              <a:gd name="connsiteY0" fmla="*/ 229498 h 486736"/>
              <a:gd name="connsiteX1" fmla="*/ 311909 w 1254129"/>
              <a:gd name="connsiteY1" fmla="*/ 56215 h 486736"/>
              <a:gd name="connsiteX2" fmla="*/ 730453 w 1254129"/>
              <a:gd name="connsiteY2" fmla="*/ 231 h 486736"/>
              <a:gd name="connsiteX3" fmla="*/ 1252968 w 1254129"/>
              <a:gd name="connsiteY3" fmla="*/ 72210 h 486736"/>
              <a:gd name="connsiteX4" fmla="*/ 858416 w 1254129"/>
              <a:gd name="connsiteY4" fmla="*/ 354794 h 486736"/>
              <a:gd name="connsiteX5" fmla="*/ 423876 w 1254129"/>
              <a:gd name="connsiteY5" fmla="*/ 485423 h 486736"/>
              <a:gd name="connsiteX6" fmla="*/ 0 w 1254129"/>
              <a:gd name="connsiteY6" fmla="*/ 410778 h 486736"/>
              <a:gd name="connsiteX0" fmla="*/ 47986 w 1252968"/>
              <a:gd name="connsiteY0" fmla="*/ 229498 h 486736"/>
              <a:gd name="connsiteX1" fmla="*/ 311909 w 1252968"/>
              <a:gd name="connsiteY1" fmla="*/ 56215 h 486736"/>
              <a:gd name="connsiteX2" fmla="*/ 730453 w 1252968"/>
              <a:gd name="connsiteY2" fmla="*/ 231 h 486736"/>
              <a:gd name="connsiteX3" fmla="*/ 1252968 w 1252968"/>
              <a:gd name="connsiteY3" fmla="*/ 72210 h 486736"/>
              <a:gd name="connsiteX4" fmla="*/ 858416 w 1252968"/>
              <a:gd name="connsiteY4" fmla="*/ 354794 h 486736"/>
              <a:gd name="connsiteX5" fmla="*/ 423876 w 1252968"/>
              <a:gd name="connsiteY5" fmla="*/ 485423 h 486736"/>
              <a:gd name="connsiteX6" fmla="*/ 0 w 1252968"/>
              <a:gd name="connsiteY6" fmla="*/ 410778 h 486736"/>
              <a:gd name="connsiteX0" fmla="*/ 47986 w 1252968"/>
              <a:gd name="connsiteY0" fmla="*/ 229498 h 486736"/>
              <a:gd name="connsiteX1" fmla="*/ 311909 w 1252968"/>
              <a:gd name="connsiteY1" fmla="*/ 56215 h 486736"/>
              <a:gd name="connsiteX2" fmla="*/ 730453 w 1252968"/>
              <a:gd name="connsiteY2" fmla="*/ 231 h 486736"/>
              <a:gd name="connsiteX3" fmla="*/ 1252968 w 1252968"/>
              <a:gd name="connsiteY3" fmla="*/ 72210 h 486736"/>
              <a:gd name="connsiteX4" fmla="*/ 858416 w 1252968"/>
              <a:gd name="connsiteY4" fmla="*/ 354794 h 486736"/>
              <a:gd name="connsiteX5" fmla="*/ 423876 w 1252968"/>
              <a:gd name="connsiteY5" fmla="*/ 485423 h 486736"/>
              <a:gd name="connsiteX6" fmla="*/ 0 w 1252968"/>
              <a:gd name="connsiteY6" fmla="*/ 410778 h 486736"/>
              <a:gd name="connsiteX0" fmla="*/ 47986 w 1252968"/>
              <a:gd name="connsiteY0" fmla="*/ 229498 h 486252"/>
              <a:gd name="connsiteX1" fmla="*/ 311909 w 1252968"/>
              <a:gd name="connsiteY1" fmla="*/ 56215 h 486252"/>
              <a:gd name="connsiteX2" fmla="*/ 730453 w 1252968"/>
              <a:gd name="connsiteY2" fmla="*/ 231 h 486252"/>
              <a:gd name="connsiteX3" fmla="*/ 1252968 w 1252968"/>
              <a:gd name="connsiteY3" fmla="*/ 72210 h 486252"/>
              <a:gd name="connsiteX4" fmla="*/ 861082 w 1252968"/>
              <a:gd name="connsiteY4" fmla="*/ 368124 h 486252"/>
              <a:gd name="connsiteX5" fmla="*/ 423876 w 1252968"/>
              <a:gd name="connsiteY5" fmla="*/ 485423 h 486252"/>
              <a:gd name="connsiteX6" fmla="*/ 0 w 1252968"/>
              <a:gd name="connsiteY6" fmla="*/ 410778 h 486252"/>
              <a:gd name="connsiteX0" fmla="*/ 47986 w 1252968"/>
              <a:gd name="connsiteY0" fmla="*/ 229498 h 486534"/>
              <a:gd name="connsiteX1" fmla="*/ 311909 w 1252968"/>
              <a:gd name="connsiteY1" fmla="*/ 56215 h 486534"/>
              <a:gd name="connsiteX2" fmla="*/ 730453 w 1252968"/>
              <a:gd name="connsiteY2" fmla="*/ 231 h 486534"/>
              <a:gd name="connsiteX3" fmla="*/ 1252968 w 1252968"/>
              <a:gd name="connsiteY3" fmla="*/ 72210 h 486534"/>
              <a:gd name="connsiteX4" fmla="*/ 861082 w 1252968"/>
              <a:gd name="connsiteY4" fmla="*/ 360126 h 486534"/>
              <a:gd name="connsiteX5" fmla="*/ 423876 w 1252968"/>
              <a:gd name="connsiteY5" fmla="*/ 485423 h 486534"/>
              <a:gd name="connsiteX6" fmla="*/ 0 w 1252968"/>
              <a:gd name="connsiteY6" fmla="*/ 410778 h 486534"/>
              <a:gd name="connsiteX0" fmla="*/ 47986 w 1252968"/>
              <a:gd name="connsiteY0" fmla="*/ 229498 h 481335"/>
              <a:gd name="connsiteX1" fmla="*/ 311909 w 1252968"/>
              <a:gd name="connsiteY1" fmla="*/ 56215 h 481335"/>
              <a:gd name="connsiteX2" fmla="*/ 730453 w 1252968"/>
              <a:gd name="connsiteY2" fmla="*/ 231 h 481335"/>
              <a:gd name="connsiteX3" fmla="*/ 1252968 w 1252968"/>
              <a:gd name="connsiteY3" fmla="*/ 72210 h 481335"/>
              <a:gd name="connsiteX4" fmla="*/ 861082 w 1252968"/>
              <a:gd name="connsiteY4" fmla="*/ 360126 h 481335"/>
              <a:gd name="connsiteX5" fmla="*/ 423876 w 1252968"/>
              <a:gd name="connsiteY5" fmla="*/ 480091 h 481335"/>
              <a:gd name="connsiteX6" fmla="*/ 0 w 1252968"/>
              <a:gd name="connsiteY6" fmla="*/ 410778 h 481335"/>
              <a:gd name="connsiteX0" fmla="*/ 47986 w 1252968"/>
              <a:gd name="connsiteY0" fmla="*/ 229357 h 481194"/>
              <a:gd name="connsiteX1" fmla="*/ 311909 w 1252968"/>
              <a:gd name="connsiteY1" fmla="*/ 61405 h 481194"/>
              <a:gd name="connsiteX2" fmla="*/ 730453 w 1252968"/>
              <a:gd name="connsiteY2" fmla="*/ 90 h 481194"/>
              <a:gd name="connsiteX3" fmla="*/ 1252968 w 1252968"/>
              <a:gd name="connsiteY3" fmla="*/ 72069 h 481194"/>
              <a:gd name="connsiteX4" fmla="*/ 861082 w 1252968"/>
              <a:gd name="connsiteY4" fmla="*/ 359985 h 481194"/>
              <a:gd name="connsiteX5" fmla="*/ 423876 w 1252968"/>
              <a:gd name="connsiteY5" fmla="*/ 479950 h 481194"/>
              <a:gd name="connsiteX6" fmla="*/ 0 w 1252968"/>
              <a:gd name="connsiteY6" fmla="*/ 410637 h 4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2968" h="481194">
                <a:moveTo>
                  <a:pt x="47986" y="229357"/>
                </a:moveTo>
                <a:cubicBezTo>
                  <a:pt x="123075" y="161821"/>
                  <a:pt x="198165" y="99616"/>
                  <a:pt x="311909" y="61405"/>
                </a:cubicBezTo>
                <a:cubicBezTo>
                  <a:pt x="425654" y="23194"/>
                  <a:pt x="573610" y="-1687"/>
                  <a:pt x="730453" y="90"/>
                </a:cubicBezTo>
                <a:cubicBezTo>
                  <a:pt x="887296" y="1867"/>
                  <a:pt x="1194319" y="39633"/>
                  <a:pt x="1252968" y="72069"/>
                </a:cubicBezTo>
                <a:cubicBezTo>
                  <a:pt x="1244970" y="125831"/>
                  <a:pt x="999264" y="292005"/>
                  <a:pt x="861082" y="359985"/>
                </a:cubicBezTo>
                <a:cubicBezTo>
                  <a:pt x="722900" y="427965"/>
                  <a:pt x="567390" y="471508"/>
                  <a:pt x="423876" y="479950"/>
                </a:cubicBezTo>
                <a:cubicBezTo>
                  <a:pt x="280362" y="488392"/>
                  <a:pt x="140403" y="452625"/>
                  <a:pt x="0" y="410637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406473DD-EF5B-4A3F-8C16-4C0A293BF327}"/>
              </a:ext>
            </a:extLst>
          </p:cNvPr>
          <p:cNvSpPr/>
          <p:nvPr/>
        </p:nvSpPr>
        <p:spPr>
          <a:xfrm>
            <a:off x="4442844" y="6730758"/>
            <a:ext cx="638329" cy="653083"/>
          </a:xfrm>
          <a:custGeom>
            <a:avLst/>
            <a:gdLst>
              <a:gd name="connsiteX0" fmla="*/ 193280 w 638329"/>
              <a:gd name="connsiteY0" fmla="*/ 397 h 653083"/>
              <a:gd name="connsiteX1" fmla="*/ 298310 w 638329"/>
              <a:gd name="connsiteY1" fmla="*/ 18151 h 653083"/>
              <a:gd name="connsiteX2" fmla="*/ 590035 w 638329"/>
              <a:gd name="connsiteY2" fmla="*/ 253493 h 653083"/>
              <a:gd name="connsiteX3" fmla="*/ 599841 w 638329"/>
              <a:gd name="connsiteY3" fmla="*/ 653083 h 653083"/>
              <a:gd name="connsiteX4" fmla="*/ 305923 w 638329"/>
              <a:gd name="connsiteY4" fmla="*/ 621592 h 653083"/>
              <a:gd name="connsiteX5" fmla="*/ 246828 w 638329"/>
              <a:gd name="connsiteY5" fmla="*/ 532808 h 653083"/>
              <a:gd name="connsiteX6" fmla="*/ 192896 w 638329"/>
              <a:gd name="connsiteY6" fmla="*/ 439806 h 653083"/>
              <a:gd name="connsiteX7" fmla="*/ 124255 w 638329"/>
              <a:gd name="connsiteY7" fmla="*/ 263300 h 653083"/>
              <a:gd name="connsiteX8" fmla="*/ 87483 w 638329"/>
              <a:gd name="connsiteY8" fmla="*/ 238785 h 653083"/>
              <a:gd name="connsiteX9" fmla="*/ 8543 w 638329"/>
              <a:gd name="connsiteY9" fmla="*/ 231571 h 653083"/>
              <a:gd name="connsiteX10" fmla="*/ 8544 w 638329"/>
              <a:gd name="connsiteY10" fmla="*/ 190248 h 653083"/>
              <a:gd name="connsiteX11" fmla="*/ 65420 w 638329"/>
              <a:gd name="connsiteY11" fmla="*/ 138275 h 653083"/>
              <a:gd name="connsiteX12" fmla="*/ 72774 w 638329"/>
              <a:gd name="connsiteY12" fmla="*/ 103954 h 653083"/>
              <a:gd name="connsiteX13" fmla="*/ 70169 w 638329"/>
              <a:gd name="connsiteY13" fmla="*/ 36845 h 653083"/>
              <a:gd name="connsiteX14" fmla="*/ 70432 w 638329"/>
              <a:gd name="connsiteY14" fmla="*/ 15811 h 653083"/>
              <a:gd name="connsiteX15" fmla="*/ 99127 w 638329"/>
              <a:gd name="connsiteY15" fmla="*/ 7273 h 653083"/>
              <a:gd name="connsiteX16" fmla="*/ 193280 w 638329"/>
              <a:gd name="connsiteY16" fmla="*/ 397 h 65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8329" h="653083">
                <a:moveTo>
                  <a:pt x="193280" y="397"/>
                </a:moveTo>
                <a:cubicBezTo>
                  <a:pt x="226400" y="1859"/>
                  <a:pt x="261334" y="7426"/>
                  <a:pt x="298310" y="18151"/>
                </a:cubicBezTo>
                <a:cubicBezTo>
                  <a:pt x="446215" y="61051"/>
                  <a:pt x="537328" y="155026"/>
                  <a:pt x="590035" y="253493"/>
                </a:cubicBezTo>
                <a:cubicBezTo>
                  <a:pt x="642742" y="351960"/>
                  <a:pt x="661128" y="563196"/>
                  <a:pt x="599841" y="653083"/>
                </a:cubicBezTo>
                <a:lnTo>
                  <a:pt x="305923" y="621592"/>
                </a:lnTo>
                <a:lnTo>
                  <a:pt x="246828" y="532808"/>
                </a:lnTo>
                <a:cubicBezTo>
                  <a:pt x="226808" y="501297"/>
                  <a:pt x="208422" y="470245"/>
                  <a:pt x="192896" y="439806"/>
                </a:cubicBezTo>
                <a:cubicBezTo>
                  <a:pt x="161844" y="378928"/>
                  <a:pt x="141824" y="296804"/>
                  <a:pt x="124255" y="263300"/>
                </a:cubicBezTo>
                <a:cubicBezTo>
                  <a:pt x="106686" y="229797"/>
                  <a:pt x="106768" y="244073"/>
                  <a:pt x="87483" y="238785"/>
                </a:cubicBezTo>
                <a:cubicBezTo>
                  <a:pt x="68198" y="233497"/>
                  <a:pt x="21700" y="239661"/>
                  <a:pt x="8543" y="231571"/>
                </a:cubicBezTo>
                <a:cubicBezTo>
                  <a:pt x="-4614" y="223481"/>
                  <a:pt x="-935" y="205797"/>
                  <a:pt x="8544" y="190248"/>
                </a:cubicBezTo>
                <a:cubicBezTo>
                  <a:pt x="18023" y="174699"/>
                  <a:pt x="54715" y="152657"/>
                  <a:pt x="65420" y="138275"/>
                </a:cubicBezTo>
                <a:cubicBezTo>
                  <a:pt x="76125" y="123893"/>
                  <a:pt x="70731" y="132146"/>
                  <a:pt x="72774" y="103954"/>
                </a:cubicBezTo>
                <a:cubicBezTo>
                  <a:pt x="73796" y="89858"/>
                  <a:pt x="71140" y="63403"/>
                  <a:pt x="70169" y="36845"/>
                </a:cubicBezTo>
                <a:lnTo>
                  <a:pt x="70432" y="15811"/>
                </a:lnTo>
                <a:lnTo>
                  <a:pt x="99127" y="7273"/>
                </a:lnTo>
                <a:cubicBezTo>
                  <a:pt x="128852" y="1578"/>
                  <a:pt x="160159" y="-1064"/>
                  <a:pt x="193280" y="397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4DF44E66-30ED-4A45-8AB3-EB06A11D715A}"/>
              </a:ext>
            </a:extLst>
          </p:cNvPr>
          <p:cNvSpPr/>
          <p:nvPr/>
        </p:nvSpPr>
        <p:spPr>
          <a:xfrm>
            <a:off x="4081706" y="6730758"/>
            <a:ext cx="999466" cy="653082"/>
          </a:xfrm>
          <a:custGeom>
            <a:avLst/>
            <a:gdLst>
              <a:gd name="connsiteX0" fmla="*/ 0 w 985049"/>
              <a:gd name="connsiteY0" fmla="*/ 543922 h 646884"/>
              <a:gd name="connsiteX1" fmla="*/ 44127 w 985049"/>
              <a:gd name="connsiteY1" fmla="*/ 514505 h 646884"/>
              <a:gd name="connsiteX2" fmla="*/ 73544 w 985049"/>
              <a:gd name="connsiteY2" fmla="*/ 526762 h 646884"/>
              <a:gd name="connsiteX3" fmla="*/ 120122 w 985049"/>
              <a:gd name="connsiteY3" fmla="*/ 311032 h 646884"/>
              <a:gd name="connsiteX4" fmla="*/ 299080 w 985049"/>
              <a:gd name="connsiteY4" fmla="*/ 63433 h 646884"/>
              <a:gd name="connsiteX5" fmla="*/ 659447 w 985049"/>
              <a:gd name="connsiteY5" fmla="*/ 11952 h 646884"/>
              <a:gd name="connsiteX6" fmla="*/ 951172 w 985049"/>
              <a:gd name="connsiteY6" fmla="*/ 247294 h 646884"/>
              <a:gd name="connsiteX7" fmla="*/ 960978 w 985049"/>
              <a:gd name="connsiteY7" fmla="*/ 646884 h 646884"/>
              <a:gd name="connsiteX0" fmla="*/ 0 w 998676"/>
              <a:gd name="connsiteY0" fmla="*/ 543922 h 646884"/>
              <a:gd name="connsiteX1" fmla="*/ 44127 w 998676"/>
              <a:gd name="connsiteY1" fmla="*/ 514505 h 646884"/>
              <a:gd name="connsiteX2" fmla="*/ 73544 w 998676"/>
              <a:gd name="connsiteY2" fmla="*/ 526762 h 646884"/>
              <a:gd name="connsiteX3" fmla="*/ 120122 w 998676"/>
              <a:gd name="connsiteY3" fmla="*/ 311032 h 646884"/>
              <a:gd name="connsiteX4" fmla="*/ 299080 w 998676"/>
              <a:gd name="connsiteY4" fmla="*/ 63433 h 646884"/>
              <a:gd name="connsiteX5" fmla="*/ 659447 w 998676"/>
              <a:gd name="connsiteY5" fmla="*/ 11952 h 646884"/>
              <a:gd name="connsiteX6" fmla="*/ 951172 w 998676"/>
              <a:gd name="connsiteY6" fmla="*/ 247294 h 646884"/>
              <a:gd name="connsiteX7" fmla="*/ 960978 w 998676"/>
              <a:gd name="connsiteY7" fmla="*/ 646884 h 646884"/>
              <a:gd name="connsiteX0" fmla="*/ 0 w 999466"/>
              <a:gd name="connsiteY0" fmla="*/ 543922 h 646884"/>
              <a:gd name="connsiteX1" fmla="*/ 44127 w 999466"/>
              <a:gd name="connsiteY1" fmla="*/ 514505 h 646884"/>
              <a:gd name="connsiteX2" fmla="*/ 73544 w 999466"/>
              <a:gd name="connsiteY2" fmla="*/ 526762 h 646884"/>
              <a:gd name="connsiteX3" fmla="*/ 120122 w 999466"/>
              <a:gd name="connsiteY3" fmla="*/ 311032 h 646884"/>
              <a:gd name="connsiteX4" fmla="*/ 299080 w 999466"/>
              <a:gd name="connsiteY4" fmla="*/ 63433 h 646884"/>
              <a:gd name="connsiteX5" fmla="*/ 659447 w 999466"/>
              <a:gd name="connsiteY5" fmla="*/ 11952 h 646884"/>
              <a:gd name="connsiteX6" fmla="*/ 951172 w 999466"/>
              <a:gd name="connsiteY6" fmla="*/ 247294 h 646884"/>
              <a:gd name="connsiteX7" fmla="*/ 960978 w 999466"/>
              <a:gd name="connsiteY7" fmla="*/ 646884 h 646884"/>
              <a:gd name="connsiteX0" fmla="*/ 0 w 999466"/>
              <a:gd name="connsiteY0" fmla="*/ 549245 h 652207"/>
              <a:gd name="connsiteX1" fmla="*/ 44127 w 999466"/>
              <a:gd name="connsiteY1" fmla="*/ 519828 h 652207"/>
              <a:gd name="connsiteX2" fmla="*/ 73544 w 999466"/>
              <a:gd name="connsiteY2" fmla="*/ 532085 h 652207"/>
              <a:gd name="connsiteX3" fmla="*/ 120122 w 999466"/>
              <a:gd name="connsiteY3" fmla="*/ 316355 h 652207"/>
              <a:gd name="connsiteX4" fmla="*/ 299080 w 999466"/>
              <a:gd name="connsiteY4" fmla="*/ 68756 h 652207"/>
              <a:gd name="connsiteX5" fmla="*/ 659447 w 999466"/>
              <a:gd name="connsiteY5" fmla="*/ 17275 h 652207"/>
              <a:gd name="connsiteX6" fmla="*/ 951172 w 999466"/>
              <a:gd name="connsiteY6" fmla="*/ 252617 h 652207"/>
              <a:gd name="connsiteX7" fmla="*/ 960978 w 999466"/>
              <a:gd name="connsiteY7" fmla="*/ 652207 h 652207"/>
              <a:gd name="connsiteX0" fmla="*/ 0 w 999466"/>
              <a:gd name="connsiteY0" fmla="*/ 550120 h 653082"/>
              <a:gd name="connsiteX1" fmla="*/ 44127 w 999466"/>
              <a:gd name="connsiteY1" fmla="*/ 520703 h 653082"/>
              <a:gd name="connsiteX2" fmla="*/ 73544 w 999466"/>
              <a:gd name="connsiteY2" fmla="*/ 532960 h 653082"/>
              <a:gd name="connsiteX3" fmla="*/ 120122 w 999466"/>
              <a:gd name="connsiteY3" fmla="*/ 317230 h 653082"/>
              <a:gd name="connsiteX4" fmla="*/ 299080 w 999466"/>
              <a:gd name="connsiteY4" fmla="*/ 69631 h 653082"/>
              <a:gd name="connsiteX5" fmla="*/ 659447 w 999466"/>
              <a:gd name="connsiteY5" fmla="*/ 18150 h 653082"/>
              <a:gd name="connsiteX6" fmla="*/ 951172 w 999466"/>
              <a:gd name="connsiteY6" fmla="*/ 253492 h 653082"/>
              <a:gd name="connsiteX7" fmla="*/ 960978 w 999466"/>
              <a:gd name="connsiteY7" fmla="*/ 653082 h 653082"/>
              <a:gd name="connsiteX0" fmla="*/ 0 w 999466"/>
              <a:gd name="connsiteY0" fmla="*/ 550120 h 653082"/>
              <a:gd name="connsiteX1" fmla="*/ 31870 w 999466"/>
              <a:gd name="connsiteY1" fmla="*/ 532960 h 653082"/>
              <a:gd name="connsiteX2" fmla="*/ 73544 w 999466"/>
              <a:gd name="connsiteY2" fmla="*/ 532960 h 653082"/>
              <a:gd name="connsiteX3" fmla="*/ 120122 w 999466"/>
              <a:gd name="connsiteY3" fmla="*/ 317230 h 653082"/>
              <a:gd name="connsiteX4" fmla="*/ 299080 w 999466"/>
              <a:gd name="connsiteY4" fmla="*/ 69631 h 653082"/>
              <a:gd name="connsiteX5" fmla="*/ 659447 w 999466"/>
              <a:gd name="connsiteY5" fmla="*/ 18150 h 653082"/>
              <a:gd name="connsiteX6" fmla="*/ 951172 w 999466"/>
              <a:gd name="connsiteY6" fmla="*/ 253492 h 653082"/>
              <a:gd name="connsiteX7" fmla="*/ 960978 w 999466"/>
              <a:gd name="connsiteY7" fmla="*/ 653082 h 6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466" h="653082">
                <a:moveTo>
                  <a:pt x="0" y="550120"/>
                </a:moveTo>
                <a:cubicBezTo>
                  <a:pt x="15935" y="536841"/>
                  <a:pt x="19613" y="535820"/>
                  <a:pt x="31870" y="532960"/>
                </a:cubicBezTo>
                <a:cubicBezTo>
                  <a:pt x="44127" y="530100"/>
                  <a:pt x="58835" y="568915"/>
                  <a:pt x="73544" y="532960"/>
                </a:cubicBezTo>
                <a:cubicBezTo>
                  <a:pt x="88253" y="497005"/>
                  <a:pt x="82533" y="394451"/>
                  <a:pt x="120122" y="317230"/>
                </a:cubicBezTo>
                <a:cubicBezTo>
                  <a:pt x="157711" y="240008"/>
                  <a:pt x="201839" y="124381"/>
                  <a:pt x="299080" y="69631"/>
                </a:cubicBezTo>
                <a:cubicBezTo>
                  <a:pt x="396321" y="14881"/>
                  <a:pt x="511542" y="-24750"/>
                  <a:pt x="659447" y="18150"/>
                </a:cubicBezTo>
                <a:cubicBezTo>
                  <a:pt x="807352" y="61050"/>
                  <a:pt x="898465" y="155025"/>
                  <a:pt x="951172" y="253492"/>
                </a:cubicBezTo>
                <a:cubicBezTo>
                  <a:pt x="1003879" y="351959"/>
                  <a:pt x="1022265" y="563195"/>
                  <a:pt x="960978" y="653082"/>
                </a:cubicBezTo>
              </a:path>
            </a:pathLst>
          </a:custGeom>
          <a:noFill/>
          <a:ln w="25400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C268D0CF-9A8B-4702-91DD-14A2D10F7AB9}"/>
              </a:ext>
            </a:extLst>
          </p:cNvPr>
          <p:cNvSpPr/>
          <p:nvPr/>
        </p:nvSpPr>
        <p:spPr>
          <a:xfrm>
            <a:off x="3241940" y="5315673"/>
            <a:ext cx="332391" cy="394488"/>
          </a:xfrm>
          <a:custGeom>
            <a:avLst/>
            <a:gdLst>
              <a:gd name="connsiteX0" fmla="*/ 10546 w 332391"/>
              <a:gd name="connsiteY0" fmla="*/ 0 h 394488"/>
              <a:gd name="connsiteX1" fmla="*/ 1865 w 332391"/>
              <a:gd name="connsiteY1" fmla="*/ 266218 h 394488"/>
              <a:gd name="connsiteX2" fmla="*/ 42376 w 332391"/>
              <a:gd name="connsiteY2" fmla="*/ 335666 h 394488"/>
              <a:gd name="connsiteX3" fmla="*/ 308594 w 332391"/>
              <a:gd name="connsiteY3" fmla="*/ 381965 h 394488"/>
              <a:gd name="connsiteX4" fmla="*/ 302807 w 332391"/>
              <a:gd name="connsiteY4" fmla="*/ 95492 h 39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394488">
                <a:moveTo>
                  <a:pt x="10546" y="0"/>
                </a:moveTo>
                <a:cubicBezTo>
                  <a:pt x="3553" y="105137"/>
                  <a:pt x="-3440" y="210274"/>
                  <a:pt x="1865" y="266218"/>
                </a:cubicBezTo>
                <a:cubicBezTo>
                  <a:pt x="7170" y="322162"/>
                  <a:pt x="-8745" y="316375"/>
                  <a:pt x="42376" y="335666"/>
                </a:cubicBezTo>
                <a:cubicBezTo>
                  <a:pt x="93497" y="354957"/>
                  <a:pt x="265189" y="421994"/>
                  <a:pt x="308594" y="381965"/>
                </a:cubicBezTo>
                <a:cubicBezTo>
                  <a:pt x="351999" y="341936"/>
                  <a:pt x="327403" y="218714"/>
                  <a:pt x="302807" y="95492"/>
                </a:cubicBezTo>
              </a:path>
            </a:pathLst>
          </a:custGeom>
          <a:solidFill>
            <a:srgbClr val="CCC2C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C05D15D6-4DAF-4519-A242-50E68DE364DE}"/>
              </a:ext>
            </a:extLst>
          </p:cNvPr>
          <p:cNvSpPr/>
          <p:nvPr/>
        </p:nvSpPr>
        <p:spPr>
          <a:xfrm>
            <a:off x="3634451" y="5454510"/>
            <a:ext cx="1010016" cy="1519187"/>
          </a:xfrm>
          <a:custGeom>
            <a:avLst/>
            <a:gdLst>
              <a:gd name="connsiteX0" fmla="*/ 112853 w 1007016"/>
              <a:gd name="connsiteY0" fmla="*/ 364 h 1502319"/>
              <a:gd name="connsiteX1" fmla="*/ 283579 w 1007016"/>
              <a:gd name="connsiteY1" fmla="*/ 49556 h 1502319"/>
              <a:gd name="connsiteX2" fmla="*/ 361708 w 1007016"/>
              <a:gd name="connsiteY2" fmla="*/ 309986 h 1502319"/>
              <a:gd name="connsiteX3" fmla="*/ 431157 w 1007016"/>
              <a:gd name="connsiteY3" fmla="*/ 492288 h 1502319"/>
              <a:gd name="connsiteX4" fmla="*/ 564265 w 1007016"/>
              <a:gd name="connsiteY4" fmla="*/ 796123 h 1502319"/>
              <a:gd name="connsiteX5" fmla="*/ 596096 w 1007016"/>
              <a:gd name="connsiteY5" fmla="*/ 856890 h 1502319"/>
              <a:gd name="connsiteX6" fmla="*/ 784184 w 1007016"/>
              <a:gd name="connsiteY6" fmla="*/ 1062341 h 1502319"/>
              <a:gd name="connsiteX7" fmla="*/ 1006997 w 1007016"/>
              <a:gd name="connsiteY7" fmla="*/ 1406688 h 1502319"/>
              <a:gd name="connsiteX8" fmla="*/ 795759 w 1007016"/>
              <a:gd name="connsiteY8" fmla="*/ 1493498 h 1502319"/>
              <a:gd name="connsiteX9" fmla="*/ 572946 w 1007016"/>
              <a:gd name="connsiteY9" fmla="*/ 1235961 h 1502319"/>
              <a:gd name="connsiteX10" fmla="*/ 436944 w 1007016"/>
              <a:gd name="connsiteY10" fmla="*/ 1016042 h 1502319"/>
              <a:gd name="connsiteX11" fmla="*/ 211238 w 1007016"/>
              <a:gd name="connsiteY11" fmla="*/ 697738 h 1502319"/>
              <a:gd name="connsiteX12" fmla="*/ 141790 w 1007016"/>
              <a:gd name="connsiteY12" fmla="*/ 419946 h 1502319"/>
              <a:gd name="connsiteX13" fmla="*/ 0 w 1007016"/>
              <a:gd name="connsiteY13" fmla="*/ 353391 h 1502319"/>
              <a:gd name="connsiteX0" fmla="*/ 112853 w 1007016"/>
              <a:gd name="connsiteY0" fmla="*/ 35 h 1501990"/>
              <a:gd name="connsiteX1" fmla="*/ 303835 w 1007016"/>
              <a:gd name="connsiteY1" fmla="*/ 81057 h 1501990"/>
              <a:gd name="connsiteX2" fmla="*/ 361708 w 1007016"/>
              <a:gd name="connsiteY2" fmla="*/ 309657 h 1501990"/>
              <a:gd name="connsiteX3" fmla="*/ 431157 w 1007016"/>
              <a:gd name="connsiteY3" fmla="*/ 491959 h 1501990"/>
              <a:gd name="connsiteX4" fmla="*/ 564265 w 1007016"/>
              <a:gd name="connsiteY4" fmla="*/ 795794 h 1501990"/>
              <a:gd name="connsiteX5" fmla="*/ 596096 w 1007016"/>
              <a:gd name="connsiteY5" fmla="*/ 856561 h 1501990"/>
              <a:gd name="connsiteX6" fmla="*/ 784184 w 1007016"/>
              <a:gd name="connsiteY6" fmla="*/ 1062012 h 1501990"/>
              <a:gd name="connsiteX7" fmla="*/ 1006997 w 1007016"/>
              <a:gd name="connsiteY7" fmla="*/ 1406359 h 1501990"/>
              <a:gd name="connsiteX8" fmla="*/ 795759 w 1007016"/>
              <a:gd name="connsiteY8" fmla="*/ 1493169 h 1501990"/>
              <a:gd name="connsiteX9" fmla="*/ 572946 w 1007016"/>
              <a:gd name="connsiteY9" fmla="*/ 1235632 h 1501990"/>
              <a:gd name="connsiteX10" fmla="*/ 436944 w 1007016"/>
              <a:gd name="connsiteY10" fmla="*/ 1015713 h 1501990"/>
              <a:gd name="connsiteX11" fmla="*/ 211238 w 1007016"/>
              <a:gd name="connsiteY11" fmla="*/ 697409 h 1501990"/>
              <a:gd name="connsiteX12" fmla="*/ 141790 w 1007016"/>
              <a:gd name="connsiteY12" fmla="*/ 419617 h 1501990"/>
              <a:gd name="connsiteX13" fmla="*/ 0 w 1007016"/>
              <a:gd name="connsiteY13" fmla="*/ 353062 h 1501990"/>
              <a:gd name="connsiteX0" fmla="*/ 112853 w 1007016"/>
              <a:gd name="connsiteY0" fmla="*/ 61 h 1502016"/>
              <a:gd name="connsiteX1" fmla="*/ 303835 w 1007016"/>
              <a:gd name="connsiteY1" fmla="*/ 81083 h 1502016"/>
              <a:gd name="connsiteX2" fmla="*/ 361708 w 1007016"/>
              <a:gd name="connsiteY2" fmla="*/ 309683 h 1502016"/>
              <a:gd name="connsiteX3" fmla="*/ 431157 w 1007016"/>
              <a:gd name="connsiteY3" fmla="*/ 491985 h 1502016"/>
              <a:gd name="connsiteX4" fmla="*/ 564265 w 1007016"/>
              <a:gd name="connsiteY4" fmla="*/ 795820 h 1502016"/>
              <a:gd name="connsiteX5" fmla="*/ 596096 w 1007016"/>
              <a:gd name="connsiteY5" fmla="*/ 856587 h 1502016"/>
              <a:gd name="connsiteX6" fmla="*/ 784184 w 1007016"/>
              <a:gd name="connsiteY6" fmla="*/ 1062038 h 1502016"/>
              <a:gd name="connsiteX7" fmla="*/ 1006997 w 1007016"/>
              <a:gd name="connsiteY7" fmla="*/ 1406385 h 1502016"/>
              <a:gd name="connsiteX8" fmla="*/ 795759 w 1007016"/>
              <a:gd name="connsiteY8" fmla="*/ 1493195 h 1502016"/>
              <a:gd name="connsiteX9" fmla="*/ 572946 w 1007016"/>
              <a:gd name="connsiteY9" fmla="*/ 1235658 h 1502016"/>
              <a:gd name="connsiteX10" fmla="*/ 436944 w 1007016"/>
              <a:gd name="connsiteY10" fmla="*/ 1015739 h 1502016"/>
              <a:gd name="connsiteX11" fmla="*/ 211238 w 1007016"/>
              <a:gd name="connsiteY11" fmla="*/ 697435 h 1502016"/>
              <a:gd name="connsiteX12" fmla="*/ 141790 w 1007016"/>
              <a:gd name="connsiteY12" fmla="*/ 419643 h 1502016"/>
              <a:gd name="connsiteX13" fmla="*/ 0 w 1007016"/>
              <a:gd name="connsiteY13" fmla="*/ 353088 h 1502016"/>
              <a:gd name="connsiteX0" fmla="*/ 112853 w 1023405"/>
              <a:gd name="connsiteY0" fmla="*/ 61 h 1505078"/>
              <a:gd name="connsiteX1" fmla="*/ 303835 w 1023405"/>
              <a:gd name="connsiteY1" fmla="*/ 81083 h 1505078"/>
              <a:gd name="connsiteX2" fmla="*/ 361708 w 1023405"/>
              <a:gd name="connsiteY2" fmla="*/ 309683 h 1505078"/>
              <a:gd name="connsiteX3" fmla="*/ 431157 w 1023405"/>
              <a:gd name="connsiteY3" fmla="*/ 491985 h 1505078"/>
              <a:gd name="connsiteX4" fmla="*/ 564265 w 1023405"/>
              <a:gd name="connsiteY4" fmla="*/ 795820 h 1505078"/>
              <a:gd name="connsiteX5" fmla="*/ 596096 w 1023405"/>
              <a:gd name="connsiteY5" fmla="*/ 856587 h 1505078"/>
              <a:gd name="connsiteX6" fmla="*/ 784184 w 1023405"/>
              <a:gd name="connsiteY6" fmla="*/ 1062038 h 1505078"/>
              <a:gd name="connsiteX7" fmla="*/ 1006997 w 1023405"/>
              <a:gd name="connsiteY7" fmla="*/ 1406385 h 1505078"/>
              <a:gd name="connsiteX8" fmla="*/ 795759 w 1023405"/>
              <a:gd name="connsiteY8" fmla="*/ 1493195 h 1505078"/>
              <a:gd name="connsiteX9" fmla="*/ 572946 w 1023405"/>
              <a:gd name="connsiteY9" fmla="*/ 1235658 h 1505078"/>
              <a:gd name="connsiteX10" fmla="*/ 436944 w 1023405"/>
              <a:gd name="connsiteY10" fmla="*/ 1015739 h 1505078"/>
              <a:gd name="connsiteX11" fmla="*/ 211238 w 1023405"/>
              <a:gd name="connsiteY11" fmla="*/ 697435 h 1505078"/>
              <a:gd name="connsiteX12" fmla="*/ 141790 w 1023405"/>
              <a:gd name="connsiteY12" fmla="*/ 419643 h 1505078"/>
              <a:gd name="connsiteX13" fmla="*/ 0 w 1023405"/>
              <a:gd name="connsiteY13" fmla="*/ 353088 h 1505078"/>
              <a:gd name="connsiteX0" fmla="*/ 112853 w 1020657"/>
              <a:gd name="connsiteY0" fmla="*/ 61 h 1509274"/>
              <a:gd name="connsiteX1" fmla="*/ 303835 w 1020657"/>
              <a:gd name="connsiteY1" fmla="*/ 81083 h 1509274"/>
              <a:gd name="connsiteX2" fmla="*/ 361708 w 1020657"/>
              <a:gd name="connsiteY2" fmla="*/ 309683 h 1509274"/>
              <a:gd name="connsiteX3" fmla="*/ 431157 w 1020657"/>
              <a:gd name="connsiteY3" fmla="*/ 491985 h 1509274"/>
              <a:gd name="connsiteX4" fmla="*/ 564265 w 1020657"/>
              <a:gd name="connsiteY4" fmla="*/ 795820 h 1509274"/>
              <a:gd name="connsiteX5" fmla="*/ 596096 w 1020657"/>
              <a:gd name="connsiteY5" fmla="*/ 856587 h 1509274"/>
              <a:gd name="connsiteX6" fmla="*/ 784184 w 1020657"/>
              <a:gd name="connsiteY6" fmla="*/ 1062038 h 1509274"/>
              <a:gd name="connsiteX7" fmla="*/ 1004103 w 1020657"/>
              <a:gd name="connsiteY7" fmla="*/ 1420853 h 1509274"/>
              <a:gd name="connsiteX8" fmla="*/ 795759 w 1020657"/>
              <a:gd name="connsiteY8" fmla="*/ 1493195 h 1509274"/>
              <a:gd name="connsiteX9" fmla="*/ 572946 w 1020657"/>
              <a:gd name="connsiteY9" fmla="*/ 1235658 h 1509274"/>
              <a:gd name="connsiteX10" fmla="*/ 436944 w 1020657"/>
              <a:gd name="connsiteY10" fmla="*/ 1015739 h 1509274"/>
              <a:gd name="connsiteX11" fmla="*/ 211238 w 1020657"/>
              <a:gd name="connsiteY11" fmla="*/ 697435 h 1509274"/>
              <a:gd name="connsiteX12" fmla="*/ 141790 w 1020657"/>
              <a:gd name="connsiteY12" fmla="*/ 419643 h 1509274"/>
              <a:gd name="connsiteX13" fmla="*/ 0 w 1020657"/>
              <a:gd name="connsiteY13" fmla="*/ 353088 h 1509274"/>
              <a:gd name="connsiteX0" fmla="*/ 112853 w 1017902"/>
              <a:gd name="connsiteY0" fmla="*/ 61 h 1511278"/>
              <a:gd name="connsiteX1" fmla="*/ 303835 w 1017902"/>
              <a:gd name="connsiteY1" fmla="*/ 81083 h 1511278"/>
              <a:gd name="connsiteX2" fmla="*/ 361708 w 1017902"/>
              <a:gd name="connsiteY2" fmla="*/ 309683 h 1511278"/>
              <a:gd name="connsiteX3" fmla="*/ 431157 w 1017902"/>
              <a:gd name="connsiteY3" fmla="*/ 491985 h 1511278"/>
              <a:gd name="connsiteX4" fmla="*/ 564265 w 1017902"/>
              <a:gd name="connsiteY4" fmla="*/ 795820 h 1511278"/>
              <a:gd name="connsiteX5" fmla="*/ 596096 w 1017902"/>
              <a:gd name="connsiteY5" fmla="*/ 856587 h 1511278"/>
              <a:gd name="connsiteX6" fmla="*/ 784184 w 1017902"/>
              <a:gd name="connsiteY6" fmla="*/ 1062038 h 1511278"/>
              <a:gd name="connsiteX7" fmla="*/ 1004103 w 1017902"/>
              <a:gd name="connsiteY7" fmla="*/ 1420853 h 1511278"/>
              <a:gd name="connsiteX8" fmla="*/ 795759 w 1017902"/>
              <a:gd name="connsiteY8" fmla="*/ 1493195 h 1511278"/>
              <a:gd name="connsiteX9" fmla="*/ 572946 w 1017902"/>
              <a:gd name="connsiteY9" fmla="*/ 1235658 h 1511278"/>
              <a:gd name="connsiteX10" fmla="*/ 436944 w 1017902"/>
              <a:gd name="connsiteY10" fmla="*/ 1015739 h 1511278"/>
              <a:gd name="connsiteX11" fmla="*/ 211238 w 1017902"/>
              <a:gd name="connsiteY11" fmla="*/ 697435 h 1511278"/>
              <a:gd name="connsiteX12" fmla="*/ 141790 w 1017902"/>
              <a:gd name="connsiteY12" fmla="*/ 419643 h 1511278"/>
              <a:gd name="connsiteX13" fmla="*/ 0 w 1017902"/>
              <a:gd name="connsiteY13" fmla="*/ 353088 h 1511278"/>
              <a:gd name="connsiteX0" fmla="*/ 112853 w 1004163"/>
              <a:gd name="connsiteY0" fmla="*/ 61 h 1504891"/>
              <a:gd name="connsiteX1" fmla="*/ 303835 w 1004163"/>
              <a:gd name="connsiteY1" fmla="*/ 81083 h 1504891"/>
              <a:gd name="connsiteX2" fmla="*/ 361708 w 1004163"/>
              <a:gd name="connsiteY2" fmla="*/ 309683 h 1504891"/>
              <a:gd name="connsiteX3" fmla="*/ 431157 w 1004163"/>
              <a:gd name="connsiteY3" fmla="*/ 491985 h 1504891"/>
              <a:gd name="connsiteX4" fmla="*/ 564265 w 1004163"/>
              <a:gd name="connsiteY4" fmla="*/ 795820 h 1504891"/>
              <a:gd name="connsiteX5" fmla="*/ 596096 w 1004163"/>
              <a:gd name="connsiteY5" fmla="*/ 856587 h 1504891"/>
              <a:gd name="connsiteX6" fmla="*/ 775503 w 1004163"/>
              <a:gd name="connsiteY6" fmla="*/ 1067826 h 1504891"/>
              <a:gd name="connsiteX7" fmla="*/ 1004103 w 1004163"/>
              <a:gd name="connsiteY7" fmla="*/ 1420853 h 1504891"/>
              <a:gd name="connsiteX8" fmla="*/ 795759 w 1004163"/>
              <a:gd name="connsiteY8" fmla="*/ 1493195 h 1504891"/>
              <a:gd name="connsiteX9" fmla="*/ 572946 w 1004163"/>
              <a:gd name="connsiteY9" fmla="*/ 1235658 h 1504891"/>
              <a:gd name="connsiteX10" fmla="*/ 436944 w 1004163"/>
              <a:gd name="connsiteY10" fmla="*/ 1015739 h 1504891"/>
              <a:gd name="connsiteX11" fmla="*/ 211238 w 1004163"/>
              <a:gd name="connsiteY11" fmla="*/ 697435 h 1504891"/>
              <a:gd name="connsiteX12" fmla="*/ 141790 w 1004163"/>
              <a:gd name="connsiteY12" fmla="*/ 419643 h 1504891"/>
              <a:gd name="connsiteX13" fmla="*/ 0 w 1004163"/>
              <a:gd name="connsiteY13" fmla="*/ 353088 h 1504891"/>
              <a:gd name="connsiteX0" fmla="*/ 112853 w 1009949"/>
              <a:gd name="connsiteY0" fmla="*/ 61 h 1518782"/>
              <a:gd name="connsiteX1" fmla="*/ 303835 w 1009949"/>
              <a:gd name="connsiteY1" fmla="*/ 81083 h 1518782"/>
              <a:gd name="connsiteX2" fmla="*/ 361708 w 1009949"/>
              <a:gd name="connsiteY2" fmla="*/ 309683 h 1518782"/>
              <a:gd name="connsiteX3" fmla="*/ 431157 w 1009949"/>
              <a:gd name="connsiteY3" fmla="*/ 491985 h 1518782"/>
              <a:gd name="connsiteX4" fmla="*/ 564265 w 1009949"/>
              <a:gd name="connsiteY4" fmla="*/ 795820 h 1518782"/>
              <a:gd name="connsiteX5" fmla="*/ 596096 w 1009949"/>
              <a:gd name="connsiteY5" fmla="*/ 856587 h 1518782"/>
              <a:gd name="connsiteX6" fmla="*/ 775503 w 1009949"/>
              <a:gd name="connsiteY6" fmla="*/ 1067826 h 1518782"/>
              <a:gd name="connsiteX7" fmla="*/ 1009891 w 1009949"/>
              <a:gd name="connsiteY7" fmla="*/ 1461364 h 1518782"/>
              <a:gd name="connsiteX8" fmla="*/ 795759 w 1009949"/>
              <a:gd name="connsiteY8" fmla="*/ 1493195 h 1518782"/>
              <a:gd name="connsiteX9" fmla="*/ 572946 w 1009949"/>
              <a:gd name="connsiteY9" fmla="*/ 1235658 h 1518782"/>
              <a:gd name="connsiteX10" fmla="*/ 436944 w 1009949"/>
              <a:gd name="connsiteY10" fmla="*/ 1015739 h 1518782"/>
              <a:gd name="connsiteX11" fmla="*/ 211238 w 1009949"/>
              <a:gd name="connsiteY11" fmla="*/ 697435 h 1518782"/>
              <a:gd name="connsiteX12" fmla="*/ 141790 w 1009949"/>
              <a:gd name="connsiteY12" fmla="*/ 419643 h 1518782"/>
              <a:gd name="connsiteX13" fmla="*/ 0 w 1009949"/>
              <a:gd name="connsiteY13" fmla="*/ 353088 h 1518782"/>
              <a:gd name="connsiteX0" fmla="*/ 112853 w 1010014"/>
              <a:gd name="connsiteY0" fmla="*/ 61 h 1518782"/>
              <a:gd name="connsiteX1" fmla="*/ 303835 w 1010014"/>
              <a:gd name="connsiteY1" fmla="*/ 81083 h 1518782"/>
              <a:gd name="connsiteX2" fmla="*/ 361708 w 1010014"/>
              <a:gd name="connsiteY2" fmla="*/ 309683 h 1518782"/>
              <a:gd name="connsiteX3" fmla="*/ 431157 w 1010014"/>
              <a:gd name="connsiteY3" fmla="*/ 491985 h 1518782"/>
              <a:gd name="connsiteX4" fmla="*/ 564265 w 1010014"/>
              <a:gd name="connsiteY4" fmla="*/ 795820 h 1518782"/>
              <a:gd name="connsiteX5" fmla="*/ 596096 w 1010014"/>
              <a:gd name="connsiteY5" fmla="*/ 856587 h 1518782"/>
              <a:gd name="connsiteX6" fmla="*/ 775503 w 1010014"/>
              <a:gd name="connsiteY6" fmla="*/ 1067826 h 1518782"/>
              <a:gd name="connsiteX7" fmla="*/ 1009891 w 1010014"/>
              <a:gd name="connsiteY7" fmla="*/ 1461364 h 1518782"/>
              <a:gd name="connsiteX8" fmla="*/ 804440 w 1010014"/>
              <a:gd name="connsiteY8" fmla="*/ 1493195 h 1518782"/>
              <a:gd name="connsiteX9" fmla="*/ 572946 w 1010014"/>
              <a:gd name="connsiteY9" fmla="*/ 1235658 h 1518782"/>
              <a:gd name="connsiteX10" fmla="*/ 436944 w 1010014"/>
              <a:gd name="connsiteY10" fmla="*/ 1015739 h 1518782"/>
              <a:gd name="connsiteX11" fmla="*/ 211238 w 1010014"/>
              <a:gd name="connsiteY11" fmla="*/ 697435 h 1518782"/>
              <a:gd name="connsiteX12" fmla="*/ 141790 w 1010014"/>
              <a:gd name="connsiteY12" fmla="*/ 419643 h 1518782"/>
              <a:gd name="connsiteX13" fmla="*/ 0 w 1010014"/>
              <a:gd name="connsiteY13" fmla="*/ 353088 h 1518782"/>
              <a:gd name="connsiteX0" fmla="*/ 112853 w 1010016"/>
              <a:gd name="connsiteY0" fmla="*/ 61 h 1519187"/>
              <a:gd name="connsiteX1" fmla="*/ 303835 w 1010016"/>
              <a:gd name="connsiteY1" fmla="*/ 81083 h 1519187"/>
              <a:gd name="connsiteX2" fmla="*/ 361708 w 1010016"/>
              <a:gd name="connsiteY2" fmla="*/ 309683 h 1519187"/>
              <a:gd name="connsiteX3" fmla="*/ 431157 w 1010016"/>
              <a:gd name="connsiteY3" fmla="*/ 491985 h 1519187"/>
              <a:gd name="connsiteX4" fmla="*/ 564265 w 1010016"/>
              <a:gd name="connsiteY4" fmla="*/ 795820 h 1519187"/>
              <a:gd name="connsiteX5" fmla="*/ 596096 w 1010016"/>
              <a:gd name="connsiteY5" fmla="*/ 856587 h 1519187"/>
              <a:gd name="connsiteX6" fmla="*/ 775503 w 1010016"/>
              <a:gd name="connsiteY6" fmla="*/ 1067826 h 1519187"/>
              <a:gd name="connsiteX7" fmla="*/ 1009891 w 1010016"/>
              <a:gd name="connsiteY7" fmla="*/ 1461364 h 1519187"/>
              <a:gd name="connsiteX8" fmla="*/ 804440 w 1010016"/>
              <a:gd name="connsiteY8" fmla="*/ 1493195 h 1519187"/>
              <a:gd name="connsiteX9" fmla="*/ 561371 w 1010016"/>
              <a:gd name="connsiteY9" fmla="*/ 1229871 h 1519187"/>
              <a:gd name="connsiteX10" fmla="*/ 436944 w 1010016"/>
              <a:gd name="connsiteY10" fmla="*/ 1015739 h 1519187"/>
              <a:gd name="connsiteX11" fmla="*/ 211238 w 1010016"/>
              <a:gd name="connsiteY11" fmla="*/ 697435 h 1519187"/>
              <a:gd name="connsiteX12" fmla="*/ 141790 w 1010016"/>
              <a:gd name="connsiteY12" fmla="*/ 419643 h 1519187"/>
              <a:gd name="connsiteX13" fmla="*/ 0 w 1010016"/>
              <a:gd name="connsiteY13" fmla="*/ 353088 h 1519187"/>
              <a:gd name="connsiteX0" fmla="*/ 112853 w 1010016"/>
              <a:gd name="connsiteY0" fmla="*/ 61 h 1519187"/>
              <a:gd name="connsiteX1" fmla="*/ 303835 w 1010016"/>
              <a:gd name="connsiteY1" fmla="*/ 81083 h 1519187"/>
              <a:gd name="connsiteX2" fmla="*/ 361708 w 1010016"/>
              <a:gd name="connsiteY2" fmla="*/ 309683 h 1519187"/>
              <a:gd name="connsiteX3" fmla="*/ 431157 w 1010016"/>
              <a:gd name="connsiteY3" fmla="*/ 491985 h 1519187"/>
              <a:gd name="connsiteX4" fmla="*/ 564265 w 1010016"/>
              <a:gd name="connsiteY4" fmla="*/ 795820 h 1519187"/>
              <a:gd name="connsiteX5" fmla="*/ 596096 w 1010016"/>
              <a:gd name="connsiteY5" fmla="*/ 856587 h 1519187"/>
              <a:gd name="connsiteX6" fmla="*/ 775503 w 1010016"/>
              <a:gd name="connsiteY6" fmla="*/ 1067826 h 1519187"/>
              <a:gd name="connsiteX7" fmla="*/ 1009891 w 1010016"/>
              <a:gd name="connsiteY7" fmla="*/ 1461364 h 1519187"/>
              <a:gd name="connsiteX8" fmla="*/ 804440 w 1010016"/>
              <a:gd name="connsiteY8" fmla="*/ 1493195 h 1519187"/>
              <a:gd name="connsiteX9" fmla="*/ 561371 w 1010016"/>
              <a:gd name="connsiteY9" fmla="*/ 1229871 h 1519187"/>
              <a:gd name="connsiteX10" fmla="*/ 436944 w 1010016"/>
              <a:gd name="connsiteY10" fmla="*/ 1015739 h 1519187"/>
              <a:gd name="connsiteX11" fmla="*/ 211238 w 1010016"/>
              <a:gd name="connsiteY11" fmla="*/ 697435 h 1519187"/>
              <a:gd name="connsiteX12" fmla="*/ 141790 w 1010016"/>
              <a:gd name="connsiteY12" fmla="*/ 419643 h 1519187"/>
              <a:gd name="connsiteX13" fmla="*/ 0 w 1010016"/>
              <a:gd name="connsiteY13" fmla="*/ 353088 h 1519187"/>
              <a:gd name="connsiteX0" fmla="*/ 112853 w 1010016"/>
              <a:gd name="connsiteY0" fmla="*/ 61 h 1519187"/>
              <a:gd name="connsiteX1" fmla="*/ 303835 w 1010016"/>
              <a:gd name="connsiteY1" fmla="*/ 81083 h 1519187"/>
              <a:gd name="connsiteX2" fmla="*/ 361708 w 1010016"/>
              <a:gd name="connsiteY2" fmla="*/ 309683 h 1519187"/>
              <a:gd name="connsiteX3" fmla="*/ 431157 w 1010016"/>
              <a:gd name="connsiteY3" fmla="*/ 491985 h 1519187"/>
              <a:gd name="connsiteX4" fmla="*/ 564265 w 1010016"/>
              <a:gd name="connsiteY4" fmla="*/ 795820 h 1519187"/>
              <a:gd name="connsiteX5" fmla="*/ 596096 w 1010016"/>
              <a:gd name="connsiteY5" fmla="*/ 856587 h 1519187"/>
              <a:gd name="connsiteX6" fmla="*/ 775503 w 1010016"/>
              <a:gd name="connsiteY6" fmla="*/ 1067826 h 1519187"/>
              <a:gd name="connsiteX7" fmla="*/ 1009891 w 1010016"/>
              <a:gd name="connsiteY7" fmla="*/ 1461364 h 1519187"/>
              <a:gd name="connsiteX8" fmla="*/ 804440 w 1010016"/>
              <a:gd name="connsiteY8" fmla="*/ 1493195 h 1519187"/>
              <a:gd name="connsiteX9" fmla="*/ 561371 w 1010016"/>
              <a:gd name="connsiteY9" fmla="*/ 1229871 h 1519187"/>
              <a:gd name="connsiteX10" fmla="*/ 436944 w 1010016"/>
              <a:gd name="connsiteY10" fmla="*/ 1015739 h 1519187"/>
              <a:gd name="connsiteX11" fmla="*/ 208344 w 1010016"/>
              <a:gd name="connsiteY11" fmla="*/ 682967 h 1519187"/>
              <a:gd name="connsiteX12" fmla="*/ 141790 w 1010016"/>
              <a:gd name="connsiteY12" fmla="*/ 419643 h 1519187"/>
              <a:gd name="connsiteX13" fmla="*/ 0 w 1010016"/>
              <a:gd name="connsiteY13" fmla="*/ 353088 h 1519187"/>
              <a:gd name="connsiteX0" fmla="*/ 112853 w 1010016"/>
              <a:gd name="connsiteY0" fmla="*/ 61 h 1519187"/>
              <a:gd name="connsiteX1" fmla="*/ 303835 w 1010016"/>
              <a:gd name="connsiteY1" fmla="*/ 81083 h 1519187"/>
              <a:gd name="connsiteX2" fmla="*/ 361708 w 1010016"/>
              <a:gd name="connsiteY2" fmla="*/ 309683 h 1519187"/>
              <a:gd name="connsiteX3" fmla="*/ 431157 w 1010016"/>
              <a:gd name="connsiteY3" fmla="*/ 491985 h 1519187"/>
              <a:gd name="connsiteX4" fmla="*/ 564265 w 1010016"/>
              <a:gd name="connsiteY4" fmla="*/ 795820 h 1519187"/>
              <a:gd name="connsiteX5" fmla="*/ 596096 w 1010016"/>
              <a:gd name="connsiteY5" fmla="*/ 856587 h 1519187"/>
              <a:gd name="connsiteX6" fmla="*/ 775503 w 1010016"/>
              <a:gd name="connsiteY6" fmla="*/ 1067826 h 1519187"/>
              <a:gd name="connsiteX7" fmla="*/ 1009891 w 1010016"/>
              <a:gd name="connsiteY7" fmla="*/ 1461364 h 1519187"/>
              <a:gd name="connsiteX8" fmla="*/ 804440 w 1010016"/>
              <a:gd name="connsiteY8" fmla="*/ 1493195 h 1519187"/>
              <a:gd name="connsiteX9" fmla="*/ 561371 w 1010016"/>
              <a:gd name="connsiteY9" fmla="*/ 1229871 h 1519187"/>
              <a:gd name="connsiteX10" fmla="*/ 436944 w 1010016"/>
              <a:gd name="connsiteY10" fmla="*/ 1015739 h 1519187"/>
              <a:gd name="connsiteX11" fmla="*/ 208344 w 1010016"/>
              <a:gd name="connsiteY11" fmla="*/ 682967 h 1519187"/>
              <a:gd name="connsiteX12" fmla="*/ 141790 w 1010016"/>
              <a:gd name="connsiteY12" fmla="*/ 419643 h 1519187"/>
              <a:gd name="connsiteX13" fmla="*/ 0 w 1010016"/>
              <a:gd name="connsiteY13" fmla="*/ 353088 h 1519187"/>
              <a:gd name="connsiteX0" fmla="*/ 112853 w 1010016"/>
              <a:gd name="connsiteY0" fmla="*/ 61 h 1519187"/>
              <a:gd name="connsiteX1" fmla="*/ 303835 w 1010016"/>
              <a:gd name="connsiteY1" fmla="*/ 81083 h 1519187"/>
              <a:gd name="connsiteX2" fmla="*/ 361708 w 1010016"/>
              <a:gd name="connsiteY2" fmla="*/ 309683 h 1519187"/>
              <a:gd name="connsiteX3" fmla="*/ 431157 w 1010016"/>
              <a:gd name="connsiteY3" fmla="*/ 491985 h 1519187"/>
              <a:gd name="connsiteX4" fmla="*/ 564265 w 1010016"/>
              <a:gd name="connsiteY4" fmla="*/ 795820 h 1519187"/>
              <a:gd name="connsiteX5" fmla="*/ 596096 w 1010016"/>
              <a:gd name="connsiteY5" fmla="*/ 856587 h 1519187"/>
              <a:gd name="connsiteX6" fmla="*/ 775503 w 1010016"/>
              <a:gd name="connsiteY6" fmla="*/ 1067826 h 1519187"/>
              <a:gd name="connsiteX7" fmla="*/ 1009891 w 1010016"/>
              <a:gd name="connsiteY7" fmla="*/ 1461364 h 1519187"/>
              <a:gd name="connsiteX8" fmla="*/ 804440 w 1010016"/>
              <a:gd name="connsiteY8" fmla="*/ 1493195 h 1519187"/>
              <a:gd name="connsiteX9" fmla="*/ 561371 w 1010016"/>
              <a:gd name="connsiteY9" fmla="*/ 1229871 h 1519187"/>
              <a:gd name="connsiteX10" fmla="*/ 436944 w 1010016"/>
              <a:gd name="connsiteY10" fmla="*/ 1015739 h 1519187"/>
              <a:gd name="connsiteX11" fmla="*/ 217025 w 1010016"/>
              <a:gd name="connsiteY11" fmla="*/ 682967 h 1519187"/>
              <a:gd name="connsiteX12" fmla="*/ 141790 w 1010016"/>
              <a:gd name="connsiteY12" fmla="*/ 419643 h 1519187"/>
              <a:gd name="connsiteX13" fmla="*/ 0 w 1010016"/>
              <a:gd name="connsiteY13" fmla="*/ 353088 h 151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016" h="1519187">
                <a:moveTo>
                  <a:pt x="112853" y="61"/>
                </a:moveTo>
                <a:cubicBezTo>
                  <a:pt x="177478" y="-1145"/>
                  <a:pt x="239210" y="15010"/>
                  <a:pt x="303835" y="81083"/>
                </a:cubicBezTo>
                <a:cubicBezTo>
                  <a:pt x="368460" y="147156"/>
                  <a:pt x="340488" y="241199"/>
                  <a:pt x="361708" y="309683"/>
                </a:cubicBezTo>
                <a:cubicBezTo>
                  <a:pt x="382928" y="378167"/>
                  <a:pt x="397398" y="410962"/>
                  <a:pt x="431157" y="491985"/>
                </a:cubicBezTo>
                <a:cubicBezTo>
                  <a:pt x="464916" y="573008"/>
                  <a:pt x="536775" y="735053"/>
                  <a:pt x="564265" y="795820"/>
                </a:cubicBezTo>
                <a:cubicBezTo>
                  <a:pt x="591755" y="856587"/>
                  <a:pt x="560890" y="811253"/>
                  <a:pt x="596096" y="856587"/>
                </a:cubicBezTo>
                <a:cubicBezTo>
                  <a:pt x="631302" y="901921"/>
                  <a:pt x="706537" y="967030"/>
                  <a:pt x="775503" y="1067826"/>
                </a:cubicBezTo>
                <a:cubicBezTo>
                  <a:pt x="844469" y="1168622"/>
                  <a:pt x="1005068" y="1390469"/>
                  <a:pt x="1009891" y="1461364"/>
                </a:cubicBezTo>
                <a:cubicBezTo>
                  <a:pt x="1014714" y="1532259"/>
                  <a:pt x="879193" y="1531777"/>
                  <a:pt x="804440" y="1493195"/>
                </a:cubicBezTo>
                <a:cubicBezTo>
                  <a:pt x="729687" y="1454613"/>
                  <a:pt x="639982" y="1318128"/>
                  <a:pt x="561371" y="1229871"/>
                </a:cubicBezTo>
                <a:cubicBezTo>
                  <a:pt x="482760" y="1141614"/>
                  <a:pt x="494335" y="1106890"/>
                  <a:pt x="436944" y="1015739"/>
                </a:cubicBezTo>
                <a:cubicBezTo>
                  <a:pt x="379553" y="924588"/>
                  <a:pt x="292260" y="799678"/>
                  <a:pt x="217025" y="682967"/>
                </a:cubicBezTo>
                <a:cubicBezTo>
                  <a:pt x="141790" y="566256"/>
                  <a:pt x="177961" y="474623"/>
                  <a:pt x="141790" y="419643"/>
                </a:cubicBezTo>
                <a:cubicBezTo>
                  <a:pt x="105619" y="364663"/>
                  <a:pt x="53292" y="357670"/>
                  <a:pt x="0" y="353088"/>
                </a:cubicBezTo>
              </a:path>
            </a:pathLst>
          </a:custGeom>
          <a:solidFill>
            <a:srgbClr val="CCC2C3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E9D81CF7-2B44-4997-99C7-D9FB08CB1278}"/>
              </a:ext>
            </a:extLst>
          </p:cNvPr>
          <p:cNvSpPr/>
          <p:nvPr/>
        </p:nvSpPr>
        <p:spPr>
          <a:xfrm>
            <a:off x="3597549" y="5677382"/>
            <a:ext cx="317588" cy="441475"/>
          </a:xfrm>
          <a:custGeom>
            <a:avLst/>
            <a:gdLst>
              <a:gd name="connsiteX0" fmla="*/ 287020 w 287020"/>
              <a:gd name="connsiteY0" fmla="*/ 315411 h 544676"/>
              <a:gd name="connsiteX1" fmla="*/ 148124 w 287020"/>
              <a:gd name="connsiteY1" fmla="*/ 408008 h 544676"/>
              <a:gd name="connsiteX2" fmla="*/ 148124 w 287020"/>
              <a:gd name="connsiteY2" fmla="*/ 497712 h 544676"/>
              <a:gd name="connsiteX3" fmla="*/ 546 w 287020"/>
              <a:gd name="connsiteY3" fmla="*/ 506393 h 544676"/>
              <a:gd name="connsiteX4" fmla="*/ 107612 w 287020"/>
              <a:gd name="connsiteY4" fmla="*/ 0 h 544676"/>
              <a:gd name="connsiteX0" fmla="*/ 286770 w 286770"/>
              <a:gd name="connsiteY0" fmla="*/ 315411 h 546740"/>
              <a:gd name="connsiteX1" fmla="*/ 147874 w 286770"/>
              <a:gd name="connsiteY1" fmla="*/ 408008 h 546740"/>
              <a:gd name="connsiteX2" fmla="*/ 136299 w 286770"/>
              <a:gd name="connsiteY2" fmla="*/ 503499 h 546740"/>
              <a:gd name="connsiteX3" fmla="*/ 296 w 286770"/>
              <a:gd name="connsiteY3" fmla="*/ 506393 h 546740"/>
              <a:gd name="connsiteX4" fmla="*/ 107362 w 286770"/>
              <a:gd name="connsiteY4" fmla="*/ 0 h 546740"/>
              <a:gd name="connsiteX0" fmla="*/ 286770 w 286770"/>
              <a:gd name="connsiteY0" fmla="*/ 315411 h 547100"/>
              <a:gd name="connsiteX1" fmla="*/ 159449 w 286770"/>
              <a:gd name="connsiteY1" fmla="*/ 399327 h 547100"/>
              <a:gd name="connsiteX2" fmla="*/ 136299 w 286770"/>
              <a:gd name="connsiteY2" fmla="*/ 503499 h 547100"/>
              <a:gd name="connsiteX3" fmla="*/ 296 w 286770"/>
              <a:gd name="connsiteY3" fmla="*/ 506393 h 547100"/>
              <a:gd name="connsiteX4" fmla="*/ 107362 w 286770"/>
              <a:gd name="connsiteY4" fmla="*/ 0 h 547100"/>
              <a:gd name="connsiteX0" fmla="*/ 286770 w 286770"/>
              <a:gd name="connsiteY0" fmla="*/ 315411 h 547100"/>
              <a:gd name="connsiteX1" fmla="*/ 159449 w 286770"/>
              <a:gd name="connsiteY1" fmla="*/ 399327 h 547100"/>
              <a:gd name="connsiteX2" fmla="*/ 136299 w 286770"/>
              <a:gd name="connsiteY2" fmla="*/ 503499 h 547100"/>
              <a:gd name="connsiteX3" fmla="*/ 296 w 286770"/>
              <a:gd name="connsiteY3" fmla="*/ 506393 h 547100"/>
              <a:gd name="connsiteX4" fmla="*/ 107362 w 286770"/>
              <a:gd name="connsiteY4" fmla="*/ 0 h 547100"/>
              <a:gd name="connsiteX0" fmla="*/ 317588 w 317588"/>
              <a:gd name="connsiteY0" fmla="*/ 217026 h 441475"/>
              <a:gd name="connsiteX1" fmla="*/ 190267 w 317588"/>
              <a:gd name="connsiteY1" fmla="*/ 300942 h 441475"/>
              <a:gd name="connsiteX2" fmla="*/ 167117 w 317588"/>
              <a:gd name="connsiteY2" fmla="*/ 405114 h 441475"/>
              <a:gd name="connsiteX3" fmla="*/ 31114 w 317588"/>
              <a:gd name="connsiteY3" fmla="*/ 408008 h 441475"/>
              <a:gd name="connsiteX4" fmla="*/ 31115 w 317588"/>
              <a:gd name="connsiteY4" fmla="*/ 0 h 44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88" h="441475">
                <a:moveTo>
                  <a:pt x="317588" y="217026"/>
                </a:moveTo>
                <a:cubicBezTo>
                  <a:pt x="248139" y="239451"/>
                  <a:pt x="215345" y="269594"/>
                  <a:pt x="190267" y="300942"/>
                </a:cubicBezTo>
                <a:cubicBezTo>
                  <a:pt x="165189" y="332290"/>
                  <a:pt x="193643" y="387270"/>
                  <a:pt x="167117" y="405114"/>
                </a:cubicBezTo>
                <a:cubicBezTo>
                  <a:pt x="140592" y="422958"/>
                  <a:pt x="53781" y="475527"/>
                  <a:pt x="31114" y="408008"/>
                </a:cubicBezTo>
                <a:cubicBezTo>
                  <a:pt x="8447" y="340489"/>
                  <a:pt x="-25794" y="211720"/>
                  <a:pt x="31115" y="0"/>
                </a:cubicBezTo>
              </a:path>
            </a:pathLst>
          </a:custGeom>
          <a:solidFill>
            <a:srgbClr val="CCC2C3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24BC6239-8917-41DA-84F0-732450A473A3}"/>
              </a:ext>
            </a:extLst>
          </p:cNvPr>
          <p:cNvSpPr/>
          <p:nvPr/>
        </p:nvSpPr>
        <p:spPr>
          <a:xfrm>
            <a:off x="3572638" y="6764701"/>
            <a:ext cx="496919" cy="443343"/>
          </a:xfrm>
          <a:custGeom>
            <a:avLst/>
            <a:gdLst>
              <a:gd name="connsiteX0" fmla="*/ 553959 w 553959"/>
              <a:gd name="connsiteY0" fmla="*/ 511011 h 511011"/>
              <a:gd name="connsiteX1" fmla="*/ 482522 w 553959"/>
              <a:gd name="connsiteY1" fmla="*/ 351467 h 511011"/>
              <a:gd name="connsiteX2" fmla="*/ 337266 w 553959"/>
              <a:gd name="connsiteY2" fmla="*/ 201448 h 511011"/>
              <a:gd name="connsiteX3" fmla="*/ 72947 w 553959"/>
              <a:gd name="connsiteY3" fmla="*/ 56192 h 511011"/>
              <a:gd name="connsiteX4" fmla="*/ 11034 w 553959"/>
              <a:gd name="connsiteY4" fmla="*/ 32380 h 511011"/>
              <a:gd name="connsiteX5" fmla="*/ 258684 w 553959"/>
              <a:gd name="connsiteY5" fmla="*/ 491961 h 511011"/>
              <a:gd name="connsiteX0" fmla="*/ 552480 w 552480"/>
              <a:gd name="connsiteY0" fmla="*/ 507401 h 507401"/>
              <a:gd name="connsiteX1" fmla="*/ 481043 w 552480"/>
              <a:gd name="connsiteY1" fmla="*/ 347857 h 507401"/>
              <a:gd name="connsiteX2" fmla="*/ 335787 w 552480"/>
              <a:gd name="connsiteY2" fmla="*/ 197838 h 507401"/>
              <a:gd name="connsiteX3" fmla="*/ 78612 w 552480"/>
              <a:gd name="connsiteY3" fmla="*/ 64488 h 507401"/>
              <a:gd name="connsiteX4" fmla="*/ 9555 w 552480"/>
              <a:gd name="connsiteY4" fmla="*/ 28770 h 507401"/>
              <a:gd name="connsiteX5" fmla="*/ 257205 w 552480"/>
              <a:gd name="connsiteY5" fmla="*/ 488351 h 507401"/>
              <a:gd name="connsiteX0" fmla="*/ 552480 w 552480"/>
              <a:gd name="connsiteY0" fmla="*/ 507547 h 507547"/>
              <a:gd name="connsiteX1" fmla="*/ 481043 w 552480"/>
              <a:gd name="connsiteY1" fmla="*/ 348003 h 507547"/>
              <a:gd name="connsiteX2" fmla="*/ 335787 w 552480"/>
              <a:gd name="connsiteY2" fmla="*/ 202746 h 507547"/>
              <a:gd name="connsiteX3" fmla="*/ 78612 w 552480"/>
              <a:gd name="connsiteY3" fmla="*/ 64634 h 507547"/>
              <a:gd name="connsiteX4" fmla="*/ 9555 w 552480"/>
              <a:gd name="connsiteY4" fmla="*/ 28916 h 507547"/>
              <a:gd name="connsiteX5" fmla="*/ 257205 w 552480"/>
              <a:gd name="connsiteY5" fmla="*/ 488497 h 507547"/>
              <a:gd name="connsiteX0" fmla="*/ 496919 w 496919"/>
              <a:gd name="connsiteY0" fmla="*/ 443343 h 443343"/>
              <a:gd name="connsiteX1" fmla="*/ 425482 w 496919"/>
              <a:gd name="connsiteY1" fmla="*/ 283799 h 443343"/>
              <a:gd name="connsiteX2" fmla="*/ 280226 w 496919"/>
              <a:gd name="connsiteY2" fmla="*/ 138542 h 443343"/>
              <a:gd name="connsiteX3" fmla="*/ 23051 w 496919"/>
              <a:gd name="connsiteY3" fmla="*/ 430 h 443343"/>
              <a:gd name="connsiteX4" fmla="*/ 32575 w 496919"/>
              <a:gd name="connsiteY4" fmla="*/ 107587 h 443343"/>
              <a:gd name="connsiteX5" fmla="*/ 201644 w 496919"/>
              <a:gd name="connsiteY5" fmla="*/ 424293 h 44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919" h="443343">
                <a:moveTo>
                  <a:pt x="496919" y="443343"/>
                </a:moveTo>
                <a:cubicBezTo>
                  <a:pt x="479258" y="389368"/>
                  <a:pt x="461597" y="334599"/>
                  <a:pt x="425482" y="283799"/>
                </a:cubicBezTo>
                <a:cubicBezTo>
                  <a:pt x="389367" y="232999"/>
                  <a:pt x="347298" y="185770"/>
                  <a:pt x="280226" y="138542"/>
                </a:cubicBezTo>
                <a:cubicBezTo>
                  <a:pt x="213154" y="91314"/>
                  <a:pt x="64326" y="5589"/>
                  <a:pt x="23051" y="430"/>
                </a:cubicBezTo>
                <a:cubicBezTo>
                  <a:pt x="-18224" y="-4729"/>
                  <a:pt x="2810" y="36943"/>
                  <a:pt x="32575" y="107587"/>
                </a:cubicBezTo>
                <a:cubicBezTo>
                  <a:pt x="62340" y="178231"/>
                  <a:pt x="93297" y="230816"/>
                  <a:pt x="201644" y="424293"/>
                </a:cubicBezTo>
              </a:path>
            </a:pathLst>
          </a:custGeom>
          <a:solidFill>
            <a:srgbClr val="B1B4B9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A9D9BE69-672B-4E8B-8A99-65D4EAB82689}"/>
              </a:ext>
            </a:extLst>
          </p:cNvPr>
          <p:cNvSpPr/>
          <p:nvPr/>
        </p:nvSpPr>
        <p:spPr>
          <a:xfrm>
            <a:off x="3572638" y="6764701"/>
            <a:ext cx="488297" cy="419103"/>
          </a:xfrm>
          <a:custGeom>
            <a:avLst/>
            <a:gdLst>
              <a:gd name="connsiteX0" fmla="*/ 23051 w 488297"/>
              <a:gd name="connsiteY0" fmla="*/ 430 h 419103"/>
              <a:gd name="connsiteX1" fmla="*/ 280226 w 488297"/>
              <a:gd name="connsiteY1" fmla="*/ 138542 h 419103"/>
              <a:gd name="connsiteX2" fmla="*/ 425482 w 488297"/>
              <a:gd name="connsiteY2" fmla="*/ 283799 h 419103"/>
              <a:gd name="connsiteX3" fmla="*/ 468121 w 488297"/>
              <a:gd name="connsiteY3" fmla="*/ 362381 h 419103"/>
              <a:gd name="connsiteX4" fmla="*/ 488297 w 488297"/>
              <a:gd name="connsiteY4" fmla="*/ 419103 h 419103"/>
              <a:gd name="connsiteX5" fmla="*/ 484919 w 488297"/>
              <a:gd name="connsiteY5" fmla="*/ 415400 h 419103"/>
              <a:gd name="connsiteX6" fmla="*/ 375475 w 488297"/>
              <a:gd name="connsiteY6" fmla="*/ 283799 h 419103"/>
              <a:gd name="connsiteX7" fmla="*/ 225456 w 488297"/>
              <a:gd name="connsiteY7" fmla="*/ 174262 h 419103"/>
              <a:gd name="connsiteX8" fmla="*/ 103045 w 488297"/>
              <a:gd name="connsiteY8" fmla="*/ 109820 h 419103"/>
              <a:gd name="connsiteX9" fmla="*/ 16072 w 488297"/>
              <a:gd name="connsiteY9" fmla="*/ 68284 h 419103"/>
              <a:gd name="connsiteX10" fmla="*/ 12726 w 488297"/>
              <a:gd name="connsiteY10" fmla="*/ 60316 h 419103"/>
              <a:gd name="connsiteX11" fmla="*/ 23051 w 488297"/>
              <a:gd name="connsiteY11" fmla="*/ 430 h 41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297" h="419103">
                <a:moveTo>
                  <a:pt x="23051" y="430"/>
                </a:moveTo>
                <a:cubicBezTo>
                  <a:pt x="64326" y="5589"/>
                  <a:pt x="213154" y="91314"/>
                  <a:pt x="280226" y="138542"/>
                </a:cubicBezTo>
                <a:cubicBezTo>
                  <a:pt x="347298" y="185770"/>
                  <a:pt x="389367" y="232999"/>
                  <a:pt x="425482" y="283799"/>
                </a:cubicBezTo>
                <a:cubicBezTo>
                  <a:pt x="443540" y="309199"/>
                  <a:pt x="456984" y="335591"/>
                  <a:pt x="468121" y="362381"/>
                </a:cubicBezTo>
                <a:lnTo>
                  <a:pt x="488297" y="419103"/>
                </a:lnTo>
                <a:lnTo>
                  <a:pt x="484919" y="415400"/>
                </a:lnTo>
                <a:cubicBezTo>
                  <a:pt x="455247" y="380463"/>
                  <a:pt x="410896" y="316839"/>
                  <a:pt x="375475" y="283799"/>
                </a:cubicBezTo>
                <a:cubicBezTo>
                  <a:pt x="328247" y="239746"/>
                  <a:pt x="294909" y="214743"/>
                  <a:pt x="225456" y="174262"/>
                </a:cubicBezTo>
                <a:cubicBezTo>
                  <a:pt x="190730" y="154022"/>
                  <a:pt x="148710" y="132293"/>
                  <a:pt x="103045" y="109820"/>
                </a:cubicBezTo>
                <a:lnTo>
                  <a:pt x="16072" y="68284"/>
                </a:lnTo>
                <a:lnTo>
                  <a:pt x="12726" y="60316"/>
                </a:lnTo>
                <a:cubicBezTo>
                  <a:pt x="-3813" y="19034"/>
                  <a:pt x="-7905" y="-3439"/>
                  <a:pt x="23051" y="430"/>
                </a:cubicBezTo>
                <a:close/>
              </a:path>
            </a:pathLst>
          </a:custGeom>
          <a:solidFill>
            <a:srgbClr val="CBCED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A4A6F137-27CB-40D5-8280-4E3769EF5DAC}"/>
              </a:ext>
            </a:extLst>
          </p:cNvPr>
          <p:cNvSpPr/>
          <p:nvPr/>
        </p:nvSpPr>
        <p:spPr>
          <a:xfrm>
            <a:off x="3572638" y="6764701"/>
            <a:ext cx="496919" cy="443343"/>
          </a:xfrm>
          <a:custGeom>
            <a:avLst/>
            <a:gdLst>
              <a:gd name="connsiteX0" fmla="*/ 553959 w 553959"/>
              <a:gd name="connsiteY0" fmla="*/ 511011 h 511011"/>
              <a:gd name="connsiteX1" fmla="*/ 482522 w 553959"/>
              <a:gd name="connsiteY1" fmla="*/ 351467 h 511011"/>
              <a:gd name="connsiteX2" fmla="*/ 337266 w 553959"/>
              <a:gd name="connsiteY2" fmla="*/ 201448 h 511011"/>
              <a:gd name="connsiteX3" fmla="*/ 72947 w 553959"/>
              <a:gd name="connsiteY3" fmla="*/ 56192 h 511011"/>
              <a:gd name="connsiteX4" fmla="*/ 11034 w 553959"/>
              <a:gd name="connsiteY4" fmla="*/ 32380 h 511011"/>
              <a:gd name="connsiteX5" fmla="*/ 258684 w 553959"/>
              <a:gd name="connsiteY5" fmla="*/ 491961 h 511011"/>
              <a:gd name="connsiteX0" fmla="*/ 552480 w 552480"/>
              <a:gd name="connsiteY0" fmla="*/ 507401 h 507401"/>
              <a:gd name="connsiteX1" fmla="*/ 481043 w 552480"/>
              <a:gd name="connsiteY1" fmla="*/ 347857 h 507401"/>
              <a:gd name="connsiteX2" fmla="*/ 335787 w 552480"/>
              <a:gd name="connsiteY2" fmla="*/ 197838 h 507401"/>
              <a:gd name="connsiteX3" fmla="*/ 78612 w 552480"/>
              <a:gd name="connsiteY3" fmla="*/ 64488 h 507401"/>
              <a:gd name="connsiteX4" fmla="*/ 9555 w 552480"/>
              <a:gd name="connsiteY4" fmla="*/ 28770 h 507401"/>
              <a:gd name="connsiteX5" fmla="*/ 257205 w 552480"/>
              <a:gd name="connsiteY5" fmla="*/ 488351 h 507401"/>
              <a:gd name="connsiteX0" fmla="*/ 552480 w 552480"/>
              <a:gd name="connsiteY0" fmla="*/ 507547 h 507547"/>
              <a:gd name="connsiteX1" fmla="*/ 481043 w 552480"/>
              <a:gd name="connsiteY1" fmla="*/ 348003 h 507547"/>
              <a:gd name="connsiteX2" fmla="*/ 335787 w 552480"/>
              <a:gd name="connsiteY2" fmla="*/ 202746 h 507547"/>
              <a:gd name="connsiteX3" fmla="*/ 78612 w 552480"/>
              <a:gd name="connsiteY3" fmla="*/ 64634 h 507547"/>
              <a:gd name="connsiteX4" fmla="*/ 9555 w 552480"/>
              <a:gd name="connsiteY4" fmla="*/ 28916 h 507547"/>
              <a:gd name="connsiteX5" fmla="*/ 257205 w 552480"/>
              <a:gd name="connsiteY5" fmla="*/ 488497 h 507547"/>
              <a:gd name="connsiteX0" fmla="*/ 496919 w 496919"/>
              <a:gd name="connsiteY0" fmla="*/ 443343 h 443343"/>
              <a:gd name="connsiteX1" fmla="*/ 425482 w 496919"/>
              <a:gd name="connsiteY1" fmla="*/ 283799 h 443343"/>
              <a:gd name="connsiteX2" fmla="*/ 280226 w 496919"/>
              <a:gd name="connsiteY2" fmla="*/ 138542 h 443343"/>
              <a:gd name="connsiteX3" fmla="*/ 23051 w 496919"/>
              <a:gd name="connsiteY3" fmla="*/ 430 h 443343"/>
              <a:gd name="connsiteX4" fmla="*/ 32575 w 496919"/>
              <a:gd name="connsiteY4" fmla="*/ 107587 h 443343"/>
              <a:gd name="connsiteX5" fmla="*/ 201644 w 496919"/>
              <a:gd name="connsiteY5" fmla="*/ 424293 h 44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919" h="443343">
                <a:moveTo>
                  <a:pt x="496919" y="443343"/>
                </a:moveTo>
                <a:cubicBezTo>
                  <a:pt x="479258" y="389368"/>
                  <a:pt x="461597" y="334599"/>
                  <a:pt x="425482" y="283799"/>
                </a:cubicBezTo>
                <a:cubicBezTo>
                  <a:pt x="389367" y="232999"/>
                  <a:pt x="347298" y="185770"/>
                  <a:pt x="280226" y="138542"/>
                </a:cubicBezTo>
                <a:cubicBezTo>
                  <a:pt x="213154" y="91314"/>
                  <a:pt x="64326" y="5589"/>
                  <a:pt x="23051" y="430"/>
                </a:cubicBezTo>
                <a:cubicBezTo>
                  <a:pt x="-18224" y="-4729"/>
                  <a:pt x="2810" y="36943"/>
                  <a:pt x="32575" y="107587"/>
                </a:cubicBezTo>
                <a:cubicBezTo>
                  <a:pt x="62340" y="178231"/>
                  <a:pt x="93297" y="230816"/>
                  <a:pt x="201644" y="424293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F94FF04C-D0DB-4ED9-BB21-6F360D90662A}"/>
              </a:ext>
            </a:extLst>
          </p:cNvPr>
          <p:cNvSpPr/>
          <p:nvPr/>
        </p:nvSpPr>
        <p:spPr>
          <a:xfrm>
            <a:off x="1258504" y="6301758"/>
            <a:ext cx="1025114" cy="872948"/>
          </a:xfrm>
          <a:custGeom>
            <a:avLst/>
            <a:gdLst>
              <a:gd name="connsiteX0" fmla="*/ 1067806 w 1067806"/>
              <a:gd name="connsiteY0" fmla="*/ 574657 h 867550"/>
              <a:gd name="connsiteX1" fmla="*/ 929693 w 1067806"/>
              <a:gd name="connsiteY1" fmla="*/ 281763 h 867550"/>
              <a:gd name="connsiteX2" fmla="*/ 679662 w 1067806"/>
              <a:gd name="connsiteY2" fmla="*/ 24588 h 867550"/>
              <a:gd name="connsiteX3" fmla="*/ 267706 w 1067806"/>
              <a:gd name="connsiteY3" fmla="*/ 48400 h 867550"/>
              <a:gd name="connsiteX4" fmla="*/ 1006 w 1067806"/>
              <a:gd name="connsiteY4" fmla="*/ 360344 h 867550"/>
              <a:gd name="connsiteX5" fmla="*/ 193887 w 1067806"/>
              <a:gd name="connsiteY5" fmla="*/ 867550 h 867550"/>
              <a:gd name="connsiteX0" fmla="*/ 1051308 w 1051308"/>
              <a:gd name="connsiteY0" fmla="*/ 576150 h 869043"/>
              <a:gd name="connsiteX1" fmla="*/ 913195 w 1051308"/>
              <a:gd name="connsiteY1" fmla="*/ 283256 h 869043"/>
              <a:gd name="connsiteX2" fmla="*/ 663164 w 1051308"/>
              <a:gd name="connsiteY2" fmla="*/ 26081 h 869043"/>
              <a:gd name="connsiteX3" fmla="*/ 251208 w 1051308"/>
              <a:gd name="connsiteY3" fmla="*/ 49893 h 869043"/>
              <a:gd name="connsiteX4" fmla="*/ 1177 w 1051308"/>
              <a:gd name="connsiteY4" fmla="*/ 390412 h 869043"/>
              <a:gd name="connsiteX5" fmla="*/ 177389 w 1051308"/>
              <a:gd name="connsiteY5" fmla="*/ 869043 h 869043"/>
              <a:gd name="connsiteX0" fmla="*/ 1051308 w 1051308"/>
              <a:gd name="connsiteY0" fmla="*/ 580950 h 873843"/>
              <a:gd name="connsiteX1" fmla="*/ 913195 w 1051308"/>
              <a:gd name="connsiteY1" fmla="*/ 288056 h 873843"/>
              <a:gd name="connsiteX2" fmla="*/ 660782 w 1051308"/>
              <a:gd name="connsiteY2" fmla="*/ 23737 h 873843"/>
              <a:gd name="connsiteX3" fmla="*/ 251208 w 1051308"/>
              <a:gd name="connsiteY3" fmla="*/ 54693 h 873843"/>
              <a:gd name="connsiteX4" fmla="*/ 1177 w 1051308"/>
              <a:gd name="connsiteY4" fmla="*/ 395212 h 873843"/>
              <a:gd name="connsiteX5" fmla="*/ 177389 w 1051308"/>
              <a:gd name="connsiteY5" fmla="*/ 873843 h 873843"/>
              <a:gd name="connsiteX0" fmla="*/ 1051308 w 1051308"/>
              <a:gd name="connsiteY0" fmla="*/ 580055 h 872948"/>
              <a:gd name="connsiteX1" fmla="*/ 913195 w 1051308"/>
              <a:gd name="connsiteY1" fmla="*/ 287161 h 872948"/>
              <a:gd name="connsiteX2" fmla="*/ 660782 w 1051308"/>
              <a:gd name="connsiteY2" fmla="*/ 22842 h 872948"/>
              <a:gd name="connsiteX3" fmla="*/ 251208 w 1051308"/>
              <a:gd name="connsiteY3" fmla="*/ 53798 h 872948"/>
              <a:gd name="connsiteX4" fmla="*/ 1177 w 1051308"/>
              <a:gd name="connsiteY4" fmla="*/ 394317 h 872948"/>
              <a:gd name="connsiteX5" fmla="*/ 177389 w 1051308"/>
              <a:gd name="connsiteY5" fmla="*/ 872948 h 872948"/>
              <a:gd name="connsiteX0" fmla="*/ 1034639 w 1034639"/>
              <a:gd name="connsiteY0" fmla="*/ 594343 h 872948"/>
              <a:gd name="connsiteX1" fmla="*/ 913195 w 1034639"/>
              <a:gd name="connsiteY1" fmla="*/ 287161 h 872948"/>
              <a:gd name="connsiteX2" fmla="*/ 660782 w 1034639"/>
              <a:gd name="connsiteY2" fmla="*/ 22842 h 872948"/>
              <a:gd name="connsiteX3" fmla="*/ 251208 w 1034639"/>
              <a:gd name="connsiteY3" fmla="*/ 53798 h 872948"/>
              <a:gd name="connsiteX4" fmla="*/ 1177 w 1034639"/>
              <a:gd name="connsiteY4" fmla="*/ 394317 h 872948"/>
              <a:gd name="connsiteX5" fmla="*/ 177389 w 1034639"/>
              <a:gd name="connsiteY5" fmla="*/ 872948 h 872948"/>
              <a:gd name="connsiteX0" fmla="*/ 1025114 w 1025114"/>
              <a:gd name="connsiteY0" fmla="*/ 599105 h 872948"/>
              <a:gd name="connsiteX1" fmla="*/ 913195 w 1025114"/>
              <a:gd name="connsiteY1" fmla="*/ 287161 h 872948"/>
              <a:gd name="connsiteX2" fmla="*/ 660782 w 1025114"/>
              <a:gd name="connsiteY2" fmla="*/ 22842 h 872948"/>
              <a:gd name="connsiteX3" fmla="*/ 251208 w 1025114"/>
              <a:gd name="connsiteY3" fmla="*/ 53798 h 872948"/>
              <a:gd name="connsiteX4" fmla="*/ 1177 w 1025114"/>
              <a:gd name="connsiteY4" fmla="*/ 394317 h 872948"/>
              <a:gd name="connsiteX5" fmla="*/ 177389 w 1025114"/>
              <a:gd name="connsiteY5" fmla="*/ 872948 h 872948"/>
              <a:gd name="connsiteX0" fmla="*/ 1025114 w 1025114"/>
              <a:gd name="connsiteY0" fmla="*/ 599105 h 872948"/>
              <a:gd name="connsiteX1" fmla="*/ 913195 w 1025114"/>
              <a:gd name="connsiteY1" fmla="*/ 287161 h 872948"/>
              <a:gd name="connsiteX2" fmla="*/ 660782 w 1025114"/>
              <a:gd name="connsiteY2" fmla="*/ 22842 h 872948"/>
              <a:gd name="connsiteX3" fmla="*/ 251208 w 1025114"/>
              <a:gd name="connsiteY3" fmla="*/ 53798 h 872948"/>
              <a:gd name="connsiteX4" fmla="*/ 1177 w 1025114"/>
              <a:gd name="connsiteY4" fmla="*/ 394317 h 872948"/>
              <a:gd name="connsiteX5" fmla="*/ 177389 w 1025114"/>
              <a:gd name="connsiteY5" fmla="*/ 872948 h 8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14" h="872948">
                <a:moveTo>
                  <a:pt x="1025114" y="599105"/>
                </a:moveTo>
                <a:cubicBezTo>
                  <a:pt x="988403" y="498497"/>
                  <a:pt x="964392" y="392730"/>
                  <a:pt x="913195" y="287161"/>
                </a:cubicBezTo>
                <a:cubicBezTo>
                  <a:pt x="861998" y="181592"/>
                  <a:pt x="806831" y="71261"/>
                  <a:pt x="660782" y="22842"/>
                </a:cubicBezTo>
                <a:cubicBezTo>
                  <a:pt x="549739" y="-13971"/>
                  <a:pt x="361142" y="-8114"/>
                  <a:pt x="251208" y="53798"/>
                </a:cubicBezTo>
                <a:cubicBezTo>
                  <a:pt x="141274" y="115710"/>
                  <a:pt x="13480" y="257792"/>
                  <a:pt x="1177" y="394317"/>
                </a:cubicBezTo>
                <a:cubicBezTo>
                  <a:pt x="-11126" y="530842"/>
                  <a:pt x="74797" y="687607"/>
                  <a:pt x="177389" y="872948"/>
                </a:cubicBezTo>
              </a:path>
            </a:pathLst>
          </a:cu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5AB3F0FB-1120-4FF1-9C5F-6EDED1D7E865}"/>
              </a:ext>
            </a:extLst>
          </p:cNvPr>
          <p:cNvSpPr/>
          <p:nvPr/>
        </p:nvSpPr>
        <p:spPr>
          <a:xfrm>
            <a:off x="1258504" y="6303703"/>
            <a:ext cx="567186" cy="543309"/>
          </a:xfrm>
          <a:custGeom>
            <a:avLst/>
            <a:gdLst>
              <a:gd name="connsiteX0" fmla="*/ 451251 w 567186"/>
              <a:gd name="connsiteY0" fmla="*/ 0 h 543309"/>
              <a:gd name="connsiteX1" fmla="*/ 490605 w 567186"/>
              <a:gd name="connsiteY1" fmla="*/ 6457 h 543309"/>
              <a:gd name="connsiteX2" fmla="*/ 532195 w 567186"/>
              <a:gd name="connsiteY2" fmla="*/ 13753 h 543309"/>
              <a:gd name="connsiteX3" fmla="*/ 503620 w 567186"/>
              <a:gd name="connsiteY3" fmla="*/ 37566 h 543309"/>
              <a:gd name="connsiteX4" fmla="*/ 401226 w 567186"/>
              <a:gd name="connsiteY4" fmla="*/ 44709 h 543309"/>
              <a:gd name="connsiteX5" fmla="*/ 263114 w 567186"/>
              <a:gd name="connsiteY5" fmla="*/ 151866 h 543309"/>
              <a:gd name="connsiteX6" fmla="*/ 139289 w 567186"/>
              <a:gd name="connsiteY6" fmla="*/ 456666 h 543309"/>
              <a:gd name="connsiteX7" fmla="*/ 117858 w 567186"/>
              <a:gd name="connsiteY7" fmla="*/ 542391 h 543309"/>
              <a:gd name="connsiteX8" fmla="*/ 37305 w 567186"/>
              <a:gd name="connsiteY8" fmla="*/ 529025 h 543309"/>
              <a:gd name="connsiteX9" fmla="*/ 17292 w 567186"/>
              <a:gd name="connsiteY9" fmla="*/ 524035 h 543309"/>
              <a:gd name="connsiteX10" fmla="*/ 9093 w 567186"/>
              <a:gd name="connsiteY10" fmla="*/ 498691 h 543309"/>
              <a:gd name="connsiteX11" fmla="*/ 1177 w 567186"/>
              <a:gd name="connsiteY11" fmla="*/ 392372 h 543309"/>
              <a:gd name="connsiteX12" fmla="*/ 251208 w 567186"/>
              <a:gd name="connsiteY12" fmla="*/ 51853 h 543309"/>
              <a:gd name="connsiteX13" fmla="*/ 345967 w 567186"/>
              <a:gd name="connsiteY13" fmla="*/ 15720 h 54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7186" h="543309">
                <a:moveTo>
                  <a:pt x="451251" y="0"/>
                </a:moveTo>
                <a:lnTo>
                  <a:pt x="490605" y="6457"/>
                </a:lnTo>
                <a:cubicBezTo>
                  <a:pt x="508145" y="9430"/>
                  <a:pt x="522371" y="11938"/>
                  <a:pt x="532195" y="13753"/>
                </a:cubicBezTo>
                <a:cubicBezTo>
                  <a:pt x="615936" y="29232"/>
                  <a:pt x="525962" y="35586"/>
                  <a:pt x="503620" y="37566"/>
                </a:cubicBezTo>
                <a:cubicBezTo>
                  <a:pt x="472267" y="40344"/>
                  <a:pt x="441310" y="25659"/>
                  <a:pt x="401226" y="44709"/>
                </a:cubicBezTo>
                <a:cubicBezTo>
                  <a:pt x="361142" y="63759"/>
                  <a:pt x="302008" y="102256"/>
                  <a:pt x="263114" y="151866"/>
                </a:cubicBezTo>
                <a:cubicBezTo>
                  <a:pt x="212914" y="215897"/>
                  <a:pt x="132542" y="334429"/>
                  <a:pt x="139289" y="456666"/>
                </a:cubicBezTo>
                <a:cubicBezTo>
                  <a:pt x="143116" y="526005"/>
                  <a:pt x="199614" y="548344"/>
                  <a:pt x="117858" y="542391"/>
                </a:cubicBezTo>
                <a:cubicBezTo>
                  <a:pt x="97419" y="540903"/>
                  <a:pt x="69985" y="536178"/>
                  <a:pt x="37305" y="529025"/>
                </a:cubicBezTo>
                <a:lnTo>
                  <a:pt x="17292" y="524035"/>
                </a:lnTo>
                <a:lnTo>
                  <a:pt x="9093" y="498691"/>
                </a:lnTo>
                <a:cubicBezTo>
                  <a:pt x="1165" y="461900"/>
                  <a:pt x="-1899" y="426504"/>
                  <a:pt x="1177" y="392372"/>
                </a:cubicBezTo>
                <a:cubicBezTo>
                  <a:pt x="13480" y="255847"/>
                  <a:pt x="141274" y="113765"/>
                  <a:pt x="251208" y="51853"/>
                </a:cubicBezTo>
                <a:cubicBezTo>
                  <a:pt x="278692" y="36375"/>
                  <a:pt x="311092" y="24401"/>
                  <a:pt x="345967" y="15720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760B4EAE-0634-4E7E-BC63-76BB76D98E1D}"/>
              </a:ext>
            </a:extLst>
          </p:cNvPr>
          <p:cNvSpPr/>
          <p:nvPr/>
        </p:nvSpPr>
        <p:spPr>
          <a:xfrm>
            <a:off x="1258504" y="6301758"/>
            <a:ext cx="1025114" cy="872948"/>
          </a:xfrm>
          <a:custGeom>
            <a:avLst/>
            <a:gdLst>
              <a:gd name="connsiteX0" fmla="*/ 1067806 w 1067806"/>
              <a:gd name="connsiteY0" fmla="*/ 574657 h 867550"/>
              <a:gd name="connsiteX1" fmla="*/ 929693 w 1067806"/>
              <a:gd name="connsiteY1" fmla="*/ 281763 h 867550"/>
              <a:gd name="connsiteX2" fmla="*/ 679662 w 1067806"/>
              <a:gd name="connsiteY2" fmla="*/ 24588 h 867550"/>
              <a:gd name="connsiteX3" fmla="*/ 267706 w 1067806"/>
              <a:gd name="connsiteY3" fmla="*/ 48400 h 867550"/>
              <a:gd name="connsiteX4" fmla="*/ 1006 w 1067806"/>
              <a:gd name="connsiteY4" fmla="*/ 360344 h 867550"/>
              <a:gd name="connsiteX5" fmla="*/ 193887 w 1067806"/>
              <a:gd name="connsiteY5" fmla="*/ 867550 h 867550"/>
              <a:gd name="connsiteX0" fmla="*/ 1051308 w 1051308"/>
              <a:gd name="connsiteY0" fmla="*/ 576150 h 869043"/>
              <a:gd name="connsiteX1" fmla="*/ 913195 w 1051308"/>
              <a:gd name="connsiteY1" fmla="*/ 283256 h 869043"/>
              <a:gd name="connsiteX2" fmla="*/ 663164 w 1051308"/>
              <a:gd name="connsiteY2" fmla="*/ 26081 h 869043"/>
              <a:gd name="connsiteX3" fmla="*/ 251208 w 1051308"/>
              <a:gd name="connsiteY3" fmla="*/ 49893 h 869043"/>
              <a:gd name="connsiteX4" fmla="*/ 1177 w 1051308"/>
              <a:gd name="connsiteY4" fmla="*/ 390412 h 869043"/>
              <a:gd name="connsiteX5" fmla="*/ 177389 w 1051308"/>
              <a:gd name="connsiteY5" fmla="*/ 869043 h 869043"/>
              <a:gd name="connsiteX0" fmla="*/ 1051308 w 1051308"/>
              <a:gd name="connsiteY0" fmla="*/ 580950 h 873843"/>
              <a:gd name="connsiteX1" fmla="*/ 913195 w 1051308"/>
              <a:gd name="connsiteY1" fmla="*/ 288056 h 873843"/>
              <a:gd name="connsiteX2" fmla="*/ 660782 w 1051308"/>
              <a:gd name="connsiteY2" fmla="*/ 23737 h 873843"/>
              <a:gd name="connsiteX3" fmla="*/ 251208 w 1051308"/>
              <a:gd name="connsiteY3" fmla="*/ 54693 h 873843"/>
              <a:gd name="connsiteX4" fmla="*/ 1177 w 1051308"/>
              <a:gd name="connsiteY4" fmla="*/ 395212 h 873843"/>
              <a:gd name="connsiteX5" fmla="*/ 177389 w 1051308"/>
              <a:gd name="connsiteY5" fmla="*/ 873843 h 873843"/>
              <a:gd name="connsiteX0" fmla="*/ 1051308 w 1051308"/>
              <a:gd name="connsiteY0" fmla="*/ 580055 h 872948"/>
              <a:gd name="connsiteX1" fmla="*/ 913195 w 1051308"/>
              <a:gd name="connsiteY1" fmla="*/ 287161 h 872948"/>
              <a:gd name="connsiteX2" fmla="*/ 660782 w 1051308"/>
              <a:gd name="connsiteY2" fmla="*/ 22842 h 872948"/>
              <a:gd name="connsiteX3" fmla="*/ 251208 w 1051308"/>
              <a:gd name="connsiteY3" fmla="*/ 53798 h 872948"/>
              <a:gd name="connsiteX4" fmla="*/ 1177 w 1051308"/>
              <a:gd name="connsiteY4" fmla="*/ 394317 h 872948"/>
              <a:gd name="connsiteX5" fmla="*/ 177389 w 1051308"/>
              <a:gd name="connsiteY5" fmla="*/ 872948 h 872948"/>
              <a:gd name="connsiteX0" fmla="*/ 1034639 w 1034639"/>
              <a:gd name="connsiteY0" fmla="*/ 594343 h 872948"/>
              <a:gd name="connsiteX1" fmla="*/ 913195 w 1034639"/>
              <a:gd name="connsiteY1" fmla="*/ 287161 h 872948"/>
              <a:gd name="connsiteX2" fmla="*/ 660782 w 1034639"/>
              <a:gd name="connsiteY2" fmla="*/ 22842 h 872948"/>
              <a:gd name="connsiteX3" fmla="*/ 251208 w 1034639"/>
              <a:gd name="connsiteY3" fmla="*/ 53798 h 872948"/>
              <a:gd name="connsiteX4" fmla="*/ 1177 w 1034639"/>
              <a:gd name="connsiteY4" fmla="*/ 394317 h 872948"/>
              <a:gd name="connsiteX5" fmla="*/ 177389 w 1034639"/>
              <a:gd name="connsiteY5" fmla="*/ 872948 h 872948"/>
              <a:gd name="connsiteX0" fmla="*/ 1025114 w 1025114"/>
              <a:gd name="connsiteY0" fmla="*/ 599105 h 872948"/>
              <a:gd name="connsiteX1" fmla="*/ 913195 w 1025114"/>
              <a:gd name="connsiteY1" fmla="*/ 287161 h 872948"/>
              <a:gd name="connsiteX2" fmla="*/ 660782 w 1025114"/>
              <a:gd name="connsiteY2" fmla="*/ 22842 h 872948"/>
              <a:gd name="connsiteX3" fmla="*/ 251208 w 1025114"/>
              <a:gd name="connsiteY3" fmla="*/ 53798 h 872948"/>
              <a:gd name="connsiteX4" fmla="*/ 1177 w 1025114"/>
              <a:gd name="connsiteY4" fmla="*/ 394317 h 872948"/>
              <a:gd name="connsiteX5" fmla="*/ 177389 w 1025114"/>
              <a:gd name="connsiteY5" fmla="*/ 872948 h 872948"/>
              <a:gd name="connsiteX0" fmla="*/ 1025114 w 1025114"/>
              <a:gd name="connsiteY0" fmla="*/ 599105 h 872948"/>
              <a:gd name="connsiteX1" fmla="*/ 913195 w 1025114"/>
              <a:gd name="connsiteY1" fmla="*/ 287161 h 872948"/>
              <a:gd name="connsiteX2" fmla="*/ 660782 w 1025114"/>
              <a:gd name="connsiteY2" fmla="*/ 22842 h 872948"/>
              <a:gd name="connsiteX3" fmla="*/ 251208 w 1025114"/>
              <a:gd name="connsiteY3" fmla="*/ 53798 h 872948"/>
              <a:gd name="connsiteX4" fmla="*/ 1177 w 1025114"/>
              <a:gd name="connsiteY4" fmla="*/ 394317 h 872948"/>
              <a:gd name="connsiteX5" fmla="*/ 177389 w 1025114"/>
              <a:gd name="connsiteY5" fmla="*/ 872948 h 8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14" h="872948">
                <a:moveTo>
                  <a:pt x="1025114" y="599105"/>
                </a:moveTo>
                <a:cubicBezTo>
                  <a:pt x="988403" y="498497"/>
                  <a:pt x="964392" y="392730"/>
                  <a:pt x="913195" y="287161"/>
                </a:cubicBezTo>
                <a:cubicBezTo>
                  <a:pt x="861998" y="181592"/>
                  <a:pt x="806831" y="71261"/>
                  <a:pt x="660782" y="22842"/>
                </a:cubicBezTo>
                <a:cubicBezTo>
                  <a:pt x="549739" y="-13971"/>
                  <a:pt x="361142" y="-8114"/>
                  <a:pt x="251208" y="53798"/>
                </a:cubicBezTo>
                <a:cubicBezTo>
                  <a:pt x="141274" y="115710"/>
                  <a:pt x="13480" y="257792"/>
                  <a:pt x="1177" y="394317"/>
                </a:cubicBezTo>
                <a:cubicBezTo>
                  <a:pt x="-11126" y="530842"/>
                  <a:pt x="74797" y="687607"/>
                  <a:pt x="177389" y="872948"/>
                </a:cubicBezTo>
              </a:path>
            </a:pathLst>
          </a:custGeom>
          <a:noFill/>
          <a:ln w="25400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8C1EB5F9-A668-41A5-8185-6FC8FA436E84}"/>
              </a:ext>
            </a:extLst>
          </p:cNvPr>
          <p:cNvSpPr/>
          <p:nvPr/>
        </p:nvSpPr>
        <p:spPr>
          <a:xfrm>
            <a:off x="2900901" y="5398217"/>
            <a:ext cx="142335" cy="226296"/>
          </a:xfrm>
          <a:custGeom>
            <a:avLst/>
            <a:gdLst>
              <a:gd name="connsiteX0" fmla="*/ 129247 w 131629"/>
              <a:gd name="connsiteY0" fmla="*/ 74563 h 226963"/>
              <a:gd name="connsiteX1" fmla="*/ 3041 w 131629"/>
              <a:gd name="connsiteY1" fmla="*/ 744 h 226963"/>
              <a:gd name="connsiteX2" fmla="*/ 38760 w 131629"/>
              <a:gd name="connsiteY2" fmla="*/ 115044 h 226963"/>
              <a:gd name="connsiteX3" fmla="*/ 33997 w 131629"/>
              <a:gd name="connsiteY3" fmla="*/ 141238 h 226963"/>
              <a:gd name="connsiteX4" fmla="*/ 26854 w 131629"/>
              <a:gd name="connsiteY4" fmla="*/ 191244 h 226963"/>
              <a:gd name="connsiteX5" fmla="*/ 131629 w 131629"/>
              <a:gd name="connsiteY5" fmla="*/ 226963 h 226963"/>
              <a:gd name="connsiteX0" fmla="*/ 129395 w 131777"/>
              <a:gd name="connsiteY0" fmla="*/ 74563 h 226963"/>
              <a:gd name="connsiteX1" fmla="*/ 3189 w 131777"/>
              <a:gd name="connsiteY1" fmla="*/ 744 h 226963"/>
              <a:gd name="connsiteX2" fmla="*/ 38908 w 131777"/>
              <a:gd name="connsiteY2" fmla="*/ 115044 h 226963"/>
              <a:gd name="connsiteX3" fmla="*/ 50813 w 131777"/>
              <a:gd name="connsiteY3" fmla="*/ 153144 h 226963"/>
              <a:gd name="connsiteX4" fmla="*/ 27002 w 131777"/>
              <a:gd name="connsiteY4" fmla="*/ 191244 h 226963"/>
              <a:gd name="connsiteX5" fmla="*/ 131777 w 131777"/>
              <a:gd name="connsiteY5" fmla="*/ 226963 h 226963"/>
              <a:gd name="connsiteX0" fmla="*/ 129606 w 131988"/>
              <a:gd name="connsiteY0" fmla="*/ 74563 h 226963"/>
              <a:gd name="connsiteX1" fmla="*/ 3400 w 131988"/>
              <a:gd name="connsiteY1" fmla="*/ 744 h 226963"/>
              <a:gd name="connsiteX2" fmla="*/ 39119 w 131988"/>
              <a:gd name="connsiteY2" fmla="*/ 115044 h 226963"/>
              <a:gd name="connsiteX3" fmla="*/ 72455 w 131988"/>
              <a:gd name="connsiteY3" fmla="*/ 148381 h 226963"/>
              <a:gd name="connsiteX4" fmla="*/ 27213 w 131988"/>
              <a:gd name="connsiteY4" fmla="*/ 191244 h 226963"/>
              <a:gd name="connsiteX5" fmla="*/ 131988 w 131988"/>
              <a:gd name="connsiteY5" fmla="*/ 226963 h 226963"/>
              <a:gd name="connsiteX0" fmla="*/ 129606 w 131988"/>
              <a:gd name="connsiteY0" fmla="*/ 74563 h 226963"/>
              <a:gd name="connsiteX1" fmla="*/ 3400 w 131988"/>
              <a:gd name="connsiteY1" fmla="*/ 744 h 226963"/>
              <a:gd name="connsiteX2" fmla="*/ 39119 w 131988"/>
              <a:gd name="connsiteY2" fmla="*/ 115044 h 226963"/>
              <a:gd name="connsiteX3" fmla="*/ 72455 w 131988"/>
              <a:gd name="connsiteY3" fmla="*/ 148381 h 226963"/>
              <a:gd name="connsiteX4" fmla="*/ 27213 w 131988"/>
              <a:gd name="connsiteY4" fmla="*/ 191244 h 226963"/>
              <a:gd name="connsiteX5" fmla="*/ 131988 w 131988"/>
              <a:gd name="connsiteY5" fmla="*/ 226963 h 226963"/>
              <a:gd name="connsiteX0" fmla="*/ 129188 w 131570"/>
              <a:gd name="connsiteY0" fmla="*/ 74563 h 226963"/>
              <a:gd name="connsiteX1" fmla="*/ 2982 w 131570"/>
              <a:gd name="connsiteY1" fmla="*/ 744 h 226963"/>
              <a:gd name="connsiteX2" fmla="*/ 38701 w 131570"/>
              <a:gd name="connsiteY2" fmla="*/ 115044 h 226963"/>
              <a:gd name="connsiteX3" fmla="*/ 26793 w 131570"/>
              <a:gd name="connsiteY3" fmla="*/ 141237 h 226963"/>
              <a:gd name="connsiteX4" fmla="*/ 26795 w 131570"/>
              <a:gd name="connsiteY4" fmla="*/ 191244 h 226963"/>
              <a:gd name="connsiteX5" fmla="*/ 131570 w 131570"/>
              <a:gd name="connsiteY5" fmla="*/ 226963 h 226963"/>
              <a:gd name="connsiteX0" fmla="*/ 149251 w 149251"/>
              <a:gd name="connsiteY0" fmla="*/ 104804 h 226248"/>
              <a:gd name="connsiteX1" fmla="*/ 3995 w 149251"/>
              <a:gd name="connsiteY1" fmla="*/ 29 h 226248"/>
              <a:gd name="connsiteX2" fmla="*/ 39714 w 149251"/>
              <a:gd name="connsiteY2" fmla="*/ 114329 h 226248"/>
              <a:gd name="connsiteX3" fmla="*/ 27806 w 149251"/>
              <a:gd name="connsiteY3" fmla="*/ 140522 h 226248"/>
              <a:gd name="connsiteX4" fmla="*/ 27808 w 149251"/>
              <a:gd name="connsiteY4" fmla="*/ 190529 h 226248"/>
              <a:gd name="connsiteX5" fmla="*/ 132583 w 149251"/>
              <a:gd name="connsiteY5" fmla="*/ 226248 h 226248"/>
              <a:gd name="connsiteX0" fmla="*/ 141720 w 141720"/>
              <a:gd name="connsiteY0" fmla="*/ 100079 h 226285"/>
              <a:gd name="connsiteX1" fmla="*/ 3607 w 141720"/>
              <a:gd name="connsiteY1" fmla="*/ 66 h 226285"/>
              <a:gd name="connsiteX2" fmla="*/ 39326 w 141720"/>
              <a:gd name="connsiteY2" fmla="*/ 114366 h 226285"/>
              <a:gd name="connsiteX3" fmla="*/ 27418 w 141720"/>
              <a:gd name="connsiteY3" fmla="*/ 140559 h 226285"/>
              <a:gd name="connsiteX4" fmla="*/ 27420 w 141720"/>
              <a:gd name="connsiteY4" fmla="*/ 190566 h 226285"/>
              <a:gd name="connsiteX5" fmla="*/ 132195 w 141720"/>
              <a:gd name="connsiteY5" fmla="*/ 226285 h 226285"/>
              <a:gd name="connsiteX0" fmla="*/ 141720 w 141720"/>
              <a:gd name="connsiteY0" fmla="*/ 100090 h 226296"/>
              <a:gd name="connsiteX1" fmla="*/ 3607 w 141720"/>
              <a:gd name="connsiteY1" fmla="*/ 77 h 226296"/>
              <a:gd name="connsiteX2" fmla="*/ 39326 w 141720"/>
              <a:gd name="connsiteY2" fmla="*/ 114377 h 226296"/>
              <a:gd name="connsiteX3" fmla="*/ 27418 w 141720"/>
              <a:gd name="connsiteY3" fmla="*/ 140570 h 226296"/>
              <a:gd name="connsiteX4" fmla="*/ 27420 w 141720"/>
              <a:gd name="connsiteY4" fmla="*/ 190577 h 226296"/>
              <a:gd name="connsiteX5" fmla="*/ 132195 w 141720"/>
              <a:gd name="connsiteY5" fmla="*/ 226296 h 226296"/>
              <a:gd name="connsiteX0" fmla="*/ 142335 w 142335"/>
              <a:gd name="connsiteY0" fmla="*/ 100090 h 226296"/>
              <a:gd name="connsiteX1" fmla="*/ 4222 w 142335"/>
              <a:gd name="connsiteY1" fmla="*/ 77 h 226296"/>
              <a:gd name="connsiteX2" fmla="*/ 39941 w 142335"/>
              <a:gd name="connsiteY2" fmla="*/ 114377 h 226296"/>
              <a:gd name="connsiteX3" fmla="*/ 28033 w 142335"/>
              <a:gd name="connsiteY3" fmla="*/ 140570 h 226296"/>
              <a:gd name="connsiteX4" fmla="*/ 28035 w 142335"/>
              <a:gd name="connsiteY4" fmla="*/ 190577 h 226296"/>
              <a:gd name="connsiteX5" fmla="*/ 132810 w 142335"/>
              <a:gd name="connsiteY5" fmla="*/ 226296 h 22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335" h="226296">
                <a:moveTo>
                  <a:pt x="142335" y="100090"/>
                </a:moveTo>
                <a:cubicBezTo>
                  <a:pt x="98679" y="50282"/>
                  <a:pt x="21288" y="-2304"/>
                  <a:pt x="4222" y="77"/>
                </a:cubicBezTo>
                <a:cubicBezTo>
                  <a:pt x="-12844" y="2458"/>
                  <a:pt x="26448" y="74294"/>
                  <a:pt x="39941" y="114377"/>
                </a:cubicBezTo>
                <a:cubicBezTo>
                  <a:pt x="53434" y="154460"/>
                  <a:pt x="44305" y="115964"/>
                  <a:pt x="28033" y="140570"/>
                </a:cubicBezTo>
                <a:cubicBezTo>
                  <a:pt x="11761" y="165176"/>
                  <a:pt x="10572" y="176289"/>
                  <a:pt x="28035" y="190577"/>
                </a:cubicBezTo>
                <a:cubicBezTo>
                  <a:pt x="45498" y="204865"/>
                  <a:pt x="88558" y="215580"/>
                  <a:pt x="132810" y="226296"/>
                </a:cubicBezTo>
              </a:path>
            </a:pathLst>
          </a:custGeom>
          <a:solidFill>
            <a:srgbClr val="BDB8BE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D43ACACA-C856-4C86-BCB7-74BF2997027D}"/>
              </a:ext>
            </a:extLst>
          </p:cNvPr>
          <p:cNvSpPr/>
          <p:nvPr/>
        </p:nvSpPr>
        <p:spPr>
          <a:xfrm>
            <a:off x="2866049" y="5605463"/>
            <a:ext cx="165281" cy="136186"/>
          </a:xfrm>
          <a:custGeom>
            <a:avLst/>
            <a:gdLst>
              <a:gd name="connsiteX0" fmla="*/ 172615 w 184522"/>
              <a:gd name="connsiteY0" fmla="*/ 0 h 135731"/>
              <a:gd name="connsiteX1" fmla="*/ 15453 w 184522"/>
              <a:gd name="connsiteY1" fmla="*/ 69056 h 135731"/>
              <a:gd name="connsiteX2" fmla="*/ 24978 w 184522"/>
              <a:gd name="connsiteY2" fmla="*/ 114300 h 135731"/>
              <a:gd name="connsiteX3" fmla="*/ 184522 w 184522"/>
              <a:gd name="connsiteY3" fmla="*/ 135731 h 135731"/>
              <a:gd name="connsiteX0" fmla="*/ 167923 w 179830"/>
              <a:gd name="connsiteY0" fmla="*/ 0 h 135731"/>
              <a:gd name="connsiteX1" fmla="*/ 10761 w 179830"/>
              <a:gd name="connsiteY1" fmla="*/ 69056 h 135731"/>
              <a:gd name="connsiteX2" fmla="*/ 32192 w 179830"/>
              <a:gd name="connsiteY2" fmla="*/ 121444 h 135731"/>
              <a:gd name="connsiteX3" fmla="*/ 179830 w 179830"/>
              <a:gd name="connsiteY3" fmla="*/ 135731 h 135731"/>
              <a:gd name="connsiteX0" fmla="*/ 167923 w 179830"/>
              <a:gd name="connsiteY0" fmla="*/ 0 h 135731"/>
              <a:gd name="connsiteX1" fmla="*/ 10761 w 179830"/>
              <a:gd name="connsiteY1" fmla="*/ 69056 h 135731"/>
              <a:gd name="connsiteX2" fmla="*/ 32192 w 179830"/>
              <a:gd name="connsiteY2" fmla="*/ 121444 h 135731"/>
              <a:gd name="connsiteX3" fmla="*/ 179830 w 179830"/>
              <a:gd name="connsiteY3" fmla="*/ 135731 h 135731"/>
              <a:gd name="connsiteX0" fmla="*/ 166087 w 177994"/>
              <a:gd name="connsiteY0" fmla="*/ 0 h 135731"/>
              <a:gd name="connsiteX1" fmla="*/ 11306 w 177994"/>
              <a:gd name="connsiteY1" fmla="*/ 76200 h 135731"/>
              <a:gd name="connsiteX2" fmla="*/ 30356 w 177994"/>
              <a:gd name="connsiteY2" fmla="*/ 121444 h 135731"/>
              <a:gd name="connsiteX3" fmla="*/ 177994 w 177994"/>
              <a:gd name="connsiteY3" fmla="*/ 135731 h 135731"/>
              <a:gd name="connsiteX0" fmla="*/ 166087 w 177994"/>
              <a:gd name="connsiteY0" fmla="*/ 0 h 130968"/>
              <a:gd name="connsiteX1" fmla="*/ 11306 w 177994"/>
              <a:gd name="connsiteY1" fmla="*/ 76200 h 130968"/>
              <a:gd name="connsiteX2" fmla="*/ 30356 w 177994"/>
              <a:gd name="connsiteY2" fmla="*/ 121444 h 130968"/>
              <a:gd name="connsiteX3" fmla="*/ 177994 w 177994"/>
              <a:gd name="connsiteY3" fmla="*/ 130968 h 130968"/>
              <a:gd name="connsiteX0" fmla="*/ 166087 w 177994"/>
              <a:gd name="connsiteY0" fmla="*/ 0 h 139918"/>
              <a:gd name="connsiteX1" fmla="*/ 11306 w 177994"/>
              <a:gd name="connsiteY1" fmla="*/ 76200 h 139918"/>
              <a:gd name="connsiteX2" fmla="*/ 30356 w 177994"/>
              <a:gd name="connsiteY2" fmla="*/ 121444 h 139918"/>
              <a:gd name="connsiteX3" fmla="*/ 177994 w 177994"/>
              <a:gd name="connsiteY3" fmla="*/ 130968 h 139918"/>
              <a:gd name="connsiteX0" fmla="*/ 165281 w 165281"/>
              <a:gd name="connsiteY0" fmla="*/ 0 h 136186"/>
              <a:gd name="connsiteX1" fmla="*/ 10500 w 165281"/>
              <a:gd name="connsiteY1" fmla="*/ 76200 h 136186"/>
              <a:gd name="connsiteX2" fmla="*/ 29550 w 165281"/>
              <a:gd name="connsiteY2" fmla="*/ 121444 h 136186"/>
              <a:gd name="connsiteX3" fmla="*/ 155756 w 165281"/>
              <a:gd name="connsiteY3" fmla="*/ 126206 h 13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81" h="136186">
                <a:moveTo>
                  <a:pt x="165281" y="0"/>
                </a:moveTo>
                <a:cubicBezTo>
                  <a:pt x="99003" y="25003"/>
                  <a:pt x="33122" y="55959"/>
                  <a:pt x="10500" y="76200"/>
                </a:cubicBezTo>
                <a:cubicBezTo>
                  <a:pt x="-12122" y="96441"/>
                  <a:pt x="5341" y="113110"/>
                  <a:pt x="29550" y="121444"/>
                </a:cubicBezTo>
                <a:cubicBezTo>
                  <a:pt x="53759" y="129778"/>
                  <a:pt x="92454" y="147240"/>
                  <a:pt x="155756" y="126206"/>
                </a:cubicBezTo>
              </a:path>
            </a:pathLst>
          </a:custGeom>
          <a:solidFill>
            <a:srgbClr val="BDB8BE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フリーフォーム: 図形 109">
            <a:extLst>
              <a:ext uri="{FF2B5EF4-FFF2-40B4-BE49-F238E27FC236}">
                <a16:creationId xmlns:a16="http://schemas.microsoft.com/office/drawing/2014/main" id="{5E226A1C-7683-4197-8D47-732CFCD1EAAE}"/>
              </a:ext>
            </a:extLst>
          </p:cNvPr>
          <p:cNvSpPr/>
          <p:nvPr/>
        </p:nvSpPr>
        <p:spPr>
          <a:xfrm>
            <a:off x="3750470" y="5532974"/>
            <a:ext cx="130476" cy="91540"/>
          </a:xfrm>
          <a:custGeom>
            <a:avLst/>
            <a:gdLst>
              <a:gd name="connsiteX0" fmla="*/ 21431 w 129997"/>
              <a:gd name="connsiteY0" fmla="*/ 0 h 100013"/>
              <a:gd name="connsiteX1" fmla="*/ 119062 w 129997"/>
              <a:gd name="connsiteY1" fmla="*/ 23813 h 100013"/>
              <a:gd name="connsiteX2" fmla="*/ 114300 w 129997"/>
              <a:gd name="connsiteY2" fmla="*/ 54769 h 100013"/>
              <a:gd name="connsiteX3" fmla="*/ 0 w 129997"/>
              <a:gd name="connsiteY3" fmla="*/ 100013 h 100013"/>
              <a:gd name="connsiteX0" fmla="*/ 21431 w 129997"/>
              <a:gd name="connsiteY0" fmla="*/ 0 h 100013"/>
              <a:gd name="connsiteX1" fmla="*/ 119062 w 129997"/>
              <a:gd name="connsiteY1" fmla="*/ 23813 h 100013"/>
              <a:gd name="connsiteX2" fmla="*/ 114300 w 129997"/>
              <a:gd name="connsiteY2" fmla="*/ 54769 h 100013"/>
              <a:gd name="connsiteX3" fmla="*/ 0 w 129997"/>
              <a:gd name="connsiteY3" fmla="*/ 100013 h 100013"/>
              <a:gd name="connsiteX0" fmla="*/ 14287 w 130476"/>
              <a:gd name="connsiteY0" fmla="*/ 0 h 90488"/>
              <a:gd name="connsiteX1" fmla="*/ 119062 w 130476"/>
              <a:gd name="connsiteY1" fmla="*/ 14288 h 90488"/>
              <a:gd name="connsiteX2" fmla="*/ 114300 w 130476"/>
              <a:gd name="connsiteY2" fmla="*/ 45244 h 90488"/>
              <a:gd name="connsiteX3" fmla="*/ 0 w 130476"/>
              <a:gd name="connsiteY3" fmla="*/ 90488 h 90488"/>
              <a:gd name="connsiteX0" fmla="*/ 14287 w 130476"/>
              <a:gd name="connsiteY0" fmla="*/ 3791 h 94279"/>
              <a:gd name="connsiteX1" fmla="*/ 119062 w 130476"/>
              <a:gd name="connsiteY1" fmla="*/ 18079 h 94279"/>
              <a:gd name="connsiteX2" fmla="*/ 114300 w 130476"/>
              <a:gd name="connsiteY2" fmla="*/ 49035 h 94279"/>
              <a:gd name="connsiteX3" fmla="*/ 0 w 130476"/>
              <a:gd name="connsiteY3" fmla="*/ 94279 h 94279"/>
              <a:gd name="connsiteX0" fmla="*/ 14287 w 130476"/>
              <a:gd name="connsiteY0" fmla="*/ 1052 h 91540"/>
              <a:gd name="connsiteX1" fmla="*/ 119062 w 130476"/>
              <a:gd name="connsiteY1" fmla="*/ 15340 h 91540"/>
              <a:gd name="connsiteX2" fmla="*/ 114300 w 130476"/>
              <a:gd name="connsiteY2" fmla="*/ 46296 h 91540"/>
              <a:gd name="connsiteX3" fmla="*/ 0 w 130476"/>
              <a:gd name="connsiteY3" fmla="*/ 91540 h 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76" h="91540">
                <a:moveTo>
                  <a:pt x="14287" y="1052"/>
                </a:moveTo>
                <a:cubicBezTo>
                  <a:pt x="76795" y="-3512"/>
                  <a:pt x="102393" y="7799"/>
                  <a:pt x="119062" y="15340"/>
                </a:cubicBezTo>
                <a:cubicBezTo>
                  <a:pt x="135731" y="22881"/>
                  <a:pt x="134144" y="33596"/>
                  <a:pt x="114300" y="46296"/>
                </a:cubicBezTo>
                <a:cubicBezTo>
                  <a:pt x="94456" y="58996"/>
                  <a:pt x="51991" y="77649"/>
                  <a:pt x="0" y="91540"/>
                </a:cubicBezTo>
              </a:path>
            </a:pathLst>
          </a:custGeom>
          <a:solidFill>
            <a:srgbClr val="BDB8BE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6CA55B51-9FA3-4D73-A257-D861B8857D43}"/>
              </a:ext>
            </a:extLst>
          </p:cNvPr>
          <p:cNvSpPr/>
          <p:nvPr/>
        </p:nvSpPr>
        <p:spPr>
          <a:xfrm>
            <a:off x="3721894" y="5605463"/>
            <a:ext cx="167986" cy="135737"/>
          </a:xfrm>
          <a:custGeom>
            <a:avLst/>
            <a:gdLst>
              <a:gd name="connsiteX0" fmla="*/ 19050 w 169602"/>
              <a:gd name="connsiteY0" fmla="*/ 0 h 135731"/>
              <a:gd name="connsiteX1" fmla="*/ 157162 w 169602"/>
              <a:gd name="connsiteY1" fmla="*/ 59531 h 135731"/>
              <a:gd name="connsiteX2" fmla="*/ 145256 w 169602"/>
              <a:gd name="connsiteY2" fmla="*/ 104775 h 135731"/>
              <a:gd name="connsiteX3" fmla="*/ 0 w 169602"/>
              <a:gd name="connsiteY3" fmla="*/ 135731 h 135731"/>
              <a:gd name="connsiteX0" fmla="*/ 19050 w 169602"/>
              <a:gd name="connsiteY0" fmla="*/ 0 h 135731"/>
              <a:gd name="connsiteX1" fmla="*/ 157162 w 169602"/>
              <a:gd name="connsiteY1" fmla="*/ 59531 h 135731"/>
              <a:gd name="connsiteX2" fmla="*/ 145256 w 169602"/>
              <a:gd name="connsiteY2" fmla="*/ 104775 h 135731"/>
              <a:gd name="connsiteX3" fmla="*/ 0 w 169602"/>
              <a:gd name="connsiteY3" fmla="*/ 135731 h 135731"/>
              <a:gd name="connsiteX0" fmla="*/ 19050 w 169602"/>
              <a:gd name="connsiteY0" fmla="*/ 0 h 135737"/>
              <a:gd name="connsiteX1" fmla="*/ 157162 w 169602"/>
              <a:gd name="connsiteY1" fmla="*/ 59531 h 135737"/>
              <a:gd name="connsiteX2" fmla="*/ 145256 w 169602"/>
              <a:gd name="connsiteY2" fmla="*/ 104775 h 135737"/>
              <a:gd name="connsiteX3" fmla="*/ 0 w 169602"/>
              <a:gd name="connsiteY3" fmla="*/ 135731 h 135737"/>
              <a:gd name="connsiteX0" fmla="*/ 19050 w 167986"/>
              <a:gd name="connsiteY0" fmla="*/ 0 h 135737"/>
              <a:gd name="connsiteX1" fmla="*/ 154780 w 167986"/>
              <a:gd name="connsiteY1" fmla="*/ 61912 h 135737"/>
              <a:gd name="connsiteX2" fmla="*/ 145256 w 167986"/>
              <a:gd name="connsiteY2" fmla="*/ 104775 h 135737"/>
              <a:gd name="connsiteX3" fmla="*/ 0 w 167986"/>
              <a:gd name="connsiteY3" fmla="*/ 135731 h 13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86" h="135737">
                <a:moveTo>
                  <a:pt x="19050" y="0"/>
                </a:moveTo>
                <a:cubicBezTo>
                  <a:pt x="82352" y="11509"/>
                  <a:pt x="133746" y="44450"/>
                  <a:pt x="154780" y="61912"/>
                </a:cubicBezTo>
                <a:cubicBezTo>
                  <a:pt x="175814" y="79374"/>
                  <a:pt x="171053" y="92472"/>
                  <a:pt x="145256" y="104775"/>
                </a:cubicBezTo>
                <a:cubicBezTo>
                  <a:pt x="119459" y="117078"/>
                  <a:pt x="61913" y="136128"/>
                  <a:pt x="0" y="135731"/>
                </a:cubicBezTo>
              </a:path>
            </a:pathLst>
          </a:custGeom>
          <a:solidFill>
            <a:srgbClr val="BDB8BE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87352F27-7A02-4411-BD72-6C58D1402768}"/>
              </a:ext>
            </a:extLst>
          </p:cNvPr>
          <p:cNvSpPr/>
          <p:nvPr/>
        </p:nvSpPr>
        <p:spPr>
          <a:xfrm>
            <a:off x="760562" y="5338009"/>
            <a:ext cx="4487510" cy="2799538"/>
          </a:xfrm>
          <a:custGeom>
            <a:avLst/>
            <a:gdLst>
              <a:gd name="connsiteX0" fmla="*/ 4149101 w 4518312"/>
              <a:gd name="connsiteY0" fmla="*/ 2799609 h 2799609"/>
              <a:gd name="connsiteX1" fmla="*/ 4425263 w 4518312"/>
              <a:gd name="connsiteY1" fmla="*/ 2695282 h 2799609"/>
              <a:gd name="connsiteX2" fmla="*/ 4505042 w 4518312"/>
              <a:gd name="connsiteY2" fmla="*/ 2271835 h 2799609"/>
              <a:gd name="connsiteX3" fmla="*/ 4179786 w 4518312"/>
              <a:gd name="connsiteY3" fmla="*/ 1891346 h 2799609"/>
              <a:gd name="connsiteX4" fmla="*/ 3664285 w 4518312"/>
              <a:gd name="connsiteY4" fmla="*/ 1977263 h 2799609"/>
              <a:gd name="connsiteX5" fmla="*/ 3547684 w 4518312"/>
              <a:gd name="connsiteY5" fmla="*/ 2185918 h 2799609"/>
              <a:gd name="connsiteX6" fmla="*/ 3375850 w 4518312"/>
              <a:gd name="connsiteY6" fmla="*/ 2179781 h 2799609"/>
              <a:gd name="connsiteX7" fmla="*/ 3087416 w 4518312"/>
              <a:gd name="connsiteY7" fmla="*/ 1885209 h 2799609"/>
              <a:gd name="connsiteX8" fmla="*/ 2909445 w 4518312"/>
              <a:gd name="connsiteY8" fmla="*/ 1467899 h 2799609"/>
              <a:gd name="connsiteX9" fmla="*/ 2891034 w 4518312"/>
              <a:gd name="connsiteY9" fmla="*/ 1210149 h 2799609"/>
              <a:gd name="connsiteX10" fmla="*/ 3026046 w 4518312"/>
              <a:gd name="connsiteY10" fmla="*/ 798976 h 2799609"/>
              <a:gd name="connsiteX11" fmla="*/ 3032183 w 4518312"/>
              <a:gd name="connsiteY11" fmla="*/ 688511 h 2799609"/>
              <a:gd name="connsiteX12" fmla="*/ 2983088 w 4518312"/>
              <a:gd name="connsiteY12" fmla="*/ 719196 h 2799609"/>
              <a:gd name="connsiteX13" fmla="*/ 3001499 w 4518312"/>
              <a:gd name="connsiteY13" fmla="*/ 571910 h 2799609"/>
              <a:gd name="connsiteX14" fmla="*/ 3038320 w 4518312"/>
              <a:gd name="connsiteY14" fmla="*/ 338707 h 2799609"/>
              <a:gd name="connsiteX15" fmla="*/ 3019910 w 4518312"/>
              <a:gd name="connsiteY15" fmla="*/ 142326 h 2799609"/>
              <a:gd name="connsiteX16" fmla="*/ 2823528 w 4518312"/>
              <a:gd name="connsiteY16" fmla="*/ 80957 h 2799609"/>
              <a:gd name="connsiteX17" fmla="*/ 2786707 w 4518312"/>
              <a:gd name="connsiteY17" fmla="*/ 222106 h 2799609"/>
              <a:gd name="connsiteX18" fmla="*/ 2633284 w 4518312"/>
              <a:gd name="connsiteY18" fmla="*/ 240517 h 2799609"/>
              <a:gd name="connsiteX19" fmla="*/ 2535093 w 4518312"/>
              <a:gd name="connsiteY19" fmla="*/ 148463 h 2799609"/>
              <a:gd name="connsiteX20" fmla="*/ 2522820 w 4518312"/>
              <a:gd name="connsiteY20" fmla="*/ 1177 h 2799609"/>
              <a:gd name="connsiteX21" fmla="*/ 2510546 w 4518312"/>
              <a:gd name="connsiteY21" fmla="*/ 80957 h 2799609"/>
              <a:gd name="connsiteX22" fmla="*/ 2375534 w 4518312"/>
              <a:gd name="connsiteY22" fmla="*/ 111642 h 2799609"/>
              <a:gd name="connsiteX23" fmla="*/ 2277343 w 4518312"/>
              <a:gd name="connsiteY23" fmla="*/ 87094 h 2799609"/>
              <a:gd name="connsiteX24" fmla="*/ 2289617 w 4518312"/>
              <a:gd name="connsiteY24" fmla="*/ 215969 h 2799609"/>
              <a:gd name="connsiteX25" fmla="*/ 2191426 w 4518312"/>
              <a:gd name="connsiteY25" fmla="*/ 547362 h 2799609"/>
              <a:gd name="connsiteX26" fmla="*/ 2197563 w 4518312"/>
              <a:gd name="connsiteY26" fmla="*/ 651690 h 2799609"/>
              <a:gd name="connsiteX27" fmla="*/ 2123920 w 4518312"/>
              <a:gd name="connsiteY27" fmla="*/ 731470 h 2799609"/>
              <a:gd name="connsiteX28" fmla="*/ 2117783 w 4518312"/>
              <a:gd name="connsiteY28" fmla="*/ 1099684 h 2799609"/>
              <a:gd name="connsiteX29" fmla="*/ 2050277 w 4518312"/>
              <a:gd name="connsiteY29" fmla="*/ 1167191 h 2799609"/>
              <a:gd name="connsiteX30" fmla="*/ 1958224 w 4518312"/>
              <a:gd name="connsiteY30" fmla="*/ 1253107 h 2799609"/>
              <a:gd name="connsiteX31" fmla="*/ 1700473 w 4518312"/>
              <a:gd name="connsiteY31" fmla="*/ 1339024 h 2799609"/>
              <a:gd name="connsiteX32" fmla="*/ 1234068 w 4518312"/>
              <a:gd name="connsiteY32" fmla="*/ 1547679 h 2799609"/>
              <a:gd name="connsiteX33" fmla="*/ 964044 w 4518312"/>
              <a:gd name="connsiteY33" fmla="*/ 1584501 h 2799609"/>
              <a:gd name="connsiteX34" fmla="*/ 773799 w 4518312"/>
              <a:gd name="connsiteY34" fmla="*/ 1345161 h 2799609"/>
              <a:gd name="connsiteX35" fmla="*/ 411722 w 4518312"/>
              <a:gd name="connsiteY35" fmla="*/ 1289929 h 2799609"/>
              <a:gd name="connsiteX36" fmla="*/ 80328 w 4518312"/>
              <a:gd name="connsiteY36" fmla="*/ 1578364 h 2799609"/>
              <a:gd name="connsiteX37" fmla="*/ 25096 w 4518312"/>
              <a:gd name="connsiteY37" fmla="*/ 1946578 h 2799609"/>
              <a:gd name="connsiteX38" fmla="*/ 417859 w 4518312"/>
              <a:gd name="connsiteY38" fmla="*/ 2241150 h 2799609"/>
              <a:gd name="connsiteX0" fmla="*/ 4149101 w 4522079"/>
              <a:gd name="connsiteY0" fmla="*/ 2799609 h 2799609"/>
              <a:gd name="connsiteX1" fmla="*/ 4425263 w 4522079"/>
              <a:gd name="connsiteY1" fmla="*/ 2695282 h 2799609"/>
              <a:gd name="connsiteX2" fmla="*/ 4505042 w 4522079"/>
              <a:gd name="connsiteY2" fmla="*/ 2271835 h 2799609"/>
              <a:gd name="connsiteX3" fmla="*/ 4179786 w 4522079"/>
              <a:gd name="connsiteY3" fmla="*/ 1891346 h 2799609"/>
              <a:gd name="connsiteX4" fmla="*/ 3664285 w 4522079"/>
              <a:gd name="connsiteY4" fmla="*/ 1977263 h 2799609"/>
              <a:gd name="connsiteX5" fmla="*/ 3547684 w 4522079"/>
              <a:gd name="connsiteY5" fmla="*/ 2185918 h 2799609"/>
              <a:gd name="connsiteX6" fmla="*/ 3375850 w 4522079"/>
              <a:gd name="connsiteY6" fmla="*/ 2179781 h 2799609"/>
              <a:gd name="connsiteX7" fmla="*/ 3087416 w 4522079"/>
              <a:gd name="connsiteY7" fmla="*/ 1885209 h 2799609"/>
              <a:gd name="connsiteX8" fmla="*/ 2909445 w 4522079"/>
              <a:gd name="connsiteY8" fmla="*/ 1467899 h 2799609"/>
              <a:gd name="connsiteX9" fmla="*/ 2891034 w 4522079"/>
              <a:gd name="connsiteY9" fmla="*/ 1210149 h 2799609"/>
              <a:gd name="connsiteX10" fmla="*/ 3026046 w 4522079"/>
              <a:gd name="connsiteY10" fmla="*/ 798976 h 2799609"/>
              <a:gd name="connsiteX11" fmla="*/ 3032183 w 4522079"/>
              <a:gd name="connsiteY11" fmla="*/ 688511 h 2799609"/>
              <a:gd name="connsiteX12" fmla="*/ 2983088 w 4522079"/>
              <a:gd name="connsiteY12" fmla="*/ 719196 h 2799609"/>
              <a:gd name="connsiteX13" fmla="*/ 3001499 w 4522079"/>
              <a:gd name="connsiteY13" fmla="*/ 571910 h 2799609"/>
              <a:gd name="connsiteX14" fmla="*/ 3038320 w 4522079"/>
              <a:gd name="connsiteY14" fmla="*/ 338707 h 2799609"/>
              <a:gd name="connsiteX15" fmla="*/ 3019910 w 4522079"/>
              <a:gd name="connsiteY15" fmla="*/ 142326 h 2799609"/>
              <a:gd name="connsiteX16" fmla="*/ 2823528 w 4522079"/>
              <a:gd name="connsiteY16" fmla="*/ 80957 h 2799609"/>
              <a:gd name="connsiteX17" fmla="*/ 2786707 w 4522079"/>
              <a:gd name="connsiteY17" fmla="*/ 222106 h 2799609"/>
              <a:gd name="connsiteX18" fmla="*/ 2633284 w 4522079"/>
              <a:gd name="connsiteY18" fmla="*/ 240517 h 2799609"/>
              <a:gd name="connsiteX19" fmla="*/ 2535093 w 4522079"/>
              <a:gd name="connsiteY19" fmla="*/ 148463 h 2799609"/>
              <a:gd name="connsiteX20" fmla="*/ 2522820 w 4522079"/>
              <a:gd name="connsiteY20" fmla="*/ 1177 h 2799609"/>
              <a:gd name="connsiteX21" fmla="*/ 2510546 w 4522079"/>
              <a:gd name="connsiteY21" fmla="*/ 80957 h 2799609"/>
              <a:gd name="connsiteX22" fmla="*/ 2375534 w 4522079"/>
              <a:gd name="connsiteY22" fmla="*/ 111642 h 2799609"/>
              <a:gd name="connsiteX23" fmla="*/ 2277343 w 4522079"/>
              <a:gd name="connsiteY23" fmla="*/ 87094 h 2799609"/>
              <a:gd name="connsiteX24" fmla="*/ 2289617 w 4522079"/>
              <a:gd name="connsiteY24" fmla="*/ 215969 h 2799609"/>
              <a:gd name="connsiteX25" fmla="*/ 2191426 w 4522079"/>
              <a:gd name="connsiteY25" fmla="*/ 547362 h 2799609"/>
              <a:gd name="connsiteX26" fmla="*/ 2197563 w 4522079"/>
              <a:gd name="connsiteY26" fmla="*/ 651690 h 2799609"/>
              <a:gd name="connsiteX27" fmla="*/ 2123920 w 4522079"/>
              <a:gd name="connsiteY27" fmla="*/ 731470 h 2799609"/>
              <a:gd name="connsiteX28" fmla="*/ 2117783 w 4522079"/>
              <a:gd name="connsiteY28" fmla="*/ 1099684 h 2799609"/>
              <a:gd name="connsiteX29" fmla="*/ 2050277 w 4522079"/>
              <a:gd name="connsiteY29" fmla="*/ 1167191 h 2799609"/>
              <a:gd name="connsiteX30" fmla="*/ 1958224 w 4522079"/>
              <a:gd name="connsiteY30" fmla="*/ 1253107 h 2799609"/>
              <a:gd name="connsiteX31" fmla="*/ 1700473 w 4522079"/>
              <a:gd name="connsiteY31" fmla="*/ 1339024 h 2799609"/>
              <a:gd name="connsiteX32" fmla="*/ 1234068 w 4522079"/>
              <a:gd name="connsiteY32" fmla="*/ 1547679 h 2799609"/>
              <a:gd name="connsiteX33" fmla="*/ 964044 w 4522079"/>
              <a:gd name="connsiteY33" fmla="*/ 1584501 h 2799609"/>
              <a:gd name="connsiteX34" fmla="*/ 773799 w 4522079"/>
              <a:gd name="connsiteY34" fmla="*/ 1345161 h 2799609"/>
              <a:gd name="connsiteX35" fmla="*/ 411722 w 4522079"/>
              <a:gd name="connsiteY35" fmla="*/ 1289929 h 2799609"/>
              <a:gd name="connsiteX36" fmla="*/ 80328 w 4522079"/>
              <a:gd name="connsiteY36" fmla="*/ 1578364 h 2799609"/>
              <a:gd name="connsiteX37" fmla="*/ 25096 w 4522079"/>
              <a:gd name="connsiteY37" fmla="*/ 1946578 h 2799609"/>
              <a:gd name="connsiteX38" fmla="*/ 417859 w 4522079"/>
              <a:gd name="connsiteY38" fmla="*/ 2241150 h 2799609"/>
              <a:gd name="connsiteX0" fmla="*/ 4149101 w 4519166"/>
              <a:gd name="connsiteY0" fmla="*/ 2799609 h 2799609"/>
              <a:gd name="connsiteX1" fmla="*/ 4413357 w 4519166"/>
              <a:gd name="connsiteY1" fmla="*/ 2688139 h 2799609"/>
              <a:gd name="connsiteX2" fmla="*/ 4505042 w 4519166"/>
              <a:gd name="connsiteY2" fmla="*/ 2271835 h 2799609"/>
              <a:gd name="connsiteX3" fmla="*/ 4179786 w 4519166"/>
              <a:gd name="connsiteY3" fmla="*/ 1891346 h 2799609"/>
              <a:gd name="connsiteX4" fmla="*/ 3664285 w 4519166"/>
              <a:gd name="connsiteY4" fmla="*/ 1977263 h 2799609"/>
              <a:gd name="connsiteX5" fmla="*/ 3547684 w 4519166"/>
              <a:gd name="connsiteY5" fmla="*/ 2185918 h 2799609"/>
              <a:gd name="connsiteX6" fmla="*/ 3375850 w 4519166"/>
              <a:gd name="connsiteY6" fmla="*/ 2179781 h 2799609"/>
              <a:gd name="connsiteX7" fmla="*/ 3087416 w 4519166"/>
              <a:gd name="connsiteY7" fmla="*/ 1885209 h 2799609"/>
              <a:gd name="connsiteX8" fmla="*/ 2909445 w 4519166"/>
              <a:gd name="connsiteY8" fmla="*/ 1467899 h 2799609"/>
              <a:gd name="connsiteX9" fmla="*/ 2891034 w 4519166"/>
              <a:gd name="connsiteY9" fmla="*/ 1210149 h 2799609"/>
              <a:gd name="connsiteX10" fmla="*/ 3026046 w 4519166"/>
              <a:gd name="connsiteY10" fmla="*/ 798976 h 2799609"/>
              <a:gd name="connsiteX11" fmla="*/ 3032183 w 4519166"/>
              <a:gd name="connsiteY11" fmla="*/ 688511 h 2799609"/>
              <a:gd name="connsiteX12" fmla="*/ 2983088 w 4519166"/>
              <a:gd name="connsiteY12" fmla="*/ 719196 h 2799609"/>
              <a:gd name="connsiteX13" fmla="*/ 3001499 w 4519166"/>
              <a:gd name="connsiteY13" fmla="*/ 571910 h 2799609"/>
              <a:gd name="connsiteX14" fmla="*/ 3038320 w 4519166"/>
              <a:gd name="connsiteY14" fmla="*/ 338707 h 2799609"/>
              <a:gd name="connsiteX15" fmla="*/ 3019910 w 4519166"/>
              <a:gd name="connsiteY15" fmla="*/ 142326 h 2799609"/>
              <a:gd name="connsiteX16" fmla="*/ 2823528 w 4519166"/>
              <a:gd name="connsiteY16" fmla="*/ 80957 h 2799609"/>
              <a:gd name="connsiteX17" fmla="*/ 2786707 w 4519166"/>
              <a:gd name="connsiteY17" fmla="*/ 222106 h 2799609"/>
              <a:gd name="connsiteX18" fmla="*/ 2633284 w 4519166"/>
              <a:gd name="connsiteY18" fmla="*/ 240517 h 2799609"/>
              <a:gd name="connsiteX19" fmla="*/ 2535093 w 4519166"/>
              <a:gd name="connsiteY19" fmla="*/ 148463 h 2799609"/>
              <a:gd name="connsiteX20" fmla="*/ 2522820 w 4519166"/>
              <a:gd name="connsiteY20" fmla="*/ 1177 h 2799609"/>
              <a:gd name="connsiteX21" fmla="*/ 2510546 w 4519166"/>
              <a:gd name="connsiteY21" fmla="*/ 80957 h 2799609"/>
              <a:gd name="connsiteX22" fmla="*/ 2375534 w 4519166"/>
              <a:gd name="connsiteY22" fmla="*/ 111642 h 2799609"/>
              <a:gd name="connsiteX23" fmla="*/ 2277343 w 4519166"/>
              <a:gd name="connsiteY23" fmla="*/ 87094 h 2799609"/>
              <a:gd name="connsiteX24" fmla="*/ 2289617 w 4519166"/>
              <a:gd name="connsiteY24" fmla="*/ 215969 h 2799609"/>
              <a:gd name="connsiteX25" fmla="*/ 2191426 w 4519166"/>
              <a:gd name="connsiteY25" fmla="*/ 547362 h 2799609"/>
              <a:gd name="connsiteX26" fmla="*/ 2197563 w 4519166"/>
              <a:gd name="connsiteY26" fmla="*/ 651690 h 2799609"/>
              <a:gd name="connsiteX27" fmla="*/ 2123920 w 4519166"/>
              <a:gd name="connsiteY27" fmla="*/ 731470 h 2799609"/>
              <a:gd name="connsiteX28" fmla="*/ 2117783 w 4519166"/>
              <a:gd name="connsiteY28" fmla="*/ 1099684 h 2799609"/>
              <a:gd name="connsiteX29" fmla="*/ 2050277 w 4519166"/>
              <a:gd name="connsiteY29" fmla="*/ 1167191 h 2799609"/>
              <a:gd name="connsiteX30" fmla="*/ 1958224 w 4519166"/>
              <a:gd name="connsiteY30" fmla="*/ 1253107 h 2799609"/>
              <a:gd name="connsiteX31" fmla="*/ 1700473 w 4519166"/>
              <a:gd name="connsiteY31" fmla="*/ 1339024 h 2799609"/>
              <a:gd name="connsiteX32" fmla="*/ 1234068 w 4519166"/>
              <a:gd name="connsiteY32" fmla="*/ 1547679 h 2799609"/>
              <a:gd name="connsiteX33" fmla="*/ 964044 w 4519166"/>
              <a:gd name="connsiteY33" fmla="*/ 1584501 h 2799609"/>
              <a:gd name="connsiteX34" fmla="*/ 773799 w 4519166"/>
              <a:gd name="connsiteY34" fmla="*/ 1345161 h 2799609"/>
              <a:gd name="connsiteX35" fmla="*/ 411722 w 4519166"/>
              <a:gd name="connsiteY35" fmla="*/ 1289929 h 2799609"/>
              <a:gd name="connsiteX36" fmla="*/ 80328 w 4519166"/>
              <a:gd name="connsiteY36" fmla="*/ 1578364 h 2799609"/>
              <a:gd name="connsiteX37" fmla="*/ 25096 w 4519166"/>
              <a:gd name="connsiteY37" fmla="*/ 1946578 h 2799609"/>
              <a:gd name="connsiteX38" fmla="*/ 417859 w 4519166"/>
              <a:gd name="connsiteY38" fmla="*/ 2241150 h 2799609"/>
              <a:gd name="connsiteX0" fmla="*/ 4149101 w 4496925"/>
              <a:gd name="connsiteY0" fmla="*/ 2799609 h 2799609"/>
              <a:gd name="connsiteX1" fmla="*/ 4413357 w 4496925"/>
              <a:gd name="connsiteY1" fmla="*/ 2688139 h 2799609"/>
              <a:gd name="connsiteX2" fmla="*/ 4483611 w 4496925"/>
              <a:gd name="connsiteY2" fmla="*/ 2257548 h 2799609"/>
              <a:gd name="connsiteX3" fmla="*/ 4179786 w 4496925"/>
              <a:gd name="connsiteY3" fmla="*/ 1891346 h 2799609"/>
              <a:gd name="connsiteX4" fmla="*/ 3664285 w 4496925"/>
              <a:gd name="connsiteY4" fmla="*/ 1977263 h 2799609"/>
              <a:gd name="connsiteX5" fmla="*/ 3547684 w 4496925"/>
              <a:gd name="connsiteY5" fmla="*/ 2185918 h 2799609"/>
              <a:gd name="connsiteX6" fmla="*/ 3375850 w 4496925"/>
              <a:gd name="connsiteY6" fmla="*/ 2179781 h 2799609"/>
              <a:gd name="connsiteX7" fmla="*/ 3087416 w 4496925"/>
              <a:gd name="connsiteY7" fmla="*/ 1885209 h 2799609"/>
              <a:gd name="connsiteX8" fmla="*/ 2909445 w 4496925"/>
              <a:gd name="connsiteY8" fmla="*/ 1467899 h 2799609"/>
              <a:gd name="connsiteX9" fmla="*/ 2891034 w 4496925"/>
              <a:gd name="connsiteY9" fmla="*/ 1210149 h 2799609"/>
              <a:gd name="connsiteX10" fmla="*/ 3026046 w 4496925"/>
              <a:gd name="connsiteY10" fmla="*/ 798976 h 2799609"/>
              <a:gd name="connsiteX11" fmla="*/ 3032183 w 4496925"/>
              <a:gd name="connsiteY11" fmla="*/ 688511 h 2799609"/>
              <a:gd name="connsiteX12" fmla="*/ 2983088 w 4496925"/>
              <a:gd name="connsiteY12" fmla="*/ 719196 h 2799609"/>
              <a:gd name="connsiteX13" fmla="*/ 3001499 w 4496925"/>
              <a:gd name="connsiteY13" fmla="*/ 571910 h 2799609"/>
              <a:gd name="connsiteX14" fmla="*/ 3038320 w 4496925"/>
              <a:gd name="connsiteY14" fmla="*/ 338707 h 2799609"/>
              <a:gd name="connsiteX15" fmla="*/ 3019910 w 4496925"/>
              <a:gd name="connsiteY15" fmla="*/ 142326 h 2799609"/>
              <a:gd name="connsiteX16" fmla="*/ 2823528 w 4496925"/>
              <a:gd name="connsiteY16" fmla="*/ 80957 h 2799609"/>
              <a:gd name="connsiteX17" fmla="*/ 2786707 w 4496925"/>
              <a:gd name="connsiteY17" fmla="*/ 222106 h 2799609"/>
              <a:gd name="connsiteX18" fmla="*/ 2633284 w 4496925"/>
              <a:gd name="connsiteY18" fmla="*/ 240517 h 2799609"/>
              <a:gd name="connsiteX19" fmla="*/ 2535093 w 4496925"/>
              <a:gd name="connsiteY19" fmla="*/ 148463 h 2799609"/>
              <a:gd name="connsiteX20" fmla="*/ 2522820 w 4496925"/>
              <a:gd name="connsiteY20" fmla="*/ 1177 h 2799609"/>
              <a:gd name="connsiteX21" fmla="*/ 2510546 w 4496925"/>
              <a:gd name="connsiteY21" fmla="*/ 80957 h 2799609"/>
              <a:gd name="connsiteX22" fmla="*/ 2375534 w 4496925"/>
              <a:gd name="connsiteY22" fmla="*/ 111642 h 2799609"/>
              <a:gd name="connsiteX23" fmla="*/ 2277343 w 4496925"/>
              <a:gd name="connsiteY23" fmla="*/ 87094 h 2799609"/>
              <a:gd name="connsiteX24" fmla="*/ 2289617 w 4496925"/>
              <a:gd name="connsiteY24" fmla="*/ 215969 h 2799609"/>
              <a:gd name="connsiteX25" fmla="*/ 2191426 w 4496925"/>
              <a:gd name="connsiteY25" fmla="*/ 547362 h 2799609"/>
              <a:gd name="connsiteX26" fmla="*/ 2197563 w 4496925"/>
              <a:gd name="connsiteY26" fmla="*/ 651690 h 2799609"/>
              <a:gd name="connsiteX27" fmla="*/ 2123920 w 4496925"/>
              <a:gd name="connsiteY27" fmla="*/ 731470 h 2799609"/>
              <a:gd name="connsiteX28" fmla="*/ 2117783 w 4496925"/>
              <a:gd name="connsiteY28" fmla="*/ 1099684 h 2799609"/>
              <a:gd name="connsiteX29" fmla="*/ 2050277 w 4496925"/>
              <a:gd name="connsiteY29" fmla="*/ 1167191 h 2799609"/>
              <a:gd name="connsiteX30" fmla="*/ 1958224 w 4496925"/>
              <a:gd name="connsiteY30" fmla="*/ 1253107 h 2799609"/>
              <a:gd name="connsiteX31" fmla="*/ 1700473 w 4496925"/>
              <a:gd name="connsiteY31" fmla="*/ 1339024 h 2799609"/>
              <a:gd name="connsiteX32" fmla="*/ 1234068 w 4496925"/>
              <a:gd name="connsiteY32" fmla="*/ 1547679 h 2799609"/>
              <a:gd name="connsiteX33" fmla="*/ 964044 w 4496925"/>
              <a:gd name="connsiteY33" fmla="*/ 1584501 h 2799609"/>
              <a:gd name="connsiteX34" fmla="*/ 773799 w 4496925"/>
              <a:gd name="connsiteY34" fmla="*/ 1345161 h 2799609"/>
              <a:gd name="connsiteX35" fmla="*/ 411722 w 4496925"/>
              <a:gd name="connsiteY35" fmla="*/ 1289929 h 2799609"/>
              <a:gd name="connsiteX36" fmla="*/ 80328 w 4496925"/>
              <a:gd name="connsiteY36" fmla="*/ 1578364 h 2799609"/>
              <a:gd name="connsiteX37" fmla="*/ 25096 w 4496925"/>
              <a:gd name="connsiteY37" fmla="*/ 1946578 h 2799609"/>
              <a:gd name="connsiteX38" fmla="*/ 417859 w 4496925"/>
              <a:gd name="connsiteY38" fmla="*/ 2241150 h 2799609"/>
              <a:gd name="connsiteX0" fmla="*/ 4149101 w 4497567"/>
              <a:gd name="connsiteY0" fmla="*/ 2799609 h 2799609"/>
              <a:gd name="connsiteX1" fmla="*/ 4413357 w 4497567"/>
              <a:gd name="connsiteY1" fmla="*/ 2688139 h 2799609"/>
              <a:gd name="connsiteX2" fmla="*/ 4483611 w 4497567"/>
              <a:gd name="connsiteY2" fmla="*/ 2257548 h 2799609"/>
              <a:gd name="connsiteX3" fmla="*/ 4179786 w 4497567"/>
              <a:gd name="connsiteY3" fmla="*/ 1891346 h 2799609"/>
              <a:gd name="connsiteX4" fmla="*/ 3664285 w 4497567"/>
              <a:gd name="connsiteY4" fmla="*/ 1977263 h 2799609"/>
              <a:gd name="connsiteX5" fmla="*/ 3547684 w 4497567"/>
              <a:gd name="connsiteY5" fmla="*/ 2185918 h 2799609"/>
              <a:gd name="connsiteX6" fmla="*/ 3375850 w 4497567"/>
              <a:gd name="connsiteY6" fmla="*/ 2179781 h 2799609"/>
              <a:gd name="connsiteX7" fmla="*/ 3087416 w 4497567"/>
              <a:gd name="connsiteY7" fmla="*/ 1885209 h 2799609"/>
              <a:gd name="connsiteX8" fmla="*/ 2909445 w 4497567"/>
              <a:gd name="connsiteY8" fmla="*/ 1467899 h 2799609"/>
              <a:gd name="connsiteX9" fmla="*/ 2891034 w 4497567"/>
              <a:gd name="connsiteY9" fmla="*/ 1210149 h 2799609"/>
              <a:gd name="connsiteX10" fmla="*/ 3026046 w 4497567"/>
              <a:gd name="connsiteY10" fmla="*/ 798976 h 2799609"/>
              <a:gd name="connsiteX11" fmla="*/ 3032183 w 4497567"/>
              <a:gd name="connsiteY11" fmla="*/ 688511 h 2799609"/>
              <a:gd name="connsiteX12" fmla="*/ 2983088 w 4497567"/>
              <a:gd name="connsiteY12" fmla="*/ 719196 h 2799609"/>
              <a:gd name="connsiteX13" fmla="*/ 3001499 w 4497567"/>
              <a:gd name="connsiteY13" fmla="*/ 571910 h 2799609"/>
              <a:gd name="connsiteX14" fmla="*/ 3038320 w 4497567"/>
              <a:gd name="connsiteY14" fmla="*/ 338707 h 2799609"/>
              <a:gd name="connsiteX15" fmla="*/ 3019910 w 4497567"/>
              <a:gd name="connsiteY15" fmla="*/ 142326 h 2799609"/>
              <a:gd name="connsiteX16" fmla="*/ 2823528 w 4497567"/>
              <a:gd name="connsiteY16" fmla="*/ 80957 h 2799609"/>
              <a:gd name="connsiteX17" fmla="*/ 2786707 w 4497567"/>
              <a:gd name="connsiteY17" fmla="*/ 222106 h 2799609"/>
              <a:gd name="connsiteX18" fmla="*/ 2633284 w 4497567"/>
              <a:gd name="connsiteY18" fmla="*/ 240517 h 2799609"/>
              <a:gd name="connsiteX19" fmla="*/ 2535093 w 4497567"/>
              <a:gd name="connsiteY19" fmla="*/ 148463 h 2799609"/>
              <a:gd name="connsiteX20" fmla="*/ 2522820 w 4497567"/>
              <a:gd name="connsiteY20" fmla="*/ 1177 h 2799609"/>
              <a:gd name="connsiteX21" fmla="*/ 2510546 w 4497567"/>
              <a:gd name="connsiteY21" fmla="*/ 80957 h 2799609"/>
              <a:gd name="connsiteX22" fmla="*/ 2375534 w 4497567"/>
              <a:gd name="connsiteY22" fmla="*/ 111642 h 2799609"/>
              <a:gd name="connsiteX23" fmla="*/ 2277343 w 4497567"/>
              <a:gd name="connsiteY23" fmla="*/ 87094 h 2799609"/>
              <a:gd name="connsiteX24" fmla="*/ 2289617 w 4497567"/>
              <a:gd name="connsiteY24" fmla="*/ 215969 h 2799609"/>
              <a:gd name="connsiteX25" fmla="*/ 2191426 w 4497567"/>
              <a:gd name="connsiteY25" fmla="*/ 547362 h 2799609"/>
              <a:gd name="connsiteX26" fmla="*/ 2197563 w 4497567"/>
              <a:gd name="connsiteY26" fmla="*/ 651690 h 2799609"/>
              <a:gd name="connsiteX27" fmla="*/ 2123920 w 4497567"/>
              <a:gd name="connsiteY27" fmla="*/ 731470 h 2799609"/>
              <a:gd name="connsiteX28" fmla="*/ 2117783 w 4497567"/>
              <a:gd name="connsiteY28" fmla="*/ 1099684 h 2799609"/>
              <a:gd name="connsiteX29" fmla="*/ 2050277 w 4497567"/>
              <a:gd name="connsiteY29" fmla="*/ 1167191 h 2799609"/>
              <a:gd name="connsiteX30" fmla="*/ 1958224 w 4497567"/>
              <a:gd name="connsiteY30" fmla="*/ 1253107 h 2799609"/>
              <a:gd name="connsiteX31" fmla="*/ 1700473 w 4497567"/>
              <a:gd name="connsiteY31" fmla="*/ 1339024 h 2799609"/>
              <a:gd name="connsiteX32" fmla="*/ 1234068 w 4497567"/>
              <a:gd name="connsiteY32" fmla="*/ 1547679 h 2799609"/>
              <a:gd name="connsiteX33" fmla="*/ 964044 w 4497567"/>
              <a:gd name="connsiteY33" fmla="*/ 1584501 h 2799609"/>
              <a:gd name="connsiteX34" fmla="*/ 773799 w 4497567"/>
              <a:gd name="connsiteY34" fmla="*/ 1345161 h 2799609"/>
              <a:gd name="connsiteX35" fmla="*/ 411722 w 4497567"/>
              <a:gd name="connsiteY35" fmla="*/ 1289929 h 2799609"/>
              <a:gd name="connsiteX36" fmla="*/ 80328 w 4497567"/>
              <a:gd name="connsiteY36" fmla="*/ 1578364 h 2799609"/>
              <a:gd name="connsiteX37" fmla="*/ 25096 w 4497567"/>
              <a:gd name="connsiteY37" fmla="*/ 1946578 h 2799609"/>
              <a:gd name="connsiteX38" fmla="*/ 417859 w 4497567"/>
              <a:gd name="connsiteY38" fmla="*/ 2241150 h 2799609"/>
              <a:gd name="connsiteX0" fmla="*/ 4149101 w 4508788"/>
              <a:gd name="connsiteY0" fmla="*/ 2799609 h 2799609"/>
              <a:gd name="connsiteX1" fmla="*/ 4413357 w 4508788"/>
              <a:gd name="connsiteY1" fmla="*/ 2688139 h 2799609"/>
              <a:gd name="connsiteX2" fmla="*/ 4483611 w 4508788"/>
              <a:gd name="connsiteY2" fmla="*/ 2257548 h 2799609"/>
              <a:gd name="connsiteX3" fmla="*/ 4179786 w 4508788"/>
              <a:gd name="connsiteY3" fmla="*/ 1891346 h 2799609"/>
              <a:gd name="connsiteX4" fmla="*/ 3664285 w 4508788"/>
              <a:gd name="connsiteY4" fmla="*/ 1977263 h 2799609"/>
              <a:gd name="connsiteX5" fmla="*/ 3547684 w 4508788"/>
              <a:gd name="connsiteY5" fmla="*/ 2185918 h 2799609"/>
              <a:gd name="connsiteX6" fmla="*/ 3375850 w 4508788"/>
              <a:gd name="connsiteY6" fmla="*/ 2179781 h 2799609"/>
              <a:gd name="connsiteX7" fmla="*/ 3087416 w 4508788"/>
              <a:gd name="connsiteY7" fmla="*/ 1885209 h 2799609"/>
              <a:gd name="connsiteX8" fmla="*/ 2909445 w 4508788"/>
              <a:gd name="connsiteY8" fmla="*/ 1467899 h 2799609"/>
              <a:gd name="connsiteX9" fmla="*/ 2891034 w 4508788"/>
              <a:gd name="connsiteY9" fmla="*/ 1210149 h 2799609"/>
              <a:gd name="connsiteX10" fmla="*/ 3026046 w 4508788"/>
              <a:gd name="connsiteY10" fmla="*/ 798976 h 2799609"/>
              <a:gd name="connsiteX11" fmla="*/ 3032183 w 4508788"/>
              <a:gd name="connsiteY11" fmla="*/ 688511 h 2799609"/>
              <a:gd name="connsiteX12" fmla="*/ 2983088 w 4508788"/>
              <a:gd name="connsiteY12" fmla="*/ 719196 h 2799609"/>
              <a:gd name="connsiteX13" fmla="*/ 3001499 w 4508788"/>
              <a:gd name="connsiteY13" fmla="*/ 571910 h 2799609"/>
              <a:gd name="connsiteX14" fmla="*/ 3038320 w 4508788"/>
              <a:gd name="connsiteY14" fmla="*/ 338707 h 2799609"/>
              <a:gd name="connsiteX15" fmla="*/ 3019910 w 4508788"/>
              <a:gd name="connsiteY15" fmla="*/ 142326 h 2799609"/>
              <a:gd name="connsiteX16" fmla="*/ 2823528 w 4508788"/>
              <a:gd name="connsiteY16" fmla="*/ 80957 h 2799609"/>
              <a:gd name="connsiteX17" fmla="*/ 2786707 w 4508788"/>
              <a:gd name="connsiteY17" fmla="*/ 222106 h 2799609"/>
              <a:gd name="connsiteX18" fmla="*/ 2633284 w 4508788"/>
              <a:gd name="connsiteY18" fmla="*/ 240517 h 2799609"/>
              <a:gd name="connsiteX19" fmla="*/ 2535093 w 4508788"/>
              <a:gd name="connsiteY19" fmla="*/ 148463 h 2799609"/>
              <a:gd name="connsiteX20" fmla="*/ 2522820 w 4508788"/>
              <a:gd name="connsiteY20" fmla="*/ 1177 h 2799609"/>
              <a:gd name="connsiteX21" fmla="*/ 2510546 w 4508788"/>
              <a:gd name="connsiteY21" fmla="*/ 80957 h 2799609"/>
              <a:gd name="connsiteX22" fmla="*/ 2375534 w 4508788"/>
              <a:gd name="connsiteY22" fmla="*/ 111642 h 2799609"/>
              <a:gd name="connsiteX23" fmla="*/ 2277343 w 4508788"/>
              <a:gd name="connsiteY23" fmla="*/ 87094 h 2799609"/>
              <a:gd name="connsiteX24" fmla="*/ 2289617 w 4508788"/>
              <a:gd name="connsiteY24" fmla="*/ 215969 h 2799609"/>
              <a:gd name="connsiteX25" fmla="*/ 2191426 w 4508788"/>
              <a:gd name="connsiteY25" fmla="*/ 547362 h 2799609"/>
              <a:gd name="connsiteX26" fmla="*/ 2197563 w 4508788"/>
              <a:gd name="connsiteY26" fmla="*/ 651690 h 2799609"/>
              <a:gd name="connsiteX27" fmla="*/ 2123920 w 4508788"/>
              <a:gd name="connsiteY27" fmla="*/ 731470 h 2799609"/>
              <a:gd name="connsiteX28" fmla="*/ 2117783 w 4508788"/>
              <a:gd name="connsiteY28" fmla="*/ 1099684 h 2799609"/>
              <a:gd name="connsiteX29" fmla="*/ 2050277 w 4508788"/>
              <a:gd name="connsiteY29" fmla="*/ 1167191 h 2799609"/>
              <a:gd name="connsiteX30" fmla="*/ 1958224 w 4508788"/>
              <a:gd name="connsiteY30" fmla="*/ 1253107 h 2799609"/>
              <a:gd name="connsiteX31" fmla="*/ 1700473 w 4508788"/>
              <a:gd name="connsiteY31" fmla="*/ 1339024 h 2799609"/>
              <a:gd name="connsiteX32" fmla="*/ 1234068 w 4508788"/>
              <a:gd name="connsiteY32" fmla="*/ 1547679 h 2799609"/>
              <a:gd name="connsiteX33" fmla="*/ 964044 w 4508788"/>
              <a:gd name="connsiteY33" fmla="*/ 1584501 h 2799609"/>
              <a:gd name="connsiteX34" fmla="*/ 773799 w 4508788"/>
              <a:gd name="connsiteY34" fmla="*/ 1345161 h 2799609"/>
              <a:gd name="connsiteX35" fmla="*/ 411722 w 4508788"/>
              <a:gd name="connsiteY35" fmla="*/ 1289929 h 2799609"/>
              <a:gd name="connsiteX36" fmla="*/ 80328 w 4508788"/>
              <a:gd name="connsiteY36" fmla="*/ 1578364 h 2799609"/>
              <a:gd name="connsiteX37" fmla="*/ 25096 w 4508788"/>
              <a:gd name="connsiteY37" fmla="*/ 1946578 h 2799609"/>
              <a:gd name="connsiteX38" fmla="*/ 417859 w 4508788"/>
              <a:gd name="connsiteY38" fmla="*/ 2241150 h 2799609"/>
              <a:gd name="connsiteX0" fmla="*/ 4149101 w 4508788"/>
              <a:gd name="connsiteY0" fmla="*/ 2799609 h 2799609"/>
              <a:gd name="connsiteX1" fmla="*/ 4413357 w 4508788"/>
              <a:gd name="connsiteY1" fmla="*/ 2688139 h 2799609"/>
              <a:gd name="connsiteX2" fmla="*/ 4483611 w 4508788"/>
              <a:gd name="connsiteY2" fmla="*/ 2257548 h 2799609"/>
              <a:gd name="connsiteX3" fmla="*/ 4179786 w 4508788"/>
              <a:gd name="connsiteY3" fmla="*/ 1891346 h 2799609"/>
              <a:gd name="connsiteX4" fmla="*/ 3664285 w 4508788"/>
              <a:gd name="connsiteY4" fmla="*/ 1977263 h 2799609"/>
              <a:gd name="connsiteX5" fmla="*/ 3547684 w 4508788"/>
              <a:gd name="connsiteY5" fmla="*/ 2185918 h 2799609"/>
              <a:gd name="connsiteX6" fmla="*/ 3375850 w 4508788"/>
              <a:gd name="connsiteY6" fmla="*/ 2179781 h 2799609"/>
              <a:gd name="connsiteX7" fmla="*/ 3087416 w 4508788"/>
              <a:gd name="connsiteY7" fmla="*/ 1885209 h 2799609"/>
              <a:gd name="connsiteX8" fmla="*/ 2909445 w 4508788"/>
              <a:gd name="connsiteY8" fmla="*/ 1467899 h 2799609"/>
              <a:gd name="connsiteX9" fmla="*/ 2891034 w 4508788"/>
              <a:gd name="connsiteY9" fmla="*/ 1210149 h 2799609"/>
              <a:gd name="connsiteX10" fmla="*/ 3026046 w 4508788"/>
              <a:gd name="connsiteY10" fmla="*/ 798976 h 2799609"/>
              <a:gd name="connsiteX11" fmla="*/ 3032183 w 4508788"/>
              <a:gd name="connsiteY11" fmla="*/ 688511 h 2799609"/>
              <a:gd name="connsiteX12" fmla="*/ 2983088 w 4508788"/>
              <a:gd name="connsiteY12" fmla="*/ 719196 h 2799609"/>
              <a:gd name="connsiteX13" fmla="*/ 3001499 w 4508788"/>
              <a:gd name="connsiteY13" fmla="*/ 571910 h 2799609"/>
              <a:gd name="connsiteX14" fmla="*/ 3038320 w 4508788"/>
              <a:gd name="connsiteY14" fmla="*/ 338707 h 2799609"/>
              <a:gd name="connsiteX15" fmla="*/ 3019910 w 4508788"/>
              <a:gd name="connsiteY15" fmla="*/ 142326 h 2799609"/>
              <a:gd name="connsiteX16" fmla="*/ 2823528 w 4508788"/>
              <a:gd name="connsiteY16" fmla="*/ 80957 h 2799609"/>
              <a:gd name="connsiteX17" fmla="*/ 2786707 w 4508788"/>
              <a:gd name="connsiteY17" fmla="*/ 222106 h 2799609"/>
              <a:gd name="connsiteX18" fmla="*/ 2633284 w 4508788"/>
              <a:gd name="connsiteY18" fmla="*/ 240517 h 2799609"/>
              <a:gd name="connsiteX19" fmla="*/ 2535093 w 4508788"/>
              <a:gd name="connsiteY19" fmla="*/ 148463 h 2799609"/>
              <a:gd name="connsiteX20" fmla="*/ 2522820 w 4508788"/>
              <a:gd name="connsiteY20" fmla="*/ 1177 h 2799609"/>
              <a:gd name="connsiteX21" fmla="*/ 2510546 w 4508788"/>
              <a:gd name="connsiteY21" fmla="*/ 80957 h 2799609"/>
              <a:gd name="connsiteX22" fmla="*/ 2375534 w 4508788"/>
              <a:gd name="connsiteY22" fmla="*/ 111642 h 2799609"/>
              <a:gd name="connsiteX23" fmla="*/ 2277343 w 4508788"/>
              <a:gd name="connsiteY23" fmla="*/ 87094 h 2799609"/>
              <a:gd name="connsiteX24" fmla="*/ 2289617 w 4508788"/>
              <a:gd name="connsiteY24" fmla="*/ 215969 h 2799609"/>
              <a:gd name="connsiteX25" fmla="*/ 2191426 w 4508788"/>
              <a:gd name="connsiteY25" fmla="*/ 547362 h 2799609"/>
              <a:gd name="connsiteX26" fmla="*/ 2197563 w 4508788"/>
              <a:gd name="connsiteY26" fmla="*/ 651690 h 2799609"/>
              <a:gd name="connsiteX27" fmla="*/ 2123920 w 4508788"/>
              <a:gd name="connsiteY27" fmla="*/ 731470 h 2799609"/>
              <a:gd name="connsiteX28" fmla="*/ 2117783 w 4508788"/>
              <a:gd name="connsiteY28" fmla="*/ 1099684 h 2799609"/>
              <a:gd name="connsiteX29" fmla="*/ 2050277 w 4508788"/>
              <a:gd name="connsiteY29" fmla="*/ 1167191 h 2799609"/>
              <a:gd name="connsiteX30" fmla="*/ 1958224 w 4508788"/>
              <a:gd name="connsiteY30" fmla="*/ 1253107 h 2799609"/>
              <a:gd name="connsiteX31" fmla="*/ 1700473 w 4508788"/>
              <a:gd name="connsiteY31" fmla="*/ 1339024 h 2799609"/>
              <a:gd name="connsiteX32" fmla="*/ 1234068 w 4508788"/>
              <a:gd name="connsiteY32" fmla="*/ 1547679 h 2799609"/>
              <a:gd name="connsiteX33" fmla="*/ 964044 w 4508788"/>
              <a:gd name="connsiteY33" fmla="*/ 1584501 h 2799609"/>
              <a:gd name="connsiteX34" fmla="*/ 773799 w 4508788"/>
              <a:gd name="connsiteY34" fmla="*/ 1345161 h 2799609"/>
              <a:gd name="connsiteX35" fmla="*/ 411722 w 4508788"/>
              <a:gd name="connsiteY35" fmla="*/ 1289929 h 2799609"/>
              <a:gd name="connsiteX36" fmla="*/ 80328 w 4508788"/>
              <a:gd name="connsiteY36" fmla="*/ 1578364 h 2799609"/>
              <a:gd name="connsiteX37" fmla="*/ 25096 w 4508788"/>
              <a:gd name="connsiteY37" fmla="*/ 1946578 h 2799609"/>
              <a:gd name="connsiteX38" fmla="*/ 417859 w 4508788"/>
              <a:gd name="connsiteY38" fmla="*/ 2241150 h 2799609"/>
              <a:gd name="connsiteX0" fmla="*/ 4149101 w 4506725"/>
              <a:gd name="connsiteY0" fmla="*/ 2799609 h 2799609"/>
              <a:gd name="connsiteX1" fmla="*/ 4413357 w 4506725"/>
              <a:gd name="connsiteY1" fmla="*/ 2688139 h 2799609"/>
              <a:gd name="connsiteX2" fmla="*/ 4483611 w 4506725"/>
              <a:gd name="connsiteY2" fmla="*/ 2257548 h 2799609"/>
              <a:gd name="connsiteX3" fmla="*/ 4179786 w 4506725"/>
              <a:gd name="connsiteY3" fmla="*/ 1891346 h 2799609"/>
              <a:gd name="connsiteX4" fmla="*/ 3664285 w 4506725"/>
              <a:gd name="connsiteY4" fmla="*/ 1977263 h 2799609"/>
              <a:gd name="connsiteX5" fmla="*/ 3547684 w 4506725"/>
              <a:gd name="connsiteY5" fmla="*/ 2185918 h 2799609"/>
              <a:gd name="connsiteX6" fmla="*/ 3375850 w 4506725"/>
              <a:gd name="connsiteY6" fmla="*/ 2179781 h 2799609"/>
              <a:gd name="connsiteX7" fmla="*/ 3087416 w 4506725"/>
              <a:gd name="connsiteY7" fmla="*/ 1885209 h 2799609"/>
              <a:gd name="connsiteX8" fmla="*/ 2909445 w 4506725"/>
              <a:gd name="connsiteY8" fmla="*/ 1467899 h 2799609"/>
              <a:gd name="connsiteX9" fmla="*/ 2891034 w 4506725"/>
              <a:gd name="connsiteY9" fmla="*/ 1210149 h 2799609"/>
              <a:gd name="connsiteX10" fmla="*/ 3026046 w 4506725"/>
              <a:gd name="connsiteY10" fmla="*/ 798976 h 2799609"/>
              <a:gd name="connsiteX11" fmla="*/ 3032183 w 4506725"/>
              <a:gd name="connsiteY11" fmla="*/ 688511 h 2799609"/>
              <a:gd name="connsiteX12" fmla="*/ 2983088 w 4506725"/>
              <a:gd name="connsiteY12" fmla="*/ 719196 h 2799609"/>
              <a:gd name="connsiteX13" fmla="*/ 3001499 w 4506725"/>
              <a:gd name="connsiteY13" fmla="*/ 571910 h 2799609"/>
              <a:gd name="connsiteX14" fmla="*/ 3038320 w 4506725"/>
              <a:gd name="connsiteY14" fmla="*/ 338707 h 2799609"/>
              <a:gd name="connsiteX15" fmla="*/ 3019910 w 4506725"/>
              <a:gd name="connsiteY15" fmla="*/ 142326 h 2799609"/>
              <a:gd name="connsiteX16" fmla="*/ 2823528 w 4506725"/>
              <a:gd name="connsiteY16" fmla="*/ 80957 h 2799609"/>
              <a:gd name="connsiteX17" fmla="*/ 2786707 w 4506725"/>
              <a:gd name="connsiteY17" fmla="*/ 222106 h 2799609"/>
              <a:gd name="connsiteX18" fmla="*/ 2633284 w 4506725"/>
              <a:gd name="connsiteY18" fmla="*/ 240517 h 2799609"/>
              <a:gd name="connsiteX19" fmla="*/ 2535093 w 4506725"/>
              <a:gd name="connsiteY19" fmla="*/ 148463 h 2799609"/>
              <a:gd name="connsiteX20" fmla="*/ 2522820 w 4506725"/>
              <a:gd name="connsiteY20" fmla="*/ 1177 h 2799609"/>
              <a:gd name="connsiteX21" fmla="*/ 2510546 w 4506725"/>
              <a:gd name="connsiteY21" fmla="*/ 80957 h 2799609"/>
              <a:gd name="connsiteX22" fmla="*/ 2375534 w 4506725"/>
              <a:gd name="connsiteY22" fmla="*/ 111642 h 2799609"/>
              <a:gd name="connsiteX23" fmla="*/ 2277343 w 4506725"/>
              <a:gd name="connsiteY23" fmla="*/ 87094 h 2799609"/>
              <a:gd name="connsiteX24" fmla="*/ 2289617 w 4506725"/>
              <a:gd name="connsiteY24" fmla="*/ 215969 h 2799609"/>
              <a:gd name="connsiteX25" fmla="*/ 2191426 w 4506725"/>
              <a:gd name="connsiteY25" fmla="*/ 547362 h 2799609"/>
              <a:gd name="connsiteX26" fmla="*/ 2197563 w 4506725"/>
              <a:gd name="connsiteY26" fmla="*/ 651690 h 2799609"/>
              <a:gd name="connsiteX27" fmla="*/ 2123920 w 4506725"/>
              <a:gd name="connsiteY27" fmla="*/ 731470 h 2799609"/>
              <a:gd name="connsiteX28" fmla="*/ 2117783 w 4506725"/>
              <a:gd name="connsiteY28" fmla="*/ 1099684 h 2799609"/>
              <a:gd name="connsiteX29" fmla="*/ 2050277 w 4506725"/>
              <a:gd name="connsiteY29" fmla="*/ 1167191 h 2799609"/>
              <a:gd name="connsiteX30" fmla="*/ 1958224 w 4506725"/>
              <a:gd name="connsiteY30" fmla="*/ 1253107 h 2799609"/>
              <a:gd name="connsiteX31" fmla="*/ 1700473 w 4506725"/>
              <a:gd name="connsiteY31" fmla="*/ 1339024 h 2799609"/>
              <a:gd name="connsiteX32" fmla="*/ 1234068 w 4506725"/>
              <a:gd name="connsiteY32" fmla="*/ 1547679 h 2799609"/>
              <a:gd name="connsiteX33" fmla="*/ 964044 w 4506725"/>
              <a:gd name="connsiteY33" fmla="*/ 1584501 h 2799609"/>
              <a:gd name="connsiteX34" fmla="*/ 773799 w 4506725"/>
              <a:gd name="connsiteY34" fmla="*/ 1345161 h 2799609"/>
              <a:gd name="connsiteX35" fmla="*/ 411722 w 4506725"/>
              <a:gd name="connsiteY35" fmla="*/ 1289929 h 2799609"/>
              <a:gd name="connsiteX36" fmla="*/ 80328 w 4506725"/>
              <a:gd name="connsiteY36" fmla="*/ 1578364 h 2799609"/>
              <a:gd name="connsiteX37" fmla="*/ 25096 w 4506725"/>
              <a:gd name="connsiteY37" fmla="*/ 1946578 h 2799609"/>
              <a:gd name="connsiteX38" fmla="*/ 417859 w 4506725"/>
              <a:gd name="connsiteY38" fmla="*/ 2241150 h 2799609"/>
              <a:gd name="connsiteX0" fmla="*/ 4149101 w 4498908"/>
              <a:gd name="connsiteY0" fmla="*/ 2799609 h 2799609"/>
              <a:gd name="connsiteX1" fmla="*/ 4413357 w 4498908"/>
              <a:gd name="connsiteY1" fmla="*/ 2688139 h 2799609"/>
              <a:gd name="connsiteX2" fmla="*/ 4483611 w 4498908"/>
              <a:gd name="connsiteY2" fmla="*/ 2257548 h 2799609"/>
              <a:gd name="connsiteX3" fmla="*/ 4160736 w 4498908"/>
              <a:gd name="connsiteY3" fmla="*/ 1903252 h 2799609"/>
              <a:gd name="connsiteX4" fmla="*/ 3664285 w 4498908"/>
              <a:gd name="connsiteY4" fmla="*/ 1977263 h 2799609"/>
              <a:gd name="connsiteX5" fmla="*/ 3547684 w 4498908"/>
              <a:gd name="connsiteY5" fmla="*/ 2185918 h 2799609"/>
              <a:gd name="connsiteX6" fmla="*/ 3375850 w 4498908"/>
              <a:gd name="connsiteY6" fmla="*/ 2179781 h 2799609"/>
              <a:gd name="connsiteX7" fmla="*/ 3087416 w 4498908"/>
              <a:gd name="connsiteY7" fmla="*/ 1885209 h 2799609"/>
              <a:gd name="connsiteX8" fmla="*/ 2909445 w 4498908"/>
              <a:gd name="connsiteY8" fmla="*/ 1467899 h 2799609"/>
              <a:gd name="connsiteX9" fmla="*/ 2891034 w 4498908"/>
              <a:gd name="connsiteY9" fmla="*/ 1210149 h 2799609"/>
              <a:gd name="connsiteX10" fmla="*/ 3026046 w 4498908"/>
              <a:gd name="connsiteY10" fmla="*/ 798976 h 2799609"/>
              <a:gd name="connsiteX11" fmla="*/ 3032183 w 4498908"/>
              <a:gd name="connsiteY11" fmla="*/ 688511 h 2799609"/>
              <a:gd name="connsiteX12" fmla="*/ 2983088 w 4498908"/>
              <a:gd name="connsiteY12" fmla="*/ 719196 h 2799609"/>
              <a:gd name="connsiteX13" fmla="*/ 3001499 w 4498908"/>
              <a:gd name="connsiteY13" fmla="*/ 571910 h 2799609"/>
              <a:gd name="connsiteX14" fmla="*/ 3038320 w 4498908"/>
              <a:gd name="connsiteY14" fmla="*/ 338707 h 2799609"/>
              <a:gd name="connsiteX15" fmla="*/ 3019910 w 4498908"/>
              <a:gd name="connsiteY15" fmla="*/ 142326 h 2799609"/>
              <a:gd name="connsiteX16" fmla="*/ 2823528 w 4498908"/>
              <a:gd name="connsiteY16" fmla="*/ 80957 h 2799609"/>
              <a:gd name="connsiteX17" fmla="*/ 2786707 w 4498908"/>
              <a:gd name="connsiteY17" fmla="*/ 222106 h 2799609"/>
              <a:gd name="connsiteX18" fmla="*/ 2633284 w 4498908"/>
              <a:gd name="connsiteY18" fmla="*/ 240517 h 2799609"/>
              <a:gd name="connsiteX19" fmla="*/ 2535093 w 4498908"/>
              <a:gd name="connsiteY19" fmla="*/ 148463 h 2799609"/>
              <a:gd name="connsiteX20" fmla="*/ 2522820 w 4498908"/>
              <a:gd name="connsiteY20" fmla="*/ 1177 h 2799609"/>
              <a:gd name="connsiteX21" fmla="*/ 2510546 w 4498908"/>
              <a:gd name="connsiteY21" fmla="*/ 80957 h 2799609"/>
              <a:gd name="connsiteX22" fmla="*/ 2375534 w 4498908"/>
              <a:gd name="connsiteY22" fmla="*/ 111642 h 2799609"/>
              <a:gd name="connsiteX23" fmla="*/ 2277343 w 4498908"/>
              <a:gd name="connsiteY23" fmla="*/ 87094 h 2799609"/>
              <a:gd name="connsiteX24" fmla="*/ 2289617 w 4498908"/>
              <a:gd name="connsiteY24" fmla="*/ 215969 h 2799609"/>
              <a:gd name="connsiteX25" fmla="*/ 2191426 w 4498908"/>
              <a:gd name="connsiteY25" fmla="*/ 547362 h 2799609"/>
              <a:gd name="connsiteX26" fmla="*/ 2197563 w 4498908"/>
              <a:gd name="connsiteY26" fmla="*/ 651690 h 2799609"/>
              <a:gd name="connsiteX27" fmla="*/ 2123920 w 4498908"/>
              <a:gd name="connsiteY27" fmla="*/ 731470 h 2799609"/>
              <a:gd name="connsiteX28" fmla="*/ 2117783 w 4498908"/>
              <a:gd name="connsiteY28" fmla="*/ 1099684 h 2799609"/>
              <a:gd name="connsiteX29" fmla="*/ 2050277 w 4498908"/>
              <a:gd name="connsiteY29" fmla="*/ 1167191 h 2799609"/>
              <a:gd name="connsiteX30" fmla="*/ 1958224 w 4498908"/>
              <a:gd name="connsiteY30" fmla="*/ 1253107 h 2799609"/>
              <a:gd name="connsiteX31" fmla="*/ 1700473 w 4498908"/>
              <a:gd name="connsiteY31" fmla="*/ 1339024 h 2799609"/>
              <a:gd name="connsiteX32" fmla="*/ 1234068 w 4498908"/>
              <a:gd name="connsiteY32" fmla="*/ 1547679 h 2799609"/>
              <a:gd name="connsiteX33" fmla="*/ 964044 w 4498908"/>
              <a:gd name="connsiteY33" fmla="*/ 1584501 h 2799609"/>
              <a:gd name="connsiteX34" fmla="*/ 773799 w 4498908"/>
              <a:gd name="connsiteY34" fmla="*/ 1345161 h 2799609"/>
              <a:gd name="connsiteX35" fmla="*/ 411722 w 4498908"/>
              <a:gd name="connsiteY35" fmla="*/ 1289929 h 2799609"/>
              <a:gd name="connsiteX36" fmla="*/ 80328 w 4498908"/>
              <a:gd name="connsiteY36" fmla="*/ 1578364 h 2799609"/>
              <a:gd name="connsiteX37" fmla="*/ 25096 w 4498908"/>
              <a:gd name="connsiteY37" fmla="*/ 1946578 h 2799609"/>
              <a:gd name="connsiteX38" fmla="*/ 417859 w 4498908"/>
              <a:gd name="connsiteY38" fmla="*/ 2241150 h 2799609"/>
              <a:gd name="connsiteX0" fmla="*/ 4149101 w 4498908"/>
              <a:gd name="connsiteY0" fmla="*/ 2799609 h 2799609"/>
              <a:gd name="connsiteX1" fmla="*/ 4413357 w 4498908"/>
              <a:gd name="connsiteY1" fmla="*/ 2688139 h 2799609"/>
              <a:gd name="connsiteX2" fmla="*/ 4483611 w 4498908"/>
              <a:gd name="connsiteY2" fmla="*/ 2257548 h 2799609"/>
              <a:gd name="connsiteX3" fmla="*/ 4160736 w 4498908"/>
              <a:gd name="connsiteY3" fmla="*/ 1903252 h 2799609"/>
              <a:gd name="connsiteX4" fmla="*/ 3664285 w 4498908"/>
              <a:gd name="connsiteY4" fmla="*/ 1977263 h 2799609"/>
              <a:gd name="connsiteX5" fmla="*/ 3547684 w 4498908"/>
              <a:gd name="connsiteY5" fmla="*/ 2185918 h 2799609"/>
              <a:gd name="connsiteX6" fmla="*/ 3375850 w 4498908"/>
              <a:gd name="connsiteY6" fmla="*/ 2179781 h 2799609"/>
              <a:gd name="connsiteX7" fmla="*/ 3087416 w 4498908"/>
              <a:gd name="connsiteY7" fmla="*/ 1885209 h 2799609"/>
              <a:gd name="connsiteX8" fmla="*/ 2909445 w 4498908"/>
              <a:gd name="connsiteY8" fmla="*/ 1467899 h 2799609"/>
              <a:gd name="connsiteX9" fmla="*/ 2891034 w 4498908"/>
              <a:gd name="connsiteY9" fmla="*/ 1210149 h 2799609"/>
              <a:gd name="connsiteX10" fmla="*/ 3026046 w 4498908"/>
              <a:gd name="connsiteY10" fmla="*/ 798976 h 2799609"/>
              <a:gd name="connsiteX11" fmla="*/ 3032183 w 4498908"/>
              <a:gd name="connsiteY11" fmla="*/ 688511 h 2799609"/>
              <a:gd name="connsiteX12" fmla="*/ 2983088 w 4498908"/>
              <a:gd name="connsiteY12" fmla="*/ 719196 h 2799609"/>
              <a:gd name="connsiteX13" fmla="*/ 3001499 w 4498908"/>
              <a:gd name="connsiteY13" fmla="*/ 571910 h 2799609"/>
              <a:gd name="connsiteX14" fmla="*/ 3038320 w 4498908"/>
              <a:gd name="connsiteY14" fmla="*/ 338707 h 2799609"/>
              <a:gd name="connsiteX15" fmla="*/ 3019910 w 4498908"/>
              <a:gd name="connsiteY15" fmla="*/ 142326 h 2799609"/>
              <a:gd name="connsiteX16" fmla="*/ 2823528 w 4498908"/>
              <a:gd name="connsiteY16" fmla="*/ 80957 h 2799609"/>
              <a:gd name="connsiteX17" fmla="*/ 2786707 w 4498908"/>
              <a:gd name="connsiteY17" fmla="*/ 222106 h 2799609"/>
              <a:gd name="connsiteX18" fmla="*/ 2633284 w 4498908"/>
              <a:gd name="connsiteY18" fmla="*/ 240517 h 2799609"/>
              <a:gd name="connsiteX19" fmla="*/ 2535093 w 4498908"/>
              <a:gd name="connsiteY19" fmla="*/ 148463 h 2799609"/>
              <a:gd name="connsiteX20" fmla="*/ 2522820 w 4498908"/>
              <a:gd name="connsiteY20" fmla="*/ 1177 h 2799609"/>
              <a:gd name="connsiteX21" fmla="*/ 2510546 w 4498908"/>
              <a:gd name="connsiteY21" fmla="*/ 80957 h 2799609"/>
              <a:gd name="connsiteX22" fmla="*/ 2375534 w 4498908"/>
              <a:gd name="connsiteY22" fmla="*/ 111642 h 2799609"/>
              <a:gd name="connsiteX23" fmla="*/ 2277343 w 4498908"/>
              <a:gd name="connsiteY23" fmla="*/ 87094 h 2799609"/>
              <a:gd name="connsiteX24" fmla="*/ 2289617 w 4498908"/>
              <a:gd name="connsiteY24" fmla="*/ 215969 h 2799609"/>
              <a:gd name="connsiteX25" fmla="*/ 2191426 w 4498908"/>
              <a:gd name="connsiteY25" fmla="*/ 547362 h 2799609"/>
              <a:gd name="connsiteX26" fmla="*/ 2197563 w 4498908"/>
              <a:gd name="connsiteY26" fmla="*/ 651690 h 2799609"/>
              <a:gd name="connsiteX27" fmla="*/ 2123920 w 4498908"/>
              <a:gd name="connsiteY27" fmla="*/ 731470 h 2799609"/>
              <a:gd name="connsiteX28" fmla="*/ 2117783 w 4498908"/>
              <a:gd name="connsiteY28" fmla="*/ 1099684 h 2799609"/>
              <a:gd name="connsiteX29" fmla="*/ 2050277 w 4498908"/>
              <a:gd name="connsiteY29" fmla="*/ 1167191 h 2799609"/>
              <a:gd name="connsiteX30" fmla="*/ 1958224 w 4498908"/>
              <a:gd name="connsiteY30" fmla="*/ 1253107 h 2799609"/>
              <a:gd name="connsiteX31" fmla="*/ 1700473 w 4498908"/>
              <a:gd name="connsiteY31" fmla="*/ 1339024 h 2799609"/>
              <a:gd name="connsiteX32" fmla="*/ 1234068 w 4498908"/>
              <a:gd name="connsiteY32" fmla="*/ 1547679 h 2799609"/>
              <a:gd name="connsiteX33" fmla="*/ 964044 w 4498908"/>
              <a:gd name="connsiteY33" fmla="*/ 1584501 h 2799609"/>
              <a:gd name="connsiteX34" fmla="*/ 773799 w 4498908"/>
              <a:gd name="connsiteY34" fmla="*/ 1345161 h 2799609"/>
              <a:gd name="connsiteX35" fmla="*/ 411722 w 4498908"/>
              <a:gd name="connsiteY35" fmla="*/ 1289929 h 2799609"/>
              <a:gd name="connsiteX36" fmla="*/ 80328 w 4498908"/>
              <a:gd name="connsiteY36" fmla="*/ 1578364 h 2799609"/>
              <a:gd name="connsiteX37" fmla="*/ 25096 w 4498908"/>
              <a:gd name="connsiteY37" fmla="*/ 1946578 h 2799609"/>
              <a:gd name="connsiteX38" fmla="*/ 417859 w 4498908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64285 w 4506055"/>
              <a:gd name="connsiteY4" fmla="*/ 1977263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64285 w 4506055"/>
              <a:gd name="connsiteY4" fmla="*/ 1977263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16521 w 4506055"/>
              <a:gd name="connsiteY10" fmla="*/ 801358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37815 w 4506055"/>
              <a:gd name="connsiteY16" fmla="*/ 73813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37815 w 4506055"/>
              <a:gd name="connsiteY16" fmla="*/ 73813 h 2799609"/>
              <a:gd name="connsiteX17" fmla="*/ 2786707 w 4506055"/>
              <a:gd name="connsiteY17" fmla="*/ 226868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37815 w 4506055"/>
              <a:gd name="connsiteY16" fmla="*/ 73813 h 2799609"/>
              <a:gd name="connsiteX17" fmla="*/ 2789088 w 4506055"/>
              <a:gd name="connsiteY17" fmla="*/ 231631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191426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191426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259651 w 4506055"/>
              <a:gd name="connsiteY27" fmla="*/ 843318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116776 w 4506055"/>
              <a:gd name="connsiteY27" fmla="*/ 817124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116776 w 4506055"/>
              <a:gd name="connsiteY27" fmla="*/ 817124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32651 w 4489605"/>
              <a:gd name="connsiteY0" fmla="*/ 2799538 h 2799538"/>
              <a:gd name="connsiteX1" fmla="*/ 4396907 w 4489605"/>
              <a:gd name="connsiteY1" fmla="*/ 2688068 h 2799538"/>
              <a:gd name="connsiteX2" fmla="*/ 4467161 w 4489605"/>
              <a:gd name="connsiteY2" fmla="*/ 2257477 h 2799538"/>
              <a:gd name="connsiteX3" fmla="*/ 4144286 w 4489605"/>
              <a:gd name="connsiteY3" fmla="*/ 1903181 h 2799538"/>
              <a:gd name="connsiteX4" fmla="*/ 3657360 w 4489605"/>
              <a:gd name="connsiteY4" fmla="*/ 1974810 h 2799538"/>
              <a:gd name="connsiteX5" fmla="*/ 3516947 w 4489605"/>
              <a:gd name="connsiteY5" fmla="*/ 2181085 h 2799538"/>
              <a:gd name="connsiteX6" fmla="*/ 3359400 w 4489605"/>
              <a:gd name="connsiteY6" fmla="*/ 2179710 h 2799538"/>
              <a:gd name="connsiteX7" fmla="*/ 3080491 w 4489605"/>
              <a:gd name="connsiteY7" fmla="*/ 1885138 h 2799538"/>
              <a:gd name="connsiteX8" fmla="*/ 2892995 w 4489605"/>
              <a:gd name="connsiteY8" fmla="*/ 1467828 h 2799538"/>
              <a:gd name="connsiteX9" fmla="*/ 2874584 w 4489605"/>
              <a:gd name="connsiteY9" fmla="*/ 1210078 h 2799538"/>
              <a:gd name="connsiteX10" fmla="*/ 3004834 w 4489605"/>
              <a:gd name="connsiteY10" fmla="*/ 825099 h 2799538"/>
              <a:gd name="connsiteX11" fmla="*/ 3015733 w 4489605"/>
              <a:gd name="connsiteY11" fmla="*/ 688440 h 2799538"/>
              <a:gd name="connsiteX12" fmla="*/ 2966638 w 4489605"/>
              <a:gd name="connsiteY12" fmla="*/ 719125 h 2799538"/>
              <a:gd name="connsiteX13" fmla="*/ 2985049 w 4489605"/>
              <a:gd name="connsiteY13" fmla="*/ 571839 h 2799538"/>
              <a:gd name="connsiteX14" fmla="*/ 3021870 w 4489605"/>
              <a:gd name="connsiteY14" fmla="*/ 338636 h 2799538"/>
              <a:gd name="connsiteX15" fmla="*/ 3003460 w 4489605"/>
              <a:gd name="connsiteY15" fmla="*/ 142255 h 2799538"/>
              <a:gd name="connsiteX16" fmla="*/ 2821365 w 4489605"/>
              <a:gd name="connsiteY16" fmla="*/ 73742 h 2799538"/>
              <a:gd name="connsiteX17" fmla="*/ 2772638 w 4489605"/>
              <a:gd name="connsiteY17" fmla="*/ 231560 h 2799538"/>
              <a:gd name="connsiteX18" fmla="*/ 2616834 w 4489605"/>
              <a:gd name="connsiteY18" fmla="*/ 240446 h 2799538"/>
              <a:gd name="connsiteX19" fmla="*/ 2523406 w 4489605"/>
              <a:gd name="connsiteY19" fmla="*/ 146010 h 2799538"/>
              <a:gd name="connsiteX20" fmla="*/ 2506370 w 4489605"/>
              <a:gd name="connsiteY20" fmla="*/ 1106 h 2799538"/>
              <a:gd name="connsiteX21" fmla="*/ 2494096 w 4489605"/>
              <a:gd name="connsiteY21" fmla="*/ 80886 h 2799538"/>
              <a:gd name="connsiteX22" fmla="*/ 2359084 w 4489605"/>
              <a:gd name="connsiteY22" fmla="*/ 111571 h 2799538"/>
              <a:gd name="connsiteX23" fmla="*/ 2260893 w 4489605"/>
              <a:gd name="connsiteY23" fmla="*/ 87023 h 2799538"/>
              <a:gd name="connsiteX24" fmla="*/ 2273167 w 4489605"/>
              <a:gd name="connsiteY24" fmla="*/ 215898 h 2799538"/>
              <a:gd name="connsiteX25" fmla="*/ 2189263 w 4489605"/>
              <a:gd name="connsiteY25" fmla="*/ 547291 h 2799538"/>
              <a:gd name="connsiteX26" fmla="*/ 2181113 w 4489605"/>
              <a:gd name="connsiteY26" fmla="*/ 661144 h 2799538"/>
              <a:gd name="connsiteX27" fmla="*/ 2100326 w 4489605"/>
              <a:gd name="connsiteY27" fmla="*/ 817124 h 2799538"/>
              <a:gd name="connsiteX28" fmla="*/ 2101333 w 4489605"/>
              <a:gd name="connsiteY28" fmla="*/ 1099613 h 2799538"/>
              <a:gd name="connsiteX29" fmla="*/ 2033827 w 4489605"/>
              <a:gd name="connsiteY29" fmla="*/ 1167120 h 2799538"/>
              <a:gd name="connsiteX30" fmla="*/ 1941774 w 4489605"/>
              <a:gd name="connsiteY30" fmla="*/ 1253036 h 2799538"/>
              <a:gd name="connsiteX31" fmla="*/ 1684023 w 4489605"/>
              <a:gd name="connsiteY31" fmla="*/ 1338953 h 2799538"/>
              <a:gd name="connsiteX32" fmla="*/ 1217618 w 4489605"/>
              <a:gd name="connsiteY32" fmla="*/ 1547608 h 2799538"/>
              <a:gd name="connsiteX33" fmla="*/ 947594 w 4489605"/>
              <a:gd name="connsiteY33" fmla="*/ 1584430 h 2799538"/>
              <a:gd name="connsiteX34" fmla="*/ 757349 w 4489605"/>
              <a:gd name="connsiteY34" fmla="*/ 1345090 h 2799538"/>
              <a:gd name="connsiteX35" fmla="*/ 395272 w 4489605"/>
              <a:gd name="connsiteY35" fmla="*/ 1289858 h 2799538"/>
              <a:gd name="connsiteX36" fmla="*/ 63878 w 4489605"/>
              <a:gd name="connsiteY36" fmla="*/ 1578293 h 2799538"/>
              <a:gd name="connsiteX37" fmla="*/ 30077 w 4489605"/>
              <a:gd name="connsiteY37" fmla="*/ 1970319 h 2799538"/>
              <a:gd name="connsiteX38" fmla="*/ 401409 w 4489605"/>
              <a:gd name="connsiteY38" fmla="*/ 2241079 h 2799538"/>
              <a:gd name="connsiteX0" fmla="*/ 4128467 w 4485421"/>
              <a:gd name="connsiteY0" fmla="*/ 2799538 h 2799538"/>
              <a:gd name="connsiteX1" fmla="*/ 4392723 w 4485421"/>
              <a:gd name="connsiteY1" fmla="*/ 2688068 h 2799538"/>
              <a:gd name="connsiteX2" fmla="*/ 4462977 w 4485421"/>
              <a:gd name="connsiteY2" fmla="*/ 2257477 h 2799538"/>
              <a:gd name="connsiteX3" fmla="*/ 4140102 w 4485421"/>
              <a:gd name="connsiteY3" fmla="*/ 1903181 h 2799538"/>
              <a:gd name="connsiteX4" fmla="*/ 3653176 w 4485421"/>
              <a:gd name="connsiteY4" fmla="*/ 1974810 h 2799538"/>
              <a:gd name="connsiteX5" fmla="*/ 3512763 w 4485421"/>
              <a:gd name="connsiteY5" fmla="*/ 2181085 h 2799538"/>
              <a:gd name="connsiteX6" fmla="*/ 3355216 w 4485421"/>
              <a:gd name="connsiteY6" fmla="*/ 2179710 h 2799538"/>
              <a:gd name="connsiteX7" fmla="*/ 3076307 w 4485421"/>
              <a:gd name="connsiteY7" fmla="*/ 1885138 h 2799538"/>
              <a:gd name="connsiteX8" fmla="*/ 2888811 w 4485421"/>
              <a:gd name="connsiteY8" fmla="*/ 1467828 h 2799538"/>
              <a:gd name="connsiteX9" fmla="*/ 2870400 w 4485421"/>
              <a:gd name="connsiteY9" fmla="*/ 1210078 h 2799538"/>
              <a:gd name="connsiteX10" fmla="*/ 3000650 w 4485421"/>
              <a:gd name="connsiteY10" fmla="*/ 825099 h 2799538"/>
              <a:gd name="connsiteX11" fmla="*/ 3011549 w 4485421"/>
              <a:gd name="connsiteY11" fmla="*/ 688440 h 2799538"/>
              <a:gd name="connsiteX12" fmla="*/ 2962454 w 4485421"/>
              <a:gd name="connsiteY12" fmla="*/ 719125 h 2799538"/>
              <a:gd name="connsiteX13" fmla="*/ 2980865 w 4485421"/>
              <a:gd name="connsiteY13" fmla="*/ 571839 h 2799538"/>
              <a:gd name="connsiteX14" fmla="*/ 3017686 w 4485421"/>
              <a:gd name="connsiteY14" fmla="*/ 338636 h 2799538"/>
              <a:gd name="connsiteX15" fmla="*/ 2999276 w 4485421"/>
              <a:gd name="connsiteY15" fmla="*/ 142255 h 2799538"/>
              <a:gd name="connsiteX16" fmla="*/ 2817181 w 4485421"/>
              <a:gd name="connsiteY16" fmla="*/ 73742 h 2799538"/>
              <a:gd name="connsiteX17" fmla="*/ 2768454 w 4485421"/>
              <a:gd name="connsiteY17" fmla="*/ 231560 h 2799538"/>
              <a:gd name="connsiteX18" fmla="*/ 2612650 w 4485421"/>
              <a:gd name="connsiteY18" fmla="*/ 240446 h 2799538"/>
              <a:gd name="connsiteX19" fmla="*/ 2519222 w 4485421"/>
              <a:gd name="connsiteY19" fmla="*/ 146010 h 2799538"/>
              <a:gd name="connsiteX20" fmla="*/ 2502186 w 4485421"/>
              <a:gd name="connsiteY20" fmla="*/ 1106 h 2799538"/>
              <a:gd name="connsiteX21" fmla="*/ 2489912 w 4485421"/>
              <a:gd name="connsiteY21" fmla="*/ 80886 h 2799538"/>
              <a:gd name="connsiteX22" fmla="*/ 2354900 w 4485421"/>
              <a:gd name="connsiteY22" fmla="*/ 111571 h 2799538"/>
              <a:gd name="connsiteX23" fmla="*/ 2256709 w 4485421"/>
              <a:gd name="connsiteY23" fmla="*/ 87023 h 2799538"/>
              <a:gd name="connsiteX24" fmla="*/ 2268983 w 4485421"/>
              <a:gd name="connsiteY24" fmla="*/ 215898 h 2799538"/>
              <a:gd name="connsiteX25" fmla="*/ 2185079 w 4485421"/>
              <a:gd name="connsiteY25" fmla="*/ 547291 h 2799538"/>
              <a:gd name="connsiteX26" fmla="*/ 2176929 w 4485421"/>
              <a:gd name="connsiteY26" fmla="*/ 661144 h 2799538"/>
              <a:gd name="connsiteX27" fmla="*/ 2096142 w 4485421"/>
              <a:gd name="connsiteY27" fmla="*/ 817124 h 2799538"/>
              <a:gd name="connsiteX28" fmla="*/ 2097149 w 4485421"/>
              <a:gd name="connsiteY28" fmla="*/ 1099613 h 2799538"/>
              <a:gd name="connsiteX29" fmla="*/ 2029643 w 4485421"/>
              <a:gd name="connsiteY29" fmla="*/ 1167120 h 2799538"/>
              <a:gd name="connsiteX30" fmla="*/ 1937590 w 4485421"/>
              <a:gd name="connsiteY30" fmla="*/ 1253036 h 2799538"/>
              <a:gd name="connsiteX31" fmla="*/ 1679839 w 4485421"/>
              <a:gd name="connsiteY31" fmla="*/ 1338953 h 2799538"/>
              <a:gd name="connsiteX32" fmla="*/ 1213434 w 4485421"/>
              <a:gd name="connsiteY32" fmla="*/ 1547608 h 2799538"/>
              <a:gd name="connsiteX33" fmla="*/ 943410 w 4485421"/>
              <a:gd name="connsiteY33" fmla="*/ 1584430 h 2799538"/>
              <a:gd name="connsiteX34" fmla="*/ 753165 w 4485421"/>
              <a:gd name="connsiteY34" fmla="*/ 1345090 h 2799538"/>
              <a:gd name="connsiteX35" fmla="*/ 391088 w 4485421"/>
              <a:gd name="connsiteY35" fmla="*/ 1289858 h 2799538"/>
              <a:gd name="connsiteX36" fmla="*/ 59694 w 4485421"/>
              <a:gd name="connsiteY36" fmla="*/ 1578293 h 2799538"/>
              <a:gd name="connsiteX37" fmla="*/ 25893 w 4485421"/>
              <a:gd name="connsiteY37" fmla="*/ 1970319 h 2799538"/>
              <a:gd name="connsiteX38" fmla="*/ 397225 w 4485421"/>
              <a:gd name="connsiteY38" fmla="*/ 2241079 h 2799538"/>
              <a:gd name="connsiteX0" fmla="*/ 4130556 w 4487510"/>
              <a:gd name="connsiteY0" fmla="*/ 2799538 h 2799538"/>
              <a:gd name="connsiteX1" fmla="*/ 4394812 w 4487510"/>
              <a:gd name="connsiteY1" fmla="*/ 2688068 h 2799538"/>
              <a:gd name="connsiteX2" fmla="*/ 4465066 w 4487510"/>
              <a:gd name="connsiteY2" fmla="*/ 2257477 h 2799538"/>
              <a:gd name="connsiteX3" fmla="*/ 4142191 w 4487510"/>
              <a:gd name="connsiteY3" fmla="*/ 1903181 h 2799538"/>
              <a:gd name="connsiteX4" fmla="*/ 3655265 w 4487510"/>
              <a:gd name="connsiteY4" fmla="*/ 1974810 h 2799538"/>
              <a:gd name="connsiteX5" fmla="*/ 3514852 w 4487510"/>
              <a:gd name="connsiteY5" fmla="*/ 2181085 h 2799538"/>
              <a:gd name="connsiteX6" fmla="*/ 3357305 w 4487510"/>
              <a:gd name="connsiteY6" fmla="*/ 2179710 h 2799538"/>
              <a:gd name="connsiteX7" fmla="*/ 3078396 w 4487510"/>
              <a:gd name="connsiteY7" fmla="*/ 1885138 h 2799538"/>
              <a:gd name="connsiteX8" fmla="*/ 2890900 w 4487510"/>
              <a:gd name="connsiteY8" fmla="*/ 1467828 h 2799538"/>
              <a:gd name="connsiteX9" fmla="*/ 2872489 w 4487510"/>
              <a:gd name="connsiteY9" fmla="*/ 1210078 h 2799538"/>
              <a:gd name="connsiteX10" fmla="*/ 3002739 w 4487510"/>
              <a:gd name="connsiteY10" fmla="*/ 825099 h 2799538"/>
              <a:gd name="connsiteX11" fmla="*/ 3013638 w 4487510"/>
              <a:gd name="connsiteY11" fmla="*/ 688440 h 2799538"/>
              <a:gd name="connsiteX12" fmla="*/ 2964543 w 4487510"/>
              <a:gd name="connsiteY12" fmla="*/ 719125 h 2799538"/>
              <a:gd name="connsiteX13" fmla="*/ 2982954 w 4487510"/>
              <a:gd name="connsiteY13" fmla="*/ 571839 h 2799538"/>
              <a:gd name="connsiteX14" fmla="*/ 3019775 w 4487510"/>
              <a:gd name="connsiteY14" fmla="*/ 338636 h 2799538"/>
              <a:gd name="connsiteX15" fmla="*/ 3001365 w 4487510"/>
              <a:gd name="connsiteY15" fmla="*/ 142255 h 2799538"/>
              <a:gd name="connsiteX16" fmla="*/ 2819270 w 4487510"/>
              <a:gd name="connsiteY16" fmla="*/ 73742 h 2799538"/>
              <a:gd name="connsiteX17" fmla="*/ 2770543 w 4487510"/>
              <a:gd name="connsiteY17" fmla="*/ 231560 h 2799538"/>
              <a:gd name="connsiteX18" fmla="*/ 2614739 w 4487510"/>
              <a:gd name="connsiteY18" fmla="*/ 240446 h 2799538"/>
              <a:gd name="connsiteX19" fmla="*/ 2521311 w 4487510"/>
              <a:gd name="connsiteY19" fmla="*/ 146010 h 2799538"/>
              <a:gd name="connsiteX20" fmla="*/ 2504275 w 4487510"/>
              <a:gd name="connsiteY20" fmla="*/ 1106 h 2799538"/>
              <a:gd name="connsiteX21" fmla="*/ 2492001 w 4487510"/>
              <a:gd name="connsiteY21" fmla="*/ 80886 h 2799538"/>
              <a:gd name="connsiteX22" fmla="*/ 2356989 w 4487510"/>
              <a:gd name="connsiteY22" fmla="*/ 111571 h 2799538"/>
              <a:gd name="connsiteX23" fmla="*/ 2258798 w 4487510"/>
              <a:gd name="connsiteY23" fmla="*/ 87023 h 2799538"/>
              <a:gd name="connsiteX24" fmla="*/ 2271072 w 4487510"/>
              <a:gd name="connsiteY24" fmla="*/ 215898 h 2799538"/>
              <a:gd name="connsiteX25" fmla="*/ 2187168 w 4487510"/>
              <a:gd name="connsiteY25" fmla="*/ 547291 h 2799538"/>
              <a:gd name="connsiteX26" fmla="*/ 2179018 w 4487510"/>
              <a:gd name="connsiteY26" fmla="*/ 661144 h 2799538"/>
              <a:gd name="connsiteX27" fmla="*/ 2098231 w 4487510"/>
              <a:gd name="connsiteY27" fmla="*/ 817124 h 2799538"/>
              <a:gd name="connsiteX28" fmla="*/ 2099238 w 4487510"/>
              <a:gd name="connsiteY28" fmla="*/ 1099613 h 2799538"/>
              <a:gd name="connsiteX29" fmla="*/ 2031732 w 4487510"/>
              <a:gd name="connsiteY29" fmla="*/ 1167120 h 2799538"/>
              <a:gd name="connsiteX30" fmla="*/ 1939679 w 4487510"/>
              <a:gd name="connsiteY30" fmla="*/ 1253036 h 2799538"/>
              <a:gd name="connsiteX31" fmla="*/ 1681928 w 4487510"/>
              <a:gd name="connsiteY31" fmla="*/ 1338953 h 2799538"/>
              <a:gd name="connsiteX32" fmla="*/ 1215523 w 4487510"/>
              <a:gd name="connsiteY32" fmla="*/ 1547608 h 2799538"/>
              <a:gd name="connsiteX33" fmla="*/ 945499 w 4487510"/>
              <a:gd name="connsiteY33" fmla="*/ 1584430 h 2799538"/>
              <a:gd name="connsiteX34" fmla="*/ 755254 w 4487510"/>
              <a:gd name="connsiteY34" fmla="*/ 1345090 h 2799538"/>
              <a:gd name="connsiteX35" fmla="*/ 393177 w 4487510"/>
              <a:gd name="connsiteY35" fmla="*/ 1289858 h 2799538"/>
              <a:gd name="connsiteX36" fmla="*/ 61783 w 4487510"/>
              <a:gd name="connsiteY36" fmla="*/ 1578293 h 2799538"/>
              <a:gd name="connsiteX37" fmla="*/ 27982 w 4487510"/>
              <a:gd name="connsiteY37" fmla="*/ 1970319 h 2799538"/>
              <a:gd name="connsiteX38" fmla="*/ 399314 w 4487510"/>
              <a:gd name="connsiteY38" fmla="*/ 2241079 h 279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87510" h="2799538">
                <a:moveTo>
                  <a:pt x="4130556" y="2799538"/>
                </a:moveTo>
                <a:cubicBezTo>
                  <a:pt x="4238975" y="2791355"/>
                  <a:pt x="4296197" y="2771268"/>
                  <a:pt x="4394812" y="2688068"/>
                </a:cubicBezTo>
                <a:cubicBezTo>
                  <a:pt x="4493427" y="2604868"/>
                  <a:pt x="4507170" y="2388292"/>
                  <a:pt x="4465066" y="2257477"/>
                </a:cubicBezTo>
                <a:cubicBezTo>
                  <a:pt x="4422962" y="2126662"/>
                  <a:pt x="4277158" y="1950292"/>
                  <a:pt x="4142191" y="1903181"/>
                </a:cubicBezTo>
                <a:cubicBezTo>
                  <a:pt x="4007224" y="1856070"/>
                  <a:pt x="3805065" y="1849911"/>
                  <a:pt x="3655265" y="1974810"/>
                </a:cubicBezTo>
                <a:cubicBezTo>
                  <a:pt x="3560891" y="2053497"/>
                  <a:pt x="3564512" y="2146935"/>
                  <a:pt x="3514852" y="2181085"/>
                </a:cubicBezTo>
                <a:cubicBezTo>
                  <a:pt x="3465192" y="2215235"/>
                  <a:pt x="3430048" y="2229034"/>
                  <a:pt x="3357305" y="2179710"/>
                </a:cubicBezTo>
                <a:cubicBezTo>
                  <a:pt x="3284562" y="2130386"/>
                  <a:pt x="3142918" y="2011457"/>
                  <a:pt x="3078396" y="1885138"/>
                </a:cubicBezTo>
                <a:cubicBezTo>
                  <a:pt x="2995899" y="1723628"/>
                  <a:pt x="2925218" y="1580338"/>
                  <a:pt x="2890900" y="1467828"/>
                </a:cubicBezTo>
                <a:cubicBezTo>
                  <a:pt x="2856582" y="1355318"/>
                  <a:pt x="2853849" y="1317199"/>
                  <a:pt x="2872489" y="1210078"/>
                </a:cubicBezTo>
                <a:cubicBezTo>
                  <a:pt x="2891129" y="1102957"/>
                  <a:pt x="2977921" y="911679"/>
                  <a:pt x="3002739" y="825099"/>
                </a:cubicBezTo>
                <a:cubicBezTo>
                  <a:pt x="3016739" y="776259"/>
                  <a:pt x="3020004" y="706102"/>
                  <a:pt x="3013638" y="688440"/>
                </a:cubicBezTo>
                <a:cubicBezTo>
                  <a:pt x="3007272" y="670778"/>
                  <a:pt x="2969657" y="738558"/>
                  <a:pt x="2964543" y="719125"/>
                </a:cubicBezTo>
                <a:cubicBezTo>
                  <a:pt x="2959429" y="699692"/>
                  <a:pt x="2973749" y="635254"/>
                  <a:pt x="2982954" y="571839"/>
                </a:cubicBezTo>
                <a:cubicBezTo>
                  <a:pt x="2992159" y="508424"/>
                  <a:pt x="3016706" y="410233"/>
                  <a:pt x="3019775" y="338636"/>
                </a:cubicBezTo>
                <a:cubicBezTo>
                  <a:pt x="3022843" y="267039"/>
                  <a:pt x="3034782" y="186404"/>
                  <a:pt x="3001365" y="142255"/>
                </a:cubicBezTo>
                <a:cubicBezTo>
                  <a:pt x="2967948" y="98106"/>
                  <a:pt x="2857740" y="58858"/>
                  <a:pt x="2819270" y="73742"/>
                </a:cubicBezTo>
                <a:cubicBezTo>
                  <a:pt x="2780800" y="88626"/>
                  <a:pt x="2804632" y="203776"/>
                  <a:pt x="2770543" y="231560"/>
                </a:cubicBezTo>
                <a:cubicBezTo>
                  <a:pt x="2736455" y="259344"/>
                  <a:pt x="2656278" y="254704"/>
                  <a:pt x="2614739" y="240446"/>
                </a:cubicBezTo>
                <a:cubicBezTo>
                  <a:pt x="2573200" y="226188"/>
                  <a:pt x="2539722" y="185900"/>
                  <a:pt x="2521311" y="146010"/>
                </a:cubicBezTo>
                <a:cubicBezTo>
                  <a:pt x="2502900" y="106120"/>
                  <a:pt x="2509160" y="11960"/>
                  <a:pt x="2504275" y="1106"/>
                </a:cubicBezTo>
                <a:cubicBezTo>
                  <a:pt x="2499390" y="-9748"/>
                  <a:pt x="2516549" y="62475"/>
                  <a:pt x="2492001" y="80886"/>
                </a:cubicBezTo>
                <a:cubicBezTo>
                  <a:pt x="2467453" y="99297"/>
                  <a:pt x="2395856" y="110548"/>
                  <a:pt x="2356989" y="111571"/>
                </a:cubicBezTo>
                <a:cubicBezTo>
                  <a:pt x="2318122" y="112594"/>
                  <a:pt x="2273117" y="69635"/>
                  <a:pt x="2258798" y="87023"/>
                </a:cubicBezTo>
                <a:cubicBezTo>
                  <a:pt x="2244478" y="104411"/>
                  <a:pt x="2280629" y="108231"/>
                  <a:pt x="2271072" y="215898"/>
                </a:cubicBezTo>
                <a:cubicBezTo>
                  <a:pt x="2261515" y="323565"/>
                  <a:pt x="2202510" y="473083"/>
                  <a:pt x="2187168" y="547291"/>
                </a:cubicBezTo>
                <a:cubicBezTo>
                  <a:pt x="2171826" y="621499"/>
                  <a:pt x="2193841" y="616172"/>
                  <a:pt x="2179018" y="661144"/>
                </a:cubicBezTo>
                <a:cubicBezTo>
                  <a:pt x="2164195" y="706116"/>
                  <a:pt x="2111528" y="744046"/>
                  <a:pt x="2098231" y="817124"/>
                </a:cubicBezTo>
                <a:cubicBezTo>
                  <a:pt x="2084934" y="890202"/>
                  <a:pt x="2110321" y="1041280"/>
                  <a:pt x="2099238" y="1099613"/>
                </a:cubicBezTo>
                <a:cubicBezTo>
                  <a:pt x="2088155" y="1157946"/>
                  <a:pt x="2058325" y="1141550"/>
                  <a:pt x="2031732" y="1167120"/>
                </a:cubicBezTo>
                <a:cubicBezTo>
                  <a:pt x="2005139" y="1192690"/>
                  <a:pt x="1997980" y="1224397"/>
                  <a:pt x="1939679" y="1253036"/>
                </a:cubicBezTo>
                <a:cubicBezTo>
                  <a:pt x="1881378" y="1281675"/>
                  <a:pt x="1802621" y="1289858"/>
                  <a:pt x="1681928" y="1338953"/>
                </a:cubicBezTo>
                <a:cubicBezTo>
                  <a:pt x="1561235" y="1388048"/>
                  <a:pt x="1338261" y="1506695"/>
                  <a:pt x="1215523" y="1547608"/>
                </a:cubicBezTo>
                <a:cubicBezTo>
                  <a:pt x="1092785" y="1588521"/>
                  <a:pt x="1022211" y="1618183"/>
                  <a:pt x="945499" y="1584430"/>
                </a:cubicBezTo>
                <a:cubicBezTo>
                  <a:pt x="868787" y="1550677"/>
                  <a:pt x="847308" y="1394185"/>
                  <a:pt x="755254" y="1345090"/>
                </a:cubicBezTo>
                <a:cubicBezTo>
                  <a:pt x="663200" y="1295995"/>
                  <a:pt x="508755" y="1250991"/>
                  <a:pt x="393177" y="1289858"/>
                </a:cubicBezTo>
                <a:cubicBezTo>
                  <a:pt x="277599" y="1328725"/>
                  <a:pt x="122649" y="1464883"/>
                  <a:pt x="61783" y="1578293"/>
                </a:cubicBezTo>
                <a:cubicBezTo>
                  <a:pt x="917" y="1691703"/>
                  <a:pt x="-23511" y="1828899"/>
                  <a:pt x="27982" y="1970319"/>
                </a:cubicBezTo>
                <a:cubicBezTo>
                  <a:pt x="79475" y="2111739"/>
                  <a:pt x="281706" y="2244003"/>
                  <a:pt x="399314" y="2241079"/>
                </a:cubicBezTo>
              </a:path>
            </a:pathLst>
          </a:custGeom>
          <a:solidFill>
            <a:srgbClr val="1D1E21"/>
          </a:solidFill>
          <a:ln w="254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23F413CC-B758-473E-9409-142772CA175C}"/>
              </a:ext>
            </a:extLst>
          </p:cNvPr>
          <p:cNvSpPr/>
          <p:nvPr/>
        </p:nvSpPr>
        <p:spPr>
          <a:xfrm>
            <a:off x="4701024" y="7210779"/>
            <a:ext cx="547048" cy="926224"/>
          </a:xfrm>
          <a:custGeom>
            <a:avLst/>
            <a:gdLst>
              <a:gd name="connsiteX0" fmla="*/ 35194 w 547048"/>
              <a:gd name="connsiteY0" fmla="*/ 0 h 926224"/>
              <a:gd name="connsiteX1" fmla="*/ 89773 w 547048"/>
              <a:gd name="connsiteY1" fmla="*/ 4164 h 926224"/>
              <a:gd name="connsiteX2" fmla="*/ 201729 w 547048"/>
              <a:gd name="connsiteY2" fmla="*/ 30411 h 926224"/>
              <a:gd name="connsiteX3" fmla="*/ 524604 w 547048"/>
              <a:gd name="connsiteY3" fmla="*/ 384707 h 926224"/>
              <a:gd name="connsiteX4" fmla="*/ 454350 w 547048"/>
              <a:gd name="connsiteY4" fmla="*/ 815298 h 926224"/>
              <a:gd name="connsiteX5" fmla="*/ 263256 w 547048"/>
              <a:gd name="connsiteY5" fmla="*/ 917599 h 926224"/>
              <a:gd name="connsiteX6" fmla="*/ 194440 w 547048"/>
              <a:gd name="connsiteY6" fmla="*/ 926224 h 926224"/>
              <a:gd name="connsiteX7" fmla="*/ 166765 w 547048"/>
              <a:gd name="connsiteY7" fmla="*/ 882795 h 926224"/>
              <a:gd name="connsiteX8" fmla="*/ 68620 w 547048"/>
              <a:gd name="connsiteY8" fmla="*/ 578290 h 926224"/>
              <a:gd name="connsiteX9" fmla="*/ 123389 w 547048"/>
              <a:gd name="connsiteY9" fmla="*/ 121090 h 926224"/>
              <a:gd name="connsiteX10" fmla="*/ 99576 w 547048"/>
              <a:gd name="connsiteY10" fmla="*/ 78227 h 926224"/>
              <a:gd name="connsiteX11" fmla="*/ 23376 w 547048"/>
              <a:gd name="connsiteY11" fmla="*/ 44890 h 926224"/>
              <a:gd name="connsiteX12" fmla="*/ 11470 w 547048"/>
              <a:gd name="connsiteY12" fmla="*/ 9171 h 92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7048" h="926224">
                <a:moveTo>
                  <a:pt x="35194" y="0"/>
                </a:moveTo>
                <a:lnTo>
                  <a:pt x="89773" y="4164"/>
                </a:lnTo>
                <a:cubicBezTo>
                  <a:pt x="130046" y="9415"/>
                  <a:pt x="167988" y="18633"/>
                  <a:pt x="201729" y="30411"/>
                </a:cubicBezTo>
                <a:cubicBezTo>
                  <a:pt x="336696" y="77522"/>
                  <a:pt x="482500" y="253892"/>
                  <a:pt x="524604" y="384707"/>
                </a:cubicBezTo>
                <a:cubicBezTo>
                  <a:pt x="566708" y="515522"/>
                  <a:pt x="552965" y="732098"/>
                  <a:pt x="454350" y="815298"/>
                </a:cubicBezTo>
                <a:cubicBezTo>
                  <a:pt x="380389" y="877698"/>
                  <a:pt x="329711" y="904597"/>
                  <a:pt x="263256" y="917599"/>
                </a:cubicBezTo>
                <a:lnTo>
                  <a:pt x="194440" y="926224"/>
                </a:lnTo>
                <a:lnTo>
                  <a:pt x="166765" y="882795"/>
                </a:lnTo>
                <a:cubicBezTo>
                  <a:pt x="118973" y="795207"/>
                  <a:pt x="83255" y="667835"/>
                  <a:pt x="68620" y="578290"/>
                </a:cubicBezTo>
                <a:cubicBezTo>
                  <a:pt x="97593" y="546936"/>
                  <a:pt x="113411" y="263526"/>
                  <a:pt x="123389" y="121090"/>
                </a:cubicBezTo>
                <a:cubicBezTo>
                  <a:pt x="126406" y="78023"/>
                  <a:pt x="118626" y="88545"/>
                  <a:pt x="99576" y="78227"/>
                </a:cubicBezTo>
                <a:cubicBezTo>
                  <a:pt x="80526" y="67909"/>
                  <a:pt x="38060" y="56399"/>
                  <a:pt x="23376" y="44890"/>
                </a:cubicBezTo>
                <a:cubicBezTo>
                  <a:pt x="8692" y="33381"/>
                  <a:pt x="-13930" y="17902"/>
                  <a:pt x="11470" y="9171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7" name="フリーフォーム: 図形 116">
            <a:extLst>
              <a:ext uri="{FF2B5EF4-FFF2-40B4-BE49-F238E27FC236}">
                <a16:creationId xmlns:a16="http://schemas.microsoft.com/office/drawing/2014/main" id="{0614E62E-30C6-4F27-A1AD-268E890ADE67}"/>
              </a:ext>
            </a:extLst>
          </p:cNvPr>
          <p:cNvSpPr/>
          <p:nvPr/>
        </p:nvSpPr>
        <p:spPr>
          <a:xfrm>
            <a:off x="760563" y="6613659"/>
            <a:ext cx="479909" cy="971567"/>
          </a:xfrm>
          <a:custGeom>
            <a:avLst/>
            <a:gdLst>
              <a:gd name="connsiteX0" fmla="*/ 479909 w 479909"/>
              <a:gd name="connsiteY0" fmla="*/ 0 h 971567"/>
              <a:gd name="connsiteX1" fmla="*/ 435467 w 479909"/>
              <a:gd name="connsiteY1" fmla="*/ 36312 h 971567"/>
              <a:gd name="connsiteX2" fmla="*/ 339576 w 479909"/>
              <a:gd name="connsiteY2" fmla="*/ 139567 h 971567"/>
              <a:gd name="connsiteX3" fmla="*/ 418157 w 479909"/>
              <a:gd name="connsiteY3" fmla="*/ 182430 h 971567"/>
              <a:gd name="connsiteX4" fmla="*/ 287188 w 479909"/>
              <a:gd name="connsiteY4" fmla="*/ 265773 h 971567"/>
              <a:gd name="connsiteX5" fmla="*/ 208607 w 479909"/>
              <a:gd name="connsiteY5" fmla="*/ 582480 h 971567"/>
              <a:gd name="connsiteX6" fmla="*/ 394344 w 479909"/>
              <a:gd name="connsiteY6" fmla="*/ 930142 h 971567"/>
              <a:gd name="connsiteX7" fmla="*/ 441744 w 479909"/>
              <a:gd name="connsiteY7" fmla="*/ 968711 h 971567"/>
              <a:gd name="connsiteX8" fmla="*/ 440313 w 479909"/>
              <a:gd name="connsiteY8" fmla="*/ 971567 h 971567"/>
              <a:gd name="connsiteX9" fmla="*/ 399314 w 479909"/>
              <a:gd name="connsiteY9" fmla="*/ 965430 h 971567"/>
              <a:gd name="connsiteX10" fmla="*/ 27982 w 479909"/>
              <a:gd name="connsiteY10" fmla="*/ 694670 h 971567"/>
              <a:gd name="connsiteX11" fmla="*/ 61783 w 479909"/>
              <a:gd name="connsiteY11" fmla="*/ 302644 h 971567"/>
              <a:gd name="connsiteX12" fmla="*/ 393177 w 479909"/>
              <a:gd name="connsiteY12" fmla="*/ 14209 h 971567"/>
              <a:gd name="connsiteX13" fmla="*/ 438143 w 479909"/>
              <a:gd name="connsiteY13" fmla="*/ 3410 h 971567"/>
              <a:gd name="connsiteX14" fmla="*/ 479909 w 479909"/>
              <a:gd name="connsiteY14" fmla="*/ 0 h 97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9909" h="971567">
                <a:moveTo>
                  <a:pt x="479909" y="0"/>
                </a:moveTo>
                <a:lnTo>
                  <a:pt x="435467" y="36312"/>
                </a:lnTo>
                <a:cubicBezTo>
                  <a:pt x="396092" y="71346"/>
                  <a:pt x="358885" y="110240"/>
                  <a:pt x="339576" y="139567"/>
                </a:cubicBezTo>
                <a:cubicBezTo>
                  <a:pt x="326967" y="158718"/>
                  <a:pt x="427796" y="157034"/>
                  <a:pt x="418157" y="182430"/>
                </a:cubicBezTo>
                <a:cubicBezTo>
                  <a:pt x="396862" y="238537"/>
                  <a:pt x="296090" y="245595"/>
                  <a:pt x="287188" y="265773"/>
                </a:cubicBezTo>
                <a:cubicBezTo>
                  <a:pt x="256404" y="335550"/>
                  <a:pt x="200667" y="470602"/>
                  <a:pt x="208607" y="582480"/>
                </a:cubicBezTo>
                <a:cubicBezTo>
                  <a:pt x="221704" y="767027"/>
                  <a:pt x="263375" y="876167"/>
                  <a:pt x="394344" y="930142"/>
                </a:cubicBezTo>
                <a:cubicBezTo>
                  <a:pt x="447116" y="951891"/>
                  <a:pt x="446626" y="960215"/>
                  <a:pt x="441744" y="968711"/>
                </a:cubicBezTo>
                <a:lnTo>
                  <a:pt x="440313" y="971567"/>
                </a:lnTo>
                <a:lnTo>
                  <a:pt x="399314" y="965430"/>
                </a:lnTo>
                <a:cubicBezTo>
                  <a:pt x="281706" y="968354"/>
                  <a:pt x="79475" y="836090"/>
                  <a:pt x="27982" y="694670"/>
                </a:cubicBezTo>
                <a:cubicBezTo>
                  <a:pt x="-23511" y="553250"/>
                  <a:pt x="917" y="416054"/>
                  <a:pt x="61783" y="302644"/>
                </a:cubicBezTo>
                <a:cubicBezTo>
                  <a:pt x="122649" y="189234"/>
                  <a:pt x="277599" y="53076"/>
                  <a:pt x="393177" y="14209"/>
                </a:cubicBezTo>
                <a:cubicBezTo>
                  <a:pt x="407624" y="9351"/>
                  <a:pt x="422679" y="5803"/>
                  <a:pt x="438143" y="3410"/>
                </a:cubicBezTo>
                <a:lnTo>
                  <a:pt x="479909" y="0"/>
                </a:ln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フリーフォーム: 図形 113">
            <a:extLst>
              <a:ext uri="{FF2B5EF4-FFF2-40B4-BE49-F238E27FC236}">
                <a16:creationId xmlns:a16="http://schemas.microsoft.com/office/drawing/2014/main" id="{40A78943-0B27-4C65-B582-393008417EBF}"/>
              </a:ext>
            </a:extLst>
          </p:cNvPr>
          <p:cNvSpPr/>
          <p:nvPr/>
        </p:nvSpPr>
        <p:spPr>
          <a:xfrm>
            <a:off x="760562" y="5338009"/>
            <a:ext cx="4487510" cy="2799538"/>
          </a:xfrm>
          <a:custGeom>
            <a:avLst/>
            <a:gdLst>
              <a:gd name="connsiteX0" fmla="*/ 4149101 w 4518312"/>
              <a:gd name="connsiteY0" fmla="*/ 2799609 h 2799609"/>
              <a:gd name="connsiteX1" fmla="*/ 4425263 w 4518312"/>
              <a:gd name="connsiteY1" fmla="*/ 2695282 h 2799609"/>
              <a:gd name="connsiteX2" fmla="*/ 4505042 w 4518312"/>
              <a:gd name="connsiteY2" fmla="*/ 2271835 h 2799609"/>
              <a:gd name="connsiteX3" fmla="*/ 4179786 w 4518312"/>
              <a:gd name="connsiteY3" fmla="*/ 1891346 h 2799609"/>
              <a:gd name="connsiteX4" fmla="*/ 3664285 w 4518312"/>
              <a:gd name="connsiteY4" fmla="*/ 1977263 h 2799609"/>
              <a:gd name="connsiteX5" fmla="*/ 3547684 w 4518312"/>
              <a:gd name="connsiteY5" fmla="*/ 2185918 h 2799609"/>
              <a:gd name="connsiteX6" fmla="*/ 3375850 w 4518312"/>
              <a:gd name="connsiteY6" fmla="*/ 2179781 h 2799609"/>
              <a:gd name="connsiteX7" fmla="*/ 3087416 w 4518312"/>
              <a:gd name="connsiteY7" fmla="*/ 1885209 h 2799609"/>
              <a:gd name="connsiteX8" fmla="*/ 2909445 w 4518312"/>
              <a:gd name="connsiteY8" fmla="*/ 1467899 h 2799609"/>
              <a:gd name="connsiteX9" fmla="*/ 2891034 w 4518312"/>
              <a:gd name="connsiteY9" fmla="*/ 1210149 h 2799609"/>
              <a:gd name="connsiteX10" fmla="*/ 3026046 w 4518312"/>
              <a:gd name="connsiteY10" fmla="*/ 798976 h 2799609"/>
              <a:gd name="connsiteX11" fmla="*/ 3032183 w 4518312"/>
              <a:gd name="connsiteY11" fmla="*/ 688511 h 2799609"/>
              <a:gd name="connsiteX12" fmla="*/ 2983088 w 4518312"/>
              <a:gd name="connsiteY12" fmla="*/ 719196 h 2799609"/>
              <a:gd name="connsiteX13" fmla="*/ 3001499 w 4518312"/>
              <a:gd name="connsiteY13" fmla="*/ 571910 h 2799609"/>
              <a:gd name="connsiteX14" fmla="*/ 3038320 w 4518312"/>
              <a:gd name="connsiteY14" fmla="*/ 338707 h 2799609"/>
              <a:gd name="connsiteX15" fmla="*/ 3019910 w 4518312"/>
              <a:gd name="connsiteY15" fmla="*/ 142326 h 2799609"/>
              <a:gd name="connsiteX16" fmla="*/ 2823528 w 4518312"/>
              <a:gd name="connsiteY16" fmla="*/ 80957 h 2799609"/>
              <a:gd name="connsiteX17" fmla="*/ 2786707 w 4518312"/>
              <a:gd name="connsiteY17" fmla="*/ 222106 h 2799609"/>
              <a:gd name="connsiteX18" fmla="*/ 2633284 w 4518312"/>
              <a:gd name="connsiteY18" fmla="*/ 240517 h 2799609"/>
              <a:gd name="connsiteX19" fmla="*/ 2535093 w 4518312"/>
              <a:gd name="connsiteY19" fmla="*/ 148463 h 2799609"/>
              <a:gd name="connsiteX20" fmla="*/ 2522820 w 4518312"/>
              <a:gd name="connsiteY20" fmla="*/ 1177 h 2799609"/>
              <a:gd name="connsiteX21" fmla="*/ 2510546 w 4518312"/>
              <a:gd name="connsiteY21" fmla="*/ 80957 h 2799609"/>
              <a:gd name="connsiteX22" fmla="*/ 2375534 w 4518312"/>
              <a:gd name="connsiteY22" fmla="*/ 111642 h 2799609"/>
              <a:gd name="connsiteX23" fmla="*/ 2277343 w 4518312"/>
              <a:gd name="connsiteY23" fmla="*/ 87094 h 2799609"/>
              <a:gd name="connsiteX24" fmla="*/ 2289617 w 4518312"/>
              <a:gd name="connsiteY24" fmla="*/ 215969 h 2799609"/>
              <a:gd name="connsiteX25" fmla="*/ 2191426 w 4518312"/>
              <a:gd name="connsiteY25" fmla="*/ 547362 h 2799609"/>
              <a:gd name="connsiteX26" fmla="*/ 2197563 w 4518312"/>
              <a:gd name="connsiteY26" fmla="*/ 651690 h 2799609"/>
              <a:gd name="connsiteX27" fmla="*/ 2123920 w 4518312"/>
              <a:gd name="connsiteY27" fmla="*/ 731470 h 2799609"/>
              <a:gd name="connsiteX28" fmla="*/ 2117783 w 4518312"/>
              <a:gd name="connsiteY28" fmla="*/ 1099684 h 2799609"/>
              <a:gd name="connsiteX29" fmla="*/ 2050277 w 4518312"/>
              <a:gd name="connsiteY29" fmla="*/ 1167191 h 2799609"/>
              <a:gd name="connsiteX30" fmla="*/ 1958224 w 4518312"/>
              <a:gd name="connsiteY30" fmla="*/ 1253107 h 2799609"/>
              <a:gd name="connsiteX31" fmla="*/ 1700473 w 4518312"/>
              <a:gd name="connsiteY31" fmla="*/ 1339024 h 2799609"/>
              <a:gd name="connsiteX32" fmla="*/ 1234068 w 4518312"/>
              <a:gd name="connsiteY32" fmla="*/ 1547679 h 2799609"/>
              <a:gd name="connsiteX33" fmla="*/ 964044 w 4518312"/>
              <a:gd name="connsiteY33" fmla="*/ 1584501 h 2799609"/>
              <a:gd name="connsiteX34" fmla="*/ 773799 w 4518312"/>
              <a:gd name="connsiteY34" fmla="*/ 1345161 h 2799609"/>
              <a:gd name="connsiteX35" fmla="*/ 411722 w 4518312"/>
              <a:gd name="connsiteY35" fmla="*/ 1289929 h 2799609"/>
              <a:gd name="connsiteX36" fmla="*/ 80328 w 4518312"/>
              <a:gd name="connsiteY36" fmla="*/ 1578364 h 2799609"/>
              <a:gd name="connsiteX37" fmla="*/ 25096 w 4518312"/>
              <a:gd name="connsiteY37" fmla="*/ 1946578 h 2799609"/>
              <a:gd name="connsiteX38" fmla="*/ 417859 w 4518312"/>
              <a:gd name="connsiteY38" fmla="*/ 2241150 h 2799609"/>
              <a:gd name="connsiteX0" fmla="*/ 4149101 w 4522079"/>
              <a:gd name="connsiteY0" fmla="*/ 2799609 h 2799609"/>
              <a:gd name="connsiteX1" fmla="*/ 4425263 w 4522079"/>
              <a:gd name="connsiteY1" fmla="*/ 2695282 h 2799609"/>
              <a:gd name="connsiteX2" fmla="*/ 4505042 w 4522079"/>
              <a:gd name="connsiteY2" fmla="*/ 2271835 h 2799609"/>
              <a:gd name="connsiteX3" fmla="*/ 4179786 w 4522079"/>
              <a:gd name="connsiteY3" fmla="*/ 1891346 h 2799609"/>
              <a:gd name="connsiteX4" fmla="*/ 3664285 w 4522079"/>
              <a:gd name="connsiteY4" fmla="*/ 1977263 h 2799609"/>
              <a:gd name="connsiteX5" fmla="*/ 3547684 w 4522079"/>
              <a:gd name="connsiteY5" fmla="*/ 2185918 h 2799609"/>
              <a:gd name="connsiteX6" fmla="*/ 3375850 w 4522079"/>
              <a:gd name="connsiteY6" fmla="*/ 2179781 h 2799609"/>
              <a:gd name="connsiteX7" fmla="*/ 3087416 w 4522079"/>
              <a:gd name="connsiteY7" fmla="*/ 1885209 h 2799609"/>
              <a:gd name="connsiteX8" fmla="*/ 2909445 w 4522079"/>
              <a:gd name="connsiteY8" fmla="*/ 1467899 h 2799609"/>
              <a:gd name="connsiteX9" fmla="*/ 2891034 w 4522079"/>
              <a:gd name="connsiteY9" fmla="*/ 1210149 h 2799609"/>
              <a:gd name="connsiteX10" fmla="*/ 3026046 w 4522079"/>
              <a:gd name="connsiteY10" fmla="*/ 798976 h 2799609"/>
              <a:gd name="connsiteX11" fmla="*/ 3032183 w 4522079"/>
              <a:gd name="connsiteY11" fmla="*/ 688511 h 2799609"/>
              <a:gd name="connsiteX12" fmla="*/ 2983088 w 4522079"/>
              <a:gd name="connsiteY12" fmla="*/ 719196 h 2799609"/>
              <a:gd name="connsiteX13" fmla="*/ 3001499 w 4522079"/>
              <a:gd name="connsiteY13" fmla="*/ 571910 h 2799609"/>
              <a:gd name="connsiteX14" fmla="*/ 3038320 w 4522079"/>
              <a:gd name="connsiteY14" fmla="*/ 338707 h 2799609"/>
              <a:gd name="connsiteX15" fmla="*/ 3019910 w 4522079"/>
              <a:gd name="connsiteY15" fmla="*/ 142326 h 2799609"/>
              <a:gd name="connsiteX16" fmla="*/ 2823528 w 4522079"/>
              <a:gd name="connsiteY16" fmla="*/ 80957 h 2799609"/>
              <a:gd name="connsiteX17" fmla="*/ 2786707 w 4522079"/>
              <a:gd name="connsiteY17" fmla="*/ 222106 h 2799609"/>
              <a:gd name="connsiteX18" fmla="*/ 2633284 w 4522079"/>
              <a:gd name="connsiteY18" fmla="*/ 240517 h 2799609"/>
              <a:gd name="connsiteX19" fmla="*/ 2535093 w 4522079"/>
              <a:gd name="connsiteY19" fmla="*/ 148463 h 2799609"/>
              <a:gd name="connsiteX20" fmla="*/ 2522820 w 4522079"/>
              <a:gd name="connsiteY20" fmla="*/ 1177 h 2799609"/>
              <a:gd name="connsiteX21" fmla="*/ 2510546 w 4522079"/>
              <a:gd name="connsiteY21" fmla="*/ 80957 h 2799609"/>
              <a:gd name="connsiteX22" fmla="*/ 2375534 w 4522079"/>
              <a:gd name="connsiteY22" fmla="*/ 111642 h 2799609"/>
              <a:gd name="connsiteX23" fmla="*/ 2277343 w 4522079"/>
              <a:gd name="connsiteY23" fmla="*/ 87094 h 2799609"/>
              <a:gd name="connsiteX24" fmla="*/ 2289617 w 4522079"/>
              <a:gd name="connsiteY24" fmla="*/ 215969 h 2799609"/>
              <a:gd name="connsiteX25" fmla="*/ 2191426 w 4522079"/>
              <a:gd name="connsiteY25" fmla="*/ 547362 h 2799609"/>
              <a:gd name="connsiteX26" fmla="*/ 2197563 w 4522079"/>
              <a:gd name="connsiteY26" fmla="*/ 651690 h 2799609"/>
              <a:gd name="connsiteX27" fmla="*/ 2123920 w 4522079"/>
              <a:gd name="connsiteY27" fmla="*/ 731470 h 2799609"/>
              <a:gd name="connsiteX28" fmla="*/ 2117783 w 4522079"/>
              <a:gd name="connsiteY28" fmla="*/ 1099684 h 2799609"/>
              <a:gd name="connsiteX29" fmla="*/ 2050277 w 4522079"/>
              <a:gd name="connsiteY29" fmla="*/ 1167191 h 2799609"/>
              <a:gd name="connsiteX30" fmla="*/ 1958224 w 4522079"/>
              <a:gd name="connsiteY30" fmla="*/ 1253107 h 2799609"/>
              <a:gd name="connsiteX31" fmla="*/ 1700473 w 4522079"/>
              <a:gd name="connsiteY31" fmla="*/ 1339024 h 2799609"/>
              <a:gd name="connsiteX32" fmla="*/ 1234068 w 4522079"/>
              <a:gd name="connsiteY32" fmla="*/ 1547679 h 2799609"/>
              <a:gd name="connsiteX33" fmla="*/ 964044 w 4522079"/>
              <a:gd name="connsiteY33" fmla="*/ 1584501 h 2799609"/>
              <a:gd name="connsiteX34" fmla="*/ 773799 w 4522079"/>
              <a:gd name="connsiteY34" fmla="*/ 1345161 h 2799609"/>
              <a:gd name="connsiteX35" fmla="*/ 411722 w 4522079"/>
              <a:gd name="connsiteY35" fmla="*/ 1289929 h 2799609"/>
              <a:gd name="connsiteX36" fmla="*/ 80328 w 4522079"/>
              <a:gd name="connsiteY36" fmla="*/ 1578364 h 2799609"/>
              <a:gd name="connsiteX37" fmla="*/ 25096 w 4522079"/>
              <a:gd name="connsiteY37" fmla="*/ 1946578 h 2799609"/>
              <a:gd name="connsiteX38" fmla="*/ 417859 w 4522079"/>
              <a:gd name="connsiteY38" fmla="*/ 2241150 h 2799609"/>
              <a:gd name="connsiteX0" fmla="*/ 4149101 w 4519166"/>
              <a:gd name="connsiteY0" fmla="*/ 2799609 h 2799609"/>
              <a:gd name="connsiteX1" fmla="*/ 4413357 w 4519166"/>
              <a:gd name="connsiteY1" fmla="*/ 2688139 h 2799609"/>
              <a:gd name="connsiteX2" fmla="*/ 4505042 w 4519166"/>
              <a:gd name="connsiteY2" fmla="*/ 2271835 h 2799609"/>
              <a:gd name="connsiteX3" fmla="*/ 4179786 w 4519166"/>
              <a:gd name="connsiteY3" fmla="*/ 1891346 h 2799609"/>
              <a:gd name="connsiteX4" fmla="*/ 3664285 w 4519166"/>
              <a:gd name="connsiteY4" fmla="*/ 1977263 h 2799609"/>
              <a:gd name="connsiteX5" fmla="*/ 3547684 w 4519166"/>
              <a:gd name="connsiteY5" fmla="*/ 2185918 h 2799609"/>
              <a:gd name="connsiteX6" fmla="*/ 3375850 w 4519166"/>
              <a:gd name="connsiteY6" fmla="*/ 2179781 h 2799609"/>
              <a:gd name="connsiteX7" fmla="*/ 3087416 w 4519166"/>
              <a:gd name="connsiteY7" fmla="*/ 1885209 h 2799609"/>
              <a:gd name="connsiteX8" fmla="*/ 2909445 w 4519166"/>
              <a:gd name="connsiteY8" fmla="*/ 1467899 h 2799609"/>
              <a:gd name="connsiteX9" fmla="*/ 2891034 w 4519166"/>
              <a:gd name="connsiteY9" fmla="*/ 1210149 h 2799609"/>
              <a:gd name="connsiteX10" fmla="*/ 3026046 w 4519166"/>
              <a:gd name="connsiteY10" fmla="*/ 798976 h 2799609"/>
              <a:gd name="connsiteX11" fmla="*/ 3032183 w 4519166"/>
              <a:gd name="connsiteY11" fmla="*/ 688511 h 2799609"/>
              <a:gd name="connsiteX12" fmla="*/ 2983088 w 4519166"/>
              <a:gd name="connsiteY12" fmla="*/ 719196 h 2799609"/>
              <a:gd name="connsiteX13" fmla="*/ 3001499 w 4519166"/>
              <a:gd name="connsiteY13" fmla="*/ 571910 h 2799609"/>
              <a:gd name="connsiteX14" fmla="*/ 3038320 w 4519166"/>
              <a:gd name="connsiteY14" fmla="*/ 338707 h 2799609"/>
              <a:gd name="connsiteX15" fmla="*/ 3019910 w 4519166"/>
              <a:gd name="connsiteY15" fmla="*/ 142326 h 2799609"/>
              <a:gd name="connsiteX16" fmla="*/ 2823528 w 4519166"/>
              <a:gd name="connsiteY16" fmla="*/ 80957 h 2799609"/>
              <a:gd name="connsiteX17" fmla="*/ 2786707 w 4519166"/>
              <a:gd name="connsiteY17" fmla="*/ 222106 h 2799609"/>
              <a:gd name="connsiteX18" fmla="*/ 2633284 w 4519166"/>
              <a:gd name="connsiteY18" fmla="*/ 240517 h 2799609"/>
              <a:gd name="connsiteX19" fmla="*/ 2535093 w 4519166"/>
              <a:gd name="connsiteY19" fmla="*/ 148463 h 2799609"/>
              <a:gd name="connsiteX20" fmla="*/ 2522820 w 4519166"/>
              <a:gd name="connsiteY20" fmla="*/ 1177 h 2799609"/>
              <a:gd name="connsiteX21" fmla="*/ 2510546 w 4519166"/>
              <a:gd name="connsiteY21" fmla="*/ 80957 h 2799609"/>
              <a:gd name="connsiteX22" fmla="*/ 2375534 w 4519166"/>
              <a:gd name="connsiteY22" fmla="*/ 111642 h 2799609"/>
              <a:gd name="connsiteX23" fmla="*/ 2277343 w 4519166"/>
              <a:gd name="connsiteY23" fmla="*/ 87094 h 2799609"/>
              <a:gd name="connsiteX24" fmla="*/ 2289617 w 4519166"/>
              <a:gd name="connsiteY24" fmla="*/ 215969 h 2799609"/>
              <a:gd name="connsiteX25" fmla="*/ 2191426 w 4519166"/>
              <a:gd name="connsiteY25" fmla="*/ 547362 h 2799609"/>
              <a:gd name="connsiteX26" fmla="*/ 2197563 w 4519166"/>
              <a:gd name="connsiteY26" fmla="*/ 651690 h 2799609"/>
              <a:gd name="connsiteX27" fmla="*/ 2123920 w 4519166"/>
              <a:gd name="connsiteY27" fmla="*/ 731470 h 2799609"/>
              <a:gd name="connsiteX28" fmla="*/ 2117783 w 4519166"/>
              <a:gd name="connsiteY28" fmla="*/ 1099684 h 2799609"/>
              <a:gd name="connsiteX29" fmla="*/ 2050277 w 4519166"/>
              <a:gd name="connsiteY29" fmla="*/ 1167191 h 2799609"/>
              <a:gd name="connsiteX30" fmla="*/ 1958224 w 4519166"/>
              <a:gd name="connsiteY30" fmla="*/ 1253107 h 2799609"/>
              <a:gd name="connsiteX31" fmla="*/ 1700473 w 4519166"/>
              <a:gd name="connsiteY31" fmla="*/ 1339024 h 2799609"/>
              <a:gd name="connsiteX32" fmla="*/ 1234068 w 4519166"/>
              <a:gd name="connsiteY32" fmla="*/ 1547679 h 2799609"/>
              <a:gd name="connsiteX33" fmla="*/ 964044 w 4519166"/>
              <a:gd name="connsiteY33" fmla="*/ 1584501 h 2799609"/>
              <a:gd name="connsiteX34" fmla="*/ 773799 w 4519166"/>
              <a:gd name="connsiteY34" fmla="*/ 1345161 h 2799609"/>
              <a:gd name="connsiteX35" fmla="*/ 411722 w 4519166"/>
              <a:gd name="connsiteY35" fmla="*/ 1289929 h 2799609"/>
              <a:gd name="connsiteX36" fmla="*/ 80328 w 4519166"/>
              <a:gd name="connsiteY36" fmla="*/ 1578364 h 2799609"/>
              <a:gd name="connsiteX37" fmla="*/ 25096 w 4519166"/>
              <a:gd name="connsiteY37" fmla="*/ 1946578 h 2799609"/>
              <a:gd name="connsiteX38" fmla="*/ 417859 w 4519166"/>
              <a:gd name="connsiteY38" fmla="*/ 2241150 h 2799609"/>
              <a:gd name="connsiteX0" fmla="*/ 4149101 w 4496925"/>
              <a:gd name="connsiteY0" fmla="*/ 2799609 h 2799609"/>
              <a:gd name="connsiteX1" fmla="*/ 4413357 w 4496925"/>
              <a:gd name="connsiteY1" fmla="*/ 2688139 h 2799609"/>
              <a:gd name="connsiteX2" fmla="*/ 4483611 w 4496925"/>
              <a:gd name="connsiteY2" fmla="*/ 2257548 h 2799609"/>
              <a:gd name="connsiteX3" fmla="*/ 4179786 w 4496925"/>
              <a:gd name="connsiteY3" fmla="*/ 1891346 h 2799609"/>
              <a:gd name="connsiteX4" fmla="*/ 3664285 w 4496925"/>
              <a:gd name="connsiteY4" fmla="*/ 1977263 h 2799609"/>
              <a:gd name="connsiteX5" fmla="*/ 3547684 w 4496925"/>
              <a:gd name="connsiteY5" fmla="*/ 2185918 h 2799609"/>
              <a:gd name="connsiteX6" fmla="*/ 3375850 w 4496925"/>
              <a:gd name="connsiteY6" fmla="*/ 2179781 h 2799609"/>
              <a:gd name="connsiteX7" fmla="*/ 3087416 w 4496925"/>
              <a:gd name="connsiteY7" fmla="*/ 1885209 h 2799609"/>
              <a:gd name="connsiteX8" fmla="*/ 2909445 w 4496925"/>
              <a:gd name="connsiteY8" fmla="*/ 1467899 h 2799609"/>
              <a:gd name="connsiteX9" fmla="*/ 2891034 w 4496925"/>
              <a:gd name="connsiteY9" fmla="*/ 1210149 h 2799609"/>
              <a:gd name="connsiteX10" fmla="*/ 3026046 w 4496925"/>
              <a:gd name="connsiteY10" fmla="*/ 798976 h 2799609"/>
              <a:gd name="connsiteX11" fmla="*/ 3032183 w 4496925"/>
              <a:gd name="connsiteY11" fmla="*/ 688511 h 2799609"/>
              <a:gd name="connsiteX12" fmla="*/ 2983088 w 4496925"/>
              <a:gd name="connsiteY12" fmla="*/ 719196 h 2799609"/>
              <a:gd name="connsiteX13" fmla="*/ 3001499 w 4496925"/>
              <a:gd name="connsiteY13" fmla="*/ 571910 h 2799609"/>
              <a:gd name="connsiteX14" fmla="*/ 3038320 w 4496925"/>
              <a:gd name="connsiteY14" fmla="*/ 338707 h 2799609"/>
              <a:gd name="connsiteX15" fmla="*/ 3019910 w 4496925"/>
              <a:gd name="connsiteY15" fmla="*/ 142326 h 2799609"/>
              <a:gd name="connsiteX16" fmla="*/ 2823528 w 4496925"/>
              <a:gd name="connsiteY16" fmla="*/ 80957 h 2799609"/>
              <a:gd name="connsiteX17" fmla="*/ 2786707 w 4496925"/>
              <a:gd name="connsiteY17" fmla="*/ 222106 h 2799609"/>
              <a:gd name="connsiteX18" fmla="*/ 2633284 w 4496925"/>
              <a:gd name="connsiteY18" fmla="*/ 240517 h 2799609"/>
              <a:gd name="connsiteX19" fmla="*/ 2535093 w 4496925"/>
              <a:gd name="connsiteY19" fmla="*/ 148463 h 2799609"/>
              <a:gd name="connsiteX20" fmla="*/ 2522820 w 4496925"/>
              <a:gd name="connsiteY20" fmla="*/ 1177 h 2799609"/>
              <a:gd name="connsiteX21" fmla="*/ 2510546 w 4496925"/>
              <a:gd name="connsiteY21" fmla="*/ 80957 h 2799609"/>
              <a:gd name="connsiteX22" fmla="*/ 2375534 w 4496925"/>
              <a:gd name="connsiteY22" fmla="*/ 111642 h 2799609"/>
              <a:gd name="connsiteX23" fmla="*/ 2277343 w 4496925"/>
              <a:gd name="connsiteY23" fmla="*/ 87094 h 2799609"/>
              <a:gd name="connsiteX24" fmla="*/ 2289617 w 4496925"/>
              <a:gd name="connsiteY24" fmla="*/ 215969 h 2799609"/>
              <a:gd name="connsiteX25" fmla="*/ 2191426 w 4496925"/>
              <a:gd name="connsiteY25" fmla="*/ 547362 h 2799609"/>
              <a:gd name="connsiteX26" fmla="*/ 2197563 w 4496925"/>
              <a:gd name="connsiteY26" fmla="*/ 651690 h 2799609"/>
              <a:gd name="connsiteX27" fmla="*/ 2123920 w 4496925"/>
              <a:gd name="connsiteY27" fmla="*/ 731470 h 2799609"/>
              <a:gd name="connsiteX28" fmla="*/ 2117783 w 4496925"/>
              <a:gd name="connsiteY28" fmla="*/ 1099684 h 2799609"/>
              <a:gd name="connsiteX29" fmla="*/ 2050277 w 4496925"/>
              <a:gd name="connsiteY29" fmla="*/ 1167191 h 2799609"/>
              <a:gd name="connsiteX30" fmla="*/ 1958224 w 4496925"/>
              <a:gd name="connsiteY30" fmla="*/ 1253107 h 2799609"/>
              <a:gd name="connsiteX31" fmla="*/ 1700473 w 4496925"/>
              <a:gd name="connsiteY31" fmla="*/ 1339024 h 2799609"/>
              <a:gd name="connsiteX32" fmla="*/ 1234068 w 4496925"/>
              <a:gd name="connsiteY32" fmla="*/ 1547679 h 2799609"/>
              <a:gd name="connsiteX33" fmla="*/ 964044 w 4496925"/>
              <a:gd name="connsiteY33" fmla="*/ 1584501 h 2799609"/>
              <a:gd name="connsiteX34" fmla="*/ 773799 w 4496925"/>
              <a:gd name="connsiteY34" fmla="*/ 1345161 h 2799609"/>
              <a:gd name="connsiteX35" fmla="*/ 411722 w 4496925"/>
              <a:gd name="connsiteY35" fmla="*/ 1289929 h 2799609"/>
              <a:gd name="connsiteX36" fmla="*/ 80328 w 4496925"/>
              <a:gd name="connsiteY36" fmla="*/ 1578364 h 2799609"/>
              <a:gd name="connsiteX37" fmla="*/ 25096 w 4496925"/>
              <a:gd name="connsiteY37" fmla="*/ 1946578 h 2799609"/>
              <a:gd name="connsiteX38" fmla="*/ 417859 w 4496925"/>
              <a:gd name="connsiteY38" fmla="*/ 2241150 h 2799609"/>
              <a:gd name="connsiteX0" fmla="*/ 4149101 w 4497567"/>
              <a:gd name="connsiteY0" fmla="*/ 2799609 h 2799609"/>
              <a:gd name="connsiteX1" fmla="*/ 4413357 w 4497567"/>
              <a:gd name="connsiteY1" fmla="*/ 2688139 h 2799609"/>
              <a:gd name="connsiteX2" fmla="*/ 4483611 w 4497567"/>
              <a:gd name="connsiteY2" fmla="*/ 2257548 h 2799609"/>
              <a:gd name="connsiteX3" fmla="*/ 4179786 w 4497567"/>
              <a:gd name="connsiteY3" fmla="*/ 1891346 h 2799609"/>
              <a:gd name="connsiteX4" fmla="*/ 3664285 w 4497567"/>
              <a:gd name="connsiteY4" fmla="*/ 1977263 h 2799609"/>
              <a:gd name="connsiteX5" fmla="*/ 3547684 w 4497567"/>
              <a:gd name="connsiteY5" fmla="*/ 2185918 h 2799609"/>
              <a:gd name="connsiteX6" fmla="*/ 3375850 w 4497567"/>
              <a:gd name="connsiteY6" fmla="*/ 2179781 h 2799609"/>
              <a:gd name="connsiteX7" fmla="*/ 3087416 w 4497567"/>
              <a:gd name="connsiteY7" fmla="*/ 1885209 h 2799609"/>
              <a:gd name="connsiteX8" fmla="*/ 2909445 w 4497567"/>
              <a:gd name="connsiteY8" fmla="*/ 1467899 h 2799609"/>
              <a:gd name="connsiteX9" fmla="*/ 2891034 w 4497567"/>
              <a:gd name="connsiteY9" fmla="*/ 1210149 h 2799609"/>
              <a:gd name="connsiteX10" fmla="*/ 3026046 w 4497567"/>
              <a:gd name="connsiteY10" fmla="*/ 798976 h 2799609"/>
              <a:gd name="connsiteX11" fmla="*/ 3032183 w 4497567"/>
              <a:gd name="connsiteY11" fmla="*/ 688511 h 2799609"/>
              <a:gd name="connsiteX12" fmla="*/ 2983088 w 4497567"/>
              <a:gd name="connsiteY12" fmla="*/ 719196 h 2799609"/>
              <a:gd name="connsiteX13" fmla="*/ 3001499 w 4497567"/>
              <a:gd name="connsiteY13" fmla="*/ 571910 h 2799609"/>
              <a:gd name="connsiteX14" fmla="*/ 3038320 w 4497567"/>
              <a:gd name="connsiteY14" fmla="*/ 338707 h 2799609"/>
              <a:gd name="connsiteX15" fmla="*/ 3019910 w 4497567"/>
              <a:gd name="connsiteY15" fmla="*/ 142326 h 2799609"/>
              <a:gd name="connsiteX16" fmla="*/ 2823528 w 4497567"/>
              <a:gd name="connsiteY16" fmla="*/ 80957 h 2799609"/>
              <a:gd name="connsiteX17" fmla="*/ 2786707 w 4497567"/>
              <a:gd name="connsiteY17" fmla="*/ 222106 h 2799609"/>
              <a:gd name="connsiteX18" fmla="*/ 2633284 w 4497567"/>
              <a:gd name="connsiteY18" fmla="*/ 240517 h 2799609"/>
              <a:gd name="connsiteX19" fmla="*/ 2535093 w 4497567"/>
              <a:gd name="connsiteY19" fmla="*/ 148463 h 2799609"/>
              <a:gd name="connsiteX20" fmla="*/ 2522820 w 4497567"/>
              <a:gd name="connsiteY20" fmla="*/ 1177 h 2799609"/>
              <a:gd name="connsiteX21" fmla="*/ 2510546 w 4497567"/>
              <a:gd name="connsiteY21" fmla="*/ 80957 h 2799609"/>
              <a:gd name="connsiteX22" fmla="*/ 2375534 w 4497567"/>
              <a:gd name="connsiteY22" fmla="*/ 111642 h 2799609"/>
              <a:gd name="connsiteX23" fmla="*/ 2277343 w 4497567"/>
              <a:gd name="connsiteY23" fmla="*/ 87094 h 2799609"/>
              <a:gd name="connsiteX24" fmla="*/ 2289617 w 4497567"/>
              <a:gd name="connsiteY24" fmla="*/ 215969 h 2799609"/>
              <a:gd name="connsiteX25" fmla="*/ 2191426 w 4497567"/>
              <a:gd name="connsiteY25" fmla="*/ 547362 h 2799609"/>
              <a:gd name="connsiteX26" fmla="*/ 2197563 w 4497567"/>
              <a:gd name="connsiteY26" fmla="*/ 651690 h 2799609"/>
              <a:gd name="connsiteX27" fmla="*/ 2123920 w 4497567"/>
              <a:gd name="connsiteY27" fmla="*/ 731470 h 2799609"/>
              <a:gd name="connsiteX28" fmla="*/ 2117783 w 4497567"/>
              <a:gd name="connsiteY28" fmla="*/ 1099684 h 2799609"/>
              <a:gd name="connsiteX29" fmla="*/ 2050277 w 4497567"/>
              <a:gd name="connsiteY29" fmla="*/ 1167191 h 2799609"/>
              <a:gd name="connsiteX30" fmla="*/ 1958224 w 4497567"/>
              <a:gd name="connsiteY30" fmla="*/ 1253107 h 2799609"/>
              <a:gd name="connsiteX31" fmla="*/ 1700473 w 4497567"/>
              <a:gd name="connsiteY31" fmla="*/ 1339024 h 2799609"/>
              <a:gd name="connsiteX32" fmla="*/ 1234068 w 4497567"/>
              <a:gd name="connsiteY32" fmla="*/ 1547679 h 2799609"/>
              <a:gd name="connsiteX33" fmla="*/ 964044 w 4497567"/>
              <a:gd name="connsiteY33" fmla="*/ 1584501 h 2799609"/>
              <a:gd name="connsiteX34" fmla="*/ 773799 w 4497567"/>
              <a:gd name="connsiteY34" fmla="*/ 1345161 h 2799609"/>
              <a:gd name="connsiteX35" fmla="*/ 411722 w 4497567"/>
              <a:gd name="connsiteY35" fmla="*/ 1289929 h 2799609"/>
              <a:gd name="connsiteX36" fmla="*/ 80328 w 4497567"/>
              <a:gd name="connsiteY36" fmla="*/ 1578364 h 2799609"/>
              <a:gd name="connsiteX37" fmla="*/ 25096 w 4497567"/>
              <a:gd name="connsiteY37" fmla="*/ 1946578 h 2799609"/>
              <a:gd name="connsiteX38" fmla="*/ 417859 w 4497567"/>
              <a:gd name="connsiteY38" fmla="*/ 2241150 h 2799609"/>
              <a:gd name="connsiteX0" fmla="*/ 4149101 w 4508788"/>
              <a:gd name="connsiteY0" fmla="*/ 2799609 h 2799609"/>
              <a:gd name="connsiteX1" fmla="*/ 4413357 w 4508788"/>
              <a:gd name="connsiteY1" fmla="*/ 2688139 h 2799609"/>
              <a:gd name="connsiteX2" fmla="*/ 4483611 w 4508788"/>
              <a:gd name="connsiteY2" fmla="*/ 2257548 h 2799609"/>
              <a:gd name="connsiteX3" fmla="*/ 4179786 w 4508788"/>
              <a:gd name="connsiteY3" fmla="*/ 1891346 h 2799609"/>
              <a:gd name="connsiteX4" fmla="*/ 3664285 w 4508788"/>
              <a:gd name="connsiteY4" fmla="*/ 1977263 h 2799609"/>
              <a:gd name="connsiteX5" fmla="*/ 3547684 w 4508788"/>
              <a:gd name="connsiteY5" fmla="*/ 2185918 h 2799609"/>
              <a:gd name="connsiteX6" fmla="*/ 3375850 w 4508788"/>
              <a:gd name="connsiteY6" fmla="*/ 2179781 h 2799609"/>
              <a:gd name="connsiteX7" fmla="*/ 3087416 w 4508788"/>
              <a:gd name="connsiteY7" fmla="*/ 1885209 h 2799609"/>
              <a:gd name="connsiteX8" fmla="*/ 2909445 w 4508788"/>
              <a:gd name="connsiteY8" fmla="*/ 1467899 h 2799609"/>
              <a:gd name="connsiteX9" fmla="*/ 2891034 w 4508788"/>
              <a:gd name="connsiteY9" fmla="*/ 1210149 h 2799609"/>
              <a:gd name="connsiteX10" fmla="*/ 3026046 w 4508788"/>
              <a:gd name="connsiteY10" fmla="*/ 798976 h 2799609"/>
              <a:gd name="connsiteX11" fmla="*/ 3032183 w 4508788"/>
              <a:gd name="connsiteY11" fmla="*/ 688511 h 2799609"/>
              <a:gd name="connsiteX12" fmla="*/ 2983088 w 4508788"/>
              <a:gd name="connsiteY12" fmla="*/ 719196 h 2799609"/>
              <a:gd name="connsiteX13" fmla="*/ 3001499 w 4508788"/>
              <a:gd name="connsiteY13" fmla="*/ 571910 h 2799609"/>
              <a:gd name="connsiteX14" fmla="*/ 3038320 w 4508788"/>
              <a:gd name="connsiteY14" fmla="*/ 338707 h 2799609"/>
              <a:gd name="connsiteX15" fmla="*/ 3019910 w 4508788"/>
              <a:gd name="connsiteY15" fmla="*/ 142326 h 2799609"/>
              <a:gd name="connsiteX16" fmla="*/ 2823528 w 4508788"/>
              <a:gd name="connsiteY16" fmla="*/ 80957 h 2799609"/>
              <a:gd name="connsiteX17" fmla="*/ 2786707 w 4508788"/>
              <a:gd name="connsiteY17" fmla="*/ 222106 h 2799609"/>
              <a:gd name="connsiteX18" fmla="*/ 2633284 w 4508788"/>
              <a:gd name="connsiteY18" fmla="*/ 240517 h 2799609"/>
              <a:gd name="connsiteX19" fmla="*/ 2535093 w 4508788"/>
              <a:gd name="connsiteY19" fmla="*/ 148463 h 2799609"/>
              <a:gd name="connsiteX20" fmla="*/ 2522820 w 4508788"/>
              <a:gd name="connsiteY20" fmla="*/ 1177 h 2799609"/>
              <a:gd name="connsiteX21" fmla="*/ 2510546 w 4508788"/>
              <a:gd name="connsiteY21" fmla="*/ 80957 h 2799609"/>
              <a:gd name="connsiteX22" fmla="*/ 2375534 w 4508788"/>
              <a:gd name="connsiteY22" fmla="*/ 111642 h 2799609"/>
              <a:gd name="connsiteX23" fmla="*/ 2277343 w 4508788"/>
              <a:gd name="connsiteY23" fmla="*/ 87094 h 2799609"/>
              <a:gd name="connsiteX24" fmla="*/ 2289617 w 4508788"/>
              <a:gd name="connsiteY24" fmla="*/ 215969 h 2799609"/>
              <a:gd name="connsiteX25" fmla="*/ 2191426 w 4508788"/>
              <a:gd name="connsiteY25" fmla="*/ 547362 h 2799609"/>
              <a:gd name="connsiteX26" fmla="*/ 2197563 w 4508788"/>
              <a:gd name="connsiteY26" fmla="*/ 651690 h 2799609"/>
              <a:gd name="connsiteX27" fmla="*/ 2123920 w 4508788"/>
              <a:gd name="connsiteY27" fmla="*/ 731470 h 2799609"/>
              <a:gd name="connsiteX28" fmla="*/ 2117783 w 4508788"/>
              <a:gd name="connsiteY28" fmla="*/ 1099684 h 2799609"/>
              <a:gd name="connsiteX29" fmla="*/ 2050277 w 4508788"/>
              <a:gd name="connsiteY29" fmla="*/ 1167191 h 2799609"/>
              <a:gd name="connsiteX30" fmla="*/ 1958224 w 4508788"/>
              <a:gd name="connsiteY30" fmla="*/ 1253107 h 2799609"/>
              <a:gd name="connsiteX31" fmla="*/ 1700473 w 4508788"/>
              <a:gd name="connsiteY31" fmla="*/ 1339024 h 2799609"/>
              <a:gd name="connsiteX32" fmla="*/ 1234068 w 4508788"/>
              <a:gd name="connsiteY32" fmla="*/ 1547679 h 2799609"/>
              <a:gd name="connsiteX33" fmla="*/ 964044 w 4508788"/>
              <a:gd name="connsiteY33" fmla="*/ 1584501 h 2799609"/>
              <a:gd name="connsiteX34" fmla="*/ 773799 w 4508788"/>
              <a:gd name="connsiteY34" fmla="*/ 1345161 h 2799609"/>
              <a:gd name="connsiteX35" fmla="*/ 411722 w 4508788"/>
              <a:gd name="connsiteY35" fmla="*/ 1289929 h 2799609"/>
              <a:gd name="connsiteX36" fmla="*/ 80328 w 4508788"/>
              <a:gd name="connsiteY36" fmla="*/ 1578364 h 2799609"/>
              <a:gd name="connsiteX37" fmla="*/ 25096 w 4508788"/>
              <a:gd name="connsiteY37" fmla="*/ 1946578 h 2799609"/>
              <a:gd name="connsiteX38" fmla="*/ 417859 w 4508788"/>
              <a:gd name="connsiteY38" fmla="*/ 2241150 h 2799609"/>
              <a:gd name="connsiteX0" fmla="*/ 4149101 w 4508788"/>
              <a:gd name="connsiteY0" fmla="*/ 2799609 h 2799609"/>
              <a:gd name="connsiteX1" fmla="*/ 4413357 w 4508788"/>
              <a:gd name="connsiteY1" fmla="*/ 2688139 h 2799609"/>
              <a:gd name="connsiteX2" fmla="*/ 4483611 w 4508788"/>
              <a:gd name="connsiteY2" fmla="*/ 2257548 h 2799609"/>
              <a:gd name="connsiteX3" fmla="*/ 4179786 w 4508788"/>
              <a:gd name="connsiteY3" fmla="*/ 1891346 h 2799609"/>
              <a:gd name="connsiteX4" fmla="*/ 3664285 w 4508788"/>
              <a:gd name="connsiteY4" fmla="*/ 1977263 h 2799609"/>
              <a:gd name="connsiteX5" fmla="*/ 3547684 w 4508788"/>
              <a:gd name="connsiteY5" fmla="*/ 2185918 h 2799609"/>
              <a:gd name="connsiteX6" fmla="*/ 3375850 w 4508788"/>
              <a:gd name="connsiteY6" fmla="*/ 2179781 h 2799609"/>
              <a:gd name="connsiteX7" fmla="*/ 3087416 w 4508788"/>
              <a:gd name="connsiteY7" fmla="*/ 1885209 h 2799609"/>
              <a:gd name="connsiteX8" fmla="*/ 2909445 w 4508788"/>
              <a:gd name="connsiteY8" fmla="*/ 1467899 h 2799609"/>
              <a:gd name="connsiteX9" fmla="*/ 2891034 w 4508788"/>
              <a:gd name="connsiteY9" fmla="*/ 1210149 h 2799609"/>
              <a:gd name="connsiteX10" fmla="*/ 3026046 w 4508788"/>
              <a:gd name="connsiteY10" fmla="*/ 798976 h 2799609"/>
              <a:gd name="connsiteX11" fmla="*/ 3032183 w 4508788"/>
              <a:gd name="connsiteY11" fmla="*/ 688511 h 2799609"/>
              <a:gd name="connsiteX12" fmla="*/ 2983088 w 4508788"/>
              <a:gd name="connsiteY12" fmla="*/ 719196 h 2799609"/>
              <a:gd name="connsiteX13" fmla="*/ 3001499 w 4508788"/>
              <a:gd name="connsiteY13" fmla="*/ 571910 h 2799609"/>
              <a:gd name="connsiteX14" fmla="*/ 3038320 w 4508788"/>
              <a:gd name="connsiteY14" fmla="*/ 338707 h 2799609"/>
              <a:gd name="connsiteX15" fmla="*/ 3019910 w 4508788"/>
              <a:gd name="connsiteY15" fmla="*/ 142326 h 2799609"/>
              <a:gd name="connsiteX16" fmla="*/ 2823528 w 4508788"/>
              <a:gd name="connsiteY16" fmla="*/ 80957 h 2799609"/>
              <a:gd name="connsiteX17" fmla="*/ 2786707 w 4508788"/>
              <a:gd name="connsiteY17" fmla="*/ 222106 h 2799609"/>
              <a:gd name="connsiteX18" fmla="*/ 2633284 w 4508788"/>
              <a:gd name="connsiteY18" fmla="*/ 240517 h 2799609"/>
              <a:gd name="connsiteX19" fmla="*/ 2535093 w 4508788"/>
              <a:gd name="connsiteY19" fmla="*/ 148463 h 2799609"/>
              <a:gd name="connsiteX20" fmla="*/ 2522820 w 4508788"/>
              <a:gd name="connsiteY20" fmla="*/ 1177 h 2799609"/>
              <a:gd name="connsiteX21" fmla="*/ 2510546 w 4508788"/>
              <a:gd name="connsiteY21" fmla="*/ 80957 h 2799609"/>
              <a:gd name="connsiteX22" fmla="*/ 2375534 w 4508788"/>
              <a:gd name="connsiteY22" fmla="*/ 111642 h 2799609"/>
              <a:gd name="connsiteX23" fmla="*/ 2277343 w 4508788"/>
              <a:gd name="connsiteY23" fmla="*/ 87094 h 2799609"/>
              <a:gd name="connsiteX24" fmla="*/ 2289617 w 4508788"/>
              <a:gd name="connsiteY24" fmla="*/ 215969 h 2799609"/>
              <a:gd name="connsiteX25" fmla="*/ 2191426 w 4508788"/>
              <a:gd name="connsiteY25" fmla="*/ 547362 h 2799609"/>
              <a:gd name="connsiteX26" fmla="*/ 2197563 w 4508788"/>
              <a:gd name="connsiteY26" fmla="*/ 651690 h 2799609"/>
              <a:gd name="connsiteX27" fmla="*/ 2123920 w 4508788"/>
              <a:gd name="connsiteY27" fmla="*/ 731470 h 2799609"/>
              <a:gd name="connsiteX28" fmla="*/ 2117783 w 4508788"/>
              <a:gd name="connsiteY28" fmla="*/ 1099684 h 2799609"/>
              <a:gd name="connsiteX29" fmla="*/ 2050277 w 4508788"/>
              <a:gd name="connsiteY29" fmla="*/ 1167191 h 2799609"/>
              <a:gd name="connsiteX30" fmla="*/ 1958224 w 4508788"/>
              <a:gd name="connsiteY30" fmla="*/ 1253107 h 2799609"/>
              <a:gd name="connsiteX31" fmla="*/ 1700473 w 4508788"/>
              <a:gd name="connsiteY31" fmla="*/ 1339024 h 2799609"/>
              <a:gd name="connsiteX32" fmla="*/ 1234068 w 4508788"/>
              <a:gd name="connsiteY32" fmla="*/ 1547679 h 2799609"/>
              <a:gd name="connsiteX33" fmla="*/ 964044 w 4508788"/>
              <a:gd name="connsiteY33" fmla="*/ 1584501 h 2799609"/>
              <a:gd name="connsiteX34" fmla="*/ 773799 w 4508788"/>
              <a:gd name="connsiteY34" fmla="*/ 1345161 h 2799609"/>
              <a:gd name="connsiteX35" fmla="*/ 411722 w 4508788"/>
              <a:gd name="connsiteY35" fmla="*/ 1289929 h 2799609"/>
              <a:gd name="connsiteX36" fmla="*/ 80328 w 4508788"/>
              <a:gd name="connsiteY36" fmla="*/ 1578364 h 2799609"/>
              <a:gd name="connsiteX37" fmla="*/ 25096 w 4508788"/>
              <a:gd name="connsiteY37" fmla="*/ 1946578 h 2799609"/>
              <a:gd name="connsiteX38" fmla="*/ 417859 w 4508788"/>
              <a:gd name="connsiteY38" fmla="*/ 2241150 h 2799609"/>
              <a:gd name="connsiteX0" fmla="*/ 4149101 w 4506725"/>
              <a:gd name="connsiteY0" fmla="*/ 2799609 h 2799609"/>
              <a:gd name="connsiteX1" fmla="*/ 4413357 w 4506725"/>
              <a:gd name="connsiteY1" fmla="*/ 2688139 h 2799609"/>
              <a:gd name="connsiteX2" fmla="*/ 4483611 w 4506725"/>
              <a:gd name="connsiteY2" fmla="*/ 2257548 h 2799609"/>
              <a:gd name="connsiteX3" fmla="*/ 4179786 w 4506725"/>
              <a:gd name="connsiteY3" fmla="*/ 1891346 h 2799609"/>
              <a:gd name="connsiteX4" fmla="*/ 3664285 w 4506725"/>
              <a:gd name="connsiteY4" fmla="*/ 1977263 h 2799609"/>
              <a:gd name="connsiteX5" fmla="*/ 3547684 w 4506725"/>
              <a:gd name="connsiteY5" fmla="*/ 2185918 h 2799609"/>
              <a:gd name="connsiteX6" fmla="*/ 3375850 w 4506725"/>
              <a:gd name="connsiteY6" fmla="*/ 2179781 h 2799609"/>
              <a:gd name="connsiteX7" fmla="*/ 3087416 w 4506725"/>
              <a:gd name="connsiteY7" fmla="*/ 1885209 h 2799609"/>
              <a:gd name="connsiteX8" fmla="*/ 2909445 w 4506725"/>
              <a:gd name="connsiteY8" fmla="*/ 1467899 h 2799609"/>
              <a:gd name="connsiteX9" fmla="*/ 2891034 w 4506725"/>
              <a:gd name="connsiteY9" fmla="*/ 1210149 h 2799609"/>
              <a:gd name="connsiteX10" fmla="*/ 3026046 w 4506725"/>
              <a:gd name="connsiteY10" fmla="*/ 798976 h 2799609"/>
              <a:gd name="connsiteX11" fmla="*/ 3032183 w 4506725"/>
              <a:gd name="connsiteY11" fmla="*/ 688511 h 2799609"/>
              <a:gd name="connsiteX12" fmla="*/ 2983088 w 4506725"/>
              <a:gd name="connsiteY12" fmla="*/ 719196 h 2799609"/>
              <a:gd name="connsiteX13" fmla="*/ 3001499 w 4506725"/>
              <a:gd name="connsiteY13" fmla="*/ 571910 h 2799609"/>
              <a:gd name="connsiteX14" fmla="*/ 3038320 w 4506725"/>
              <a:gd name="connsiteY14" fmla="*/ 338707 h 2799609"/>
              <a:gd name="connsiteX15" fmla="*/ 3019910 w 4506725"/>
              <a:gd name="connsiteY15" fmla="*/ 142326 h 2799609"/>
              <a:gd name="connsiteX16" fmla="*/ 2823528 w 4506725"/>
              <a:gd name="connsiteY16" fmla="*/ 80957 h 2799609"/>
              <a:gd name="connsiteX17" fmla="*/ 2786707 w 4506725"/>
              <a:gd name="connsiteY17" fmla="*/ 222106 h 2799609"/>
              <a:gd name="connsiteX18" fmla="*/ 2633284 w 4506725"/>
              <a:gd name="connsiteY18" fmla="*/ 240517 h 2799609"/>
              <a:gd name="connsiteX19" fmla="*/ 2535093 w 4506725"/>
              <a:gd name="connsiteY19" fmla="*/ 148463 h 2799609"/>
              <a:gd name="connsiteX20" fmla="*/ 2522820 w 4506725"/>
              <a:gd name="connsiteY20" fmla="*/ 1177 h 2799609"/>
              <a:gd name="connsiteX21" fmla="*/ 2510546 w 4506725"/>
              <a:gd name="connsiteY21" fmla="*/ 80957 h 2799609"/>
              <a:gd name="connsiteX22" fmla="*/ 2375534 w 4506725"/>
              <a:gd name="connsiteY22" fmla="*/ 111642 h 2799609"/>
              <a:gd name="connsiteX23" fmla="*/ 2277343 w 4506725"/>
              <a:gd name="connsiteY23" fmla="*/ 87094 h 2799609"/>
              <a:gd name="connsiteX24" fmla="*/ 2289617 w 4506725"/>
              <a:gd name="connsiteY24" fmla="*/ 215969 h 2799609"/>
              <a:gd name="connsiteX25" fmla="*/ 2191426 w 4506725"/>
              <a:gd name="connsiteY25" fmla="*/ 547362 h 2799609"/>
              <a:gd name="connsiteX26" fmla="*/ 2197563 w 4506725"/>
              <a:gd name="connsiteY26" fmla="*/ 651690 h 2799609"/>
              <a:gd name="connsiteX27" fmla="*/ 2123920 w 4506725"/>
              <a:gd name="connsiteY27" fmla="*/ 731470 h 2799609"/>
              <a:gd name="connsiteX28" fmla="*/ 2117783 w 4506725"/>
              <a:gd name="connsiteY28" fmla="*/ 1099684 h 2799609"/>
              <a:gd name="connsiteX29" fmla="*/ 2050277 w 4506725"/>
              <a:gd name="connsiteY29" fmla="*/ 1167191 h 2799609"/>
              <a:gd name="connsiteX30" fmla="*/ 1958224 w 4506725"/>
              <a:gd name="connsiteY30" fmla="*/ 1253107 h 2799609"/>
              <a:gd name="connsiteX31" fmla="*/ 1700473 w 4506725"/>
              <a:gd name="connsiteY31" fmla="*/ 1339024 h 2799609"/>
              <a:gd name="connsiteX32" fmla="*/ 1234068 w 4506725"/>
              <a:gd name="connsiteY32" fmla="*/ 1547679 h 2799609"/>
              <a:gd name="connsiteX33" fmla="*/ 964044 w 4506725"/>
              <a:gd name="connsiteY33" fmla="*/ 1584501 h 2799609"/>
              <a:gd name="connsiteX34" fmla="*/ 773799 w 4506725"/>
              <a:gd name="connsiteY34" fmla="*/ 1345161 h 2799609"/>
              <a:gd name="connsiteX35" fmla="*/ 411722 w 4506725"/>
              <a:gd name="connsiteY35" fmla="*/ 1289929 h 2799609"/>
              <a:gd name="connsiteX36" fmla="*/ 80328 w 4506725"/>
              <a:gd name="connsiteY36" fmla="*/ 1578364 h 2799609"/>
              <a:gd name="connsiteX37" fmla="*/ 25096 w 4506725"/>
              <a:gd name="connsiteY37" fmla="*/ 1946578 h 2799609"/>
              <a:gd name="connsiteX38" fmla="*/ 417859 w 4506725"/>
              <a:gd name="connsiteY38" fmla="*/ 2241150 h 2799609"/>
              <a:gd name="connsiteX0" fmla="*/ 4149101 w 4498908"/>
              <a:gd name="connsiteY0" fmla="*/ 2799609 h 2799609"/>
              <a:gd name="connsiteX1" fmla="*/ 4413357 w 4498908"/>
              <a:gd name="connsiteY1" fmla="*/ 2688139 h 2799609"/>
              <a:gd name="connsiteX2" fmla="*/ 4483611 w 4498908"/>
              <a:gd name="connsiteY2" fmla="*/ 2257548 h 2799609"/>
              <a:gd name="connsiteX3" fmla="*/ 4160736 w 4498908"/>
              <a:gd name="connsiteY3" fmla="*/ 1903252 h 2799609"/>
              <a:gd name="connsiteX4" fmla="*/ 3664285 w 4498908"/>
              <a:gd name="connsiteY4" fmla="*/ 1977263 h 2799609"/>
              <a:gd name="connsiteX5" fmla="*/ 3547684 w 4498908"/>
              <a:gd name="connsiteY5" fmla="*/ 2185918 h 2799609"/>
              <a:gd name="connsiteX6" fmla="*/ 3375850 w 4498908"/>
              <a:gd name="connsiteY6" fmla="*/ 2179781 h 2799609"/>
              <a:gd name="connsiteX7" fmla="*/ 3087416 w 4498908"/>
              <a:gd name="connsiteY7" fmla="*/ 1885209 h 2799609"/>
              <a:gd name="connsiteX8" fmla="*/ 2909445 w 4498908"/>
              <a:gd name="connsiteY8" fmla="*/ 1467899 h 2799609"/>
              <a:gd name="connsiteX9" fmla="*/ 2891034 w 4498908"/>
              <a:gd name="connsiteY9" fmla="*/ 1210149 h 2799609"/>
              <a:gd name="connsiteX10" fmla="*/ 3026046 w 4498908"/>
              <a:gd name="connsiteY10" fmla="*/ 798976 h 2799609"/>
              <a:gd name="connsiteX11" fmla="*/ 3032183 w 4498908"/>
              <a:gd name="connsiteY11" fmla="*/ 688511 h 2799609"/>
              <a:gd name="connsiteX12" fmla="*/ 2983088 w 4498908"/>
              <a:gd name="connsiteY12" fmla="*/ 719196 h 2799609"/>
              <a:gd name="connsiteX13" fmla="*/ 3001499 w 4498908"/>
              <a:gd name="connsiteY13" fmla="*/ 571910 h 2799609"/>
              <a:gd name="connsiteX14" fmla="*/ 3038320 w 4498908"/>
              <a:gd name="connsiteY14" fmla="*/ 338707 h 2799609"/>
              <a:gd name="connsiteX15" fmla="*/ 3019910 w 4498908"/>
              <a:gd name="connsiteY15" fmla="*/ 142326 h 2799609"/>
              <a:gd name="connsiteX16" fmla="*/ 2823528 w 4498908"/>
              <a:gd name="connsiteY16" fmla="*/ 80957 h 2799609"/>
              <a:gd name="connsiteX17" fmla="*/ 2786707 w 4498908"/>
              <a:gd name="connsiteY17" fmla="*/ 222106 h 2799609"/>
              <a:gd name="connsiteX18" fmla="*/ 2633284 w 4498908"/>
              <a:gd name="connsiteY18" fmla="*/ 240517 h 2799609"/>
              <a:gd name="connsiteX19" fmla="*/ 2535093 w 4498908"/>
              <a:gd name="connsiteY19" fmla="*/ 148463 h 2799609"/>
              <a:gd name="connsiteX20" fmla="*/ 2522820 w 4498908"/>
              <a:gd name="connsiteY20" fmla="*/ 1177 h 2799609"/>
              <a:gd name="connsiteX21" fmla="*/ 2510546 w 4498908"/>
              <a:gd name="connsiteY21" fmla="*/ 80957 h 2799609"/>
              <a:gd name="connsiteX22" fmla="*/ 2375534 w 4498908"/>
              <a:gd name="connsiteY22" fmla="*/ 111642 h 2799609"/>
              <a:gd name="connsiteX23" fmla="*/ 2277343 w 4498908"/>
              <a:gd name="connsiteY23" fmla="*/ 87094 h 2799609"/>
              <a:gd name="connsiteX24" fmla="*/ 2289617 w 4498908"/>
              <a:gd name="connsiteY24" fmla="*/ 215969 h 2799609"/>
              <a:gd name="connsiteX25" fmla="*/ 2191426 w 4498908"/>
              <a:gd name="connsiteY25" fmla="*/ 547362 h 2799609"/>
              <a:gd name="connsiteX26" fmla="*/ 2197563 w 4498908"/>
              <a:gd name="connsiteY26" fmla="*/ 651690 h 2799609"/>
              <a:gd name="connsiteX27" fmla="*/ 2123920 w 4498908"/>
              <a:gd name="connsiteY27" fmla="*/ 731470 h 2799609"/>
              <a:gd name="connsiteX28" fmla="*/ 2117783 w 4498908"/>
              <a:gd name="connsiteY28" fmla="*/ 1099684 h 2799609"/>
              <a:gd name="connsiteX29" fmla="*/ 2050277 w 4498908"/>
              <a:gd name="connsiteY29" fmla="*/ 1167191 h 2799609"/>
              <a:gd name="connsiteX30" fmla="*/ 1958224 w 4498908"/>
              <a:gd name="connsiteY30" fmla="*/ 1253107 h 2799609"/>
              <a:gd name="connsiteX31" fmla="*/ 1700473 w 4498908"/>
              <a:gd name="connsiteY31" fmla="*/ 1339024 h 2799609"/>
              <a:gd name="connsiteX32" fmla="*/ 1234068 w 4498908"/>
              <a:gd name="connsiteY32" fmla="*/ 1547679 h 2799609"/>
              <a:gd name="connsiteX33" fmla="*/ 964044 w 4498908"/>
              <a:gd name="connsiteY33" fmla="*/ 1584501 h 2799609"/>
              <a:gd name="connsiteX34" fmla="*/ 773799 w 4498908"/>
              <a:gd name="connsiteY34" fmla="*/ 1345161 h 2799609"/>
              <a:gd name="connsiteX35" fmla="*/ 411722 w 4498908"/>
              <a:gd name="connsiteY35" fmla="*/ 1289929 h 2799609"/>
              <a:gd name="connsiteX36" fmla="*/ 80328 w 4498908"/>
              <a:gd name="connsiteY36" fmla="*/ 1578364 h 2799609"/>
              <a:gd name="connsiteX37" fmla="*/ 25096 w 4498908"/>
              <a:gd name="connsiteY37" fmla="*/ 1946578 h 2799609"/>
              <a:gd name="connsiteX38" fmla="*/ 417859 w 4498908"/>
              <a:gd name="connsiteY38" fmla="*/ 2241150 h 2799609"/>
              <a:gd name="connsiteX0" fmla="*/ 4149101 w 4498908"/>
              <a:gd name="connsiteY0" fmla="*/ 2799609 h 2799609"/>
              <a:gd name="connsiteX1" fmla="*/ 4413357 w 4498908"/>
              <a:gd name="connsiteY1" fmla="*/ 2688139 h 2799609"/>
              <a:gd name="connsiteX2" fmla="*/ 4483611 w 4498908"/>
              <a:gd name="connsiteY2" fmla="*/ 2257548 h 2799609"/>
              <a:gd name="connsiteX3" fmla="*/ 4160736 w 4498908"/>
              <a:gd name="connsiteY3" fmla="*/ 1903252 h 2799609"/>
              <a:gd name="connsiteX4" fmla="*/ 3664285 w 4498908"/>
              <a:gd name="connsiteY4" fmla="*/ 1977263 h 2799609"/>
              <a:gd name="connsiteX5" fmla="*/ 3547684 w 4498908"/>
              <a:gd name="connsiteY5" fmla="*/ 2185918 h 2799609"/>
              <a:gd name="connsiteX6" fmla="*/ 3375850 w 4498908"/>
              <a:gd name="connsiteY6" fmla="*/ 2179781 h 2799609"/>
              <a:gd name="connsiteX7" fmla="*/ 3087416 w 4498908"/>
              <a:gd name="connsiteY7" fmla="*/ 1885209 h 2799609"/>
              <a:gd name="connsiteX8" fmla="*/ 2909445 w 4498908"/>
              <a:gd name="connsiteY8" fmla="*/ 1467899 h 2799609"/>
              <a:gd name="connsiteX9" fmla="*/ 2891034 w 4498908"/>
              <a:gd name="connsiteY9" fmla="*/ 1210149 h 2799609"/>
              <a:gd name="connsiteX10" fmla="*/ 3026046 w 4498908"/>
              <a:gd name="connsiteY10" fmla="*/ 798976 h 2799609"/>
              <a:gd name="connsiteX11" fmla="*/ 3032183 w 4498908"/>
              <a:gd name="connsiteY11" fmla="*/ 688511 h 2799609"/>
              <a:gd name="connsiteX12" fmla="*/ 2983088 w 4498908"/>
              <a:gd name="connsiteY12" fmla="*/ 719196 h 2799609"/>
              <a:gd name="connsiteX13" fmla="*/ 3001499 w 4498908"/>
              <a:gd name="connsiteY13" fmla="*/ 571910 h 2799609"/>
              <a:gd name="connsiteX14" fmla="*/ 3038320 w 4498908"/>
              <a:gd name="connsiteY14" fmla="*/ 338707 h 2799609"/>
              <a:gd name="connsiteX15" fmla="*/ 3019910 w 4498908"/>
              <a:gd name="connsiteY15" fmla="*/ 142326 h 2799609"/>
              <a:gd name="connsiteX16" fmla="*/ 2823528 w 4498908"/>
              <a:gd name="connsiteY16" fmla="*/ 80957 h 2799609"/>
              <a:gd name="connsiteX17" fmla="*/ 2786707 w 4498908"/>
              <a:gd name="connsiteY17" fmla="*/ 222106 h 2799609"/>
              <a:gd name="connsiteX18" fmla="*/ 2633284 w 4498908"/>
              <a:gd name="connsiteY18" fmla="*/ 240517 h 2799609"/>
              <a:gd name="connsiteX19" fmla="*/ 2535093 w 4498908"/>
              <a:gd name="connsiteY19" fmla="*/ 148463 h 2799609"/>
              <a:gd name="connsiteX20" fmla="*/ 2522820 w 4498908"/>
              <a:gd name="connsiteY20" fmla="*/ 1177 h 2799609"/>
              <a:gd name="connsiteX21" fmla="*/ 2510546 w 4498908"/>
              <a:gd name="connsiteY21" fmla="*/ 80957 h 2799609"/>
              <a:gd name="connsiteX22" fmla="*/ 2375534 w 4498908"/>
              <a:gd name="connsiteY22" fmla="*/ 111642 h 2799609"/>
              <a:gd name="connsiteX23" fmla="*/ 2277343 w 4498908"/>
              <a:gd name="connsiteY23" fmla="*/ 87094 h 2799609"/>
              <a:gd name="connsiteX24" fmla="*/ 2289617 w 4498908"/>
              <a:gd name="connsiteY24" fmla="*/ 215969 h 2799609"/>
              <a:gd name="connsiteX25" fmla="*/ 2191426 w 4498908"/>
              <a:gd name="connsiteY25" fmla="*/ 547362 h 2799609"/>
              <a:gd name="connsiteX26" fmla="*/ 2197563 w 4498908"/>
              <a:gd name="connsiteY26" fmla="*/ 651690 h 2799609"/>
              <a:gd name="connsiteX27" fmla="*/ 2123920 w 4498908"/>
              <a:gd name="connsiteY27" fmla="*/ 731470 h 2799609"/>
              <a:gd name="connsiteX28" fmla="*/ 2117783 w 4498908"/>
              <a:gd name="connsiteY28" fmla="*/ 1099684 h 2799609"/>
              <a:gd name="connsiteX29" fmla="*/ 2050277 w 4498908"/>
              <a:gd name="connsiteY29" fmla="*/ 1167191 h 2799609"/>
              <a:gd name="connsiteX30" fmla="*/ 1958224 w 4498908"/>
              <a:gd name="connsiteY30" fmla="*/ 1253107 h 2799609"/>
              <a:gd name="connsiteX31" fmla="*/ 1700473 w 4498908"/>
              <a:gd name="connsiteY31" fmla="*/ 1339024 h 2799609"/>
              <a:gd name="connsiteX32" fmla="*/ 1234068 w 4498908"/>
              <a:gd name="connsiteY32" fmla="*/ 1547679 h 2799609"/>
              <a:gd name="connsiteX33" fmla="*/ 964044 w 4498908"/>
              <a:gd name="connsiteY33" fmla="*/ 1584501 h 2799609"/>
              <a:gd name="connsiteX34" fmla="*/ 773799 w 4498908"/>
              <a:gd name="connsiteY34" fmla="*/ 1345161 h 2799609"/>
              <a:gd name="connsiteX35" fmla="*/ 411722 w 4498908"/>
              <a:gd name="connsiteY35" fmla="*/ 1289929 h 2799609"/>
              <a:gd name="connsiteX36" fmla="*/ 80328 w 4498908"/>
              <a:gd name="connsiteY36" fmla="*/ 1578364 h 2799609"/>
              <a:gd name="connsiteX37" fmla="*/ 25096 w 4498908"/>
              <a:gd name="connsiteY37" fmla="*/ 1946578 h 2799609"/>
              <a:gd name="connsiteX38" fmla="*/ 417859 w 4498908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64285 w 4506055"/>
              <a:gd name="connsiteY4" fmla="*/ 1977263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64285 w 4506055"/>
              <a:gd name="connsiteY4" fmla="*/ 1977263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47684 w 4506055"/>
              <a:gd name="connsiteY5" fmla="*/ 2185918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87416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6046 w 4506055"/>
              <a:gd name="connsiteY10" fmla="*/ 798976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16521 w 4506055"/>
              <a:gd name="connsiteY10" fmla="*/ 801358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23528 w 4506055"/>
              <a:gd name="connsiteY16" fmla="*/ 80957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37815 w 4506055"/>
              <a:gd name="connsiteY16" fmla="*/ 73813 h 2799609"/>
              <a:gd name="connsiteX17" fmla="*/ 2786707 w 4506055"/>
              <a:gd name="connsiteY17" fmla="*/ 222106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37815 w 4506055"/>
              <a:gd name="connsiteY16" fmla="*/ 73813 h 2799609"/>
              <a:gd name="connsiteX17" fmla="*/ 2786707 w 4506055"/>
              <a:gd name="connsiteY17" fmla="*/ 226868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609 h 2799609"/>
              <a:gd name="connsiteX1" fmla="*/ 4413357 w 4506055"/>
              <a:gd name="connsiteY1" fmla="*/ 2688139 h 2799609"/>
              <a:gd name="connsiteX2" fmla="*/ 4483611 w 4506055"/>
              <a:gd name="connsiteY2" fmla="*/ 2257548 h 2799609"/>
              <a:gd name="connsiteX3" fmla="*/ 4160736 w 4506055"/>
              <a:gd name="connsiteY3" fmla="*/ 1903252 h 2799609"/>
              <a:gd name="connsiteX4" fmla="*/ 3673810 w 4506055"/>
              <a:gd name="connsiteY4" fmla="*/ 1974881 h 2799609"/>
              <a:gd name="connsiteX5" fmla="*/ 3533397 w 4506055"/>
              <a:gd name="connsiteY5" fmla="*/ 2181156 h 2799609"/>
              <a:gd name="connsiteX6" fmla="*/ 3375850 w 4506055"/>
              <a:gd name="connsiteY6" fmla="*/ 2179781 h 2799609"/>
              <a:gd name="connsiteX7" fmla="*/ 3096941 w 4506055"/>
              <a:gd name="connsiteY7" fmla="*/ 1885209 h 2799609"/>
              <a:gd name="connsiteX8" fmla="*/ 2909445 w 4506055"/>
              <a:gd name="connsiteY8" fmla="*/ 1467899 h 2799609"/>
              <a:gd name="connsiteX9" fmla="*/ 2891034 w 4506055"/>
              <a:gd name="connsiteY9" fmla="*/ 1210149 h 2799609"/>
              <a:gd name="connsiteX10" fmla="*/ 3021284 w 4506055"/>
              <a:gd name="connsiteY10" fmla="*/ 825170 h 2799609"/>
              <a:gd name="connsiteX11" fmla="*/ 3032183 w 4506055"/>
              <a:gd name="connsiteY11" fmla="*/ 688511 h 2799609"/>
              <a:gd name="connsiteX12" fmla="*/ 2983088 w 4506055"/>
              <a:gd name="connsiteY12" fmla="*/ 719196 h 2799609"/>
              <a:gd name="connsiteX13" fmla="*/ 3001499 w 4506055"/>
              <a:gd name="connsiteY13" fmla="*/ 571910 h 2799609"/>
              <a:gd name="connsiteX14" fmla="*/ 3038320 w 4506055"/>
              <a:gd name="connsiteY14" fmla="*/ 338707 h 2799609"/>
              <a:gd name="connsiteX15" fmla="*/ 3019910 w 4506055"/>
              <a:gd name="connsiteY15" fmla="*/ 142326 h 2799609"/>
              <a:gd name="connsiteX16" fmla="*/ 2837815 w 4506055"/>
              <a:gd name="connsiteY16" fmla="*/ 73813 h 2799609"/>
              <a:gd name="connsiteX17" fmla="*/ 2789088 w 4506055"/>
              <a:gd name="connsiteY17" fmla="*/ 231631 h 2799609"/>
              <a:gd name="connsiteX18" fmla="*/ 2633284 w 4506055"/>
              <a:gd name="connsiteY18" fmla="*/ 240517 h 2799609"/>
              <a:gd name="connsiteX19" fmla="*/ 2535093 w 4506055"/>
              <a:gd name="connsiteY19" fmla="*/ 148463 h 2799609"/>
              <a:gd name="connsiteX20" fmla="*/ 2522820 w 4506055"/>
              <a:gd name="connsiteY20" fmla="*/ 1177 h 2799609"/>
              <a:gd name="connsiteX21" fmla="*/ 2510546 w 4506055"/>
              <a:gd name="connsiteY21" fmla="*/ 80957 h 2799609"/>
              <a:gd name="connsiteX22" fmla="*/ 2375534 w 4506055"/>
              <a:gd name="connsiteY22" fmla="*/ 111642 h 2799609"/>
              <a:gd name="connsiteX23" fmla="*/ 2277343 w 4506055"/>
              <a:gd name="connsiteY23" fmla="*/ 87094 h 2799609"/>
              <a:gd name="connsiteX24" fmla="*/ 2289617 w 4506055"/>
              <a:gd name="connsiteY24" fmla="*/ 215969 h 2799609"/>
              <a:gd name="connsiteX25" fmla="*/ 2191426 w 4506055"/>
              <a:gd name="connsiteY25" fmla="*/ 547362 h 2799609"/>
              <a:gd name="connsiteX26" fmla="*/ 2197563 w 4506055"/>
              <a:gd name="connsiteY26" fmla="*/ 651690 h 2799609"/>
              <a:gd name="connsiteX27" fmla="*/ 2123920 w 4506055"/>
              <a:gd name="connsiteY27" fmla="*/ 731470 h 2799609"/>
              <a:gd name="connsiteX28" fmla="*/ 2117783 w 4506055"/>
              <a:gd name="connsiteY28" fmla="*/ 1099684 h 2799609"/>
              <a:gd name="connsiteX29" fmla="*/ 2050277 w 4506055"/>
              <a:gd name="connsiteY29" fmla="*/ 1167191 h 2799609"/>
              <a:gd name="connsiteX30" fmla="*/ 1958224 w 4506055"/>
              <a:gd name="connsiteY30" fmla="*/ 1253107 h 2799609"/>
              <a:gd name="connsiteX31" fmla="*/ 1700473 w 4506055"/>
              <a:gd name="connsiteY31" fmla="*/ 1339024 h 2799609"/>
              <a:gd name="connsiteX32" fmla="*/ 1234068 w 4506055"/>
              <a:gd name="connsiteY32" fmla="*/ 1547679 h 2799609"/>
              <a:gd name="connsiteX33" fmla="*/ 964044 w 4506055"/>
              <a:gd name="connsiteY33" fmla="*/ 1584501 h 2799609"/>
              <a:gd name="connsiteX34" fmla="*/ 773799 w 4506055"/>
              <a:gd name="connsiteY34" fmla="*/ 1345161 h 2799609"/>
              <a:gd name="connsiteX35" fmla="*/ 411722 w 4506055"/>
              <a:gd name="connsiteY35" fmla="*/ 1289929 h 2799609"/>
              <a:gd name="connsiteX36" fmla="*/ 80328 w 4506055"/>
              <a:gd name="connsiteY36" fmla="*/ 1578364 h 2799609"/>
              <a:gd name="connsiteX37" fmla="*/ 25096 w 4506055"/>
              <a:gd name="connsiteY37" fmla="*/ 1946578 h 2799609"/>
              <a:gd name="connsiteX38" fmla="*/ 417859 w 4506055"/>
              <a:gd name="connsiteY38" fmla="*/ 2241150 h 2799609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191426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191426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51619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123920 w 4506055"/>
              <a:gd name="connsiteY27" fmla="*/ 731399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259651 w 4506055"/>
              <a:gd name="connsiteY27" fmla="*/ 843318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116776 w 4506055"/>
              <a:gd name="connsiteY27" fmla="*/ 817124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49101 w 4506055"/>
              <a:gd name="connsiteY0" fmla="*/ 2799538 h 2799538"/>
              <a:gd name="connsiteX1" fmla="*/ 4413357 w 4506055"/>
              <a:gd name="connsiteY1" fmla="*/ 2688068 h 2799538"/>
              <a:gd name="connsiteX2" fmla="*/ 4483611 w 4506055"/>
              <a:gd name="connsiteY2" fmla="*/ 2257477 h 2799538"/>
              <a:gd name="connsiteX3" fmla="*/ 4160736 w 4506055"/>
              <a:gd name="connsiteY3" fmla="*/ 1903181 h 2799538"/>
              <a:gd name="connsiteX4" fmla="*/ 3673810 w 4506055"/>
              <a:gd name="connsiteY4" fmla="*/ 1974810 h 2799538"/>
              <a:gd name="connsiteX5" fmla="*/ 3533397 w 4506055"/>
              <a:gd name="connsiteY5" fmla="*/ 2181085 h 2799538"/>
              <a:gd name="connsiteX6" fmla="*/ 3375850 w 4506055"/>
              <a:gd name="connsiteY6" fmla="*/ 2179710 h 2799538"/>
              <a:gd name="connsiteX7" fmla="*/ 3096941 w 4506055"/>
              <a:gd name="connsiteY7" fmla="*/ 1885138 h 2799538"/>
              <a:gd name="connsiteX8" fmla="*/ 2909445 w 4506055"/>
              <a:gd name="connsiteY8" fmla="*/ 1467828 h 2799538"/>
              <a:gd name="connsiteX9" fmla="*/ 2891034 w 4506055"/>
              <a:gd name="connsiteY9" fmla="*/ 1210078 h 2799538"/>
              <a:gd name="connsiteX10" fmla="*/ 3021284 w 4506055"/>
              <a:gd name="connsiteY10" fmla="*/ 825099 h 2799538"/>
              <a:gd name="connsiteX11" fmla="*/ 3032183 w 4506055"/>
              <a:gd name="connsiteY11" fmla="*/ 688440 h 2799538"/>
              <a:gd name="connsiteX12" fmla="*/ 2983088 w 4506055"/>
              <a:gd name="connsiteY12" fmla="*/ 719125 h 2799538"/>
              <a:gd name="connsiteX13" fmla="*/ 3001499 w 4506055"/>
              <a:gd name="connsiteY13" fmla="*/ 571839 h 2799538"/>
              <a:gd name="connsiteX14" fmla="*/ 3038320 w 4506055"/>
              <a:gd name="connsiteY14" fmla="*/ 338636 h 2799538"/>
              <a:gd name="connsiteX15" fmla="*/ 3019910 w 4506055"/>
              <a:gd name="connsiteY15" fmla="*/ 142255 h 2799538"/>
              <a:gd name="connsiteX16" fmla="*/ 2837815 w 4506055"/>
              <a:gd name="connsiteY16" fmla="*/ 73742 h 2799538"/>
              <a:gd name="connsiteX17" fmla="*/ 2789088 w 4506055"/>
              <a:gd name="connsiteY17" fmla="*/ 231560 h 2799538"/>
              <a:gd name="connsiteX18" fmla="*/ 2633284 w 4506055"/>
              <a:gd name="connsiteY18" fmla="*/ 240446 h 2799538"/>
              <a:gd name="connsiteX19" fmla="*/ 2539856 w 4506055"/>
              <a:gd name="connsiteY19" fmla="*/ 146010 h 2799538"/>
              <a:gd name="connsiteX20" fmla="*/ 2522820 w 4506055"/>
              <a:gd name="connsiteY20" fmla="*/ 1106 h 2799538"/>
              <a:gd name="connsiteX21" fmla="*/ 2510546 w 4506055"/>
              <a:gd name="connsiteY21" fmla="*/ 80886 h 2799538"/>
              <a:gd name="connsiteX22" fmla="*/ 2375534 w 4506055"/>
              <a:gd name="connsiteY22" fmla="*/ 111571 h 2799538"/>
              <a:gd name="connsiteX23" fmla="*/ 2277343 w 4506055"/>
              <a:gd name="connsiteY23" fmla="*/ 87023 h 2799538"/>
              <a:gd name="connsiteX24" fmla="*/ 2289617 w 4506055"/>
              <a:gd name="connsiteY24" fmla="*/ 215898 h 2799538"/>
              <a:gd name="connsiteX25" fmla="*/ 2205713 w 4506055"/>
              <a:gd name="connsiteY25" fmla="*/ 547291 h 2799538"/>
              <a:gd name="connsiteX26" fmla="*/ 2197563 w 4506055"/>
              <a:gd name="connsiteY26" fmla="*/ 661144 h 2799538"/>
              <a:gd name="connsiteX27" fmla="*/ 2116776 w 4506055"/>
              <a:gd name="connsiteY27" fmla="*/ 817124 h 2799538"/>
              <a:gd name="connsiteX28" fmla="*/ 2117783 w 4506055"/>
              <a:gd name="connsiteY28" fmla="*/ 1099613 h 2799538"/>
              <a:gd name="connsiteX29" fmla="*/ 2050277 w 4506055"/>
              <a:gd name="connsiteY29" fmla="*/ 1167120 h 2799538"/>
              <a:gd name="connsiteX30" fmla="*/ 1958224 w 4506055"/>
              <a:gd name="connsiteY30" fmla="*/ 1253036 h 2799538"/>
              <a:gd name="connsiteX31" fmla="*/ 1700473 w 4506055"/>
              <a:gd name="connsiteY31" fmla="*/ 1338953 h 2799538"/>
              <a:gd name="connsiteX32" fmla="*/ 1234068 w 4506055"/>
              <a:gd name="connsiteY32" fmla="*/ 1547608 h 2799538"/>
              <a:gd name="connsiteX33" fmla="*/ 964044 w 4506055"/>
              <a:gd name="connsiteY33" fmla="*/ 1584430 h 2799538"/>
              <a:gd name="connsiteX34" fmla="*/ 773799 w 4506055"/>
              <a:gd name="connsiteY34" fmla="*/ 1345090 h 2799538"/>
              <a:gd name="connsiteX35" fmla="*/ 411722 w 4506055"/>
              <a:gd name="connsiteY35" fmla="*/ 1289858 h 2799538"/>
              <a:gd name="connsiteX36" fmla="*/ 80328 w 4506055"/>
              <a:gd name="connsiteY36" fmla="*/ 1578293 h 2799538"/>
              <a:gd name="connsiteX37" fmla="*/ 25096 w 4506055"/>
              <a:gd name="connsiteY37" fmla="*/ 1946507 h 2799538"/>
              <a:gd name="connsiteX38" fmla="*/ 417859 w 4506055"/>
              <a:gd name="connsiteY38" fmla="*/ 2241079 h 2799538"/>
              <a:gd name="connsiteX0" fmla="*/ 4132651 w 4489605"/>
              <a:gd name="connsiteY0" fmla="*/ 2799538 h 2799538"/>
              <a:gd name="connsiteX1" fmla="*/ 4396907 w 4489605"/>
              <a:gd name="connsiteY1" fmla="*/ 2688068 h 2799538"/>
              <a:gd name="connsiteX2" fmla="*/ 4467161 w 4489605"/>
              <a:gd name="connsiteY2" fmla="*/ 2257477 h 2799538"/>
              <a:gd name="connsiteX3" fmla="*/ 4144286 w 4489605"/>
              <a:gd name="connsiteY3" fmla="*/ 1903181 h 2799538"/>
              <a:gd name="connsiteX4" fmla="*/ 3657360 w 4489605"/>
              <a:gd name="connsiteY4" fmla="*/ 1974810 h 2799538"/>
              <a:gd name="connsiteX5" fmla="*/ 3516947 w 4489605"/>
              <a:gd name="connsiteY5" fmla="*/ 2181085 h 2799538"/>
              <a:gd name="connsiteX6" fmla="*/ 3359400 w 4489605"/>
              <a:gd name="connsiteY6" fmla="*/ 2179710 h 2799538"/>
              <a:gd name="connsiteX7" fmla="*/ 3080491 w 4489605"/>
              <a:gd name="connsiteY7" fmla="*/ 1885138 h 2799538"/>
              <a:gd name="connsiteX8" fmla="*/ 2892995 w 4489605"/>
              <a:gd name="connsiteY8" fmla="*/ 1467828 h 2799538"/>
              <a:gd name="connsiteX9" fmla="*/ 2874584 w 4489605"/>
              <a:gd name="connsiteY9" fmla="*/ 1210078 h 2799538"/>
              <a:gd name="connsiteX10" fmla="*/ 3004834 w 4489605"/>
              <a:gd name="connsiteY10" fmla="*/ 825099 h 2799538"/>
              <a:gd name="connsiteX11" fmla="*/ 3015733 w 4489605"/>
              <a:gd name="connsiteY11" fmla="*/ 688440 h 2799538"/>
              <a:gd name="connsiteX12" fmla="*/ 2966638 w 4489605"/>
              <a:gd name="connsiteY12" fmla="*/ 719125 h 2799538"/>
              <a:gd name="connsiteX13" fmla="*/ 2985049 w 4489605"/>
              <a:gd name="connsiteY13" fmla="*/ 571839 h 2799538"/>
              <a:gd name="connsiteX14" fmla="*/ 3021870 w 4489605"/>
              <a:gd name="connsiteY14" fmla="*/ 338636 h 2799538"/>
              <a:gd name="connsiteX15" fmla="*/ 3003460 w 4489605"/>
              <a:gd name="connsiteY15" fmla="*/ 142255 h 2799538"/>
              <a:gd name="connsiteX16" fmla="*/ 2821365 w 4489605"/>
              <a:gd name="connsiteY16" fmla="*/ 73742 h 2799538"/>
              <a:gd name="connsiteX17" fmla="*/ 2772638 w 4489605"/>
              <a:gd name="connsiteY17" fmla="*/ 231560 h 2799538"/>
              <a:gd name="connsiteX18" fmla="*/ 2616834 w 4489605"/>
              <a:gd name="connsiteY18" fmla="*/ 240446 h 2799538"/>
              <a:gd name="connsiteX19" fmla="*/ 2523406 w 4489605"/>
              <a:gd name="connsiteY19" fmla="*/ 146010 h 2799538"/>
              <a:gd name="connsiteX20" fmla="*/ 2506370 w 4489605"/>
              <a:gd name="connsiteY20" fmla="*/ 1106 h 2799538"/>
              <a:gd name="connsiteX21" fmla="*/ 2494096 w 4489605"/>
              <a:gd name="connsiteY21" fmla="*/ 80886 h 2799538"/>
              <a:gd name="connsiteX22" fmla="*/ 2359084 w 4489605"/>
              <a:gd name="connsiteY22" fmla="*/ 111571 h 2799538"/>
              <a:gd name="connsiteX23" fmla="*/ 2260893 w 4489605"/>
              <a:gd name="connsiteY23" fmla="*/ 87023 h 2799538"/>
              <a:gd name="connsiteX24" fmla="*/ 2273167 w 4489605"/>
              <a:gd name="connsiteY24" fmla="*/ 215898 h 2799538"/>
              <a:gd name="connsiteX25" fmla="*/ 2189263 w 4489605"/>
              <a:gd name="connsiteY25" fmla="*/ 547291 h 2799538"/>
              <a:gd name="connsiteX26" fmla="*/ 2181113 w 4489605"/>
              <a:gd name="connsiteY26" fmla="*/ 661144 h 2799538"/>
              <a:gd name="connsiteX27" fmla="*/ 2100326 w 4489605"/>
              <a:gd name="connsiteY27" fmla="*/ 817124 h 2799538"/>
              <a:gd name="connsiteX28" fmla="*/ 2101333 w 4489605"/>
              <a:gd name="connsiteY28" fmla="*/ 1099613 h 2799538"/>
              <a:gd name="connsiteX29" fmla="*/ 2033827 w 4489605"/>
              <a:gd name="connsiteY29" fmla="*/ 1167120 h 2799538"/>
              <a:gd name="connsiteX30" fmla="*/ 1941774 w 4489605"/>
              <a:gd name="connsiteY30" fmla="*/ 1253036 h 2799538"/>
              <a:gd name="connsiteX31" fmla="*/ 1684023 w 4489605"/>
              <a:gd name="connsiteY31" fmla="*/ 1338953 h 2799538"/>
              <a:gd name="connsiteX32" fmla="*/ 1217618 w 4489605"/>
              <a:gd name="connsiteY32" fmla="*/ 1547608 h 2799538"/>
              <a:gd name="connsiteX33" fmla="*/ 947594 w 4489605"/>
              <a:gd name="connsiteY33" fmla="*/ 1584430 h 2799538"/>
              <a:gd name="connsiteX34" fmla="*/ 757349 w 4489605"/>
              <a:gd name="connsiteY34" fmla="*/ 1345090 h 2799538"/>
              <a:gd name="connsiteX35" fmla="*/ 395272 w 4489605"/>
              <a:gd name="connsiteY35" fmla="*/ 1289858 h 2799538"/>
              <a:gd name="connsiteX36" fmla="*/ 63878 w 4489605"/>
              <a:gd name="connsiteY36" fmla="*/ 1578293 h 2799538"/>
              <a:gd name="connsiteX37" fmla="*/ 30077 w 4489605"/>
              <a:gd name="connsiteY37" fmla="*/ 1970319 h 2799538"/>
              <a:gd name="connsiteX38" fmla="*/ 401409 w 4489605"/>
              <a:gd name="connsiteY38" fmla="*/ 2241079 h 2799538"/>
              <a:gd name="connsiteX0" fmla="*/ 4128467 w 4485421"/>
              <a:gd name="connsiteY0" fmla="*/ 2799538 h 2799538"/>
              <a:gd name="connsiteX1" fmla="*/ 4392723 w 4485421"/>
              <a:gd name="connsiteY1" fmla="*/ 2688068 h 2799538"/>
              <a:gd name="connsiteX2" fmla="*/ 4462977 w 4485421"/>
              <a:gd name="connsiteY2" fmla="*/ 2257477 h 2799538"/>
              <a:gd name="connsiteX3" fmla="*/ 4140102 w 4485421"/>
              <a:gd name="connsiteY3" fmla="*/ 1903181 h 2799538"/>
              <a:gd name="connsiteX4" fmla="*/ 3653176 w 4485421"/>
              <a:gd name="connsiteY4" fmla="*/ 1974810 h 2799538"/>
              <a:gd name="connsiteX5" fmla="*/ 3512763 w 4485421"/>
              <a:gd name="connsiteY5" fmla="*/ 2181085 h 2799538"/>
              <a:gd name="connsiteX6" fmla="*/ 3355216 w 4485421"/>
              <a:gd name="connsiteY6" fmla="*/ 2179710 h 2799538"/>
              <a:gd name="connsiteX7" fmla="*/ 3076307 w 4485421"/>
              <a:gd name="connsiteY7" fmla="*/ 1885138 h 2799538"/>
              <a:gd name="connsiteX8" fmla="*/ 2888811 w 4485421"/>
              <a:gd name="connsiteY8" fmla="*/ 1467828 h 2799538"/>
              <a:gd name="connsiteX9" fmla="*/ 2870400 w 4485421"/>
              <a:gd name="connsiteY9" fmla="*/ 1210078 h 2799538"/>
              <a:gd name="connsiteX10" fmla="*/ 3000650 w 4485421"/>
              <a:gd name="connsiteY10" fmla="*/ 825099 h 2799538"/>
              <a:gd name="connsiteX11" fmla="*/ 3011549 w 4485421"/>
              <a:gd name="connsiteY11" fmla="*/ 688440 h 2799538"/>
              <a:gd name="connsiteX12" fmla="*/ 2962454 w 4485421"/>
              <a:gd name="connsiteY12" fmla="*/ 719125 h 2799538"/>
              <a:gd name="connsiteX13" fmla="*/ 2980865 w 4485421"/>
              <a:gd name="connsiteY13" fmla="*/ 571839 h 2799538"/>
              <a:gd name="connsiteX14" fmla="*/ 3017686 w 4485421"/>
              <a:gd name="connsiteY14" fmla="*/ 338636 h 2799538"/>
              <a:gd name="connsiteX15" fmla="*/ 2999276 w 4485421"/>
              <a:gd name="connsiteY15" fmla="*/ 142255 h 2799538"/>
              <a:gd name="connsiteX16" fmla="*/ 2817181 w 4485421"/>
              <a:gd name="connsiteY16" fmla="*/ 73742 h 2799538"/>
              <a:gd name="connsiteX17" fmla="*/ 2768454 w 4485421"/>
              <a:gd name="connsiteY17" fmla="*/ 231560 h 2799538"/>
              <a:gd name="connsiteX18" fmla="*/ 2612650 w 4485421"/>
              <a:gd name="connsiteY18" fmla="*/ 240446 h 2799538"/>
              <a:gd name="connsiteX19" fmla="*/ 2519222 w 4485421"/>
              <a:gd name="connsiteY19" fmla="*/ 146010 h 2799538"/>
              <a:gd name="connsiteX20" fmla="*/ 2502186 w 4485421"/>
              <a:gd name="connsiteY20" fmla="*/ 1106 h 2799538"/>
              <a:gd name="connsiteX21" fmla="*/ 2489912 w 4485421"/>
              <a:gd name="connsiteY21" fmla="*/ 80886 h 2799538"/>
              <a:gd name="connsiteX22" fmla="*/ 2354900 w 4485421"/>
              <a:gd name="connsiteY22" fmla="*/ 111571 h 2799538"/>
              <a:gd name="connsiteX23" fmla="*/ 2256709 w 4485421"/>
              <a:gd name="connsiteY23" fmla="*/ 87023 h 2799538"/>
              <a:gd name="connsiteX24" fmla="*/ 2268983 w 4485421"/>
              <a:gd name="connsiteY24" fmla="*/ 215898 h 2799538"/>
              <a:gd name="connsiteX25" fmla="*/ 2185079 w 4485421"/>
              <a:gd name="connsiteY25" fmla="*/ 547291 h 2799538"/>
              <a:gd name="connsiteX26" fmla="*/ 2176929 w 4485421"/>
              <a:gd name="connsiteY26" fmla="*/ 661144 h 2799538"/>
              <a:gd name="connsiteX27" fmla="*/ 2096142 w 4485421"/>
              <a:gd name="connsiteY27" fmla="*/ 817124 h 2799538"/>
              <a:gd name="connsiteX28" fmla="*/ 2097149 w 4485421"/>
              <a:gd name="connsiteY28" fmla="*/ 1099613 h 2799538"/>
              <a:gd name="connsiteX29" fmla="*/ 2029643 w 4485421"/>
              <a:gd name="connsiteY29" fmla="*/ 1167120 h 2799538"/>
              <a:gd name="connsiteX30" fmla="*/ 1937590 w 4485421"/>
              <a:gd name="connsiteY30" fmla="*/ 1253036 h 2799538"/>
              <a:gd name="connsiteX31" fmla="*/ 1679839 w 4485421"/>
              <a:gd name="connsiteY31" fmla="*/ 1338953 h 2799538"/>
              <a:gd name="connsiteX32" fmla="*/ 1213434 w 4485421"/>
              <a:gd name="connsiteY32" fmla="*/ 1547608 h 2799538"/>
              <a:gd name="connsiteX33" fmla="*/ 943410 w 4485421"/>
              <a:gd name="connsiteY33" fmla="*/ 1584430 h 2799538"/>
              <a:gd name="connsiteX34" fmla="*/ 753165 w 4485421"/>
              <a:gd name="connsiteY34" fmla="*/ 1345090 h 2799538"/>
              <a:gd name="connsiteX35" fmla="*/ 391088 w 4485421"/>
              <a:gd name="connsiteY35" fmla="*/ 1289858 h 2799538"/>
              <a:gd name="connsiteX36" fmla="*/ 59694 w 4485421"/>
              <a:gd name="connsiteY36" fmla="*/ 1578293 h 2799538"/>
              <a:gd name="connsiteX37" fmla="*/ 25893 w 4485421"/>
              <a:gd name="connsiteY37" fmla="*/ 1970319 h 2799538"/>
              <a:gd name="connsiteX38" fmla="*/ 397225 w 4485421"/>
              <a:gd name="connsiteY38" fmla="*/ 2241079 h 2799538"/>
              <a:gd name="connsiteX0" fmla="*/ 4130556 w 4487510"/>
              <a:gd name="connsiteY0" fmla="*/ 2799538 h 2799538"/>
              <a:gd name="connsiteX1" fmla="*/ 4394812 w 4487510"/>
              <a:gd name="connsiteY1" fmla="*/ 2688068 h 2799538"/>
              <a:gd name="connsiteX2" fmla="*/ 4465066 w 4487510"/>
              <a:gd name="connsiteY2" fmla="*/ 2257477 h 2799538"/>
              <a:gd name="connsiteX3" fmla="*/ 4142191 w 4487510"/>
              <a:gd name="connsiteY3" fmla="*/ 1903181 h 2799538"/>
              <a:gd name="connsiteX4" fmla="*/ 3655265 w 4487510"/>
              <a:gd name="connsiteY4" fmla="*/ 1974810 h 2799538"/>
              <a:gd name="connsiteX5" fmla="*/ 3514852 w 4487510"/>
              <a:gd name="connsiteY5" fmla="*/ 2181085 h 2799538"/>
              <a:gd name="connsiteX6" fmla="*/ 3357305 w 4487510"/>
              <a:gd name="connsiteY6" fmla="*/ 2179710 h 2799538"/>
              <a:gd name="connsiteX7" fmla="*/ 3078396 w 4487510"/>
              <a:gd name="connsiteY7" fmla="*/ 1885138 h 2799538"/>
              <a:gd name="connsiteX8" fmla="*/ 2890900 w 4487510"/>
              <a:gd name="connsiteY8" fmla="*/ 1467828 h 2799538"/>
              <a:gd name="connsiteX9" fmla="*/ 2872489 w 4487510"/>
              <a:gd name="connsiteY9" fmla="*/ 1210078 h 2799538"/>
              <a:gd name="connsiteX10" fmla="*/ 3002739 w 4487510"/>
              <a:gd name="connsiteY10" fmla="*/ 825099 h 2799538"/>
              <a:gd name="connsiteX11" fmla="*/ 3013638 w 4487510"/>
              <a:gd name="connsiteY11" fmla="*/ 688440 h 2799538"/>
              <a:gd name="connsiteX12" fmla="*/ 2964543 w 4487510"/>
              <a:gd name="connsiteY12" fmla="*/ 719125 h 2799538"/>
              <a:gd name="connsiteX13" fmla="*/ 2982954 w 4487510"/>
              <a:gd name="connsiteY13" fmla="*/ 571839 h 2799538"/>
              <a:gd name="connsiteX14" fmla="*/ 3019775 w 4487510"/>
              <a:gd name="connsiteY14" fmla="*/ 338636 h 2799538"/>
              <a:gd name="connsiteX15" fmla="*/ 3001365 w 4487510"/>
              <a:gd name="connsiteY15" fmla="*/ 142255 h 2799538"/>
              <a:gd name="connsiteX16" fmla="*/ 2819270 w 4487510"/>
              <a:gd name="connsiteY16" fmla="*/ 73742 h 2799538"/>
              <a:gd name="connsiteX17" fmla="*/ 2770543 w 4487510"/>
              <a:gd name="connsiteY17" fmla="*/ 231560 h 2799538"/>
              <a:gd name="connsiteX18" fmla="*/ 2614739 w 4487510"/>
              <a:gd name="connsiteY18" fmla="*/ 240446 h 2799538"/>
              <a:gd name="connsiteX19" fmla="*/ 2521311 w 4487510"/>
              <a:gd name="connsiteY19" fmla="*/ 146010 h 2799538"/>
              <a:gd name="connsiteX20" fmla="*/ 2504275 w 4487510"/>
              <a:gd name="connsiteY20" fmla="*/ 1106 h 2799538"/>
              <a:gd name="connsiteX21" fmla="*/ 2492001 w 4487510"/>
              <a:gd name="connsiteY21" fmla="*/ 80886 h 2799538"/>
              <a:gd name="connsiteX22" fmla="*/ 2356989 w 4487510"/>
              <a:gd name="connsiteY22" fmla="*/ 111571 h 2799538"/>
              <a:gd name="connsiteX23" fmla="*/ 2258798 w 4487510"/>
              <a:gd name="connsiteY23" fmla="*/ 87023 h 2799538"/>
              <a:gd name="connsiteX24" fmla="*/ 2271072 w 4487510"/>
              <a:gd name="connsiteY24" fmla="*/ 215898 h 2799538"/>
              <a:gd name="connsiteX25" fmla="*/ 2187168 w 4487510"/>
              <a:gd name="connsiteY25" fmla="*/ 547291 h 2799538"/>
              <a:gd name="connsiteX26" fmla="*/ 2179018 w 4487510"/>
              <a:gd name="connsiteY26" fmla="*/ 661144 h 2799538"/>
              <a:gd name="connsiteX27" fmla="*/ 2098231 w 4487510"/>
              <a:gd name="connsiteY27" fmla="*/ 817124 h 2799538"/>
              <a:gd name="connsiteX28" fmla="*/ 2099238 w 4487510"/>
              <a:gd name="connsiteY28" fmla="*/ 1099613 h 2799538"/>
              <a:gd name="connsiteX29" fmla="*/ 2031732 w 4487510"/>
              <a:gd name="connsiteY29" fmla="*/ 1167120 h 2799538"/>
              <a:gd name="connsiteX30" fmla="*/ 1939679 w 4487510"/>
              <a:gd name="connsiteY30" fmla="*/ 1253036 h 2799538"/>
              <a:gd name="connsiteX31" fmla="*/ 1681928 w 4487510"/>
              <a:gd name="connsiteY31" fmla="*/ 1338953 h 2799538"/>
              <a:gd name="connsiteX32" fmla="*/ 1215523 w 4487510"/>
              <a:gd name="connsiteY32" fmla="*/ 1547608 h 2799538"/>
              <a:gd name="connsiteX33" fmla="*/ 945499 w 4487510"/>
              <a:gd name="connsiteY33" fmla="*/ 1584430 h 2799538"/>
              <a:gd name="connsiteX34" fmla="*/ 755254 w 4487510"/>
              <a:gd name="connsiteY34" fmla="*/ 1345090 h 2799538"/>
              <a:gd name="connsiteX35" fmla="*/ 393177 w 4487510"/>
              <a:gd name="connsiteY35" fmla="*/ 1289858 h 2799538"/>
              <a:gd name="connsiteX36" fmla="*/ 61783 w 4487510"/>
              <a:gd name="connsiteY36" fmla="*/ 1578293 h 2799538"/>
              <a:gd name="connsiteX37" fmla="*/ 27982 w 4487510"/>
              <a:gd name="connsiteY37" fmla="*/ 1970319 h 2799538"/>
              <a:gd name="connsiteX38" fmla="*/ 399314 w 4487510"/>
              <a:gd name="connsiteY38" fmla="*/ 2241079 h 279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87510" h="2799538">
                <a:moveTo>
                  <a:pt x="4130556" y="2799538"/>
                </a:moveTo>
                <a:cubicBezTo>
                  <a:pt x="4238975" y="2791355"/>
                  <a:pt x="4296197" y="2771268"/>
                  <a:pt x="4394812" y="2688068"/>
                </a:cubicBezTo>
                <a:cubicBezTo>
                  <a:pt x="4493427" y="2604868"/>
                  <a:pt x="4507170" y="2388292"/>
                  <a:pt x="4465066" y="2257477"/>
                </a:cubicBezTo>
                <a:cubicBezTo>
                  <a:pt x="4422962" y="2126662"/>
                  <a:pt x="4277158" y="1950292"/>
                  <a:pt x="4142191" y="1903181"/>
                </a:cubicBezTo>
                <a:cubicBezTo>
                  <a:pt x="4007224" y="1856070"/>
                  <a:pt x="3805065" y="1849911"/>
                  <a:pt x="3655265" y="1974810"/>
                </a:cubicBezTo>
                <a:cubicBezTo>
                  <a:pt x="3560891" y="2053497"/>
                  <a:pt x="3564512" y="2146935"/>
                  <a:pt x="3514852" y="2181085"/>
                </a:cubicBezTo>
                <a:cubicBezTo>
                  <a:pt x="3465192" y="2215235"/>
                  <a:pt x="3430048" y="2229034"/>
                  <a:pt x="3357305" y="2179710"/>
                </a:cubicBezTo>
                <a:cubicBezTo>
                  <a:pt x="3284562" y="2130386"/>
                  <a:pt x="3142918" y="2011457"/>
                  <a:pt x="3078396" y="1885138"/>
                </a:cubicBezTo>
                <a:cubicBezTo>
                  <a:pt x="2995899" y="1723628"/>
                  <a:pt x="2925218" y="1580338"/>
                  <a:pt x="2890900" y="1467828"/>
                </a:cubicBezTo>
                <a:cubicBezTo>
                  <a:pt x="2856582" y="1355318"/>
                  <a:pt x="2853849" y="1317199"/>
                  <a:pt x="2872489" y="1210078"/>
                </a:cubicBezTo>
                <a:cubicBezTo>
                  <a:pt x="2891129" y="1102957"/>
                  <a:pt x="2977921" y="911679"/>
                  <a:pt x="3002739" y="825099"/>
                </a:cubicBezTo>
                <a:cubicBezTo>
                  <a:pt x="3016739" y="776259"/>
                  <a:pt x="3020004" y="706102"/>
                  <a:pt x="3013638" y="688440"/>
                </a:cubicBezTo>
                <a:cubicBezTo>
                  <a:pt x="3007272" y="670778"/>
                  <a:pt x="2969657" y="738558"/>
                  <a:pt x="2964543" y="719125"/>
                </a:cubicBezTo>
                <a:cubicBezTo>
                  <a:pt x="2959429" y="699692"/>
                  <a:pt x="2973749" y="635254"/>
                  <a:pt x="2982954" y="571839"/>
                </a:cubicBezTo>
                <a:cubicBezTo>
                  <a:pt x="2992159" y="508424"/>
                  <a:pt x="3016706" y="410233"/>
                  <a:pt x="3019775" y="338636"/>
                </a:cubicBezTo>
                <a:cubicBezTo>
                  <a:pt x="3022843" y="267039"/>
                  <a:pt x="3034782" y="186404"/>
                  <a:pt x="3001365" y="142255"/>
                </a:cubicBezTo>
                <a:cubicBezTo>
                  <a:pt x="2967948" y="98106"/>
                  <a:pt x="2857740" y="58858"/>
                  <a:pt x="2819270" y="73742"/>
                </a:cubicBezTo>
                <a:cubicBezTo>
                  <a:pt x="2780800" y="88626"/>
                  <a:pt x="2804632" y="203776"/>
                  <a:pt x="2770543" y="231560"/>
                </a:cubicBezTo>
                <a:cubicBezTo>
                  <a:pt x="2736455" y="259344"/>
                  <a:pt x="2656278" y="254704"/>
                  <a:pt x="2614739" y="240446"/>
                </a:cubicBezTo>
                <a:cubicBezTo>
                  <a:pt x="2573200" y="226188"/>
                  <a:pt x="2539722" y="185900"/>
                  <a:pt x="2521311" y="146010"/>
                </a:cubicBezTo>
                <a:cubicBezTo>
                  <a:pt x="2502900" y="106120"/>
                  <a:pt x="2509160" y="11960"/>
                  <a:pt x="2504275" y="1106"/>
                </a:cubicBezTo>
                <a:cubicBezTo>
                  <a:pt x="2499390" y="-9748"/>
                  <a:pt x="2516549" y="62475"/>
                  <a:pt x="2492001" y="80886"/>
                </a:cubicBezTo>
                <a:cubicBezTo>
                  <a:pt x="2467453" y="99297"/>
                  <a:pt x="2395856" y="110548"/>
                  <a:pt x="2356989" y="111571"/>
                </a:cubicBezTo>
                <a:cubicBezTo>
                  <a:pt x="2318122" y="112594"/>
                  <a:pt x="2273117" y="69635"/>
                  <a:pt x="2258798" y="87023"/>
                </a:cubicBezTo>
                <a:cubicBezTo>
                  <a:pt x="2244478" y="104411"/>
                  <a:pt x="2280629" y="108231"/>
                  <a:pt x="2271072" y="215898"/>
                </a:cubicBezTo>
                <a:cubicBezTo>
                  <a:pt x="2261515" y="323565"/>
                  <a:pt x="2202510" y="473083"/>
                  <a:pt x="2187168" y="547291"/>
                </a:cubicBezTo>
                <a:cubicBezTo>
                  <a:pt x="2171826" y="621499"/>
                  <a:pt x="2193841" y="616172"/>
                  <a:pt x="2179018" y="661144"/>
                </a:cubicBezTo>
                <a:cubicBezTo>
                  <a:pt x="2164195" y="706116"/>
                  <a:pt x="2111528" y="744046"/>
                  <a:pt x="2098231" y="817124"/>
                </a:cubicBezTo>
                <a:cubicBezTo>
                  <a:pt x="2084934" y="890202"/>
                  <a:pt x="2110321" y="1041280"/>
                  <a:pt x="2099238" y="1099613"/>
                </a:cubicBezTo>
                <a:cubicBezTo>
                  <a:pt x="2088155" y="1157946"/>
                  <a:pt x="2058325" y="1141550"/>
                  <a:pt x="2031732" y="1167120"/>
                </a:cubicBezTo>
                <a:cubicBezTo>
                  <a:pt x="2005139" y="1192690"/>
                  <a:pt x="1997980" y="1224397"/>
                  <a:pt x="1939679" y="1253036"/>
                </a:cubicBezTo>
                <a:cubicBezTo>
                  <a:pt x="1881378" y="1281675"/>
                  <a:pt x="1802621" y="1289858"/>
                  <a:pt x="1681928" y="1338953"/>
                </a:cubicBezTo>
                <a:cubicBezTo>
                  <a:pt x="1561235" y="1388048"/>
                  <a:pt x="1338261" y="1506695"/>
                  <a:pt x="1215523" y="1547608"/>
                </a:cubicBezTo>
                <a:cubicBezTo>
                  <a:pt x="1092785" y="1588521"/>
                  <a:pt x="1022211" y="1618183"/>
                  <a:pt x="945499" y="1584430"/>
                </a:cubicBezTo>
                <a:cubicBezTo>
                  <a:pt x="868787" y="1550677"/>
                  <a:pt x="847308" y="1394185"/>
                  <a:pt x="755254" y="1345090"/>
                </a:cubicBezTo>
                <a:cubicBezTo>
                  <a:pt x="663200" y="1295995"/>
                  <a:pt x="508755" y="1250991"/>
                  <a:pt x="393177" y="1289858"/>
                </a:cubicBezTo>
                <a:cubicBezTo>
                  <a:pt x="277599" y="1328725"/>
                  <a:pt x="122649" y="1464883"/>
                  <a:pt x="61783" y="1578293"/>
                </a:cubicBezTo>
                <a:cubicBezTo>
                  <a:pt x="917" y="1691703"/>
                  <a:pt x="-23511" y="1828899"/>
                  <a:pt x="27982" y="1970319"/>
                </a:cubicBezTo>
                <a:cubicBezTo>
                  <a:pt x="79475" y="2111739"/>
                  <a:pt x="281706" y="2244003"/>
                  <a:pt x="399314" y="2241079"/>
                </a:cubicBezTo>
              </a:path>
            </a:pathLst>
          </a:custGeom>
          <a:noFill/>
          <a:ln w="28575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5B1559CB-8C52-4F93-9B13-F1DC2F048E5C}"/>
              </a:ext>
            </a:extLst>
          </p:cNvPr>
          <p:cNvSpPr/>
          <p:nvPr/>
        </p:nvSpPr>
        <p:spPr>
          <a:xfrm>
            <a:off x="4348572" y="6818072"/>
            <a:ext cx="432048" cy="250781"/>
          </a:xfrm>
          <a:custGeom>
            <a:avLst/>
            <a:gdLst>
              <a:gd name="connsiteX0" fmla="*/ 226609 w 432048"/>
              <a:gd name="connsiteY0" fmla="*/ 0 h 250781"/>
              <a:gd name="connsiteX1" fmla="*/ 300110 w 432048"/>
              <a:gd name="connsiteY1" fmla="*/ 8656 h 250781"/>
              <a:gd name="connsiteX2" fmla="*/ 432048 w 432048"/>
              <a:gd name="connsiteY2" fmla="*/ 124767 h 250781"/>
              <a:gd name="connsiteX3" fmla="*/ 216024 w 432048"/>
              <a:gd name="connsiteY3" fmla="*/ 250781 h 250781"/>
              <a:gd name="connsiteX4" fmla="*/ 0 w 432048"/>
              <a:gd name="connsiteY4" fmla="*/ 124767 h 250781"/>
              <a:gd name="connsiteX5" fmla="*/ 4389 w 432048"/>
              <a:gd name="connsiteY5" fmla="*/ 99371 h 250781"/>
              <a:gd name="connsiteX6" fmla="*/ 14481 w 432048"/>
              <a:gd name="connsiteY6" fmla="*/ 80406 h 250781"/>
              <a:gd name="connsiteX7" fmla="*/ 36184 w 432048"/>
              <a:gd name="connsiteY7" fmla="*/ 80392 h 250781"/>
              <a:gd name="connsiteX8" fmla="*/ 130559 w 432048"/>
              <a:gd name="connsiteY8" fmla="*/ 54217 h 250781"/>
              <a:gd name="connsiteX9" fmla="*/ 215224 w 432048"/>
              <a:gd name="connsiteY9" fmla="*/ 13810 h 250781"/>
              <a:gd name="connsiteX10" fmla="*/ 226609 w 432048"/>
              <a:gd name="connsiteY10" fmla="*/ 0 h 25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048" h="250781">
                <a:moveTo>
                  <a:pt x="226609" y="0"/>
                </a:moveTo>
                <a:lnTo>
                  <a:pt x="300110" y="8656"/>
                </a:lnTo>
                <a:cubicBezTo>
                  <a:pt x="377645" y="27786"/>
                  <a:pt x="432048" y="72570"/>
                  <a:pt x="432048" y="124767"/>
                </a:cubicBezTo>
                <a:cubicBezTo>
                  <a:pt x="432048" y="194363"/>
                  <a:pt x="335331" y="250781"/>
                  <a:pt x="216024" y="250781"/>
                </a:cubicBezTo>
                <a:cubicBezTo>
                  <a:pt x="96717" y="250781"/>
                  <a:pt x="0" y="194363"/>
                  <a:pt x="0" y="124767"/>
                </a:cubicBezTo>
                <a:cubicBezTo>
                  <a:pt x="0" y="116068"/>
                  <a:pt x="1511" y="107574"/>
                  <a:pt x="4389" y="99371"/>
                </a:cubicBezTo>
                <a:lnTo>
                  <a:pt x="14481" y="80406"/>
                </a:lnTo>
                <a:lnTo>
                  <a:pt x="36184" y="80392"/>
                </a:lnTo>
                <a:cubicBezTo>
                  <a:pt x="67308" y="77136"/>
                  <a:pt x="102282" y="65230"/>
                  <a:pt x="130559" y="54217"/>
                </a:cubicBezTo>
                <a:cubicBezTo>
                  <a:pt x="158836" y="43204"/>
                  <a:pt x="192918" y="32414"/>
                  <a:pt x="215224" y="13810"/>
                </a:cubicBezTo>
                <a:lnTo>
                  <a:pt x="226609" y="0"/>
                </a:lnTo>
                <a:close/>
              </a:path>
            </a:pathLst>
          </a:cu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C165FCD6-B098-43F8-B107-3F9D4378C07A}"/>
              </a:ext>
            </a:extLst>
          </p:cNvPr>
          <p:cNvSpPr/>
          <p:nvPr/>
        </p:nvSpPr>
        <p:spPr>
          <a:xfrm>
            <a:off x="4442844" y="6781304"/>
            <a:ext cx="337776" cy="356026"/>
          </a:xfrm>
          <a:custGeom>
            <a:avLst/>
            <a:gdLst>
              <a:gd name="connsiteX0" fmla="*/ 145030 w 337776"/>
              <a:gd name="connsiteY0" fmla="*/ 0 h 356026"/>
              <a:gd name="connsiteX1" fmla="*/ 179662 w 337776"/>
              <a:gd name="connsiteY1" fmla="*/ 3173 h 356026"/>
              <a:gd name="connsiteX2" fmla="*/ 337776 w 337776"/>
              <a:gd name="connsiteY2" fmla="*/ 179536 h 356026"/>
              <a:gd name="connsiteX3" fmla="*/ 179662 w 337776"/>
              <a:gd name="connsiteY3" fmla="*/ 355899 h 356026"/>
              <a:gd name="connsiteX4" fmla="*/ 178278 w 337776"/>
              <a:gd name="connsiteY4" fmla="*/ 356026 h 356026"/>
              <a:gd name="connsiteX5" fmla="*/ 171541 w 337776"/>
              <a:gd name="connsiteY5" fmla="*/ 340710 h 356026"/>
              <a:gd name="connsiteX6" fmla="*/ 124255 w 337776"/>
              <a:gd name="connsiteY6" fmla="*/ 212754 h 356026"/>
              <a:gd name="connsiteX7" fmla="*/ 87483 w 337776"/>
              <a:gd name="connsiteY7" fmla="*/ 188239 h 356026"/>
              <a:gd name="connsiteX8" fmla="*/ 8543 w 337776"/>
              <a:gd name="connsiteY8" fmla="*/ 181025 h 356026"/>
              <a:gd name="connsiteX9" fmla="*/ 8544 w 337776"/>
              <a:gd name="connsiteY9" fmla="*/ 139702 h 356026"/>
              <a:gd name="connsiteX10" fmla="*/ 65420 w 337776"/>
              <a:gd name="connsiteY10" fmla="*/ 87729 h 356026"/>
              <a:gd name="connsiteX11" fmla="*/ 70798 w 337776"/>
              <a:gd name="connsiteY11" fmla="*/ 80263 h 356026"/>
              <a:gd name="connsiteX12" fmla="*/ 72137 w 337776"/>
              <a:gd name="connsiteY12" fmla="*/ 76356 h 356026"/>
              <a:gd name="connsiteX13" fmla="*/ 95372 w 337776"/>
              <a:gd name="connsiteY13" fmla="*/ 66874 h 356026"/>
              <a:gd name="connsiteX14" fmla="*/ 138681 w 337776"/>
              <a:gd name="connsiteY14" fmla="*/ 29071 h 356026"/>
              <a:gd name="connsiteX15" fmla="*/ 145030 w 337776"/>
              <a:gd name="connsiteY15" fmla="*/ 0 h 35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7776" h="356026">
                <a:moveTo>
                  <a:pt x="145030" y="0"/>
                </a:moveTo>
                <a:lnTo>
                  <a:pt x="179662" y="3173"/>
                </a:lnTo>
                <a:cubicBezTo>
                  <a:pt x="269898" y="19960"/>
                  <a:pt x="337776" y="92542"/>
                  <a:pt x="337776" y="179536"/>
                </a:cubicBezTo>
                <a:cubicBezTo>
                  <a:pt x="337776" y="266530"/>
                  <a:pt x="269898" y="339113"/>
                  <a:pt x="179662" y="355899"/>
                </a:cubicBezTo>
                <a:lnTo>
                  <a:pt x="178278" y="356026"/>
                </a:lnTo>
                <a:lnTo>
                  <a:pt x="171541" y="340710"/>
                </a:lnTo>
                <a:cubicBezTo>
                  <a:pt x="151987" y="290359"/>
                  <a:pt x="137432" y="237882"/>
                  <a:pt x="124255" y="212754"/>
                </a:cubicBezTo>
                <a:cubicBezTo>
                  <a:pt x="106686" y="179251"/>
                  <a:pt x="106768" y="193527"/>
                  <a:pt x="87483" y="188239"/>
                </a:cubicBezTo>
                <a:cubicBezTo>
                  <a:pt x="68198" y="182951"/>
                  <a:pt x="21700" y="189115"/>
                  <a:pt x="8543" y="181025"/>
                </a:cubicBezTo>
                <a:cubicBezTo>
                  <a:pt x="-4614" y="172935"/>
                  <a:pt x="-935" y="155251"/>
                  <a:pt x="8544" y="139702"/>
                </a:cubicBezTo>
                <a:cubicBezTo>
                  <a:pt x="18023" y="124153"/>
                  <a:pt x="54715" y="102111"/>
                  <a:pt x="65420" y="87729"/>
                </a:cubicBezTo>
                <a:cubicBezTo>
                  <a:pt x="68096" y="84134"/>
                  <a:pt x="69767" y="81953"/>
                  <a:pt x="70798" y="80263"/>
                </a:cubicBezTo>
                <a:lnTo>
                  <a:pt x="72137" y="76356"/>
                </a:lnTo>
                <a:lnTo>
                  <a:pt x="95372" y="66874"/>
                </a:lnTo>
                <a:cubicBezTo>
                  <a:pt x="114174" y="57349"/>
                  <a:pt x="130347" y="45542"/>
                  <a:pt x="138681" y="29071"/>
                </a:cubicBezTo>
                <a:lnTo>
                  <a:pt x="145030" y="0"/>
                </a:ln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40F66FC3-EC20-43E4-B700-5C4F28A8FDA6}"/>
              </a:ext>
            </a:extLst>
          </p:cNvPr>
          <p:cNvSpPr/>
          <p:nvPr/>
        </p:nvSpPr>
        <p:spPr>
          <a:xfrm>
            <a:off x="4008329" y="7598410"/>
            <a:ext cx="957232" cy="848308"/>
          </a:xfrm>
          <a:custGeom>
            <a:avLst/>
            <a:gdLst>
              <a:gd name="connsiteX0" fmla="*/ 0 w 960431"/>
              <a:gd name="connsiteY0" fmla="*/ 329658 h 851576"/>
              <a:gd name="connsiteX1" fmla="*/ 246345 w 960431"/>
              <a:gd name="connsiteY1" fmla="*/ 45735 h 851576"/>
              <a:gd name="connsiteX2" fmla="*/ 713983 w 960431"/>
              <a:gd name="connsiteY2" fmla="*/ 41559 h 851576"/>
              <a:gd name="connsiteX3" fmla="*/ 956153 w 960431"/>
              <a:gd name="connsiteY3" fmla="*/ 446568 h 851576"/>
              <a:gd name="connsiteX4" fmla="*/ 847594 w 960431"/>
              <a:gd name="connsiteY4" fmla="*/ 851576 h 851576"/>
              <a:gd name="connsiteX0" fmla="*/ 0 w 960910"/>
              <a:gd name="connsiteY0" fmla="*/ 318405 h 840323"/>
              <a:gd name="connsiteX1" fmla="*/ 246345 w 960910"/>
              <a:gd name="connsiteY1" fmla="*/ 34482 h 840323"/>
              <a:gd name="connsiteX2" fmla="*/ 704458 w 960910"/>
              <a:gd name="connsiteY2" fmla="*/ 49356 h 840323"/>
              <a:gd name="connsiteX3" fmla="*/ 956153 w 960910"/>
              <a:gd name="connsiteY3" fmla="*/ 435315 h 840323"/>
              <a:gd name="connsiteX4" fmla="*/ 847594 w 960910"/>
              <a:gd name="connsiteY4" fmla="*/ 840323 h 840323"/>
              <a:gd name="connsiteX0" fmla="*/ 0 w 958653"/>
              <a:gd name="connsiteY0" fmla="*/ 318405 h 840323"/>
              <a:gd name="connsiteX1" fmla="*/ 246345 w 958653"/>
              <a:gd name="connsiteY1" fmla="*/ 34482 h 840323"/>
              <a:gd name="connsiteX2" fmla="*/ 704458 w 958653"/>
              <a:gd name="connsiteY2" fmla="*/ 49356 h 840323"/>
              <a:gd name="connsiteX3" fmla="*/ 953772 w 958653"/>
              <a:gd name="connsiteY3" fmla="*/ 435315 h 840323"/>
              <a:gd name="connsiteX4" fmla="*/ 847594 w 958653"/>
              <a:gd name="connsiteY4" fmla="*/ 840323 h 840323"/>
              <a:gd name="connsiteX0" fmla="*/ 0 w 957232"/>
              <a:gd name="connsiteY0" fmla="*/ 318405 h 840323"/>
              <a:gd name="connsiteX1" fmla="*/ 246345 w 957232"/>
              <a:gd name="connsiteY1" fmla="*/ 34482 h 840323"/>
              <a:gd name="connsiteX2" fmla="*/ 704458 w 957232"/>
              <a:gd name="connsiteY2" fmla="*/ 49356 h 840323"/>
              <a:gd name="connsiteX3" fmla="*/ 953772 w 957232"/>
              <a:gd name="connsiteY3" fmla="*/ 435315 h 840323"/>
              <a:gd name="connsiteX4" fmla="*/ 847594 w 957232"/>
              <a:gd name="connsiteY4" fmla="*/ 840323 h 840323"/>
              <a:gd name="connsiteX0" fmla="*/ 0 w 957232"/>
              <a:gd name="connsiteY0" fmla="*/ 321208 h 843126"/>
              <a:gd name="connsiteX1" fmla="*/ 246345 w 957232"/>
              <a:gd name="connsiteY1" fmla="*/ 37285 h 843126"/>
              <a:gd name="connsiteX2" fmla="*/ 704458 w 957232"/>
              <a:gd name="connsiteY2" fmla="*/ 52159 h 843126"/>
              <a:gd name="connsiteX3" fmla="*/ 953772 w 957232"/>
              <a:gd name="connsiteY3" fmla="*/ 438118 h 843126"/>
              <a:gd name="connsiteX4" fmla="*/ 847594 w 957232"/>
              <a:gd name="connsiteY4" fmla="*/ 843126 h 843126"/>
              <a:gd name="connsiteX0" fmla="*/ 0 w 957232"/>
              <a:gd name="connsiteY0" fmla="*/ 326390 h 848308"/>
              <a:gd name="connsiteX1" fmla="*/ 246345 w 957232"/>
              <a:gd name="connsiteY1" fmla="*/ 42467 h 848308"/>
              <a:gd name="connsiteX2" fmla="*/ 704458 w 957232"/>
              <a:gd name="connsiteY2" fmla="*/ 57341 h 848308"/>
              <a:gd name="connsiteX3" fmla="*/ 953772 w 957232"/>
              <a:gd name="connsiteY3" fmla="*/ 443300 h 848308"/>
              <a:gd name="connsiteX4" fmla="*/ 847594 w 957232"/>
              <a:gd name="connsiteY4" fmla="*/ 848308 h 848308"/>
              <a:gd name="connsiteX0" fmla="*/ 0 w 957232"/>
              <a:gd name="connsiteY0" fmla="*/ 326390 h 848308"/>
              <a:gd name="connsiteX1" fmla="*/ 246345 w 957232"/>
              <a:gd name="connsiteY1" fmla="*/ 42467 h 848308"/>
              <a:gd name="connsiteX2" fmla="*/ 704458 w 957232"/>
              <a:gd name="connsiteY2" fmla="*/ 57341 h 848308"/>
              <a:gd name="connsiteX3" fmla="*/ 953772 w 957232"/>
              <a:gd name="connsiteY3" fmla="*/ 443300 h 848308"/>
              <a:gd name="connsiteX4" fmla="*/ 847594 w 957232"/>
              <a:gd name="connsiteY4" fmla="*/ 848308 h 84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232" h="848308">
                <a:moveTo>
                  <a:pt x="0" y="326390"/>
                </a:moveTo>
                <a:cubicBezTo>
                  <a:pt x="42243" y="203673"/>
                  <a:pt x="109885" y="94452"/>
                  <a:pt x="246345" y="42467"/>
                </a:cubicBezTo>
                <a:cubicBezTo>
                  <a:pt x="382805" y="-9518"/>
                  <a:pt x="548454" y="-23752"/>
                  <a:pt x="704458" y="57341"/>
                </a:cubicBezTo>
                <a:cubicBezTo>
                  <a:pt x="860462" y="138434"/>
                  <a:pt x="934679" y="309090"/>
                  <a:pt x="953772" y="443300"/>
                </a:cubicBezTo>
                <a:cubicBezTo>
                  <a:pt x="972865" y="577510"/>
                  <a:pt x="909528" y="755059"/>
                  <a:pt x="847594" y="848308"/>
                </a:cubicBezTo>
              </a:path>
            </a:pathLst>
          </a:custGeom>
          <a:solidFill>
            <a:srgbClr val="1D1E21"/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A07F26E7-EC68-47C5-9771-6C1FD226D9D8}"/>
              </a:ext>
            </a:extLst>
          </p:cNvPr>
          <p:cNvSpPr/>
          <p:nvPr/>
        </p:nvSpPr>
        <p:spPr>
          <a:xfrm>
            <a:off x="4319589" y="7635859"/>
            <a:ext cx="645972" cy="871743"/>
          </a:xfrm>
          <a:custGeom>
            <a:avLst/>
            <a:gdLst>
              <a:gd name="connsiteX0" fmla="*/ 348242 w 645972"/>
              <a:gd name="connsiteY0" fmla="*/ 0 h 871743"/>
              <a:gd name="connsiteX1" fmla="*/ 393198 w 645972"/>
              <a:gd name="connsiteY1" fmla="*/ 19893 h 871743"/>
              <a:gd name="connsiteX2" fmla="*/ 642512 w 645972"/>
              <a:gd name="connsiteY2" fmla="*/ 405852 h 871743"/>
              <a:gd name="connsiteX3" fmla="*/ 536334 w 645972"/>
              <a:gd name="connsiteY3" fmla="*/ 810860 h 871743"/>
              <a:gd name="connsiteX4" fmla="*/ 533039 w 645972"/>
              <a:gd name="connsiteY4" fmla="*/ 808831 h 871743"/>
              <a:gd name="connsiteX5" fmla="*/ 533039 w 645972"/>
              <a:gd name="connsiteY5" fmla="*/ 869640 h 871743"/>
              <a:gd name="connsiteX6" fmla="*/ 495855 w 645972"/>
              <a:gd name="connsiteY6" fmla="*/ 871743 h 871743"/>
              <a:gd name="connsiteX7" fmla="*/ 188117 w 645972"/>
              <a:gd name="connsiteY7" fmla="*/ 860441 h 871743"/>
              <a:gd name="connsiteX8" fmla="*/ 0 w 645972"/>
              <a:gd name="connsiteY8" fmla="*/ 762810 h 871743"/>
              <a:gd name="connsiteX9" fmla="*/ 30956 w 645972"/>
              <a:gd name="connsiteY9" fmla="*/ 567547 h 871743"/>
              <a:gd name="connsiteX10" fmla="*/ 88106 w 645972"/>
              <a:gd name="connsiteY10" fmla="*/ 377048 h 871743"/>
              <a:gd name="connsiteX11" fmla="*/ 119062 w 645972"/>
              <a:gd name="connsiteY11" fmla="*/ 293704 h 871743"/>
              <a:gd name="connsiteX12" fmla="*/ 57150 w 645972"/>
              <a:gd name="connsiteY12" fmla="*/ 217503 h 871743"/>
              <a:gd name="connsiteX13" fmla="*/ 50007 w 645972"/>
              <a:gd name="connsiteY13" fmla="*/ 167497 h 871743"/>
              <a:gd name="connsiteX14" fmla="*/ 107156 w 645972"/>
              <a:gd name="connsiteY14" fmla="*/ 153208 h 871743"/>
              <a:gd name="connsiteX15" fmla="*/ 200025 w 645972"/>
              <a:gd name="connsiteY15" fmla="*/ 150829 h 871743"/>
              <a:gd name="connsiteX16" fmla="*/ 345578 w 645972"/>
              <a:gd name="connsiteY16" fmla="*/ 922 h 871743"/>
              <a:gd name="connsiteX17" fmla="*/ 348242 w 645972"/>
              <a:gd name="connsiteY17" fmla="*/ 0 h 87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972" h="871743">
                <a:moveTo>
                  <a:pt x="348242" y="0"/>
                </a:moveTo>
                <a:lnTo>
                  <a:pt x="393198" y="19893"/>
                </a:lnTo>
                <a:cubicBezTo>
                  <a:pt x="549202" y="100986"/>
                  <a:pt x="623419" y="271642"/>
                  <a:pt x="642512" y="405852"/>
                </a:cubicBezTo>
                <a:cubicBezTo>
                  <a:pt x="661605" y="540062"/>
                  <a:pt x="598268" y="717611"/>
                  <a:pt x="536334" y="810860"/>
                </a:cubicBezTo>
                <a:lnTo>
                  <a:pt x="533039" y="808831"/>
                </a:lnTo>
                <a:lnTo>
                  <a:pt x="533039" y="869640"/>
                </a:lnTo>
                <a:lnTo>
                  <a:pt x="495855" y="871743"/>
                </a:lnTo>
                <a:cubicBezTo>
                  <a:pt x="363084" y="870766"/>
                  <a:pt x="192582" y="836380"/>
                  <a:pt x="188117" y="860441"/>
                </a:cubicBezTo>
                <a:lnTo>
                  <a:pt x="0" y="762810"/>
                </a:lnTo>
                <a:cubicBezTo>
                  <a:pt x="6548" y="700302"/>
                  <a:pt x="16272" y="631841"/>
                  <a:pt x="30956" y="567547"/>
                </a:cubicBezTo>
                <a:cubicBezTo>
                  <a:pt x="45640" y="503253"/>
                  <a:pt x="73422" y="422688"/>
                  <a:pt x="88106" y="377048"/>
                </a:cubicBezTo>
                <a:cubicBezTo>
                  <a:pt x="102790" y="331408"/>
                  <a:pt x="124221" y="320295"/>
                  <a:pt x="119062" y="293704"/>
                </a:cubicBezTo>
                <a:cubicBezTo>
                  <a:pt x="113903" y="267113"/>
                  <a:pt x="68659" y="238538"/>
                  <a:pt x="57150" y="217503"/>
                </a:cubicBezTo>
                <a:cubicBezTo>
                  <a:pt x="45641" y="196469"/>
                  <a:pt x="41673" y="178213"/>
                  <a:pt x="50007" y="167497"/>
                </a:cubicBezTo>
                <a:cubicBezTo>
                  <a:pt x="58341" y="156781"/>
                  <a:pt x="89297" y="151224"/>
                  <a:pt x="107156" y="153208"/>
                </a:cubicBezTo>
                <a:cubicBezTo>
                  <a:pt x="132159" y="155986"/>
                  <a:pt x="146050" y="178610"/>
                  <a:pt x="200025" y="150829"/>
                </a:cubicBezTo>
                <a:cubicBezTo>
                  <a:pt x="240506" y="129993"/>
                  <a:pt x="274290" y="38167"/>
                  <a:pt x="345578" y="922"/>
                </a:cubicBezTo>
                <a:lnTo>
                  <a:pt x="348242" y="0"/>
                </a:ln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DEA82F4C-DC45-4398-B15F-FB91EA635500}"/>
              </a:ext>
            </a:extLst>
          </p:cNvPr>
          <p:cNvSpPr/>
          <p:nvPr/>
        </p:nvSpPr>
        <p:spPr>
          <a:xfrm>
            <a:off x="4008329" y="7598410"/>
            <a:ext cx="957232" cy="848308"/>
          </a:xfrm>
          <a:custGeom>
            <a:avLst/>
            <a:gdLst>
              <a:gd name="connsiteX0" fmla="*/ 0 w 960431"/>
              <a:gd name="connsiteY0" fmla="*/ 329658 h 851576"/>
              <a:gd name="connsiteX1" fmla="*/ 246345 w 960431"/>
              <a:gd name="connsiteY1" fmla="*/ 45735 h 851576"/>
              <a:gd name="connsiteX2" fmla="*/ 713983 w 960431"/>
              <a:gd name="connsiteY2" fmla="*/ 41559 h 851576"/>
              <a:gd name="connsiteX3" fmla="*/ 956153 w 960431"/>
              <a:gd name="connsiteY3" fmla="*/ 446568 h 851576"/>
              <a:gd name="connsiteX4" fmla="*/ 847594 w 960431"/>
              <a:gd name="connsiteY4" fmla="*/ 851576 h 851576"/>
              <a:gd name="connsiteX0" fmla="*/ 0 w 960910"/>
              <a:gd name="connsiteY0" fmla="*/ 318405 h 840323"/>
              <a:gd name="connsiteX1" fmla="*/ 246345 w 960910"/>
              <a:gd name="connsiteY1" fmla="*/ 34482 h 840323"/>
              <a:gd name="connsiteX2" fmla="*/ 704458 w 960910"/>
              <a:gd name="connsiteY2" fmla="*/ 49356 h 840323"/>
              <a:gd name="connsiteX3" fmla="*/ 956153 w 960910"/>
              <a:gd name="connsiteY3" fmla="*/ 435315 h 840323"/>
              <a:gd name="connsiteX4" fmla="*/ 847594 w 960910"/>
              <a:gd name="connsiteY4" fmla="*/ 840323 h 840323"/>
              <a:gd name="connsiteX0" fmla="*/ 0 w 958653"/>
              <a:gd name="connsiteY0" fmla="*/ 318405 h 840323"/>
              <a:gd name="connsiteX1" fmla="*/ 246345 w 958653"/>
              <a:gd name="connsiteY1" fmla="*/ 34482 h 840323"/>
              <a:gd name="connsiteX2" fmla="*/ 704458 w 958653"/>
              <a:gd name="connsiteY2" fmla="*/ 49356 h 840323"/>
              <a:gd name="connsiteX3" fmla="*/ 953772 w 958653"/>
              <a:gd name="connsiteY3" fmla="*/ 435315 h 840323"/>
              <a:gd name="connsiteX4" fmla="*/ 847594 w 958653"/>
              <a:gd name="connsiteY4" fmla="*/ 840323 h 840323"/>
              <a:gd name="connsiteX0" fmla="*/ 0 w 957232"/>
              <a:gd name="connsiteY0" fmla="*/ 318405 h 840323"/>
              <a:gd name="connsiteX1" fmla="*/ 246345 w 957232"/>
              <a:gd name="connsiteY1" fmla="*/ 34482 h 840323"/>
              <a:gd name="connsiteX2" fmla="*/ 704458 w 957232"/>
              <a:gd name="connsiteY2" fmla="*/ 49356 h 840323"/>
              <a:gd name="connsiteX3" fmla="*/ 953772 w 957232"/>
              <a:gd name="connsiteY3" fmla="*/ 435315 h 840323"/>
              <a:gd name="connsiteX4" fmla="*/ 847594 w 957232"/>
              <a:gd name="connsiteY4" fmla="*/ 840323 h 840323"/>
              <a:gd name="connsiteX0" fmla="*/ 0 w 957232"/>
              <a:gd name="connsiteY0" fmla="*/ 321208 h 843126"/>
              <a:gd name="connsiteX1" fmla="*/ 246345 w 957232"/>
              <a:gd name="connsiteY1" fmla="*/ 37285 h 843126"/>
              <a:gd name="connsiteX2" fmla="*/ 704458 w 957232"/>
              <a:gd name="connsiteY2" fmla="*/ 52159 h 843126"/>
              <a:gd name="connsiteX3" fmla="*/ 953772 w 957232"/>
              <a:gd name="connsiteY3" fmla="*/ 438118 h 843126"/>
              <a:gd name="connsiteX4" fmla="*/ 847594 w 957232"/>
              <a:gd name="connsiteY4" fmla="*/ 843126 h 843126"/>
              <a:gd name="connsiteX0" fmla="*/ 0 w 957232"/>
              <a:gd name="connsiteY0" fmla="*/ 326390 h 848308"/>
              <a:gd name="connsiteX1" fmla="*/ 246345 w 957232"/>
              <a:gd name="connsiteY1" fmla="*/ 42467 h 848308"/>
              <a:gd name="connsiteX2" fmla="*/ 704458 w 957232"/>
              <a:gd name="connsiteY2" fmla="*/ 57341 h 848308"/>
              <a:gd name="connsiteX3" fmla="*/ 953772 w 957232"/>
              <a:gd name="connsiteY3" fmla="*/ 443300 h 848308"/>
              <a:gd name="connsiteX4" fmla="*/ 847594 w 957232"/>
              <a:gd name="connsiteY4" fmla="*/ 848308 h 848308"/>
              <a:gd name="connsiteX0" fmla="*/ 0 w 957232"/>
              <a:gd name="connsiteY0" fmla="*/ 326390 h 848308"/>
              <a:gd name="connsiteX1" fmla="*/ 246345 w 957232"/>
              <a:gd name="connsiteY1" fmla="*/ 42467 h 848308"/>
              <a:gd name="connsiteX2" fmla="*/ 704458 w 957232"/>
              <a:gd name="connsiteY2" fmla="*/ 57341 h 848308"/>
              <a:gd name="connsiteX3" fmla="*/ 953772 w 957232"/>
              <a:gd name="connsiteY3" fmla="*/ 443300 h 848308"/>
              <a:gd name="connsiteX4" fmla="*/ 847594 w 957232"/>
              <a:gd name="connsiteY4" fmla="*/ 848308 h 84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232" h="848308">
                <a:moveTo>
                  <a:pt x="0" y="326390"/>
                </a:moveTo>
                <a:cubicBezTo>
                  <a:pt x="42243" y="203673"/>
                  <a:pt x="109885" y="94452"/>
                  <a:pt x="246345" y="42467"/>
                </a:cubicBezTo>
                <a:cubicBezTo>
                  <a:pt x="382805" y="-9518"/>
                  <a:pt x="548454" y="-23752"/>
                  <a:pt x="704458" y="57341"/>
                </a:cubicBezTo>
                <a:cubicBezTo>
                  <a:pt x="860462" y="138434"/>
                  <a:pt x="934679" y="309090"/>
                  <a:pt x="953772" y="443300"/>
                </a:cubicBezTo>
                <a:cubicBezTo>
                  <a:pt x="972865" y="577510"/>
                  <a:pt x="909528" y="755059"/>
                  <a:pt x="847594" y="848308"/>
                </a:cubicBezTo>
              </a:path>
            </a:pathLst>
          </a:custGeom>
          <a:noFill/>
          <a:ln w="28575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リーフォーム: 図形 124">
            <a:extLst>
              <a:ext uri="{FF2B5EF4-FFF2-40B4-BE49-F238E27FC236}">
                <a16:creationId xmlns:a16="http://schemas.microsoft.com/office/drawing/2014/main" id="{DE6E194E-A8AD-4A7C-B3C7-666ECC8EE19D}"/>
              </a:ext>
            </a:extLst>
          </p:cNvPr>
          <p:cNvSpPr/>
          <p:nvPr/>
        </p:nvSpPr>
        <p:spPr>
          <a:xfrm>
            <a:off x="991302" y="7391401"/>
            <a:ext cx="1379468" cy="982724"/>
          </a:xfrm>
          <a:custGeom>
            <a:avLst/>
            <a:gdLst>
              <a:gd name="connsiteX0" fmla="*/ 758834 w 1384184"/>
              <a:gd name="connsiteY0" fmla="*/ 35389 h 977582"/>
              <a:gd name="connsiteX1" fmla="*/ 252996 w 1384184"/>
              <a:gd name="connsiteY1" fmla="*/ 52065 h 977582"/>
              <a:gd name="connsiteX2" fmla="*/ 77 w 1384184"/>
              <a:gd name="connsiteY2" fmla="*/ 532889 h 977582"/>
              <a:gd name="connsiteX3" fmla="*/ 275230 w 1384184"/>
              <a:gd name="connsiteY3" fmla="*/ 905320 h 977582"/>
              <a:gd name="connsiteX4" fmla="*/ 533708 w 1384184"/>
              <a:gd name="connsiteY4" fmla="*/ 935892 h 977582"/>
              <a:gd name="connsiteX5" fmla="*/ 1017312 w 1384184"/>
              <a:gd name="connsiteY5" fmla="*/ 977582 h 977582"/>
              <a:gd name="connsiteX6" fmla="*/ 1017312 w 1384184"/>
              <a:gd name="connsiteY6" fmla="*/ 977582 h 977582"/>
              <a:gd name="connsiteX7" fmla="*/ 1384184 w 1384184"/>
              <a:gd name="connsiteY7" fmla="*/ 719104 h 977582"/>
              <a:gd name="connsiteX0" fmla="*/ 754074 w 1379424"/>
              <a:gd name="connsiteY0" fmla="*/ 33816 h 976009"/>
              <a:gd name="connsiteX1" fmla="*/ 248236 w 1379424"/>
              <a:gd name="connsiteY1" fmla="*/ 50492 h 976009"/>
              <a:gd name="connsiteX2" fmla="*/ 80 w 1379424"/>
              <a:gd name="connsiteY2" fmla="*/ 507503 h 976009"/>
              <a:gd name="connsiteX3" fmla="*/ 270470 w 1379424"/>
              <a:gd name="connsiteY3" fmla="*/ 903747 h 976009"/>
              <a:gd name="connsiteX4" fmla="*/ 528948 w 1379424"/>
              <a:gd name="connsiteY4" fmla="*/ 934319 h 976009"/>
              <a:gd name="connsiteX5" fmla="*/ 1012552 w 1379424"/>
              <a:gd name="connsiteY5" fmla="*/ 976009 h 976009"/>
              <a:gd name="connsiteX6" fmla="*/ 1012552 w 1379424"/>
              <a:gd name="connsiteY6" fmla="*/ 976009 h 976009"/>
              <a:gd name="connsiteX7" fmla="*/ 1379424 w 1379424"/>
              <a:gd name="connsiteY7" fmla="*/ 717531 h 976009"/>
              <a:gd name="connsiteX0" fmla="*/ 754005 w 1379355"/>
              <a:gd name="connsiteY0" fmla="*/ 33816 h 976009"/>
              <a:gd name="connsiteX1" fmla="*/ 248167 w 1379355"/>
              <a:gd name="connsiteY1" fmla="*/ 50492 h 976009"/>
              <a:gd name="connsiteX2" fmla="*/ 11 w 1379355"/>
              <a:gd name="connsiteY2" fmla="*/ 507503 h 976009"/>
              <a:gd name="connsiteX3" fmla="*/ 270401 w 1379355"/>
              <a:gd name="connsiteY3" fmla="*/ 903747 h 976009"/>
              <a:gd name="connsiteX4" fmla="*/ 528879 w 1379355"/>
              <a:gd name="connsiteY4" fmla="*/ 934319 h 976009"/>
              <a:gd name="connsiteX5" fmla="*/ 1012483 w 1379355"/>
              <a:gd name="connsiteY5" fmla="*/ 976009 h 976009"/>
              <a:gd name="connsiteX6" fmla="*/ 1012483 w 1379355"/>
              <a:gd name="connsiteY6" fmla="*/ 976009 h 976009"/>
              <a:gd name="connsiteX7" fmla="*/ 1379355 w 1379355"/>
              <a:gd name="connsiteY7" fmla="*/ 717531 h 976009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9468" h="982724">
                <a:moveTo>
                  <a:pt x="754118" y="40531"/>
                </a:moveTo>
                <a:cubicBezTo>
                  <a:pt x="564428" y="7410"/>
                  <a:pt x="421571" y="-38409"/>
                  <a:pt x="248280" y="57207"/>
                </a:cubicBezTo>
                <a:cubicBezTo>
                  <a:pt x="74989" y="152823"/>
                  <a:pt x="-3581" y="310096"/>
                  <a:pt x="124" y="514218"/>
                </a:cubicBezTo>
                <a:cubicBezTo>
                  <a:pt x="3829" y="718340"/>
                  <a:pt x="172844" y="863139"/>
                  <a:pt x="270514" y="910462"/>
                </a:cubicBezTo>
                <a:cubicBezTo>
                  <a:pt x="368184" y="957785"/>
                  <a:pt x="455347" y="943079"/>
                  <a:pt x="528992" y="941034"/>
                </a:cubicBezTo>
                <a:cubicBezTo>
                  <a:pt x="695534" y="936410"/>
                  <a:pt x="874845" y="935295"/>
                  <a:pt x="1012596" y="982724"/>
                </a:cubicBezTo>
                <a:lnTo>
                  <a:pt x="1012596" y="982724"/>
                </a:lnTo>
                <a:lnTo>
                  <a:pt x="1379468" y="724246"/>
                </a:lnTo>
              </a:path>
            </a:pathLst>
          </a:cu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EC062731-646E-4BCD-B63D-401011D0A4DE}"/>
              </a:ext>
            </a:extLst>
          </p:cNvPr>
          <p:cNvSpPr/>
          <p:nvPr/>
        </p:nvSpPr>
        <p:spPr>
          <a:xfrm>
            <a:off x="991301" y="7482479"/>
            <a:ext cx="1013977" cy="891646"/>
          </a:xfrm>
          <a:custGeom>
            <a:avLst/>
            <a:gdLst>
              <a:gd name="connsiteX0" fmla="*/ 195294 w 1013977"/>
              <a:gd name="connsiteY0" fmla="*/ 0 h 891646"/>
              <a:gd name="connsiteX1" fmla="*/ 215979 w 1013977"/>
              <a:gd name="connsiteY1" fmla="*/ 29290 h 891646"/>
              <a:gd name="connsiteX2" fmla="*/ 277905 w 1013977"/>
              <a:gd name="connsiteY2" fmla="*/ 130377 h 891646"/>
              <a:gd name="connsiteX3" fmla="*/ 416018 w 1013977"/>
              <a:gd name="connsiteY3" fmla="*/ 118472 h 891646"/>
              <a:gd name="connsiteX4" fmla="*/ 346962 w 1013977"/>
              <a:gd name="connsiteY4" fmla="*/ 249440 h 891646"/>
              <a:gd name="connsiteX5" fmla="*/ 537462 w 1013977"/>
              <a:gd name="connsiteY5" fmla="*/ 635202 h 891646"/>
              <a:gd name="connsiteX6" fmla="*/ 737487 w 1013977"/>
              <a:gd name="connsiteY6" fmla="*/ 773315 h 891646"/>
              <a:gd name="connsiteX7" fmla="*/ 985137 w 1013977"/>
              <a:gd name="connsiteY7" fmla="*/ 873327 h 891646"/>
              <a:gd name="connsiteX8" fmla="*/ 1013977 w 1013977"/>
              <a:gd name="connsiteY8" fmla="*/ 890674 h 891646"/>
              <a:gd name="connsiteX9" fmla="*/ 1012597 w 1013977"/>
              <a:gd name="connsiteY9" fmla="*/ 891646 h 891646"/>
              <a:gd name="connsiteX10" fmla="*/ 528993 w 1013977"/>
              <a:gd name="connsiteY10" fmla="*/ 849956 h 891646"/>
              <a:gd name="connsiteX11" fmla="*/ 270515 w 1013977"/>
              <a:gd name="connsiteY11" fmla="*/ 819384 h 891646"/>
              <a:gd name="connsiteX12" fmla="*/ 125 w 1013977"/>
              <a:gd name="connsiteY12" fmla="*/ 423140 h 891646"/>
              <a:gd name="connsiteX13" fmla="*/ 187713 w 1013977"/>
              <a:gd name="connsiteY13" fmla="*/ 4846 h 891646"/>
              <a:gd name="connsiteX14" fmla="*/ 195294 w 1013977"/>
              <a:gd name="connsiteY14" fmla="*/ 0 h 89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13977" h="891646">
                <a:moveTo>
                  <a:pt x="195294" y="0"/>
                </a:moveTo>
                <a:lnTo>
                  <a:pt x="215979" y="29290"/>
                </a:lnTo>
                <a:cubicBezTo>
                  <a:pt x="241459" y="66782"/>
                  <a:pt x="266391" y="106401"/>
                  <a:pt x="277905" y="130377"/>
                </a:cubicBezTo>
                <a:cubicBezTo>
                  <a:pt x="286395" y="148056"/>
                  <a:pt x="393635" y="81547"/>
                  <a:pt x="416018" y="118472"/>
                </a:cubicBezTo>
                <a:cubicBezTo>
                  <a:pt x="438980" y="156352"/>
                  <a:pt x="336246" y="215706"/>
                  <a:pt x="346962" y="249440"/>
                </a:cubicBezTo>
                <a:cubicBezTo>
                  <a:pt x="373746" y="333757"/>
                  <a:pt x="476161" y="545191"/>
                  <a:pt x="537462" y="635202"/>
                </a:cubicBezTo>
                <a:cubicBezTo>
                  <a:pt x="600168" y="727276"/>
                  <a:pt x="637896" y="756027"/>
                  <a:pt x="737487" y="773315"/>
                </a:cubicBezTo>
                <a:cubicBezTo>
                  <a:pt x="848352" y="792560"/>
                  <a:pt x="940687" y="836814"/>
                  <a:pt x="985137" y="873327"/>
                </a:cubicBezTo>
                <a:lnTo>
                  <a:pt x="1013977" y="890674"/>
                </a:lnTo>
                <a:lnTo>
                  <a:pt x="1012597" y="891646"/>
                </a:lnTo>
                <a:cubicBezTo>
                  <a:pt x="874846" y="844217"/>
                  <a:pt x="695535" y="845332"/>
                  <a:pt x="528993" y="849956"/>
                </a:cubicBezTo>
                <a:cubicBezTo>
                  <a:pt x="455348" y="852001"/>
                  <a:pt x="368185" y="866707"/>
                  <a:pt x="270515" y="819384"/>
                </a:cubicBezTo>
                <a:cubicBezTo>
                  <a:pt x="172845" y="772061"/>
                  <a:pt x="3830" y="627262"/>
                  <a:pt x="125" y="423140"/>
                </a:cubicBezTo>
                <a:cubicBezTo>
                  <a:pt x="-3117" y="244533"/>
                  <a:pt x="56633" y="101796"/>
                  <a:pt x="187713" y="4846"/>
                </a:cubicBezTo>
                <a:lnTo>
                  <a:pt x="195294" y="0"/>
                </a:ln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フリーフォーム: 図形 126">
            <a:extLst>
              <a:ext uri="{FF2B5EF4-FFF2-40B4-BE49-F238E27FC236}">
                <a16:creationId xmlns:a16="http://schemas.microsoft.com/office/drawing/2014/main" id="{870618B4-81D3-41D7-B71C-CF82890EB918}"/>
              </a:ext>
            </a:extLst>
          </p:cNvPr>
          <p:cNvSpPr/>
          <p:nvPr/>
        </p:nvSpPr>
        <p:spPr>
          <a:xfrm>
            <a:off x="991302" y="7391401"/>
            <a:ext cx="1379468" cy="982724"/>
          </a:xfrm>
          <a:custGeom>
            <a:avLst/>
            <a:gdLst>
              <a:gd name="connsiteX0" fmla="*/ 758834 w 1384184"/>
              <a:gd name="connsiteY0" fmla="*/ 35389 h 977582"/>
              <a:gd name="connsiteX1" fmla="*/ 252996 w 1384184"/>
              <a:gd name="connsiteY1" fmla="*/ 52065 h 977582"/>
              <a:gd name="connsiteX2" fmla="*/ 77 w 1384184"/>
              <a:gd name="connsiteY2" fmla="*/ 532889 h 977582"/>
              <a:gd name="connsiteX3" fmla="*/ 275230 w 1384184"/>
              <a:gd name="connsiteY3" fmla="*/ 905320 h 977582"/>
              <a:gd name="connsiteX4" fmla="*/ 533708 w 1384184"/>
              <a:gd name="connsiteY4" fmla="*/ 935892 h 977582"/>
              <a:gd name="connsiteX5" fmla="*/ 1017312 w 1384184"/>
              <a:gd name="connsiteY5" fmla="*/ 977582 h 977582"/>
              <a:gd name="connsiteX6" fmla="*/ 1017312 w 1384184"/>
              <a:gd name="connsiteY6" fmla="*/ 977582 h 977582"/>
              <a:gd name="connsiteX7" fmla="*/ 1384184 w 1384184"/>
              <a:gd name="connsiteY7" fmla="*/ 719104 h 977582"/>
              <a:gd name="connsiteX0" fmla="*/ 754074 w 1379424"/>
              <a:gd name="connsiteY0" fmla="*/ 33816 h 976009"/>
              <a:gd name="connsiteX1" fmla="*/ 248236 w 1379424"/>
              <a:gd name="connsiteY1" fmla="*/ 50492 h 976009"/>
              <a:gd name="connsiteX2" fmla="*/ 80 w 1379424"/>
              <a:gd name="connsiteY2" fmla="*/ 507503 h 976009"/>
              <a:gd name="connsiteX3" fmla="*/ 270470 w 1379424"/>
              <a:gd name="connsiteY3" fmla="*/ 903747 h 976009"/>
              <a:gd name="connsiteX4" fmla="*/ 528948 w 1379424"/>
              <a:gd name="connsiteY4" fmla="*/ 934319 h 976009"/>
              <a:gd name="connsiteX5" fmla="*/ 1012552 w 1379424"/>
              <a:gd name="connsiteY5" fmla="*/ 976009 h 976009"/>
              <a:gd name="connsiteX6" fmla="*/ 1012552 w 1379424"/>
              <a:gd name="connsiteY6" fmla="*/ 976009 h 976009"/>
              <a:gd name="connsiteX7" fmla="*/ 1379424 w 1379424"/>
              <a:gd name="connsiteY7" fmla="*/ 717531 h 976009"/>
              <a:gd name="connsiteX0" fmla="*/ 754005 w 1379355"/>
              <a:gd name="connsiteY0" fmla="*/ 33816 h 976009"/>
              <a:gd name="connsiteX1" fmla="*/ 248167 w 1379355"/>
              <a:gd name="connsiteY1" fmla="*/ 50492 h 976009"/>
              <a:gd name="connsiteX2" fmla="*/ 11 w 1379355"/>
              <a:gd name="connsiteY2" fmla="*/ 507503 h 976009"/>
              <a:gd name="connsiteX3" fmla="*/ 270401 w 1379355"/>
              <a:gd name="connsiteY3" fmla="*/ 903747 h 976009"/>
              <a:gd name="connsiteX4" fmla="*/ 528879 w 1379355"/>
              <a:gd name="connsiteY4" fmla="*/ 934319 h 976009"/>
              <a:gd name="connsiteX5" fmla="*/ 1012483 w 1379355"/>
              <a:gd name="connsiteY5" fmla="*/ 976009 h 976009"/>
              <a:gd name="connsiteX6" fmla="*/ 1012483 w 1379355"/>
              <a:gd name="connsiteY6" fmla="*/ 976009 h 976009"/>
              <a:gd name="connsiteX7" fmla="*/ 1379355 w 1379355"/>
              <a:gd name="connsiteY7" fmla="*/ 717531 h 976009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010 w 1379360"/>
              <a:gd name="connsiteY0" fmla="*/ 40531 h 982724"/>
              <a:gd name="connsiteX1" fmla="*/ 248172 w 1379360"/>
              <a:gd name="connsiteY1" fmla="*/ 57207 h 982724"/>
              <a:gd name="connsiteX2" fmla="*/ 16 w 1379360"/>
              <a:gd name="connsiteY2" fmla="*/ 514218 h 982724"/>
              <a:gd name="connsiteX3" fmla="*/ 270406 w 1379360"/>
              <a:gd name="connsiteY3" fmla="*/ 910462 h 982724"/>
              <a:gd name="connsiteX4" fmla="*/ 528884 w 1379360"/>
              <a:gd name="connsiteY4" fmla="*/ 941034 h 982724"/>
              <a:gd name="connsiteX5" fmla="*/ 1012488 w 1379360"/>
              <a:gd name="connsiteY5" fmla="*/ 982724 h 982724"/>
              <a:gd name="connsiteX6" fmla="*/ 1012488 w 1379360"/>
              <a:gd name="connsiteY6" fmla="*/ 982724 h 982724"/>
              <a:gd name="connsiteX7" fmla="*/ 1379360 w 1379360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  <a:gd name="connsiteX0" fmla="*/ 754118 w 1379468"/>
              <a:gd name="connsiteY0" fmla="*/ 40531 h 982724"/>
              <a:gd name="connsiteX1" fmla="*/ 248280 w 1379468"/>
              <a:gd name="connsiteY1" fmla="*/ 57207 h 982724"/>
              <a:gd name="connsiteX2" fmla="*/ 124 w 1379468"/>
              <a:gd name="connsiteY2" fmla="*/ 514218 h 982724"/>
              <a:gd name="connsiteX3" fmla="*/ 270514 w 1379468"/>
              <a:gd name="connsiteY3" fmla="*/ 910462 h 982724"/>
              <a:gd name="connsiteX4" fmla="*/ 528992 w 1379468"/>
              <a:gd name="connsiteY4" fmla="*/ 941034 h 982724"/>
              <a:gd name="connsiteX5" fmla="*/ 1012596 w 1379468"/>
              <a:gd name="connsiteY5" fmla="*/ 982724 h 982724"/>
              <a:gd name="connsiteX6" fmla="*/ 1012596 w 1379468"/>
              <a:gd name="connsiteY6" fmla="*/ 982724 h 982724"/>
              <a:gd name="connsiteX7" fmla="*/ 1379468 w 1379468"/>
              <a:gd name="connsiteY7" fmla="*/ 724246 h 98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9468" h="982724">
                <a:moveTo>
                  <a:pt x="754118" y="40531"/>
                </a:moveTo>
                <a:cubicBezTo>
                  <a:pt x="564428" y="7410"/>
                  <a:pt x="421571" y="-38409"/>
                  <a:pt x="248280" y="57207"/>
                </a:cubicBezTo>
                <a:cubicBezTo>
                  <a:pt x="74989" y="152823"/>
                  <a:pt x="-3581" y="310096"/>
                  <a:pt x="124" y="514218"/>
                </a:cubicBezTo>
                <a:cubicBezTo>
                  <a:pt x="3829" y="718340"/>
                  <a:pt x="172844" y="863139"/>
                  <a:pt x="270514" y="910462"/>
                </a:cubicBezTo>
                <a:cubicBezTo>
                  <a:pt x="368184" y="957785"/>
                  <a:pt x="455347" y="943079"/>
                  <a:pt x="528992" y="941034"/>
                </a:cubicBezTo>
                <a:cubicBezTo>
                  <a:pt x="695534" y="936410"/>
                  <a:pt x="874845" y="935295"/>
                  <a:pt x="1012596" y="982724"/>
                </a:cubicBezTo>
                <a:lnTo>
                  <a:pt x="1012596" y="982724"/>
                </a:lnTo>
                <a:lnTo>
                  <a:pt x="1379468" y="724246"/>
                </a:lnTo>
              </a:path>
            </a:pathLst>
          </a:custGeom>
          <a:noFill/>
          <a:ln w="28575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DD3907B3-721E-4FE4-976A-A80616886565}"/>
              </a:ext>
            </a:extLst>
          </p:cNvPr>
          <p:cNvSpPr/>
          <p:nvPr/>
        </p:nvSpPr>
        <p:spPr>
          <a:xfrm>
            <a:off x="1876482" y="7981951"/>
            <a:ext cx="1238193" cy="477618"/>
          </a:xfrm>
          <a:custGeom>
            <a:avLst/>
            <a:gdLst>
              <a:gd name="connsiteX0" fmla="*/ 414338 w 1245394"/>
              <a:gd name="connsiteY0" fmla="*/ 0 h 445294"/>
              <a:gd name="connsiteX1" fmla="*/ 147638 w 1245394"/>
              <a:gd name="connsiteY1" fmla="*/ 154781 h 445294"/>
              <a:gd name="connsiteX2" fmla="*/ 0 w 1245394"/>
              <a:gd name="connsiteY2" fmla="*/ 442913 h 445294"/>
              <a:gd name="connsiteX3" fmla="*/ 0 w 1245394"/>
              <a:gd name="connsiteY3" fmla="*/ 442913 h 445294"/>
              <a:gd name="connsiteX4" fmla="*/ 1245394 w 1245394"/>
              <a:gd name="connsiteY4" fmla="*/ 445294 h 445294"/>
              <a:gd name="connsiteX0" fmla="*/ 414338 w 1245394"/>
              <a:gd name="connsiteY0" fmla="*/ 0 h 445294"/>
              <a:gd name="connsiteX1" fmla="*/ 147638 w 1245394"/>
              <a:gd name="connsiteY1" fmla="*/ 154781 h 445294"/>
              <a:gd name="connsiteX2" fmla="*/ 0 w 1245394"/>
              <a:gd name="connsiteY2" fmla="*/ 442913 h 445294"/>
              <a:gd name="connsiteX3" fmla="*/ 0 w 1245394"/>
              <a:gd name="connsiteY3" fmla="*/ 442913 h 445294"/>
              <a:gd name="connsiteX4" fmla="*/ 1245394 w 1245394"/>
              <a:gd name="connsiteY4" fmla="*/ 445294 h 445294"/>
              <a:gd name="connsiteX0" fmla="*/ 414338 w 1245394"/>
              <a:gd name="connsiteY0" fmla="*/ 0 h 445294"/>
              <a:gd name="connsiteX1" fmla="*/ 147638 w 1245394"/>
              <a:gd name="connsiteY1" fmla="*/ 154781 h 445294"/>
              <a:gd name="connsiteX2" fmla="*/ 0 w 1245394"/>
              <a:gd name="connsiteY2" fmla="*/ 442913 h 445294"/>
              <a:gd name="connsiteX3" fmla="*/ 0 w 1245394"/>
              <a:gd name="connsiteY3" fmla="*/ 442913 h 445294"/>
              <a:gd name="connsiteX4" fmla="*/ 1245394 w 1245394"/>
              <a:gd name="connsiteY4" fmla="*/ 445294 h 445294"/>
              <a:gd name="connsiteX0" fmla="*/ 414477 w 1245533"/>
              <a:gd name="connsiteY0" fmla="*/ 0 h 470759"/>
              <a:gd name="connsiteX1" fmla="*/ 147777 w 1245533"/>
              <a:gd name="connsiteY1" fmla="*/ 154781 h 470759"/>
              <a:gd name="connsiteX2" fmla="*/ 139 w 1245533"/>
              <a:gd name="connsiteY2" fmla="*/ 442913 h 470759"/>
              <a:gd name="connsiteX3" fmla="*/ 169207 w 1245533"/>
              <a:gd name="connsiteY3" fmla="*/ 464344 h 470759"/>
              <a:gd name="connsiteX4" fmla="*/ 1245533 w 1245533"/>
              <a:gd name="connsiteY4" fmla="*/ 445294 h 470759"/>
              <a:gd name="connsiteX0" fmla="*/ 403934 w 1234990"/>
              <a:gd name="connsiteY0" fmla="*/ 0 h 471528"/>
              <a:gd name="connsiteX1" fmla="*/ 137234 w 1234990"/>
              <a:gd name="connsiteY1" fmla="*/ 154781 h 471528"/>
              <a:gd name="connsiteX2" fmla="*/ 3883 w 1234990"/>
              <a:gd name="connsiteY2" fmla="*/ 440532 h 471528"/>
              <a:gd name="connsiteX3" fmla="*/ 158664 w 1234990"/>
              <a:gd name="connsiteY3" fmla="*/ 464344 h 471528"/>
              <a:gd name="connsiteX4" fmla="*/ 1234990 w 1234990"/>
              <a:gd name="connsiteY4" fmla="*/ 445294 h 471528"/>
              <a:gd name="connsiteX0" fmla="*/ 409648 w 1240704"/>
              <a:gd name="connsiteY0" fmla="*/ 0 h 479260"/>
              <a:gd name="connsiteX1" fmla="*/ 142948 w 1240704"/>
              <a:gd name="connsiteY1" fmla="*/ 154781 h 479260"/>
              <a:gd name="connsiteX2" fmla="*/ 2454 w 1240704"/>
              <a:gd name="connsiteY2" fmla="*/ 452438 h 479260"/>
              <a:gd name="connsiteX3" fmla="*/ 164378 w 1240704"/>
              <a:gd name="connsiteY3" fmla="*/ 464344 h 479260"/>
              <a:gd name="connsiteX4" fmla="*/ 1240704 w 1240704"/>
              <a:gd name="connsiteY4" fmla="*/ 445294 h 479260"/>
              <a:gd name="connsiteX0" fmla="*/ 412828 w 1243884"/>
              <a:gd name="connsiteY0" fmla="*/ 0 h 479258"/>
              <a:gd name="connsiteX1" fmla="*/ 146128 w 1243884"/>
              <a:gd name="connsiteY1" fmla="*/ 154781 h 479258"/>
              <a:gd name="connsiteX2" fmla="*/ 5634 w 1243884"/>
              <a:gd name="connsiteY2" fmla="*/ 452438 h 479258"/>
              <a:gd name="connsiteX3" fmla="*/ 167558 w 1243884"/>
              <a:gd name="connsiteY3" fmla="*/ 464344 h 479258"/>
              <a:gd name="connsiteX4" fmla="*/ 1243884 w 1243884"/>
              <a:gd name="connsiteY4" fmla="*/ 445294 h 479258"/>
              <a:gd name="connsiteX0" fmla="*/ 407137 w 1238193"/>
              <a:gd name="connsiteY0" fmla="*/ 0 h 477618"/>
              <a:gd name="connsiteX1" fmla="*/ 140437 w 1238193"/>
              <a:gd name="connsiteY1" fmla="*/ 154781 h 477618"/>
              <a:gd name="connsiteX2" fmla="*/ 7087 w 1238193"/>
              <a:gd name="connsiteY2" fmla="*/ 450057 h 477618"/>
              <a:gd name="connsiteX3" fmla="*/ 161867 w 1238193"/>
              <a:gd name="connsiteY3" fmla="*/ 464344 h 477618"/>
              <a:gd name="connsiteX4" fmla="*/ 1238193 w 1238193"/>
              <a:gd name="connsiteY4" fmla="*/ 445294 h 47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193" h="477618">
                <a:moveTo>
                  <a:pt x="407137" y="0"/>
                </a:moveTo>
                <a:cubicBezTo>
                  <a:pt x="298790" y="30956"/>
                  <a:pt x="207112" y="79772"/>
                  <a:pt x="140437" y="154781"/>
                </a:cubicBezTo>
                <a:cubicBezTo>
                  <a:pt x="73762" y="229791"/>
                  <a:pt x="15422" y="331788"/>
                  <a:pt x="7087" y="450057"/>
                </a:cubicBezTo>
                <a:cubicBezTo>
                  <a:pt x="3451" y="501647"/>
                  <a:pt x="-43317" y="465138"/>
                  <a:pt x="161867" y="464344"/>
                </a:cubicBezTo>
                <a:cubicBezTo>
                  <a:pt x="367051" y="463550"/>
                  <a:pt x="879418" y="451644"/>
                  <a:pt x="1238193" y="445294"/>
                </a:cubicBezTo>
              </a:path>
            </a:pathLst>
          </a:cu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CD40EECE-82C1-414E-92F9-5D6FF926DC91}"/>
              </a:ext>
            </a:extLst>
          </p:cNvPr>
          <p:cNvSpPr/>
          <p:nvPr/>
        </p:nvSpPr>
        <p:spPr>
          <a:xfrm>
            <a:off x="1876483" y="8190473"/>
            <a:ext cx="806111" cy="269096"/>
          </a:xfrm>
          <a:custGeom>
            <a:avLst/>
            <a:gdLst>
              <a:gd name="connsiteX0" fmla="*/ 509517 w 806111"/>
              <a:gd name="connsiteY0" fmla="*/ 1026 h 269096"/>
              <a:gd name="connsiteX1" fmla="*/ 523818 w 806111"/>
              <a:gd name="connsiteY1" fmla="*/ 1027 h 269096"/>
              <a:gd name="connsiteX2" fmla="*/ 580968 w 806111"/>
              <a:gd name="connsiteY2" fmla="*/ 139139 h 269096"/>
              <a:gd name="connsiteX3" fmla="*/ 619068 w 806111"/>
              <a:gd name="connsiteY3" fmla="*/ 165333 h 269096"/>
              <a:gd name="connsiteX4" fmla="*/ 778612 w 806111"/>
              <a:gd name="connsiteY4" fmla="*/ 232007 h 269096"/>
              <a:gd name="connsiteX5" fmla="*/ 791646 w 806111"/>
              <a:gd name="connsiteY5" fmla="*/ 239186 h 269096"/>
              <a:gd name="connsiteX6" fmla="*/ 806111 w 806111"/>
              <a:gd name="connsiteY6" fmla="*/ 245127 h 269096"/>
              <a:gd name="connsiteX7" fmla="*/ 642433 w 806111"/>
              <a:gd name="connsiteY7" fmla="*/ 248381 h 269096"/>
              <a:gd name="connsiteX8" fmla="*/ 161867 w 806111"/>
              <a:gd name="connsiteY8" fmla="*/ 255822 h 269096"/>
              <a:gd name="connsiteX9" fmla="*/ 7087 w 806111"/>
              <a:gd name="connsiteY9" fmla="*/ 241535 h 269096"/>
              <a:gd name="connsiteX10" fmla="*/ 22063 w 806111"/>
              <a:gd name="connsiteY10" fmla="*/ 156052 h 269096"/>
              <a:gd name="connsiteX11" fmla="*/ 31754 w 806111"/>
              <a:gd name="connsiteY11" fmla="*/ 130582 h 269096"/>
              <a:gd name="connsiteX12" fmla="*/ 63939 w 806111"/>
              <a:gd name="connsiteY12" fmla="*/ 112573 h 269096"/>
              <a:gd name="connsiteX13" fmla="*/ 142818 w 806111"/>
              <a:gd name="connsiteY13" fmla="*/ 86751 h 269096"/>
              <a:gd name="connsiteX14" fmla="*/ 342843 w 806111"/>
              <a:gd name="connsiteY14" fmla="*/ 91514 h 269096"/>
              <a:gd name="connsiteX15" fmla="*/ 414281 w 806111"/>
              <a:gd name="connsiteY15" fmla="*/ 91514 h 269096"/>
              <a:gd name="connsiteX16" fmla="*/ 509517 w 806111"/>
              <a:gd name="connsiteY16" fmla="*/ 1026 h 26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111" h="269096">
                <a:moveTo>
                  <a:pt x="509517" y="1026"/>
                </a:moveTo>
                <a:cubicBezTo>
                  <a:pt x="514325" y="-287"/>
                  <a:pt x="519102" y="-397"/>
                  <a:pt x="523818" y="1027"/>
                </a:cubicBezTo>
                <a:cubicBezTo>
                  <a:pt x="565887" y="13728"/>
                  <a:pt x="565093" y="111755"/>
                  <a:pt x="580968" y="139139"/>
                </a:cubicBezTo>
                <a:cubicBezTo>
                  <a:pt x="596843" y="166523"/>
                  <a:pt x="586127" y="149855"/>
                  <a:pt x="619068" y="165333"/>
                </a:cubicBezTo>
                <a:cubicBezTo>
                  <a:pt x="652009" y="180811"/>
                  <a:pt x="752418" y="212560"/>
                  <a:pt x="778612" y="232007"/>
                </a:cubicBezTo>
                <a:cubicBezTo>
                  <a:pt x="781886" y="234438"/>
                  <a:pt x="786444" y="236832"/>
                  <a:pt x="791646" y="239186"/>
                </a:cubicBezTo>
                <a:lnTo>
                  <a:pt x="806111" y="245127"/>
                </a:lnTo>
                <a:lnTo>
                  <a:pt x="642433" y="248381"/>
                </a:lnTo>
                <a:cubicBezTo>
                  <a:pt x="443847" y="252250"/>
                  <a:pt x="264459" y="255425"/>
                  <a:pt x="161867" y="255822"/>
                </a:cubicBezTo>
                <a:cubicBezTo>
                  <a:pt x="-43317" y="256616"/>
                  <a:pt x="3451" y="293125"/>
                  <a:pt x="7087" y="241535"/>
                </a:cubicBezTo>
                <a:cubicBezTo>
                  <a:pt x="9171" y="211968"/>
                  <a:pt x="14380" y="183418"/>
                  <a:pt x="22063" y="156052"/>
                </a:cubicBezTo>
                <a:lnTo>
                  <a:pt x="31754" y="130582"/>
                </a:lnTo>
                <a:lnTo>
                  <a:pt x="63939" y="112573"/>
                </a:lnTo>
                <a:cubicBezTo>
                  <a:pt x="88049" y="101088"/>
                  <a:pt x="113846" y="91712"/>
                  <a:pt x="142818" y="86751"/>
                </a:cubicBezTo>
                <a:cubicBezTo>
                  <a:pt x="200762" y="76829"/>
                  <a:pt x="297599" y="90720"/>
                  <a:pt x="342843" y="91514"/>
                </a:cubicBezTo>
                <a:cubicBezTo>
                  <a:pt x="388087" y="92308"/>
                  <a:pt x="384119" y="106595"/>
                  <a:pt x="414281" y="91514"/>
                </a:cubicBezTo>
                <a:cubicBezTo>
                  <a:pt x="440673" y="78318"/>
                  <a:pt x="475859" y="10216"/>
                  <a:pt x="509517" y="1026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0F6D9995-807C-4ECF-97FF-FF039D85E53D}"/>
              </a:ext>
            </a:extLst>
          </p:cNvPr>
          <p:cNvSpPr/>
          <p:nvPr/>
        </p:nvSpPr>
        <p:spPr>
          <a:xfrm>
            <a:off x="1876482" y="7981951"/>
            <a:ext cx="1238193" cy="477618"/>
          </a:xfrm>
          <a:custGeom>
            <a:avLst/>
            <a:gdLst>
              <a:gd name="connsiteX0" fmla="*/ 414338 w 1245394"/>
              <a:gd name="connsiteY0" fmla="*/ 0 h 445294"/>
              <a:gd name="connsiteX1" fmla="*/ 147638 w 1245394"/>
              <a:gd name="connsiteY1" fmla="*/ 154781 h 445294"/>
              <a:gd name="connsiteX2" fmla="*/ 0 w 1245394"/>
              <a:gd name="connsiteY2" fmla="*/ 442913 h 445294"/>
              <a:gd name="connsiteX3" fmla="*/ 0 w 1245394"/>
              <a:gd name="connsiteY3" fmla="*/ 442913 h 445294"/>
              <a:gd name="connsiteX4" fmla="*/ 1245394 w 1245394"/>
              <a:gd name="connsiteY4" fmla="*/ 445294 h 445294"/>
              <a:gd name="connsiteX0" fmla="*/ 414338 w 1245394"/>
              <a:gd name="connsiteY0" fmla="*/ 0 h 445294"/>
              <a:gd name="connsiteX1" fmla="*/ 147638 w 1245394"/>
              <a:gd name="connsiteY1" fmla="*/ 154781 h 445294"/>
              <a:gd name="connsiteX2" fmla="*/ 0 w 1245394"/>
              <a:gd name="connsiteY2" fmla="*/ 442913 h 445294"/>
              <a:gd name="connsiteX3" fmla="*/ 0 w 1245394"/>
              <a:gd name="connsiteY3" fmla="*/ 442913 h 445294"/>
              <a:gd name="connsiteX4" fmla="*/ 1245394 w 1245394"/>
              <a:gd name="connsiteY4" fmla="*/ 445294 h 445294"/>
              <a:gd name="connsiteX0" fmla="*/ 414338 w 1245394"/>
              <a:gd name="connsiteY0" fmla="*/ 0 h 445294"/>
              <a:gd name="connsiteX1" fmla="*/ 147638 w 1245394"/>
              <a:gd name="connsiteY1" fmla="*/ 154781 h 445294"/>
              <a:gd name="connsiteX2" fmla="*/ 0 w 1245394"/>
              <a:gd name="connsiteY2" fmla="*/ 442913 h 445294"/>
              <a:gd name="connsiteX3" fmla="*/ 0 w 1245394"/>
              <a:gd name="connsiteY3" fmla="*/ 442913 h 445294"/>
              <a:gd name="connsiteX4" fmla="*/ 1245394 w 1245394"/>
              <a:gd name="connsiteY4" fmla="*/ 445294 h 445294"/>
              <a:gd name="connsiteX0" fmla="*/ 414477 w 1245533"/>
              <a:gd name="connsiteY0" fmla="*/ 0 h 470759"/>
              <a:gd name="connsiteX1" fmla="*/ 147777 w 1245533"/>
              <a:gd name="connsiteY1" fmla="*/ 154781 h 470759"/>
              <a:gd name="connsiteX2" fmla="*/ 139 w 1245533"/>
              <a:gd name="connsiteY2" fmla="*/ 442913 h 470759"/>
              <a:gd name="connsiteX3" fmla="*/ 169207 w 1245533"/>
              <a:gd name="connsiteY3" fmla="*/ 464344 h 470759"/>
              <a:gd name="connsiteX4" fmla="*/ 1245533 w 1245533"/>
              <a:gd name="connsiteY4" fmla="*/ 445294 h 470759"/>
              <a:gd name="connsiteX0" fmla="*/ 403934 w 1234990"/>
              <a:gd name="connsiteY0" fmla="*/ 0 h 471528"/>
              <a:gd name="connsiteX1" fmla="*/ 137234 w 1234990"/>
              <a:gd name="connsiteY1" fmla="*/ 154781 h 471528"/>
              <a:gd name="connsiteX2" fmla="*/ 3883 w 1234990"/>
              <a:gd name="connsiteY2" fmla="*/ 440532 h 471528"/>
              <a:gd name="connsiteX3" fmla="*/ 158664 w 1234990"/>
              <a:gd name="connsiteY3" fmla="*/ 464344 h 471528"/>
              <a:gd name="connsiteX4" fmla="*/ 1234990 w 1234990"/>
              <a:gd name="connsiteY4" fmla="*/ 445294 h 471528"/>
              <a:gd name="connsiteX0" fmla="*/ 409648 w 1240704"/>
              <a:gd name="connsiteY0" fmla="*/ 0 h 479260"/>
              <a:gd name="connsiteX1" fmla="*/ 142948 w 1240704"/>
              <a:gd name="connsiteY1" fmla="*/ 154781 h 479260"/>
              <a:gd name="connsiteX2" fmla="*/ 2454 w 1240704"/>
              <a:gd name="connsiteY2" fmla="*/ 452438 h 479260"/>
              <a:gd name="connsiteX3" fmla="*/ 164378 w 1240704"/>
              <a:gd name="connsiteY3" fmla="*/ 464344 h 479260"/>
              <a:gd name="connsiteX4" fmla="*/ 1240704 w 1240704"/>
              <a:gd name="connsiteY4" fmla="*/ 445294 h 479260"/>
              <a:gd name="connsiteX0" fmla="*/ 412828 w 1243884"/>
              <a:gd name="connsiteY0" fmla="*/ 0 h 479258"/>
              <a:gd name="connsiteX1" fmla="*/ 146128 w 1243884"/>
              <a:gd name="connsiteY1" fmla="*/ 154781 h 479258"/>
              <a:gd name="connsiteX2" fmla="*/ 5634 w 1243884"/>
              <a:gd name="connsiteY2" fmla="*/ 452438 h 479258"/>
              <a:gd name="connsiteX3" fmla="*/ 167558 w 1243884"/>
              <a:gd name="connsiteY3" fmla="*/ 464344 h 479258"/>
              <a:gd name="connsiteX4" fmla="*/ 1243884 w 1243884"/>
              <a:gd name="connsiteY4" fmla="*/ 445294 h 479258"/>
              <a:gd name="connsiteX0" fmla="*/ 407137 w 1238193"/>
              <a:gd name="connsiteY0" fmla="*/ 0 h 477618"/>
              <a:gd name="connsiteX1" fmla="*/ 140437 w 1238193"/>
              <a:gd name="connsiteY1" fmla="*/ 154781 h 477618"/>
              <a:gd name="connsiteX2" fmla="*/ 7087 w 1238193"/>
              <a:gd name="connsiteY2" fmla="*/ 450057 h 477618"/>
              <a:gd name="connsiteX3" fmla="*/ 161867 w 1238193"/>
              <a:gd name="connsiteY3" fmla="*/ 464344 h 477618"/>
              <a:gd name="connsiteX4" fmla="*/ 1238193 w 1238193"/>
              <a:gd name="connsiteY4" fmla="*/ 445294 h 47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193" h="477618">
                <a:moveTo>
                  <a:pt x="407137" y="0"/>
                </a:moveTo>
                <a:cubicBezTo>
                  <a:pt x="298790" y="30956"/>
                  <a:pt x="207112" y="79772"/>
                  <a:pt x="140437" y="154781"/>
                </a:cubicBezTo>
                <a:cubicBezTo>
                  <a:pt x="73762" y="229791"/>
                  <a:pt x="15422" y="331788"/>
                  <a:pt x="7087" y="450057"/>
                </a:cubicBezTo>
                <a:cubicBezTo>
                  <a:pt x="3451" y="501647"/>
                  <a:pt x="-43317" y="465138"/>
                  <a:pt x="161867" y="464344"/>
                </a:cubicBezTo>
                <a:cubicBezTo>
                  <a:pt x="367051" y="463550"/>
                  <a:pt x="879418" y="451644"/>
                  <a:pt x="1238193" y="445294"/>
                </a:cubicBezTo>
              </a:path>
            </a:pathLst>
          </a:custGeom>
          <a:noFill/>
          <a:ln w="28575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E0F69A88-D0A5-495B-8A84-3249C213886B}"/>
              </a:ext>
            </a:extLst>
          </p:cNvPr>
          <p:cNvSpPr/>
          <p:nvPr/>
        </p:nvSpPr>
        <p:spPr>
          <a:xfrm>
            <a:off x="1695475" y="5927621"/>
            <a:ext cx="2005811" cy="2268818"/>
          </a:xfrm>
          <a:custGeom>
            <a:avLst/>
            <a:gdLst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288507 w 2005811"/>
              <a:gd name="connsiteY28" fmla="*/ 34610 h 2270958"/>
              <a:gd name="connsiteX29" fmla="*/ 1320038 w 2005811"/>
              <a:gd name="connsiteY29" fmla="*/ 91939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288507 w 2005811"/>
              <a:gd name="connsiteY28" fmla="*/ 34610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3395 w 2005811"/>
              <a:gd name="connsiteY11" fmla="*/ 851550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27682 w 2005811"/>
              <a:gd name="connsiteY11" fmla="*/ 825357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0283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2665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70958"/>
              <a:gd name="connsiteX1" fmla="*/ 1067790 w 2005811"/>
              <a:gd name="connsiteY1" fmla="*/ 2201652 h 2270958"/>
              <a:gd name="connsiteX2" fmla="*/ 1279908 w 2005811"/>
              <a:gd name="connsiteY2" fmla="*/ 2064062 h 2270958"/>
              <a:gd name="connsiteX3" fmla="*/ 1311439 w 2005811"/>
              <a:gd name="connsiteY3" fmla="*/ 2012466 h 2270958"/>
              <a:gd name="connsiteX4" fmla="*/ 1621017 w 2005811"/>
              <a:gd name="connsiteY4" fmla="*/ 2247515 h 2270958"/>
              <a:gd name="connsiteX5" fmla="*/ 1721343 w 2005811"/>
              <a:gd name="connsiteY5" fmla="*/ 2238916 h 2270958"/>
              <a:gd name="connsiteX6" fmla="*/ 1867532 w 2005811"/>
              <a:gd name="connsiteY6" fmla="*/ 2038264 h 2270958"/>
              <a:gd name="connsiteX7" fmla="*/ 1833134 w 2005811"/>
              <a:gd name="connsiteY7" fmla="*/ 1782665 h 2270958"/>
              <a:gd name="connsiteX8" fmla="*/ 1747141 w 2005811"/>
              <a:gd name="connsiteY8" fmla="*/ 1628360 h 2270958"/>
              <a:gd name="connsiteX9" fmla="*/ 1721343 w 2005811"/>
              <a:gd name="connsiteY9" fmla="*/ 1287252 h 2270958"/>
              <a:gd name="connsiteX10" fmla="*/ 1847467 w 2005811"/>
              <a:gd name="connsiteY10" fmla="*/ 908880 h 2270958"/>
              <a:gd name="connsiteX11" fmla="*/ 1911014 w 2005811"/>
              <a:gd name="connsiteY11" fmla="*/ 839644 h 2270958"/>
              <a:gd name="connsiteX12" fmla="*/ 1884731 w 2005811"/>
              <a:gd name="connsiteY12" fmla="*/ 771290 h 2270958"/>
              <a:gd name="connsiteX13" fmla="*/ 1884731 w 2005811"/>
              <a:gd name="connsiteY13" fmla="*/ 702495 h 2270958"/>
              <a:gd name="connsiteX14" fmla="*/ 1993656 w 2005811"/>
              <a:gd name="connsiteY14" fmla="*/ 398650 h 2270958"/>
              <a:gd name="connsiteX15" fmla="*/ 1979324 w 2005811"/>
              <a:gd name="connsiteY15" fmla="*/ 329855 h 2270958"/>
              <a:gd name="connsiteX16" fmla="*/ 1979324 w 2005811"/>
              <a:gd name="connsiteY16" fmla="*/ 132070 h 2270958"/>
              <a:gd name="connsiteX17" fmla="*/ 2005122 w 2005811"/>
              <a:gd name="connsiteY17" fmla="*/ 46076 h 2270958"/>
              <a:gd name="connsiteX18" fmla="*/ 1993656 w 2005811"/>
              <a:gd name="connsiteY18" fmla="*/ 5945 h 2270958"/>
              <a:gd name="connsiteX19" fmla="*/ 1944926 w 2005811"/>
              <a:gd name="connsiteY19" fmla="*/ 5945 h 2270958"/>
              <a:gd name="connsiteX20" fmla="*/ 1907662 w 2005811"/>
              <a:gd name="connsiteY20" fmla="*/ 60408 h 2270958"/>
              <a:gd name="connsiteX21" fmla="*/ 1867532 w 2005811"/>
              <a:gd name="connsiteY21" fmla="*/ 206597 h 2270958"/>
              <a:gd name="connsiteX22" fmla="*/ 1772939 w 2005811"/>
              <a:gd name="connsiteY22" fmla="*/ 269660 h 2270958"/>
              <a:gd name="connsiteX23" fmla="*/ 1474827 w 2005811"/>
              <a:gd name="connsiteY23" fmla="*/ 249594 h 2270958"/>
              <a:gd name="connsiteX24" fmla="*/ 1423231 w 2005811"/>
              <a:gd name="connsiteY24" fmla="*/ 155001 h 2270958"/>
              <a:gd name="connsiteX25" fmla="*/ 1406032 w 2005811"/>
              <a:gd name="connsiteY25" fmla="*/ 40343 h 2270958"/>
              <a:gd name="connsiteX26" fmla="*/ 1377368 w 2005811"/>
              <a:gd name="connsiteY26" fmla="*/ 17411 h 2270958"/>
              <a:gd name="connsiteX27" fmla="*/ 1317172 w 2005811"/>
              <a:gd name="connsiteY27" fmla="*/ 5945 h 2270958"/>
              <a:gd name="connsiteX28" fmla="*/ 1300413 w 2005811"/>
              <a:gd name="connsiteY28" fmla="*/ 41754 h 2270958"/>
              <a:gd name="connsiteX29" fmla="*/ 1320038 w 2005811"/>
              <a:gd name="connsiteY29" fmla="*/ 99083 h 2270958"/>
              <a:gd name="connsiteX30" fmla="*/ 1271309 w 2005811"/>
              <a:gd name="connsiteY30" fmla="*/ 235262 h 2270958"/>
              <a:gd name="connsiteX31" fmla="*/ 1231178 w 2005811"/>
              <a:gd name="connsiteY31" fmla="*/ 438781 h 2270958"/>
              <a:gd name="connsiteX32" fmla="*/ 1191048 w 2005811"/>
              <a:gd name="connsiteY32" fmla="*/ 616501 h 2270958"/>
              <a:gd name="connsiteX33" fmla="*/ 1153784 w 2005811"/>
              <a:gd name="connsiteY33" fmla="*/ 613634 h 2270958"/>
              <a:gd name="connsiteX34" fmla="*/ 1113654 w 2005811"/>
              <a:gd name="connsiteY34" fmla="*/ 593569 h 2270958"/>
              <a:gd name="connsiteX35" fmla="*/ 732415 w 2005811"/>
              <a:gd name="connsiteY35" fmla="*/ 897414 h 2270958"/>
              <a:gd name="connsiteX36" fmla="*/ 399906 w 2005811"/>
              <a:gd name="connsiteY36" fmla="*/ 1109532 h 2270958"/>
              <a:gd name="connsiteX37" fmla="*/ 196387 w 2005811"/>
              <a:gd name="connsiteY37" fmla="*/ 1270053 h 2270958"/>
              <a:gd name="connsiteX38" fmla="*/ 1468 w 2005811"/>
              <a:gd name="connsiteY38" fmla="*/ 1387578 h 2270958"/>
              <a:gd name="connsiteX39" fmla="*/ 110393 w 2005811"/>
              <a:gd name="connsiteY39" fmla="*/ 1464972 h 2270958"/>
              <a:gd name="connsiteX40" fmla="*/ 173455 w 2005811"/>
              <a:gd name="connsiteY40" fmla="*/ 1533767 h 2270958"/>
              <a:gd name="connsiteX41" fmla="*/ 173455 w 2005811"/>
              <a:gd name="connsiteY41" fmla="*/ 1639826 h 2270958"/>
              <a:gd name="connsiteX42" fmla="*/ 193521 w 2005811"/>
              <a:gd name="connsiteY42" fmla="*/ 1674224 h 2270958"/>
              <a:gd name="connsiteX43" fmla="*/ 405638 w 2005811"/>
              <a:gd name="connsiteY43" fmla="*/ 1665624 h 2270958"/>
              <a:gd name="connsiteX44" fmla="*/ 434303 w 2005811"/>
              <a:gd name="connsiteY44" fmla="*/ 1694289 h 2270958"/>
              <a:gd name="connsiteX45" fmla="*/ 385573 w 2005811"/>
              <a:gd name="connsiteY45" fmla="*/ 1800348 h 2270958"/>
              <a:gd name="connsiteX46" fmla="*/ 414238 w 2005811"/>
              <a:gd name="connsiteY46" fmla="*/ 1912140 h 2270958"/>
              <a:gd name="connsiteX47" fmla="*/ 471567 w 2005811"/>
              <a:gd name="connsiteY47" fmla="*/ 1949404 h 2270958"/>
              <a:gd name="connsiteX48" fmla="*/ 749613 w 2005811"/>
              <a:gd name="connsiteY48" fmla="*/ 1897807 h 2270958"/>
              <a:gd name="connsiteX49" fmla="*/ 806943 w 2005811"/>
              <a:gd name="connsiteY49" fmla="*/ 1929339 h 2270958"/>
              <a:gd name="connsiteX50" fmla="*/ 812675 w 2005811"/>
              <a:gd name="connsiteY50" fmla="*/ 1960870 h 2270958"/>
              <a:gd name="connsiteX51" fmla="*/ 812675 w 2005811"/>
              <a:gd name="connsiteY51" fmla="*/ 1960870 h 2270958"/>
              <a:gd name="connsiteX52" fmla="*/ 915868 w 2005811"/>
              <a:gd name="connsiteY52" fmla="*/ 1995267 h 2270958"/>
              <a:gd name="connsiteX53" fmla="*/ 915868 w 2005811"/>
              <a:gd name="connsiteY53" fmla="*/ 1995267 h 2270958"/>
              <a:gd name="connsiteX54" fmla="*/ 944533 w 2005811"/>
              <a:gd name="connsiteY54" fmla="*/ 1837612 h 2270958"/>
              <a:gd name="connsiteX55" fmla="*/ 1127986 w 2005811"/>
              <a:gd name="connsiteY55" fmla="*/ 1803214 h 2270958"/>
              <a:gd name="connsiteX56" fmla="*/ 1248377 w 2005811"/>
              <a:gd name="connsiteY56" fmla="*/ 1897807 h 2270958"/>
              <a:gd name="connsiteX57" fmla="*/ 1202514 w 2005811"/>
              <a:gd name="connsiteY57" fmla="*/ 2043997 h 2270958"/>
              <a:gd name="connsiteX58" fmla="*/ 1021927 w 2005811"/>
              <a:gd name="connsiteY58" fmla="*/ 2098460 h 2270958"/>
              <a:gd name="connsiteX0" fmla="*/ 1021927 w 2005811"/>
              <a:gd name="connsiteY0" fmla="*/ 2098460 h 2269801"/>
              <a:gd name="connsiteX1" fmla="*/ 1067790 w 2005811"/>
              <a:gd name="connsiteY1" fmla="*/ 2201652 h 2269801"/>
              <a:gd name="connsiteX2" fmla="*/ 1279908 w 2005811"/>
              <a:gd name="connsiteY2" fmla="*/ 2064062 h 2269801"/>
              <a:gd name="connsiteX3" fmla="*/ 1323345 w 2005811"/>
              <a:gd name="connsiteY3" fmla="*/ 2029135 h 2269801"/>
              <a:gd name="connsiteX4" fmla="*/ 1621017 w 2005811"/>
              <a:gd name="connsiteY4" fmla="*/ 2247515 h 2269801"/>
              <a:gd name="connsiteX5" fmla="*/ 1721343 w 2005811"/>
              <a:gd name="connsiteY5" fmla="*/ 2238916 h 2269801"/>
              <a:gd name="connsiteX6" fmla="*/ 1867532 w 2005811"/>
              <a:gd name="connsiteY6" fmla="*/ 2038264 h 2269801"/>
              <a:gd name="connsiteX7" fmla="*/ 1833134 w 2005811"/>
              <a:gd name="connsiteY7" fmla="*/ 1782665 h 2269801"/>
              <a:gd name="connsiteX8" fmla="*/ 1747141 w 2005811"/>
              <a:gd name="connsiteY8" fmla="*/ 1628360 h 2269801"/>
              <a:gd name="connsiteX9" fmla="*/ 1721343 w 2005811"/>
              <a:gd name="connsiteY9" fmla="*/ 1287252 h 2269801"/>
              <a:gd name="connsiteX10" fmla="*/ 1847467 w 2005811"/>
              <a:gd name="connsiteY10" fmla="*/ 908880 h 2269801"/>
              <a:gd name="connsiteX11" fmla="*/ 1911014 w 2005811"/>
              <a:gd name="connsiteY11" fmla="*/ 839644 h 2269801"/>
              <a:gd name="connsiteX12" fmla="*/ 1884731 w 2005811"/>
              <a:gd name="connsiteY12" fmla="*/ 771290 h 2269801"/>
              <a:gd name="connsiteX13" fmla="*/ 1884731 w 2005811"/>
              <a:gd name="connsiteY13" fmla="*/ 702495 h 2269801"/>
              <a:gd name="connsiteX14" fmla="*/ 1993656 w 2005811"/>
              <a:gd name="connsiteY14" fmla="*/ 398650 h 2269801"/>
              <a:gd name="connsiteX15" fmla="*/ 1979324 w 2005811"/>
              <a:gd name="connsiteY15" fmla="*/ 329855 h 2269801"/>
              <a:gd name="connsiteX16" fmla="*/ 1979324 w 2005811"/>
              <a:gd name="connsiteY16" fmla="*/ 132070 h 2269801"/>
              <a:gd name="connsiteX17" fmla="*/ 2005122 w 2005811"/>
              <a:gd name="connsiteY17" fmla="*/ 46076 h 2269801"/>
              <a:gd name="connsiteX18" fmla="*/ 1993656 w 2005811"/>
              <a:gd name="connsiteY18" fmla="*/ 5945 h 2269801"/>
              <a:gd name="connsiteX19" fmla="*/ 1944926 w 2005811"/>
              <a:gd name="connsiteY19" fmla="*/ 5945 h 2269801"/>
              <a:gd name="connsiteX20" fmla="*/ 1907662 w 2005811"/>
              <a:gd name="connsiteY20" fmla="*/ 60408 h 2269801"/>
              <a:gd name="connsiteX21" fmla="*/ 1867532 w 2005811"/>
              <a:gd name="connsiteY21" fmla="*/ 206597 h 2269801"/>
              <a:gd name="connsiteX22" fmla="*/ 1772939 w 2005811"/>
              <a:gd name="connsiteY22" fmla="*/ 269660 h 2269801"/>
              <a:gd name="connsiteX23" fmla="*/ 1474827 w 2005811"/>
              <a:gd name="connsiteY23" fmla="*/ 249594 h 2269801"/>
              <a:gd name="connsiteX24" fmla="*/ 1423231 w 2005811"/>
              <a:gd name="connsiteY24" fmla="*/ 155001 h 2269801"/>
              <a:gd name="connsiteX25" fmla="*/ 1406032 w 2005811"/>
              <a:gd name="connsiteY25" fmla="*/ 40343 h 2269801"/>
              <a:gd name="connsiteX26" fmla="*/ 1377368 w 2005811"/>
              <a:gd name="connsiteY26" fmla="*/ 17411 h 2269801"/>
              <a:gd name="connsiteX27" fmla="*/ 1317172 w 2005811"/>
              <a:gd name="connsiteY27" fmla="*/ 5945 h 2269801"/>
              <a:gd name="connsiteX28" fmla="*/ 1300413 w 2005811"/>
              <a:gd name="connsiteY28" fmla="*/ 41754 h 2269801"/>
              <a:gd name="connsiteX29" fmla="*/ 1320038 w 2005811"/>
              <a:gd name="connsiteY29" fmla="*/ 99083 h 2269801"/>
              <a:gd name="connsiteX30" fmla="*/ 1271309 w 2005811"/>
              <a:gd name="connsiteY30" fmla="*/ 235262 h 2269801"/>
              <a:gd name="connsiteX31" fmla="*/ 1231178 w 2005811"/>
              <a:gd name="connsiteY31" fmla="*/ 438781 h 2269801"/>
              <a:gd name="connsiteX32" fmla="*/ 1191048 w 2005811"/>
              <a:gd name="connsiteY32" fmla="*/ 616501 h 2269801"/>
              <a:gd name="connsiteX33" fmla="*/ 1153784 w 2005811"/>
              <a:gd name="connsiteY33" fmla="*/ 613634 h 2269801"/>
              <a:gd name="connsiteX34" fmla="*/ 1113654 w 2005811"/>
              <a:gd name="connsiteY34" fmla="*/ 593569 h 2269801"/>
              <a:gd name="connsiteX35" fmla="*/ 732415 w 2005811"/>
              <a:gd name="connsiteY35" fmla="*/ 897414 h 2269801"/>
              <a:gd name="connsiteX36" fmla="*/ 399906 w 2005811"/>
              <a:gd name="connsiteY36" fmla="*/ 1109532 h 2269801"/>
              <a:gd name="connsiteX37" fmla="*/ 196387 w 2005811"/>
              <a:gd name="connsiteY37" fmla="*/ 1270053 h 2269801"/>
              <a:gd name="connsiteX38" fmla="*/ 1468 w 2005811"/>
              <a:gd name="connsiteY38" fmla="*/ 1387578 h 2269801"/>
              <a:gd name="connsiteX39" fmla="*/ 110393 w 2005811"/>
              <a:gd name="connsiteY39" fmla="*/ 1464972 h 2269801"/>
              <a:gd name="connsiteX40" fmla="*/ 173455 w 2005811"/>
              <a:gd name="connsiteY40" fmla="*/ 1533767 h 2269801"/>
              <a:gd name="connsiteX41" fmla="*/ 173455 w 2005811"/>
              <a:gd name="connsiteY41" fmla="*/ 1639826 h 2269801"/>
              <a:gd name="connsiteX42" fmla="*/ 193521 w 2005811"/>
              <a:gd name="connsiteY42" fmla="*/ 1674224 h 2269801"/>
              <a:gd name="connsiteX43" fmla="*/ 405638 w 2005811"/>
              <a:gd name="connsiteY43" fmla="*/ 1665624 h 2269801"/>
              <a:gd name="connsiteX44" fmla="*/ 434303 w 2005811"/>
              <a:gd name="connsiteY44" fmla="*/ 1694289 h 2269801"/>
              <a:gd name="connsiteX45" fmla="*/ 385573 w 2005811"/>
              <a:gd name="connsiteY45" fmla="*/ 1800348 h 2269801"/>
              <a:gd name="connsiteX46" fmla="*/ 414238 w 2005811"/>
              <a:gd name="connsiteY46" fmla="*/ 1912140 h 2269801"/>
              <a:gd name="connsiteX47" fmla="*/ 471567 w 2005811"/>
              <a:gd name="connsiteY47" fmla="*/ 1949404 h 2269801"/>
              <a:gd name="connsiteX48" fmla="*/ 749613 w 2005811"/>
              <a:gd name="connsiteY48" fmla="*/ 1897807 h 2269801"/>
              <a:gd name="connsiteX49" fmla="*/ 806943 w 2005811"/>
              <a:gd name="connsiteY49" fmla="*/ 1929339 h 2269801"/>
              <a:gd name="connsiteX50" fmla="*/ 812675 w 2005811"/>
              <a:gd name="connsiteY50" fmla="*/ 1960870 h 2269801"/>
              <a:gd name="connsiteX51" fmla="*/ 812675 w 2005811"/>
              <a:gd name="connsiteY51" fmla="*/ 1960870 h 2269801"/>
              <a:gd name="connsiteX52" fmla="*/ 915868 w 2005811"/>
              <a:gd name="connsiteY52" fmla="*/ 1995267 h 2269801"/>
              <a:gd name="connsiteX53" fmla="*/ 915868 w 2005811"/>
              <a:gd name="connsiteY53" fmla="*/ 1995267 h 2269801"/>
              <a:gd name="connsiteX54" fmla="*/ 944533 w 2005811"/>
              <a:gd name="connsiteY54" fmla="*/ 1837612 h 2269801"/>
              <a:gd name="connsiteX55" fmla="*/ 1127986 w 2005811"/>
              <a:gd name="connsiteY55" fmla="*/ 1803214 h 2269801"/>
              <a:gd name="connsiteX56" fmla="*/ 1248377 w 2005811"/>
              <a:gd name="connsiteY56" fmla="*/ 1897807 h 2269801"/>
              <a:gd name="connsiteX57" fmla="*/ 1202514 w 2005811"/>
              <a:gd name="connsiteY57" fmla="*/ 2043997 h 2269801"/>
              <a:gd name="connsiteX58" fmla="*/ 1021927 w 2005811"/>
              <a:gd name="connsiteY58" fmla="*/ 2098460 h 2269801"/>
              <a:gd name="connsiteX0" fmla="*/ 1021927 w 2005811"/>
              <a:gd name="connsiteY0" fmla="*/ 2098460 h 2265728"/>
              <a:gd name="connsiteX1" fmla="*/ 1067790 w 2005811"/>
              <a:gd name="connsiteY1" fmla="*/ 2201652 h 2265728"/>
              <a:gd name="connsiteX2" fmla="*/ 1279908 w 2005811"/>
              <a:gd name="connsiteY2" fmla="*/ 2064062 h 2265728"/>
              <a:gd name="connsiteX3" fmla="*/ 1425739 w 2005811"/>
              <a:gd name="connsiteY3" fmla="*/ 2252972 h 2265728"/>
              <a:gd name="connsiteX4" fmla="*/ 1621017 w 2005811"/>
              <a:gd name="connsiteY4" fmla="*/ 2247515 h 2265728"/>
              <a:gd name="connsiteX5" fmla="*/ 1721343 w 2005811"/>
              <a:gd name="connsiteY5" fmla="*/ 2238916 h 2265728"/>
              <a:gd name="connsiteX6" fmla="*/ 1867532 w 2005811"/>
              <a:gd name="connsiteY6" fmla="*/ 2038264 h 2265728"/>
              <a:gd name="connsiteX7" fmla="*/ 1833134 w 2005811"/>
              <a:gd name="connsiteY7" fmla="*/ 1782665 h 2265728"/>
              <a:gd name="connsiteX8" fmla="*/ 1747141 w 2005811"/>
              <a:gd name="connsiteY8" fmla="*/ 1628360 h 2265728"/>
              <a:gd name="connsiteX9" fmla="*/ 1721343 w 2005811"/>
              <a:gd name="connsiteY9" fmla="*/ 1287252 h 2265728"/>
              <a:gd name="connsiteX10" fmla="*/ 1847467 w 2005811"/>
              <a:gd name="connsiteY10" fmla="*/ 908880 h 2265728"/>
              <a:gd name="connsiteX11" fmla="*/ 1911014 w 2005811"/>
              <a:gd name="connsiteY11" fmla="*/ 839644 h 2265728"/>
              <a:gd name="connsiteX12" fmla="*/ 1884731 w 2005811"/>
              <a:gd name="connsiteY12" fmla="*/ 771290 h 2265728"/>
              <a:gd name="connsiteX13" fmla="*/ 1884731 w 2005811"/>
              <a:gd name="connsiteY13" fmla="*/ 702495 h 2265728"/>
              <a:gd name="connsiteX14" fmla="*/ 1993656 w 2005811"/>
              <a:gd name="connsiteY14" fmla="*/ 398650 h 2265728"/>
              <a:gd name="connsiteX15" fmla="*/ 1979324 w 2005811"/>
              <a:gd name="connsiteY15" fmla="*/ 329855 h 2265728"/>
              <a:gd name="connsiteX16" fmla="*/ 1979324 w 2005811"/>
              <a:gd name="connsiteY16" fmla="*/ 132070 h 2265728"/>
              <a:gd name="connsiteX17" fmla="*/ 2005122 w 2005811"/>
              <a:gd name="connsiteY17" fmla="*/ 46076 h 2265728"/>
              <a:gd name="connsiteX18" fmla="*/ 1993656 w 2005811"/>
              <a:gd name="connsiteY18" fmla="*/ 5945 h 2265728"/>
              <a:gd name="connsiteX19" fmla="*/ 1944926 w 2005811"/>
              <a:gd name="connsiteY19" fmla="*/ 5945 h 2265728"/>
              <a:gd name="connsiteX20" fmla="*/ 1907662 w 2005811"/>
              <a:gd name="connsiteY20" fmla="*/ 60408 h 2265728"/>
              <a:gd name="connsiteX21" fmla="*/ 1867532 w 2005811"/>
              <a:gd name="connsiteY21" fmla="*/ 206597 h 2265728"/>
              <a:gd name="connsiteX22" fmla="*/ 1772939 w 2005811"/>
              <a:gd name="connsiteY22" fmla="*/ 269660 h 2265728"/>
              <a:gd name="connsiteX23" fmla="*/ 1474827 w 2005811"/>
              <a:gd name="connsiteY23" fmla="*/ 249594 h 2265728"/>
              <a:gd name="connsiteX24" fmla="*/ 1423231 w 2005811"/>
              <a:gd name="connsiteY24" fmla="*/ 155001 h 2265728"/>
              <a:gd name="connsiteX25" fmla="*/ 1406032 w 2005811"/>
              <a:gd name="connsiteY25" fmla="*/ 40343 h 2265728"/>
              <a:gd name="connsiteX26" fmla="*/ 1377368 w 2005811"/>
              <a:gd name="connsiteY26" fmla="*/ 17411 h 2265728"/>
              <a:gd name="connsiteX27" fmla="*/ 1317172 w 2005811"/>
              <a:gd name="connsiteY27" fmla="*/ 5945 h 2265728"/>
              <a:gd name="connsiteX28" fmla="*/ 1300413 w 2005811"/>
              <a:gd name="connsiteY28" fmla="*/ 41754 h 2265728"/>
              <a:gd name="connsiteX29" fmla="*/ 1320038 w 2005811"/>
              <a:gd name="connsiteY29" fmla="*/ 99083 h 2265728"/>
              <a:gd name="connsiteX30" fmla="*/ 1271309 w 2005811"/>
              <a:gd name="connsiteY30" fmla="*/ 235262 h 2265728"/>
              <a:gd name="connsiteX31" fmla="*/ 1231178 w 2005811"/>
              <a:gd name="connsiteY31" fmla="*/ 438781 h 2265728"/>
              <a:gd name="connsiteX32" fmla="*/ 1191048 w 2005811"/>
              <a:gd name="connsiteY32" fmla="*/ 616501 h 2265728"/>
              <a:gd name="connsiteX33" fmla="*/ 1153784 w 2005811"/>
              <a:gd name="connsiteY33" fmla="*/ 613634 h 2265728"/>
              <a:gd name="connsiteX34" fmla="*/ 1113654 w 2005811"/>
              <a:gd name="connsiteY34" fmla="*/ 593569 h 2265728"/>
              <a:gd name="connsiteX35" fmla="*/ 732415 w 2005811"/>
              <a:gd name="connsiteY35" fmla="*/ 897414 h 2265728"/>
              <a:gd name="connsiteX36" fmla="*/ 399906 w 2005811"/>
              <a:gd name="connsiteY36" fmla="*/ 1109532 h 2265728"/>
              <a:gd name="connsiteX37" fmla="*/ 196387 w 2005811"/>
              <a:gd name="connsiteY37" fmla="*/ 1270053 h 2265728"/>
              <a:gd name="connsiteX38" fmla="*/ 1468 w 2005811"/>
              <a:gd name="connsiteY38" fmla="*/ 1387578 h 2265728"/>
              <a:gd name="connsiteX39" fmla="*/ 110393 w 2005811"/>
              <a:gd name="connsiteY39" fmla="*/ 1464972 h 2265728"/>
              <a:gd name="connsiteX40" fmla="*/ 173455 w 2005811"/>
              <a:gd name="connsiteY40" fmla="*/ 1533767 h 2265728"/>
              <a:gd name="connsiteX41" fmla="*/ 173455 w 2005811"/>
              <a:gd name="connsiteY41" fmla="*/ 1639826 h 2265728"/>
              <a:gd name="connsiteX42" fmla="*/ 193521 w 2005811"/>
              <a:gd name="connsiteY42" fmla="*/ 1674224 h 2265728"/>
              <a:gd name="connsiteX43" fmla="*/ 405638 w 2005811"/>
              <a:gd name="connsiteY43" fmla="*/ 1665624 h 2265728"/>
              <a:gd name="connsiteX44" fmla="*/ 434303 w 2005811"/>
              <a:gd name="connsiteY44" fmla="*/ 1694289 h 2265728"/>
              <a:gd name="connsiteX45" fmla="*/ 385573 w 2005811"/>
              <a:gd name="connsiteY45" fmla="*/ 1800348 h 2265728"/>
              <a:gd name="connsiteX46" fmla="*/ 414238 w 2005811"/>
              <a:gd name="connsiteY46" fmla="*/ 1912140 h 2265728"/>
              <a:gd name="connsiteX47" fmla="*/ 471567 w 2005811"/>
              <a:gd name="connsiteY47" fmla="*/ 1949404 h 2265728"/>
              <a:gd name="connsiteX48" fmla="*/ 749613 w 2005811"/>
              <a:gd name="connsiteY48" fmla="*/ 1897807 h 2265728"/>
              <a:gd name="connsiteX49" fmla="*/ 806943 w 2005811"/>
              <a:gd name="connsiteY49" fmla="*/ 1929339 h 2265728"/>
              <a:gd name="connsiteX50" fmla="*/ 812675 w 2005811"/>
              <a:gd name="connsiteY50" fmla="*/ 1960870 h 2265728"/>
              <a:gd name="connsiteX51" fmla="*/ 812675 w 2005811"/>
              <a:gd name="connsiteY51" fmla="*/ 1960870 h 2265728"/>
              <a:gd name="connsiteX52" fmla="*/ 915868 w 2005811"/>
              <a:gd name="connsiteY52" fmla="*/ 1995267 h 2265728"/>
              <a:gd name="connsiteX53" fmla="*/ 915868 w 2005811"/>
              <a:gd name="connsiteY53" fmla="*/ 1995267 h 2265728"/>
              <a:gd name="connsiteX54" fmla="*/ 944533 w 2005811"/>
              <a:gd name="connsiteY54" fmla="*/ 1837612 h 2265728"/>
              <a:gd name="connsiteX55" fmla="*/ 1127986 w 2005811"/>
              <a:gd name="connsiteY55" fmla="*/ 1803214 h 2265728"/>
              <a:gd name="connsiteX56" fmla="*/ 1248377 w 2005811"/>
              <a:gd name="connsiteY56" fmla="*/ 1897807 h 2265728"/>
              <a:gd name="connsiteX57" fmla="*/ 1202514 w 2005811"/>
              <a:gd name="connsiteY57" fmla="*/ 2043997 h 2265728"/>
              <a:gd name="connsiteX58" fmla="*/ 1021927 w 2005811"/>
              <a:gd name="connsiteY58" fmla="*/ 2098460 h 2265728"/>
              <a:gd name="connsiteX0" fmla="*/ 1021927 w 2005811"/>
              <a:gd name="connsiteY0" fmla="*/ 2098460 h 2268818"/>
              <a:gd name="connsiteX1" fmla="*/ 1067790 w 2005811"/>
              <a:gd name="connsiteY1" fmla="*/ 2201652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7790 w 2005811"/>
              <a:gd name="connsiteY1" fmla="*/ 2201652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51122 w 2005811"/>
              <a:gd name="connsiteY1" fmla="*/ 2182602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51122 w 2005811"/>
              <a:gd name="connsiteY1" fmla="*/ 2182602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51122 w 2005811"/>
              <a:gd name="connsiteY1" fmla="*/ 2182602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51122 w 2005811"/>
              <a:gd name="connsiteY1" fmla="*/ 2182602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4533 w 2005811"/>
              <a:gd name="connsiteY54" fmla="*/ 1837612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9339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33767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2195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24242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2195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24242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2195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24242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2195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  <a:gd name="connsiteX0" fmla="*/ 1021927 w 2005811"/>
              <a:gd name="connsiteY0" fmla="*/ 2098460 h 2268818"/>
              <a:gd name="connsiteX1" fmla="*/ 1063028 w 2005811"/>
              <a:gd name="connsiteY1" fmla="*/ 2177840 h 2268818"/>
              <a:gd name="connsiteX2" fmla="*/ 1279908 w 2005811"/>
              <a:gd name="connsiteY2" fmla="*/ 2064062 h 2268818"/>
              <a:gd name="connsiteX3" fmla="*/ 1347157 w 2005811"/>
              <a:gd name="connsiteY3" fmla="*/ 2043422 h 2268818"/>
              <a:gd name="connsiteX4" fmla="*/ 1621017 w 2005811"/>
              <a:gd name="connsiteY4" fmla="*/ 2247515 h 2268818"/>
              <a:gd name="connsiteX5" fmla="*/ 1721343 w 2005811"/>
              <a:gd name="connsiteY5" fmla="*/ 2238916 h 2268818"/>
              <a:gd name="connsiteX6" fmla="*/ 1867532 w 2005811"/>
              <a:gd name="connsiteY6" fmla="*/ 2038264 h 2268818"/>
              <a:gd name="connsiteX7" fmla="*/ 1833134 w 2005811"/>
              <a:gd name="connsiteY7" fmla="*/ 1782665 h 2268818"/>
              <a:gd name="connsiteX8" fmla="*/ 1747141 w 2005811"/>
              <a:gd name="connsiteY8" fmla="*/ 1628360 h 2268818"/>
              <a:gd name="connsiteX9" fmla="*/ 1721343 w 2005811"/>
              <a:gd name="connsiteY9" fmla="*/ 1287252 h 2268818"/>
              <a:gd name="connsiteX10" fmla="*/ 1847467 w 2005811"/>
              <a:gd name="connsiteY10" fmla="*/ 908880 h 2268818"/>
              <a:gd name="connsiteX11" fmla="*/ 1911014 w 2005811"/>
              <a:gd name="connsiteY11" fmla="*/ 839644 h 2268818"/>
              <a:gd name="connsiteX12" fmla="*/ 1884731 w 2005811"/>
              <a:gd name="connsiteY12" fmla="*/ 771290 h 2268818"/>
              <a:gd name="connsiteX13" fmla="*/ 1884731 w 2005811"/>
              <a:gd name="connsiteY13" fmla="*/ 702495 h 2268818"/>
              <a:gd name="connsiteX14" fmla="*/ 1993656 w 2005811"/>
              <a:gd name="connsiteY14" fmla="*/ 398650 h 2268818"/>
              <a:gd name="connsiteX15" fmla="*/ 1979324 w 2005811"/>
              <a:gd name="connsiteY15" fmla="*/ 329855 h 2268818"/>
              <a:gd name="connsiteX16" fmla="*/ 1979324 w 2005811"/>
              <a:gd name="connsiteY16" fmla="*/ 132070 h 2268818"/>
              <a:gd name="connsiteX17" fmla="*/ 2005122 w 2005811"/>
              <a:gd name="connsiteY17" fmla="*/ 46076 h 2268818"/>
              <a:gd name="connsiteX18" fmla="*/ 1993656 w 2005811"/>
              <a:gd name="connsiteY18" fmla="*/ 5945 h 2268818"/>
              <a:gd name="connsiteX19" fmla="*/ 1944926 w 2005811"/>
              <a:gd name="connsiteY19" fmla="*/ 5945 h 2268818"/>
              <a:gd name="connsiteX20" fmla="*/ 1907662 w 2005811"/>
              <a:gd name="connsiteY20" fmla="*/ 60408 h 2268818"/>
              <a:gd name="connsiteX21" fmla="*/ 1867532 w 2005811"/>
              <a:gd name="connsiteY21" fmla="*/ 206597 h 2268818"/>
              <a:gd name="connsiteX22" fmla="*/ 1772939 w 2005811"/>
              <a:gd name="connsiteY22" fmla="*/ 269660 h 2268818"/>
              <a:gd name="connsiteX23" fmla="*/ 1474827 w 2005811"/>
              <a:gd name="connsiteY23" fmla="*/ 249594 h 2268818"/>
              <a:gd name="connsiteX24" fmla="*/ 1423231 w 2005811"/>
              <a:gd name="connsiteY24" fmla="*/ 155001 h 2268818"/>
              <a:gd name="connsiteX25" fmla="*/ 1406032 w 2005811"/>
              <a:gd name="connsiteY25" fmla="*/ 40343 h 2268818"/>
              <a:gd name="connsiteX26" fmla="*/ 1377368 w 2005811"/>
              <a:gd name="connsiteY26" fmla="*/ 17411 h 2268818"/>
              <a:gd name="connsiteX27" fmla="*/ 1317172 w 2005811"/>
              <a:gd name="connsiteY27" fmla="*/ 5945 h 2268818"/>
              <a:gd name="connsiteX28" fmla="*/ 1300413 w 2005811"/>
              <a:gd name="connsiteY28" fmla="*/ 41754 h 2268818"/>
              <a:gd name="connsiteX29" fmla="*/ 1320038 w 2005811"/>
              <a:gd name="connsiteY29" fmla="*/ 99083 h 2268818"/>
              <a:gd name="connsiteX30" fmla="*/ 1271309 w 2005811"/>
              <a:gd name="connsiteY30" fmla="*/ 235262 h 2268818"/>
              <a:gd name="connsiteX31" fmla="*/ 1231178 w 2005811"/>
              <a:gd name="connsiteY31" fmla="*/ 438781 h 2268818"/>
              <a:gd name="connsiteX32" fmla="*/ 1191048 w 2005811"/>
              <a:gd name="connsiteY32" fmla="*/ 616501 h 2268818"/>
              <a:gd name="connsiteX33" fmla="*/ 1153784 w 2005811"/>
              <a:gd name="connsiteY33" fmla="*/ 613634 h 2268818"/>
              <a:gd name="connsiteX34" fmla="*/ 1113654 w 2005811"/>
              <a:gd name="connsiteY34" fmla="*/ 593569 h 2268818"/>
              <a:gd name="connsiteX35" fmla="*/ 732415 w 2005811"/>
              <a:gd name="connsiteY35" fmla="*/ 897414 h 2268818"/>
              <a:gd name="connsiteX36" fmla="*/ 399906 w 2005811"/>
              <a:gd name="connsiteY36" fmla="*/ 1109532 h 2268818"/>
              <a:gd name="connsiteX37" fmla="*/ 196387 w 2005811"/>
              <a:gd name="connsiteY37" fmla="*/ 1270053 h 2268818"/>
              <a:gd name="connsiteX38" fmla="*/ 1468 w 2005811"/>
              <a:gd name="connsiteY38" fmla="*/ 1387578 h 2268818"/>
              <a:gd name="connsiteX39" fmla="*/ 110393 w 2005811"/>
              <a:gd name="connsiteY39" fmla="*/ 1464972 h 2268818"/>
              <a:gd name="connsiteX40" fmla="*/ 173455 w 2005811"/>
              <a:gd name="connsiteY40" fmla="*/ 1524242 h 2268818"/>
              <a:gd name="connsiteX41" fmla="*/ 173455 w 2005811"/>
              <a:gd name="connsiteY41" fmla="*/ 1639826 h 2268818"/>
              <a:gd name="connsiteX42" fmla="*/ 193521 w 2005811"/>
              <a:gd name="connsiteY42" fmla="*/ 1674224 h 2268818"/>
              <a:gd name="connsiteX43" fmla="*/ 405638 w 2005811"/>
              <a:gd name="connsiteY43" fmla="*/ 1665624 h 2268818"/>
              <a:gd name="connsiteX44" fmla="*/ 434303 w 2005811"/>
              <a:gd name="connsiteY44" fmla="*/ 1694289 h 2268818"/>
              <a:gd name="connsiteX45" fmla="*/ 385573 w 2005811"/>
              <a:gd name="connsiteY45" fmla="*/ 1800348 h 2268818"/>
              <a:gd name="connsiteX46" fmla="*/ 414238 w 2005811"/>
              <a:gd name="connsiteY46" fmla="*/ 1912140 h 2268818"/>
              <a:gd name="connsiteX47" fmla="*/ 471567 w 2005811"/>
              <a:gd name="connsiteY47" fmla="*/ 1949404 h 2268818"/>
              <a:gd name="connsiteX48" fmla="*/ 749613 w 2005811"/>
              <a:gd name="connsiteY48" fmla="*/ 1897807 h 2268818"/>
              <a:gd name="connsiteX49" fmla="*/ 806943 w 2005811"/>
              <a:gd name="connsiteY49" fmla="*/ 1922195 h 2268818"/>
              <a:gd name="connsiteX50" fmla="*/ 812675 w 2005811"/>
              <a:gd name="connsiteY50" fmla="*/ 1960870 h 2268818"/>
              <a:gd name="connsiteX51" fmla="*/ 812675 w 2005811"/>
              <a:gd name="connsiteY51" fmla="*/ 1960870 h 2268818"/>
              <a:gd name="connsiteX52" fmla="*/ 915868 w 2005811"/>
              <a:gd name="connsiteY52" fmla="*/ 1995267 h 2268818"/>
              <a:gd name="connsiteX53" fmla="*/ 915868 w 2005811"/>
              <a:gd name="connsiteY53" fmla="*/ 1995267 h 2268818"/>
              <a:gd name="connsiteX54" fmla="*/ 949295 w 2005811"/>
              <a:gd name="connsiteY54" fmla="*/ 1842374 h 2268818"/>
              <a:gd name="connsiteX55" fmla="*/ 1127986 w 2005811"/>
              <a:gd name="connsiteY55" fmla="*/ 1803214 h 2268818"/>
              <a:gd name="connsiteX56" fmla="*/ 1248377 w 2005811"/>
              <a:gd name="connsiteY56" fmla="*/ 1897807 h 2268818"/>
              <a:gd name="connsiteX57" fmla="*/ 1202514 w 2005811"/>
              <a:gd name="connsiteY57" fmla="*/ 2043997 h 2268818"/>
              <a:gd name="connsiteX58" fmla="*/ 1021927 w 2005811"/>
              <a:gd name="connsiteY58" fmla="*/ 2098460 h 226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005811" h="2268818">
                <a:moveTo>
                  <a:pt x="1021927" y="2098460"/>
                </a:moveTo>
                <a:cubicBezTo>
                  <a:pt x="1030033" y="2133467"/>
                  <a:pt x="1034319" y="2154998"/>
                  <a:pt x="1063028" y="2177840"/>
                </a:cubicBezTo>
                <a:cubicBezTo>
                  <a:pt x="1106025" y="2172107"/>
                  <a:pt x="1232553" y="2086465"/>
                  <a:pt x="1279908" y="2064062"/>
                </a:cubicBezTo>
                <a:cubicBezTo>
                  <a:pt x="1327263" y="2041659"/>
                  <a:pt x="1306974" y="2003321"/>
                  <a:pt x="1347157" y="2043422"/>
                </a:cubicBezTo>
                <a:cubicBezTo>
                  <a:pt x="1387340" y="2083523"/>
                  <a:pt x="1558653" y="2214933"/>
                  <a:pt x="1621017" y="2247515"/>
                </a:cubicBezTo>
                <a:cubicBezTo>
                  <a:pt x="1683381" y="2280097"/>
                  <a:pt x="1680257" y="2273791"/>
                  <a:pt x="1721343" y="2238916"/>
                </a:cubicBezTo>
                <a:cubicBezTo>
                  <a:pt x="1762429" y="2204041"/>
                  <a:pt x="1848900" y="2114306"/>
                  <a:pt x="1867532" y="2038264"/>
                </a:cubicBezTo>
                <a:cubicBezTo>
                  <a:pt x="1886164" y="1962222"/>
                  <a:pt x="1862724" y="1848601"/>
                  <a:pt x="1833134" y="1782665"/>
                </a:cubicBezTo>
                <a:cubicBezTo>
                  <a:pt x="1803544" y="1716729"/>
                  <a:pt x="1765773" y="1710929"/>
                  <a:pt x="1747141" y="1628360"/>
                </a:cubicBezTo>
                <a:cubicBezTo>
                  <a:pt x="1728509" y="1545791"/>
                  <a:pt x="1704622" y="1407165"/>
                  <a:pt x="1721343" y="1287252"/>
                </a:cubicBezTo>
                <a:cubicBezTo>
                  <a:pt x="1738064" y="1167339"/>
                  <a:pt x="1767520" y="1024490"/>
                  <a:pt x="1847467" y="908880"/>
                </a:cubicBezTo>
                <a:cubicBezTo>
                  <a:pt x="1879217" y="862967"/>
                  <a:pt x="1899157" y="860232"/>
                  <a:pt x="1911014" y="839644"/>
                </a:cubicBezTo>
                <a:cubicBezTo>
                  <a:pt x="1943419" y="783375"/>
                  <a:pt x="1901017" y="777479"/>
                  <a:pt x="1884731" y="771290"/>
                </a:cubicBezTo>
                <a:cubicBezTo>
                  <a:pt x="1862975" y="763022"/>
                  <a:pt x="1866577" y="764602"/>
                  <a:pt x="1884731" y="702495"/>
                </a:cubicBezTo>
                <a:cubicBezTo>
                  <a:pt x="1902885" y="640388"/>
                  <a:pt x="1977891" y="460757"/>
                  <a:pt x="1993656" y="398650"/>
                </a:cubicBezTo>
                <a:cubicBezTo>
                  <a:pt x="2009422" y="336543"/>
                  <a:pt x="1981713" y="374285"/>
                  <a:pt x="1979324" y="329855"/>
                </a:cubicBezTo>
                <a:cubicBezTo>
                  <a:pt x="1976935" y="285425"/>
                  <a:pt x="1975024" y="179367"/>
                  <a:pt x="1979324" y="132070"/>
                </a:cubicBezTo>
                <a:cubicBezTo>
                  <a:pt x="1983624" y="84773"/>
                  <a:pt x="2002733" y="67097"/>
                  <a:pt x="2005122" y="46076"/>
                </a:cubicBezTo>
                <a:cubicBezTo>
                  <a:pt x="2007511" y="25055"/>
                  <a:pt x="2003689" y="12633"/>
                  <a:pt x="1993656" y="5945"/>
                </a:cubicBezTo>
                <a:cubicBezTo>
                  <a:pt x="1983623" y="-743"/>
                  <a:pt x="1959258" y="-3132"/>
                  <a:pt x="1944926" y="5945"/>
                </a:cubicBezTo>
                <a:cubicBezTo>
                  <a:pt x="1930594" y="15022"/>
                  <a:pt x="1920561" y="26966"/>
                  <a:pt x="1907662" y="60408"/>
                </a:cubicBezTo>
                <a:cubicBezTo>
                  <a:pt x="1894763" y="93850"/>
                  <a:pt x="1889986" y="171722"/>
                  <a:pt x="1867532" y="206597"/>
                </a:cubicBezTo>
                <a:cubicBezTo>
                  <a:pt x="1845078" y="241472"/>
                  <a:pt x="1838390" y="262494"/>
                  <a:pt x="1772939" y="269660"/>
                </a:cubicBezTo>
                <a:cubicBezTo>
                  <a:pt x="1707488" y="276826"/>
                  <a:pt x="1533112" y="268704"/>
                  <a:pt x="1474827" y="249594"/>
                </a:cubicBezTo>
                <a:cubicBezTo>
                  <a:pt x="1416542" y="230484"/>
                  <a:pt x="1434697" y="189876"/>
                  <a:pt x="1423231" y="155001"/>
                </a:cubicBezTo>
                <a:cubicBezTo>
                  <a:pt x="1411765" y="120126"/>
                  <a:pt x="1413676" y="63275"/>
                  <a:pt x="1406032" y="40343"/>
                </a:cubicBezTo>
                <a:cubicBezTo>
                  <a:pt x="1398388" y="17411"/>
                  <a:pt x="1392178" y="23144"/>
                  <a:pt x="1377368" y="17411"/>
                </a:cubicBezTo>
                <a:cubicBezTo>
                  <a:pt x="1362558" y="11678"/>
                  <a:pt x="1329998" y="1888"/>
                  <a:pt x="1317172" y="5945"/>
                </a:cubicBezTo>
                <a:cubicBezTo>
                  <a:pt x="1304346" y="10002"/>
                  <a:pt x="1299935" y="26231"/>
                  <a:pt x="1300413" y="41754"/>
                </a:cubicBezTo>
                <a:cubicBezTo>
                  <a:pt x="1300891" y="57277"/>
                  <a:pt x="1324889" y="66832"/>
                  <a:pt x="1320038" y="99083"/>
                </a:cubicBezTo>
                <a:cubicBezTo>
                  <a:pt x="1315187" y="131334"/>
                  <a:pt x="1299004" y="183709"/>
                  <a:pt x="1271309" y="235262"/>
                </a:cubicBezTo>
                <a:cubicBezTo>
                  <a:pt x="1225542" y="320453"/>
                  <a:pt x="1238460" y="363673"/>
                  <a:pt x="1231178" y="438781"/>
                </a:cubicBezTo>
                <a:cubicBezTo>
                  <a:pt x="1227326" y="478509"/>
                  <a:pt x="1203947" y="587359"/>
                  <a:pt x="1191048" y="616501"/>
                </a:cubicBezTo>
                <a:cubicBezTo>
                  <a:pt x="1178149" y="645643"/>
                  <a:pt x="1166683" y="617456"/>
                  <a:pt x="1153784" y="613634"/>
                </a:cubicBezTo>
                <a:cubicBezTo>
                  <a:pt x="1140885" y="609812"/>
                  <a:pt x="1183882" y="546272"/>
                  <a:pt x="1113654" y="593569"/>
                </a:cubicBezTo>
                <a:cubicBezTo>
                  <a:pt x="1043426" y="640866"/>
                  <a:pt x="844533" y="802674"/>
                  <a:pt x="732415" y="897414"/>
                </a:cubicBezTo>
                <a:cubicBezTo>
                  <a:pt x="565832" y="1038177"/>
                  <a:pt x="489244" y="1047425"/>
                  <a:pt x="399906" y="1109532"/>
                </a:cubicBezTo>
                <a:cubicBezTo>
                  <a:pt x="310568" y="1171639"/>
                  <a:pt x="262793" y="1223712"/>
                  <a:pt x="196387" y="1270053"/>
                </a:cubicBezTo>
                <a:cubicBezTo>
                  <a:pt x="129981" y="1316394"/>
                  <a:pt x="15800" y="1355092"/>
                  <a:pt x="1468" y="1387578"/>
                </a:cubicBezTo>
                <a:cubicBezTo>
                  <a:pt x="-12864" y="1420064"/>
                  <a:pt x="81729" y="1442195"/>
                  <a:pt x="110393" y="1464972"/>
                </a:cubicBezTo>
                <a:cubicBezTo>
                  <a:pt x="139058" y="1487749"/>
                  <a:pt x="177232" y="1483194"/>
                  <a:pt x="173455" y="1524242"/>
                </a:cubicBezTo>
                <a:cubicBezTo>
                  <a:pt x="169678" y="1565290"/>
                  <a:pt x="170111" y="1614829"/>
                  <a:pt x="173455" y="1639826"/>
                </a:cubicBezTo>
                <a:cubicBezTo>
                  <a:pt x="176799" y="1664823"/>
                  <a:pt x="154824" y="1669924"/>
                  <a:pt x="193521" y="1674224"/>
                </a:cubicBezTo>
                <a:cubicBezTo>
                  <a:pt x="232218" y="1678524"/>
                  <a:pt x="365508" y="1662280"/>
                  <a:pt x="405638" y="1665624"/>
                </a:cubicBezTo>
                <a:cubicBezTo>
                  <a:pt x="445768" y="1668968"/>
                  <a:pt x="437647" y="1671835"/>
                  <a:pt x="434303" y="1694289"/>
                </a:cubicBezTo>
                <a:cubicBezTo>
                  <a:pt x="430959" y="1716743"/>
                  <a:pt x="388917" y="1764039"/>
                  <a:pt x="385573" y="1800348"/>
                </a:cubicBezTo>
                <a:cubicBezTo>
                  <a:pt x="382229" y="1836656"/>
                  <a:pt x="399906" y="1887297"/>
                  <a:pt x="414238" y="1912140"/>
                </a:cubicBezTo>
                <a:cubicBezTo>
                  <a:pt x="428570" y="1936983"/>
                  <a:pt x="415671" y="1951793"/>
                  <a:pt x="471567" y="1949404"/>
                </a:cubicBezTo>
                <a:cubicBezTo>
                  <a:pt x="527463" y="1947015"/>
                  <a:pt x="693717" y="1902342"/>
                  <a:pt x="749613" y="1897807"/>
                </a:cubicBezTo>
                <a:cubicBezTo>
                  <a:pt x="805509" y="1893272"/>
                  <a:pt x="796433" y="1911684"/>
                  <a:pt x="806943" y="1922195"/>
                </a:cubicBezTo>
                <a:cubicBezTo>
                  <a:pt x="817453" y="1932705"/>
                  <a:pt x="811720" y="1954424"/>
                  <a:pt x="812675" y="1960870"/>
                </a:cubicBezTo>
                <a:lnTo>
                  <a:pt x="812675" y="1960870"/>
                </a:lnTo>
                <a:lnTo>
                  <a:pt x="915868" y="1995267"/>
                </a:lnTo>
                <a:lnTo>
                  <a:pt x="915868" y="1995267"/>
                </a:lnTo>
                <a:cubicBezTo>
                  <a:pt x="921439" y="1969785"/>
                  <a:pt x="894892" y="1895814"/>
                  <a:pt x="949295" y="1842374"/>
                </a:cubicBezTo>
                <a:cubicBezTo>
                  <a:pt x="1003698" y="1788934"/>
                  <a:pt x="1078139" y="1793975"/>
                  <a:pt x="1127986" y="1803214"/>
                </a:cubicBezTo>
                <a:cubicBezTo>
                  <a:pt x="1177833" y="1812453"/>
                  <a:pt x="1235956" y="1857676"/>
                  <a:pt x="1248377" y="1897807"/>
                </a:cubicBezTo>
                <a:cubicBezTo>
                  <a:pt x="1260798" y="1937937"/>
                  <a:pt x="1239300" y="2011033"/>
                  <a:pt x="1202514" y="2043997"/>
                </a:cubicBezTo>
                <a:cubicBezTo>
                  <a:pt x="1165728" y="2076961"/>
                  <a:pt x="1056684" y="2089647"/>
                  <a:pt x="1021927" y="2098460"/>
                </a:cubicBezTo>
                <a:close/>
              </a:path>
            </a:pathLst>
          </a:custGeom>
          <a:solidFill>
            <a:srgbClr val="B1B6BF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0F357849-9EFE-49EA-9925-CFB26F40F1A5}"/>
              </a:ext>
            </a:extLst>
          </p:cNvPr>
          <p:cNvSpPr/>
          <p:nvPr/>
        </p:nvSpPr>
        <p:spPr>
          <a:xfrm>
            <a:off x="2783681" y="6734175"/>
            <a:ext cx="802482" cy="171682"/>
          </a:xfrm>
          <a:custGeom>
            <a:avLst/>
            <a:gdLst>
              <a:gd name="connsiteX0" fmla="*/ 0 w 802482"/>
              <a:gd name="connsiteY0" fmla="*/ 54769 h 171682"/>
              <a:gd name="connsiteX1" fmla="*/ 228600 w 802482"/>
              <a:gd name="connsiteY1" fmla="*/ 169069 h 171682"/>
              <a:gd name="connsiteX2" fmla="*/ 538163 w 802482"/>
              <a:gd name="connsiteY2" fmla="*/ 123825 h 171682"/>
              <a:gd name="connsiteX3" fmla="*/ 802482 w 802482"/>
              <a:gd name="connsiteY3" fmla="*/ 0 h 171682"/>
              <a:gd name="connsiteX0" fmla="*/ 0 w 802482"/>
              <a:gd name="connsiteY0" fmla="*/ 54769 h 171682"/>
              <a:gd name="connsiteX1" fmla="*/ 228600 w 802482"/>
              <a:gd name="connsiteY1" fmla="*/ 169069 h 171682"/>
              <a:gd name="connsiteX2" fmla="*/ 538163 w 802482"/>
              <a:gd name="connsiteY2" fmla="*/ 123825 h 171682"/>
              <a:gd name="connsiteX3" fmla="*/ 802482 w 802482"/>
              <a:gd name="connsiteY3" fmla="*/ 0 h 171682"/>
              <a:gd name="connsiteX0" fmla="*/ 0 w 802482"/>
              <a:gd name="connsiteY0" fmla="*/ 54769 h 171682"/>
              <a:gd name="connsiteX1" fmla="*/ 228600 w 802482"/>
              <a:gd name="connsiteY1" fmla="*/ 169069 h 171682"/>
              <a:gd name="connsiteX2" fmla="*/ 538163 w 802482"/>
              <a:gd name="connsiteY2" fmla="*/ 123825 h 171682"/>
              <a:gd name="connsiteX3" fmla="*/ 802482 w 802482"/>
              <a:gd name="connsiteY3" fmla="*/ 0 h 17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482" h="171682">
                <a:moveTo>
                  <a:pt x="0" y="54769"/>
                </a:moveTo>
                <a:cubicBezTo>
                  <a:pt x="64691" y="120452"/>
                  <a:pt x="138906" y="157560"/>
                  <a:pt x="228600" y="169069"/>
                </a:cubicBezTo>
                <a:cubicBezTo>
                  <a:pt x="318294" y="180578"/>
                  <a:pt x="442516" y="152003"/>
                  <a:pt x="538163" y="123825"/>
                </a:cubicBezTo>
                <a:cubicBezTo>
                  <a:pt x="633810" y="95647"/>
                  <a:pt x="720528" y="52586"/>
                  <a:pt x="802482" y="0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BEFBACAF-9472-4B90-8325-F2363C46015D}"/>
              </a:ext>
            </a:extLst>
          </p:cNvPr>
          <p:cNvSpPr/>
          <p:nvPr/>
        </p:nvSpPr>
        <p:spPr>
          <a:xfrm>
            <a:off x="2793206" y="6688931"/>
            <a:ext cx="269082" cy="216694"/>
          </a:xfrm>
          <a:custGeom>
            <a:avLst/>
            <a:gdLst>
              <a:gd name="connsiteX0" fmla="*/ 0 w 269082"/>
              <a:gd name="connsiteY0" fmla="*/ 0 h 216694"/>
              <a:gd name="connsiteX1" fmla="*/ 69057 w 269082"/>
              <a:gd name="connsiteY1" fmla="*/ 97632 h 216694"/>
              <a:gd name="connsiteX2" fmla="*/ 269082 w 269082"/>
              <a:gd name="connsiteY2" fmla="*/ 216694 h 216694"/>
              <a:gd name="connsiteX0" fmla="*/ 0 w 269082"/>
              <a:gd name="connsiteY0" fmla="*/ 0 h 216694"/>
              <a:gd name="connsiteX1" fmla="*/ 78582 w 269082"/>
              <a:gd name="connsiteY1" fmla="*/ 97632 h 216694"/>
              <a:gd name="connsiteX2" fmla="*/ 269082 w 269082"/>
              <a:gd name="connsiteY2" fmla="*/ 216694 h 216694"/>
              <a:gd name="connsiteX0" fmla="*/ 0 w 269082"/>
              <a:gd name="connsiteY0" fmla="*/ 0 h 216694"/>
              <a:gd name="connsiteX1" fmla="*/ 78582 w 269082"/>
              <a:gd name="connsiteY1" fmla="*/ 97632 h 216694"/>
              <a:gd name="connsiteX2" fmla="*/ 269082 w 269082"/>
              <a:gd name="connsiteY2" fmla="*/ 216694 h 21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82" h="216694">
                <a:moveTo>
                  <a:pt x="0" y="0"/>
                </a:moveTo>
                <a:cubicBezTo>
                  <a:pt x="12105" y="30758"/>
                  <a:pt x="33735" y="61516"/>
                  <a:pt x="78582" y="97632"/>
                </a:cubicBezTo>
                <a:cubicBezTo>
                  <a:pt x="123429" y="133748"/>
                  <a:pt x="181968" y="182365"/>
                  <a:pt x="269082" y="216694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0BC35BE6-D675-437B-BBB6-E386FE6CF37F}"/>
              </a:ext>
            </a:extLst>
          </p:cNvPr>
          <p:cNvSpPr/>
          <p:nvPr/>
        </p:nvSpPr>
        <p:spPr>
          <a:xfrm>
            <a:off x="2947988" y="6819900"/>
            <a:ext cx="573881" cy="173831"/>
          </a:xfrm>
          <a:custGeom>
            <a:avLst/>
            <a:gdLst>
              <a:gd name="connsiteX0" fmla="*/ 0 w 573881"/>
              <a:gd name="connsiteY0" fmla="*/ 104775 h 173831"/>
              <a:gd name="connsiteX1" fmla="*/ 219075 w 573881"/>
              <a:gd name="connsiteY1" fmla="*/ 128588 h 173831"/>
              <a:gd name="connsiteX2" fmla="*/ 478631 w 573881"/>
              <a:gd name="connsiteY2" fmla="*/ 50006 h 173831"/>
              <a:gd name="connsiteX3" fmla="*/ 573881 w 573881"/>
              <a:gd name="connsiteY3" fmla="*/ 0 h 173831"/>
              <a:gd name="connsiteX4" fmla="*/ 573881 w 573881"/>
              <a:gd name="connsiteY4" fmla="*/ 0 h 173831"/>
              <a:gd name="connsiteX5" fmla="*/ 511968 w 573881"/>
              <a:gd name="connsiteY5" fmla="*/ 116681 h 173831"/>
              <a:gd name="connsiteX6" fmla="*/ 447675 w 573881"/>
              <a:gd name="connsiteY6" fmla="*/ 164306 h 173831"/>
              <a:gd name="connsiteX7" fmla="*/ 319087 w 573881"/>
              <a:gd name="connsiteY7" fmla="*/ 173831 h 173831"/>
              <a:gd name="connsiteX0" fmla="*/ 0 w 573881"/>
              <a:gd name="connsiteY0" fmla="*/ 104775 h 173831"/>
              <a:gd name="connsiteX1" fmla="*/ 219075 w 573881"/>
              <a:gd name="connsiteY1" fmla="*/ 128588 h 173831"/>
              <a:gd name="connsiteX2" fmla="*/ 478631 w 573881"/>
              <a:gd name="connsiteY2" fmla="*/ 50006 h 173831"/>
              <a:gd name="connsiteX3" fmla="*/ 573881 w 573881"/>
              <a:gd name="connsiteY3" fmla="*/ 0 h 173831"/>
              <a:gd name="connsiteX4" fmla="*/ 573881 w 573881"/>
              <a:gd name="connsiteY4" fmla="*/ 0 h 173831"/>
              <a:gd name="connsiteX5" fmla="*/ 511968 w 573881"/>
              <a:gd name="connsiteY5" fmla="*/ 116681 h 173831"/>
              <a:gd name="connsiteX6" fmla="*/ 447675 w 573881"/>
              <a:gd name="connsiteY6" fmla="*/ 164306 h 173831"/>
              <a:gd name="connsiteX7" fmla="*/ 319087 w 573881"/>
              <a:gd name="connsiteY7" fmla="*/ 173831 h 173831"/>
              <a:gd name="connsiteX8" fmla="*/ 0 w 573881"/>
              <a:gd name="connsiteY8" fmla="*/ 104775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881" h="173831">
                <a:moveTo>
                  <a:pt x="0" y="104775"/>
                </a:moveTo>
                <a:cubicBezTo>
                  <a:pt x="69651" y="121245"/>
                  <a:pt x="139303" y="137716"/>
                  <a:pt x="219075" y="128588"/>
                </a:cubicBezTo>
                <a:cubicBezTo>
                  <a:pt x="298847" y="119460"/>
                  <a:pt x="419497" y="71437"/>
                  <a:pt x="478631" y="50006"/>
                </a:cubicBezTo>
                <a:cubicBezTo>
                  <a:pt x="537765" y="28575"/>
                  <a:pt x="573881" y="0"/>
                  <a:pt x="573881" y="0"/>
                </a:cubicBezTo>
                <a:lnTo>
                  <a:pt x="573881" y="0"/>
                </a:lnTo>
                <a:cubicBezTo>
                  <a:pt x="563562" y="19447"/>
                  <a:pt x="533002" y="89297"/>
                  <a:pt x="511968" y="116681"/>
                </a:cubicBezTo>
                <a:cubicBezTo>
                  <a:pt x="490934" y="144065"/>
                  <a:pt x="479822" y="154781"/>
                  <a:pt x="447675" y="164306"/>
                </a:cubicBezTo>
                <a:cubicBezTo>
                  <a:pt x="415528" y="173831"/>
                  <a:pt x="372268" y="173831"/>
                  <a:pt x="319087" y="173831"/>
                </a:cubicBezTo>
                <a:lnTo>
                  <a:pt x="0" y="104775"/>
                </a:lnTo>
                <a:close/>
              </a:path>
            </a:pathLst>
          </a:custGeom>
          <a:solidFill>
            <a:srgbClr val="888D96"/>
          </a:solidFill>
          <a:ln w="19050" cap="rnd">
            <a:solidFill>
              <a:srgbClr val="888D9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FAFD31DD-257C-4D0E-B31D-6D592E05BBCE}"/>
              </a:ext>
            </a:extLst>
          </p:cNvPr>
          <p:cNvSpPr/>
          <p:nvPr/>
        </p:nvSpPr>
        <p:spPr>
          <a:xfrm>
            <a:off x="2740819" y="6619875"/>
            <a:ext cx="42862" cy="138113"/>
          </a:xfrm>
          <a:custGeom>
            <a:avLst/>
            <a:gdLst>
              <a:gd name="connsiteX0" fmla="*/ 0 w 42862"/>
              <a:gd name="connsiteY0" fmla="*/ 0 h 138113"/>
              <a:gd name="connsiteX1" fmla="*/ 14287 w 42862"/>
              <a:gd name="connsiteY1" fmla="*/ 80963 h 138113"/>
              <a:gd name="connsiteX2" fmla="*/ 42862 w 42862"/>
              <a:gd name="connsiteY2" fmla="*/ 138113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" h="138113">
                <a:moveTo>
                  <a:pt x="0" y="0"/>
                </a:moveTo>
                <a:cubicBezTo>
                  <a:pt x="3571" y="28972"/>
                  <a:pt x="7143" y="57944"/>
                  <a:pt x="14287" y="80963"/>
                </a:cubicBezTo>
                <a:cubicBezTo>
                  <a:pt x="21431" y="103982"/>
                  <a:pt x="32146" y="121047"/>
                  <a:pt x="42862" y="138113"/>
                </a:cubicBezTo>
              </a:path>
            </a:pathLst>
          </a:custGeom>
          <a:noFill/>
          <a:ln w="19050" cap="rnd">
            <a:solidFill>
              <a:srgbClr val="888D9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B8E6A01E-A4A2-49E4-88E1-FD340255AEBE}"/>
              </a:ext>
            </a:extLst>
          </p:cNvPr>
          <p:cNvSpPr/>
          <p:nvPr/>
        </p:nvSpPr>
        <p:spPr>
          <a:xfrm>
            <a:off x="1745456" y="7286626"/>
            <a:ext cx="102394" cy="76199"/>
          </a:xfrm>
          <a:prstGeom prst="ellipse">
            <a:avLst/>
          </a:prstGeom>
          <a:solidFill>
            <a:srgbClr val="1D1E21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5F01B52F-3791-40B4-A2F4-54D20F652859}"/>
              </a:ext>
            </a:extLst>
          </p:cNvPr>
          <p:cNvSpPr/>
          <p:nvPr/>
        </p:nvSpPr>
        <p:spPr>
          <a:xfrm>
            <a:off x="1900238" y="7460456"/>
            <a:ext cx="157162" cy="128588"/>
          </a:xfrm>
          <a:prstGeom prst="ellipse">
            <a:avLst/>
          </a:prstGeom>
          <a:solidFill>
            <a:srgbClr val="1D1E21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6B0C2760-794A-4982-B543-3769E5445148}"/>
              </a:ext>
            </a:extLst>
          </p:cNvPr>
          <p:cNvSpPr/>
          <p:nvPr/>
        </p:nvSpPr>
        <p:spPr>
          <a:xfrm rot="20811094">
            <a:off x="2162686" y="7634228"/>
            <a:ext cx="235744" cy="178324"/>
          </a:xfrm>
          <a:prstGeom prst="ellipse">
            <a:avLst/>
          </a:prstGeom>
          <a:solidFill>
            <a:srgbClr val="1D1E21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1" name="楕円 154">
            <a:extLst>
              <a:ext uri="{FF2B5EF4-FFF2-40B4-BE49-F238E27FC236}">
                <a16:creationId xmlns:a16="http://schemas.microsoft.com/office/drawing/2014/main" id="{FB287B99-0B20-421D-8DE3-F7FFF38A016F}"/>
              </a:ext>
            </a:extLst>
          </p:cNvPr>
          <p:cNvSpPr/>
          <p:nvPr/>
        </p:nvSpPr>
        <p:spPr>
          <a:xfrm rot="19061471">
            <a:off x="3124471" y="7657754"/>
            <a:ext cx="371681" cy="394143"/>
          </a:xfrm>
          <a:custGeom>
            <a:avLst/>
            <a:gdLst>
              <a:gd name="connsiteX0" fmla="*/ 0 w 371475"/>
              <a:gd name="connsiteY0" fmla="*/ 196945 h 393890"/>
              <a:gd name="connsiteX1" fmla="*/ 185738 w 371475"/>
              <a:gd name="connsiteY1" fmla="*/ 0 h 393890"/>
              <a:gd name="connsiteX2" fmla="*/ 371476 w 371475"/>
              <a:gd name="connsiteY2" fmla="*/ 196945 h 393890"/>
              <a:gd name="connsiteX3" fmla="*/ 185738 w 371475"/>
              <a:gd name="connsiteY3" fmla="*/ 393890 h 393890"/>
              <a:gd name="connsiteX4" fmla="*/ 0 w 371475"/>
              <a:gd name="connsiteY4" fmla="*/ 196945 h 393890"/>
              <a:gd name="connsiteX0" fmla="*/ 0 w 371476"/>
              <a:gd name="connsiteY0" fmla="*/ 196945 h 394143"/>
              <a:gd name="connsiteX1" fmla="*/ 185738 w 371476"/>
              <a:gd name="connsiteY1" fmla="*/ 0 h 394143"/>
              <a:gd name="connsiteX2" fmla="*/ 371476 w 371476"/>
              <a:gd name="connsiteY2" fmla="*/ 196945 h 394143"/>
              <a:gd name="connsiteX3" fmla="*/ 185738 w 371476"/>
              <a:gd name="connsiteY3" fmla="*/ 393890 h 394143"/>
              <a:gd name="connsiteX4" fmla="*/ 0 w 371476"/>
              <a:gd name="connsiteY4" fmla="*/ 196945 h 394143"/>
              <a:gd name="connsiteX0" fmla="*/ 205 w 371681"/>
              <a:gd name="connsiteY0" fmla="*/ 196945 h 394143"/>
              <a:gd name="connsiteX1" fmla="*/ 185943 w 371681"/>
              <a:gd name="connsiteY1" fmla="*/ 0 h 394143"/>
              <a:gd name="connsiteX2" fmla="*/ 371681 w 371681"/>
              <a:gd name="connsiteY2" fmla="*/ 196945 h 394143"/>
              <a:gd name="connsiteX3" fmla="*/ 185943 w 371681"/>
              <a:gd name="connsiteY3" fmla="*/ 393890 h 394143"/>
              <a:gd name="connsiteX4" fmla="*/ 205 w 371681"/>
              <a:gd name="connsiteY4" fmla="*/ 196945 h 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681" h="394143">
                <a:moveTo>
                  <a:pt x="205" y="196945"/>
                </a:moveTo>
                <a:cubicBezTo>
                  <a:pt x="-4824" y="88291"/>
                  <a:pt x="83363" y="0"/>
                  <a:pt x="185943" y="0"/>
                </a:cubicBezTo>
                <a:cubicBezTo>
                  <a:pt x="288523" y="0"/>
                  <a:pt x="371681" y="88175"/>
                  <a:pt x="371681" y="196945"/>
                </a:cubicBezTo>
                <a:cubicBezTo>
                  <a:pt x="371681" y="305715"/>
                  <a:pt x="288360" y="399672"/>
                  <a:pt x="185943" y="393890"/>
                </a:cubicBezTo>
                <a:cubicBezTo>
                  <a:pt x="106752" y="389419"/>
                  <a:pt x="3749" y="273522"/>
                  <a:pt x="205" y="196945"/>
                </a:cubicBezTo>
                <a:close/>
              </a:path>
            </a:pathLst>
          </a:custGeom>
          <a:solidFill>
            <a:srgbClr val="1D1E21"/>
          </a:solidFill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63E2AEFC-A89F-4D5E-BD0E-A27EF6AE53B8}"/>
              </a:ext>
            </a:extLst>
          </p:cNvPr>
          <p:cNvSpPr/>
          <p:nvPr/>
        </p:nvSpPr>
        <p:spPr>
          <a:xfrm>
            <a:off x="3599001" y="6041231"/>
            <a:ext cx="60981" cy="73560"/>
          </a:xfrm>
          <a:custGeom>
            <a:avLst/>
            <a:gdLst>
              <a:gd name="connsiteX0" fmla="*/ 45736 w 64786"/>
              <a:gd name="connsiteY0" fmla="*/ 0 h 80518"/>
              <a:gd name="connsiteX1" fmla="*/ 492 w 64786"/>
              <a:gd name="connsiteY1" fmla="*/ 33338 h 80518"/>
              <a:gd name="connsiteX2" fmla="*/ 24305 w 64786"/>
              <a:gd name="connsiteY2" fmla="*/ 78581 h 80518"/>
              <a:gd name="connsiteX3" fmla="*/ 64786 w 64786"/>
              <a:gd name="connsiteY3" fmla="*/ 66675 h 80518"/>
              <a:gd name="connsiteX0" fmla="*/ 46768 w 65818"/>
              <a:gd name="connsiteY0" fmla="*/ 0 h 76735"/>
              <a:gd name="connsiteX1" fmla="*/ 1524 w 65818"/>
              <a:gd name="connsiteY1" fmla="*/ 33338 h 76735"/>
              <a:gd name="connsiteX2" fmla="*/ 15812 w 65818"/>
              <a:gd name="connsiteY2" fmla="*/ 73819 h 76735"/>
              <a:gd name="connsiteX3" fmla="*/ 65818 w 65818"/>
              <a:gd name="connsiteY3" fmla="*/ 66675 h 76735"/>
              <a:gd name="connsiteX0" fmla="*/ 46768 w 65818"/>
              <a:gd name="connsiteY0" fmla="*/ 0 h 76735"/>
              <a:gd name="connsiteX1" fmla="*/ 1524 w 65818"/>
              <a:gd name="connsiteY1" fmla="*/ 33338 h 76735"/>
              <a:gd name="connsiteX2" fmla="*/ 15812 w 65818"/>
              <a:gd name="connsiteY2" fmla="*/ 73819 h 76735"/>
              <a:gd name="connsiteX3" fmla="*/ 65818 w 65818"/>
              <a:gd name="connsiteY3" fmla="*/ 66675 h 76735"/>
              <a:gd name="connsiteX0" fmla="*/ 46768 w 65818"/>
              <a:gd name="connsiteY0" fmla="*/ 0 h 74354"/>
              <a:gd name="connsiteX1" fmla="*/ 1524 w 65818"/>
              <a:gd name="connsiteY1" fmla="*/ 30957 h 74354"/>
              <a:gd name="connsiteX2" fmla="*/ 15812 w 65818"/>
              <a:gd name="connsiteY2" fmla="*/ 71438 h 74354"/>
              <a:gd name="connsiteX3" fmla="*/ 65818 w 65818"/>
              <a:gd name="connsiteY3" fmla="*/ 64294 h 74354"/>
              <a:gd name="connsiteX0" fmla="*/ 46768 w 65818"/>
              <a:gd name="connsiteY0" fmla="*/ 0 h 74354"/>
              <a:gd name="connsiteX1" fmla="*/ 1524 w 65818"/>
              <a:gd name="connsiteY1" fmla="*/ 30957 h 74354"/>
              <a:gd name="connsiteX2" fmla="*/ 15812 w 65818"/>
              <a:gd name="connsiteY2" fmla="*/ 71438 h 74354"/>
              <a:gd name="connsiteX3" fmla="*/ 65818 w 65818"/>
              <a:gd name="connsiteY3" fmla="*/ 64294 h 74354"/>
              <a:gd name="connsiteX0" fmla="*/ 46693 w 60981"/>
              <a:gd name="connsiteY0" fmla="*/ 0 h 72069"/>
              <a:gd name="connsiteX1" fmla="*/ 1449 w 60981"/>
              <a:gd name="connsiteY1" fmla="*/ 30957 h 72069"/>
              <a:gd name="connsiteX2" fmla="*/ 15737 w 60981"/>
              <a:gd name="connsiteY2" fmla="*/ 71438 h 72069"/>
              <a:gd name="connsiteX3" fmla="*/ 60981 w 60981"/>
              <a:gd name="connsiteY3" fmla="*/ 52388 h 72069"/>
              <a:gd name="connsiteX0" fmla="*/ 46693 w 60981"/>
              <a:gd name="connsiteY0" fmla="*/ 0 h 72765"/>
              <a:gd name="connsiteX1" fmla="*/ 1449 w 60981"/>
              <a:gd name="connsiteY1" fmla="*/ 30957 h 72765"/>
              <a:gd name="connsiteX2" fmla="*/ 15737 w 60981"/>
              <a:gd name="connsiteY2" fmla="*/ 71438 h 72765"/>
              <a:gd name="connsiteX3" fmla="*/ 60981 w 60981"/>
              <a:gd name="connsiteY3" fmla="*/ 52388 h 72765"/>
              <a:gd name="connsiteX0" fmla="*/ 46693 w 60981"/>
              <a:gd name="connsiteY0" fmla="*/ 0 h 72505"/>
              <a:gd name="connsiteX1" fmla="*/ 1449 w 60981"/>
              <a:gd name="connsiteY1" fmla="*/ 30957 h 72505"/>
              <a:gd name="connsiteX2" fmla="*/ 15737 w 60981"/>
              <a:gd name="connsiteY2" fmla="*/ 71438 h 72505"/>
              <a:gd name="connsiteX3" fmla="*/ 60981 w 60981"/>
              <a:gd name="connsiteY3" fmla="*/ 52388 h 72505"/>
              <a:gd name="connsiteX0" fmla="*/ 46693 w 60981"/>
              <a:gd name="connsiteY0" fmla="*/ 0 h 73560"/>
              <a:gd name="connsiteX1" fmla="*/ 1449 w 60981"/>
              <a:gd name="connsiteY1" fmla="*/ 30957 h 73560"/>
              <a:gd name="connsiteX2" fmla="*/ 15737 w 60981"/>
              <a:gd name="connsiteY2" fmla="*/ 71438 h 73560"/>
              <a:gd name="connsiteX3" fmla="*/ 60981 w 60981"/>
              <a:gd name="connsiteY3" fmla="*/ 52388 h 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81" h="73560">
                <a:moveTo>
                  <a:pt x="46693" y="0"/>
                </a:moveTo>
                <a:cubicBezTo>
                  <a:pt x="23476" y="595"/>
                  <a:pt x="6608" y="19051"/>
                  <a:pt x="1449" y="30957"/>
                </a:cubicBezTo>
                <a:cubicBezTo>
                  <a:pt x="-3710" y="42863"/>
                  <a:pt x="5815" y="67866"/>
                  <a:pt x="15737" y="71438"/>
                </a:cubicBezTo>
                <a:cubicBezTo>
                  <a:pt x="25659" y="75010"/>
                  <a:pt x="48677" y="76995"/>
                  <a:pt x="60981" y="52388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F2CE9634-B25C-4114-8975-74F0BD3DEAAF}"/>
              </a:ext>
            </a:extLst>
          </p:cNvPr>
          <p:cNvSpPr/>
          <p:nvPr/>
        </p:nvSpPr>
        <p:spPr>
          <a:xfrm>
            <a:off x="3033713" y="5982691"/>
            <a:ext cx="53761" cy="56158"/>
          </a:xfrm>
          <a:custGeom>
            <a:avLst/>
            <a:gdLst>
              <a:gd name="connsiteX0" fmla="*/ 0 w 52387"/>
              <a:gd name="connsiteY0" fmla="*/ 0 h 50006"/>
              <a:gd name="connsiteX1" fmla="*/ 52387 w 52387"/>
              <a:gd name="connsiteY1" fmla="*/ 50006 h 50006"/>
              <a:gd name="connsiteX0" fmla="*/ 0 w 52387"/>
              <a:gd name="connsiteY0" fmla="*/ 1833 h 51839"/>
              <a:gd name="connsiteX1" fmla="*/ 30956 w 52387"/>
              <a:gd name="connsiteY1" fmla="*/ 1833 h 51839"/>
              <a:gd name="connsiteX2" fmla="*/ 52387 w 52387"/>
              <a:gd name="connsiteY2" fmla="*/ 51839 h 51839"/>
              <a:gd name="connsiteX0" fmla="*/ 0 w 52387"/>
              <a:gd name="connsiteY0" fmla="*/ 6337 h 56343"/>
              <a:gd name="connsiteX1" fmla="*/ 30956 w 52387"/>
              <a:gd name="connsiteY1" fmla="*/ 6337 h 56343"/>
              <a:gd name="connsiteX2" fmla="*/ 52387 w 52387"/>
              <a:gd name="connsiteY2" fmla="*/ 56343 h 56343"/>
              <a:gd name="connsiteX0" fmla="*/ 0 w 53141"/>
              <a:gd name="connsiteY0" fmla="*/ 6337 h 56343"/>
              <a:gd name="connsiteX1" fmla="*/ 30956 w 53141"/>
              <a:gd name="connsiteY1" fmla="*/ 6337 h 56343"/>
              <a:gd name="connsiteX2" fmla="*/ 52387 w 53141"/>
              <a:gd name="connsiteY2" fmla="*/ 56343 h 56343"/>
              <a:gd name="connsiteX0" fmla="*/ 0 w 194476"/>
              <a:gd name="connsiteY0" fmla="*/ 6337 h 56343"/>
              <a:gd name="connsiteX1" fmla="*/ 30956 w 194476"/>
              <a:gd name="connsiteY1" fmla="*/ 6337 h 56343"/>
              <a:gd name="connsiteX2" fmla="*/ 52387 w 194476"/>
              <a:gd name="connsiteY2" fmla="*/ 56343 h 56343"/>
              <a:gd name="connsiteX0" fmla="*/ 0 w 194476"/>
              <a:gd name="connsiteY0" fmla="*/ 5127 h 55133"/>
              <a:gd name="connsiteX1" fmla="*/ 30956 w 194476"/>
              <a:gd name="connsiteY1" fmla="*/ 5127 h 55133"/>
              <a:gd name="connsiteX2" fmla="*/ 52387 w 194476"/>
              <a:gd name="connsiteY2" fmla="*/ 55133 h 55133"/>
              <a:gd name="connsiteX0" fmla="*/ 0 w 54808"/>
              <a:gd name="connsiteY0" fmla="*/ 6152 h 56158"/>
              <a:gd name="connsiteX1" fmla="*/ 30956 w 54808"/>
              <a:gd name="connsiteY1" fmla="*/ 6152 h 56158"/>
              <a:gd name="connsiteX2" fmla="*/ 52387 w 54808"/>
              <a:gd name="connsiteY2" fmla="*/ 56158 h 56158"/>
              <a:gd name="connsiteX0" fmla="*/ 0 w 53761"/>
              <a:gd name="connsiteY0" fmla="*/ 6152 h 56158"/>
              <a:gd name="connsiteX1" fmla="*/ 30956 w 53761"/>
              <a:gd name="connsiteY1" fmla="*/ 6152 h 56158"/>
              <a:gd name="connsiteX2" fmla="*/ 52387 w 53761"/>
              <a:gd name="connsiteY2" fmla="*/ 56158 h 5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61" h="56158">
                <a:moveTo>
                  <a:pt x="0" y="6152"/>
                </a:moveTo>
                <a:cubicBezTo>
                  <a:pt x="11906" y="-4167"/>
                  <a:pt x="20359" y="372"/>
                  <a:pt x="30956" y="6152"/>
                </a:cubicBezTo>
                <a:cubicBezTo>
                  <a:pt x="57150" y="20440"/>
                  <a:pt x="54768" y="32345"/>
                  <a:pt x="52387" y="56158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: 図形 143">
            <a:extLst>
              <a:ext uri="{FF2B5EF4-FFF2-40B4-BE49-F238E27FC236}">
                <a16:creationId xmlns:a16="http://schemas.microsoft.com/office/drawing/2014/main" id="{F743D7D7-3859-4241-9426-36D31D077CE9}"/>
              </a:ext>
            </a:extLst>
          </p:cNvPr>
          <p:cNvSpPr/>
          <p:nvPr/>
        </p:nvSpPr>
        <p:spPr>
          <a:xfrm>
            <a:off x="3026497" y="6024563"/>
            <a:ext cx="47697" cy="31419"/>
          </a:xfrm>
          <a:custGeom>
            <a:avLst/>
            <a:gdLst>
              <a:gd name="connsiteX0" fmla="*/ 0 w 66675"/>
              <a:gd name="connsiteY0" fmla="*/ 0 h 16669"/>
              <a:gd name="connsiteX1" fmla="*/ 66675 w 66675"/>
              <a:gd name="connsiteY1" fmla="*/ 16669 h 16669"/>
              <a:gd name="connsiteX0" fmla="*/ 0 w 66675"/>
              <a:gd name="connsiteY0" fmla="*/ 0 h 16805"/>
              <a:gd name="connsiteX1" fmla="*/ 66675 w 66675"/>
              <a:gd name="connsiteY1" fmla="*/ 16669 h 16805"/>
              <a:gd name="connsiteX0" fmla="*/ 0 w 66675"/>
              <a:gd name="connsiteY0" fmla="*/ 0 h 16871"/>
              <a:gd name="connsiteX1" fmla="*/ 66675 w 66675"/>
              <a:gd name="connsiteY1" fmla="*/ 16669 h 16871"/>
              <a:gd name="connsiteX0" fmla="*/ 0 w 40482"/>
              <a:gd name="connsiteY0" fmla="*/ 0 h 38161"/>
              <a:gd name="connsiteX1" fmla="*/ 40482 w 40482"/>
              <a:gd name="connsiteY1" fmla="*/ 38100 h 38161"/>
              <a:gd name="connsiteX0" fmla="*/ 0 w 47625"/>
              <a:gd name="connsiteY0" fmla="*/ 0 h 31036"/>
              <a:gd name="connsiteX1" fmla="*/ 47625 w 47625"/>
              <a:gd name="connsiteY1" fmla="*/ 30956 h 31036"/>
              <a:gd name="connsiteX0" fmla="*/ 72 w 47697"/>
              <a:gd name="connsiteY0" fmla="*/ 0 h 31419"/>
              <a:gd name="connsiteX1" fmla="*/ 47697 w 47697"/>
              <a:gd name="connsiteY1" fmla="*/ 30956 h 3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97" h="31419">
                <a:moveTo>
                  <a:pt x="72" y="0"/>
                </a:moveTo>
                <a:cubicBezTo>
                  <a:pt x="-1516" y="31750"/>
                  <a:pt x="23091" y="32544"/>
                  <a:pt x="47697" y="30956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8C99BBEA-5F9B-4882-A1B5-EF7C03536226}"/>
              </a:ext>
            </a:extLst>
          </p:cNvPr>
          <p:cNvSpPr/>
          <p:nvPr/>
        </p:nvSpPr>
        <p:spPr>
          <a:xfrm>
            <a:off x="2947199" y="6196800"/>
            <a:ext cx="43369" cy="12000"/>
          </a:xfrm>
          <a:custGeom>
            <a:avLst/>
            <a:gdLst>
              <a:gd name="connsiteX0" fmla="*/ 0 w 100800"/>
              <a:gd name="connsiteY0" fmla="*/ 0 h 24000"/>
              <a:gd name="connsiteX1" fmla="*/ 100800 w 100800"/>
              <a:gd name="connsiteY1" fmla="*/ 24000 h 24000"/>
              <a:gd name="connsiteX0" fmla="*/ 0 w 64800"/>
              <a:gd name="connsiteY0" fmla="*/ 0 h 12000"/>
              <a:gd name="connsiteX1" fmla="*/ 64800 w 64800"/>
              <a:gd name="connsiteY1" fmla="*/ 12000 h 12000"/>
              <a:gd name="connsiteX0" fmla="*/ 13661 w 24050"/>
              <a:gd name="connsiteY0" fmla="*/ 157202 h 157558"/>
              <a:gd name="connsiteX1" fmla="*/ 7023 w 24050"/>
              <a:gd name="connsiteY1" fmla="*/ 133 h 157558"/>
              <a:gd name="connsiteX0" fmla="*/ 0 w 43369"/>
              <a:gd name="connsiteY0" fmla="*/ 0 h 12000"/>
              <a:gd name="connsiteX1" fmla="*/ 43369 w 43369"/>
              <a:gd name="connsiteY1" fmla="*/ 1200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69" h="12000">
                <a:moveTo>
                  <a:pt x="0" y="0"/>
                </a:moveTo>
                <a:cubicBezTo>
                  <a:pt x="36000" y="9200"/>
                  <a:pt x="14569" y="6400"/>
                  <a:pt x="43369" y="12000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56AAA988-BB68-4B1E-A00B-BD8E6EDA44A8}"/>
              </a:ext>
            </a:extLst>
          </p:cNvPr>
          <p:cNvSpPr/>
          <p:nvPr/>
        </p:nvSpPr>
        <p:spPr>
          <a:xfrm>
            <a:off x="3238500" y="6260306"/>
            <a:ext cx="138113" cy="14855"/>
          </a:xfrm>
          <a:custGeom>
            <a:avLst/>
            <a:gdLst>
              <a:gd name="connsiteX0" fmla="*/ 0 w 142875"/>
              <a:gd name="connsiteY0" fmla="*/ 0 h 19527"/>
              <a:gd name="connsiteX1" fmla="*/ 69056 w 142875"/>
              <a:gd name="connsiteY1" fmla="*/ 19050 h 19527"/>
              <a:gd name="connsiteX2" fmla="*/ 142875 w 142875"/>
              <a:gd name="connsiteY2" fmla="*/ 11907 h 19527"/>
              <a:gd name="connsiteX0" fmla="*/ 0 w 142875"/>
              <a:gd name="connsiteY0" fmla="*/ 0 h 15622"/>
              <a:gd name="connsiteX1" fmla="*/ 69056 w 142875"/>
              <a:gd name="connsiteY1" fmla="*/ 14287 h 15622"/>
              <a:gd name="connsiteX2" fmla="*/ 142875 w 142875"/>
              <a:gd name="connsiteY2" fmla="*/ 11907 h 15622"/>
              <a:gd name="connsiteX0" fmla="*/ 0 w 70903"/>
              <a:gd name="connsiteY0" fmla="*/ 5267 h 241094"/>
              <a:gd name="connsiteX1" fmla="*/ 69056 w 70903"/>
              <a:gd name="connsiteY1" fmla="*/ 19554 h 241094"/>
              <a:gd name="connsiteX2" fmla="*/ 64294 w 70903"/>
              <a:gd name="connsiteY2" fmla="*/ 241012 h 241094"/>
              <a:gd name="connsiteX0" fmla="*/ 0 w 138113"/>
              <a:gd name="connsiteY0" fmla="*/ 0 h 14855"/>
              <a:gd name="connsiteX1" fmla="*/ 69056 w 138113"/>
              <a:gd name="connsiteY1" fmla="*/ 14287 h 14855"/>
              <a:gd name="connsiteX2" fmla="*/ 138113 w 138113"/>
              <a:gd name="connsiteY2" fmla="*/ 9526 h 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3" h="14855">
                <a:moveTo>
                  <a:pt x="0" y="0"/>
                </a:moveTo>
                <a:cubicBezTo>
                  <a:pt x="22622" y="8533"/>
                  <a:pt x="46037" y="12699"/>
                  <a:pt x="69056" y="14287"/>
                </a:cubicBezTo>
                <a:cubicBezTo>
                  <a:pt x="92075" y="15875"/>
                  <a:pt x="113110" y="14090"/>
                  <a:pt x="138113" y="9526"/>
                </a:cubicBezTo>
              </a:path>
            </a:pathLst>
          </a:custGeom>
          <a:noFill/>
          <a:ln w="19050" cap="rnd">
            <a:solidFill>
              <a:srgbClr val="5D4D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8C46D603-2D53-4C28-BD5D-BF701FC3DA81}"/>
              </a:ext>
            </a:extLst>
          </p:cNvPr>
          <p:cNvSpPr/>
          <p:nvPr/>
        </p:nvSpPr>
        <p:spPr>
          <a:xfrm>
            <a:off x="38100" y="2871788"/>
            <a:ext cx="728663" cy="642937"/>
          </a:xfrm>
          <a:custGeom>
            <a:avLst/>
            <a:gdLst>
              <a:gd name="connsiteX0" fmla="*/ 681038 w 728663"/>
              <a:gd name="connsiteY0" fmla="*/ 0 h 642937"/>
              <a:gd name="connsiteX1" fmla="*/ 681038 w 728663"/>
              <a:gd name="connsiteY1" fmla="*/ 76200 h 642937"/>
              <a:gd name="connsiteX2" fmla="*/ 561975 w 728663"/>
              <a:gd name="connsiteY2" fmla="*/ 142875 h 642937"/>
              <a:gd name="connsiteX3" fmla="*/ 609600 w 728663"/>
              <a:gd name="connsiteY3" fmla="*/ 223837 h 642937"/>
              <a:gd name="connsiteX4" fmla="*/ 552450 w 728663"/>
              <a:gd name="connsiteY4" fmla="*/ 247650 h 642937"/>
              <a:gd name="connsiteX5" fmla="*/ 533400 w 728663"/>
              <a:gd name="connsiteY5" fmla="*/ 280987 h 642937"/>
              <a:gd name="connsiteX6" fmla="*/ 466725 w 728663"/>
              <a:gd name="connsiteY6" fmla="*/ 280987 h 642937"/>
              <a:gd name="connsiteX7" fmla="*/ 347663 w 728663"/>
              <a:gd name="connsiteY7" fmla="*/ 381000 h 642937"/>
              <a:gd name="connsiteX8" fmla="*/ 161925 w 728663"/>
              <a:gd name="connsiteY8" fmla="*/ 428625 h 642937"/>
              <a:gd name="connsiteX9" fmla="*/ 228600 w 728663"/>
              <a:gd name="connsiteY9" fmla="*/ 481012 h 642937"/>
              <a:gd name="connsiteX10" fmla="*/ 542925 w 728663"/>
              <a:gd name="connsiteY10" fmla="*/ 452437 h 642937"/>
              <a:gd name="connsiteX11" fmla="*/ 542925 w 728663"/>
              <a:gd name="connsiteY11" fmla="*/ 452437 h 642937"/>
              <a:gd name="connsiteX12" fmla="*/ 542925 w 728663"/>
              <a:gd name="connsiteY12" fmla="*/ 514350 h 642937"/>
              <a:gd name="connsiteX13" fmla="*/ 657225 w 728663"/>
              <a:gd name="connsiteY13" fmla="*/ 509587 h 642937"/>
              <a:gd name="connsiteX14" fmla="*/ 728663 w 728663"/>
              <a:gd name="connsiteY14" fmla="*/ 566737 h 642937"/>
              <a:gd name="connsiteX15" fmla="*/ 647700 w 728663"/>
              <a:gd name="connsiteY15" fmla="*/ 552450 h 642937"/>
              <a:gd name="connsiteX16" fmla="*/ 571500 w 728663"/>
              <a:gd name="connsiteY16" fmla="*/ 576262 h 642937"/>
              <a:gd name="connsiteX17" fmla="*/ 471488 w 728663"/>
              <a:gd name="connsiteY17" fmla="*/ 576262 h 642937"/>
              <a:gd name="connsiteX18" fmla="*/ 423863 w 728663"/>
              <a:gd name="connsiteY18" fmla="*/ 609600 h 642937"/>
              <a:gd name="connsiteX19" fmla="*/ 209550 w 728663"/>
              <a:gd name="connsiteY19" fmla="*/ 642937 h 642937"/>
              <a:gd name="connsiteX20" fmla="*/ 14288 w 728663"/>
              <a:gd name="connsiteY20" fmla="*/ 514350 h 642937"/>
              <a:gd name="connsiteX21" fmla="*/ 0 w 728663"/>
              <a:gd name="connsiteY21" fmla="*/ 76200 h 64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28663" h="642937">
                <a:moveTo>
                  <a:pt x="681038" y="0"/>
                </a:moveTo>
                <a:lnTo>
                  <a:pt x="681038" y="76200"/>
                </a:lnTo>
                <a:lnTo>
                  <a:pt x="561975" y="142875"/>
                </a:lnTo>
                <a:lnTo>
                  <a:pt x="609600" y="223837"/>
                </a:lnTo>
                <a:lnTo>
                  <a:pt x="552450" y="247650"/>
                </a:lnTo>
                <a:lnTo>
                  <a:pt x="533400" y="280987"/>
                </a:lnTo>
                <a:lnTo>
                  <a:pt x="466725" y="280987"/>
                </a:lnTo>
                <a:lnTo>
                  <a:pt x="347663" y="381000"/>
                </a:lnTo>
                <a:lnTo>
                  <a:pt x="161925" y="428625"/>
                </a:lnTo>
                <a:lnTo>
                  <a:pt x="228600" y="481012"/>
                </a:lnTo>
                <a:lnTo>
                  <a:pt x="542925" y="452437"/>
                </a:lnTo>
                <a:lnTo>
                  <a:pt x="542925" y="452437"/>
                </a:lnTo>
                <a:lnTo>
                  <a:pt x="542925" y="514350"/>
                </a:lnTo>
                <a:lnTo>
                  <a:pt x="657225" y="509587"/>
                </a:lnTo>
                <a:lnTo>
                  <a:pt x="728663" y="566737"/>
                </a:lnTo>
                <a:lnTo>
                  <a:pt x="647700" y="552450"/>
                </a:lnTo>
                <a:lnTo>
                  <a:pt x="571500" y="576262"/>
                </a:lnTo>
                <a:lnTo>
                  <a:pt x="471488" y="576262"/>
                </a:lnTo>
                <a:lnTo>
                  <a:pt x="423863" y="609600"/>
                </a:lnTo>
                <a:lnTo>
                  <a:pt x="209550" y="642937"/>
                </a:lnTo>
                <a:lnTo>
                  <a:pt x="14288" y="514350"/>
                </a:lnTo>
                <a:lnTo>
                  <a:pt x="0" y="76200"/>
                </a:lnTo>
              </a:path>
            </a:pathLst>
          </a:custGeom>
          <a:solidFill>
            <a:srgbClr val="1A232F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31FE1310-3990-4F2F-8C51-6ADB31E7EF3D}"/>
              </a:ext>
            </a:extLst>
          </p:cNvPr>
          <p:cNvSpPr/>
          <p:nvPr/>
        </p:nvSpPr>
        <p:spPr>
          <a:xfrm>
            <a:off x="-35320" y="1177339"/>
            <a:ext cx="2150606" cy="2456714"/>
          </a:xfrm>
          <a:custGeom>
            <a:avLst/>
            <a:gdLst>
              <a:gd name="connsiteX0" fmla="*/ 0 w 2150606"/>
              <a:gd name="connsiteY0" fmla="*/ 0 h 2456714"/>
              <a:gd name="connsiteX1" fmla="*/ 2072117 w 2150606"/>
              <a:gd name="connsiteY1" fmla="*/ 0 h 2456714"/>
              <a:gd name="connsiteX2" fmla="*/ 2150606 w 2150606"/>
              <a:gd name="connsiteY2" fmla="*/ 105961 h 2456714"/>
              <a:gd name="connsiteX3" fmla="*/ 2091739 w 2150606"/>
              <a:gd name="connsiteY3" fmla="*/ 164828 h 2456714"/>
              <a:gd name="connsiteX4" fmla="*/ 2138832 w 2150606"/>
              <a:gd name="connsiteY4" fmla="*/ 266864 h 2456714"/>
              <a:gd name="connsiteX5" fmla="*/ 1915138 w 2150606"/>
              <a:gd name="connsiteY5" fmla="*/ 368900 h 2456714"/>
              <a:gd name="connsiteX6" fmla="*/ 1883742 w 2150606"/>
              <a:gd name="connsiteY6" fmla="*/ 423842 h 2456714"/>
              <a:gd name="connsiteX7" fmla="*/ 1707141 w 2150606"/>
              <a:gd name="connsiteY7" fmla="*/ 474860 h 2456714"/>
              <a:gd name="connsiteX8" fmla="*/ 1707141 w 2150606"/>
              <a:gd name="connsiteY8" fmla="*/ 502331 h 2456714"/>
              <a:gd name="connsiteX9" fmla="*/ 1609030 w 2150606"/>
              <a:gd name="connsiteY9" fmla="*/ 537652 h 2456714"/>
              <a:gd name="connsiteX10" fmla="*/ 1573710 w 2150606"/>
              <a:gd name="connsiteY10" fmla="*/ 643612 h 2456714"/>
              <a:gd name="connsiteX11" fmla="*/ 1573710 w 2150606"/>
              <a:gd name="connsiteY11" fmla="*/ 690706 h 2456714"/>
              <a:gd name="connsiteX12" fmla="*/ 1432429 w 2150606"/>
              <a:gd name="connsiteY12" fmla="*/ 686781 h 2456714"/>
              <a:gd name="connsiteX13" fmla="*/ 1475598 w 2150606"/>
              <a:gd name="connsiteY13" fmla="*/ 808440 h 2456714"/>
              <a:gd name="connsiteX14" fmla="*/ 1389260 w 2150606"/>
              <a:gd name="connsiteY14" fmla="*/ 922249 h 2456714"/>
              <a:gd name="connsiteX15" fmla="*/ 1279375 w 2150606"/>
              <a:gd name="connsiteY15" fmla="*/ 894778 h 2456714"/>
              <a:gd name="connsiteX16" fmla="*/ 1185188 w 2150606"/>
              <a:gd name="connsiteY16" fmla="*/ 985040 h 2456714"/>
              <a:gd name="connsiteX17" fmla="*/ 1200886 w 2150606"/>
              <a:gd name="connsiteY17" fmla="*/ 996814 h 2456714"/>
              <a:gd name="connsiteX18" fmla="*/ 1032134 w 2150606"/>
              <a:gd name="connsiteY18" fmla="*/ 1114548 h 2456714"/>
              <a:gd name="connsiteX19" fmla="*/ 1079227 w 2150606"/>
              <a:gd name="connsiteY19" fmla="*/ 1177339 h 2456714"/>
              <a:gd name="connsiteX20" fmla="*/ 981116 w 2150606"/>
              <a:gd name="connsiteY20" fmla="*/ 1263677 h 2456714"/>
              <a:gd name="connsiteX21" fmla="*/ 1079227 w 2150606"/>
              <a:gd name="connsiteY21" fmla="*/ 1302922 h 2456714"/>
              <a:gd name="connsiteX22" fmla="*/ 1036058 w 2150606"/>
              <a:gd name="connsiteY22" fmla="*/ 1393185 h 2456714"/>
              <a:gd name="connsiteX23" fmla="*/ 1110623 w 2150606"/>
              <a:gd name="connsiteY23" fmla="*/ 1526616 h 2456714"/>
              <a:gd name="connsiteX24" fmla="*/ 1043907 w 2150606"/>
              <a:gd name="connsiteY24" fmla="*/ 1644350 h 2456714"/>
              <a:gd name="connsiteX25" fmla="*/ 918324 w 2150606"/>
              <a:gd name="connsiteY25" fmla="*/ 1605106 h 2456714"/>
              <a:gd name="connsiteX26" fmla="*/ 855533 w 2150606"/>
              <a:gd name="connsiteY26" fmla="*/ 1671822 h 2456714"/>
              <a:gd name="connsiteX27" fmla="*/ 631838 w 2150606"/>
              <a:gd name="connsiteY27" fmla="*/ 1766009 h 2456714"/>
              <a:gd name="connsiteX28" fmla="*/ 561198 w 2150606"/>
              <a:gd name="connsiteY28" fmla="*/ 1828800 h 2456714"/>
              <a:gd name="connsiteX29" fmla="*/ 435615 w 2150606"/>
              <a:gd name="connsiteY29" fmla="*/ 1860196 h 2456714"/>
              <a:gd name="connsiteX30" fmla="*/ 290410 w 2150606"/>
              <a:gd name="connsiteY30" fmla="*/ 1950458 h 2456714"/>
              <a:gd name="connsiteX31" fmla="*/ 125583 w 2150606"/>
              <a:gd name="connsiteY31" fmla="*/ 1950458 h 2456714"/>
              <a:gd name="connsiteX32" fmla="*/ 211921 w 2150606"/>
              <a:gd name="connsiteY32" fmla="*/ 2005401 h 2456714"/>
              <a:gd name="connsiteX33" fmla="*/ 306108 w 2150606"/>
              <a:gd name="connsiteY33" fmla="*/ 2064268 h 2456714"/>
              <a:gd name="connsiteX34" fmla="*/ 290410 w 2150606"/>
              <a:gd name="connsiteY34" fmla="*/ 2142757 h 2456714"/>
              <a:gd name="connsiteX35" fmla="*/ 380673 w 2150606"/>
              <a:gd name="connsiteY35" fmla="*/ 2193775 h 2456714"/>
              <a:gd name="connsiteX36" fmla="*/ 549425 w 2150606"/>
              <a:gd name="connsiteY36" fmla="*/ 2287962 h 2456714"/>
              <a:gd name="connsiteX37" fmla="*/ 419917 w 2150606"/>
              <a:gd name="connsiteY37" fmla="*/ 2303660 h 2456714"/>
              <a:gd name="connsiteX38" fmla="*/ 384597 w 2150606"/>
              <a:gd name="connsiteY38" fmla="*/ 2413545 h 2456714"/>
              <a:gd name="connsiteX39" fmla="*/ 251165 w 2150606"/>
              <a:gd name="connsiteY39" fmla="*/ 2429243 h 2456714"/>
              <a:gd name="connsiteX40" fmla="*/ 184450 w 2150606"/>
              <a:gd name="connsiteY40" fmla="*/ 2378225 h 2456714"/>
              <a:gd name="connsiteX41" fmla="*/ 47093 w 2150606"/>
              <a:gd name="connsiteY41" fmla="*/ 2452790 h 2456714"/>
              <a:gd name="connsiteX42" fmla="*/ 11773 w 2150606"/>
              <a:gd name="connsiteY42" fmla="*/ 2456714 h 245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50606" h="2456714">
                <a:moveTo>
                  <a:pt x="0" y="0"/>
                </a:moveTo>
                <a:lnTo>
                  <a:pt x="2072117" y="0"/>
                </a:lnTo>
                <a:lnTo>
                  <a:pt x="2150606" y="105961"/>
                </a:lnTo>
                <a:lnTo>
                  <a:pt x="2091739" y="164828"/>
                </a:lnTo>
                <a:lnTo>
                  <a:pt x="2138832" y="266864"/>
                </a:lnTo>
                <a:lnTo>
                  <a:pt x="1915138" y="368900"/>
                </a:lnTo>
                <a:lnTo>
                  <a:pt x="1883742" y="423842"/>
                </a:lnTo>
                <a:lnTo>
                  <a:pt x="1707141" y="474860"/>
                </a:lnTo>
                <a:lnTo>
                  <a:pt x="1707141" y="502331"/>
                </a:lnTo>
                <a:lnTo>
                  <a:pt x="1609030" y="537652"/>
                </a:lnTo>
                <a:lnTo>
                  <a:pt x="1573710" y="643612"/>
                </a:lnTo>
                <a:lnTo>
                  <a:pt x="1573710" y="690706"/>
                </a:lnTo>
                <a:lnTo>
                  <a:pt x="1432429" y="686781"/>
                </a:lnTo>
                <a:lnTo>
                  <a:pt x="1475598" y="808440"/>
                </a:lnTo>
                <a:lnTo>
                  <a:pt x="1389260" y="922249"/>
                </a:lnTo>
                <a:lnTo>
                  <a:pt x="1279375" y="894778"/>
                </a:lnTo>
                <a:lnTo>
                  <a:pt x="1185188" y="985040"/>
                </a:lnTo>
                <a:lnTo>
                  <a:pt x="1200886" y="996814"/>
                </a:lnTo>
                <a:lnTo>
                  <a:pt x="1032134" y="1114548"/>
                </a:lnTo>
                <a:lnTo>
                  <a:pt x="1079227" y="1177339"/>
                </a:lnTo>
                <a:lnTo>
                  <a:pt x="981116" y="1263677"/>
                </a:lnTo>
                <a:lnTo>
                  <a:pt x="1079227" y="1302922"/>
                </a:lnTo>
                <a:lnTo>
                  <a:pt x="1036058" y="1393185"/>
                </a:lnTo>
                <a:lnTo>
                  <a:pt x="1110623" y="1526616"/>
                </a:lnTo>
                <a:lnTo>
                  <a:pt x="1043907" y="1644350"/>
                </a:lnTo>
                <a:lnTo>
                  <a:pt x="918324" y="1605106"/>
                </a:lnTo>
                <a:lnTo>
                  <a:pt x="855533" y="1671822"/>
                </a:lnTo>
                <a:lnTo>
                  <a:pt x="631838" y="1766009"/>
                </a:lnTo>
                <a:lnTo>
                  <a:pt x="561198" y="1828800"/>
                </a:lnTo>
                <a:lnTo>
                  <a:pt x="435615" y="1860196"/>
                </a:lnTo>
                <a:lnTo>
                  <a:pt x="290410" y="1950458"/>
                </a:lnTo>
                <a:lnTo>
                  <a:pt x="125583" y="1950458"/>
                </a:lnTo>
                <a:lnTo>
                  <a:pt x="211921" y="2005401"/>
                </a:lnTo>
                <a:lnTo>
                  <a:pt x="306108" y="2064268"/>
                </a:lnTo>
                <a:lnTo>
                  <a:pt x="290410" y="2142757"/>
                </a:lnTo>
                <a:lnTo>
                  <a:pt x="380673" y="2193775"/>
                </a:lnTo>
                <a:lnTo>
                  <a:pt x="549425" y="2287962"/>
                </a:lnTo>
                <a:lnTo>
                  <a:pt x="419917" y="2303660"/>
                </a:lnTo>
                <a:lnTo>
                  <a:pt x="384597" y="2413545"/>
                </a:lnTo>
                <a:lnTo>
                  <a:pt x="251165" y="2429243"/>
                </a:lnTo>
                <a:lnTo>
                  <a:pt x="184450" y="2378225"/>
                </a:lnTo>
                <a:lnTo>
                  <a:pt x="47093" y="2452790"/>
                </a:lnTo>
                <a:lnTo>
                  <a:pt x="11773" y="2456714"/>
                </a:lnTo>
              </a:path>
            </a:pathLst>
          </a:custGeom>
          <a:solidFill>
            <a:srgbClr val="1B223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フリーフォーム: 図形 148">
            <a:extLst>
              <a:ext uri="{FF2B5EF4-FFF2-40B4-BE49-F238E27FC236}">
                <a16:creationId xmlns:a16="http://schemas.microsoft.com/office/drawing/2014/main" id="{3CE72312-6807-4718-88C1-64A9F10B11B4}"/>
              </a:ext>
            </a:extLst>
          </p:cNvPr>
          <p:cNvSpPr/>
          <p:nvPr/>
        </p:nvSpPr>
        <p:spPr>
          <a:xfrm>
            <a:off x="1194816" y="3247136"/>
            <a:ext cx="134112" cy="272288"/>
          </a:xfrm>
          <a:custGeom>
            <a:avLst/>
            <a:gdLst>
              <a:gd name="connsiteX0" fmla="*/ 0 w 134112"/>
              <a:gd name="connsiteY0" fmla="*/ 231648 h 272288"/>
              <a:gd name="connsiteX1" fmla="*/ 73152 w 134112"/>
              <a:gd name="connsiteY1" fmla="*/ 158496 h 272288"/>
              <a:gd name="connsiteX2" fmla="*/ 81280 w 134112"/>
              <a:gd name="connsiteY2" fmla="*/ 4064 h 272288"/>
              <a:gd name="connsiteX3" fmla="*/ 130048 w 134112"/>
              <a:gd name="connsiteY3" fmla="*/ 0 h 272288"/>
              <a:gd name="connsiteX4" fmla="*/ 134112 w 134112"/>
              <a:gd name="connsiteY4" fmla="*/ 191008 h 272288"/>
              <a:gd name="connsiteX5" fmla="*/ 81280 w 134112"/>
              <a:gd name="connsiteY5" fmla="*/ 272288 h 272288"/>
              <a:gd name="connsiteX6" fmla="*/ 0 w 134112"/>
              <a:gd name="connsiteY6" fmla="*/ 231648 h 2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12" h="272288">
                <a:moveTo>
                  <a:pt x="0" y="231648"/>
                </a:moveTo>
                <a:lnTo>
                  <a:pt x="73152" y="158496"/>
                </a:lnTo>
                <a:lnTo>
                  <a:pt x="81280" y="4064"/>
                </a:lnTo>
                <a:lnTo>
                  <a:pt x="130048" y="0"/>
                </a:lnTo>
                <a:cubicBezTo>
                  <a:pt x="131403" y="63669"/>
                  <a:pt x="132757" y="127339"/>
                  <a:pt x="134112" y="191008"/>
                </a:cubicBezTo>
                <a:lnTo>
                  <a:pt x="81280" y="272288"/>
                </a:lnTo>
                <a:lnTo>
                  <a:pt x="0" y="231648"/>
                </a:lnTo>
                <a:close/>
              </a:path>
            </a:pathLst>
          </a:custGeom>
          <a:solidFill>
            <a:srgbClr val="1D243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1" name="フリーフォーム: 図形 150">
            <a:extLst>
              <a:ext uri="{FF2B5EF4-FFF2-40B4-BE49-F238E27FC236}">
                <a16:creationId xmlns:a16="http://schemas.microsoft.com/office/drawing/2014/main" id="{6FE429C1-EC74-449C-BDBC-2CF892D5E551}"/>
              </a:ext>
            </a:extLst>
          </p:cNvPr>
          <p:cNvSpPr/>
          <p:nvPr/>
        </p:nvSpPr>
        <p:spPr>
          <a:xfrm>
            <a:off x="2909887" y="8046174"/>
            <a:ext cx="1060931" cy="428833"/>
          </a:xfrm>
          <a:custGeom>
            <a:avLst/>
            <a:gdLst>
              <a:gd name="connsiteX0" fmla="*/ 230981 w 1005825"/>
              <a:gd name="connsiteY0" fmla="*/ 106372 h 735209"/>
              <a:gd name="connsiteX1" fmla="*/ 440531 w 1005825"/>
              <a:gd name="connsiteY1" fmla="*/ 3978 h 735209"/>
              <a:gd name="connsiteX2" fmla="*/ 757237 w 1005825"/>
              <a:gd name="connsiteY2" fmla="*/ 61128 h 735209"/>
              <a:gd name="connsiteX3" fmla="*/ 1002506 w 1005825"/>
              <a:gd name="connsiteY3" fmla="*/ 415934 h 735209"/>
              <a:gd name="connsiteX4" fmla="*/ 888206 w 1005825"/>
              <a:gd name="connsiteY4" fmla="*/ 675491 h 735209"/>
              <a:gd name="connsiteX5" fmla="*/ 733425 w 1005825"/>
              <a:gd name="connsiteY5" fmla="*/ 727878 h 735209"/>
              <a:gd name="connsiteX6" fmla="*/ 0 w 1005825"/>
              <a:gd name="connsiteY6" fmla="*/ 558809 h 735209"/>
              <a:gd name="connsiteX0" fmla="*/ 230981 w 1019990"/>
              <a:gd name="connsiteY0" fmla="*/ 106372 h 678688"/>
              <a:gd name="connsiteX1" fmla="*/ 440531 w 1019990"/>
              <a:gd name="connsiteY1" fmla="*/ 3978 h 678688"/>
              <a:gd name="connsiteX2" fmla="*/ 757237 w 1019990"/>
              <a:gd name="connsiteY2" fmla="*/ 61128 h 678688"/>
              <a:gd name="connsiteX3" fmla="*/ 1002506 w 1019990"/>
              <a:gd name="connsiteY3" fmla="*/ 415934 h 678688"/>
              <a:gd name="connsiteX4" fmla="*/ 888206 w 1019990"/>
              <a:gd name="connsiteY4" fmla="*/ 675491 h 678688"/>
              <a:gd name="connsiteX5" fmla="*/ 0 w 1019990"/>
              <a:gd name="connsiteY5" fmla="*/ 558809 h 678688"/>
              <a:gd name="connsiteX0" fmla="*/ 230981 w 1034816"/>
              <a:gd name="connsiteY0" fmla="*/ 106372 h 558809"/>
              <a:gd name="connsiteX1" fmla="*/ 440531 w 1034816"/>
              <a:gd name="connsiteY1" fmla="*/ 3978 h 558809"/>
              <a:gd name="connsiteX2" fmla="*/ 757237 w 1034816"/>
              <a:gd name="connsiteY2" fmla="*/ 61128 h 558809"/>
              <a:gd name="connsiteX3" fmla="*/ 1002506 w 1034816"/>
              <a:gd name="connsiteY3" fmla="*/ 415934 h 558809"/>
              <a:gd name="connsiteX4" fmla="*/ 0 w 1034816"/>
              <a:gd name="connsiteY4" fmla="*/ 558809 h 558809"/>
              <a:gd name="connsiteX0" fmla="*/ 230981 w 1034816"/>
              <a:gd name="connsiteY0" fmla="*/ 106372 h 558809"/>
              <a:gd name="connsiteX1" fmla="*/ 440531 w 1034816"/>
              <a:gd name="connsiteY1" fmla="*/ 3978 h 558809"/>
              <a:gd name="connsiteX2" fmla="*/ 757237 w 1034816"/>
              <a:gd name="connsiteY2" fmla="*/ 61128 h 558809"/>
              <a:gd name="connsiteX3" fmla="*/ 1002506 w 1034816"/>
              <a:gd name="connsiteY3" fmla="*/ 415934 h 558809"/>
              <a:gd name="connsiteX4" fmla="*/ 0 w 1034816"/>
              <a:gd name="connsiteY4" fmla="*/ 558809 h 558809"/>
              <a:gd name="connsiteX0" fmla="*/ 297656 w 1101491"/>
              <a:gd name="connsiteY0" fmla="*/ 106372 h 439750"/>
              <a:gd name="connsiteX1" fmla="*/ 507206 w 1101491"/>
              <a:gd name="connsiteY1" fmla="*/ 3978 h 439750"/>
              <a:gd name="connsiteX2" fmla="*/ 823912 w 1101491"/>
              <a:gd name="connsiteY2" fmla="*/ 61128 h 439750"/>
              <a:gd name="connsiteX3" fmla="*/ 1069181 w 1101491"/>
              <a:gd name="connsiteY3" fmla="*/ 415934 h 439750"/>
              <a:gd name="connsiteX4" fmla="*/ 0 w 1101491"/>
              <a:gd name="connsiteY4" fmla="*/ 365928 h 439750"/>
              <a:gd name="connsiteX0" fmla="*/ 297656 w 1101491"/>
              <a:gd name="connsiteY0" fmla="*/ 106372 h 416098"/>
              <a:gd name="connsiteX1" fmla="*/ 507206 w 1101491"/>
              <a:gd name="connsiteY1" fmla="*/ 3978 h 416098"/>
              <a:gd name="connsiteX2" fmla="*/ 823912 w 1101491"/>
              <a:gd name="connsiteY2" fmla="*/ 61128 h 416098"/>
              <a:gd name="connsiteX3" fmla="*/ 1069181 w 1101491"/>
              <a:gd name="connsiteY3" fmla="*/ 415934 h 416098"/>
              <a:gd name="connsiteX4" fmla="*/ 0 w 1101491"/>
              <a:gd name="connsiteY4" fmla="*/ 365928 h 416098"/>
              <a:gd name="connsiteX0" fmla="*/ 297656 w 1086069"/>
              <a:gd name="connsiteY0" fmla="*/ 105862 h 396585"/>
              <a:gd name="connsiteX1" fmla="*/ 507206 w 1086069"/>
              <a:gd name="connsiteY1" fmla="*/ 3468 h 396585"/>
              <a:gd name="connsiteX2" fmla="*/ 823912 w 1086069"/>
              <a:gd name="connsiteY2" fmla="*/ 60618 h 396585"/>
              <a:gd name="connsiteX3" fmla="*/ 1052513 w 1086069"/>
              <a:gd name="connsiteY3" fmla="*/ 396374 h 396585"/>
              <a:gd name="connsiteX4" fmla="*/ 0 w 1086069"/>
              <a:gd name="connsiteY4" fmla="*/ 365418 h 396585"/>
              <a:gd name="connsiteX0" fmla="*/ 297656 w 1056254"/>
              <a:gd name="connsiteY0" fmla="*/ 105862 h 396585"/>
              <a:gd name="connsiteX1" fmla="*/ 507206 w 1056254"/>
              <a:gd name="connsiteY1" fmla="*/ 3468 h 396585"/>
              <a:gd name="connsiteX2" fmla="*/ 823912 w 1056254"/>
              <a:gd name="connsiteY2" fmla="*/ 60618 h 396585"/>
              <a:gd name="connsiteX3" fmla="*/ 1052513 w 1056254"/>
              <a:gd name="connsiteY3" fmla="*/ 396374 h 396585"/>
              <a:gd name="connsiteX4" fmla="*/ 0 w 1056254"/>
              <a:gd name="connsiteY4" fmla="*/ 365418 h 396585"/>
              <a:gd name="connsiteX0" fmla="*/ 297656 w 1056810"/>
              <a:gd name="connsiteY0" fmla="*/ 106238 h 396961"/>
              <a:gd name="connsiteX1" fmla="*/ 507206 w 1056810"/>
              <a:gd name="connsiteY1" fmla="*/ 3844 h 396961"/>
              <a:gd name="connsiteX2" fmla="*/ 823912 w 1056810"/>
              <a:gd name="connsiteY2" fmla="*/ 60994 h 396961"/>
              <a:gd name="connsiteX3" fmla="*/ 1052513 w 1056810"/>
              <a:gd name="connsiteY3" fmla="*/ 396750 h 396961"/>
              <a:gd name="connsiteX4" fmla="*/ 0 w 1056810"/>
              <a:gd name="connsiteY4" fmla="*/ 365794 h 396961"/>
              <a:gd name="connsiteX0" fmla="*/ 297656 w 1063286"/>
              <a:gd name="connsiteY0" fmla="*/ 106801 h 430791"/>
              <a:gd name="connsiteX1" fmla="*/ 507206 w 1063286"/>
              <a:gd name="connsiteY1" fmla="*/ 4407 h 430791"/>
              <a:gd name="connsiteX2" fmla="*/ 823912 w 1063286"/>
              <a:gd name="connsiteY2" fmla="*/ 61557 h 430791"/>
              <a:gd name="connsiteX3" fmla="*/ 1059657 w 1063286"/>
              <a:gd name="connsiteY3" fmla="*/ 430650 h 430791"/>
              <a:gd name="connsiteX4" fmla="*/ 0 w 1063286"/>
              <a:gd name="connsiteY4" fmla="*/ 366357 h 430791"/>
              <a:gd name="connsiteX0" fmla="*/ 297656 w 1062369"/>
              <a:gd name="connsiteY0" fmla="*/ 106801 h 430791"/>
              <a:gd name="connsiteX1" fmla="*/ 507206 w 1062369"/>
              <a:gd name="connsiteY1" fmla="*/ 4407 h 430791"/>
              <a:gd name="connsiteX2" fmla="*/ 823912 w 1062369"/>
              <a:gd name="connsiteY2" fmla="*/ 61557 h 430791"/>
              <a:gd name="connsiteX3" fmla="*/ 1059657 w 1062369"/>
              <a:gd name="connsiteY3" fmla="*/ 430650 h 430791"/>
              <a:gd name="connsiteX4" fmla="*/ 0 w 1062369"/>
              <a:gd name="connsiteY4" fmla="*/ 366357 h 430791"/>
              <a:gd name="connsiteX0" fmla="*/ 297656 w 1062369"/>
              <a:gd name="connsiteY0" fmla="*/ 106801 h 430791"/>
              <a:gd name="connsiteX1" fmla="*/ 507206 w 1062369"/>
              <a:gd name="connsiteY1" fmla="*/ 4407 h 430791"/>
              <a:gd name="connsiteX2" fmla="*/ 823912 w 1062369"/>
              <a:gd name="connsiteY2" fmla="*/ 61557 h 430791"/>
              <a:gd name="connsiteX3" fmla="*/ 1059657 w 1062369"/>
              <a:gd name="connsiteY3" fmla="*/ 430650 h 430791"/>
              <a:gd name="connsiteX4" fmla="*/ 0 w 1062369"/>
              <a:gd name="connsiteY4" fmla="*/ 366357 h 430791"/>
              <a:gd name="connsiteX0" fmla="*/ 297656 w 1062626"/>
              <a:gd name="connsiteY0" fmla="*/ 105559 h 429549"/>
              <a:gd name="connsiteX1" fmla="*/ 507206 w 1062626"/>
              <a:gd name="connsiteY1" fmla="*/ 3165 h 429549"/>
              <a:gd name="connsiteX2" fmla="*/ 840581 w 1062626"/>
              <a:gd name="connsiteY2" fmla="*/ 65077 h 429549"/>
              <a:gd name="connsiteX3" fmla="*/ 1059657 w 1062626"/>
              <a:gd name="connsiteY3" fmla="*/ 429408 h 429549"/>
              <a:gd name="connsiteX4" fmla="*/ 0 w 1062626"/>
              <a:gd name="connsiteY4" fmla="*/ 365115 h 429549"/>
              <a:gd name="connsiteX0" fmla="*/ 297656 w 1060661"/>
              <a:gd name="connsiteY0" fmla="*/ 105559 h 429549"/>
              <a:gd name="connsiteX1" fmla="*/ 507206 w 1060661"/>
              <a:gd name="connsiteY1" fmla="*/ 3165 h 429549"/>
              <a:gd name="connsiteX2" fmla="*/ 840581 w 1060661"/>
              <a:gd name="connsiteY2" fmla="*/ 65077 h 429549"/>
              <a:gd name="connsiteX3" fmla="*/ 1059657 w 1060661"/>
              <a:gd name="connsiteY3" fmla="*/ 429408 h 429549"/>
              <a:gd name="connsiteX4" fmla="*/ 0 w 1060661"/>
              <a:gd name="connsiteY4" fmla="*/ 365115 h 429549"/>
              <a:gd name="connsiteX0" fmla="*/ 297656 w 1060661"/>
              <a:gd name="connsiteY0" fmla="*/ 105559 h 429549"/>
              <a:gd name="connsiteX1" fmla="*/ 507206 w 1060661"/>
              <a:gd name="connsiteY1" fmla="*/ 3165 h 429549"/>
              <a:gd name="connsiteX2" fmla="*/ 840581 w 1060661"/>
              <a:gd name="connsiteY2" fmla="*/ 65077 h 429549"/>
              <a:gd name="connsiteX3" fmla="*/ 1059657 w 1060661"/>
              <a:gd name="connsiteY3" fmla="*/ 429408 h 429549"/>
              <a:gd name="connsiteX4" fmla="*/ 0 w 1060661"/>
              <a:gd name="connsiteY4" fmla="*/ 365115 h 429549"/>
              <a:gd name="connsiteX0" fmla="*/ 297656 w 1060931"/>
              <a:gd name="connsiteY0" fmla="*/ 104843 h 428833"/>
              <a:gd name="connsiteX1" fmla="*/ 507206 w 1060931"/>
              <a:gd name="connsiteY1" fmla="*/ 2449 h 428833"/>
              <a:gd name="connsiteX2" fmla="*/ 840581 w 1060931"/>
              <a:gd name="connsiteY2" fmla="*/ 64361 h 428833"/>
              <a:gd name="connsiteX3" fmla="*/ 1059657 w 1060931"/>
              <a:gd name="connsiteY3" fmla="*/ 428692 h 428833"/>
              <a:gd name="connsiteX4" fmla="*/ 0 w 1060931"/>
              <a:gd name="connsiteY4" fmla="*/ 364399 h 4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931" h="428833">
                <a:moveTo>
                  <a:pt x="297656" y="104843"/>
                </a:moveTo>
                <a:cubicBezTo>
                  <a:pt x="358576" y="57416"/>
                  <a:pt x="416719" y="9196"/>
                  <a:pt x="507206" y="2449"/>
                </a:cubicBezTo>
                <a:cubicBezTo>
                  <a:pt x="597693" y="-4298"/>
                  <a:pt x="744431" y="-1057"/>
                  <a:pt x="840581" y="64361"/>
                </a:cubicBezTo>
                <a:cubicBezTo>
                  <a:pt x="965994" y="149689"/>
                  <a:pt x="1073944" y="250494"/>
                  <a:pt x="1059657" y="428692"/>
                </a:cubicBezTo>
                <a:cubicBezTo>
                  <a:pt x="823914" y="433058"/>
                  <a:pt x="208856" y="334634"/>
                  <a:pt x="0" y="364399"/>
                </a:cubicBezTo>
              </a:path>
            </a:pathLst>
          </a:custGeom>
          <a:solidFill>
            <a:srgbClr val="1D1E2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D801E56F-AC47-4329-94D6-5A2B3FD8101C}"/>
              </a:ext>
            </a:extLst>
          </p:cNvPr>
          <p:cNvSpPr/>
          <p:nvPr/>
        </p:nvSpPr>
        <p:spPr>
          <a:xfrm>
            <a:off x="3206634" y="8120593"/>
            <a:ext cx="764184" cy="354415"/>
          </a:xfrm>
          <a:custGeom>
            <a:avLst/>
            <a:gdLst>
              <a:gd name="connsiteX0" fmla="*/ 293599 w 764184"/>
              <a:gd name="connsiteY0" fmla="*/ 1639 h 354415"/>
              <a:gd name="connsiteX1" fmla="*/ 381910 w 764184"/>
              <a:gd name="connsiteY1" fmla="*/ 49477 h 354415"/>
              <a:gd name="connsiteX2" fmla="*/ 431916 w 764184"/>
              <a:gd name="connsiteY2" fmla="*/ 59002 h 354415"/>
              <a:gd name="connsiteX3" fmla="*/ 548597 w 764184"/>
              <a:gd name="connsiteY3" fmla="*/ 59002 h 354415"/>
              <a:gd name="connsiteX4" fmla="*/ 641020 w 764184"/>
              <a:gd name="connsiteY4" fmla="*/ 72991 h 354415"/>
              <a:gd name="connsiteX5" fmla="*/ 648411 w 764184"/>
              <a:gd name="connsiteY5" fmla="*/ 74657 h 354415"/>
              <a:gd name="connsiteX6" fmla="*/ 705760 w 764184"/>
              <a:gd name="connsiteY6" fmla="*/ 137282 h 354415"/>
              <a:gd name="connsiteX7" fmla="*/ 762910 w 764184"/>
              <a:gd name="connsiteY7" fmla="*/ 354274 h 354415"/>
              <a:gd name="connsiteX8" fmla="*/ 68159 w 764184"/>
              <a:gd name="connsiteY8" fmla="*/ 298395 h 354415"/>
              <a:gd name="connsiteX9" fmla="*/ 0 w 764184"/>
              <a:gd name="connsiteY9" fmla="*/ 293527 h 354415"/>
              <a:gd name="connsiteX10" fmla="*/ 26062 w 764184"/>
              <a:gd name="connsiteY10" fmla="*/ 258729 h 354415"/>
              <a:gd name="connsiteX11" fmla="*/ 81872 w 764184"/>
              <a:gd name="connsiteY11" fmla="*/ 201877 h 354415"/>
              <a:gd name="connsiteX12" fmla="*/ 212841 w 764184"/>
              <a:gd name="connsiteY12" fmla="*/ 125677 h 354415"/>
              <a:gd name="connsiteX13" fmla="*/ 236654 w 764184"/>
              <a:gd name="connsiteY13" fmla="*/ 82814 h 354415"/>
              <a:gd name="connsiteX14" fmla="*/ 260466 w 764184"/>
              <a:gd name="connsiteY14" fmla="*/ 4233 h 354415"/>
              <a:gd name="connsiteX15" fmla="*/ 293599 w 764184"/>
              <a:gd name="connsiteY15" fmla="*/ 1639 h 3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184" h="354415">
                <a:moveTo>
                  <a:pt x="293599" y="1639"/>
                </a:moveTo>
                <a:cubicBezTo>
                  <a:pt x="327116" y="9431"/>
                  <a:pt x="360479" y="42631"/>
                  <a:pt x="381910" y="49477"/>
                </a:cubicBezTo>
                <a:cubicBezTo>
                  <a:pt x="410485" y="58605"/>
                  <a:pt x="404135" y="64558"/>
                  <a:pt x="431916" y="59002"/>
                </a:cubicBezTo>
                <a:cubicBezTo>
                  <a:pt x="459697" y="53446"/>
                  <a:pt x="499781" y="52652"/>
                  <a:pt x="548597" y="59002"/>
                </a:cubicBezTo>
                <a:cubicBezTo>
                  <a:pt x="573005" y="62177"/>
                  <a:pt x="607732" y="66741"/>
                  <a:pt x="641020" y="72991"/>
                </a:cubicBezTo>
                <a:lnTo>
                  <a:pt x="648411" y="74657"/>
                </a:lnTo>
                <a:lnTo>
                  <a:pt x="705760" y="137282"/>
                </a:lnTo>
                <a:cubicBezTo>
                  <a:pt x="746638" y="195424"/>
                  <a:pt x="770054" y="265175"/>
                  <a:pt x="762910" y="354274"/>
                </a:cubicBezTo>
                <a:cubicBezTo>
                  <a:pt x="615571" y="357003"/>
                  <a:pt x="320061" y="319579"/>
                  <a:pt x="68159" y="298395"/>
                </a:cubicBezTo>
                <a:lnTo>
                  <a:pt x="0" y="293527"/>
                </a:lnTo>
                <a:lnTo>
                  <a:pt x="26062" y="258729"/>
                </a:lnTo>
                <a:cubicBezTo>
                  <a:pt x="43772" y="237596"/>
                  <a:pt x="61830" y="218943"/>
                  <a:pt x="81872" y="201877"/>
                </a:cubicBezTo>
                <a:cubicBezTo>
                  <a:pt x="121956" y="167746"/>
                  <a:pt x="187044" y="145521"/>
                  <a:pt x="212841" y="125677"/>
                </a:cubicBezTo>
                <a:cubicBezTo>
                  <a:pt x="238638" y="105833"/>
                  <a:pt x="228717" y="103055"/>
                  <a:pt x="236654" y="82814"/>
                </a:cubicBezTo>
                <a:cubicBezTo>
                  <a:pt x="244591" y="62573"/>
                  <a:pt x="241704" y="12884"/>
                  <a:pt x="260466" y="4233"/>
                </a:cubicBezTo>
                <a:cubicBezTo>
                  <a:pt x="271237" y="-733"/>
                  <a:pt x="282427" y="-959"/>
                  <a:pt x="293599" y="1639"/>
                </a:cubicBezTo>
                <a:close/>
              </a:path>
            </a:pathLst>
          </a:custGeom>
          <a:solidFill>
            <a:srgbClr val="80344D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フリーフォーム: 図形 152">
            <a:extLst>
              <a:ext uri="{FF2B5EF4-FFF2-40B4-BE49-F238E27FC236}">
                <a16:creationId xmlns:a16="http://schemas.microsoft.com/office/drawing/2014/main" id="{1409FA13-BC77-488B-A303-315475A5E4C6}"/>
              </a:ext>
            </a:extLst>
          </p:cNvPr>
          <p:cNvSpPr/>
          <p:nvPr/>
        </p:nvSpPr>
        <p:spPr>
          <a:xfrm>
            <a:off x="2909887" y="8046174"/>
            <a:ext cx="1060931" cy="428833"/>
          </a:xfrm>
          <a:custGeom>
            <a:avLst/>
            <a:gdLst>
              <a:gd name="connsiteX0" fmla="*/ 230981 w 1005825"/>
              <a:gd name="connsiteY0" fmla="*/ 106372 h 735209"/>
              <a:gd name="connsiteX1" fmla="*/ 440531 w 1005825"/>
              <a:gd name="connsiteY1" fmla="*/ 3978 h 735209"/>
              <a:gd name="connsiteX2" fmla="*/ 757237 w 1005825"/>
              <a:gd name="connsiteY2" fmla="*/ 61128 h 735209"/>
              <a:gd name="connsiteX3" fmla="*/ 1002506 w 1005825"/>
              <a:gd name="connsiteY3" fmla="*/ 415934 h 735209"/>
              <a:gd name="connsiteX4" fmla="*/ 888206 w 1005825"/>
              <a:gd name="connsiteY4" fmla="*/ 675491 h 735209"/>
              <a:gd name="connsiteX5" fmla="*/ 733425 w 1005825"/>
              <a:gd name="connsiteY5" fmla="*/ 727878 h 735209"/>
              <a:gd name="connsiteX6" fmla="*/ 0 w 1005825"/>
              <a:gd name="connsiteY6" fmla="*/ 558809 h 735209"/>
              <a:gd name="connsiteX0" fmla="*/ 230981 w 1019990"/>
              <a:gd name="connsiteY0" fmla="*/ 106372 h 678688"/>
              <a:gd name="connsiteX1" fmla="*/ 440531 w 1019990"/>
              <a:gd name="connsiteY1" fmla="*/ 3978 h 678688"/>
              <a:gd name="connsiteX2" fmla="*/ 757237 w 1019990"/>
              <a:gd name="connsiteY2" fmla="*/ 61128 h 678688"/>
              <a:gd name="connsiteX3" fmla="*/ 1002506 w 1019990"/>
              <a:gd name="connsiteY3" fmla="*/ 415934 h 678688"/>
              <a:gd name="connsiteX4" fmla="*/ 888206 w 1019990"/>
              <a:gd name="connsiteY4" fmla="*/ 675491 h 678688"/>
              <a:gd name="connsiteX5" fmla="*/ 0 w 1019990"/>
              <a:gd name="connsiteY5" fmla="*/ 558809 h 678688"/>
              <a:gd name="connsiteX0" fmla="*/ 230981 w 1034816"/>
              <a:gd name="connsiteY0" fmla="*/ 106372 h 558809"/>
              <a:gd name="connsiteX1" fmla="*/ 440531 w 1034816"/>
              <a:gd name="connsiteY1" fmla="*/ 3978 h 558809"/>
              <a:gd name="connsiteX2" fmla="*/ 757237 w 1034816"/>
              <a:gd name="connsiteY2" fmla="*/ 61128 h 558809"/>
              <a:gd name="connsiteX3" fmla="*/ 1002506 w 1034816"/>
              <a:gd name="connsiteY3" fmla="*/ 415934 h 558809"/>
              <a:gd name="connsiteX4" fmla="*/ 0 w 1034816"/>
              <a:gd name="connsiteY4" fmla="*/ 558809 h 558809"/>
              <a:gd name="connsiteX0" fmla="*/ 230981 w 1034816"/>
              <a:gd name="connsiteY0" fmla="*/ 106372 h 558809"/>
              <a:gd name="connsiteX1" fmla="*/ 440531 w 1034816"/>
              <a:gd name="connsiteY1" fmla="*/ 3978 h 558809"/>
              <a:gd name="connsiteX2" fmla="*/ 757237 w 1034816"/>
              <a:gd name="connsiteY2" fmla="*/ 61128 h 558809"/>
              <a:gd name="connsiteX3" fmla="*/ 1002506 w 1034816"/>
              <a:gd name="connsiteY3" fmla="*/ 415934 h 558809"/>
              <a:gd name="connsiteX4" fmla="*/ 0 w 1034816"/>
              <a:gd name="connsiteY4" fmla="*/ 558809 h 558809"/>
              <a:gd name="connsiteX0" fmla="*/ 297656 w 1101491"/>
              <a:gd name="connsiteY0" fmla="*/ 106372 h 439750"/>
              <a:gd name="connsiteX1" fmla="*/ 507206 w 1101491"/>
              <a:gd name="connsiteY1" fmla="*/ 3978 h 439750"/>
              <a:gd name="connsiteX2" fmla="*/ 823912 w 1101491"/>
              <a:gd name="connsiteY2" fmla="*/ 61128 h 439750"/>
              <a:gd name="connsiteX3" fmla="*/ 1069181 w 1101491"/>
              <a:gd name="connsiteY3" fmla="*/ 415934 h 439750"/>
              <a:gd name="connsiteX4" fmla="*/ 0 w 1101491"/>
              <a:gd name="connsiteY4" fmla="*/ 365928 h 439750"/>
              <a:gd name="connsiteX0" fmla="*/ 297656 w 1101491"/>
              <a:gd name="connsiteY0" fmla="*/ 106372 h 416098"/>
              <a:gd name="connsiteX1" fmla="*/ 507206 w 1101491"/>
              <a:gd name="connsiteY1" fmla="*/ 3978 h 416098"/>
              <a:gd name="connsiteX2" fmla="*/ 823912 w 1101491"/>
              <a:gd name="connsiteY2" fmla="*/ 61128 h 416098"/>
              <a:gd name="connsiteX3" fmla="*/ 1069181 w 1101491"/>
              <a:gd name="connsiteY3" fmla="*/ 415934 h 416098"/>
              <a:gd name="connsiteX4" fmla="*/ 0 w 1101491"/>
              <a:gd name="connsiteY4" fmla="*/ 365928 h 416098"/>
              <a:gd name="connsiteX0" fmla="*/ 297656 w 1086069"/>
              <a:gd name="connsiteY0" fmla="*/ 105862 h 396585"/>
              <a:gd name="connsiteX1" fmla="*/ 507206 w 1086069"/>
              <a:gd name="connsiteY1" fmla="*/ 3468 h 396585"/>
              <a:gd name="connsiteX2" fmla="*/ 823912 w 1086069"/>
              <a:gd name="connsiteY2" fmla="*/ 60618 h 396585"/>
              <a:gd name="connsiteX3" fmla="*/ 1052513 w 1086069"/>
              <a:gd name="connsiteY3" fmla="*/ 396374 h 396585"/>
              <a:gd name="connsiteX4" fmla="*/ 0 w 1086069"/>
              <a:gd name="connsiteY4" fmla="*/ 365418 h 396585"/>
              <a:gd name="connsiteX0" fmla="*/ 297656 w 1056254"/>
              <a:gd name="connsiteY0" fmla="*/ 105862 h 396585"/>
              <a:gd name="connsiteX1" fmla="*/ 507206 w 1056254"/>
              <a:gd name="connsiteY1" fmla="*/ 3468 h 396585"/>
              <a:gd name="connsiteX2" fmla="*/ 823912 w 1056254"/>
              <a:gd name="connsiteY2" fmla="*/ 60618 h 396585"/>
              <a:gd name="connsiteX3" fmla="*/ 1052513 w 1056254"/>
              <a:gd name="connsiteY3" fmla="*/ 396374 h 396585"/>
              <a:gd name="connsiteX4" fmla="*/ 0 w 1056254"/>
              <a:gd name="connsiteY4" fmla="*/ 365418 h 396585"/>
              <a:gd name="connsiteX0" fmla="*/ 297656 w 1056810"/>
              <a:gd name="connsiteY0" fmla="*/ 106238 h 396961"/>
              <a:gd name="connsiteX1" fmla="*/ 507206 w 1056810"/>
              <a:gd name="connsiteY1" fmla="*/ 3844 h 396961"/>
              <a:gd name="connsiteX2" fmla="*/ 823912 w 1056810"/>
              <a:gd name="connsiteY2" fmla="*/ 60994 h 396961"/>
              <a:gd name="connsiteX3" fmla="*/ 1052513 w 1056810"/>
              <a:gd name="connsiteY3" fmla="*/ 396750 h 396961"/>
              <a:gd name="connsiteX4" fmla="*/ 0 w 1056810"/>
              <a:gd name="connsiteY4" fmla="*/ 365794 h 396961"/>
              <a:gd name="connsiteX0" fmla="*/ 297656 w 1063286"/>
              <a:gd name="connsiteY0" fmla="*/ 106801 h 430791"/>
              <a:gd name="connsiteX1" fmla="*/ 507206 w 1063286"/>
              <a:gd name="connsiteY1" fmla="*/ 4407 h 430791"/>
              <a:gd name="connsiteX2" fmla="*/ 823912 w 1063286"/>
              <a:gd name="connsiteY2" fmla="*/ 61557 h 430791"/>
              <a:gd name="connsiteX3" fmla="*/ 1059657 w 1063286"/>
              <a:gd name="connsiteY3" fmla="*/ 430650 h 430791"/>
              <a:gd name="connsiteX4" fmla="*/ 0 w 1063286"/>
              <a:gd name="connsiteY4" fmla="*/ 366357 h 430791"/>
              <a:gd name="connsiteX0" fmla="*/ 297656 w 1062369"/>
              <a:gd name="connsiteY0" fmla="*/ 106801 h 430791"/>
              <a:gd name="connsiteX1" fmla="*/ 507206 w 1062369"/>
              <a:gd name="connsiteY1" fmla="*/ 4407 h 430791"/>
              <a:gd name="connsiteX2" fmla="*/ 823912 w 1062369"/>
              <a:gd name="connsiteY2" fmla="*/ 61557 h 430791"/>
              <a:gd name="connsiteX3" fmla="*/ 1059657 w 1062369"/>
              <a:gd name="connsiteY3" fmla="*/ 430650 h 430791"/>
              <a:gd name="connsiteX4" fmla="*/ 0 w 1062369"/>
              <a:gd name="connsiteY4" fmla="*/ 366357 h 430791"/>
              <a:gd name="connsiteX0" fmla="*/ 297656 w 1062369"/>
              <a:gd name="connsiteY0" fmla="*/ 106801 h 430791"/>
              <a:gd name="connsiteX1" fmla="*/ 507206 w 1062369"/>
              <a:gd name="connsiteY1" fmla="*/ 4407 h 430791"/>
              <a:gd name="connsiteX2" fmla="*/ 823912 w 1062369"/>
              <a:gd name="connsiteY2" fmla="*/ 61557 h 430791"/>
              <a:gd name="connsiteX3" fmla="*/ 1059657 w 1062369"/>
              <a:gd name="connsiteY3" fmla="*/ 430650 h 430791"/>
              <a:gd name="connsiteX4" fmla="*/ 0 w 1062369"/>
              <a:gd name="connsiteY4" fmla="*/ 366357 h 430791"/>
              <a:gd name="connsiteX0" fmla="*/ 297656 w 1062626"/>
              <a:gd name="connsiteY0" fmla="*/ 105559 h 429549"/>
              <a:gd name="connsiteX1" fmla="*/ 507206 w 1062626"/>
              <a:gd name="connsiteY1" fmla="*/ 3165 h 429549"/>
              <a:gd name="connsiteX2" fmla="*/ 840581 w 1062626"/>
              <a:gd name="connsiteY2" fmla="*/ 65077 h 429549"/>
              <a:gd name="connsiteX3" fmla="*/ 1059657 w 1062626"/>
              <a:gd name="connsiteY3" fmla="*/ 429408 h 429549"/>
              <a:gd name="connsiteX4" fmla="*/ 0 w 1062626"/>
              <a:gd name="connsiteY4" fmla="*/ 365115 h 429549"/>
              <a:gd name="connsiteX0" fmla="*/ 297656 w 1060661"/>
              <a:gd name="connsiteY0" fmla="*/ 105559 h 429549"/>
              <a:gd name="connsiteX1" fmla="*/ 507206 w 1060661"/>
              <a:gd name="connsiteY1" fmla="*/ 3165 h 429549"/>
              <a:gd name="connsiteX2" fmla="*/ 840581 w 1060661"/>
              <a:gd name="connsiteY2" fmla="*/ 65077 h 429549"/>
              <a:gd name="connsiteX3" fmla="*/ 1059657 w 1060661"/>
              <a:gd name="connsiteY3" fmla="*/ 429408 h 429549"/>
              <a:gd name="connsiteX4" fmla="*/ 0 w 1060661"/>
              <a:gd name="connsiteY4" fmla="*/ 365115 h 429549"/>
              <a:gd name="connsiteX0" fmla="*/ 297656 w 1060661"/>
              <a:gd name="connsiteY0" fmla="*/ 105559 h 429549"/>
              <a:gd name="connsiteX1" fmla="*/ 507206 w 1060661"/>
              <a:gd name="connsiteY1" fmla="*/ 3165 h 429549"/>
              <a:gd name="connsiteX2" fmla="*/ 840581 w 1060661"/>
              <a:gd name="connsiteY2" fmla="*/ 65077 h 429549"/>
              <a:gd name="connsiteX3" fmla="*/ 1059657 w 1060661"/>
              <a:gd name="connsiteY3" fmla="*/ 429408 h 429549"/>
              <a:gd name="connsiteX4" fmla="*/ 0 w 1060661"/>
              <a:gd name="connsiteY4" fmla="*/ 365115 h 429549"/>
              <a:gd name="connsiteX0" fmla="*/ 297656 w 1060931"/>
              <a:gd name="connsiteY0" fmla="*/ 104843 h 428833"/>
              <a:gd name="connsiteX1" fmla="*/ 507206 w 1060931"/>
              <a:gd name="connsiteY1" fmla="*/ 2449 h 428833"/>
              <a:gd name="connsiteX2" fmla="*/ 840581 w 1060931"/>
              <a:gd name="connsiteY2" fmla="*/ 64361 h 428833"/>
              <a:gd name="connsiteX3" fmla="*/ 1059657 w 1060931"/>
              <a:gd name="connsiteY3" fmla="*/ 428692 h 428833"/>
              <a:gd name="connsiteX4" fmla="*/ 0 w 1060931"/>
              <a:gd name="connsiteY4" fmla="*/ 364399 h 4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931" h="428833">
                <a:moveTo>
                  <a:pt x="297656" y="104843"/>
                </a:moveTo>
                <a:cubicBezTo>
                  <a:pt x="358576" y="57416"/>
                  <a:pt x="416719" y="9196"/>
                  <a:pt x="507206" y="2449"/>
                </a:cubicBezTo>
                <a:cubicBezTo>
                  <a:pt x="597693" y="-4298"/>
                  <a:pt x="744431" y="-1057"/>
                  <a:pt x="840581" y="64361"/>
                </a:cubicBezTo>
                <a:cubicBezTo>
                  <a:pt x="965994" y="149689"/>
                  <a:pt x="1073944" y="250494"/>
                  <a:pt x="1059657" y="428692"/>
                </a:cubicBezTo>
                <a:cubicBezTo>
                  <a:pt x="823914" y="433058"/>
                  <a:pt x="208856" y="334634"/>
                  <a:pt x="0" y="364399"/>
                </a:cubicBezTo>
              </a:path>
            </a:pathLst>
          </a:custGeom>
          <a:noFill/>
          <a:ln w="28575" cap="rnd">
            <a:solidFill>
              <a:srgbClr val="2116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90A637DE-2276-4C53-B7B5-15DA20FE9529}"/>
              </a:ext>
            </a:extLst>
          </p:cNvPr>
          <p:cNvSpPr/>
          <p:nvPr/>
        </p:nvSpPr>
        <p:spPr>
          <a:xfrm>
            <a:off x="-41856" y="4810259"/>
            <a:ext cx="682580" cy="267237"/>
          </a:xfrm>
          <a:custGeom>
            <a:avLst/>
            <a:gdLst>
              <a:gd name="connsiteX0" fmla="*/ 0 w 682580"/>
              <a:gd name="connsiteY0" fmla="*/ 0 h 267237"/>
              <a:gd name="connsiteX1" fmla="*/ 180304 w 682580"/>
              <a:gd name="connsiteY1" fmla="*/ 35417 h 267237"/>
              <a:gd name="connsiteX2" fmla="*/ 286555 w 682580"/>
              <a:gd name="connsiteY2" fmla="*/ 38637 h 267237"/>
              <a:gd name="connsiteX3" fmla="*/ 499056 w 682580"/>
              <a:gd name="connsiteY3" fmla="*/ 93372 h 267237"/>
              <a:gd name="connsiteX4" fmla="*/ 682580 w 682580"/>
              <a:gd name="connsiteY4" fmla="*/ 157766 h 267237"/>
              <a:gd name="connsiteX5" fmla="*/ 624625 w 682580"/>
              <a:gd name="connsiteY5" fmla="*/ 247918 h 267237"/>
              <a:gd name="connsiteX6" fmla="*/ 515155 w 682580"/>
              <a:gd name="connsiteY6" fmla="*/ 225380 h 267237"/>
              <a:gd name="connsiteX7" fmla="*/ 437881 w 682580"/>
              <a:gd name="connsiteY7" fmla="*/ 267237 h 267237"/>
              <a:gd name="connsiteX8" fmla="*/ 460419 w 682580"/>
              <a:gd name="connsiteY8" fmla="*/ 160986 h 267237"/>
              <a:gd name="connsiteX9" fmla="*/ 292994 w 682580"/>
              <a:gd name="connsiteY9" fmla="*/ 67614 h 267237"/>
              <a:gd name="connsiteX10" fmla="*/ 177084 w 682580"/>
              <a:gd name="connsiteY10" fmla="*/ 64395 h 267237"/>
              <a:gd name="connsiteX11" fmla="*/ 80493 w 682580"/>
              <a:gd name="connsiteY11" fmla="*/ 22538 h 267237"/>
              <a:gd name="connsiteX12" fmla="*/ 0 w 682580"/>
              <a:gd name="connsiteY12" fmla="*/ 0 h 26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2580" h="267237">
                <a:moveTo>
                  <a:pt x="0" y="0"/>
                </a:moveTo>
                <a:lnTo>
                  <a:pt x="180304" y="35417"/>
                </a:lnTo>
                <a:lnTo>
                  <a:pt x="286555" y="38637"/>
                </a:lnTo>
                <a:lnTo>
                  <a:pt x="499056" y="93372"/>
                </a:lnTo>
                <a:lnTo>
                  <a:pt x="682580" y="157766"/>
                </a:lnTo>
                <a:lnTo>
                  <a:pt x="624625" y="247918"/>
                </a:lnTo>
                <a:lnTo>
                  <a:pt x="515155" y="225380"/>
                </a:lnTo>
                <a:lnTo>
                  <a:pt x="437881" y="267237"/>
                </a:lnTo>
                <a:lnTo>
                  <a:pt x="460419" y="160986"/>
                </a:lnTo>
                <a:lnTo>
                  <a:pt x="292994" y="67614"/>
                </a:lnTo>
                <a:lnTo>
                  <a:pt x="177084" y="64395"/>
                </a:lnTo>
                <a:lnTo>
                  <a:pt x="80493" y="22538"/>
                </a:lnTo>
                <a:lnTo>
                  <a:pt x="0" y="0"/>
                </a:lnTo>
                <a:close/>
              </a:path>
            </a:pathLst>
          </a:custGeom>
          <a:solidFill>
            <a:srgbClr val="67676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5" name="二等辺三角形 60">
            <a:extLst>
              <a:ext uri="{FF2B5EF4-FFF2-40B4-BE49-F238E27FC236}">
                <a16:creationId xmlns:a16="http://schemas.microsoft.com/office/drawing/2014/main" id="{57AC4A5B-A7A4-4978-AD48-0BBFBC5CDAAF}"/>
              </a:ext>
            </a:extLst>
          </p:cNvPr>
          <p:cNvSpPr/>
          <p:nvPr/>
        </p:nvSpPr>
        <p:spPr>
          <a:xfrm>
            <a:off x="-19049" y="4814889"/>
            <a:ext cx="554830" cy="135729"/>
          </a:xfrm>
          <a:custGeom>
            <a:avLst/>
            <a:gdLst>
              <a:gd name="connsiteX0" fmla="*/ 0 w 688181"/>
              <a:gd name="connsiteY0" fmla="*/ 392907 h 392907"/>
              <a:gd name="connsiteX1" fmla="*/ 344091 w 688181"/>
              <a:gd name="connsiteY1" fmla="*/ 0 h 392907"/>
              <a:gd name="connsiteX2" fmla="*/ 688181 w 688181"/>
              <a:gd name="connsiteY2" fmla="*/ 392907 h 392907"/>
              <a:gd name="connsiteX3" fmla="*/ 0 w 688181"/>
              <a:gd name="connsiteY3" fmla="*/ 392907 h 392907"/>
              <a:gd name="connsiteX0" fmla="*/ 0 w 609599"/>
              <a:gd name="connsiteY0" fmla="*/ 678657 h 678657"/>
              <a:gd name="connsiteX1" fmla="*/ 265509 w 609599"/>
              <a:gd name="connsiteY1" fmla="*/ 0 h 678657"/>
              <a:gd name="connsiteX2" fmla="*/ 609599 w 609599"/>
              <a:gd name="connsiteY2" fmla="*/ 392907 h 678657"/>
              <a:gd name="connsiteX3" fmla="*/ 0 w 609599"/>
              <a:gd name="connsiteY3" fmla="*/ 678657 h 678657"/>
              <a:gd name="connsiteX0" fmla="*/ 0 w 609599"/>
              <a:gd name="connsiteY0" fmla="*/ 285750 h 292893"/>
              <a:gd name="connsiteX1" fmla="*/ 120253 w 609599"/>
              <a:gd name="connsiteY1" fmla="*/ 292893 h 292893"/>
              <a:gd name="connsiteX2" fmla="*/ 609599 w 609599"/>
              <a:gd name="connsiteY2" fmla="*/ 0 h 292893"/>
              <a:gd name="connsiteX3" fmla="*/ 0 w 609599"/>
              <a:gd name="connsiteY3" fmla="*/ 285750 h 292893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592930 w 592930"/>
              <a:gd name="connsiteY2" fmla="*/ 528638 h 528638"/>
              <a:gd name="connsiteX3" fmla="*/ 0 w 592930"/>
              <a:gd name="connsiteY3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319087 w 592930"/>
              <a:gd name="connsiteY2" fmla="*/ 226216 h 528638"/>
              <a:gd name="connsiteX3" fmla="*/ 592930 w 592930"/>
              <a:gd name="connsiteY3" fmla="*/ 528638 h 528638"/>
              <a:gd name="connsiteX4" fmla="*/ 0 w 592930"/>
              <a:gd name="connsiteY4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592930 w 592930"/>
              <a:gd name="connsiteY3" fmla="*/ 528638 h 528638"/>
              <a:gd name="connsiteX4" fmla="*/ 0 w 592930"/>
              <a:gd name="connsiteY4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369093 w 592930"/>
              <a:gd name="connsiteY3" fmla="*/ 259554 h 528638"/>
              <a:gd name="connsiteX4" fmla="*/ 592930 w 592930"/>
              <a:gd name="connsiteY4" fmla="*/ 528638 h 528638"/>
              <a:gd name="connsiteX5" fmla="*/ 0 w 592930"/>
              <a:gd name="connsiteY5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592930 w 592930"/>
              <a:gd name="connsiteY4" fmla="*/ 528638 h 528638"/>
              <a:gd name="connsiteX5" fmla="*/ 0 w 592930"/>
              <a:gd name="connsiteY5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440530 w 592930"/>
              <a:gd name="connsiteY4" fmla="*/ 300035 h 528638"/>
              <a:gd name="connsiteX5" fmla="*/ 592930 w 592930"/>
              <a:gd name="connsiteY5" fmla="*/ 528638 h 528638"/>
              <a:gd name="connsiteX6" fmla="*/ 0 w 592930"/>
              <a:gd name="connsiteY6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92930 w 592930"/>
              <a:gd name="connsiteY5" fmla="*/ 528638 h 528638"/>
              <a:gd name="connsiteX6" fmla="*/ 0 w 592930"/>
              <a:gd name="connsiteY6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19112 w 592930"/>
              <a:gd name="connsiteY5" fmla="*/ 357185 h 528638"/>
              <a:gd name="connsiteX6" fmla="*/ 592930 w 592930"/>
              <a:gd name="connsiteY6" fmla="*/ 528638 h 528638"/>
              <a:gd name="connsiteX7" fmla="*/ 0 w 592930"/>
              <a:gd name="connsiteY7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0 w 592930"/>
              <a:gd name="connsiteY7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111918 w 592930"/>
              <a:gd name="connsiteY7" fmla="*/ 100010 h 528638"/>
              <a:gd name="connsiteX8" fmla="*/ 0 w 592930"/>
              <a:gd name="connsiteY8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61912 w 592930"/>
              <a:gd name="connsiteY7" fmla="*/ 30954 h 528638"/>
              <a:gd name="connsiteX8" fmla="*/ 0 w 592930"/>
              <a:gd name="connsiteY8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295274 w 592930"/>
              <a:gd name="connsiteY7" fmla="*/ 250029 h 528638"/>
              <a:gd name="connsiteX8" fmla="*/ 61912 w 592930"/>
              <a:gd name="connsiteY8" fmla="*/ 30954 h 528638"/>
              <a:gd name="connsiteX9" fmla="*/ 0 w 592930"/>
              <a:gd name="connsiteY9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128587 w 592930"/>
              <a:gd name="connsiteY7" fmla="*/ 30954 h 528638"/>
              <a:gd name="connsiteX8" fmla="*/ 61912 w 592930"/>
              <a:gd name="connsiteY8" fmla="*/ 30954 h 528638"/>
              <a:gd name="connsiteX9" fmla="*/ 0 w 592930"/>
              <a:gd name="connsiteY9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421480 w 592930"/>
              <a:gd name="connsiteY7" fmla="*/ 342898 h 528638"/>
              <a:gd name="connsiteX8" fmla="*/ 128587 w 592930"/>
              <a:gd name="connsiteY8" fmla="*/ 30954 h 528638"/>
              <a:gd name="connsiteX9" fmla="*/ 61912 w 592930"/>
              <a:gd name="connsiteY9" fmla="*/ 30954 h 528638"/>
              <a:gd name="connsiteX10" fmla="*/ 0 w 592930"/>
              <a:gd name="connsiteY10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185737 w 592930"/>
              <a:gd name="connsiteY7" fmla="*/ 54766 h 528638"/>
              <a:gd name="connsiteX8" fmla="*/ 128587 w 592930"/>
              <a:gd name="connsiteY8" fmla="*/ 30954 h 528638"/>
              <a:gd name="connsiteX9" fmla="*/ 61912 w 592930"/>
              <a:gd name="connsiteY9" fmla="*/ 30954 h 528638"/>
              <a:gd name="connsiteX10" fmla="*/ 0 w 592930"/>
              <a:gd name="connsiteY10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523874 w 592930"/>
              <a:gd name="connsiteY7" fmla="*/ 445291 h 528638"/>
              <a:gd name="connsiteX8" fmla="*/ 185737 w 592930"/>
              <a:gd name="connsiteY8" fmla="*/ 54766 h 528638"/>
              <a:gd name="connsiteX9" fmla="*/ 128587 w 592930"/>
              <a:gd name="connsiteY9" fmla="*/ 30954 h 528638"/>
              <a:gd name="connsiteX10" fmla="*/ 61912 w 592930"/>
              <a:gd name="connsiteY10" fmla="*/ 30954 h 528638"/>
              <a:gd name="connsiteX11" fmla="*/ 0 w 592930"/>
              <a:gd name="connsiteY11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254793 w 592930"/>
              <a:gd name="connsiteY7" fmla="*/ 64291 h 528638"/>
              <a:gd name="connsiteX8" fmla="*/ 185737 w 592930"/>
              <a:gd name="connsiteY8" fmla="*/ 54766 h 528638"/>
              <a:gd name="connsiteX9" fmla="*/ 128587 w 592930"/>
              <a:gd name="connsiteY9" fmla="*/ 30954 h 528638"/>
              <a:gd name="connsiteX10" fmla="*/ 61912 w 592930"/>
              <a:gd name="connsiteY10" fmla="*/ 30954 h 528638"/>
              <a:gd name="connsiteX11" fmla="*/ 0 w 592930"/>
              <a:gd name="connsiteY11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514349 w 592930"/>
              <a:gd name="connsiteY7" fmla="*/ 419098 h 528638"/>
              <a:gd name="connsiteX8" fmla="*/ 254793 w 592930"/>
              <a:gd name="connsiteY8" fmla="*/ 64291 h 528638"/>
              <a:gd name="connsiteX9" fmla="*/ 185737 w 592930"/>
              <a:gd name="connsiteY9" fmla="*/ 54766 h 528638"/>
              <a:gd name="connsiteX10" fmla="*/ 128587 w 592930"/>
              <a:gd name="connsiteY10" fmla="*/ 30954 h 528638"/>
              <a:gd name="connsiteX11" fmla="*/ 61912 w 592930"/>
              <a:gd name="connsiteY11" fmla="*/ 30954 h 528638"/>
              <a:gd name="connsiteX12" fmla="*/ 0 w 592930"/>
              <a:gd name="connsiteY12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309562 w 592930"/>
              <a:gd name="connsiteY7" fmla="*/ 90485 h 528638"/>
              <a:gd name="connsiteX8" fmla="*/ 254793 w 592930"/>
              <a:gd name="connsiteY8" fmla="*/ 64291 h 528638"/>
              <a:gd name="connsiteX9" fmla="*/ 185737 w 592930"/>
              <a:gd name="connsiteY9" fmla="*/ 54766 h 528638"/>
              <a:gd name="connsiteX10" fmla="*/ 128587 w 592930"/>
              <a:gd name="connsiteY10" fmla="*/ 30954 h 528638"/>
              <a:gd name="connsiteX11" fmla="*/ 61912 w 592930"/>
              <a:gd name="connsiteY11" fmla="*/ 30954 h 528638"/>
              <a:gd name="connsiteX12" fmla="*/ 0 w 592930"/>
              <a:gd name="connsiteY12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561974 w 592930"/>
              <a:gd name="connsiteY7" fmla="*/ 481010 h 528638"/>
              <a:gd name="connsiteX8" fmla="*/ 309562 w 592930"/>
              <a:gd name="connsiteY8" fmla="*/ 90485 h 528638"/>
              <a:gd name="connsiteX9" fmla="*/ 254793 w 592930"/>
              <a:gd name="connsiteY9" fmla="*/ 64291 h 528638"/>
              <a:gd name="connsiteX10" fmla="*/ 185737 w 592930"/>
              <a:gd name="connsiteY10" fmla="*/ 54766 h 528638"/>
              <a:gd name="connsiteX11" fmla="*/ 128587 w 592930"/>
              <a:gd name="connsiteY11" fmla="*/ 30954 h 528638"/>
              <a:gd name="connsiteX12" fmla="*/ 61912 w 592930"/>
              <a:gd name="connsiteY12" fmla="*/ 30954 h 528638"/>
              <a:gd name="connsiteX13" fmla="*/ 0 w 592930"/>
              <a:gd name="connsiteY13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361949 w 592930"/>
              <a:gd name="connsiteY7" fmla="*/ 107154 h 528638"/>
              <a:gd name="connsiteX8" fmla="*/ 309562 w 592930"/>
              <a:gd name="connsiteY8" fmla="*/ 90485 h 528638"/>
              <a:gd name="connsiteX9" fmla="*/ 254793 w 592930"/>
              <a:gd name="connsiteY9" fmla="*/ 64291 h 528638"/>
              <a:gd name="connsiteX10" fmla="*/ 185737 w 592930"/>
              <a:gd name="connsiteY10" fmla="*/ 54766 h 528638"/>
              <a:gd name="connsiteX11" fmla="*/ 128587 w 592930"/>
              <a:gd name="connsiteY11" fmla="*/ 30954 h 528638"/>
              <a:gd name="connsiteX12" fmla="*/ 61912 w 592930"/>
              <a:gd name="connsiteY12" fmla="*/ 30954 h 528638"/>
              <a:gd name="connsiteX13" fmla="*/ 0 w 592930"/>
              <a:gd name="connsiteY13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531018 w 592930"/>
              <a:gd name="connsiteY7" fmla="*/ 419098 h 528638"/>
              <a:gd name="connsiteX8" fmla="*/ 361949 w 592930"/>
              <a:gd name="connsiteY8" fmla="*/ 107154 h 528638"/>
              <a:gd name="connsiteX9" fmla="*/ 309562 w 592930"/>
              <a:gd name="connsiteY9" fmla="*/ 90485 h 528638"/>
              <a:gd name="connsiteX10" fmla="*/ 254793 w 592930"/>
              <a:gd name="connsiteY10" fmla="*/ 64291 h 528638"/>
              <a:gd name="connsiteX11" fmla="*/ 185737 w 592930"/>
              <a:gd name="connsiteY11" fmla="*/ 54766 h 528638"/>
              <a:gd name="connsiteX12" fmla="*/ 128587 w 592930"/>
              <a:gd name="connsiteY12" fmla="*/ 30954 h 528638"/>
              <a:gd name="connsiteX13" fmla="*/ 61912 w 592930"/>
              <a:gd name="connsiteY13" fmla="*/ 30954 h 528638"/>
              <a:gd name="connsiteX14" fmla="*/ 0 w 592930"/>
              <a:gd name="connsiteY14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438149 w 592930"/>
              <a:gd name="connsiteY7" fmla="*/ 135729 h 528638"/>
              <a:gd name="connsiteX8" fmla="*/ 361949 w 592930"/>
              <a:gd name="connsiteY8" fmla="*/ 107154 h 528638"/>
              <a:gd name="connsiteX9" fmla="*/ 309562 w 592930"/>
              <a:gd name="connsiteY9" fmla="*/ 90485 h 528638"/>
              <a:gd name="connsiteX10" fmla="*/ 254793 w 592930"/>
              <a:gd name="connsiteY10" fmla="*/ 64291 h 528638"/>
              <a:gd name="connsiteX11" fmla="*/ 185737 w 592930"/>
              <a:gd name="connsiteY11" fmla="*/ 54766 h 528638"/>
              <a:gd name="connsiteX12" fmla="*/ 128587 w 592930"/>
              <a:gd name="connsiteY12" fmla="*/ 30954 h 528638"/>
              <a:gd name="connsiteX13" fmla="*/ 61912 w 592930"/>
              <a:gd name="connsiteY13" fmla="*/ 30954 h 528638"/>
              <a:gd name="connsiteX14" fmla="*/ 0 w 592930"/>
              <a:gd name="connsiteY14" fmla="*/ 0 h 528638"/>
              <a:gd name="connsiteX0" fmla="*/ 0 w 592930"/>
              <a:gd name="connsiteY0" fmla="*/ 0 h 528638"/>
              <a:gd name="connsiteX1" fmla="*/ 120253 w 592930"/>
              <a:gd name="connsiteY1" fmla="*/ 7143 h 528638"/>
              <a:gd name="connsiteX2" fmla="*/ 171450 w 592930"/>
              <a:gd name="connsiteY2" fmla="*/ 28573 h 528638"/>
              <a:gd name="connsiteX3" fmla="*/ 259555 w 592930"/>
              <a:gd name="connsiteY3" fmla="*/ 28573 h 528638"/>
              <a:gd name="connsiteX4" fmla="*/ 397668 w 592930"/>
              <a:gd name="connsiteY4" fmla="*/ 71435 h 528638"/>
              <a:gd name="connsiteX5" fmla="*/ 547687 w 592930"/>
              <a:gd name="connsiteY5" fmla="*/ 109535 h 528638"/>
              <a:gd name="connsiteX6" fmla="*/ 592930 w 592930"/>
              <a:gd name="connsiteY6" fmla="*/ 528638 h 528638"/>
              <a:gd name="connsiteX7" fmla="*/ 438149 w 592930"/>
              <a:gd name="connsiteY7" fmla="*/ 135729 h 528638"/>
              <a:gd name="connsiteX8" fmla="*/ 376237 w 592930"/>
              <a:gd name="connsiteY8" fmla="*/ 97629 h 528638"/>
              <a:gd name="connsiteX9" fmla="*/ 309562 w 592930"/>
              <a:gd name="connsiteY9" fmla="*/ 90485 h 528638"/>
              <a:gd name="connsiteX10" fmla="*/ 254793 w 592930"/>
              <a:gd name="connsiteY10" fmla="*/ 64291 h 528638"/>
              <a:gd name="connsiteX11" fmla="*/ 185737 w 592930"/>
              <a:gd name="connsiteY11" fmla="*/ 54766 h 528638"/>
              <a:gd name="connsiteX12" fmla="*/ 128587 w 592930"/>
              <a:gd name="connsiteY12" fmla="*/ 30954 h 528638"/>
              <a:gd name="connsiteX13" fmla="*/ 61912 w 592930"/>
              <a:gd name="connsiteY13" fmla="*/ 30954 h 528638"/>
              <a:gd name="connsiteX14" fmla="*/ 0 w 592930"/>
              <a:gd name="connsiteY14" fmla="*/ 0 h 528638"/>
              <a:gd name="connsiteX0" fmla="*/ 0 w 554830"/>
              <a:gd name="connsiteY0" fmla="*/ 0 h 135729"/>
              <a:gd name="connsiteX1" fmla="*/ 120253 w 554830"/>
              <a:gd name="connsiteY1" fmla="*/ 7143 h 135729"/>
              <a:gd name="connsiteX2" fmla="*/ 171450 w 554830"/>
              <a:gd name="connsiteY2" fmla="*/ 28573 h 135729"/>
              <a:gd name="connsiteX3" fmla="*/ 259555 w 554830"/>
              <a:gd name="connsiteY3" fmla="*/ 28573 h 135729"/>
              <a:gd name="connsiteX4" fmla="*/ 397668 w 554830"/>
              <a:gd name="connsiteY4" fmla="*/ 71435 h 135729"/>
              <a:gd name="connsiteX5" fmla="*/ 547687 w 554830"/>
              <a:gd name="connsiteY5" fmla="*/ 109535 h 135729"/>
              <a:gd name="connsiteX6" fmla="*/ 554830 w 554830"/>
              <a:gd name="connsiteY6" fmla="*/ 123825 h 135729"/>
              <a:gd name="connsiteX7" fmla="*/ 438149 w 554830"/>
              <a:gd name="connsiteY7" fmla="*/ 135729 h 135729"/>
              <a:gd name="connsiteX8" fmla="*/ 376237 w 554830"/>
              <a:gd name="connsiteY8" fmla="*/ 97629 h 135729"/>
              <a:gd name="connsiteX9" fmla="*/ 309562 w 554830"/>
              <a:gd name="connsiteY9" fmla="*/ 90485 h 135729"/>
              <a:gd name="connsiteX10" fmla="*/ 254793 w 554830"/>
              <a:gd name="connsiteY10" fmla="*/ 64291 h 135729"/>
              <a:gd name="connsiteX11" fmla="*/ 185737 w 554830"/>
              <a:gd name="connsiteY11" fmla="*/ 54766 h 135729"/>
              <a:gd name="connsiteX12" fmla="*/ 128587 w 554830"/>
              <a:gd name="connsiteY12" fmla="*/ 30954 h 135729"/>
              <a:gd name="connsiteX13" fmla="*/ 61912 w 554830"/>
              <a:gd name="connsiteY13" fmla="*/ 30954 h 135729"/>
              <a:gd name="connsiteX14" fmla="*/ 0 w 554830"/>
              <a:gd name="connsiteY14" fmla="*/ 0 h 1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830" h="135729">
                <a:moveTo>
                  <a:pt x="0" y="0"/>
                </a:moveTo>
                <a:lnTo>
                  <a:pt x="120253" y="7143"/>
                </a:lnTo>
                <a:lnTo>
                  <a:pt x="171450" y="28573"/>
                </a:lnTo>
                <a:lnTo>
                  <a:pt x="259555" y="28573"/>
                </a:lnTo>
                <a:lnTo>
                  <a:pt x="397668" y="71435"/>
                </a:lnTo>
                <a:lnTo>
                  <a:pt x="547687" y="109535"/>
                </a:lnTo>
                <a:lnTo>
                  <a:pt x="554830" y="123825"/>
                </a:lnTo>
                <a:lnTo>
                  <a:pt x="438149" y="135729"/>
                </a:lnTo>
                <a:lnTo>
                  <a:pt x="376237" y="97629"/>
                </a:lnTo>
                <a:lnTo>
                  <a:pt x="309562" y="90485"/>
                </a:lnTo>
                <a:lnTo>
                  <a:pt x="254793" y="64291"/>
                </a:lnTo>
                <a:lnTo>
                  <a:pt x="185737" y="54766"/>
                </a:lnTo>
                <a:lnTo>
                  <a:pt x="128587" y="30954"/>
                </a:lnTo>
                <a:lnTo>
                  <a:pt x="61912" y="30954"/>
                </a:lnTo>
                <a:lnTo>
                  <a:pt x="0" y="0"/>
                </a:lnTo>
                <a:close/>
              </a:path>
            </a:pathLst>
          </a:custGeom>
          <a:solidFill>
            <a:srgbClr val="5B6D7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C80174AB-B814-4BEB-B707-C377FEFFE41B}"/>
              </a:ext>
            </a:extLst>
          </p:cNvPr>
          <p:cNvSpPr/>
          <p:nvPr/>
        </p:nvSpPr>
        <p:spPr>
          <a:xfrm>
            <a:off x="1631156" y="5362575"/>
            <a:ext cx="833438" cy="252413"/>
          </a:xfrm>
          <a:custGeom>
            <a:avLst/>
            <a:gdLst>
              <a:gd name="connsiteX0" fmla="*/ 23813 w 833438"/>
              <a:gd name="connsiteY0" fmla="*/ 0 h 252413"/>
              <a:gd name="connsiteX1" fmla="*/ 121444 w 833438"/>
              <a:gd name="connsiteY1" fmla="*/ 26194 h 252413"/>
              <a:gd name="connsiteX2" fmla="*/ 204788 w 833438"/>
              <a:gd name="connsiteY2" fmla="*/ 97631 h 252413"/>
              <a:gd name="connsiteX3" fmla="*/ 340519 w 833438"/>
              <a:gd name="connsiteY3" fmla="*/ 97631 h 252413"/>
              <a:gd name="connsiteX4" fmla="*/ 366713 w 833438"/>
              <a:gd name="connsiteY4" fmla="*/ 64294 h 252413"/>
              <a:gd name="connsiteX5" fmla="*/ 552450 w 833438"/>
              <a:gd name="connsiteY5" fmla="*/ 64294 h 252413"/>
              <a:gd name="connsiteX6" fmla="*/ 607219 w 833438"/>
              <a:gd name="connsiteY6" fmla="*/ 119063 h 252413"/>
              <a:gd name="connsiteX7" fmla="*/ 773907 w 833438"/>
              <a:gd name="connsiteY7" fmla="*/ 214313 h 252413"/>
              <a:gd name="connsiteX8" fmla="*/ 833438 w 833438"/>
              <a:gd name="connsiteY8" fmla="*/ 252413 h 252413"/>
              <a:gd name="connsiteX9" fmla="*/ 711994 w 833438"/>
              <a:gd name="connsiteY9" fmla="*/ 247650 h 252413"/>
              <a:gd name="connsiteX10" fmla="*/ 650082 w 833438"/>
              <a:gd name="connsiteY10" fmla="*/ 214313 h 252413"/>
              <a:gd name="connsiteX11" fmla="*/ 509588 w 833438"/>
              <a:gd name="connsiteY11" fmla="*/ 207169 h 252413"/>
              <a:gd name="connsiteX12" fmla="*/ 347663 w 833438"/>
              <a:gd name="connsiteY12" fmla="*/ 207169 h 252413"/>
              <a:gd name="connsiteX13" fmla="*/ 254794 w 833438"/>
              <a:gd name="connsiteY13" fmla="*/ 171450 h 252413"/>
              <a:gd name="connsiteX14" fmla="*/ 147638 w 833438"/>
              <a:gd name="connsiteY14" fmla="*/ 169069 h 252413"/>
              <a:gd name="connsiteX15" fmla="*/ 0 w 833438"/>
              <a:gd name="connsiteY15" fmla="*/ 173831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3438" h="252413">
                <a:moveTo>
                  <a:pt x="23813" y="0"/>
                </a:moveTo>
                <a:lnTo>
                  <a:pt x="121444" y="26194"/>
                </a:lnTo>
                <a:lnTo>
                  <a:pt x="204788" y="97631"/>
                </a:lnTo>
                <a:lnTo>
                  <a:pt x="340519" y="97631"/>
                </a:lnTo>
                <a:lnTo>
                  <a:pt x="366713" y="64294"/>
                </a:lnTo>
                <a:lnTo>
                  <a:pt x="552450" y="64294"/>
                </a:lnTo>
                <a:lnTo>
                  <a:pt x="607219" y="119063"/>
                </a:lnTo>
                <a:lnTo>
                  <a:pt x="773907" y="214313"/>
                </a:lnTo>
                <a:lnTo>
                  <a:pt x="833438" y="252413"/>
                </a:lnTo>
                <a:lnTo>
                  <a:pt x="711994" y="247650"/>
                </a:lnTo>
                <a:lnTo>
                  <a:pt x="650082" y="214313"/>
                </a:lnTo>
                <a:lnTo>
                  <a:pt x="509588" y="207169"/>
                </a:lnTo>
                <a:lnTo>
                  <a:pt x="347663" y="207169"/>
                </a:lnTo>
                <a:lnTo>
                  <a:pt x="254794" y="171450"/>
                </a:lnTo>
                <a:lnTo>
                  <a:pt x="147638" y="169069"/>
                </a:lnTo>
                <a:lnTo>
                  <a:pt x="0" y="173831"/>
                </a:lnTo>
              </a:path>
            </a:pathLst>
          </a:custGeom>
          <a:solidFill>
            <a:srgbClr val="36404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9456B6BE-72FB-42E3-AE21-5196D4620F37}"/>
              </a:ext>
            </a:extLst>
          </p:cNvPr>
          <p:cNvSpPr/>
          <p:nvPr/>
        </p:nvSpPr>
        <p:spPr>
          <a:xfrm>
            <a:off x="1762125" y="4660106"/>
            <a:ext cx="133350" cy="459582"/>
          </a:xfrm>
          <a:custGeom>
            <a:avLst/>
            <a:gdLst>
              <a:gd name="connsiteX0" fmla="*/ 0 w 133350"/>
              <a:gd name="connsiteY0" fmla="*/ 0 h 459582"/>
              <a:gd name="connsiteX1" fmla="*/ 54769 w 133350"/>
              <a:gd name="connsiteY1" fmla="*/ 19050 h 459582"/>
              <a:gd name="connsiteX2" fmla="*/ 133350 w 133350"/>
              <a:gd name="connsiteY2" fmla="*/ 459582 h 459582"/>
              <a:gd name="connsiteX3" fmla="*/ 104775 w 133350"/>
              <a:gd name="connsiteY3" fmla="*/ 454819 h 459582"/>
              <a:gd name="connsiteX4" fmla="*/ 59531 w 133350"/>
              <a:gd name="connsiteY4" fmla="*/ 397669 h 459582"/>
              <a:gd name="connsiteX5" fmla="*/ 0 w 133350"/>
              <a:gd name="connsiteY5" fmla="*/ 0 h 4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" h="459582">
                <a:moveTo>
                  <a:pt x="0" y="0"/>
                </a:moveTo>
                <a:lnTo>
                  <a:pt x="54769" y="19050"/>
                </a:lnTo>
                <a:lnTo>
                  <a:pt x="133350" y="459582"/>
                </a:lnTo>
                <a:lnTo>
                  <a:pt x="104775" y="454819"/>
                </a:lnTo>
                <a:lnTo>
                  <a:pt x="59531" y="397669"/>
                </a:lnTo>
                <a:lnTo>
                  <a:pt x="0" y="0"/>
                </a:ln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フリーフォーム: 図形 158">
            <a:extLst>
              <a:ext uri="{FF2B5EF4-FFF2-40B4-BE49-F238E27FC236}">
                <a16:creationId xmlns:a16="http://schemas.microsoft.com/office/drawing/2014/main" id="{8821D17D-626E-4F92-B593-67412CE6B345}"/>
              </a:ext>
            </a:extLst>
          </p:cNvPr>
          <p:cNvSpPr/>
          <p:nvPr/>
        </p:nvSpPr>
        <p:spPr>
          <a:xfrm>
            <a:off x="1509205" y="4590059"/>
            <a:ext cx="306604" cy="197963"/>
          </a:xfrm>
          <a:custGeom>
            <a:avLst/>
            <a:gdLst>
              <a:gd name="connsiteX0" fmla="*/ 79899 w 301841"/>
              <a:gd name="connsiteY0" fmla="*/ 195308 h 195308"/>
              <a:gd name="connsiteX1" fmla="*/ 153879 w 301841"/>
              <a:gd name="connsiteY1" fmla="*/ 85817 h 195308"/>
              <a:gd name="connsiteX2" fmla="*/ 301841 w 301841"/>
              <a:gd name="connsiteY2" fmla="*/ 91735 h 195308"/>
              <a:gd name="connsiteX3" fmla="*/ 227860 w 301841"/>
              <a:gd name="connsiteY3" fmla="*/ 0 h 195308"/>
              <a:gd name="connsiteX4" fmla="*/ 118369 w 301841"/>
              <a:gd name="connsiteY4" fmla="*/ 17755 h 195308"/>
              <a:gd name="connsiteX5" fmla="*/ 0 w 301841"/>
              <a:gd name="connsiteY5" fmla="*/ 94695 h 195308"/>
              <a:gd name="connsiteX0" fmla="*/ 79899 w 301841"/>
              <a:gd name="connsiteY0" fmla="*/ 195308 h 195308"/>
              <a:gd name="connsiteX1" fmla="*/ 153879 w 301841"/>
              <a:gd name="connsiteY1" fmla="*/ 85817 h 195308"/>
              <a:gd name="connsiteX2" fmla="*/ 301841 w 301841"/>
              <a:gd name="connsiteY2" fmla="*/ 91735 h 195308"/>
              <a:gd name="connsiteX3" fmla="*/ 227860 w 301841"/>
              <a:gd name="connsiteY3" fmla="*/ 0 h 195308"/>
              <a:gd name="connsiteX4" fmla="*/ 115987 w 301841"/>
              <a:gd name="connsiteY4" fmla="*/ 17755 h 195308"/>
              <a:gd name="connsiteX5" fmla="*/ 0 w 301841"/>
              <a:gd name="connsiteY5" fmla="*/ 94695 h 195308"/>
              <a:gd name="connsiteX0" fmla="*/ 79899 w 301841"/>
              <a:gd name="connsiteY0" fmla="*/ 199967 h 199967"/>
              <a:gd name="connsiteX1" fmla="*/ 153879 w 301841"/>
              <a:gd name="connsiteY1" fmla="*/ 90476 h 199967"/>
              <a:gd name="connsiteX2" fmla="*/ 301841 w 301841"/>
              <a:gd name="connsiteY2" fmla="*/ 96394 h 199967"/>
              <a:gd name="connsiteX3" fmla="*/ 227860 w 301841"/>
              <a:gd name="connsiteY3" fmla="*/ 4659 h 199967"/>
              <a:gd name="connsiteX4" fmla="*/ 115987 w 301841"/>
              <a:gd name="connsiteY4" fmla="*/ 22414 h 199967"/>
              <a:gd name="connsiteX5" fmla="*/ 0 w 301841"/>
              <a:gd name="connsiteY5" fmla="*/ 99354 h 199967"/>
              <a:gd name="connsiteX0" fmla="*/ 79899 w 301841"/>
              <a:gd name="connsiteY0" fmla="*/ 199967 h 199967"/>
              <a:gd name="connsiteX1" fmla="*/ 153879 w 301841"/>
              <a:gd name="connsiteY1" fmla="*/ 90476 h 199967"/>
              <a:gd name="connsiteX2" fmla="*/ 301841 w 301841"/>
              <a:gd name="connsiteY2" fmla="*/ 96394 h 199967"/>
              <a:gd name="connsiteX3" fmla="*/ 227860 w 301841"/>
              <a:gd name="connsiteY3" fmla="*/ 4659 h 199967"/>
              <a:gd name="connsiteX4" fmla="*/ 115987 w 301841"/>
              <a:gd name="connsiteY4" fmla="*/ 22414 h 199967"/>
              <a:gd name="connsiteX5" fmla="*/ 0 w 301841"/>
              <a:gd name="connsiteY5" fmla="*/ 99354 h 199967"/>
              <a:gd name="connsiteX0" fmla="*/ 79899 w 301841"/>
              <a:gd name="connsiteY0" fmla="*/ 199967 h 199967"/>
              <a:gd name="connsiteX1" fmla="*/ 156260 w 301841"/>
              <a:gd name="connsiteY1" fmla="*/ 97620 h 199967"/>
              <a:gd name="connsiteX2" fmla="*/ 301841 w 301841"/>
              <a:gd name="connsiteY2" fmla="*/ 96394 h 199967"/>
              <a:gd name="connsiteX3" fmla="*/ 227860 w 301841"/>
              <a:gd name="connsiteY3" fmla="*/ 4659 h 199967"/>
              <a:gd name="connsiteX4" fmla="*/ 115987 w 301841"/>
              <a:gd name="connsiteY4" fmla="*/ 22414 h 199967"/>
              <a:gd name="connsiteX5" fmla="*/ 0 w 301841"/>
              <a:gd name="connsiteY5" fmla="*/ 99354 h 199967"/>
              <a:gd name="connsiteX0" fmla="*/ 79899 w 301841"/>
              <a:gd name="connsiteY0" fmla="*/ 199967 h 199967"/>
              <a:gd name="connsiteX1" fmla="*/ 156260 w 301841"/>
              <a:gd name="connsiteY1" fmla="*/ 97620 h 199967"/>
              <a:gd name="connsiteX2" fmla="*/ 301841 w 301841"/>
              <a:gd name="connsiteY2" fmla="*/ 96394 h 199967"/>
              <a:gd name="connsiteX3" fmla="*/ 227860 w 301841"/>
              <a:gd name="connsiteY3" fmla="*/ 4659 h 199967"/>
              <a:gd name="connsiteX4" fmla="*/ 115987 w 301841"/>
              <a:gd name="connsiteY4" fmla="*/ 22414 h 199967"/>
              <a:gd name="connsiteX5" fmla="*/ 0 w 301841"/>
              <a:gd name="connsiteY5" fmla="*/ 99354 h 199967"/>
              <a:gd name="connsiteX0" fmla="*/ 79899 w 306604"/>
              <a:gd name="connsiteY0" fmla="*/ 199967 h 199967"/>
              <a:gd name="connsiteX1" fmla="*/ 156260 w 306604"/>
              <a:gd name="connsiteY1" fmla="*/ 97620 h 199967"/>
              <a:gd name="connsiteX2" fmla="*/ 306604 w 306604"/>
              <a:gd name="connsiteY2" fmla="*/ 84488 h 199967"/>
              <a:gd name="connsiteX3" fmla="*/ 227860 w 306604"/>
              <a:gd name="connsiteY3" fmla="*/ 4659 h 199967"/>
              <a:gd name="connsiteX4" fmla="*/ 115987 w 306604"/>
              <a:gd name="connsiteY4" fmla="*/ 22414 h 199967"/>
              <a:gd name="connsiteX5" fmla="*/ 0 w 306604"/>
              <a:gd name="connsiteY5" fmla="*/ 99354 h 199967"/>
              <a:gd name="connsiteX0" fmla="*/ 79899 w 297079"/>
              <a:gd name="connsiteY0" fmla="*/ 199967 h 199967"/>
              <a:gd name="connsiteX1" fmla="*/ 156260 w 297079"/>
              <a:gd name="connsiteY1" fmla="*/ 97620 h 199967"/>
              <a:gd name="connsiteX2" fmla="*/ 297079 w 297079"/>
              <a:gd name="connsiteY2" fmla="*/ 86870 h 199967"/>
              <a:gd name="connsiteX3" fmla="*/ 227860 w 297079"/>
              <a:gd name="connsiteY3" fmla="*/ 4659 h 199967"/>
              <a:gd name="connsiteX4" fmla="*/ 115987 w 297079"/>
              <a:gd name="connsiteY4" fmla="*/ 22414 h 199967"/>
              <a:gd name="connsiteX5" fmla="*/ 0 w 297079"/>
              <a:gd name="connsiteY5" fmla="*/ 99354 h 199967"/>
              <a:gd name="connsiteX0" fmla="*/ 79899 w 297079"/>
              <a:gd name="connsiteY0" fmla="*/ 199967 h 199967"/>
              <a:gd name="connsiteX1" fmla="*/ 156260 w 297079"/>
              <a:gd name="connsiteY1" fmla="*/ 97620 h 199967"/>
              <a:gd name="connsiteX2" fmla="*/ 297079 w 297079"/>
              <a:gd name="connsiteY2" fmla="*/ 86870 h 199967"/>
              <a:gd name="connsiteX3" fmla="*/ 227860 w 297079"/>
              <a:gd name="connsiteY3" fmla="*/ 4659 h 199967"/>
              <a:gd name="connsiteX4" fmla="*/ 115987 w 297079"/>
              <a:gd name="connsiteY4" fmla="*/ 22414 h 199967"/>
              <a:gd name="connsiteX5" fmla="*/ 0 w 297079"/>
              <a:gd name="connsiteY5" fmla="*/ 99354 h 199967"/>
              <a:gd name="connsiteX0" fmla="*/ 79899 w 297079"/>
              <a:gd name="connsiteY0" fmla="*/ 199967 h 199967"/>
              <a:gd name="connsiteX1" fmla="*/ 156260 w 297079"/>
              <a:gd name="connsiteY1" fmla="*/ 97620 h 199967"/>
              <a:gd name="connsiteX2" fmla="*/ 297079 w 297079"/>
              <a:gd name="connsiteY2" fmla="*/ 86870 h 199967"/>
              <a:gd name="connsiteX3" fmla="*/ 227860 w 297079"/>
              <a:gd name="connsiteY3" fmla="*/ 4659 h 199967"/>
              <a:gd name="connsiteX4" fmla="*/ 101699 w 297079"/>
              <a:gd name="connsiteY4" fmla="*/ 22414 h 199967"/>
              <a:gd name="connsiteX5" fmla="*/ 0 w 297079"/>
              <a:gd name="connsiteY5" fmla="*/ 99354 h 199967"/>
              <a:gd name="connsiteX0" fmla="*/ 79899 w 306604"/>
              <a:gd name="connsiteY0" fmla="*/ 199967 h 199967"/>
              <a:gd name="connsiteX1" fmla="*/ 156260 w 306604"/>
              <a:gd name="connsiteY1" fmla="*/ 97620 h 199967"/>
              <a:gd name="connsiteX2" fmla="*/ 306604 w 306604"/>
              <a:gd name="connsiteY2" fmla="*/ 89252 h 199967"/>
              <a:gd name="connsiteX3" fmla="*/ 227860 w 306604"/>
              <a:gd name="connsiteY3" fmla="*/ 4659 h 199967"/>
              <a:gd name="connsiteX4" fmla="*/ 101699 w 306604"/>
              <a:gd name="connsiteY4" fmla="*/ 22414 h 199967"/>
              <a:gd name="connsiteX5" fmla="*/ 0 w 306604"/>
              <a:gd name="connsiteY5" fmla="*/ 99354 h 199967"/>
              <a:gd name="connsiteX0" fmla="*/ 79899 w 306604"/>
              <a:gd name="connsiteY0" fmla="*/ 199967 h 199967"/>
              <a:gd name="connsiteX1" fmla="*/ 156260 w 306604"/>
              <a:gd name="connsiteY1" fmla="*/ 97620 h 199967"/>
              <a:gd name="connsiteX2" fmla="*/ 306604 w 306604"/>
              <a:gd name="connsiteY2" fmla="*/ 89252 h 199967"/>
              <a:gd name="connsiteX3" fmla="*/ 227860 w 306604"/>
              <a:gd name="connsiteY3" fmla="*/ 4659 h 199967"/>
              <a:gd name="connsiteX4" fmla="*/ 101699 w 306604"/>
              <a:gd name="connsiteY4" fmla="*/ 22414 h 199967"/>
              <a:gd name="connsiteX5" fmla="*/ 0 w 306604"/>
              <a:gd name="connsiteY5" fmla="*/ 99354 h 199967"/>
              <a:gd name="connsiteX0" fmla="*/ 79899 w 306604"/>
              <a:gd name="connsiteY0" fmla="*/ 199967 h 199967"/>
              <a:gd name="connsiteX1" fmla="*/ 156260 w 306604"/>
              <a:gd name="connsiteY1" fmla="*/ 97620 h 199967"/>
              <a:gd name="connsiteX2" fmla="*/ 306604 w 306604"/>
              <a:gd name="connsiteY2" fmla="*/ 89252 h 199967"/>
              <a:gd name="connsiteX3" fmla="*/ 227860 w 306604"/>
              <a:gd name="connsiteY3" fmla="*/ 4659 h 199967"/>
              <a:gd name="connsiteX4" fmla="*/ 101699 w 306604"/>
              <a:gd name="connsiteY4" fmla="*/ 22414 h 199967"/>
              <a:gd name="connsiteX5" fmla="*/ 0 w 306604"/>
              <a:gd name="connsiteY5" fmla="*/ 99354 h 199967"/>
              <a:gd name="connsiteX0" fmla="*/ 79899 w 306604"/>
              <a:gd name="connsiteY0" fmla="*/ 199967 h 199967"/>
              <a:gd name="connsiteX1" fmla="*/ 156260 w 306604"/>
              <a:gd name="connsiteY1" fmla="*/ 97620 h 199967"/>
              <a:gd name="connsiteX2" fmla="*/ 306604 w 306604"/>
              <a:gd name="connsiteY2" fmla="*/ 89252 h 199967"/>
              <a:gd name="connsiteX3" fmla="*/ 227860 w 306604"/>
              <a:gd name="connsiteY3" fmla="*/ 4659 h 199967"/>
              <a:gd name="connsiteX4" fmla="*/ 101699 w 306604"/>
              <a:gd name="connsiteY4" fmla="*/ 22414 h 199967"/>
              <a:gd name="connsiteX5" fmla="*/ 0 w 306604"/>
              <a:gd name="connsiteY5" fmla="*/ 99354 h 199967"/>
              <a:gd name="connsiteX0" fmla="*/ 79899 w 306604"/>
              <a:gd name="connsiteY0" fmla="*/ 197963 h 197963"/>
              <a:gd name="connsiteX1" fmla="*/ 156260 w 306604"/>
              <a:gd name="connsiteY1" fmla="*/ 95616 h 197963"/>
              <a:gd name="connsiteX2" fmla="*/ 306604 w 306604"/>
              <a:gd name="connsiteY2" fmla="*/ 87248 h 197963"/>
              <a:gd name="connsiteX3" fmla="*/ 220716 w 306604"/>
              <a:gd name="connsiteY3" fmla="*/ 5036 h 197963"/>
              <a:gd name="connsiteX4" fmla="*/ 101699 w 306604"/>
              <a:gd name="connsiteY4" fmla="*/ 20410 h 197963"/>
              <a:gd name="connsiteX5" fmla="*/ 0 w 306604"/>
              <a:gd name="connsiteY5" fmla="*/ 97350 h 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604" h="197963">
                <a:moveTo>
                  <a:pt x="79899" y="197963"/>
                </a:moveTo>
                <a:cubicBezTo>
                  <a:pt x="97416" y="159085"/>
                  <a:pt x="118476" y="114069"/>
                  <a:pt x="156260" y="95616"/>
                </a:cubicBezTo>
                <a:cubicBezTo>
                  <a:pt x="194044" y="77164"/>
                  <a:pt x="263318" y="65833"/>
                  <a:pt x="306604" y="87248"/>
                </a:cubicBezTo>
                <a:cubicBezTo>
                  <a:pt x="280356" y="59050"/>
                  <a:pt x="258871" y="21327"/>
                  <a:pt x="220716" y="5036"/>
                </a:cubicBezTo>
                <a:cubicBezTo>
                  <a:pt x="189740" y="-7294"/>
                  <a:pt x="138485" y="5024"/>
                  <a:pt x="101699" y="20410"/>
                </a:cubicBezTo>
                <a:cubicBezTo>
                  <a:pt x="64913" y="35796"/>
                  <a:pt x="38662" y="71703"/>
                  <a:pt x="0" y="97350"/>
                </a:cubicBezTo>
              </a:path>
            </a:pathLst>
          </a:custGeom>
          <a:solidFill>
            <a:srgbClr val="B0A378"/>
          </a:solidFill>
          <a:ln w="19050" cap="rnd">
            <a:solidFill>
              <a:srgbClr val="3824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フリーフォーム: 図形 159">
            <a:extLst>
              <a:ext uri="{FF2B5EF4-FFF2-40B4-BE49-F238E27FC236}">
                <a16:creationId xmlns:a16="http://schemas.microsoft.com/office/drawing/2014/main" id="{6C988A39-5EDD-4F00-B2FC-26C915BEBA5F}"/>
              </a:ext>
            </a:extLst>
          </p:cNvPr>
          <p:cNvSpPr/>
          <p:nvPr/>
        </p:nvSpPr>
        <p:spPr>
          <a:xfrm>
            <a:off x="1369219" y="4664869"/>
            <a:ext cx="214312" cy="278606"/>
          </a:xfrm>
          <a:custGeom>
            <a:avLst/>
            <a:gdLst>
              <a:gd name="connsiteX0" fmla="*/ 219075 w 219075"/>
              <a:gd name="connsiteY0" fmla="*/ 123825 h 278606"/>
              <a:gd name="connsiteX1" fmla="*/ 138113 w 219075"/>
              <a:gd name="connsiteY1" fmla="*/ 0 h 278606"/>
              <a:gd name="connsiteX2" fmla="*/ 0 w 219075"/>
              <a:gd name="connsiteY2" fmla="*/ 95250 h 278606"/>
              <a:gd name="connsiteX3" fmla="*/ 4763 w 219075"/>
              <a:gd name="connsiteY3" fmla="*/ 278606 h 27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" h="278606">
                <a:moveTo>
                  <a:pt x="219075" y="123825"/>
                </a:moveTo>
                <a:lnTo>
                  <a:pt x="138113" y="0"/>
                </a:lnTo>
                <a:lnTo>
                  <a:pt x="0" y="95250"/>
                </a:lnTo>
                <a:lnTo>
                  <a:pt x="4763" y="278606"/>
                </a:lnTo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: 図形 160">
            <a:extLst>
              <a:ext uri="{FF2B5EF4-FFF2-40B4-BE49-F238E27FC236}">
                <a16:creationId xmlns:a16="http://schemas.microsoft.com/office/drawing/2014/main" id="{16C85841-D02E-4E58-99A5-58A416743600}"/>
              </a:ext>
            </a:extLst>
          </p:cNvPr>
          <p:cNvSpPr/>
          <p:nvPr/>
        </p:nvSpPr>
        <p:spPr>
          <a:xfrm>
            <a:off x="1512094" y="4693444"/>
            <a:ext cx="16669" cy="166687"/>
          </a:xfrm>
          <a:custGeom>
            <a:avLst/>
            <a:gdLst>
              <a:gd name="connsiteX0" fmla="*/ 0 w 16669"/>
              <a:gd name="connsiteY0" fmla="*/ 0 h 166687"/>
              <a:gd name="connsiteX1" fmla="*/ 16669 w 16669"/>
              <a:gd name="connsiteY1" fmla="*/ 166687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9" h="166687">
                <a:moveTo>
                  <a:pt x="0" y="0"/>
                </a:moveTo>
                <a:cubicBezTo>
                  <a:pt x="5159" y="62706"/>
                  <a:pt x="10319" y="125412"/>
                  <a:pt x="16669" y="166687"/>
                </a:cubicBezTo>
              </a:path>
            </a:pathLst>
          </a:custGeom>
          <a:noFill/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リーフォーム: 図形 161">
            <a:extLst>
              <a:ext uri="{FF2B5EF4-FFF2-40B4-BE49-F238E27FC236}">
                <a16:creationId xmlns:a16="http://schemas.microsoft.com/office/drawing/2014/main" id="{D0F64F6B-B6D9-49FA-BEEF-82C8832C2DA9}"/>
              </a:ext>
            </a:extLst>
          </p:cNvPr>
          <p:cNvSpPr/>
          <p:nvPr/>
        </p:nvSpPr>
        <p:spPr>
          <a:xfrm>
            <a:off x="484285" y="4179168"/>
            <a:ext cx="837309" cy="561901"/>
          </a:xfrm>
          <a:custGeom>
            <a:avLst/>
            <a:gdLst>
              <a:gd name="connsiteX0" fmla="*/ 42862 w 828675"/>
              <a:gd name="connsiteY0" fmla="*/ 523875 h 523875"/>
              <a:gd name="connsiteX1" fmla="*/ 0 w 828675"/>
              <a:gd name="connsiteY1" fmla="*/ 438150 h 523875"/>
              <a:gd name="connsiteX2" fmla="*/ 2381 w 828675"/>
              <a:gd name="connsiteY2" fmla="*/ 369094 h 523875"/>
              <a:gd name="connsiteX3" fmla="*/ 107156 w 828675"/>
              <a:gd name="connsiteY3" fmla="*/ 169069 h 523875"/>
              <a:gd name="connsiteX4" fmla="*/ 192881 w 828675"/>
              <a:gd name="connsiteY4" fmla="*/ 119063 h 523875"/>
              <a:gd name="connsiteX5" fmla="*/ 521494 w 828675"/>
              <a:gd name="connsiteY5" fmla="*/ 0 h 523875"/>
              <a:gd name="connsiteX6" fmla="*/ 631031 w 828675"/>
              <a:gd name="connsiteY6" fmla="*/ 9525 h 523875"/>
              <a:gd name="connsiteX7" fmla="*/ 738187 w 828675"/>
              <a:gd name="connsiteY7" fmla="*/ 71438 h 523875"/>
              <a:gd name="connsiteX8" fmla="*/ 781050 w 828675"/>
              <a:gd name="connsiteY8" fmla="*/ 119063 h 523875"/>
              <a:gd name="connsiteX9" fmla="*/ 828675 w 828675"/>
              <a:gd name="connsiteY9" fmla="*/ 242888 h 523875"/>
              <a:gd name="connsiteX10" fmla="*/ 742950 w 828675"/>
              <a:gd name="connsiteY10" fmla="*/ 135731 h 523875"/>
              <a:gd name="connsiteX11" fmla="*/ 657225 w 828675"/>
              <a:gd name="connsiteY11" fmla="*/ 78581 h 523875"/>
              <a:gd name="connsiteX12" fmla="*/ 611981 w 828675"/>
              <a:gd name="connsiteY12" fmla="*/ 73819 h 523875"/>
              <a:gd name="connsiteX13" fmla="*/ 216694 w 828675"/>
              <a:gd name="connsiteY13" fmla="*/ 190500 h 523875"/>
              <a:gd name="connsiteX14" fmla="*/ 164306 w 828675"/>
              <a:gd name="connsiteY14" fmla="*/ 221456 h 523875"/>
              <a:gd name="connsiteX15" fmla="*/ 59531 w 828675"/>
              <a:gd name="connsiteY15" fmla="*/ 433388 h 523875"/>
              <a:gd name="connsiteX16" fmla="*/ 42862 w 828675"/>
              <a:gd name="connsiteY16" fmla="*/ 523875 h 523875"/>
              <a:gd name="connsiteX0" fmla="*/ 47658 w 833471"/>
              <a:gd name="connsiteY0" fmla="*/ 523875 h 523875"/>
              <a:gd name="connsiteX1" fmla="*/ 4796 w 833471"/>
              <a:gd name="connsiteY1" fmla="*/ 438150 h 523875"/>
              <a:gd name="connsiteX2" fmla="*/ 7177 w 833471"/>
              <a:gd name="connsiteY2" fmla="*/ 369094 h 523875"/>
              <a:gd name="connsiteX3" fmla="*/ 111952 w 833471"/>
              <a:gd name="connsiteY3" fmla="*/ 169069 h 523875"/>
              <a:gd name="connsiteX4" fmla="*/ 197677 w 833471"/>
              <a:gd name="connsiteY4" fmla="*/ 119063 h 523875"/>
              <a:gd name="connsiteX5" fmla="*/ 526290 w 833471"/>
              <a:gd name="connsiteY5" fmla="*/ 0 h 523875"/>
              <a:gd name="connsiteX6" fmla="*/ 635827 w 833471"/>
              <a:gd name="connsiteY6" fmla="*/ 9525 h 523875"/>
              <a:gd name="connsiteX7" fmla="*/ 742983 w 833471"/>
              <a:gd name="connsiteY7" fmla="*/ 71438 h 523875"/>
              <a:gd name="connsiteX8" fmla="*/ 785846 w 833471"/>
              <a:gd name="connsiteY8" fmla="*/ 119063 h 523875"/>
              <a:gd name="connsiteX9" fmla="*/ 833471 w 833471"/>
              <a:gd name="connsiteY9" fmla="*/ 242888 h 523875"/>
              <a:gd name="connsiteX10" fmla="*/ 747746 w 833471"/>
              <a:gd name="connsiteY10" fmla="*/ 135731 h 523875"/>
              <a:gd name="connsiteX11" fmla="*/ 662021 w 833471"/>
              <a:gd name="connsiteY11" fmla="*/ 78581 h 523875"/>
              <a:gd name="connsiteX12" fmla="*/ 616777 w 833471"/>
              <a:gd name="connsiteY12" fmla="*/ 73819 h 523875"/>
              <a:gd name="connsiteX13" fmla="*/ 221490 w 833471"/>
              <a:gd name="connsiteY13" fmla="*/ 190500 h 523875"/>
              <a:gd name="connsiteX14" fmla="*/ 169102 w 833471"/>
              <a:gd name="connsiteY14" fmla="*/ 221456 h 523875"/>
              <a:gd name="connsiteX15" fmla="*/ 64327 w 833471"/>
              <a:gd name="connsiteY15" fmla="*/ 433388 h 523875"/>
              <a:gd name="connsiteX16" fmla="*/ 47658 w 833471"/>
              <a:gd name="connsiteY16" fmla="*/ 523875 h 523875"/>
              <a:gd name="connsiteX0" fmla="*/ 51496 w 837309"/>
              <a:gd name="connsiteY0" fmla="*/ 523875 h 523875"/>
              <a:gd name="connsiteX1" fmla="*/ 8634 w 837309"/>
              <a:gd name="connsiteY1" fmla="*/ 438150 h 523875"/>
              <a:gd name="connsiteX2" fmla="*/ 11015 w 837309"/>
              <a:gd name="connsiteY2" fmla="*/ 369094 h 523875"/>
              <a:gd name="connsiteX3" fmla="*/ 115790 w 837309"/>
              <a:gd name="connsiteY3" fmla="*/ 169069 h 523875"/>
              <a:gd name="connsiteX4" fmla="*/ 201515 w 837309"/>
              <a:gd name="connsiteY4" fmla="*/ 119063 h 523875"/>
              <a:gd name="connsiteX5" fmla="*/ 530128 w 837309"/>
              <a:gd name="connsiteY5" fmla="*/ 0 h 523875"/>
              <a:gd name="connsiteX6" fmla="*/ 639665 w 837309"/>
              <a:gd name="connsiteY6" fmla="*/ 9525 h 523875"/>
              <a:gd name="connsiteX7" fmla="*/ 746821 w 837309"/>
              <a:gd name="connsiteY7" fmla="*/ 71438 h 523875"/>
              <a:gd name="connsiteX8" fmla="*/ 789684 w 837309"/>
              <a:gd name="connsiteY8" fmla="*/ 119063 h 523875"/>
              <a:gd name="connsiteX9" fmla="*/ 837309 w 837309"/>
              <a:gd name="connsiteY9" fmla="*/ 242888 h 523875"/>
              <a:gd name="connsiteX10" fmla="*/ 751584 w 837309"/>
              <a:gd name="connsiteY10" fmla="*/ 135731 h 523875"/>
              <a:gd name="connsiteX11" fmla="*/ 665859 w 837309"/>
              <a:gd name="connsiteY11" fmla="*/ 78581 h 523875"/>
              <a:gd name="connsiteX12" fmla="*/ 620615 w 837309"/>
              <a:gd name="connsiteY12" fmla="*/ 73819 h 523875"/>
              <a:gd name="connsiteX13" fmla="*/ 225328 w 837309"/>
              <a:gd name="connsiteY13" fmla="*/ 190500 h 523875"/>
              <a:gd name="connsiteX14" fmla="*/ 172940 w 837309"/>
              <a:gd name="connsiteY14" fmla="*/ 221456 h 523875"/>
              <a:gd name="connsiteX15" fmla="*/ 68165 w 837309"/>
              <a:gd name="connsiteY15" fmla="*/ 433388 h 523875"/>
              <a:gd name="connsiteX16" fmla="*/ 51496 w 837309"/>
              <a:gd name="connsiteY16" fmla="*/ 523875 h 523875"/>
              <a:gd name="connsiteX0" fmla="*/ 51496 w 837309"/>
              <a:gd name="connsiteY0" fmla="*/ 523875 h 523875"/>
              <a:gd name="connsiteX1" fmla="*/ 8634 w 837309"/>
              <a:gd name="connsiteY1" fmla="*/ 438150 h 523875"/>
              <a:gd name="connsiteX2" fmla="*/ 11015 w 837309"/>
              <a:gd name="connsiteY2" fmla="*/ 369094 h 523875"/>
              <a:gd name="connsiteX3" fmla="*/ 115790 w 837309"/>
              <a:gd name="connsiteY3" fmla="*/ 169069 h 523875"/>
              <a:gd name="connsiteX4" fmla="*/ 201515 w 837309"/>
              <a:gd name="connsiteY4" fmla="*/ 119063 h 523875"/>
              <a:gd name="connsiteX5" fmla="*/ 530128 w 837309"/>
              <a:gd name="connsiteY5" fmla="*/ 0 h 523875"/>
              <a:gd name="connsiteX6" fmla="*/ 639665 w 837309"/>
              <a:gd name="connsiteY6" fmla="*/ 9525 h 523875"/>
              <a:gd name="connsiteX7" fmla="*/ 746821 w 837309"/>
              <a:gd name="connsiteY7" fmla="*/ 71438 h 523875"/>
              <a:gd name="connsiteX8" fmla="*/ 789684 w 837309"/>
              <a:gd name="connsiteY8" fmla="*/ 119063 h 523875"/>
              <a:gd name="connsiteX9" fmla="*/ 837309 w 837309"/>
              <a:gd name="connsiteY9" fmla="*/ 242888 h 523875"/>
              <a:gd name="connsiteX10" fmla="*/ 751584 w 837309"/>
              <a:gd name="connsiteY10" fmla="*/ 135731 h 523875"/>
              <a:gd name="connsiteX11" fmla="*/ 665859 w 837309"/>
              <a:gd name="connsiteY11" fmla="*/ 78581 h 523875"/>
              <a:gd name="connsiteX12" fmla="*/ 620615 w 837309"/>
              <a:gd name="connsiteY12" fmla="*/ 73819 h 523875"/>
              <a:gd name="connsiteX13" fmla="*/ 225328 w 837309"/>
              <a:gd name="connsiteY13" fmla="*/ 190500 h 523875"/>
              <a:gd name="connsiteX14" fmla="*/ 172940 w 837309"/>
              <a:gd name="connsiteY14" fmla="*/ 221456 h 523875"/>
              <a:gd name="connsiteX15" fmla="*/ 68165 w 837309"/>
              <a:gd name="connsiteY15" fmla="*/ 433388 h 523875"/>
              <a:gd name="connsiteX16" fmla="*/ 51496 w 837309"/>
              <a:gd name="connsiteY16" fmla="*/ 523875 h 523875"/>
              <a:gd name="connsiteX0" fmla="*/ 51496 w 837309"/>
              <a:gd name="connsiteY0" fmla="*/ 523875 h 523875"/>
              <a:gd name="connsiteX1" fmla="*/ 8634 w 837309"/>
              <a:gd name="connsiteY1" fmla="*/ 438150 h 523875"/>
              <a:gd name="connsiteX2" fmla="*/ 11015 w 837309"/>
              <a:gd name="connsiteY2" fmla="*/ 369094 h 523875"/>
              <a:gd name="connsiteX3" fmla="*/ 115790 w 837309"/>
              <a:gd name="connsiteY3" fmla="*/ 169069 h 523875"/>
              <a:gd name="connsiteX4" fmla="*/ 201515 w 837309"/>
              <a:gd name="connsiteY4" fmla="*/ 119063 h 523875"/>
              <a:gd name="connsiteX5" fmla="*/ 530128 w 837309"/>
              <a:gd name="connsiteY5" fmla="*/ 0 h 523875"/>
              <a:gd name="connsiteX6" fmla="*/ 639665 w 837309"/>
              <a:gd name="connsiteY6" fmla="*/ 9525 h 523875"/>
              <a:gd name="connsiteX7" fmla="*/ 746821 w 837309"/>
              <a:gd name="connsiteY7" fmla="*/ 71438 h 523875"/>
              <a:gd name="connsiteX8" fmla="*/ 789684 w 837309"/>
              <a:gd name="connsiteY8" fmla="*/ 119063 h 523875"/>
              <a:gd name="connsiteX9" fmla="*/ 837309 w 837309"/>
              <a:gd name="connsiteY9" fmla="*/ 242888 h 523875"/>
              <a:gd name="connsiteX10" fmla="*/ 751584 w 837309"/>
              <a:gd name="connsiteY10" fmla="*/ 135731 h 523875"/>
              <a:gd name="connsiteX11" fmla="*/ 665859 w 837309"/>
              <a:gd name="connsiteY11" fmla="*/ 78581 h 523875"/>
              <a:gd name="connsiteX12" fmla="*/ 620615 w 837309"/>
              <a:gd name="connsiteY12" fmla="*/ 73819 h 523875"/>
              <a:gd name="connsiteX13" fmla="*/ 225328 w 837309"/>
              <a:gd name="connsiteY13" fmla="*/ 190500 h 523875"/>
              <a:gd name="connsiteX14" fmla="*/ 172940 w 837309"/>
              <a:gd name="connsiteY14" fmla="*/ 221456 h 523875"/>
              <a:gd name="connsiteX15" fmla="*/ 68165 w 837309"/>
              <a:gd name="connsiteY15" fmla="*/ 433388 h 523875"/>
              <a:gd name="connsiteX16" fmla="*/ 51496 w 837309"/>
              <a:gd name="connsiteY16" fmla="*/ 523875 h 523875"/>
              <a:gd name="connsiteX0" fmla="*/ 51496 w 837309"/>
              <a:gd name="connsiteY0" fmla="*/ 523875 h 523875"/>
              <a:gd name="connsiteX1" fmla="*/ 8634 w 837309"/>
              <a:gd name="connsiteY1" fmla="*/ 438150 h 523875"/>
              <a:gd name="connsiteX2" fmla="*/ 11015 w 837309"/>
              <a:gd name="connsiteY2" fmla="*/ 369094 h 523875"/>
              <a:gd name="connsiteX3" fmla="*/ 115790 w 837309"/>
              <a:gd name="connsiteY3" fmla="*/ 169069 h 523875"/>
              <a:gd name="connsiteX4" fmla="*/ 201515 w 837309"/>
              <a:gd name="connsiteY4" fmla="*/ 119063 h 523875"/>
              <a:gd name="connsiteX5" fmla="*/ 530128 w 837309"/>
              <a:gd name="connsiteY5" fmla="*/ 0 h 523875"/>
              <a:gd name="connsiteX6" fmla="*/ 639665 w 837309"/>
              <a:gd name="connsiteY6" fmla="*/ 9525 h 523875"/>
              <a:gd name="connsiteX7" fmla="*/ 746821 w 837309"/>
              <a:gd name="connsiteY7" fmla="*/ 71438 h 523875"/>
              <a:gd name="connsiteX8" fmla="*/ 789684 w 837309"/>
              <a:gd name="connsiteY8" fmla="*/ 119063 h 523875"/>
              <a:gd name="connsiteX9" fmla="*/ 837309 w 837309"/>
              <a:gd name="connsiteY9" fmla="*/ 242888 h 523875"/>
              <a:gd name="connsiteX10" fmla="*/ 751584 w 837309"/>
              <a:gd name="connsiteY10" fmla="*/ 135731 h 523875"/>
              <a:gd name="connsiteX11" fmla="*/ 665859 w 837309"/>
              <a:gd name="connsiteY11" fmla="*/ 78581 h 523875"/>
              <a:gd name="connsiteX12" fmla="*/ 620615 w 837309"/>
              <a:gd name="connsiteY12" fmla="*/ 73819 h 523875"/>
              <a:gd name="connsiteX13" fmla="*/ 225328 w 837309"/>
              <a:gd name="connsiteY13" fmla="*/ 190500 h 523875"/>
              <a:gd name="connsiteX14" fmla="*/ 172940 w 837309"/>
              <a:gd name="connsiteY14" fmla="*/ 221456 h 523875"/>
              <a:gd name="connsiteX15" fmla="*/ 68165 w 837309"/>
              <a:gd name="connsiteY15" fmla="*/ 433388 h 523875"/>
              <a:gd name="connsiteX16" fmla="*/ 51496 w 837309"/>
              <a:gd name="connsiteY16" fmla="*/ 523875 h 523875"/>
              <a:gd name="connsiteX0" fmla="*/ 51496 w 837309"/>
              <a:gd name="connsiteY0" fmla="*/ 525628 h 525628"/>
              <a:gd name="connsiteX1" fmla="*/ 8634 w 837309"/>
              <a:gd name="connsiteY1" fmla="*/ 439903 h 525628"/>
              <a:gd name="connsiteX2" fmla="*/ 11015 w 837309"/>
              <a:gd name="connsiteY2" fmla="*/ 370847 h 525628"/>
              <a:gd name="connsiteX3" fmla="*/ 115790 w 837309"/>
              <a:gd name="connsiteY3" fmla="*/ 170822 h 525628"/>
              <a:gd name="connsiteX4" fmla="*/ 201515 w 837309"/>
              <a:gd name="connsiteY4" fmla="*/ 120816 h 525628"/>
              <a:gd name="connsiteX5" fmla="*/ 530128 w 837309"/>
              <a:gd name="connsiteY5" fmla="*/ 1753 h 525628"/>
              <a:gd name="connsiteX6" fmla="*/ 639665 w 837309"/>
              <a:gd name="connsiteY6" fmla="*/ 11278 h 525628"/>
              <a:gd name="connsiteX7" fmla="*/ 746821 w 837309"/>
              <a:gd name="connsiteY7" fmla="*/ 73191 h 525628"/>
              <a:gd name="connsiteX8" fmla="*/ 789684 w 837309"/>
              <a:gd name="connsiteY8" fmla="*/ 120816 h 525628"/>
              <a:gd name="connsiteX9" fmla="*/ 837309 w 837309"/>
              <a:gd name="connsiteY9" fmla="*/ 244641 h 525628"/>
              <a:gd name="connsiteX10" fmla="*/ 751584 w 837309"/>
              <a:gd name="connsiteY10" fmla="*/ 137484 h 525628"/>
              <a:gd name="connsiteX11" fmla="*/ 665859 w 837309"/>
              <a:gd name="connsiteY11" fmla="*/ 80334 h 525628"/>
              <a:gd name="connsiteX12" fmla="*/ 620615 w 837309"/>
              <a:gd name="connsiteY12" fmla="*/ 75572 h 525628"/>
              <a:gd name="connsiteX13" fmla="*/ 225328 w 837309"/>
              <a:gd name="connsiteY13" fmla="*/ 192253 h 525628"/>
              <a:gd name="connsiteX14" fmla="*/ 172940 w 837309"/>
              <a:gd name="connsiteY14" fmla="*/ 223209 h 525628"/>
              <a:gd name="connsiteX15" fmla="*/ 68165 w 837309"/>
              <a:gd name="connsiteY15" fmla="*/ 435141 h 525628"/>
              <a:gd name="connsiteX16" fmla="*/ 51496 w 837309"/>
              <a:gd name="connsiteY16" fmla="*/ 525628 h 525628"/>
              <a:gd name="connsiteX0" fmla="*/ 51496 w 837309"/>
              <a:gd name="connsiteY0" fmla="*/ 526182 h 526182"/>
              <a:gd name="connsiteX1" fmla="*/ 8634 w 837309"/>
              <a:gd name="connsiteY1" fmla="*/ 440457 h 526182"/>
              <a:gd name="connsiteX2" fmla="*/ 11015 w 837309"/>
              <a:gd name="connsiteY2" fmla="*/ 371401 h 526182"/>
              <a:gd name="connsiteX3" fmla="*/ 115790 w 837309"/>
              <a:gd name="connsiteY3" fmla="*/ 171376 h 526182"/>
              <a:gd name="connsiteX4" fmla="*/ 201515 w 837309"/>
              <a:gd name="connsiteY4" fmla="*/ 121370 h 526182"/>
              <a:gd name="connsiteX5" fmla="*/ 530128 w 837309"/>
              <a:gd name="connsiteY5" fmla="*/ 2307 h 526182"/>
              <a:gd name="connsiteX6" fmla="*/ 639665 w 837309"/>
              <a:gd name="connsiteY6" fmla="*/ 11832 h 526182"/>
              <a:gd name="connsiteX7" fmla="*/ 746821 w 837309"/>
              <a:gd name="connsiteY7" fmla="*/ 73745 h 526182"/>
              <a:gd name="connsiteX8" fmla="*/ 789684 w 837309"/>
              <a:gd name="connsiteY8" fmla="*/ 121370 h 526182"/>
              <a:gd name="connsiteX9" fmla="*/ 837309 w 837309"/>
              <a:gd name="connsiteY9" fmla="*/ 245195 h 526182"/>
              <a:gd name="connsiteX10" fmla="*/ 751584 w 837309"/>
              <a:gd name="connsiteY10" fmla="*/ 138038 h 526182"/>
              <a:gd name="connsiteX11" fmla="*/ 665859 w 837309"/>
              <a:gd name="connsiteY11" fmla="*/ 80888 h 526182"/>
              <a:gd name="connsiteX12" fmla="*/ 620615 w 837309"/>
              <a:gd name="connsiteY12" fmla="*/ 76126 h 526182"/>
              <a:gd name="connsiteX13" fmla="*/ 225328 w 837309"/>
              <a:gd name="connsiteY13" fmla="*/ 192807 h 526182"/>
              <a:gd name="connsiteX14" fmla="*/ 172940 w 837309"/>
              <a:gd name="connsiteY14" fmla="*/ 223763 h 526182"/>
              <a:gd name="connsiteX15" fmla="*/ 68165 w 837309"/>
              <a:gd name="connsiteY15" fmla="*/ 435695 h 526182"/>
              <a:gd name="connsiteX16" fmla="*/ 51496 w 837309"/>
              <a:gd name="connsiteY16" fmla="*/ 526182 h 526182"/>
              <a:gd name="connsiteX0" fmla="*/ 51496 w 837309"/>
              <a:gd name="connsiteY0" fmla="*/ 526182 h 526182"/>
              <a:gd name="connsiteX1" fmla="*/ 8634 w 837309"/>
              <a:gd name="connsiteY1" fmla="*/ 440457 h 526182"/>
              <a:gd name="connsiteX2" fmla="*/ 11015 w 837309"/>
              <a:gd name="connsiteY2" fmla="*/ 371401 h 526182"/>
              <a:gd name="connsiteX3" fmla="*/ 115790 w 837309"/>
              <a:gd name="connsiteY3" fmla="*/ 171376 h 526182"/>
              <a:gd name="connsiteX4" fmla="*/ 201515 w 837309"/>
              <a:gd name="connsiteY4" fmla="*/ 121370 h 526182"/>
              <a:gd name="connsiteX5" fmla="*/ 530128 w 837309"/>
              <a:gd name="connsiteY5" fmla="*/ 2307 h 526182"/>
              <a:gd name="connsiteX6" fmla="*/ 639665 w 837309"/>
              <a:gd name="connsiteY6" fmla="*/ 11832 h 526182"/>
              <a:gd name="connsiteX7" fmla="*/ 746821 w 837309"/>
              <a:gd name="connsiteY7" fmla="*/ 73745 h 526182"/>
              <a:gd name="connsiteX8" fmla="*/ 789684 w 837309"/>
              <a:gd name="connsiteY8" fmla="*/ 121370 h 526182"/>
              <a:gd name="connsiteX9" fmla="*/ 837309 w 837309"/>
              <a:gd name="connsiteY9" fmla="*/ 245195 h 526182"/>
              <a:gd name="connsiteX10" fmla="*/ 751584 w 837309"/>
              <a:gd name="connsiteY10" fmla="*/ 138038 h 526182"/>
              <a:gd name="connsiteX11" fmla="*/ 665859 w 837309"/>
              <a:gd name="connsiteY11" fmla="*/ 80888 h 526182"/>
              <a:gd name="connsiteX12" fmla="*/ 620615 w 837309"/>
              <a:gd name="connsiteY12" fmla="*/ 76126 h 526182"/>
              <a:gd name="connsiteX13" fmla="*/ 225328 w 837309"/>
              <a:gd name="connsiteY13" fmla="*/ 192807 h 526182"/>
              <a:gd name="connsiteX14" fmla="*/ 172940 w 837309"/>
              <a:gd name="connsiteY14" fmla="*/ 223763 h 526182"/>
              <a:gd name="connsiteX15" fmla="*/ 68165 w 837309"/>
              <a:gd name="connsiteY15" fmla="*/ 435695 h 526182"/>
              <a:gd name="connsiteX16" fmla="*/ 51496 w 837309"/>
              <a:gd name="connsiteY16" fmla="*/ 526182 h 526182"/>
              <a:gd name="connsiteX0" fmla="*/ 51496 w 837309"/>
              <a:gd name="connsiteY0" fmla="*/ 526182 h 526182"/>
              <a:gd name="connsiteX1" fmla="*/ 8634 w 837309"/>
              <a:gd name="connsiteY1" fmla="*/ 440457 h 526182"/>
              <a:gd name="connsiteX2" fmla="*/ 11015 w 837309"/>
              <a:gd name="connsiteY2" fmla="*/ 371401 h 526182"/>
              <a:gd name="connsiteX3" fmla="*/ 115790 w 837309"/>
              <a:gd name="connsiteY3" fmla="*/ 171376 h 526182"/>
              <a:gd name="connsiteX4" fmla="*/ 201515 w 837309"/>
              <a:gd name="connsiteY4" fmla="*/ 121370 h 526182"/>
              <a:gd name="connsiteX5" fmla="*/ 530128 w 837309"/>
              <a:gd name="connsiteY5" fmla="*/ 2307 h 526182"/>
              <a:gd name="connsiteX6" fmla="*/ 639665 w 837309"/>
              <a:gd name="connsiteY6" fmla="*/ 11832 h 526182"/>
              <a:gd name="connsiteX7" fmla="*/ 746821 w 837309"/>
              <a:gd name="connsiteY7" fmla="*/ 73745 h 526182"/>
              <a:gd name="connsiteX8" fmla="*/ 789684 w 837309"/>
              <a:gd name="connsiteY8" fmla="*/ 121370 h 526182"/>
              <a:gd name="connsiteX9" fmla="*/ 837309 w 837309"/>
              <a:gd name="connsiteY9" fmla="*/ 245195 h 526182"/>
              <a:gd name="connsiteX10" fmla="*/ 751584 w 837309"/>
              <a:gd name="connsiteY10" fmla="*/ 138038 h 526182"/>
              <a:gd name="connsiteX11" fmla="*/ 665859 w 837309"/>
              <a:gd name="connsiteY11" fmla="*/ 80888 h 526182"/>
              <a:gd name="connsiteX12" fmla="*/ 620615 w 837309"/>
              <a:gd name="connsiteY12" fmla="*/ 76126 h 526182"/>
              <a:gd name="connsiteX13" fmla="*/ 225328 w 837309"/>
              <a:gd name="connsiteY13" fmla="*/ 192807 h 526182"/>
              <a:gd name="connsiteX14" fmla="*/ 172940 w 837309"/>
              <a:gd name="connsiteY14" fmla="*/ 223763 h 526182"/>
              <a:gd name="connsiteX15" fmla="*/ 68165 w 837309"/>
              <a:gd name="connsiteY15" fmla="*/ 435695 h 526182"/>
              <a:gd name="connsiteX16" fmla="*/ 51496 w 837309"/>
              <a:gd name="connsiteY16" fmla="*/ 526182 h 526182"/>
              <a:gd name="connsiteX0" fmla="*/ 53877 w 837309"/>
              <a:gd name="connsiteY0" fmla="*/ 561901 h 561901"/>
              <a:gd name="connsiteX1" fmla="*/ 8634 w 837309"/>
              <a:gd name="connsiteY1" fmla="*/ 440457 h 561901"/>
              <a:gd name="connsiteX2" fmla="*/ 11015 w 837309"/>
              <a:gd name="connsiteY2" fmla="*/ 371401 h 561901"/>
              <a:gd name="connsiteX3" fmla="*/ 115790 w 837309"/>
              <a:gd name="connsiteY3" fmla="*/ 171376 h 561901"/>
              <a:gd name="connsiteX4" fmla="*/ 201515 w 837309"/>
              <a:gd name="connsiteY4" fmla="*/ 121370 h 561901"/>
              <a:gd name="connsiteX5" fmla="*/ 530128 w 837309"/>
              <a:gd name="connsiteY5" fmla="*/ 2307 h 561901"/>
              <a:gd name="connsiteX6" fmla="*/ 639665 w 837309"/>
              <a:gd name="connsiteY6" fmla="*/ 11832 h 561901"/>
              <a:gd name="connsiteX7" fmla="*/ 746821 w 837309"/>
              <a:gd name="connsiteY7" fmla="*/ 73745 h 561901"/>
              <a:gd name="connsiteX8" fmla="*/ 789684 w 837309"/>
              <a:gd name="connsiteY8" fmla="*/ 121370 h 561901"/>
              <a:gd name="connsiteX9" fmla="*/ 837309 w 837309"/>
              <a:gd name="connsiteY9" fmla="*/ 245195 h 561901"/>
              <a:gd name="connsiteX10" fmla="*/ 751584 w 837309"/>
              <a:gd name="connsiteY10" fmla="*/ 138038 h 561901"/>
              <a:gd name="connsiteX11" fmla="*/ 665859 w 837309"/>
              <a:gd name="connsiteY11" fmla="*/ 80888 h 561901"/>
              <a:gd name="connsiteX12" fmla="*/ 620615 w 837309"/>
              <a:gd name="connsiteY12" fmla="*/ 76126 h 561901"/>
              <a:gd name="connsiteX13" fmla="*/ 225328 w 837309"/>
              <a:gd name="connsiteY13" fmla="*/ 192807 h 561901"/>
              <a:gd name="connsiteX14" fmla="*/ 172940 w 837309"/>
              <a:gd name="connsiteY14" fmla="*/ 223763 h 561901"/>
              <a:gd name="connsiteX15" fmla="*/ 68165 w 837309"/>
              <a:gd name="connsiteY15" fmla="*/ 435695 h 561901"/>
              <a:gd name="connsiteX16" fmla="*/ 53877 w 837309"/>
              <a:gd name="connsiteY16" fmla="*/ 561901 h 561901"/>
              <a:gd name="connsiteX0" fmla="*/ 58640 w 837309"/>
              <a:gd name="connsiteY0" fmla="*/ 561901 h 561901"/>
              <a:gd name="connsiteX1" fmla="*/ 8634 w 837309"/>
              <a:gd name="connsiteY1" fmla="*/ 440457 h 561901"/>
              <a:gd name="connsiteX2" fmla="*/ 11015 w 837309"/>
              <a:gd name="connsiteY2" fmla="*/ 371401 h 561901"/>
              <a:gd name="connsiteX3" fmla="*/ 115790 w 837309"/>
              <a:gd name="connsiteY3" fmla="*/ 171376 h 561901"/>
              <a:gd name="connsiteX4" fmla="*/ 201515 w 837309"/>
              <a:gd name="connsiteY4" fmla="*/ 121370 h 561901"/>
              <a:gd name="connsiteX5" fmla="*/ 530128 w 837309"/>
              <a:gd name="connsiteY5" fmla="*/ 2307 h 561901"/>
              <a:gd name="connsiteX6" fmla="*/ 639665 w 837309"/>
              <a:gd name="connsiteY6" fmla="*/ 11832 h 561901"/>
              <a:gd name="connsiteX7" fmla="*/ 746821 w 837309"/>
              <a:gd name="connsiteY7" fmla="*/ 73745 h 561901"/>
              <a:gd name="connsiteX8" fmla="*/ 789684 w 837309"/>
              <a:gd name="connsiteY8" fmla="*/ 121370 h 561901"/>
              <a:gd name="connsiteX9" fmla="*/ 837309 w 837309"/>
              <a:gd name="connsiteY9" fmla="*/ 245195 h 561901"/>
              <a:gd name="connsiteX10" fmla="*/ 751584 w 837309"/>
              <a:gd name="connsiteY10" fmla="*/ 138038 h 561901"/>
              <a:gd name="connsiteX11" fmla="*/ 665859 w 837309"/>
              <a:gd name="connsiteY11" fmla="*/ 80888 h 561901"/>
              <a:gd name="connsiteX12" fmla="*/ 620615 w 837309"/>
              <a:gd name="connsiteY12" fmla="*/ 76126 h 561901"/>
              <a:gd name="connsiteX13" fmla="*/ 225328 w 837309"/>
              <a:gd name="connsiteY13" fmla="*/ 192807 h 561901"/>
              <a:gd name="connsiteX14" fmla="*/ 172940 w 837309"/>
              <a:gd name="connsiteY14" fmla="*/ 223763 h 561901"/>
              <a:gd name="connsiteX15" fmla="*/ 68165 w 837309"/>
              <a:gd name="connsiteY15" fmla="*/ 435695 h 561901"/>
              <a:gd name="connsiteX16" fmla="*/ 58640 w 837309"/>
              <a:gd name="connsiteY16" fmla="*/ 561901 h 561901"/>
              <a:gd name="connsiteX0" fmla="*/ 58640 w 837309"/>
              <a:gd name="connsiteY0" fmla="*/ 561901 h 561901"/>
              <a:gd name="connsiteX1" fmla="*/ 8634 w 837309"/>
              <a:gd name="connsiteY1" fmla="*/ 440457 h 561901"/>
              <a:gd name="connsiteX2" fmla="*/ 11015 w 837309"/>
              <a:gd name="connsiteY2" fmla="*/ 371401 h 561901"/>
              <a:gd name="connsiteX3" fmla="*/ 115790 w 837309"/>
              <a:gd name="connsiteY3" fmla="*/ 171376 h 561901"/>
              <a:gd name="connsiteX4" fmla="*/ 201515 w 837309"/>
              <a:gd name="connsiteY4" fmla="*/ 121370 h 561901"/>
              <a:gd name="connsiteX5" fmla="*/ 530128 w 837309"/>
              <a:gd name="connsiteY5" fmla="*/ 2307 h 561901"/>
              <a:gd name="connsiteX6" fmla="*/ 639665 w 837309"/>
              <a:gd name="connsiteY6" fmla="*/ 11832 h 561901"/>
              <a:gd name="connsiteX7" fmla="*/ 746821 w 837309"/>
              <a:gd name="connsiteY7" fmla="*/ 73745 h 561901"/>
              <a:gd name="connsiteX8" fmla="*/ 789684 w 837309"/>
              <a:gd name="connsiteY8" fmla="*/ 121370 h 561901"/>
              <a:gd name="connsiteX9" fmla="*/ 837309 w 837309"/>
              <a:gd name="connsiteY9" fmla="*/ 245195 h 561901"/>
              <a:gd name="connsiteX10" fmla="*/ 751584 w 837309"/>
              <a:gd name="connsiteY10" fmla="*/ 138038 h 561901"/>
              <a:gd name="connsiteX11" fmla="*/ 665859 w 837309"/>
              <a:gd name="connsiteY11" fmla="*/ 80888 h 561901"/>
              <a:gd name="connsiteX12" fmla="*/ 620615 w 837309"/>
              <a:gd name="connsiteY12" fmla="*/ 76126 h 561901"/>
              <a:gd name="connsiteX13" fmla="*/ 225328 w 837309"/>
              <a:gd name="connsiteY13" fmla="*/ 192807 h 561901"/>
              <a:gd name="connsiteX14" fmla="*/ 172940 w 837309"/>
              <a:gd name="connsiteY14" fmla="*/ 223763 h 561901"/>
              <a:gd name="connsiteX15" fmla="*/ 68165 w 837309"/>
              <a:gd name="connsiteY15" fmla="*/ 435695 h 561901"/>
              <a:gd name="connsiteX16" fmla="*/ 58640 w 837309"/>
              <a:gd name="connsiteY16" fmla="*/ 561901 h 56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7309" h="561901">
                <a:moveTo>
                  <a:pt x="58640" y="561901"/>
                </a:moveTo>
                <a:cubicBezTo>
                  <a:pt x="41971" y="521420"/>
                  <a:pt x="15778" y="499988"/>
                  <a:pt x="8634" y="440457"/>
                </a:cubicBezTo>
                <a:cubicBezTo>
                  <a:pt x="-2478" y="419819"/>
                  <a:pt x="-4067" y="394420"/>
                  <a:pt x="11015" y="371401"/>
                </a:cubicBezTo>
                <a:lnTo>
                  <a:pt x="115790" y="171376"/>
                </a:lnTo>
                <a:cubicBezTo>
                  <a:pt x="127696" y="147563"/>
                  <a:pt x="168177" y="133277"/>
                  <a:pt x="201515" y="121370"/>
                </a:cubicBezTo>
                <a:lnTo>
                  <a:pt x="530128" y="2307"/>
                </a:lnTo>
                <a:cubicBezTo>
                  <a:pt x="564259" y="-4043"/>
                  <a:pt x="603153" y="3894"/>
                  <a:pt x="639665" y="11832"/>
                </a:cubicBezTo>
                <a:lnTo>
                  <a:pt x="746821" y="73745"/>
                </a:lnTo>
                <a:cubicBezTo>
                  <a:pt x="763491" y="82476"/>
                  <a:pt x="777778" y="105495"/>
                  <a:pt x="789684" y="121370"/>
                </a:cubicBezTo>
                <a:lnTo>
                  <a:pt x="837309" y="245195"/>
                </a:lnTo>
                <a:lnTo>
                  <a:pt x="751584" y="138038"/>
                </a:lnTo>
                <a:lnTo>
                  <a:pt x="665859" y="80888"/>
                </a:lnTo>
                <a:lnTo>
                  <a:pt x="620615" y="76126"/>
                </a:lnTo>
                <a:lnTo>
                  <a:pt x="225328" y="192807"/>
                </a:lnTo>
                <a:lnTo>
                  <a:pt x="172940" y="223763"/>
                </a:lnTo>
                <a:lnTo>
                  <a:pt x="68165" y="435695"/>
                </a:lnTo>
                <a:lnTo>
                  <a:pt x="58640" y="561901"/>
                </a:ln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フリーフォーム: 図形 162">
            <a:extLst>
              <a:ext uri="{FF2B5EF4-FFF2-40B4-BE49-F238E27FC236}">
                <a16:creationId xmlns:a16="http://schemas.microsoft.com/office/drawing/2014/main" id="{408F6918-B94D-4756-8F54-06D33BAB8F6D}"/>
              </a:ext>
            </a:extLst>
          </p:cNvPr>
          <p:cNvSpPr/>
          <p:nvPr/>
        </p:nvSpPr>
        <p:spPr>
          <a:xfrm>
            <a:off x="609600" y="5503069"/>
            <a:ext cx="1092305" cy="625008"/>
          </a:xfrm>
          <a:custGeom>
            <a:avLst/>
            <a:gdLst>
              <a:gd name="connsiteX0" fmla="*/ 1028700 w 1104900"/>
              <a:gd name="connsiteY0" fmla="*/ 0 h 590550"/>
              <a:gd name="connsiteX1" fmla="*/ 1104900 w 1104900"/>
              <a:gd name="connsiteY1" fmla="*/ 180975 h 590550"/>
              <a:gd name="connsiteX2" fmla="*/ 850106 w 1104900"/>
              <a:gd name="connsiteY2" fmla="*/ 502444 h 590550"/>
              <a:gd name="connsiteX3" fmla="*/ 252413 w 1104900"/>
              <a:gd name="connsiteY3" fmla="*/ 590550 h 590550"/>
              <a:gd name="connsiteX4" fmla="*/ 0 w 1104900"/>
              <a:gd name="connsiteY4" fmla="*/ 421481 h 590550"/>
              <a:gd name="connsiteX5" fmla="*/ 176213 w 1104900"/>
              <a:gd name="connsiteY5" fmla="*/ 157162 h 590550"/>
              <a:gd name="connsiteX0" fmla="*/ 1028700 w 1104900"/>
              <a:gd name="connsiteY0" fmla="*/ 0 h 593502"/>
              <a:gd name="connsiteX1" fmla="*/ 1104900 w 1104900"/>
              <a:gd name="connsiteY1" fmla="*/ 180975 h 593502"/>
              <a:gd name="connsiteX2" fmla="*/ 850106 w 1104900"/>
              <a:gd name="connsiteY2" fmla="*/ 502444 h 593502"/>
              <a:gd name="connsiteX3" fmla="*/ 252413 w 1104900"/>
              <a:gd name="connsiteY3" fmla="*/ 590550 h 593502"/>
              <a:gd name="connsiteX4" fmla="*/ 0 w 1104900"/>
              <a:gd name="connsiteY4" fmla="*/ 421481 h 593502"/>
              <a:gd name="connsiteX5" fmla="*/ 176213 w 1104900"/>
              <a:gd name="connsiteY5" fmla="*/ 157162 h 593502"/>
              <a:gd name="connsiteX0" fmla="*/ 1028700 w 1104900"/>
              <a:gd name="connsiteY0" fmla="*/ 0 h 619856"/>
              <a:gd name="connsiteX1" fmla="*/ 1104900 w 1104900"/>
              <a:gd name="connsiteY1" fmla="*/ 180975 h 619856"/>
              <a:gd name="connsiteX2" fmla="*/ 850106 w 1104900"/>
              <a:gd name="connsiteY2" fmla="*/ 502444 h 619856"/>
              <a:gd name="connsiteX3" fmla="*/ 252413 w 1104900"/>
              <a:gd name="connsiteY3" fmla="*/ 590550 h 619856"/>
              <a:gd name="connsiteX4" fmla="*/ 0 w 1104900"/>
              <a:gd name="connsiteY4" fmla="*/ 421481 h 619856"/>
              <a:gd name="connsiteX5" fmla="*/ 176213 w 1104900"/>
              <a:gd name="connsiteY5" fmla="*/ 157162 h 619856"/>
              <a:gd name="connsiteX0" fmla="*/ 1028700 w 1104900"/>
              <a:gd name="connsiteY0" fmla="*/ 0 h 619856"/>
              <a:gd name="connsiteX1" fmla="*/ 1104900 w 1104900"/>
              <a:gd name="connsiteY1" fmla="*/ 180975 h 619856"/>
              <a:gd name="connsiteX2" fmla="*/ 850106 w 1104900"/>
              <a:gd name="connsiteY2" fmla="*/ 502444 h 619856"/>
              <a:gd name="connsiteX3" fmla="*/ 252413 w 1104900"/>
              <a:gd name="connsiteY3" fmla="*/ 590550 h 619856"/>
              <a:gd name="connsiteX4" fmla="*/ 0 w 1104900"/>
              <a:gd name="connsiteY4" fmla="*/ 421481 h 619856"/>
              <a:gd name="connsiteX5" fmla="*/ 176213 w 1104900"/>
              <a:gd name="connsiteY5" fmla="*/ 157162 h 619856"/>
              <a:gd name="connsiteX0" fmla="*/ 1028700 w 1104900"/>
              <a:gd name="connsiteY0" fmla="*/ 0 h 609631"/>
              <a:gd name="connsiteX1" fmla="*/ 1104900 w 1104900"/>
              <a:gd name="connsiteY1" fmla="*/ 180975 h 609631"/>
              <a:gd name="connsiteX2" fmla="*/ 850106 w 1104900"/>
              <a:gd name="connsiteY2" fmla="*/ 502444 h 609631"/>
              <a:gd name="connsiteX3" fmla="*/ 252413 w 1104900"/>
              <a:gd name="connsiteY3" fmla="*/ 590550 h 609631"/>
              <a:gd name="connsiteX4" fmla="*/ 0 w 1104900"/>
              <a:gd name="connsiteY4" fmla="*/ 421481 h 609631"/>
              <a:gd name="connsiteX5" fmla="*/ 176213 w 1104900"/>
              <a:gd name="connsiteY5" fmla="*/ 157162 h 609631"/>
              <a:gd name="connsiteX0" fmla="*/ 1028700 w 1104900"/>
              <a:gd name="connsiteY0" fmla="*/ 0 h 609631"/>
              <a:gd name="connsiteX1" fmla="*/ 1104900 w 1104900"/>
              <a:gd name="connsiteY1" fmla="*/ 180975 h 609631"/>
              <a:gd name="connsiteX2" fmla="*/ 850106 w 1104900"/>
              <a:gd name="connsiteY2" fmla="*/ 502444 h 609631"/>
              <a:gd name="connsiteX3" fmla="*/ 252413 w 1104900"/>
              <a:gd name="connsiteY3" fmla="*/ 590550 h 609631"/>
              <a:gd name="connsiteX4" fmla="*/ 0 w 1104900"/>
              <a:gd name="connsiteY4" fmla="*/ 421481 h 609631"/>
              <a:gd name="connsiteX5" fmla="*/ 176213 w 1104900"/>
              <a:gd name="connsiteY5" fmla="*/ 157162 h 609631"/>
              <a:gd name="connsiteX0" fmla="*/ 1028700 w 1114605"/>
              <a:gd name="connsiteY0" fmla="*/ 0 h 609631"/>
              <a:gd name="connsiteX1" fmla="*/ 1104900 w 1114605"/>
              <a:gd name="connsiteY1" fmla="*/ 180975 h 609631"/>
              <a:gd name="connsiteX2" fmla="*/ 850106 w 1114605"/>
              <a:gd name="connsiteY2" fmla="*/ 502444 h 609631"/>
              <a:gd name="connsiteX3" fmla="*/ 252413 w 1114605"/>
              <a:gd name="connsiteY3" fmla="*/ 590550 h 609631"/>
              <a:gd name="connsiteX4" fmla="*/ 0 w 1114605"/>
              <a:gd name="connsiteY4" fmla="*/ 421481 h 609631"/>
              <a:gd name="connsiteX5" fmla="*/ 176213 w 1114605"/>
              <a:gd name="connsiteY5" fmla="*/ 157162 h 609631"/>
              <a:gd name="connsiteX0" fmla="*/ 1028700 w 1109695"/>
              <a:gd name="connsiteY0" fmla="*/ 0 h 609631"/>
              <a:gd name="connsiteX1" fmla="*/ 1104900 w 1109695"/>
              <a:gd name="connsiteY1" fmla="*/ 180975 h 609631"/>
              <a:gd name="connsiteX2" fmla="*/ 850106 w 1109695"/>
              <a:gd name="connsiteY2" fmla="*/ 502444 h 609631"/>
              <a:gd name="connsiteX3" fmla="*/ 252413 w 1109695"/>
              <a:gd name="connsiteY3" fmla="*/ 590550 h 609631"/>
              <a:gd name="connsiteX4" fmla="*/ 0 w 1109695"/>
              <a:gd name="connsiteY4" fmla="*/ 421481 h 609631"/>
              <a:gd name="connsiteX5" fmla="*/ 176213 w 1109695"/>
              <a:gd name="connsiteY5" fmla="*/ 157162 h 609631"/>
              <a:gd name="connsiteX0" fmla="*/ 1028700 w 1105771"/>
              <a:gd name="connsiteY0" fmla="*/ 0 h 609631"/>
              <a:gd name="connsiteX1" fmla="*/ 1104900 w 1105771"/>
              <a:gd name="connsiteY1" fmla="*/ 180975 h 609631"/>
              <a:gd name="connsiteX2" fmla="*/ 850106 w 1105771"/>
              <a:gd name="connsiteY2" fmla="*/ 502444 h 609631"/>
              <a:gd name="connsiteX3" fmla="*/ 252413 w 1105771"/>
              <a:gd name="connsiteY3" fmla="*/ 590550 h 609631"/>
              <a:gd name="connsiteX4" fmla="*/ 0 w 1105771"/>
              <a:gd name="connsiteY4" fmla="*/ 421481 h 609631"/>
              <a:gd name="connsiteX5" fmla="*/ 176213 w 1105771"/>
              <a:gd name="connsiteY5" fmla="*/ 157162 h 609631"/>
              <a:gd name="connsiteX0" fmla="*/ 1028700 w 1092305"/>
              <a:gd name="connsiteY0" fmla="*/ 0 h 609578"/>
              <a:gd name="connsiteX1" fmla="*/ 1090612 w 1092305"/>
              <a:gd name="connsiteY1" fmla="*/ 183357 h 609578"/>
              <a:gd name="connsiteX2" fmla="*/ 850106 w 1092305"/>
              <a:gd name="connsiteY2" fmla="*/ 502444 h 609578"/>
              <a:gd name="connsiteX3" fmla="*/ 252413 w 1092305"/>
              <a:gd name="connsiteY3" fmla="*/ 590550 h 609578"/>
              <a:gd name="connsiteX4" fmla="*/ 0 w 1092305"/>
              <a:gd name="connsiteY4" fmla="*/ 421481 h 609578"/>
              <a:gd name="connsiteX5" fmla="*/ 176213 w 1092305"/>
              <a:gd name="connsiteY5" fmla="*/ 157162 h 609578"/>
              <a:gd name="connsiteX0" fmla="*/ 1028700 w 1092305"/>
              <a:gd name="connsiteY0" fmla="*/ 0 h 614934"/>
              <a:gd name="connsiteX1" fmla="*/ 1090612 w 1092305"/>
              <a:gd name="connsiteY1" fmla="*/ 183357 h 614934"/>
              <a:gd name="connsiteX2" fmla="*/ 850106 w 1092305"/>
              <a:gd name="connsiteY2" fmla="*/ 502444 h 614934"/>
              <a:gd name="connsiteX3" fmla="*/ 252413 w 1092305"/>
              <a:gd name="connsiteY3" fmla="*/ 590550 h 614934"/>
              <a:gd name="connsiteX4" fmla="*/ 0 w 1092305"/>
              <a:gd name="connsiteY4" fmla="*/ 421481 h 614934"/>
              <a:gd name="connsiteX5" fmla="*/ 176213 w 1092305"/>
              <a:gd name="connsiteY5" fmla="*/ 157162 h 614934"/>
              <a:gd name="connsiteX0" fmla="*/ 1028700 w 1092305"/>
              <a:gd name="connsiteY0" fmla="*/ 0 h 614170"/>
              <a:gd name="connsiteX1" fmla="*/ 1090612 w 1092305"/>
              <a:gd name="connsiteY1" fmla="*/ 183357 h 614170"/>
              <a:gd name="connsiteX2" fmla="*/ 850106 w 1092305"/>
              <a:gd name="connsiteY2" fmla="*/ 502444 h 614170"/>
              <a:gd name="connsiteX3" fmla="*/ 252413 w 1092305"/>
              <a:gd name="connsiteY3" fmla="*/ 590550 h 614170"/>
              <a:gd name="connsiteX4" fmla="*/ 0 w 1092305"/>
              <a:gd name="connsiteY4" fmla="*/ 421481 h 614170"/>
              <a:gd name="connsiteX5" fmla="*/ 176213 w 1092305"/>
              <a:gd name="connsiteY5" fmla="*/ 157162 h 614170"/>
              <a:gd name="connsiteX0" fmla="*/ 1028700 w 1092305"/>
              <a:gd name="connsiteY0" fmla="*/ 0 h 614627"/>
              <a:gd name="connsiteX1" fmla="*/ 1090612 w 1092305"/>
              <a:gd name="connsiteY1" fmla="*/ 183357 h 614627"/>
              <a:gd name="connsiteX2" fmla="*/ 850106 w 1092305"/>
              <a:gd name="connsiteY2" fmla="*/ 502444 h 614627"/>
              <a:gd name="connsiteX3" fmla="*/ 252413 w 1092305"/>
              <a:gd name="connsiteY3" fmla="*/ 590550 h 614627"/>
              <a:gd name="connsiteX4" fmla="*/ 0 w 1092305"/>
              <a:gd name="connsiteY4" fmla="*/ 421481 h 614627"/>
              <a:gd name="connsiteX5" fmla="*/ 176213 w 1092305"/>
              <a:gd name="connsiteY5" fmla="*/ 157162 h 614627"/>
              <a:gd name="connsiteX0" fmla="*/ 1028700 w 1092305"/>
              <a:gd name="connsiteY0" fmla="*/ 0 h 617787"/>
              <a:gd name="connsiteX1" fmla="*/ 1090612 w 1092305"/>
              <a:gd name="connsiteY1" fmla="*/ 183357 h 617787"/>
              <a:gd name="connsiteX2" fmla="*/ 850106 w 1092305"/>
              <a:gd name="connsiteY2" fmla="*/ 502444 h 617787"/>
              <a:gd name="connsiteX3" fmla="*/ 252413 w 1092305"/>
              <a:gd name="connsiteY3" fmla="*/ 590550 h 617787"/>
              <a:gd name="connsiteX4" fmla="*/ 0 w 1092305"/>
              <a:gd name="connsiteY4" fmla="*/ 421481 h 617787"/>
              <a:gd name="connsiteX5" fmla="*/ 176213 w 1092305"/>
              <a:gd name="connsiteY5" fmla="*/ 157162 h 617787"/>
              <a:gd name="connsiteX0" fmla="*/ 1028700 w 1092305"/>
              <a:gd name="connsiteY0" fmla="*/ 0 h 611846"/>
              <a:gd name="connsiteX1" fmla="*/ 1090612 w 1092305"/>
              <a:gd name="connsiteY1" fmla="*/ 183357 h 611846"/>
              <a:gd name="connsiteX2" fmla="*/ 850106 w 1092305"/>
              <a:gd name="connsiteY2" fmla="*/ 502444 h 611846"/>
              <a:gd name="connsiteX3" fmla="*/ 252413 w 1092305"/>
              <a:gd name="connsiteY3" fmla="*/ 590550 h 611846"/>
              <a:gd name="connsiteX4" fmla="*/ 0 w 1092305"/>
              <a:gd name="connsiteY4" fmla="*/ 421481 h 611846"/>
              <a:gd name="connsiteX5" fmla="*/ 176213 w 1092305"/>
              <a:gd name="connsiteY5" fmla="*/ 157162 h 611846"/>
              <a:gd name="connsiteX0" fmla="*/ 1028700 w 1092305"/>
              <a:gd name="connsiteY0" fmla="*/ 0 h 619549"/>
              <a:gd name="connsiteX1" fmla="*/ 1090612 w 1092305"/>
              <a:gd name="connsiteY1" fmla="*/ 183357 h 619549"/>
              <a:gd name="connsiteX2" fmla="*/ 850106 w 1092305"/>
              <a:gd name="connsiteY2" fmla="*/ 502444 h 619549"/>
              <a:gd name="connsiteX3" fmla="*/ 252413 w 1092305"/>
              <a:gd name="connsiteY3" fmla="*/ 590550 h 619549"/>
              <a:gd name="connsiteX4" fmla="*/ 0 w 1092305"/>
              <a:gd name="connsiteY4" fmla="*/ 421481 h 619549"/>
              <a:gd name="connsiteX5" fmla="*/ 176213 w 1092305"/>
              <a:gd name="connsiteY5" fmla="*/ 157162 h 619549"/>
              <a:gd name="connsiteX0" fmla="*/ 1028700 w 1092305"/>
              <a:gd name="connsiteY0" fmla="*/ 0 h 625008"/>
              <a:gd name="connsiteX1" fmla="*/ 1090612 w 1092305"/>
              <a:gd name="connsiteY1" fmla="*/ 183357 h 625008"/>
              <a:gd name="connsiteX2" fmla="*/ 850106 w 1092305"/>
              <a:gd name="connsiteY2" fmla="*/ 502444 h 625008"/>
              <a:gd name="connsiteX3" fmla="*/ 544286 w 1092305"/>
              <a:gd name="connsiteY3" fmla="*/ 618332 h 625008"/>
              <a:gd name="connsiteX4" fmla="*/ 252413 w 1092305"/>
              <a:gd name="connsiteY4" fmla="*/ 590550 h 625008"/>
              <a:gd name="connsiteX5" fmla="*/ 0 w 1092305"/>
              <a:gd name="connsiteY5" fmla="*/ 421481 h 625008"/>
              <a:gd name="connsiteX6" fmla="*/ 176213 w 1092305"/>
              <a:gd name="connsiteY6" fmla="*/ 157162 h 625008"/>
              <a:gd name="connsiteX0" fmla="*/ 1028700 w 1092305"/>
              <a:gd name="connsiteY0" fmla="*/ 0 h 625008"/>
              <a:gd name="connsiteX1" fmla="*/ 1090612 w 1092305"/>
              <a:gd name="connsiteY1" fmla="*/ 183357 h 625008"/>
              <a:gd name="connsiteX2" fmla="*/ 850106 w 1092305"/>
              <a:gd name="connsiteY2" fmla="*/ 502444 h 625008"/>
              <a:gd name="connsiteX3" fmla="*/ 544286 w 1092305"/>
              <a:gd name="connsiteY3" fmla="*/ 618332 h 625008"/>
              <a:gd name="connsiteX4" fmla="*/ 252413 w 1092305"/>
              <a:gd name="connsiteY4" fmla="*/ 590550 h 625008"/>
              <a:gd name="connsiteX5" fmla="*/ 0 w 1092305"/>
              <a:gd name="connsiteY5" fmla="*/ 421481 h 625008"/>
              <a:gd name="connsiteX6" fmla="*/ 176213 w 1092305"/>
              <a:gd name="connsiteY6" fmla="*/ 157162 h 62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2305" h="625008">
                <a:moveTo>
                  <a:pt x="1028700" y="0"/>
                </a:moveTo>
                <a:cubicBezTo>
                  <a:pt x="1092200" y="53181"/>
                  <a:pt x="1095903" y="105688"/>
                  <a:pt x="1090612" y="183357"/>
                </a:cubicBezTo>
                <a:cubicBezTo>
                  <a:pt x="1082666" y="299994"/>
                  <a:pt x="988332" y="408176"/>
                  <a:pt x="850106" y="502444"/>
                </a:cubicBezTo>
                <a:cubicBezTo>
                  <a:pt x="753949" y="568021"/>
                  <a:pt x="643902" y="603648"/>
                  <a:pt x="544286" y="618332"/>
                </a:cubicBezTo>
                <a:cubicBezTo>
                  <a:pt x="444670" y="633016"/>
                  <a:pt x="343127" y="623359"/>
                  <a:pt x="252413" y="590550"/>
                </a:cubicBezTo>
                <a:cubicBezTo>
                  <a:pt x="161699" y="557742"/>
                  <a:pt x="76994" y="556418"/>
                  <a:pt x="0" y="421481"/>
                </a:cubicBezTo>
                <a:lnTo>
                  <a:pt x="176213" y="157162"/>
                </a:lnTo>
              </a:path>
            </a:pathLst>
          </a:custGeom>
          <a:solidFill>
            <a:srgbClr val="5F7879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フリーフォーム: 図形 163">
            <a:extLst>
              <a:ext uri="{FF2B5EF4-FFF2-40B4-BE49-F238E27FC236}">
                <a16:creationId xmlns:a16="http://schemas.microsoft.com/office/drawing/2014/main" id="{8224650A-0654-4C21-9601-8E3665681635}"/>
              </a:ext>
            </a:extLst>
          </p:cNvPr>
          <p:cNvSpPr/>
          <p:nvPr/>
        </p:nvSpPr>
        <p:spPr>
          <a:xfrm>
            <a:off x="1466850" y="4791075"/>
            <a:ext cx="240506" cy="831056"/>
          </a:xfrm>
          <a:custGeom>
            <a:avLst/>
            <a:gdLst>
              <a:gd name="connsiteX0" fmla="*/ 0 w 240506"/>
              <a:gd name="connsiteY0" fmla="*/ 38100 h 831056"/>
              <a:gd name="connsiteX1" fmla="*/ 123825 w 240506"/>
              <a:gd name="connsiteY1" fmla="*/ 0 h 831056"/>
              <a:gd name="connsiteX2" fmla="*/ 240506 w 240506"/>
              <a:gd name="connsiteY2" fmla="*/ 690563 h 831056"/>
              <a:gd name="connsiteX3" fmla="*/ 114300 w 240506"/>
              <a:gd name="connsiteY3" fmla="*/ 831056 h 8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6" h="831056">
                <a:moveTo>
                  <a:pt x="0" y="38100"/>
                </a:moveTo>
                <a:lnTo>
                  <a:pt x="123825" y="0"/>
                </a:lnTo>
                <a:lnTo>
                  <a:pt x="240506" y="690563"/>
                </a:lnTo>
                <a:lnTo>
                  <a:pt x="114300" y="831056"/>
                </a:lnTo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フリーフォーム: 図形 164">
            <a:extLst>
              <a:ext uri="{FF2B5EF4-FFF2-40B4-BE49-F238E27FC236}">
                <a16:creationId xmlns:a16="http://schemas.microsoft.com/office/drawing/2014/main" id="{2CAFBFB5-DD59-4CD8-A631-ACA0CB922B62}"/>
              </a:ext>
            </a:extLst>
          </p:cNvPr>
          <p:cNvSpPr/>
          <p:nvPr/>
        </p:nvSpPr>
        <p:spPr>
          <a:xfrm>
            <a:off x="898815" y="4831774"/>
            <a:ext cx="706148" cy="1244448"/>
          </a:xfrm>
          <a:custGeom>
            <a:avLst/>
            <a:gdLst>
              <a:gd name="connsiteX0" fmla="*/ 0 w 690995"/>
              <a:gd name="connsiteY0" fmla="*/ 420832 h 1241713"/>
              <a:gd name="connsiteX1" fmla="*/ 166254 w 690995"/>
              <a:gd name="connsiteY1" fmla="*/ 1241713 h 1241713"/>
              <a:gd name="connsiteX2" fmla="*/ 545522 w 690995"/>
              <a:gd name="connsiteY2" fmla="*/ 1127413 h 1241713"/>
              <a:gd name="connsiteX3" fmla="*/ 685800 w 690995"/>
              <a:gd name="connsiteY3" fmla="*/ 966354 h 1241713"/>
              <a:gd name="connsiteX4" fmla="*/ 690995 w 690995"/>
              <a:gd name="connsiteY4" fmla="*/ 805295 h 1241713"/>
              <a:gd name="connsiteX5" fmla="*/ 571500 w 690995"/>
              <a:gd name="connsiteY5" fmla="*/ 0 h 1241713"/>
              <a:gd name="connsiteX6" fmla="*/ 488372 w 690995"/>
              <a:gd name="connsiteY6" fmla="*/ 270163 h 1241713"/>
              <a:gd name="connsiteX7" fmla="*/ 254577 w 690995"/>
              <a:gd name="connsiteY7" fmla="*/ 394854 h 1241713"/>
              <a:gd name="connsiteX8" fmla="*/ 0 w 690995"/>
              <a:gd name="connsiteY8" fmla="*/ 420832 h 1241713"/>
              <a:gd name="connsiteX0" fmla="*/ 0 w 690995"/>
              <a:gd name="connsiteY0" fmla="*/ 420832 h 1244095"/>
              <a:gd name="connsiteX1" fmla="*/ 137679 w 690995"/>
              <a:gd name="connsiteY1" fmla="*/ 1244095 h 1244095"/>
              <a:gd name="connsiteX2" fmla="*/ 545522 w 690995"/>
              <a:gd name="connsiteY2" fmla="*/ 1127413 h 1244095"/>
              <a:gd name="connsiteX3" fmla="*/ 685800 w 690995"/>
              <a:gd name="connsiteY3" fmla="*/ 966354 h 1244095"/>
              <a:gd name="connsiteX4" fmla="*/ 690995 w 690995"/>
              <a:gd name="connsiteY4" fmla="*/ 805295 h 1244095"/>
              <a:gd name="connsiteX5" fmla="*/ 571500 w 690995"/>
              <a:gd name="connsiteY5" fmla="*/ 0 h 1244095"/>
              <a:gd name="connsiteX6" fmla="*/ 488372 w 690995"/>
              <a:gd name="connsiteY6" fmla="*/ 270163 h 1244095"/>
              <a:gd name="connsiteX7" fmla="*/ 254577 w 690995"/>
              <a:gd name="connsiteY7" fmla="*/ 394854 h 1244095"/>
              <a:gd name="connsiteX8" fmla="*/ 0 w 690995"/>
              <a:gd name="connsiteY8" fmla="*/ 420832 h 1244095"/>
              <a:gd name="connsiteX0" fmla="*/ 0 w 690995"/>
              <a:gd name="connsiteY0" fmla="*/ 420832 h 1282252"/>
              <a:gd name="connsiteX1" fmla="*/ 137679 w 690995"/>
              <a:gd name="connsiteY1" fmla="*/ 1244095 h 1282252"/>
              <a:gd name="connsiteX2" fmla="*/ 545522 w 690995"/>
              <a:gd name="connsiteY2" fmla="*/ 1127413 h 1282252"/>
              <a:gd name="connsiteX3" fmla="*/ 685800 w 690995"/>
              <a:gd name="connsiteY3" fmla="*/ 966354 h 1282252"/>
              <a:gd name="connsiteX4" fmla="*/ 690995 w 690995"/>
              <a:gd name="connsiteY4" fmla="*/ 805295 h 1282252"/>
              <a:gd name="connsiteX5" fmla="*/ 571500 w 690995"/>
              <a:gd name="connsiteY5" fmla="*/ 0 h 1282252"/>
              <a:gd name="connsiteX6" fmla="*/ 488372 w 690995"/>
              <a:gd name="connsiteY6" fmla="*/ 270163 h 1282252"/>
              <a:gd name="connsiteX7" fmla="*/ 254577 w 690995"/>
              <a:gd name="connsiteY7" fmla="*/ 394854 h 1282252"/>
              <a:gd name="connsiteX8" fmla="*/ 0 w 690995"/>
              <a:gd name="connsiteY8" fmla="*/ 420832 h 1282252"/>
              <a:gd name="connsiteX0" fmla="*/ 0 w 690995"/>
              <a:gd name="connsiteY0" fmla="*/ 420832 h 1282252"/>
              <a:gd name="connsiteX1" fmla="*/ 137679 w 690995"/>
              <a:gd name="connsiteY1" fmla="*/ 1244095 h 1282252"/>
              <a:gd name="connsiteX2" fmla="*/ 545522 w 690995"/>
              <a:gd name="connsiteY2" fmla="*/ 1127413 h 1282252"/>
              <a:gd name="connsiteX3" fmla="*/ 685800 w 690995"/>
              <a:gd name="connsiteY3" fmla="*/ 966354 h 1282252"/>
              <a:gd name="connsiteX4" fmla="*/ 690995 w 690995"/>
              <a:gd name="connsiteY4" fmla="*/ 805295 h 1282252"/>
              <a:gd name="connsiteX5" fmla="*/ 571500 w 690995"/>
              <a:gd name="connsiteY5" fmla="*/ 0 h 1282252"/>
              <a:gd name="connsiteX6" fmla="*/ 488372 w 690995"/>
              <a:gd name="connsiteY6" fmla="*/ 270163 h 1282252"/>
              <a:gd name="connsiteX7" fmla="*/ 254577 w 690995"/>
              <a:gd name="connsiteY7" fmla="*/ 394854 h 1282252"/>
              <a:gd name="connsiteX8" fmla="*/ 0 w 690995"/>
              <a:gd name="connsiteY8" fmla="*/ 420832 h 1282252"/>
              <a:gd name="connsiteX0" fmla="*/ 0 w 690995"/>
              <a:gd name="connsiteY0" fmla="*/ 420832 h 1282252"/>
              <a:gd name="connsiteX1" fmla="*/ 137679 w 690995"/>
              <a:gd name="connsiteY1" fmla="*/ 1244095 h 1282252"/>
              <a:gd name="connsiteX2" fmla="*/ 545522 w 690995"/>
              <a:gd name="connsiteY2" fmla="*/ 1127413 h 1282252"/>
              <a:gd name="connsiteX3" fmla="*/ 685800 w 690995"/>
              <a:gd name="connsiteY3" fmla="*/ 966354 h 1282252"/>
              <a:gd name="connsiteX4" fmla="*/ 690995 w 690995"/>
              <a:gd name="connsiteY4" fmla="*/ 805295 h 1282252"/>
              <a:gd name="connsiteX5" fmla="*/ 571500 w 690995"/>
              <a:gd name="connsiteY5" fmla="*/ 0 h 1282252"/>
              <a:gd name="connsiteX6" fmla="*/ 488372 w 690995"/>
              <a:gd name="connsiteY6" fmla="*/ 270163 h 1282252"/>
              <a:gd name="connsiteX7" fmla="*/ 254577 w 690995"/>
              <a:gd name="connsiteY7" fmla="*/ 394854 h 1282252"/>
              <a:gd name="connsiteX8" fmla="*/ 0 w 690995"/>
              <a:gd name="connsiteY8" fmla="*/ 420832 h 1282252"/>
              <a:gd name="connsiteX0" fmla="*/ 0 w 690995"/>
              <a:gd name="connsiteY0" fmla="*/ 437552 h 1298972"/>
              <a:gd name="connsiteX1" fmla="*/ 137679 w 690995"/>
              <a:gd name="connsiteY1" fmla="*/ 1260815 h 1298972"/>
              <a:gd name="connsiteX2" fmla="*/ 545522 w 690995"/>
              <a:gd name="connsiteY2" fmla="*/ 1144133 h 1298972"/>
              <a:gd name="connsiteX3" fmla="*/ 685800 w 690995"/>
              <a:gd name="connsiteY3" fmla="*/ 983074 h 1298972"/>
              <a:gd name="connsiteX4" fmla="*/ 690995 w 690995"/>
              <a:gd name="connsiteY4" fmla="*/ 822015 h 1298972"/>
              <a:gd name="connsiteX5" fmla="*/ 571500 w 690995"/>
              <a:gd name="connsiteY5" fmla="*/ 16720 h 1298972"/>
              <a:gd name="connsiteX6" fmla="*/ 488372 w 690995"/>
              <a:gd name="connsiteY6" fmla="*/ 286883 h 1298972"/>
              <a:gd name="connsiteX7" fmla="*/ 254577 w 690995"/>
              <a:gd name="connsiteY7" fmla="*/ 411574 h 1298972"/>
              <a:gd name="connsiteX8" fmla="*/ 0 w 690995"/>
              <a:gd name="connsiteY8" fmla="*/ 437552 h 1298972"/>
              <a:gd name="connsiteX0" fmla="*/ 0 w 690995"/>
              <a:gd name="connsiteY0" fmla="*/ 437552 h 1298972"/>
              <a:gd name="connsiteX1" fmla="*/ 137679 w 690995"/>
              <a:gd name="connsiteY1" fmla="*/ 1260815 h 1298972"/>
              <a:gd name="connsiteX2" fmla="*/ 545522 w 690995"/>
              <a:gd name="connsiteY2" fmla="*/ 1144133 h 1298972"/>
              <a:gd name="connsiteX3" fmla="*/ 685800 w 690995"/>
              <a:gd name="connsiteY3" fmla="*/ 983074 h 1298972"/>
              <a:gd name="connsiteX4" fmla="*/ 690995 w 690995"/>
              <a:gd name="connsiteY4" fmla="*/ 822015 h 1298972"/>
              <a:gd name="connsiteX5" fmla="*/ 571500 w 690995"/>
              <a:gd name="connsiteY5" fmla="*/ 16720 h 1298972"/>
              <a:gd name="connsiteX6" fmla="*/ 488372 w 690995"/>
              <a:gd name="connsiteY6" fmla="*/ 286883 h 1298972"/>
              <a:gd name="connsiteX7" fmla="*/ 254577 w 690995"/>
              <a:gd name="connsiteY7" fmla="*/ 411574 h 1298972"/>
              <a:gd name="connsiteX8" fmla="*/ 0 w 690995"/>
              <a:gd name="connsiteY8" fmla="*/ 437552 h 1298972"/>
              <a:gd name="connsiteX0" fmla="*/ 0 w 690995"/>
              <a:gd name="connsiteY0" fmla="*/ 437552 h 1298972"/>
              <a:gd name="connsiteX1" fmla="*/ 137679 w 690995"/>
              <a:gd name="connsiteY1" fmla="*/ 1260815 h 1298972"/>
              <a:gd name="connsiteX2" fmla="*/ 545522 w 690995"/>
              <a:gd name="connsiteY2" fmla="*/ 1144133 h 1298972"/>
              <a:gd name="connsiteX3" fmla="*/ 685800 w 690995"/>
              <a:gd name="connsiteY3" fmla="*/ 983074 h 1298972"/>
              <a:gd name="connsiteX4" fmla="*/ 690995 w 690995"/>
              <a:gd name="connsiteY4" fmla="*/ 822015 h 1298972"/>
              <a:gd name="connsiteX5" fmla="*/ 571500 w 690995"/>
              <a:gd name="connsiteY5" fmla="*/ 16720 h 1298972"/>
              <a:gd name="connsiteX6" fmla="*/ 488372 w 690995"/>
              <a:gd name="connsiteY6" fmla="*/ 286883 h 1298972"/>
              <a:gd name="connsiteX7" fmla="*/ 254577 w 690995"/>
              <a:gd name="connsiteY7" fmla="*/ 411574 h 1298972"/>
              <a:gd name="connsiteX8" fmla="*/ 0 w 690995"/>
              <a:gd name="connsiteY8" fmla="*/ 437552 h 1298972"/>
              <a:gd name="connsiteX0" fmla="*/ 0 w 690995"/>
              <a:gd name="connsiteY0" fmla="*/ 420832 h 1282252"/>
              <a:gd name="connsiteX1" fmla="*/ 137679 w 690995"/>
              <a:gd name="connsiteY1" fmla="*/ 1244095 h 1282252"/>
              <a:gd name="connsiteX2" fmla="*/ 545522 w 690995"/>
              <a:gd name="connsiteY2" fmla="*/ 1127413 h 1282252"/>
              <a:gd name="connsiteX3" fmla="*/ 685800 w 690995"/>
              <a:gd name="connsiteY3" fmla="*/ 966354 h 1282252"/>
              <a:gd name="connsiteX4" fmla="*/ 690995 w 690995"/>
              <a:gd name="connsiteY4" fmla="*/ 805295 h 1282252"/>
              <a:gd name="connsiteX5" fmla="*/ 571500 w 690995"/>
              <a:gd name="connsiteY5" fmla="*/ 0 h 1282252"/>
              <a:gd name="connsiteX6" fmla="*/ 488372 w 690995"/>
              <a:gd name="connsiteY6" fmla="*/ 270163 h 1282252"/>
              <a:gd name="connsiteX7" fmla="*/ 254577 w 690995"/>
              <a:gd name="connsiteY7" fmla="*/ 394854 h 1282252"/>
              <a:gd name="connsiteX8" fmla="*/ 0 w 690995"/>
              <a:gd name="connsiteY8" fmla="*/ 420832 h 1282252"/>
              <a:gd name="connsiteX0" fmla="*/ 0 w 690995"/>
              <a:gd name="connsiteY0" fmla="*/ 420832 h 1244412"/>
              <a:gd name="connsiteX1" fmla="*/ 137679 w 690995"/>
              <a:gd name="connsiteY1" fmla="*/ 1244095 h 1244412"/>
              <a:gd name="connsiteX2" fmla="*/ 545522 w 690995"/>
              <a:gd name="connsiteY2" fmla="*/ 1127413 h 1244412"/>
              <a:gd name="connsiteX3" fmla="*/ 685800 w 690995"/>
              <a:gd name="connsiteY3" fmla="*/ 966354 h 1244412"/>
              <a:gd name="connsiteX4" fmla="*/ 690995 w 690995"/>
              <a:gd name="connsiteY4" fmla="*/ 805295 h 1244412"/>
              <a:gd name="connsiteX5" fmla="*/ 571500 w 690995"/>
              <a:gd name="connsiteY5" fmla="*/ 0 h 1244412"/>
              <a:gd name="connsiteX6" fmla="*/ 488372 w 690995"/>
              <a:gd name="connsiteY6" fmla="*/ 270163 h 1244412"/>
              <a:gd name="connsiteX7" fmla="*/ 254577 w 690995"/>
              <a:gd name="connsiteY7" fmla="*/ 394854 h 1244412"/>
              <a:gd name="connsiteX8" fmla="*/ 0 w 690995"/>
              <a:gd name="connsiteY8" fmla="*/ 420832 h 1244412"/>
              <a:gd name="connsiteX0" fmla="*/ 0 w 693714"/>
              <a:gd name="connsiteY0" fmla="*/ 420832 h 1244412"/>
              <a:gd name="connsiteX1" fmla="*/ 137679 w 693714"/>
              <a:gd name="connsiteY1" fmla="*/ 1244095 h 1244412"/>
              <a:gd name="connsiteX2" fmla="*/ 545522 w 693714"/>
              <a:gd name="connsiteY2" fmla="*/ 1127413 h 1244412"/>
              <a:gd name="connsiteX3" fmla="*/ 685800 w 693714"/>
              <a:gd name="connsiteY3" fmla="*/ 966354 h 1244412"/>
              <a:gd name="connsiteX4" fmla="*/ 690995 w 693714"/>
              <a:gd name="connsiteY4" fmla="*/ 805295 h 1244412"/>
              <a:gd name="connsiteX5" fmla="*/ 571500 w 693714"/>
              <a:gd name="connsiteY5" fmla="*/ 0 h 1244412"/>
              <a:gd name="connsiteX6" fmla="*/ 488372 w 693714"/>
              <a:gd name="connsiteY6" fmla="*/ 270163 h 1244412"/>
              <a:gd name="connsiteX7" fmla="*/ 254577 w 693714"/>
              <a:gd name="connsiteY7" fmla="*/ 394854 h 1244412"/>
              <a:gd name="connsiteX8" fmla="*/ 0 w 693714"/>
              <a:gd name="connsiteY8" fmla="*/ 420832 h 1244412"/>
              <a:gd name="connsiteX0" fmla="*/ 0 w 706148"/>
              <a:gd name="connsiteY0" fmla="*/ 420832 h 1244412"/>
              <a:gd name="connsiteX1" fmla="*/ 137679 w 706148"/>
              <a:gd name="connsiteY1" fmla="*/ 1244095 h 1244412"/>
              <a:gd name="connsiteX2" fmla="*/ 545522 w 706148"/>
              <a:gd name="connsiteY2" fmla="*/ 1127413 h 1244412"/>
              <a:gd name="connsiteX3" fmla="*/ 685800 w 706148"/>
              <a:gd name="connsiteY3" fmla="*/ 966354 h 1244412"/>
              <a:gd name="connsiteX4" fmla="*/ 700520 w 706148"/>
              <a:gd name="connsiteY4" fmla="*/ 805295 h 1244412"/>
              <a:gd name="connsiteX5" fmla="*/ 571500 w 706148"/>
              <a:gd name="connsiteY5" fmla="*/ 0 h 1244412"/>
              <a:gd name="connsiteX6" fmla="*/ 488372 w 706148"/>
              <a:gd name="connsiteY6" fmla="*/ 270163 h 1244412"/>
              <a:gd name="connsiteX7" fmla="*/ 254577 w 706148"/>
              <a:gd name="connsiteY7" fmla="*/ 394854 h 1244412"/>
              <a:gd name="connsiteX8" fmla="*/ 0 w 706148"/>
              <a:gd name="connsiteY8" fmla="*/ 420832 h 1244412"/>
              <a:gd name="connsiteX0" fmla="*/ 0 w 706148"/>
              <a:gd name="connsiteY0" fmla="*/ 420832 h 1244448"/>
              <a:gd name="connsiteX1" fmla="*/ 137679 w 706148"/>
              <a:gd name="connsiteY1" fmla="*/ 1244095 h 1244448"/>
              <a:gd name="connsiteX2" fmla="*/ 545522 w 706148"/>
              <a:gd name="connsiteY2" fmla="*/ 1127413 h 1244448"/>
              <a:gd name="connsiteX3" fmla="*/ 685800 w 706148"/>
              <a:gd name="connsiteY3" fmla="*/ 966354 h 1244448"/>
              <a:gd name="connsiteX4" fmla="*/ 700520 w 706148"/>
              <a:gd name="connsiteY4" fmla="*/ 805295 h 1244448"/>
              <a:gd name="connsiteX5" fmla="*/ 571500 w 706148"/>
              <a:gd name="connsiteY5" fmla="*/ 0 h 1244448"/>
              <a:gd name="connsiteX6" fmla="*/ 488372 w 706148"/>
              <a:gd name="connsiteY6" fmla="*/ 270163 h 1244448"/>
              <a:gd name="connsiteX7" fmla="*/ 254577 w 706148"/>
              <a:gd name="connsiteY7" fmla="*/ 394854 h 1244448"/>
              <a:gd name="connsiteX8" fmla="*/ 0 w 706148"/>
              <a:gd name="connsiteY8" fmla="*/ 420832 h 1244448"/>
              <a:gd name="connsiteX0" fmla="*/ 0 w 706148"/>
              <a:gd name="connsiteY0" fmla="*/ 420832 h 1244448"/>
              <a:gd name="connsiteX1" fmla="*/ 137679 w 706148"/>
              <a:gd name="connsiteY1" fmla="*/ 1244095 h 1244448"/>
              <a:gd name="connsiteX2" fmla="*/ 545522 w 706148"/>
              <a:gd name="connsiteY2" fmla="*/ 1127413 h 1244448"/>
              <a:gd name="connsiteX3" fmla="*/ 685800 w 706148"/>
              <a:gd name="connsiteY3" fmla="*/ 966354 h 1244448"/>
              <a:gd name="connsiteX4" fmla="*/ 700520 w 706148"/>
              <a:gd name="connsiteY4" fmla="*/ 805295 h 1244448"/>
              <a:gd name="connsiteX5" fmla="*/ 571500 w 706148"/>
              <a:gd name="connsiteY5" fmla="*/ 0 h 1244448"/>
              <a:gd name="connsiteX6" fmla="*/ 485991 w 706148"/>
              <a:gd name="connsiteY6" fmla="*/ 263019 h 1244448"/>
              <a:gd name="connsiteX7" fmla="*/ 254577 w 706148"/>
              <a:gd name="connsiteY7" fmla="*/ 394854 h 1244448"/>
              <a:gd name="connsiteX8" fmla="*/ 0 w 706148"/>
              <a:gd name="connsiteY8" fmla="*/ 420832 h 1244448"/>
              <a:gd name="connsiteX0" fmla="*/ 0 w 706148"/>
              <a:gd name="connsiteY0" fmla="*/ 420832 h 1244448"/>
              <a:gd name="connsiteX1" fmla="*/ 137679 w 706148"/>
              <a:gd name="connsiteY1" fmla="*/ 1244095 h 1244448"/>
              <a:gd name="connsiteX2" fmla="*/ 545522 w 706148"/>
              <a:gd name="connsiteY2" fmla="*/ 1127413 h 1244448"/>
              <a:gd name="connsiteX3" fmla="*/ 685800 w 706148"/>
              <a:gd name="connsiteY3" fmla="*/ 966354 h 1244448"/>
              <a:gd name="connsiteX4" fmla="*/ 700520 w 706148"/>
              <a:gd name="connsiteY4" fmla="*/ 805295 h 1244448"/>
              <a:gd name="connsiteX5" fmla="*/ 571500 w 706148"/>
              <a:gd name="connsiteY5" fmla="*/ 0 h 1244448"/>
              <a:gd name="connsiteX6" fmla="*/ 481228 w 706148"/>
              <a:gd name="connsiteY6" fmla="*/ 260638 h 1244448"/>
              <a:gd name="connsiteX7" fmla="*/ 254577 w 706148"/>
              <a:gd name="connsiteY7" fmla="*/ 394854 h 1244448"/>
              <a:gd name="connsiteX8" fmla="*/ 0 w 706148"/>
              <a:gd name="connsiteY8" fmla="*/ 420832 h 1244448"/>
              <a:gd name="connsiteX0" fmla="*/ 0 w 706148"/>
              <a:gd name="connsiteY0" fmla="*/ 420832 h 1244448"/>
              <a:gd name="connsiteX1" fmla="*/ 137679 w 706148"/>
              <a:gd name="connsiteY1" fmla="*/ 1244095 h 1244448"/>
              <a:gd name="connsiteX2" fmla="*/ 545522 w 706148"/>
              <a:gd name="connsiteY2" fmla="*/ 1127413 h 1244448"/>
              <a:gd name="connsiteX3" fmla="*/ 685800 w 706148"/>
              <a:gd name="connsiteY3" fmla="*/ 966354 h 1244448"/>
              <a:gd name="connsiteX4" fmla="*/ 700520 w 706148"/>
              <a:gd name="connsiteY4" fmla="*/ 805295 h 1244448"/>
              <a:gd name="connsiteX5" fmla="*/ 571500 w 706148"/>
              <a:gd name="connsiteY5" fmla="*/ 0 h 1244448"/>
              <a:gd name="connsiteX6" fmla="*/ 481228 w 706148"/>
              <a:gd name="connsiteY6" fmla="*/ 260638 h 1244448"/>
              <a:gd name="connsiteX7" fmla="*/ 254577 w 706148"/>
              <a:gd name="connsiteY7" fmla="*/ 394854 h 1244448"/>
              <a:gd name="connsiteX8" fmla="*/ 0 w 706148"/>
              <a:gd name="connsiteY8" fmla="*/ 420832 h 124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148" h="1244448">
                <a:moveTo>
                  <a:pt x="0" y="420832"/>
                </a:moveTo>
                <a:lnTo>
                  <a:pt x="137679" y="1244095"/>
                </a:lnTo>
                <a:cubicBezTo>
                  <a:pt x="326230" y="1249939"/>
                  <a:pt x="458933" y="1182098"/>
                  <a:pt x="545522" y="1127413"/>
                </a:cubicBezTo>
                <a:cubicBezTo>
                  <a:pt x="622588" y="1078742"/>
                  <a:pt x="659967" y="1020040"/>
                  <a:pt x="685800" y="966354"/>
                </a:cubicBezTo>
                <a:cubicBezTo>
                  <a:pt x="711633" y="912668"/>
                  <a:pt x="708313" y="889937"/>
                  <a:pt x="700520" y="805295"/>
                </a:cubicBezTo>
                <a:lnTo>
                  <a:pt x="571500" y="0"/>
                </a:lnTo>
                <a:cubicBezTo>
                  <a:pt x="568685" y="117980"/>
                  <a:pt x="536626" y="196984"/>
                  <a:pt x="481228" y="260638"/>
                </a:cubicBezTo>
                <a:cubicBezTo>
                  <a:pt x="426027" y="324066"/>
                  <a:pt x="334782" y="368155"/>
                  <a:pt x="254577" y="394854"/>
                </a:cubicBezTo>
                <a:cubicBezTo>
                  <a:pt x="174372" y="421553"/>
                  <a:pt x="81395" y="431692"/>
                  <a:pt x="0" y="420832"/>
                </a:cubicBez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フリーフォーム: 図形 165">
            <a:extLst>
              <a:ext uri="{FF2B5EF4-FFF2-40B4-BE49-F238E27FC236}">
                <a16:creationId xmlns:a16="http://schemas.microsoft.com/office/drawing/2014/main" id="{1678FCEE-A480-4506-BC61-216142244E61}"/>
              </a:ext>
            </a:extLst>
          </p:cNvPr>
          <p:cNvSpPr/>
          <p:nvPr/>
        </p:nvSpPr>
        <p:spPr>
          <a:xfrm>
            <a:off x="504825" y="4608189"/>
            <a:ext cx="950119" cy="640119"/>
          </a:xfrm>
          <a:custGeom>
            <a:avLst/>
            <a:gdLst>
              <a:gd name="connsiteX0" fmla="*/ 309563 w 888206"/>
              <a:gd name="connsiteY0" fmla="*/ 0 h 626269"/>
              <a:gd name="connsiteX1" fmla="*/ 19050 w 888206"/>
              <a:gd name="connsiteY1" fmla="*/ 192882 h 626269"/>
              <a:gd name="connsiteX2" fmla="*/ 0 w 888206"/>
              <a:gd name="connsiteY2" fmla="*/ 476250 h 626269"/>
              <a:gd name="connsiteX3" fmla="*/ 302419 w 888206"/>
              <a:gd name="connsiteY3" fmla="*/ 626269 h 626269"/>
              <a:gd name="connsiteX4" fmla="*/ 809625 w 888206"/>
              <a:gd name="connsiteY4" fmla="*/ 483394 h 626269"/>
              <a:gd name="connsiteX5" fmla="*/ 888206 w 888206"/>
              <a:gd name="connsiteY5" fmla="*/ 171450 h 626269"/>
              <a:gd name="connsiteX6" fmla="*/ 728663 w 888206"/>
              <a:gd name="connsiteY6" fmla="*/ 14288 h 626269"/>
              <a:gd name="connsiteX7" fmla="*/ 309563 w 888206"/>
              <a:gd name="connsiteY7" fmla="*/ 0 h 626269"/>
              <a:gd name="connsiteX0" fmla="*/ 338160 w 916803"/>
              <a:gd name="connsiteY0" fmla="*/ 0 h 626269"/>
              <a:gd name="connsiteX1" fmla="*/ 47647 w 916803"/>
              <a:gd name="connsiteY1" fmla="*/ 192882 h 626269"/>
              <a:gd name="connsiteX2" fmla="*/ 28597 w 916803"/>
              <a:gd name="connsiteY2" fmla="*/ 476250 h 626269"/>
              <a:gd name="connsiteX3" fmla="*/ 331016 w 916803"/>
              <a:gd name="connsiteY3" fmla="*/ 626269 h 626269"/>
              <a:gd name="connsiteX4" fmla="*/ 838222 w 916803"/>
              <a:gd name="connsiteY4" fmla="*/ 483394 h 626269"/>
              <a:gd name="connsiteX5" fmla="*/ 916803 w 916803"/>
              <a:gd name="connsiteY5" fmla="*/ 171450 h 626269"/>
              <a:gd name="connsiteX6" fmla="*/ 757260 w 916803"/>
              <a:gd name="connsiteY6" fmla="*/ 14288 h 626269"/>
              <a:gd name="connsiteX7" fmla="*/ 338160 w 916803"/>
              <a:gd name="connsiteY7" fmla="*/ 0 h 626269"/>
              <a:gd name="connsiteX0" fmla="*/ 351150 w 929793"/>
              <a:gd name="connsiteY0" fmla="*/ 0 h 626269"/>
              <a:gd name="connsiteX1" fmla="*/ 60637 w 929793"/>
              <a:gd name="connsiteY1" fmla="*/ 192882 h 626269"/>
              <a:gd name="connsiteX2" fmla="*/ 41587 w 929793"/>
              <a:gd name="connsiteY2" fmla="*/ 476250 h 626269"/>
              <a:gd name="connsiteX3" fmla="*/ 344006 w 929793"/>
              <a:gd name="connsiteY3" fmla="*/ 626269 h 626269"/>
              <a:gd name="connsiteX4" fmla="*/ 851212 w 929793"/>
              <a:gd name="connsiteY4" fmla="*/ 483394 h 626269"/>
              <a:gd name="connsiteX5" fmla="*/ 929793 w 929793"/>
              <a:gd name="connsiteY5" fmla="*/ 171450 h 626269"/>
              <a:gd name="connsiteX6" fmla="*/ 770250 w 929793"/>
              <a:gd name="connsiteY6" fmla="*/ 14288 h 626269"/>
              <a:gd name="connsiteX7" fmla="*/ 351150 w 929793"/>
              <a:gd name="connsiteY7" fmla="*/ 0 h 626269"/>
              <a:gd name="connsiteX0" fmla="*/ 351150 w 929793"/>
              <a:gd name="connsiteY0" fmla="*/ 0 h 641864"/>
              <a:gd name="connsiteX1" fmla="*/ 60637 w 929793"/>
              <a:gd name="connsiteY1" fmla="*/ 192882 h 641864"/>
              <a:gd name="connsiteX2" fmla="*/ 41587 w 929793"/>
              <a:gd name="connsiteY2" fmla="*/ 476250 h 641864"/>
              <a:gd name="connsiteX3" fmla="*/ 344006 w 929793"/>
              <a:gd name="connsiteY3" fmla="*/ 626269 h 641864"/>
              <a:gd name="connsiteX4" fmla="*/ 851212 w 929793"/>
              <a:gd name="connsiteY4" fmla="*/ 483394 h 641864"/>
              <a:gd name="connsiteX5" fmla="*/ 929793 w 929793"/>
              <a:gd name="connsiteY5" fmla="*/ 171450 h 641864"/>
              <a:gd name="connsiteX6" fmla="*/ 770250 w 929793"/>
              <a:gd name="connsiteY6" fmla="*/ 14288 h 641864"/>
              <a:gd name="connsiteX7" fmla="*/ 351150 w 929793"/>
              <a:gd name="connsiteY7" fmla="*/ 0 h 641864"/>
              <a:gd name="connsiteX0" fmla="*/ 351150 w 929793"/>
              <a:gd name="connsiteY0" fmla="*/ 0 h 626310"/>
              <a:gd name="connsiteX1" fmla="*/ 60637 w 929793"/>
              <a:gd name="connsiteY1" fmla="*/ 192882 h 626310"/>
              <a:gd name="connsiteX2" fmla="*/ 41587 w 929793"/>
              <a:gd name="connsiteY2" fmla="*/ 476250 h 626310"/>
              <a:gd name="connsiteX3" fmla="*/ 344006 w 929793"/>
              <a:gd name="connsiteY3" fmla="*/ 626269 h 626310"/>
              <a:gd name="connsiteX4" fmla="*/ 851212 w 929793"/>
              <a:gd name="connsiteY4" fmla="*/ 483394 h 626310"/>
              <a:gd name="connsiteX5" fmla="*/ 929793 w 929793"/>
              <a:gd name="connsiteY5" fmla="*/ 171450 h 626310"/>
              <a:gd name="connsiteX6" fmla="*/ 770250 w 929793"/>
              <a:gd name="connsiteY6" fmla="*/ 14288 h 626310"/>
              <a:gd name="connsiteX7" fmla="*/ 351150 w 929793"/>
              <a:gd name="connsiteY7" fmla="*/ 0 h 626310"/>
              <a:gd name="connsiteX0" fmla="*/ 351150 w 932639"/>
              <a:gd name="connsiteY0" fmla="*/ 0 h 626310"/>
              <a:gd name="connsiteX1" fmla="*/ 60637 w 932639"/>
              <a:gd name="connsiteY1" fmla="*/ 192882 h 626310"/>
              <a:gd name="connsiteX2" fmla="*/ 41587 w 932639"/>
              <a:gd name="connsiteY2" fmla="*/ 476250 h 626310"/>
              <a:gd name="connsiteX3" fmla="*/ 344006 w 932639"/>
              <a:gd name="connsiteY3" fmla="*/ 626269 h 626310"/>
              <a:gd name="connsiteX4" fmla="*/ 851212 w 932639"/>
              <a:gd name="connsiteY4" fmla="*/ 483394 h 626310"/>
              <a:gd name="connsiteX5" fmla="*/ 929793 w 932639"/>
              <a:gd name="connsiteY5" fmla="*/ 171450 h 626310"/>
              <a:gd name="connsiteX6" fmla="*/ 770250 w 932639"/>
              <a:gd name="connsiteY6" fmla="*/ 14288 h 626310"/>
              <a:gd name="connsiteX7" fmla="*/ 351150 w 932639"/>
              <a:gd name="connsiteY7" fmla="*/ 0 h 626310"/>
              <a:gd name="connsiteX0" fmla="*/ 351150 w 929793"/>
              <a:gd name="connsiteY0" fmla="*/ 0 h 626310"/>
              <a:gd name="connsiteX1" fmla="*/ 60637 w 929793"/>
              <a:gd name="connsiteY1" fmla="*/ 192882 h 626310"/>
              <a:gd name="connsiteX2" fmla="*/ 41587 w 929793"/>
              <a:gd name="connsiteY2" fmla="*/ 476250 h 626310"/>
              <a:gd name="connsiteX3" fmla="*/ 344006 w 929793"/>
              <a:gd name="connsiteY3" fmla="*/ 626269 h 626310"/>
              <a:gd name="connsiteX4" fmla="*/ 851212 w 929793"/>
              <a:gd name="connsiteY4" fmla="*/ 483394 h 626310"/>
              <a:gd name="connsiteX5" fmla="*/ 929793 w 929793"/>
              <a:gd name="connsiteY5" fmla="*/ 171450 h 626310"/>
              <a:gd name="connsiteX6" fmla="*/ 770250 w 929793"/>
              <a:gd name="connsiteY6" fmla="*/ 14288 h 626310"/>
              <a:gd name="connsiteX7" fmla="*/ 351150 w 929793"/>
              <a:gd name="connsiteY7" fmla="*/ 0 h 626310"/>
              <a:gd name="connsiteX0" fmla="*/ 351150 w 929793"/>
              <a:gd name="connsiteY0" fmla="*/ 107 h 626417"/>
              <a:gd name="connsiteX1" fmla="*/ 60637 w 929793"/>
              <a:gd name="connsiteY1" fmla="*/ 192989 h 626417"/>
              <a:gd name="connsiteX2" fmla="*/ 41587 w 929793"/>
              <a:gd name="connsiteY2" fmla="*/ 476357 h 626417"/>
              <a:gd name="connsiteX3" fmla="*/ 344006 w 929793"/>
              <a:gd name="connsiteY3" fmla="*/ 626376 h 626417"/>
              <a:gd name="connsiteX4" fmla="*/ 851212 w 929793"/>
              <a:gd name="connsiteY4" fmla="*/ 483501 h 626417"/>
              <a:gd name="connsiteX5" fmla="*/ 929793 w 929793"/>
              <a:gd name="connsiteY5" fmla="*/ 171557 h 626417"/>
              <a:gd name="connsiteX6" fmla="*/ 770250 w 929793"/>
              <a:gd name="connsiteY6" fmla="*/ 14395 h 626417"/>
              <a:gd name="connsiteX7" fmla="*/ 351150 w 929793"/>
              <a:gd name="connsiteY7" fmla="*/ 107 h 626417"/>
              <a:gd name="connsiteX0" fmla="*/ 351150 w 929793"/>
              <a:gd name="connsiteY0" fmla="*/ 14864 h 641174"/>
              <a:gd name="connsiteX1" fmla="*/ 60637 w 929793"/>
              <a:gd name="connsiteY1" fmla="*/ 207746 h 641174"/>
              <a:gd name="connsiteX2" fmla="*/ 41587 w 929793"/>
              <a:gd name="connsiteY2" fmla="*/ 491114 h 641174"/>
              <a:gd name="connsiteX3" fmla="*/ 344006 w 929793"/>
              <a:gd name="connsiteY3" fmla="*/ 641133 h 641174"/>
              <a:gd name="connsiteX4" fmla="*/ 851212 w 929793"/>
              <a:gd name="connsiteY4" fmla="*/ 498258 h 641174"/>
              <a:gd name="connsiteX5" fmla="*/ 929793 w 929793"/>
              <a:gd name="connsiteY5" fmla="*/ 186314 h 641174"/>
              <a:gd name="connsiteX6" fmla="*/ 770250 w 929793"/>
              <a:gd name="connsiteY6" fmla="*/ 29152 h 641174"/>
              <a:gd name="connsiteX7" fmla="*/ 351150 w 929793"/>
              <a:gd name="connsiteY7" fmla="*/ 14864 h 641174"/>
              <a:gd name="connsiteX0" fmla="*/ 351150 w 929793"/>
              <a:gd name="connsiteY0" fmla="*/ 14864 h 641156"/>
              <a:gd name="connsiteX1" fmla="*/ 60637 w 929793"/>
              <a:gd name="connsiteY1" fmla="*/ 207746 h 641156"/>
              <a:gd name="connsiteX2" fmla="*/ 41587 w 929793"/>
              <a:gd name="connsiteY2" fmla="*/ 491114 h 641156"/>
              <a:gd name="connsiteX3" fmla="*/ 344006 w 929793"/>
              <a:gd name="connsiteY3" fmla="*/ 641133 h 641156"/>
              <a:gd name="connsiteX4" fmla="*/ 851212 w 929793"/>
              <a:gd name="connsiteY4" fmla="*/ 498258 h 641156"/>
              <a:gd name="connsiteX5" fmla="*/ 929793 w 929793"/>
              <a:gd name="connsiteY5" fmla="*/ 186314 h 641156"/>
              <a:gd name="connsiteX6" fmla="*/ 770250 w 929793"/>
              <a:gd name="connsiteY6" fmla="*/ 29152 h 641156"/>
              <a:gd name="connsiteX7" fmla="*/ 351150 w 929793"/>
              <a:gd name="connsiteY7" fmla="*/ 14864 h 641156"/>
              <a:gd name="connsiteX0" fmla="*/ 351150 w 929793"/>
              <a:gd name="connsiteY0" fmla="*/ 14864 h 656728"/>
              <a:gd name="connsiteX1" fmla="*/ 60637 w 929793"/>
              <a:gd name="connsiteY1" fmla="*/ 207746 h 656728"/>
              <a:gd name="connsiteX2" fmla="*/ 41587 w 929793"/>
              <a:gd name="connsiteY2" fmla="*/ 491114 h 656728"/>
              <a:gd name="connsiteX3" fmla="*/ 344006 w 929793"/>
              <a:gd name="connsiteY3" fmla="*/ 641133 h 656728"/>
              <a:gd name="connsiteX4" fmla="*/ 851212 w 929793"/>
              <a:gd name="connsiteY4" fmla="*/ 498258 h 656728"/>
              <a:gd name="connsiteX5" fmla="*/ 929793 w 929793"/>
              <a:gd name="connsiteY5" fmla="*/ 186314 h 656728"/>
              <a:gd name="connsiteX6" fmla="*/ 770250 w 929793"/>
              <a:gd name="connsiteY6" fmla="*/ 29152 h 656728"/>
              <a:gd name="connsiteX7" fmla="*/ 351150 w 929793"/>
              <a:gd name="connsiteY7" fmla="*/ 14864 h 656728"/>
              <a:gd name="connsiteX0" fmla="*/ 351150 w 929793"/>
              <a:gd name="connsiteY0" fmla="*/ 14864 h 642408"/>
              <a:gd name="connsiteX1" fmla="*/ 60637 w 929793"/>
              <a:gd name="connsiteY1" fmla="*/ 207746 h 642408"/>
              <a:gd name="connsiteX2" fmla="*/ 41587 w 929793"/>
              <a:gd name="connsiteY2" fmla="*/ 491114 h 642408"/>
              <a:gd name="connsiteX3" fmla="*/ 344006 w 929793"/>
              <a:gd name="connsiteY3" fmla="*/ 641133 h 642408"/>
              <a:gd name="connsiteX4" fmla="*/ 851212 w 929793"/>
              <a:gd name="connsiteY4" fmla="*/ 498258 h 642408"/>
              <a:gd name="connsiteX5" fmla="*/ 929793 w 929793"/>
              <a:gd name="connsiteY5" fmla="*/ 186314 h 642408"/>
              <a:gd name="connsiteX6" fmla="*/ 770250 w 929793"/>
              <a:gd name="connsiteY6" fmla="*/ 29152 h 642408"/>
              <a:gd name="connsiteX7" fmla="*/ 351150 w 929793"/>
              <a:gd name="connsiteY7" fmla="*/ 14864 h 642408"/>
              <a:gd name="connsiteX0" fmla="*/ 351150 w 935794"/>
              <a:gd name="connsiteY0" fmla="*/ 14864 h 642408"/>
              <a:gd name="connsiteX1" fmla="*/ 60637 w 935794"/>
              <a:gd name="connsiteY1" fmla="*/ 207746 h 642408"/>
              <a:gd name="connsiteX2" fmla="*/ 41587 w 935794"/>
              <a:gd name="connsiteY2" fmla="*/ 491114 h 642408"/>
              <a:gd name="connsiteX3" fmla="*/ 344006 w 935794"/>
              <a:gd name="connsiteY3" fmla="*/ 641133 h 642408"/>
              <a:gd name="connsiteX4" fmla="*/ 851212 w 935794"/>
              <a:gd name="connsiteY4" fmla="*/ 498258 h 642408"/>
              <a:gd name="connsiteX5" fmla="*/ 929793 w 935794"/>
              <a:gd name="connsiteY5" fmla="*/ 186314 h 642408"/>
              <a:gd name="connsiteX6" fmla="*/ 770250 w 935794"/>
              <a:gd name="connsiteY6" fmla="*/ 29152 h 642408"/>
              <a:gd name="connsiteX7" fmla="*/ 351150 w 935794"/>
              <a:gd name="connsiteY7" fmla="*/ 14864 h 642408"/>
              <a:gd name="connsiteX0" fmla="*/ 351150 w 935794"/>
              <a:gd name="connsiteY0" fmla="*/ 14864 h 642408"/>
              <a:gd name="connsiteX1" fmla="*/ 60637 w 935794"/>
              <a:gd name="connsiteY1" fmla="*/ 207746 h 642408"/>
              <a:gd name="connsiteX2" fmla="*/ 41587 w 935794"/>
              <a:gd name="connsiteY2" fmla="*/ 491114 h 642408"/>
              <a:gd name="connsiteX3" fmla="*/ 344006 w 935794"/>
              <a:gd name="connsiteY3" fmla="*/ 641133 h 642408"/>
              <a:gd name="connsiteX4" fmla="*/ 851212 w 935794"/>
              <a:gd name="connsiteY4" fmla="*/ 498258 h 642408"/>
              <a:gd name="connsiteX5" fmla="*/ 929793 w 935794"/>
              <a:gd name="connsiteY5" fmla="*/ 186314 h 642408"/>
              <a:gd name="connsiteX6" fmla="*/ 770250 w 935794"/>
              <a:gd name="connsiteY6" fmla="*/ 29152 h 642408"/>
              <a:gd name="connsiteX7" fmla="*/ 351150 w 935794"/>
              <a:gd name="connsiteY7" fmla="*/ 14864 h 642408"/>
              <a:gd name="connsiteX0" fmla="*/ 340870 w 925514"/>
              <a:gd name="connsiteY0" fmla="*/ 14864 h 642408"/>
              <a:gd name="connsiteX1" fmla="*/ 50357 w 925514"/>
              <a:gd name="connsiteY1" fmla="*/ 207746 h 642408"/>
              <a:gd name="connsiteX2" fmla="*/ 31307 w 925514"/>
              <a:gd name="connsiteY2" fmla="*/ 491114 h 642408"/>
              <a:gd name="connsiteX3" fmla="*/ 333726 w 925514"/>
              <a:gd name="connsiteY3" fmla="*/ 641133 h 642408"/>
              <a:gd name="connsiteX4" fmla="*/ 840932 w 925514"/>
              <a:gd name="connsiteY4" fmla="*/ 498258 h 642408"/>
              <a:gd name="connsiteX5" fmla="*/ 919513 w 925514"/>
              <a:gd name="connsiteY5" fmla="*/ 186314 h 642408"/>
              <a:gd name="connsiteX6" fmla="*/ 759970 w 925514"/>
              <a:gd name="connsiteY6" fmla="*/ 29152 h 642408"/>
              <a:gd name="connsiteX7" fmla="*/ 340870 w 925514"/>
              <a:gd name="connsiteY7" fmla="*/ 14864 h 642408"/>
              <a:gd name="connsiteX0" fmla="*/ 351127 w 935771"/>
              <a:gd name="connsiteY0" fmla="*/ 14864 h 641134"/>
              <a:gd name="connsiteX1" fmla="*/ 60614 w 935771"/>
              <a:gd name="connsiteY1" fmla="*/ 207746 h 641134"/>
              <a:gd name="connsiteX2" fmla="*/ 27276 w 935771"/>
              <a:gd name="connsiteY2" fmla="*/ 500639 h 641134"/>
              <a:gd name="connsiteX3" fmla="*/ 343983 w 935771"/>
              <a:gd name="connsiteY3" fmla="*/ 641133 h 641134"/>
              <a:gd name="connsiteX4" fmla="*/ 851189 w 935771"/>
              <a:gd name="connsiteY4" fmla="*/ 498258 h 641134"/>
              <a:gd name="connsiteX5" fmla="*/ 929770 w 935771"/>
              <a:gd name="connsiteY5" fmla="*/ 186314 h 641134"/>
              <a:gd name="connsiteX6" fmla="*/ 770227 w 935771"/>
              <a:gd name="connsiteY6" fmla="*/ 29152 h 641134"/>
              <a:gd name="connsiteX7" fmla="*/ 351127 w 935771"/>
              <a:gd name="connsiteY7" fmla="*/ 14864 h 641134"/>
              <a:gd name="connsiteX0" fmla="*/ 345887 w 930531"/>
              <a:gd name="connsiteY0" fmla="*/ 14864 h 641192"/>
              <a:gd name="connsiteX1" fmla="*/ 55374 w 930531"/>
              <a:gd name="connsiteY1" fmla="*/ 207746 h 641192"/>
              <a:gd name="connsiteX2" fmla="*/ 29180 w 930531"/>
              <a:gd name="connsiteY2" fmla="*/ 483971 h 641192"/>
              <a:gd name="connsiteX3" fmla="*/ 338743 w 930531"/>
              <a:gd name="connsiteY3" fmla="*/ 641133 h 641192"/>
              <a:gd name="connsiteX4" fmla="*/ 845949 w 930531"/>
              <a:gd name="connsiteY4" fmla="*/ 498258 h 641192"/>
              <a:gd name="connsiteX5" fmla="*/ 924530 w 930531"/>
              <a:gd name="connsiteY5" fmla="*/ 186314 h 641192"/>
              <a:gd name="connsiteX6" fmla="*/ 764987 w 930531"/>
              <a:gd name="connsiteY6" fmla="*/ 29152 h 641192"/>
              <a:gd name="connsiteX7" fmla="*/ 345887 w 930531"/>
              <a:gd name="connsiteY7" fmla="*/ 14864 h 641192"/>
              <a:gd name="connsiteX0" fmla="*/ 343117 w 931285"/>
              <a:gd name="connsiteY0" fmla="*/ 14864 h 631674"/>
              <a:gd name="connsiteX1" fmla="*/ 52604 w 931285"/>
              <a:gd name="connsiteY1" fmla="*/ 207746 h 631674"/>
              <a:gd name="connsiteX2" fmla="*/ 26410 w 931285"/>
              <a:gd name="connsiteY2" fmla="*/ 483971 h 631674"/>
              <a:gd name="connsiteX3" fmla="*/ 335973 w 931285"/>
              <a:gd name="connsiteY3" fmla="*/ 631608 h 631674"/>
              <a:gd name="connsiteX4" fmla="*/ 843179 w 931285"/>
              <a:gd name="connsiteY4" fmla="*/ 498258 h 631674"/>
              <a:gd name="connsiteX5" fmla="*/ 921760 w 931285"/>
              <a:gd name="connsiteY5" fmla="*/ 186314 h 631674"/>
              <a:gd name="connsiteX6" fmla="*/ 762217 w 931285"/>
              <a:gd name="connsiteY6" fmla="*/ 29152 h 631674"/>
              <a:gd name="connsiteX7" fmla="*/ 343117 w 931285"/>
              <a:gd name="connsiteY7" fmla="*/ 14864 h 631674"/>
              <a:gd name="connsiteX0" fmla="*/ 343117 w 925342"/>
              <a:gd name="connsiteY0" fmla="*/ 14864 h 631614"/>
              <a:gd name="connsiteX1" fmla="*/ 52604 w 925342"/>
              <a:gd name="connsiteY1" fmla="*/ 207746 h 631614"/>
              <a:gd name="connsiteX2" fmla="*/ 26410 w 925342"/>
              <a:gd name="connsiteY2" fmla="*/ 483971 h 631614"/>
              <a:gd name="connsiteX3" fmla="*/ 335973 w 925342"/>
              <a:gd name="connsiteY3" fmla="*/ 631608 h 631614"/>
              <a:gd name="connsiteX4" fmla="*/ 826510 w 925342"/>
              <a:gd name="connsiteY4" fmla="*/ 488733 h 631614"/>
              <a:gd name="connsiteX5" fmla="*/ 921760 w 925342"/>
              <a:gd name="connsiteY5" fmla="*/ 186314 h 631614"/>
              <a:gd name="connsiteX6" fmla="*/ 762217 w 925342"/>
              <a:gd name="connsiteY6" fmla="*/ 29152 h 631614"/>
              <a:gd name="connsiteX7" fmla="*/ 343117 w 925342"/>
              <a:gd name="connsiteY7" fmla="*/ 14864 h 631614"/>
              <a:gd name="connsiteX0" fmla="*/ 343117 w 925342"/>
              <a:gd name="connsiteY0" fmla="*/ 21241 h 637991"/>
              <a:gd name="connsiteX1" fmla="*/ 52604 w 925342"/>
              <a:gd name="connsiteY1" fmla="*/ 214123 h 637991"/>
              <a:gd name="connsiteX2" fmla="*/ 26410 w 925342"/>
              <a:gd name="connsiteY2" fmla="*/ 490348 h 637991"/>
              <a:gd name="connsiteX3" fmla="*/ 335973 w 925342"/>
              <a:gd name="connsiteY3" fmla="*/ 637985 h 637991"/>
              <a:gd name="connsiteX4" fmla="*/ 826510 w 925342"/>
              <a:gd name="connsiteY4" fmla="*/ 495110 h 637991"/>
              <a:gd name="connsiteX5" fmla="*/ 921760 w 925342"/>
              <a:gd name="connsiteY5" fmla="*/ 192691 h 637991"/>
              <a:gd name="connsiteX6" fmla="*/ 762217 w 925342"/>
              <a:gd name="connsiteY6" fmla="*/ 35529 h 637991"/>
              <a:gd name="connsiteX7" fmla="*/ 343117 w 925342"/>
              <a:gd name="connsiteY7" fmla="*/ 21241 h 637991"/>
              <a:gd name="connsiteX0" fmla="*/ 343117 w 925342"/>
              <a:gd name="connsiteY0" fmla="*/ 23341 h 640091"/>
              <a:gd name="connsiteX1" fmla="*/ 52604 w 925342"/>
              <a:gd name="connsiteY1" fmla="*/ 216223 h 640091"/>
              <a:gd name="connsiteX2" fmla="*/ 26410 w 925342"/>
              <a:gd name="connsiteY2" fmla="*/ 492448 h 640091"/>
              <a:gd name="connsiteX3" fmla="*/ 335973 w 925342"/>
              <a:gd name="connsiteY3" fmla="*/ 640085 h 640091"/>
              <a:gd name="connsiteX4" fmla="*/ 826510 w 925342"/>
              <a:gd name="connsiteY4" fmla="*/ 497210 h 640091"/>
              <a:gd name="connsiteX5" fmla="*/ 921760 w 925342"/>
              <a:gd name="connsiteY5" fmla="*/ 194791 h 640091"/>
              <a:gd name="connsiteX6" fmla="*/ 762217 w 925342"/>
              <a:gd name="connsiteY6" fmla="*/ 37629 h 640091"/>
              <a:gd name="connsiteX7" fmla="*/ 343117 w 925342"/>
              <a:gd name="connsiteY7" fmla="*/ 23341 h 640091"/>
              <a:gd name="connsiteX0" fmla="*/ 343117 w 925342"/>
              <a:gd name="connsiteY0" fmla="*/ 23341 h 640119"/>
              <a:gd name="connsiteX1" fmla="*/ 52604 w 925342"/>
              <a:gd name="connsiteY1" fmla="*/ 216223 h 640119"/>
              <a:gd name="connsiteX2" fmla="*/ 26410 w 925342"/>
              <a:gd name="connsiteY2" fmla="*/ 492448 h 640119"/>
              <a:gd name="connsiteX3" fmla="*/ 335973 w 925342"/>
              <a:gd name="connsiteY3" fmla="*/ 640085 h 640119"/>
              <a:gd name="connsiteX4" fmla="*/ 826510 w 925342"/>
              <a:gd name="connsiteY4" fmla="*/ 497210 h 640119"/>
              <a:gd name="connsiteX5" fmla="*/ 921760 w 925342"/>
              <a:gd name="connsiteY5" fmla="*/ 194791 h 640119"/>
              <a:gd name="connsiteX6" fmla="*/ 762217 w 925342"/>
              <a:gd name="connsiteY6" fmla="*/ 37629 h 640119"/>
              <a:gd name="connsiteX7" fmla="*/ 343117 w 925342"/>
              <a:gd name="connsiteY7" fmla="*/ 23341 h 640119"/>
              <a:gd name="connsiteX0" fmla="*/ 343117 w 925475"/>
              <a:gd name="connsiteY0" fmla="*/ 23341 h 640119"/>
              <a:gd name="connsiteX1" fmla="*/ 52604 w 925475"/>
              <a:gd name="connsiteY1" fmla="*/ 216223 h 640119"/>
              <a:gd name="connsiteX2" fmla="*/ 26410 w 925475"/>
              <a:gd name="connsiteY2" fmla="*/ 492448 h 640119"/>
              <a:gd name="connsiteX3" fmla="*/ 335973 w 925475"/>
              <a:gd name="connsiteY3" fmla="*/ 640085 h 640119"/>
              <a:gd name="connsiteX4" fmla="*/ 826510 w 925475"/>
              <a:gd name="connsiteY4" fmla="*/ 497210 h 640119"/>
              <a:gd name="connsiteX5" fmla="*/ 921760 w 925475"/>
              <a:gd name="connsiteY5" fmla="*/ 194791 h 640119"/>
              <a:gd name="connsiteX6" fmla="*/ 762217 w 925475"/>
              <a:gd name="connsiteY6" fmla="*/ 37629 h 640119"/>
              <a:gd name="connsiteX7" fmla="*/ 343117 w 925475"/>
              <a:gd name="connsiteY7" fmla="*/ 23341 h 640119"/>
              <a:gd name="connsiteX0" fmla="*/ 343117 w 926243"/>
              <a:gd name="connsiteY0" fmla="*/ 23341 h 640119"/>
              <a:gd name="connsiteX1" fmla="*/ 52604 w 926243"/>
              <a:gd name="connsiteY1" fmla="*/ 216223 h 640119"/>
              <a:gd name="connsiteX2" fmla="*/ 26410 w 926243"/>
              <a:gd name="connsiteY2" fmla="*/ 492448 h 640119"/>
              <a:gd name="connsiteX3" fmla="*/ 335973 w 926243"/>
              <a:gd name="connsiteY3" fmla="*/ 640085 h 640119"/>
              <a:gd name="connsiteX4" fmla="*/ 826510 w 926243"/>
              <a:gd name="connsiteY4" fmla="*/ 497210 h 640119"/>
              <a:gd name="connsiteX5" fmla="*/ 921760 w 926243"/>
              <a:gd name="connsiteY5" fmla="*/ 194791 h 640119"/>
              <a:gd name="connsiteX6" fmla="*/ 762217 w 926243"/>
              <a:gd name="connsiteY6" fmla="*/ 37629 h 640119"/>
              <a:gd name="connsiteX7" fmla="*/ 343117 w 926243"/>
              <a:gd name="connsiteY7" fmla="*/ 23341 h 64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243" h="640119">
                <a:moveTo>
                  <a:pt x="343117" y="23341"/>
                </a:moveTo>
                <a:cubicBezTo>
                  <a:pt x="233137" y="54904"/>
                  <a:pt x="105388" y="138039"/>
                  <a:pt x="52604" y="216223"/>
                </a:cubicBezTo>
                <a:cubicBezTo>
                  <a:pt x="-180" y="294407"/>
                  <a:pt x="-20818" y="421804"/>
                  <a:pt x="26410" y="492448"/>
                </a:cubicBezTo>
                <a:cubicBezTo>
                  <a:pt x="73638" y="563092"/>
                  <a:pt x="202634" y="642001"/>
                  <a:pt x="335973" y="640085"/>
                </a:cubicBezTo>
                <a:cubicBezTo>
                  <a:pt x="612198" y="636116"/>
                  <a:pt x="712210" y="580951"/>
                  <a:pt x="826510" y="497210"/>
                </a:cubicBezTo>
                <a:cubicBezTo>
                  <a:pt x="925438" y="424731"/>
                  <a:pt x="934412" y="271092"/>
                  <a:pt x="921760" y="194791"/>
                </a:cubicBezTo>
                <a:cubicBezTo>
                  <a:pt x="908664" y="115813"/>
                  <a:pt x="854406" y="69181"/>
                  <a:pt x="762217" y="37629"/>
                </a:cubicBezTo>
                <a:cubicBezTo>
                  <a:pt x="643790" y="-2903"/>
                  <a:pt x="477475" y="-15218"/>
                  <a:pt x="343117" y="23341"/>
                </a:cubicBez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フリーフォーム: 図形 166">
            <a:extLst>
              <a:ext uri="{FF2B5EF4-FFF2-40B4-BE49-F238E27FC236}">
                <a16:creationId xmlns:a16="http://schemas.microsoft.com/office/drawing/2014/main" id="{DC164E64-670E-4281-8122-DB9C000390FF}"/>
              </a:ext>
            </a:extLst>
          </p:cNvPr>
          <p:cNvSpPr/>
          <p:nvPr/>
        </p:nvSpPr>
        <p:spPr>
          <a:xfrm>
            <a:off x="526256" y="5067300"/>
            <a:ext cx="507207" cy="1007269"/>
          </a:xfrm>
          <a:custGeom>
            <a:avLst/>
            <a:gdLst>
              <a:gd name="connsiteX0" fmla="*/ 0 w 507207"/>
              <a:gd name="connsiteY0" fmla="*/ 0 h 1007269"/>
              <a:gd name="connsiteX1" fmla="*/ 157163 w 507207"/>
              <a:gd name="connsiteY1" fmla="*/ 842963 h 1007269"/>
              <a:gd name="connsiteX2" fmla="*/ 283369 w 507207"/>
              <a:gd name="connsiteY2" fmla="*/ 935831 h 1007269"/>
              <a:gd name="connsiteX3" fmla="*/ 507207 w 507207"/>
              <a:gd name="connsiteY3" fmla="*/ 1007269 h 1007269"/>
              <a:gd name="connsiteX4" fmla="*/ 369094 w 507207"/>
              <a:gd name="connsiteY4" fmla="*/ 180975 h 1007269"/>
              <a:gd name="connsiteX5" fmla="*/ 164307 w 507207"/>
              <a:gd name="connsiteY5" fmla="*/ 152400 h 1007269"/>
              <a:gd name="connsiteX6" fmla="*/ 0 w 507207"/>
              <a:gd name="connsiteY6" fmla="*/ 0 h 1007269"/>
              <a:gd name="connsiteX0" fmla="*/ 0 w 507207"/>
              <a:gd name="connsiteY0" fmla="*/ 0 h 1053150"/>
              <a:gd name="connsiteX1" fmla="*/ 157163 w 507207"/>
              <a:gd name="connsiteY1" fmla="*/ 842963 h 1053150"/>
              <a:gd name="connsiteX2" fmla="*/ 283369 w 507207"/>
              <a:gd name="connsiteY2" fmla="*/ 935831 h 1053150"/>
              <a:gd name="connsiteX3" fmla="*/ 507207 w 507207"/>
              <a:gd name="connsiteY3" fmla="*/ 1007269 h 1053150"/>
              <a:gd name="connsiteX4" fmla="*/ 369094 w 507207"/>
              <a:gd name="connsiteY4" fmla="*/ 180975 h 1053150"/>
              <a:gd name="connsiteX5" fmla="*/ 164307 w 507207"/>
              <a:gd name="connsiteY5" fmla="*/ 152400 h 1053150"/>
              <a:gd name="connsiteX6" fmla="*/ 0 w 507207"/>
              <a:gd name="connsiteY6" fmla="*/ 0 h 1053150"/>
              <a:gd name="connsiteX0" fmla="*/ 0 w 507207"/>
              <a:gd name="connsiteY0" fmla="*/ 31279 h 1084429"/>
              <a:gd name="connsiteX1" fmla="*/ 157163 w 507207"/>
              <a:gd name="connsiteY1" fmla="*/ 874242 h 1084429"/>
              <a:gd name="connsiteX2" fmla="*/ 283369 w 507207"/>
              <a:gd name="connsiteY2" fmla="*/ 967110 h 1084429"/>
              <a:gd name="connsiteX3" fmla="*/ 507207 w 507207"/>
              <a:gd name="connsiteY3" fmla="*/ 1038548 h 1084429"/>
              <a:gd name="connsiteX4" fmla="*/ 369094 w 507207"/>
              <a:gd name="connsiteY4" fmla="*/ 212254 h 1084429"/>
              <a:gd name="connsiteX5" fmla="*/ 164307 w 507207"/>
              <a:gd name="connsiteY5" fmla="*/ 183679 h 1084429"/>
              <a:gd name="connsiteX6" fmla="*/ 0 w 507207"/>
              <a:gd name="connsiteY6" fmla="*/ 31279 h 1084429"/>
              <a:gd name="connsiteX0" fmla="*/ 0 w 507207"/>
              <a:gd name="connsiteY0" fmla="*/ 31279 h 1084429"/>
              <a:gd name="connsiteX1" fmla="*/ 157163 w 507207"/>
              <a:gd name="connsiteY1" fmla="*/ 874242 h 1084429"/>
              <a:gd name="connsiteX2" fmla="*/ 283369 w 507207"/>
              <a:gd name="connsiteY2" fmla="*/ 967110 h 1084429"/>
              <a:gd name="connsiteX3" fmla="*/ 507207 w 507207"/>
              <a:gd name="connsiteY3" fmla="*/ 1038548 h 1084429"/>
              <a:gd name="connsiteX4" fmla="*/ 369094 w 507207"/>
              <a:gd name="connsiteY4" fmla="*/ 212254 h 1084429"/>
              <a:gd name="connsiteX5" fmla="*/ 164307 w 507207"/>
              <a:gd name="connsiteY5" fmla="*/ 183679 h 1084429"/>
              <a:gd name="connsiteX6" fmla="*/ 0 w 507207"/>
              <a:gd name="connsiteY6" fmla="*/ 31279 h 1084429"/>
              <a:gd name="connsiteX0" fmla="*/ 0 w 507207"/>
              <a:gd name="connsiteY0" fmla="*/ 0 h 1053150"/>
              <a:gd name="connsiteX1" fmla="*/ 157163 w 507207"/>
              <a:gd name="connsiteY1" fmla="*/ 842963 h 1053150"/>
              <a:gd name="connsiteX2" fmla="*/ 283369 w 507207"/>
              <a:gd name="connsiteY2" fmla="*/ 935831 h 1053150"/>
              <a:gd name="connsiteX3" fmla="*/ 507207 w 507207"/>
              <a:gd name="connsiteY3" fmla="*/ 1007269 h 1053150"/>
              <a:gd name="connsiteX4" fmla="*/ 369094 w 507207"/>
              <a:gd name="connsiteY4" fmla="*/ 180975 h 1053150"/>
              <a:gd name="connsiteX5" fmla="*/ 164307 w 507207"/>
              <a:gd name="connsiteY5" fmla="*/ 152400 h 1053150"/>
              <a:gd name="connsiteX6" fmla="*/ 0 w 507207"/>
              <a:gd name="connsiteY6" fmla="*/ 0 h 1053150"/>
              <a:gd name="connsiteX0" fmla="*/ 0 w 507207"/>
              <a:gd name="connsiteY0" fmla="*/ 0 h 1007331"/>
              <a:gd name="connsiteX1" fmla="*/ 157163 w 507207"/>
              <a:gd name="connsiteY1" fmla="*/ 842963 h 1007331"/>
              <a:gd name="connsiteX2" fmla="*/ 283369 w 507207"/>
              <a:gd name="connsiteY2" fmla="*/ 935831 h 1007331"/>
              <a:gd name="connsiteX3" fmla="*/ 507207 w 507207"/>
              <a:gd name="connsiteY3" fmla="*/ 1007269 h 1007331"/>
              <a:gd name="connsiteX4" fmla="*/ 369094 w 507207"/>
              <a:gd name="connsiteY4" fmla="*/ 180975 h 1007331"/>
              <a:gd name="connsiteX5" fmla="*/ 164307 w 507207"/>
              <a:gd name="connsiteY5" fmla="*/ 152400 h 1007331"/>
              <a:gd name="connsiteX6" fmla="*/ 0 w 507207"/>
              <a:gd name="connsiteY6" fmla="*/ 0 h 1007331"/>
              <a:gd name="connsiteX0" fmla="*/ 0 w 507207"/>
              <a:gd name="connsiteY0" fmla="*/ 0 h 1007331"/>
              <a:gd name="connsiteX1" fmla="*/ 157163 w 507207"/>
              <a:gd name="connsiteY1" fmla="*/ 842963 h 1007331"/>
              <a:gd name="connsiteX2" fmla="*/ 283369 w 507207"/>
              <a:gd name="connsiteY2" fmla="*/ 935831 h 1007331"/>
              <a:gd name="connsiteX3" fmla="*/ 507207 w 507207"/>
              <a:gd name="connsiteY3" fmla="*/ 1007269 h 1007331"/>
              <a:gd name="connsiteX4" fmla="*/ 369094 w 507207"/>
              <a:gd name="connsiteY4" fmla="*/ 180975 h 1007331"/>
              <a:gd name="connsiteX5" fmla="*/ 164307 w 507207"/>
              <a:gd name="connsiteY5" fmla="*/ 152400 h 1007331"/>
              <a:gd name="connsiteX6" fmla="*/ 0 w 507207"/>
              <a:gd name="connsiteY6" fmla="*/ 0 h 1007331"/>
              <a:gd name="connsiteX0" fmla="*/ 0 w 507207"/>
              <a:gd name="connsiteY0" fmla="*/ 0 h 1007331"/>
              <a:gd name="connsiteX1" fmla="*/ 157163 w 507207"/>
              <a:gd name="connsiteY1" fmla="*/ 842963 h 1007331"/>
              <a:gd name="connsiteX2" fmla="*/ 283369 w 507207"/>
              <a:gd name="connsiteY2" fmla="*/ 935831 h 1007331"/>
              <a:gd name="connsiteX3" fmla="*/ 507207 w 507207"/>
              <a:gd name="connsiteY3" fmla="*/ 1007269 h 1007331"/>
              <a:gd name="connsiteX4" fmla="*/ 369094 w 507207"/>
              <a:gd name="connsiteY4" fmla="*/ 180975 h 1007331"/>
              <a:gd name="connsiteX5" fmla="*/ 164307 w 507207"/>
              <a:gd name="connsiteY5" fmla="*/ 152400 h 1007331"/>
              <a:gd name="connsiteX6" fmla="*/ 0 w 507207"/>
              <a:gd name="connsiteY6" fmla="*/ 0 h 1007331"/>
              <a:gd name="connsiteX0" fmla="*/ 0 w 507207"/>
              <a:gd name="connsiteY0" fmla="*/ 0 h 1007331"/>
              <a:gd name="connsiteX1" fmla="*/ 157163 w 507207"/>
              <a:gd name="connsiteY1" fmla="*/ 842963 h 1007331"/>
              <a:gd name="connsiteX2" fmla="*/ 283369 w 507207"/>
              <a:gd name="connsiteY2" fmla="*/ 935831 h 1007331"/>
              <a:gd name="connsiteX3" fmla="*/ 507207 w 507207"/>
              <a:gd name="connsiteY3" fmla="*/ 1007269 h 1007331"/>
              <a:gd name="connsiteX4" fmla="*/ 369094 w 507207"/>
              <a:gd name="connsiteY4" fmla="*/ 180975 h 1007331"/>
              <a:gd name="connsiteX5" fmla="*/ 164307 w 507207"/>
              <a:gd name="connsiteY5" fmla="*/ 152400 h 1007331"/>
              <a:gd name="connsiteX6" fmla="*/ 0 w 507207"/>
              <a:gd name="connsiteY6" fmla="*/ 0 h 1007331"/>
              <a:gd name="connsiteX0" fmla="*/ 0 w 507207"/>
              <a:gd name="connsiteY0" fmla="*/ 0 h 1007269"/>
              <a:gd name="connsiteX1" fmla="*/ 157163 w 507207"/>
              <a:gd name="connsiteY1" fmla="*/ 842963 h 1007269"/>
              <a:gd name="connsiteX2" fmla="*/ 283369 w 507207"/>
              <a:gd name="connsiteY2" fmla="*/ 935831 h 1007269"/>
              <a:gd name="connsiteX3" fmla="*/ 507207 w 507207"/>
              <a:gd name="connsiteY3" fmla="*/ 1007269 h 1007269"/>
              <a:gd name="connsiteX4" fmla="*/ 369094 w 507207"/>
              <a:gd name="connsiteY4" fmla="*/ 180975 h 1007269"/>
              <a:gd name="connsiteX5" fmla="*/ 164307 w 507207"/>
              <a:gd name="connsiteY5" fmla="*/ 152400 h 1007269"/>
              <a:gd name="connsiteX6" fmla="*/ 0 w 507207"/>
              <a:gd name="connsiteY6" fmla="*/ 0 h 1007269"/>
              <a:gd name="connsiteX0" fmla="*/ 0 w 507207"/>
              <a:gd name="connsiteY0" fmla="*/ 0 h 1007269"/>
              <a:gd name="connsiteX1" fmla="*/ 157163 w 507207"/>
              <a:gd name="connsiteY1" fmla="*/ 842963 h 1007269"/>
              <a:gd name="connsiteX2" fmla="*/ 283369 w 507207"/>
              <a:gd name="connsiteY2" fmla="*/ 935831 h 1007269"/>
              <a:gd name="connsiteX3" fmla="*/ 507207 w 507207"/>
              <a:gd name="connsiteY3" fmla="*/ 1007269 h 1007269"/>
              <a:gd name="connsiteX4" fmla="*/ 369094 w 507207"/>
              <a:gd name="connsiteY4" fmla="*/ 180975 h 1007269"/>
              <a:gd name="connsiteX5" fmla="*/ 164307 w 507207"/>
              <a:gd name="connsiteY5" fmla="*/ 152400 h 1007269"/>
              <a:gd name="connsiteX6" fmla="*/ 0 w 507207"/>
              <a:gd name="connsiteY6" fmla="*/ 0 h 1007269"/>
              <a:gd name="connsiteX0" fmla="*/ 0 w 507207"/>
              <a:gd name="connsiteY0" fmla="*/ 0 h 1007269"/>
              <a:gd name="connsiteX1" fmla="*/ 157163 w 507207"/>
              <a:gd name="connsiteY1" fmla="*/ 842963 h 1007269"/>
              <a:gd name="connsiteX2" fmla="*/ 290513 w 507207"/>
              <a:gd name="connsiteY2" fmla="*/ 933449 h 1007269"/>
              <a:gd name="connsiteX3" fmla="*/ 507207 w 507207"/>
              <a:gd name="connsiteY3" fmla="*/ 1007269 h 1007269"/>
              <a:gd name="connsiteX4" fmla="*/ 369094 w 507207"/>
              <a:gd name="connsiteY4" fmla="*/ 180975 h 1007269"/>
              <a:gd name="connsiteX5" fmla="*/ 164307 w 507207"/>
              <a:gd name="connsiteY5" fmla="*/ 152400 h 1007269"/>
              <a:gd name="connsiteX6" fmla="*/ 0 w 507207"/>
              <a:gd name="connsiteY6" fmla="*/ 0 h 1007269"/>
              <a:gd name="connsiteX0" fmla="*/ 0 w 507207"/>
              <a:gd name="connsiteY0" fmla="*/ 0 h 1007269"/>
              <a:gd name="connsiteX1" fmla="*/ 157163 w 507207"/>
              <a:gd name="connsiteY1" fmla="*/ 842963 h 1007269"/>
              <a:gd name="connsiteX2" fmla="*/ 290513 w 507207"/>
              <a:gd name="connsiteY2" fmla="*/ 933449 h 1007269"/>
              <a:gd name="connsiteX3" fmla="*/ 507207 w 507207"/>
              <a:gd name="connsiteY3" fmla="*/ 1007269 h 1007269"/>
              <a:gd name="connsiteX4" fmla="*/ 369094 w 507207"/>
              <a:gd name="connsiteY4" fmla="*/ 180975 h 1007269"/>
              <a:gd name="connsiteX5" fmla="*/ 164307 w 507207"/>
              <a:gd name="connsiteY5" fmla="*/ 152400 h 1007269"/>
              <a:gd name="connsiteX6" fmla="*/ 0 w 507207"/>
              <a:gd name="connsiteY6" fmla="*/ 0 h 100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207" h="1007269">
                <a:moveTo>
                  <a:pt x="0" y="0"/>
                </a:moveTo>
                <a:lnTo>
                  <a:pt x="157163" y="842963"/>
                </a:lnTo>
                <a:cubicBezTo>
                  <a:pt x="202010" y="896541"/>
                  <a:pt x="232172" y="906065"/>
                  <a:pt x="290513" y="933449"/>
                </a:cubicBezTo>
                <a:cubicBezTo>
                  <a:pt x="348854" y="960833"/>
                  <a:pt x="409576" y="999728"/>
                  <a:pt x="507207" y="1007269"/>
                </a:cubicBezTo>
                <a:lnTo>
                  <a:pt x="369094" y="180975"/>
                </a:lnTo>
                <a:cubicBezTo>
                  <a:pt x="288131" y="181372"/>
                  <a:pt x="225823" y="182562"/>
                  <a:pt x="164307" y="152400"/>
                </a:cubicBezTo>
                <a:cubicBezTo>
                  <a:pt x="102791" y="122238"/>
                  <a:pt x="41673" y="80168"/>
                  <a:pt x="0" y="0"/>
                </a:cubicBezTo>
                <a:close/>
              </a:path>
            </a:pathLst>
          </a:custGeom>
          <a:solidFill>
            <a:srgbClr val="B0A378"/>
          </a:solidFill>
          <a:ln w="2540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648A387F-A208-4F2E-A5DF-9E15EE0F62D1}"/>
              </a:ext>
            </a:extLst>
          </p:cNvPr>
          <p:cNvSpPr/>
          <p:nvPr/>
        </p:nvSpPr>
        <p:spPr>
          <a:xfrm>
            <a:off x="526256" y="5112542"/>
            <a:ext cx="478632" cy="931070"/>
          </a:xfrm>
          <a:custGeom>
            <a:avLst/>
            <a:gdLst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85738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85738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78902"/>
              <a:gd name="connsiteX1" fmla="*/ 176213 w 495300"/>
              <a:gd name="connsiteY1" fmla="*/ 150019 h 978902"/>
              <a:gd name="connsiteX2" fmla="*/ 364331 w 495300"/>
              <a:gd name="connsiteY2" fmla="*/ 185738 h 978902"/>
              <a:gd name="connsiteX3" fmla="*/ 495300 w 495300"/>
              <a:gd name="connsiteY3" fmla="*/ 933450 h 978902"/>
              <a:gd name="connsiteX4" fmla="*/ 314325 w 495300"/>
              <a:gd name="connsiteY4" fmla="*/ 883444 h 978902"/>
              <a:gd name="connsiteX5" fmla="*/ 171450 w 495300"/>
              <a:gd name="connsiteY5" fmla="*/ 778669 h 978902"/>
              <a:gd name="connsiteX6" fmla="*/ 7144 w 495300"/>
              <a:gd name="connsiteY6" fmla="*/ 57150 h 978902"/>
              <a:gd name="connsiteX7" fmla="*/ 0 w 495300"/>
              <a:gd name="connsiteY7" fmla="*/ 0 h 978902"/>
              <a:gd name="connsiteX0" fmla="*/ 0 w 495300"/>
              <a:gd name="connsiteY0" fmla="*/ 0 h 978902"/>
              <a:gd name="connsiteX1" fmla="*/ 176213 w 495300"/>
              <a:gd name="connsiteY1" fmla="*/ 150019 h 978902"/>
              <a:gd name="connsiteX2" fmla="*/ 364331 w 495300"/>
              <a:gd name="connsiteY2" fmla="*/ 185738 h 978902"/>
              <a:gd name="connsiteX3" fmla="*/ 495300 w 495300"/>
              <a:gd name="connsiteY3" fmla="*/ 933450 h 978902"/>
              <a:gd name="connsiteX4" fmla="*/ 314325 w 495300"/>
              <a:gd name="connsiteY4" fmla="*/ 883444 h 978902"/>
              <a:gd name="connsiteX5" fmla="*/ 171450 w 495300"/>
              <a:gd name="connsiteY5" fmla="*/ 778669 h 978902"/>
              <a:gd name="connsiteX6" fmla="*/ 7144 w 495300"/>
              <a:gd name="connsiteY6" fmla="*/ 57150 h 978902"/>
              <a:gd name="connsiteX7" fmla="*/ 0 w 495300"/>
              <a:gd name="connsiteY7" fmla="*/ 0 h 978902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85738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85738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78594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57187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64331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54806 w 495300"/>
              <a:gd name="connsiteY2" fmla="*/ 173832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50019 h 933450"/>
              <a:gd name="connsiteX2" fmla="*/ 359568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76213 w 495300"/>
              <a:gd name="connsiteY1" fmla="*/ 147638 h 933450"/>
              <a:gd name="connsiteX2" fmla="*/ 359568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95300"/>
              <a:gd name="connsiteY0" fmla="*/ 0 h 933450"/>
              <a:gd name="connsiteX1" fmla="*/ 169069 w 495300"/>
              <a:gd name="connsiteY1" fmla="*/ 142875 h 933450"/>
              <a:gd name="connsiteX2" fmla="*/ 359568 w 495300"/>
              <a:gd name="connsiteY2" fmla="*/ 171450 h 933450"/>
              <a:gd name="connsiteX3" fmla="*/ 495300 w 495300"/>
              <a:gd name="connsiteY3" fmla="*/ 933450 h 933450"/>
              <a:gd name="connsiteX4" fmla="*/ 314325 w 495300"/>
              <a:gd name="connsiteY4" fmla="*/ 883444 h 933450"/>
              <a:gd name="connsiteX5" fmla="*/ 171450 w 495300"/>
              <a:gd name="connsiteY5" fmla="*/ 778669 h 933450"/>
              <a:gd name="connsiteX6" fmla="*/ 7144 w 495300"/>
              <a:gd name="connsiteY6" fmla="*/ 57150 h 933450"/>
              <a:gd name="connsiteX7" fmla="*/ 0 w 495300"/>
              <a:gd name="connsiteY7" fmla="*/ 0 h 933450"/>
              <a:gd name="connsiteX0" fmla="*/ 0 w 485775"/>
              <a:gd name="connsiteY0" fmla="*/ 0 h 931069"/>
              <a:gd name="connsiteX1" fmla="*/ 169069 w 485775"/>
              <a:gd name="connsiteY1" fmla="*/ 142875 h 931069"/>
              <a:gd name="connsiteX2" fmla="*/ 359568 w 485775"/>
              <a:gd name="connsiteY2" fmla="*/ 171450 h 931069"/>
              <a:gd name="connsiteX3" fmla="*/ 485775 w 485775"/>
              <a:gd name="connsiteY3" fmla="*/ 931069 h 931069"/>
              <a:gd name="connsiteX4" fmla="*/ 314325 w 485775"/>
              <a:gd name="connsiteY4" fmla="*/ 883444 h 931069"/>
              <a:gd name="connsiteX5" fmla="*/ 171450 w 485775"/>
              <a:gd name="connsiteY5" fmla="*/ 778669 h 931069"/>
              <a:gd name="connsiteX6" fmla="*/ 7144 w 485775"/>
              <a:gd name="connsiteY6" fmla="*/ 57150 h 931069"/>
              <a:gd name="connsiteX7" fmla="*/ 0 w 485775"/>
              <a:gd name="connsiteY7" fmla="*/ 0 h 931069"/>
              <a:gd name="connsiteX0" fmla="*/ 0 w 488156"/>
              <a:gd name="connsiteY0" fmla="*/ 0 h 928688"/>
              <a:gd name="connsiteX1" fmla="*/ 169069 w 488156"/>
              <a:gd name="connsiteY1" fmla="*/ 142875 h 928688"/>
              <a:gd name="connsiteX2" fmla="*/ 359568 w 488156"/>
              <a:gd name="connsiteY2" fmla="*/ 171450 h 928688"/>
              <a:gd name="connsiteX3" fmla="*/ 488156 w 488156"/>
              <a:gd name="connsiteY3" fmla="*/ 928688 h 928688"/>
              <a:gd name="connsiteX4" fmla="*/ 314325 w 488156"/>
              <a:gd name="connsiteY4" fmla="*/ 883444 h 928688"/>
              <a:gd name="connsiteX5" fmla="*/ 171450 w 488156"/>
              <a:gd name="connsiteY5" fmla="*/ 778669 h 928688"/>
              <a:gd name="connsiteX6" fmla="*/ 7144 w 488156"/>
              <a:gd name="connsiteY6" fmla="*/ 57150 h 928688"/>
              <a:gd name="connsiteX7" fmla="*/ 0 w 488156"/>
              <a:gd name="connsiteY7" fmla="*/ 0 h 928688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4325 w 490538"/>
              <a:gd name="connsiteY4" fmla="*/ 883444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4325 w 490538"/>
              <a:gd name="connsiteY4" fmla="*/ 876300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6706 w 490538"/>
              <a:gd name="connsiteY4" fmla="*/ 864394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6706 w 490538"/>
              <a:gd name="connsiteY4" fmla="*/ 876300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6706 w 490538"/>
              <a:gd name="connsiteY4" fmla="*/ 871538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6706 w 490538"/>
              <a:gd name="connsiteY4" fmla="*/ 871538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6706 w 490538"/>
              <a:gd name="connsiteY4" fmla="*/ 871538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0 w 490538"/>
              <a:gd name="connsiteY0" fmla="*/ 0 h 935832"/>
              <a:gd name="connsiteX1" fmla="*/ 169069 w 490538"/>
              <a:gd name="connsiteY1" fmla="*/ 142875 h 935832"/>
              <a:gd name="connsiteX2" fmla="*/ 359568 w 490538"/>
              <a:gd name="connsiteY2" fmla="*/ 171450 h 935832"/>
              <a:gd name="connsiteX3" fmla="*/ 490538 w 490538"/>
              <a:gd name="connsiteY3" fmla="*/ 935832 h 935832"/>
              <a:gd name="connsiteX4" fmla="*/ 316706 w 490538"/>
              <a:gd name="connsiteY4" fmla="*/ 871538 h 935832"/>
              <a:gd name="connsiteX5" fmla="*/ 171450 w 490538"/>
              <a:gd name="connsiteY5" fmla="*/ 778669 h 935832"/>
              <a:gd name="connsiteX6" fmla="*/ 7144 w 490538"/>
              <a:gd name="connsiteY6" fmla="*/ 57150 h 935832"/>
              <a:gd name="connsiteX7" fmla="*/ 0 w 490538"/>
              <a:gd name="connsiteY7" fmla="*/ 0 h 935832"/>
              <a:gd name="connsiteX0" fmla="*/ 4762 w 483394"/>
              <a:gd name="connsiteY0" fmla="*/ 0 h 931070"/>
              <a:gd name="connsiteX1" fmla="*/ 161925 w 483394"/>
              <a:gd name="connsiteY1" fmla="*/ 138113 h 931070"/>
              <a:gd name="connsiteX2" fmla="*/ 352424 w 483394"/>
              <a:gd name="connsiteY2" fmla="*/ 166688 h 931070"/>
              <a:gd name="connsiteX3" fmla="*/ 483394 w 483394"/>
              <a:gd name="connsiteY3" fmla="*/ 931070 h 931070"/>
              <a:gd name="connsiteX4" fmla="*/ 309562 w 483394"/>
              <a:gd name="connsiteY4" fmla="*/ 866776 h 931070"/>
              <a:gd name="connsiteX5" fmla="*/ 164306 w 483394"/>
              <a:gd name="connsiteY5" fmla="*/ 773907 h 931070"/>
              <a:gd name="connsiteX6" fmla="*/ 0 w 483394"/>
              <a:gd name="connsiteY6" fmla="*/ 52388 h 931070"/>
              <a:gd name="connsiteX7" fmla="*/ 4762 w 483394"/>
              <a:gd name="connsiteY7" fmla="*/ 0 h 931070"/>
              <a:gd name="connsiteX0" fmla="*/ 0 w 478632"/>
              <a:gd name="connsiteY0" fmla="*/ 0 h 931070"/>
              <a:gd name="connsiteX1" fmla="*/ 157163 w 478632"/>
              <a:gd name="connsiteY1" fmla="*/ 138113 h 931070"/>
              <a:gd name="connsiteX2" fmla="*/ 347662 w 478632"/>
              <a:gd name="connsiteY2" fmla="*/ 166688 h 931070"/>
              <a:gd name="connsiteX3" fmla="*/ 478632 w 478632"/>
              <a:gd name="connsiteY3" fmla="*/ 931070 h 931070"/>
              <a:gd name="connsiteX4" fmla="*/ 304800 w 478632"/>
              <a:gd name="connsiteY4" fmla="*/ 866776 h 931070"/>
              <a:gd name="connsiteX5" fmla="*/ 159544 w 478632"/>
              <a:gd name="connsiteY5" fmla="*/ 773907 h 931070"/>
              <a:gd name="connsiteX6" fmla="*/ 9525 w 478632"/>
              <a:gd name="connsiteY6" fmla="*/ 64294 h 931070"/>
              <a:gd name="connsiteX7" fmla="*/ 0 w 478632"/>
              <a:gd name="connsiteY7" fmla="*/ 0 h 93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632" h="931070">
                <a:moveTo>
                  <a:pt x="0" y="0"/>
                </a:moveTo>
                <a:cubicBezTo>
                  <a:pt x="28178" y="15478"/>
                  <a:pt x="99219" y="110332"/>
                  <a:pt x="157163" y="138113"/>
                </a:cubicBezTo>
                <a:cubicBezTo>
                  <a:pt x="215107" y="165894"/>
                  <a:pt x="287338" y="162322"/>
                  <a:pt x="347662" y="166688"/>
                </a:cubicBezTo>
                <a:lnTo>
                  <a:pt x="478632" y="931070"/>
                </a:lnTo>
                <a:cubicBezTo>
                  <a:pt x="415529" y="928292"/>
                  <a:pt x="357981" y="892970"/>
                  <a:pt x="304800" y="866776"/>
                </a:cubicBezTo>
                <a:cubicBezTo>
                  <a:pt x="251619" y="840582"/>
                  <a:pt x="186929" y="816373"/>
                  <a:pt x="159544" y="773907"/>
                </a:cubicBezTo>
                <a:lnTo>
                  <a:pt x="9525" y="64294"/>
                </a:lnTo>
                <a:lnTo>
                  <a:pt x="0" y="0"/>
                </a:ln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9" name="フリーフォーム: 図形 168">
            <a:extLst>
              <a:ext uri="{FF2B5EF4-FFF2-40B4-BE49-F238E27FC236}">
                <a16:creationId xmlns:a16="http://schemas.microsoft.com/office/drawing/2014/main" id="{5A00D019-9889-4481-9A77-C103BC8C3EE9}"/>
              </a:ext>
            </a:extLst>
          </p:cNvPr>
          <p:cNvSpPr/>
          <p:nvPr/>
        </p:nvSpPr>
        <p:spPr>
          <a:xfrm>
            <a:off x="421481" y="5119688"/>
            <a:ext cx="512283" cy="776287"/>
          </a:xfrm>
          <a:custGeom>
            <a:avLst/>
            <a:gdLst>
              <a:gd name="connsiteX0" fmla="*/ 0 w 488157"/>
              <a:gd name="connsiteY0" fmla="*/ 33337 h 776287"/>
              <a:gd name="connsiteX1" fmla="*/ 100013 w 488157"/>
              <a:gd name="connsiteY1" fmla="*/ 0 h 776287"/>
              <a:gd name="connsiteX2" fmla="*/ 195263 w 488157"/>
              <a:gd name="connsiteY2" fmla="*/ 166687 h 776287"/>
              <a:gd name="connsiteX3" fmla="*/ 371475 w 488157"/>
              <a:gd name="connsiteY3" fmla="*/ 359568 h 776287"/>
              <a:gd name="connsiteX4" fmla="*/ 476250 w 488157"/>
              <a:gd name="connsiteY4" fmla="*/ 461962 h 776287"/>
              <a:gd name="connsiteX5" fmla="*/ 488157 w 488157"/>
              <a:gd name="connsiteY5" fmla="*/ 640556 h 776287"/>
              <a:gd name="connsiteX6" fmla="*/ 261938 w 488157"/>
              <a:gd name="connsiteY6" fmla="*/ 776287 h 776287"/>
              <a:gd name="connsiteX7" fmla="*/ 209550 w 488157"/>
              <a:gd name="connsiteY7" fmla="*/ 528637 h 776287"/>
              <a:gd name="connsiteX8" fmla="*/ 114300 w 488157"/>
              <a:gd name="connsiteY8" fmla="*/ 269081 h 776287"/>
              <a:gd name="connsiteX9" fmla="*/ 0 w 488157"/>
              <a:gd name="connsiteY9" fmla="*/ 33337 h 776287"/>
              <a:gd name="connsiteX0" fmla="*/ 0 w 488157"/>
              <a:gd name="connsiteY0" fmla="*/ 33337 h 776287"/>
              <a:gd name="connsiteX1" fmla="*/ 100013 w 488157"/>
              <a:gd name="connsiteY1" fmla="*/ 0 h 776287"/>
              <a:gd name="connsiteX2" fmla="*/ 195263 w 488157"/>
              <a:gd name="connsiteY2" fmla="*/ 166687 h 776287"/>
              <a:gd name="connsiteX3" fmla="*/ 371475 w 488157"/>
              <a:gd name="connsiteY3" fmla="*/ 359568 h 776287"/>
              <a:gd name="connsiteX4" fmla="*/ 476250 w 488157"/>
              <a:gd name="connsiteY4" fmla="*/ 461962 h 776287"/>
              <a:gd name="connsiteX5" fmla="*/ 488157 w 488157"/>
              <a:gd name="connsiteY5" fmla="*/ 640556 h 776287"/>
              <a:gd name="connsiteX6" fmla="*/ 261938 w 488157"/>
              <a:gd name="connsiteY6" fmla="*/ 776287 h 776287"/>
              <a:gd name="connsiteX7" fmla="*/ 209550 w 488157"/>
              <a:gd name="connsiteY7" fmla="*/ 528637 h 776287"/>
              <a:gd name="connsiteX8" fmla="*/ 114300 w 488157"/>
              <a:gd name="connsiteY8" fmla="*/ 269081 h 776287"/>
              <a:gd name="connsiteX9" fmla="*/ 0 w 488157"/>
              <a:gd name="connsiteY9" fmla="*/ 33337 h 776287"/>
              <a:gd name="connsiteX0" fmla="*/ 0 w 488157"/>
              <a:gd name="connsiteY0" fmla="*/ 33337 h 776287"/>
              <a:gd name="connsiteX1" fmla="*/ 100013 w 488157"/>
              <a:gd name="connsiteY1" fmla="*/ 0 h 776287"/>
              <a:gd name="connsiteX2" fmla="*/ 195263 w 488157"/>
              <a:gd name="connsiteY2" fmla="*/ 166687 h 776287"/>
              <a:gd name="connsiteX3" fmla="*/ 371475 w 488157"/>
              <a:gd name="connsiteY3" fmla="*/ 359568 h 776287"/>
              <a:gd name="connsiteX4" fmla="*/ 476250 w 488157"/>
              <a:gd name="connsiteY4" fmla="*/ 461962 h 776287"/>
              <a:gd name="connsiteX5" fmla="*/ 488157 w 488157"/>
              <a:gd name="connsiteY5" fmla="*/ 640556 h 776287"/>
              <a:gd name="connsiteX6" fmla="*/ 261938 w 488157"/>
              <a:gd name="connsiteY6" fmla="*/ 776287 h 776287"/>
              <a:gd name="connsiteX7" fmla="*/ 209550 w 488157"/>
              <a:gd name="connsiteY7" fmla="*/ 528637 h 776287"/>
              <a:gd name="connsiteX8" fmla="*/ 114300 w 488157"/>
              <a:gd name="connsiteY8" fmla="*/ 269081 h 776287"/>
              <a:gd name="connsiteX9" fmla="*/ 0 w 488157"/>
              <a:gd name="connsiteY9" fmla="*/ 33337 h 776287"/>
              <a:gd name="connsiteX0" fmla="*/ 0 w 509891"/>
              <a:gd name="connsiteY0" fmla="*/ 33337 h 776287"/>
              <a:gd name="connsiteX1" fmla="*/ 100013 w 509891"/>
              <a:gd name="connsiteY1" fmla="*/ 0 h 776287"/>
              <a:gd name="connsiteX2" fmla="*/ 195263 w 509891"/>
              <a:gd name="connsiteY2" fmla="*/ 166687 h 776287"/>
              <a:gd name="connsiteX3" fmla="*/ 371475 w 509891"/>
              <a:gd name="connsiteY3" fmla="*/ 359568 h 776287"/>
              <a:gd name="connsiteX4" fmla="*/ 476250 w 509891"/>
              <a:gd name="connsiteY4" fmla="*/ 461962 h 776287"/>
              <a:gd name="connsiteX5" fmla="*/ 488157 w 509891"/>
              <a:gd name="connsiteY5" fmla="*/ 640556 h 776287"/>
              <a:gd name="connsiteX6" fmla="*/ 261938 w 509891"/>
              <a:gd name="connsiteY6" fmla="*/ 776287 h 776287"/>
              <a:gd name="connsiteX7" fmla="*/ 209550 w 509891"/>
              <a:gd name="connsiteY7" fmla="*/ 528637 h 776287"/>
              <a:gd name="connsiteX8" fmla="*/ 114300 w 509891"/>
              <a:gd name="connsiteY8" fmla="*/ 269081 h 776287"/>
              <a:gd name="connsiteX9" fmla="*/ 0 w 509891"/>
              <a:gd name="connsiteY9" fmla="*/ 33337 h 776287"/>
              <a:gd name="connsiteX0" fmla="*/ 0 w 513574"/>
              <a:gd name="connsiteY0" fmla="*/ 33337 h 776287"/>
              <a:gd name="connsiteX1" fmla="*/ 100013 w 513574"/>
              <a:gd name="connsiteY1" fmla="*/ 0 h 776287"/>
              <a:gd name="connsiteX2" fmla="*/ 195263 w 513574"/>
              <a:gd name="connsiteY2" fmla="*/ 166687 h 776287"/>
              <a:gd name="connsiteX3" fmla="*/ 371475 w 513574"/>
              <a:gd name="connsiteY3" fmla="*/ 359568 h 776287"/>
              <a:gd name="connsiteX4" fmla="*/ 476250 w 513574"/>
              <a:gd name="connsiteY4" fmla="*/ 461962 h 776287"/>
              <a:gd name="connsiteX5" fmla="*/ 488157 w 513574"/>
              <a:gd name="connsiteY5" fmla="*/ 640556 h 776287"/>
              <a:gd name="connsiteX6" fmla="*/ 261938 w 513574"/>
              <a:gd name="connsiteY6" fmla="*/ 776287 h 776287"/>
              <a:gd name="connsiteX7" fmla="*/ 209550 w 513574"/>
              <a:gd name="connsiteY7" fmla="*/ 528637 h 776287"/>
              <a:gd name="connsiteX8" fmla="*/ 114300 w 513574"/>
              <a:gd name="connsiteY8" fmla="*/ 269081 h 776287"/>
              <a:gd name="connsiteX9" fmla="*/ 0 w 513574"/>
              <a:gd name="connsiteY9" fmla="*/ 33337 h 776287"/>
              <a:gd name="connsiteX0" fmla="*/ 0 w 513574"/>
              <a:gd name="connsiteY0" fmla="*/ 33337 h 776287"/>
              <a:gd name="connsiteX1" fmla="*/ 100013 w 513574"/>
              <a:gd name="connsiteY1" fmla="*/ 0 h 776287"/>
              <a:gd name="connsiteX2" fmla="*/ 195263 w 513574"/>
              <a:gd name="connsiteY2" fmla="*/ 166687 h 776287"/>
              <a:gd name="connsiteX3" fmla="*/ 371475 w 513574"/>
              <a:gd name="connsiteY3" fmla="*/ 359568 h 776287"/>
              <a:gd name="connsiteX4" fmla="*/ 476250 w 513574"/>
              <a:gd name="connsiteY4" fmla="*/ 461962 h 776287"/>
              <a:gd name="connsiteX5" fmla="*/ 488157 w 513574"/>
              <a:gd name="connsiteY5" fmla="*/ 640556 h 776287"/>
              <a:gd name="connsiteX6" fmla="*/ 261938 w 513574"/>
              <a:gd name="connsiteY6" fmla="*/ 776287 h 776287"/>
              <a:gd name="connsiteX7" fmla="*/ 209550 w 513574"/>
              <a:gd name="connsiteY7" fmla="*/ 528637 h 776287"/>
              <a:gd name="connsiteX8" fmla="*/ 114300 w 513574"/>
              <a:gd name="connsiteY8" fmla="*/ 269081 h 776287"/>
              <a:gd name="connsiteX9" fmla="*/ 0 w 513574"/>
              <a:gd name="connsiteY9" fmla="*/ 33337 h 776287"/>
              <a:gd name="connsiteX0" fmla="*/ 0 w 509891"/>
              <a:gd name="connsiteY0" fmla="*/ 33337 h 776287"/>
              <a:gd name="connsiteX1" fmla="*/ 100013 w 509891"/>
              <a:gd name="connsiteY1" fmla="*/ 0 h 776287"/>
              <a:gd name="connsiteX2" fmla="*/ 195263 w 509891"/>
              <a:gd name="connsiteY2" fmla="*/ 166687 h 776287"/>
              <a:gd name="connsiteX3" fmla="*/ 371475 w 509891"/>
              <a:gd name="connsiteY3" fmla="*/ 359568 h 776287"/>
              <a:gd name="connsiteX4" fmla="*/ 476250 w 509891"/>
              <a:gd name="connsiteY4" fmla="*/ 461962 h 776287"/>
              <a:gd name="connsiteX5" fmla="*/ 488157 w 509891"/>
              <a:gd name="connsiteY5" fmla="*/ 640556 h 776287"/>
              <a:gd name="connsiteX6" fmla="*/ 261938 w 509891"/>
              <a:gd name="connsiteY6" fmla="*/ 776287 h 776287"/>
              <a:gd name="connsiteX7" fmla="*/ 209550 w 509891"/>
              <a:gd name="connsiteY7" fmla="*/ 528637 h 776287"/>
              <a:gd name="connsiteX8" fmla="*/ 114300 w 509891"/>
              <a:gd name="connsiteY8" fmla="*/ 269081 h 776287"/>
              <a:gd name="connsiteX9" fmla="*/ 0 w 509891"/>
              <a:gd name="connsiteY9" fmla="*/ 33337 h 776287"/>
              <a:gd name="connsiteX0" fmla="*/ 0 w 513574"/>
              <a:gd name="connsiteY0" fmla="*/ 33337 h 776287"/>
              <a:gd name="connsiteX1" fmla="*/ 100013 w 513574"/>
              <a:gd name="connsiteY1" fmla="*/ 0 h 776287"/>
              <a:gd name="connsiteX2" fmla="*/ 195263 w 513574"/>
              <a:gd name="connsiteY2" fmla="*/ 166687 h 776287"/>
              <a:gd name="connsiteX3" fmla="*/ 371475 w 513574"/>
              <a:gd name="connsiteY3" fmla="*/ 359568 h 776287"/>
              <a:gd name="connsiteX4" fmla="*/ 476250 w 513574"/>
              <a:gd name="connsiteY4" fmla="*/ 461962 h 776287"/>
              <a:gd name="connsiteX5" fmla="*/ 488157 w 513574"/>
              <a:gd name="connsiteY5" fmla="*/ 640556 h 776287"/>
              <a:gd name="connsiteX6" fmla="*/ 261938 w 513574"/>
              <a:gd name="connsiteY6" fmla="*/ 776287 h 776287"/>
              <a:gd name="connsiteX7" fmla="*/ 209550 w 513574"/>
              <a:gd name="connsiteY7" fmla="*/ 528637 h 776287"/>
              <a:gd name="connsiteX8" fmla="*/ 114300 w 513574"/>
              <a:gd name="connsiteY8" fmla="*/ 269081 h 776287"/>
              <a:gd name="connsiteX9" fmla="*/ 0 w 513574"/>
              <a:gd name="connsiteY9" fmla="*/ 33337 h 776287"/>
              <a:gd name="connsiteX0" fmla="*/ 0 w 504781"/>
              <a:gd name="connsiteY0" fmla="*/ 33337 h 776287"/>
              <a:gd name="connsiteX1" fmla="*/ 100013 w 504781"/>
              <a:gd name="connsiteY1" fmla="*/ 0 h 776287"/>
              <a:gd name="connsiteX2" fmla="*/ 195263 w 504781"/>
              <a:gd name="connsiteY2" fmla="*/ 166687 h 776287"/>
              <a:gd name="connsiteX3" fmla="*/ 371475 w 504781"/>
              <a:gd name="connsiteY3" fmla="*/ 359568 h 776287"/>
              <a:gd name="connsiteX4" fmla="*/ 476250 w 504781"/>
              <a:gd name="connsiteY4" fmla="*/ 461962 h 776287"/>
              <a:gd name="connsiteX5" fmla="*/ 476251 w 504781"/>
              <a:gd name="connsiteY5" fmla="*/ 652462 h 776287"/>
              <a:gd name="connsiteX6" fmla="*/ 261938 w 504781"/>
              <a:gd name="connsiteY6" fmla="*/ 776287 h 776287"/>
              <a:gd name="connsiteX7" fmla="*/ 209550 w 504781"/>
              <a:gd name="connsiteY7" fmla="*/ 528637 h 776287"/>
              <a:gd name="connsiteX8" fmla="*/ 114300 w 504781"/>
              <a:gd name="connsiteY8" fmla="*/ 269081 h 776287"/>
              <a:gd name="connsiteX9" fmla="*/ 0 w 504781"/>
              <a:gd name="connsiteY9" fmla="*/ 33337 h 776287"/>
              <a:gd name="connsiteX0" fmla="*/ 0 w 512283"/>
              <a:gd name="connsiteY0" fmla="*/ 33337 h 776287"/>
              <a:gd name="connsiteX1" fmla="*/ 100013 w 512283"/>
              <a:gd name="connsiteY1" fmla="*/ 0 h 776287"/>
              <a:gd name="connsiteX2" fmla="*/ 195263 w 512283"/>
              <a:gd name="connsiteY2" fmla="*/ 166687 h 776287"/>
              <a:gd name="connsiteX3" fmla="*/ 371475 w 512283"/>
              <a:gd name="connsiteY3" fmla="*/ 359568 h 776287"/>
              <a:gd name="connsiteX4" fmla="*/ 476250 w 512283"/>
              <a:gd name="connsiteY4" fmla="*/ 461962 h 776287"/>
              <a:gd name="connsiteX5" fmla="*/ 476251 w 512283"/>
              <a:gd name="connsiteY5" fmla="*/ 652462 h 776287"/>
              <a:gd name="connsiteX6" fmla="*/ 261938 w 512283"/>
              <a:gd name="connsiteY6" fmla="*/ 776287 h 776287"/>
              <a:gd name="connsiteX7" fmla="*/ 209550 w 512283"/>
              <a:gd name="connsiteY7" fmla="*/ 528637 h 776287"/>
              <a:gd name="connsiteX8" fmla="*/ 114300 w 512283"/>
              <a:gd name="connsiteY8" fmla="*/ 269081 h 776287"/>
              <a:gd name="connsiteX9" fmla="*/ 0 w 512283"/>
              <a:gd name="connsiteY9" fmla="*/ 33337 h 776287"/>
              <a:gd name="connsiteX0" fmla="*/ 0 w 512283"/>
              <a:gd name="connsiteY0" fmla="*/ 33337 h 776287"/>
              <a:gd name="connsiteX1" fmla="*/ 100013 w 512283"/>
              <a:gd name="connsiteY1" fmla="*/ 0 h 776287"/>
              <a:gd name="connsiteX2" fmla="*/ 195263 w 512283"/>
              <a:gd name="connsiteY2" fmla="*/ 166687 h 776287"/>
              <a:gd name="connsiteX3" fmla="*/ 371475 w 512283"/>
              <a:gd name="connsiteY3" fmla="*/ 359568 h 776287"/>
              <a:gd name="connsiteX4" fmla="*/ 476250 w 512283"/>
              <a:gd name="connsiteY4" fmla="*/ 461962 h 776287"/>
              <a:gd name="connsiteX5" fmla="*/ 476251 w 512283"/>
              <a:gd name="connsiteY5" fmla="*/ 652462 h 776287"/>
              <a:gd name="connsiteX6" fmla="*/ 261938 w 512283"/>
              <a:gd name="connsiteY6" fmla="*/ 776287 h 776287"/>
              <a:gd name="connsiteX7" fmla="*/ 209550 w 512283"/>
              <a:gd name="connsiteY7" fmla="*/ 528637 h 776287"/>
              <a:gd name="connsiteX8" fmla="*/ 114300 w 512283"/>
              <a:gd name="connsiteY8" fmla="*/ 269081 h 776287"/>
              <a:gd name="connsiteX9" fmla="*/ 0 w 512283"/>
              <a:gd name="connsiteY9" fmla="*/ 33337 h 77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2283" h="776287">
                <a:moveTo>
                  <a:pt x="0" y="33337"/>
                </a:moveTo>
                <a:lnTo>
                  <a:pt x="100013" y="0"/>
                </a:lnTo>
                <a:cubicBezTo>
                  <a:pt x="123032" y="34131"/>
                  <a:pt x="150019" y="106759"/>
                  <a:pt x="195263" y="166687"/>
                </a:cubicBezTo>
                <a:cubicBezTo>
                  <a:pt x="240507" y="226615"/>
                  <a:pt x="322890" y="312087"/>
                  <a:pt x="371475" y="359568"/>
                </a:cubicBezTo>
                <a:cubicBezTo>
                  <a:pt x="406400" y="393699"/>
                  <a:pt x="441806" y="423212"/>
                  <a:pt x="476250" y="461962"/>
                </a:cubicBezTo>
                <a:cubicBezTo>
                  <a:pt x="517525" y="508397"/>
                  <a:pt x="530621" y="619840"/>
                  <a:pt x="476251" y="652462"/>
                </a:cubicBezTo>
                <a:lnTo>
                  <a:pt x="261938" y="776287"/>
                </a:lnTo>
                <a:lnTo>
                  <a:pt x="209550" y="528637"/>
                </a:lnTo>
                <a:lnTo>
                  <a:pt x="114300" y="269081"/>
                </a:lnTo>
                <a:lnTo>
                  <a:pt x="0" y="33337"/>
                </a:ln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楕円 194">
            <a:extLst>
              <a:ext uri="{FF2B5EF4-FFF2-40B4-BE49-F238E27FC236}">
                <a16:creationId xmlns:a16="http://schemas.microsoft.com/office/drawing/2014/main" id="{19A79BE4-217C-4481-971A-FCBE8CAECFE4}"/>
              </a:ext>
            </a:extLst>
          </p:cNvPr>
          <p:cNvSpPr/>
          <p:nvPr/>
        </p:nvSpPr>
        <p:spPr>
          <a:xfrm rot="20382503">
            <a:off x="417503" y="5066368"/>
            <a:ext cx="203940" cy="931097"/>
          </a:xfrm>
          <a:custGeom>
            <a:avLst/>
            <a:gdLst>
              <a:gd name="connsiteX0" fmla="*/ 0 w 203940"/>
              <a:gd name="connsiteY0" fmla="*/ 465514 h 931028"/>
              <a:gd name="connsiteX1" fmla="*/ 101970 w 203940"/>
              <a:gd name="connsiteY1" fmla="*/ 0 h 931028"/>
              <a:gd name="connsiteX2" fmla="*/ 203940 w 203940"/>
              <a:gd name="connsiteY2" fmla="*/ 465514 h 931028"/>
              <a:gd name="connsiteX3" fmla="*/ 101970 w 203940"/>
              <a:gd name="connsiteY3" fmla="*/ 931028 h 931028"/>
              <a:gd name="connsiteX4" fmla="*/ 0 w 203940"/>
              <a:gd name="connsiteY4" fmla="*/ 465514 h 931028"/>
              <a:gd name="connsiteX0" fmla="*/ 0 w 203940"/>
              <a:gd name="connsiteY0" fmla="*/ 465575 h 931089"/>
              <a:gd name="connsiteX1" fmla="*/ 101970 w 203940"/>
              <a:gd name="connsiteY1" fmla="*/ 61 h 931089"/>
              <a:gd name="connsiteX2" fmla="*/ 203940 w 203940"/>
              <a:gd name="connsiteY2" fmla="*/ 465575 h 931089"/>
              <a:gd name="connsiteX3" fmla="*/ 101970 w 203940"/>
              <a:gd name="connsiteY3" fmla="*/ 931089 h 931089"/>
              <a:gd name="connsiteX4" fmla="*/ 0 w 203940"/>
              <a:gd name="connsiteY4" fmla="*/ 465575 h 931089"/>
              <a:gd name="connsiteX0" fmla="*/ 0 w 203940"/>
              <a:gd name="connsiteY0" fmla="*/ 465575 h 931097"/>
              <a:gd name="connsiteX1" fmla="*/ 101970 w 203940"/>
              <a:gd name="connsiteY1" fmla="*/ 61 h 931097"/>
              <a:gd name="connsiteX2" fmla="*/ 203940 w 203940"/>
              <a:gd name="connsiteY2" fmla="*/ 465575 h 931097"/>
              <a:gd name="connsiteX3" fmla="*/ 101970 w 203940"/>
              <a:gd name="connsiteY3" fmla="*/ 931089 h 931097"/>
              <a:gd name="connsiteX4" fmla="*/ 0 w 203940"/>
              <a:gd name="connsiteY4" fmla="*/ 465575 h 9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940" h="931097">
                <a:moveTo>
                  <a:pt x="0" y="465575"/>
                </a:moveTo>
                <a:cubicBezTo>
                  <a:pt x="0" y="208479"/>
                  <a:pt x="36476" y="4284"/>
                  <a:pt x="101970" y="61"/>
                </a:cubicBezTo>
                <a:cubicBezTo>
                  <a:pt x="167464" y="-4162"/>
                  <a:pt x="203940" y="208479"/>
                  <a:pt x="203940" y="465575"/>
                </a:cubicBezTo>
                <a:cubicBezTo>
                  <a:pt x="203940" y="722671"/>
                  <a:pt x="181691" y="929587"/>
                  <a:pt x="101970" y="931089"/>
                </a:cubicBezTo>
                <a:cubicBezTo>
                  <a:pt x="22249" y="932591"/>
                  <a:pt x="0" y="722671"/>
                  <a:pt x="0" y="465575"/>
                </a:cubicBez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1" name="フリーフォーム: 図形 170">
            <a:extLst>
              <a:ext uri="{FF2B5EF4-FFF2-40B4-BE49-F238E27FC236}">
                <a16:creationId xmlns:a16="http://schemas.microsoft.com/office/drawing/2014/main" id="{06FDA601-B467-4627-93FD-0591F9CF608F}"/>
              </a:ext>
            </a:extLst>
          </p:cNvPr>
          <p:cNvSpPr/>
          <p:nvPr/>
        </p:nvSpPr>
        <p:spPr>
          <a:xfrm>
            <a:off x="1328739" y="4508711"/>
            <a:ext cx="234686" cy="289507"/>
          </a:xfrm>
          <a:custGeom>
            <a:avLst/>
            <a:gdLst>
              <a:gd name="connsiteX0" fmla="*/ 0 w 235743"/>
              <a:gd name="connsiteY0" fmla="*/ 209550 h 280988"/>
              <a:gd name="connsiteX1" fmla="*/ 102393 w 235743"/>
              <a:gd name="connsiteY1" fmla="*/ 180975 h 280988"/>
              <a:gd name="connsiteX2" fmla="*/ 152400 w 235743"/>
              <a:gd name="connsiteY2" fmla="*/ 30957 h 280988"/>
              <a:gd name="connsiteX3" fmla="*/ 207168 w 235743"/>
              <a:gd name="connsiteY3" fmla="*/ 0 h 280988"/>
              <a:gd name="connsiteX4" fmla="*/ 235743 w 235743"/>
              <a:gd name="connsiteY4" fmla="*/ 83344 h 280988"/>
              <a:gd name="connsiteX5" fmla="*/ 171450 w 235743"/>
              <a:gd name="connsiteY5" fmla="*/ 200025 h 280988"/>
              <a:gd name="connsiteX6" fmla="*/ 157162 w 235743"/>
              <a:gd name="connsiteY6" fmla="*/ 280988 h 280988"/>
              <a:gd name="connsiteX7" fmla="*/ 59531 w 235743"/>
              <a:gd name="connsiteY7" fmla="*/ 280988 h 280988"/>
              <a:gd name="connsiteX0" fmla="*/ 0 w 235743"/>
              <a:gd name="connsiteY0" fmla="*/ 209550 h 280988"/>
              <a:gd name="connsiteX1" fmla="*/ 102393 w 235743"/>
              <a:gd name="connsiteY1" fmla="*/ 180975 h 280988"/>
              <a:gd name="connsiteX2" fmla="*/ 152400 w 235743"/>
              <a:gd name="connsiteY2" fmla="*/ 30957 h 280988"/>
              <a:gd name="connsiteX3" fmla="*/ 207168 w 235743"/>
              <a:gd name="connsiteY3" fmla="*/ 0 h 280988"/>
              <a:gd name="connsiteX4" fmla="*/ 235743 w 235743"/>
              <a:gd name="connsiteY4" fmla="*/ 83344 h 280988"/>
              <a:gd name="connsiteX5" fmla="*/ 171450 w 235743"/>
              <a:gd name="connsiteY5" fmla="*/ 200025 h 280988"/>
              <a:gd name="connsiteX6" fmla="*/ 150019 w 235743"/>
              <a:gd name="connsiteY6" fmla="*/ 278607 h 280988"/>
              <a:gd name="connsiteX7" fmla="*/ 59531 w 235743"/>
              <a:gd name="connsiteY7" fmla="*/ 280988 h 280988"/>
              <a:gd name="connsiteX0" fmla="*/ 0 w 235743"/>
              <a:gd name="connsiteY0" fmla="*/ 209550 h 290513"/>
              <a:gd name="connsiteX1" fmla="*/ 102393 w 235743"/>
              <a:gd name="connsiteY1" fmla="*/ 180975 h 290513"/>
              <a:gd name="connsiteX2" fmla="*/ 152400 w 235743"/>
              <a:gd name="connsiteY2" fmla="*/ 30957 h 290513"/>
              <a:gd name="connsiteX3" fmla="*/ 207168 w 235743"/>
              <a:gd name="connsiteY3" fmla="*/ 0 h 290513"/>
              <a:gd name="connsiteX4" fmla="*/ 235743 w 235743"/>
              <a:gd name="connsiteY4" fmla="*/ 83344 h 290513"/>
              <a:gd name="connsiteX5" fmla="*/ 171450 w 235743"/>
              <a:gd name="connsiteY5" fmla="*/ 200025 h 290513"/>
              <a:gd name="connsiteX6" fmla="*/ 152400 w 235743"/>
              <a:gd name="connsiteY6" fmla="*/ 290513 h 290513"/>
              <a:gd name="connsiteX7" fmla="*/ 59531 w 235743"/>
              <a:gd name="connsiteY7" fmla="*/ 280988 h 290513"/>
              <a:gd name="connsiteX0" fmla="*/ 0 w 235743"/>
              <a:gd name="connsiteY0" fmla="*/ 209550 h 280988"/>
              <a:gd name="connsiteX1" fmla="*/ 102393 w 235743"/>
              <a:gd name="connsiteY1" fmla="*/ 180975 h 280988"/>
              <a:gd name="connsiteX2" fmla="*/ 152400 w 235743"/>
              <a:gd name="connsiteY2" fmla="*/ 30957 h 280988"/>
              <a:gd name="connsiteX3" fmla="*/ 207168 w 235743"/>
              <a:gd name="connsiteY3" fmla="*/ 0 h 280988"/>
              <a:gd name="connsiteX4" fmla="*/ 235743 w 235743"/>
              <a:gd name="connsiteY4" fmla="*/ 83344 h 280988"/>
              <a:gd name="connsiteX5" fmla="*/ 171450 w 235743"/>
              <a:gd name="connsiteY5" fmla="*/ 200025 h 280988"/>
              <a:gd name="connsiteX6" fmla="*/ 150019 w 235743"/>
              <a:gd name="connsiteY6" fmla="*/ 276225 h 280988"/>
              <a:gd name="connsiteX7" fmla="*/ 59531 w 235743"/>
              <a:gd name="connsiteY7" fmla="*/ 280988 h 280988"/>
              <a:gd name="connsiteX0" fmla="*/ 0 w 235743"/>
              <a:gd name="connsiteY0" fmla="*/ 209550 h 283275"/>
              <a:gd name="connsiteX1" fmla="*/ 102393 w 235743"/>
              <a:gd name="connsiteY1" fmla="*/ 180975 h 283275"/>
              <a:gd name="connsiteX2" fmla="*/ 152400 w 235743"/>
              <a:gd name="connsiteY2" fmla="*/ 30957 h 283275"/>
              <a:gd name="connsiteX3" fmla="*/ 207168 w 235743"/>
              <a:gd name="connsiteY3" fmla="*/ 0 h 283275"/>
              <a:gd name="connsiteX4" fmla="*/ 235743 w 235743"/>
              <a:gd name="connsiteY4" fmla="*/ 83344 h 283275"/>
              <a:gd name="connsiteX5" fmla="*/ 171450 w 235743"/>
              <a:gd name="connsiteY5" fmla="*/ 200025 h 283275"/>
              <a:gd name="connsiteX6" fmla="*/ 150019 w 235743"/>
              <a:gd name="connsiteY6" fmla="*/ 276225 h 283275"/>
              <a:gd name="connsiteX7" fmla="*/ 59531 w 235743"/>
              <a:gd name="connsiteY7" fmla="*/ 280988 h 283275"/>
              <a:gd name="connsiteX0" fmla="*/ 0 w 235743"/>
              <a:gd name="connsiteY0" fmla="*/ 212649 h 286374"/>
              <a:gd name="connsiteX1" fmla="*/ 102393 w 235743"/>
              <a:gd name="connsiteY1" fmla="*/ 184074 h 286374"/>
              <a:gd name="connsiteX2" fmla="*/ 152400 w 235743"/>
              <a:gd name="connsiteY2" fmla="*/ 34056 h 286374"/>
              <a:gd name="connsiteX3" fmla="*/ 207168 w 235743"/>
              <a:gd name="connsiteY3" fmla="*/ 3099 h 286374"/>
              <a:gd name="connsiteX4" fmla="*/ 235743 w 235743"/>
              <a:gd name="connsiteY4" fmla="*/ 86443 h 286374"/>
              <a:gd name="connsiteX5" fmla="*/ 171450 w 235743"/>
              <a:gd name="connsiteY5" fmla="*/ 203124 h 286374"/>
              <a:gd name="connsiteX6" fmla="*/ 150019 w 235743"/>
              <a:gd name="connsiteY6" fmla="*/ 279324 h 286374"/>
              <a:gd name="connsiteX7" fmla="*/ 59531 w 235743"/>
              <a:gd name="connsiteY7" fmla="*/ 284087 h 286374"/>
              <a:gd name="connsiteX0" fmla="*/ 0 w 235743"/>
              <a:gd name="connsiteY0" fmla="*/ 215516 h 289241"/>
              <a:gd name="connsiteX1" fmla="*/ 102393 w 235743"/>
              <a:gd name="connsiteY1" fmla="*/ 186941 h 289241"/>
              <a:gd name="connsiteX2" fmla="*/ 152400 w 235743"/>
              <a:gd name="connsiteY2" fmla="*/ 36923 h 289241"/>
              <a:gd name="connsiteX3" fmla="*/ 207168 w 235743"/>
              <a:gd name="connsiteY3" fmla="*/ 5966 h 289241"/>
              <a:gd name="connsiteX4" fmla="*/ 235743 w 235743"/>
              <a:gd name="connsiteY4" fmla="*/ 89310 h 289241"/>
              <a:gd name="connsiteX5" fmla="*/ 171450 w 235743"/>
              <a:gd name="connsiteY5" fmla="*/ 205991 h 289241"/>
              <a:gd name="connsiteX6" fmla="*/ 150019 w 235743"/>
              <a:gd name="connsiteY6" fmla="*/ 282191 h 289241"/>
              <a:gd name="connsiteX7" fmla="*/ 59531 w 235743"/>
              <a:gd name="connsiteY7" fmla="*/ 286954 h 289241"/>
              <a:gd name="connsiteX0" fmla="*/ 0 w 237058"/>
              <a:gd name="connsiteY0" fmla="*/ 215516 h 289241"/>
              <a:gd name="connsiteX1" fmla="*/ 102393 w 237058"/>
              <a:gd name="connsiteY1" fmla="*/ 186941 h 289241"/>
              <a:gd name="connsiteX2" fmla="*/ 152400 w 237058"/>
              <a:gd name="connsiteY2" fmla="*/ 36923 h 289241"/>
              <a:gd name="connsiteX3" fmla="*/ 207168 w 237058"/>
              <a:gd name="connsiteY3" fmla="*/ 5966 h 289241"/>
              <a:gd name="connsiteX4" fmla="*/ 235743 w 237058"/>
              <a:gd name="connsiteY4" fmla="*/ 89310 h 289241"/>
              <a:gd name="connsiteX5" fmla="*/ 171450 w 237058"/>
              <a:gd name="connsiteY5" fmla="*/ 205991 h 289241"/>
              <a:gd name="connsiteX6" fmla="*/ 150019 w 237058"/>
              <a:gd name="connsiteY6" fmla="*/ 282191 h 289241"/>
              <a:gd name="connsiteX7" fmla="*/ 59531 w 237058"/>
              <a:gd name="connsiteY7" fmla="*/ 286954 h 289241"/>
              <a:gd name="connsiteX0" fmla="*/ 0 w 237058"/>
              <a:gd name="connsiteY0" fmla="*/ 215516 h 289241"/>
              <a:gd name="connsiteX1" fmla="*/ 102393 w 237058"/>
              <a:gd name="connsiteY1" fmla="*/ 186941 h 289241"/>
              <a:gd name="connsiteX2" fmla="*/ 152400 w 237058"/>
              <a:gd name="connsiteY2" fmla="*/ 36923 h 289241"/>
              <a:gd name="connsiteX3" fmla="*/ 207168 w 237058"/>
              <a:gd name="connsiteY3" fmla="*/ 5966 h 289241"/>
              <a:gd name="connsiteX4" fmla="*/ 235743 w 237058"/>
              <a:gd name="connsiteY4" fmla="*/ 89310 h 289241"/>
              <a:gd name="connsiteX5" fmla="*/ 171450 w 237058"/>
              <a:gd name="connsiteY5" fmla="*/ 205991 h 289241"/>
              <a:gd name="connsiteX6" fmla="*/ 150019 w 237058"/>
              <a:gd name="connsiteY6" fmla="*/ 282191 h 289241"/>
              <a:gd name="connsiteX7" fmla="*/ 59531 w 237058"/>
              <a:gd name="connsiteY7" fmla="*/ 286954 h 289241"/>
              <a:gd name="connsiteX0" fmla="*/ 0 w 235743"/>
              <a:gd name="connsiteY0" fmla="*/ 215516 h 289241"/>
              <a:gd name="connsiteX1" fmla="*/ 102393 w 235743"/>
              <a:gd name="connsiteY1" fmla="*/ 186941 h 289241"/>
              <a:gd name="connsiteX2" fmla="*/ 152400 w 235743"/>
              <a:gd name="connsiteY2" fmla="*/ 36923 h 289241"/>
              <a:gd name="connsiteX3" fmla="*/ 207168 w 235743"/>
              <a:gd name="connsiteY3" fmla="*/ 5966 h 289241"/>
              <a:gd name="connsiteX4" fmla="*/ 235743 w 235743"/>
              <a:gd name="connsiteY4" fmla="*/ 89310 h 289241"/>
              <a:gd name="connsiteX5" fmla="*/ 171450 w 235743"/>
              <a:gd name="connsiteY5" fmla="*/ 205991 h 289241"/>
              <a:gd name="connsiteX6" fmla="*/ 150019 w 235743"/>
              <a:gd name="connsiteY6" fmla="*/ 282191 h 289241"/>
              <a:gd name="connsiteX7" fmla="*/ 59531 w 235743"/>
              <a:gd name="connsiteY7" fmla="*/ 286954 h 289241"/>
              <a:gd name="connsiteX0" fmla="*/ 0 w 235743"/>
              <a:gd name="connsiteY0" fmla="*/ 215516 h 286954"/>
              <a:gd name="connsiteX1" fmla="*/ 102393 w 235743"/>
              <a:gd name="connsiteY1" fmla="*/ 186941 h 286954"/>
              <a:gd name="connsiteX2" fmla="*/ 152400 w 235743"/>
              <a:gd name="connsiteY2" fmla="*/ 36923 h 286954"/>
              <a:gd name="connsiteX3" fmla="*/ 207168 w 235743"/>
              <a:gd name="connsiteY3" fmla="*/ 5966 h 286954"/>
              <a:gd name="connsiteX4" fmla="*/ 235743 w 235743"/>
              <a:gd name="connsiteY4" fmla="*/ 89310 h 286954"/>
              <a:gd name="connsiteX5" fmla="*/ 171450 w 235743"/>
              <a:gd name="connsiteY5" fmla="*/ 205991 h 286954"/>
              <a:gd name="connsiteX6" fmla="*/ 138113 w 235743"/>
              <a:gd name="connsiteY6" fmla="*/ 267904 h 286954"/>
              <a:gd name="connsiteX7" fmla="*/ 59531 w 235743"/>
              <a:gd name="connsiteY7" fmla="*/ 286954 h 286954"/>
              <a:gd name="connsiteX0" fmla="*/ 0 w 236365"/>
              <a:gd name="connsiteY0" fmla="*/ 215516 h 286954"/>
              <a:gd name="connsiteX1" fmla="*/ 102393 w 236365"/>
              <a:gd name="connsiteY1" fmla="*/ 186941 h 286954"/>
              <a:gd name="connsiteX2" fmla="*/ 152400 w 236365"/>
              <a:gd name="connsiteY2" fmla="*/ 36923 h 286954"/>
              <a:gd name="connsiteX3" fmla="*/ 207168 w 236365"/>
              <a:gd name="connsiteY3" fmla="*/ 5966 h 286954"/>
              <a:gd name="connsiteX4" fmla="*/ 235743 w 236365"/>
              <a:gd name="connsiteY4" fmla="*/ 89310 h 286954"/>
              <a:gd name="connsiteX5" fmla="*/ 171450 w 236365"/>
              <a:gd name="connsiteY5" fmla="*/ 205991 h 286954"/>
              <a:gd name="connsiteX6" fmla="*/ 138113 w 236365"/>
              <a:gd name="connsiteY6" fmla="*/ 267904 h 286954"/>
              <a:gd name="connsiteX7" fmla="*/ 59531 w 236365"/>
              <a:gd name="connsiteY7" fmla="*/ 286954 h 286954"/>
              <a:gd name="connsiteX0" fmla="*/ 0 w 234163"/>
              <a:gd name="connsiteY0" fmla="*/ 212001 h 283439"/>
              <a:gd name="connsiteX1" fmla="*/ 102393 w 234163"/>
              <a:gd name="connsiteY1" fmla="*/ 183426 h 283439"/>
              <a:gd name="connsiteX2" fmla="*/ 152400 w 234163"/>
              <a:gd name="connsiteY2" fmla="*/ 33408 h 283439"/>
              <a:gd name="connsiteX3" fmla="*/ 207168 w 234163"/>
              <a:gd name="connsiteY3" fmla="*/ 2451 h 283439"/>
              <a:gd name="connsiteX4" fmla="*/ 233362 w 234163"/>
              <a:gd name="connsiteY4" fmla="*/ 76270 h 283439"/>
              <a:gd name="connsiteX5" fmla="*/ 171450 w 234163"/>
              <a:gd name="connsiteY5" fmla="*/ 202476 h 283439"/>
              <a:gd name="connsiteX6" fmla="*/ 138113 w 234163"/>
              <a:gd name="connsiteY6" fmla="*/ 264389 h 283439"/>
              <a:gd name="connsiteX7" fmla="*/ 59531 w 234163"/>
              <a:gd name="connsiteY7" fmla="*/ 283439 h 283439"/>
              <a:gd name="connsiteX0" fmla="*/ 0 w 234686"/>
              <a:gd name="connsiteY0" fmla="*/ 218069 h 289507"/>
              <a:gd name="connsiteX1" fmla="*/ 102393 w 234686"/>
              <a:gd name="connsiteY1" fmla="*/ 189494 h 289507"/>
              <a:gd name="connsiteX2" fmla="*/ 152400 w 234686"/>
              <a:gd name="connsiteY2" fmla="*/ 39476 h 289507"/>
              <a:gd name="connsiteX3" fmla="*/ 207168 w 234686"/>
              <a:gd name="connsiteY3" fmla="*/ 8519 h 289507"/>
              <a:gd name="connsiteX4" fmla="*/ 233362 w 234686"/>
              <a:gd name="connsiteY4" fmla="*/ 82338 h 289507"/>
              <a:gd name="connsiteX5" fmla="*/ 171450 w 234686"/>
              <a:gd name="connsiteY5" fmla="*/ 208544 h 289507"/>
              <a:gd name="connsiteX6" fmla="*/ 138113 w 234686"/>
              <a:gd name="connsiteY6" fmla="*/ 270457 h 289507"/>
              <a:gd name="connsiteX7" fmla="*/ 59531 w 234686"/>
              <a:gd name="connsiteY7" fmla="*/ 289507 h 28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686" h="289507">
                <a:moveTo>
                  <a:pt x="0" y="218069"/>
                </a:moveTo>
                <a:cubicBezTo>
                  <a:pt x="34131" y="208544"/>
                  <a:pt x="76993" y="219260"/>
                  <a:pt x="102393" y="189494"/>
                </a:cubicBezTo>
                <a:cubicBezTo>
                  <a:pt x="127793" y="159729"/>
                  <a:pt x="134938" y="69638"/>
                  <a:pt x="152400" y="39476"/>
                </a:cubicBezTo>
                <a:cubicBezTo>
                  <a:pt x="169862" y="9314"/>
                  <a:pt x="184149" y="-12912"/>
                  <a:pt x="207168" y="8519"/>
                </a:cubicBezTo>
                <a:cubicBezTo>
                  <a:pt x="230187" y="29950"/>
                  <a:pt x="238125" y="45032"/>
                  <a:pt x="233362" y="82338"/>
                </a:cubicBezTo>
                <a:cubicBezTo>
                  <a:pt x="229073" y="115930"/>
                  <a:pt x="187325" y="177191"/>
                  <a:pt x="171450" y="208544"/>
                </a:cubicBezTo>
                <a:cubicBezTo>
                  <a:pt x="155575" y="239897"/>
                  <a:pt x="156766" y="256963"/>
                  <a:pt x="138113" y="270457"/>
                </a:cubicBezTo>
                <a:cubicBezTo>
                  <a:pt x="119460" y="283951"/>
                  <a:pt x="89694" y="287919"/>
                  <a:pt x="59531" y="289507"/>
                </a:cubicBezTo>
              </a:path>
            </a:pathLst>
          </a:cu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フリーフォーム: 図形 171">
            <a:extLst>
              <a:ext uri="{FF2B5EF4-FFF2-40B4-BE49-F238E27FC236}">
                <a16:creationId xmlns:a16="http://schemas.microsoft.com/office/drawing/2014/main" id="{E96C1945-9A2C-49DF-8D42-BDE908BD27C7}"/>
              </a:ext>
            </a:extLst>
          </p:cNvPr>
          <p:cNvSpPr/>
          <p:nvPr/>
        </p:nvSpPr>
        <p:spPr>
          <a:xfrm>
            <a:off x="902494" y="5379149"/>
            <a:ext cx="179128" cy="107251"/>
          </a:xfrm>
          <a:custGeom>
            <a:avLst/>
            <a:gdLst>
              <a:gd name="connsiteX0" fmla="*/ 0 w 179128"/>
              <a:gd name="connsiteY0" fmla="*/ 35814 h 107251"/>
              <a:gd name="connsiteX1" fmla="*/ 52387 w 179128"/>
              <a:gd name="connsiteY1" fmla="*/ 7239 h 107251"/>
              <a:gd name="connsiteX2" fmla="*/ 154781 w 179128"/>
              <a:gd name="connsiteY2" fmla="*/ 2476 h 107251"/>
              <a:gd name="connsiteX3" fmla="*/ 178594 w 179128"/>
              <a:gd name="connsiteY3" fmla="*/ 40576 h 107251"/>
              <a:gd name="connsiteX4" fmla="*/ 140494 w 179128"/>
              <a:gd name="connsiteY4" fmla="*/ 69151 h 107251"/>
              <a:gd name="connsiteX5" fmla="*/ 52387 w 179128"/>
              <a:gd name="connsiteY5" fmla="*/ 83439 h 107251"/>
              <a:gd name="connsiteX6" fmla="*/ 19050 w 179128"/>
              <a:gd name="connsiteY6" fmla="*/ 107251 h 10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28" h="107251">
                <a:moveTo>
                  <a:pt x="0" y="35814"/>
                </a:moveTo>
                <a:cubicBezTo>
                  <a:pt x="13295" y="24304"/>
                  <a:pt x="26590" y="12795"/>
                  <a:pt x="52387" y="7239"/>
                </a:cubicBezTo>
                <a:cubicBezTo>
                  <a:pt x="78184" y="1683"/>
                  <a:pt x="133747" y="-3080"/>
                  <a:pt x="154781" y="2476"/>
                </a:cubicBezTo>
                <a:cubicBezTo>
                  <a:pt x="175815" y="8032"/>
                  <a:pt x="180975" y="29463"/>
                  <a:pt x="178594" y="40576"/>
                </a:cubicBezTo>
                <a:cubicBezTo>
                  <a:pt x="176213" y="51689"/>
                  <a:pt x="161529" y="62007"/>
                  <a:pt x="140494" y="69151"/>
                </a:cubicBezTo>
                <a:cubicBezTo>
                  <a:pt x="119459" y="76295"/>
                  <a:pt x="72628" y="77089"/>
                  <a:pt x="52387" y="83439"/>
                </a:cubicBezTo>
                <a:cubicBezTo>
                  <a:pt x="32146" y="89789"/>
                  <a:pt x="25598" y="98520"/>
                  <a:pt x="19050" y="107251"/>
                </a:cubicBezTo>
              </a:path>
            </a:pathLst>
          </a:custGeom>
          <a:solidFill>
            <a:srgbClr val="B0A378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フリーフォーム: 図形 172">
            <a:extLst>
              <a:ext uri="{FF2B5EF4-FFF2-40B4-BE49-F238E27FC236}">
                <a16:creationId xmlns:a16="http://schemas.microsoft.com/office/drawing/2014/main" id="{B1ADCD76-7D90-4B2D-A470-5FE0AD2DD22C}"/>
              </a:ext>
            </a:extLst>
          </p:cNvPr>
          <p:cNvSpPr/>
          <p:nvPr/>
        </p:nvSpPr>
        <p:spPr>
          <a:xfrm>
            <a:off x="983456" y="5804350"/>
            <a:ext cx="173832" cy="124963"/>
          </a:xfrm>
          <a:custGeom>
            <a:avLst/>
            <a:gdLst>
              <a:gd name="connsiteX0" fmla="*/ 0 w 173832"/>
              <a:gd name="connsiteY0" fmla="*/ 44000 h 120200"/>
              <a:gd name="connsiteX1" fmla="*/ 40482 w 173832"/>
              <a:gd name="connsiteY1" fmla="*/ 5900 h 120200"/>
              <a:gd name="connsiteX2" fmla="*/ 140494 w 173832"/>
              <a:gd name="connsiteY2" fmla="*/ 3519 h 120200"/>
              <a:gd name="connsiteX3" fmla="*/ 173832 w 173832"/>
              <a:gd name="connsiteY3" fmla="*/ 39238 h 120200"/>
              <a:gd name="connsiteX4" fmla="*/ 140494 w 173832"/>
              <a:gd name="connsiteY4" fmla="*/ 74956 h 120200"/>
              <a:gd name="connsiteX5" fmla="*/ 52388 w 173832"/>
              <a:gd name="connsiteY5" fmla="*/ 84481 h 120200"/>
              <a:gd name="connsiteX6" fmla="*/ 21432 w 173832"/>
              <a:gd name="connsiteY6" fmla="*/ 120200 h 120200"/>
              <a:gd name="connsiteX0" fmla="*/ 0 w 173832"/>
              <a:gd name="connsiteY0" fmla="*/ 44000 h 124963"/>
              <a:gd name="connsiteX1" fmla="*/ 40482 w 173832"/>
              <a:gd name="connsiteY1" fmla="*/ 5900 h 124963"/>
              <a:gd name="connsiteX2" fmla="*/ 140494 w 173832"/>
              <a:gd name="connsiteY2" fmla="*/ 3519 h 124963"/>
              <a:gd name="connsiteX3" fmla="*/ 173832 w 173832"/>
              <a:gd name="connsiteY3" fmla="*/ 39238 h 124963"/>
              <a:gd name="connsiteX4" fmla="*/ 140494 w 173832"/>
              <a:gd name="connsiteY4" fmla="*/ 74956 h 124963"/>
              <a:gd name="connsiteX5" fmla="*/ 52388 w 173832"/>
              <a:gd name="connsiteY5" fmla="*/ 84481 h 124963"/>
              <a:gd name="connsiteX6" fmla="*/ 9526 w 173832"/>
              <a:gd name="connsiteY6" fmla="*/ 124963 h 12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832" h="124963">
                <a:moveTo>
                  <a:pt x="0" y="44000"/>
                </a:moveTo>
                <a:cubicBezTo>
                  <a:pt x="8533" y="28323"/>
                  <a:pt x="17066" y="12647"/>
                  <a:pt x="40482" y="5900"/>
                </a:cubicBezTo>
                <a:cubicBezTo>
                  <a:pt x="63898" y="-847"/>
                  <a:pt x="118269" y="-2037"/>
                  <a:pt x="140494" y="3519"/>
                </a:cubicBezTo>
                <a:cubicBezTo>
                  <a:pt x="162719" y="9075"/>
                  <a:pt x="173832" y="27332"/>
                  <a:pt x="173832" y="39238"/>
                </a:cubicBezTo>
                <a:cubicBezTo>
                  <a:pt x="173832" y="51144"/>
                  <a:pt x="160735" y="67416"/>
                  <a:pt x="140494" y="74956"/>
                </a:cubicBezTo>
                <a:cubicBezTo>
                  <a:pt x="120253" y="82496"/>
                  <a:pt x="74216" y="76147"/>
                  <a:pt x="52388" y="84481"/>
                </a:cubicBezTo>
                <a:cubicBezTo>
                  <a:pt x="30560" y="92816"/>
                  <a:pt x="15876" y="109485"/>
                  <a:pt x="9526" y="124963"/>
                </a:cubicBezTo>
              </a:path>
            </a:pathLst>
          </a:custGeom>
          <a:solidFill>
            <a:srgbClr val="B0A378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リーフォーム: 図形 173">
            <a:extLst>
              <a:ext uri="{FF2B5EF4-FFF2-40B4-BE49-F238E27FC236}">
                <a16:creationId xmlns:a16="http://schemas.microsoft.com/office/drawing/2014/main" id="{F405251C-6916-4D13-9DF4-E9EFEF363676}"/>
              </a:ext>
            </a:extLst>
          </p:cNvPr>
          <p:cNvSpPr/>
          <p:nvPr/>
        </p:nvSpPr>
        <p:spPr>
          <a:xfrm>
            <a:off x="495296" y="4997318"/>
            <a:ext cx="114733" cy="113137"/>
          </a:xfrm>
          <a:custGeom>
            <a:avLst/>
            <a:gdLst>
              <a:gd name="connsiteX0" fmla="*/ 4 w 114733"/>
              <a:gd name="connsiteY0" fmla="*/ 46170 h 113137"/>
              <a:gd name="connsiteX1" fmla="*/ 42867 w 114733"/>
              <a:gd name="connsiteY1" fmla="*/ 10451 h 113137"/>
              <a:gd name="connsiteX2" fmla="*/ 90492 w 114733"/>
              <a:gd name="connsiteY2" fmla="*/ 3307 h 113137"/>
              <a:gd name="connsiteX3" fmla="*/ 114304 w 114733"/>
              <a:gd name="connsiteY3" fmla="*/ 58076 h 113137"/>
              <a:gd name="connsiteX4" fmla="*/ 71442 w 114733"/>
              <a:gd name="connsiteY4" fmla="*/ 77126 h 113137"/>
              <a:gd name="connsiteX5" fmla="*/ 40485 w 114733"/>
              <a:gd name="connsiteY5" fmla="*/ 112845 h 113137"/>
              <a:gd name="connsiteX6" fmla="*/ 4 w 114733"/>
              <a:gd name="connsiteY6" fmla="*/ 46170 h 11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33" h="113137">
                <a:moveTo>
                  <a:pt x="4" y="46170"/>
                </a:moveTo>
                <a:cubicBezTo>
                  <a:pt x="401" y="29104"/>
                  <a:pt x="27786" y="17595"/>
                  <a:pt x="42867" y="10451"/>
                </a:cubicBezTo>
                <a:cubicBezTo>
                  <a:pt x="57948" y="3307"/>
                  <a:pt x="78586" y="-4630"/>
                  <a:pt x="90492" y="3307"/>
                </a:cubicBezTo>
                <a:cubicBezTo>
                  <a:pt x="102398" y="11244"/>
                  <a:pt x="117479" y="45773"/>
                  <a:pt x="114304" y="58076"/>
                </a:cubicBezTo>
                <a:cubicBezTo>
                  <a:pt x="111129" y="70379"/>
                  <a:pt x="83745" y="67998"/>
                  <a:pt x="71442" y="77126"/>
                </a:cubicBezTo>
                <a:cubicBezTo>
                  <a:pt x="59139" y="86254"/>
                  <a:pt x="53185" y="116417"/>
                  <a:pt x="40485" y="112845"/>
                </a:cubicBezTo>
                <a:cubicBezTo>
                  <a:pt x="27785" y="109273"/>
                  <a:pt x="-393" y="63236"/>
                  <a:pt x="4" y="46170"/>
                </a:cubicBez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5" name="フリーフォーム: 図形 174">
            <a:extLst>
              <a:ext uri="{FF2B5EF4-FFF2-40B4-BE49-F238E27FC236}">
                <a16:creationId xmlns:a16="http://schemas.microsoft.com/office/drawing/2014/main" id="{60305396-4AC6-4D58-A4C0-3464F4929F4C}"/>
              </a:ext>
            </a:extLst>
          </p:cNvPr>
          <p:cNvSpPr/>
          <p:nvPr/>
        </p:nvSpPr>
        <p:spPr>
          <a:xfrm>
            <a:off x="1185864" y="4333875"/>
            <a:ext cx="145256" cy="414338"/>
          </a:xfrm>
          <a:custGeom>
            <a:avLst/>
            <a:gdLst>
              <a:gd name="connsiteX0" fmla="*/ 40482 w 157163"/>
              <a:gd name="connsiteY0" fmla="*/ 414338 h 414338"/>
              <a:gd name="connsiteX1" fmla="*/ 0 w 157163"/>
              <a:gd name="connsiteY1" fmla="*/ 311944 h 414338"/>
              <a:gd name="connsiteX2" fmla="*/ 109538 w 157163"/>
              <a:gd name="connsiteY2" fmla="*/ 126206 h 414338"/>
              <a:gd name="connsiteX3" fmla="*/ 88107 w 157163"/>
              <a:gd name="connsiteY3" fmla="*/ 0 h 414338"/>
              <a:gd name="connsiteX4" fmla="*/ 102394 w 157163"/>
              <a:gd name="connsiteY4" fmla="*/ 2381 h 414338"/>
              <a:gd name="connsiteX5" fmla="*/ 157163 w 157163"/>
              <a:gd name="connsiteY5" fmla="*/ 145256 h 414338"/>
              <a:gd name="connsiteX6" fmla="*/ 40482 w 157163"/>
              <a:gd name="connsiteY6" fmla="*/ 414338 h 414338"/>
              <a:gd name="connsiteX0" fmla="*/ 28575 w 145256"/>
              <a:gd name="connsiteY0" fmla="*/ 414338 h 414338"/>
              <a:gd name="connsiteX1" fmla="*/ 0 w 145256"/>
              <a:gd name="connsiteY1" fmla="*/ 330994 h 414338"/>
              <a:gd name="connsiteX2" fmla="*/ 97631 w 145256"/>
              <a:gd name="connsiteY2" fmla="*/ 126206 h 414338"/>
              <a:gd name="connsiteX3" fmla="*/ 76200 w 145256"/>
              <a:gd name="connsiteY3" fmla="*/ 0 h 414338"/>
              <a:gd name="connsiteX4" fmla="*/ 90487 w 145256"/>
              <a:gd name="connsiteY4" fmla="*/ 2381 h 414338"/>
              <a:gd name="connsiteX5" fmla="*/ 145256 w 145256"/>
              <a:gd name="connsiteY5" fmla="*/ 145256 h 414338"/>
              <a:gd name="connsiteX6" fmla="*/ 28575 w 145256"/>
              <a:gd name="connsiteY6" fmla="*/ 414338 h 414338"/>
              <a:gd name="connsiteX0" fmla="*/ 28575 w 145256"/>
              <a:gd name="connsiteY0" fmla="*/ 414338 h 414338"/>
              <a:gd name="connsiteX1" fmla="*/ 0 w 145256"/>
              <a:gd name="connsiteY1" fmla="*/ 330994 h 414338"/>
              <a:gd name="connsiteX2" fmla="*/ 97631 w 145256"/>
              <a:gd name="connsiteY2" fmla="*/ 126206 h 414338"/>
              <a:gd name="connsiteX3" fmla="*/ 76200 w 145256"/>
              <a:gd name="connsiteY3" fmla="*/ 0 h 414338"/>
              <a:gd name="connsiteX4" fmla="*/ 90487 w 145256"/>
              <a:gd name="connsiteY4" fmla="*/ 2381 h 414338"/>
              <a:gd name="connsiteX5" fmla="*/ 145256 w 145256"/>
              <a:gd name="connsiteY5" fmla="*/ 145256 h 414338"/>
              <a:gd name="connsiteX6" fmla="*/ 28575 w 145256"/>
              <a:gd name="connsiteY6" fmla="*/ 414338 h 414338"/>
              <a:gd name="connsiteX0" fmla="*/ 28575 w 145256"/>
              <a:gd name="connsiteY0" fmla="*/ 414338 h 414338"/>
              <a:gd name="connsiteX1" fmla="*/ 0 w 145256"/>
              <a:gd name="connsiteY1" fmla="*/ 330994 h 414338"/>
              <a:gd name="connsiteX2" fmla="*/ 97631 w 145256"/>
              <a:gd name="connsiteY2" fmla="*/ 126206 h 414338"/>
              <a:gd name="connsiteX3" fmla="*/ 76200 w 145256"/>
              <a:gd name="connsiteY3" fmla="*/ 0 h 414338"/>
              <a:gd name="connsiteX4" fmla="*/ 90487 w 145256"/>
              <a:gd name="connsiteY4" fmla="*/ 2381 h 414338"/>
              <a:gd name="connsiteX5" fmla="*/ 145256 w 145256"/>
              <a:gd name="connsiteY5" fmla="*/ 145256 h 414338"/>
              <a:gd name="connsiteX6" fmla="*/ 28575 w 145256"/>
              <a:gd name="connsiteY6" fmla="*/ 414338 h 414338"/>
              <a:gd name="connsiteX0" fmla="*/ 28575 w 145256"/>
              <a:gd name="connsiteY0" fmla="*/ 414338 h 414338"/>
              <a:gd name="connsiteX1" fmla="*/ 0 w 145256"/>
              <a:gd name="connsiteY1" fmla="*/ 330994 h 414338"/>
              <a:gd name="connsiteX2" fmla="*/ 97631 w 145256"/>
              <a:gd name="connsiteY2" fmla="*/ 126206 h 414338"/>
              <a:gd name="connsiteX3" fmla="*/ 76200 w 145256"/>
              <a:gd name="connsiteY3" fmla="*/ 0 h 414338"/>
              <a:gd name="connsiteX4" fmla="*/ 90487 w 145256"/>
              <a:gd name="connsiteY4" fmla="*/ 2381 h 414338"/>
              <a:gd name="connsiteX5" fmla="*/ 145256 w 145256"/>
              <a:gd name="connsiteY5" fmla="*/ 145256 h 414338"/>
              <a:gd name="connsiteX6" fmla="*/ 28575 w 145256"/>
              <a:gd name="connsiteY6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56" h="414338">
                <a:moveTo>
                  <a:pt x="28575" y="414338"/>
                </a:moveTo>
                <a:lnTo>
                  <a:pt x="0" y="330994"/>
                </a:lnTo>
                <a:lnTo>
                  <a:pt x="97631" y="126206"/>
                </a:lnTo>
                <a:cubicBezTo>
                  <a:pt x="104775" y="98425"/>
                  <a:pt x="83344" y="42069"/>
                  <a:pt x="76200" y="0"/>
                </a:cubicBezTo>
                <a:lnTo>
                  <a:pt x="90487" y="2381"/>
                </a:lnTo>
                <a:lnTo>
                  <a:pt x="145256" y="145256"/>
                </a:lnTo>
                <a:lnTo>
                  <a:pt x="28575" y="414338"/>
                </a:lnTo>
                <a:close/>
              </a:path>
            </a:pathLst>
          </a:custGeom>
          <a:solidFill>
            <a:srgbClr val="B0A378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6" name="フリーフォーム: 図形 175">
            <a:extLst>
              <a:ext uri="{FF2B5EF4-FFF2-40B4-BE49-F238E27FC236}">
                <a16:creationId xmlns:a16="http://schemas.microsoft.com/office/drawing/2014/main" id="{EB42A8D6-3E7C-4C29-B5A4-897A6AE91191}"/>
              </a:ext>
            </a:extLst>
          </p:cNvPr>
          <p:cNvSpPr/>
          <p:nvPr/>
        </p:nvSpPr>
        <p:spPr>
          <a:xfrm>
            <a:off x="678657" y="4633911"/>
            <a:ext cx="559593" cy="354937"/>
          </a:xfrm>
          <a:custGeom>
            <a:avLst/>
            <a:gdLst>
              <a:gd name="connsiteX0" fmla="*/ 2611 w 559877"/>
              <a:gd name="connsiteY0" fmla="*/ 71437 h 376394"/>
              <a:gd name="connsiteX1" fmla="*/ 38329 w 559877"/>
              <a:gd name="connsiteY1" fmla="*/ 283369 h 376394"/>
              <a:gd name="connsiteX2" fmla="*/ 269311 w 559877"/>
              <a:gd name="connsiteY2" fmla="*/ 376237 h 376394"/>
              <a:gd name="connsiteX3" fmla="*/ 516961 w 559877"/>
              <a:gd name="connsiteY3" fmla="*/ 264319 h 376394"/>
              <a:gd name="connsiteX4" fmla="*/ 559823 w 559877"/>
              <a:gd name="connsiteY4" fmla="*/ 150019 h 376394"/>
              <a:gd name="connsiteX5" fmla="*/ 524104 w 559877"/>
              <a:gd name="connsiteY5" fmla="*/ 0 h 376394"/>
              <a:gd name="connsiteX0" fmla="*/ 0 w 557266"/>
              <a:gd name="connsiteY0" fmla="*/ 71437 h 376394"/>
              <a:gd name="connsiteX1" fmla="*/ 35718 w 557266"/>
              <a:gd name="connsiteY1" fmla="*/ 283369 h 376394"/>
              <a:gd name="connsiteX2" fmla="*/ 266700 w 557266"/>
              <a:gd name="connsiteY2" fmla="*/ 376237 h 376394"/>
              <a:gd name="connsiteX3" fmla="*/ 514350 w 557266"/>
              <a:gd name="connsiteY3" fmla="*/ 264319 h 376394"/>
              <a:gd name="connsiteX4" fmla="*/ 557212 w 557266"/>
              <a:gd name="connsiteY4" fmla="*/ 150019 h 376394"/>
              <a:gd name="connsiteX5" fmla="*/ 521493 w 557266"/>
              <a:gd name="connsiteY5" fmla="*/ 0 h 376394"/>
              <a:gd name="connsiteX0" fmla="*/ 0 w 557266"/>
              <a:gd name="connsiteY0" fmla="*/ 71437 h 376394"/>
              <a:gd name="connsiteX1" fmla="*/ 35718 w 557266"/>
              <a:gd name="connsiteY1" fmla="*/ 283369 h 376394"/>
              <a:gd name="connsiteX2" fmla="*/ 266700 w 557266"/>
              <a:gd name="connsiteY2" fmla="*/ 376237 h 376394"/>
              <a:gd name="connsiteX3" fmla="*/ 514350 w 557266"/>
              <a:gd name="connsiteY3" fmla="*/ 264319 h 376394"/>
              <a:gd name="connsiteX4" fmla="*/ 557212 w 557266"/>
              <a:gd name="connsiteY4" fmla="*/ 150019 h 376394"/>
              <a:gd name="connsiteX5" fmla="*/ 521493 w 557266"/>
              <a:gd name="connsiteY5" fmla="*/ 0 h 376394"/>
              <a:gd name="connsiteX0" fmla="*/ 0 w 557266"/>
              <a:gd name="connsiteY0" fmla="*/ 71437 h 376394"/>
              <a:gd name="connsiteX1" fmla="*/ 35718 w 557266"/>
              <a:gd name="connsiteY1" fmla="*/ 283369 h 376394"/>
              <a:gd name="connsiteX2" fmla="*/ 266700 w 557266"/>
              <a:gd name="connsiteY2" fmla="*/ 376237 h 376394"/>
              <a:gd name="connsiteX3" fmla="*/ 514350 w 557266"/>
              <a:gd name="connsiteY3" fmla="*/ 264319 h 376394"/>
              <a:gd name="connsiteX4" fmla="*/ 557212 w 557266"/>
              <a:gd name="connsiteY4" fmla="*/ 150019 h 376394"/>
              <a:gd name="connsiteX5" fmla="*/ 521493 w 557266"/>
              <a:gd name="connsiteY5" fmla="*/ 0 h 376394"/>
              <a:gd name="connsiteX0" fmla="*/ 0 w 557266"/>
              <a:gd name="connsiteY0" fmla="*/ 71437 h 376394"/>
              <a:gd name="connsiteX1" fmla="*/ 35718 w 557266"/>
              <a:gd name="connsiteY1" fmla="*/ 283369 h 376394"/>
              <a:gd name="connsiteX2" fmla="*/ 266700 w 557266"/>
              <a:gd name="connsiteY2" fmla="*/ 376237 h 376394"/>
              <a:gd name="connsiteX3" fmla="*/ 514350 w 557266"/>
              <a:gd name="connsiteY3" fmla="*/ 264319 h 376394"/>
              <a:gd name="connsiteX4" fmla="*/ 557212 w 557266"/>
              <a:gd name="connsiteY4" fmla="*/ 150019 h 376394"/>
              <a:gd name="connsiteX5" fmla="*/ 521493 w 557266"/>
              <a:gd name="connsiteY5" fmla="*/ 0 h 376394"/>
              <a:gd name="connsiteX0" fmla="*/ 0 w 557212"/>
              <a:gd name="connsiteY0" fmla="*/ 71437 h 376394"/>
              <a:gd name="connsiteX1" fmla="*/ 35718 w 557212"/>
              <a:gd name="connsiteY1" fmla="*/ 283369 h 376394"/>
              <a:gd name="connsiteX2" fmla="*/ 266700 w 557212"/>
              <a:gd name="connsiteY2" fmla="*/ 376237 h 376394"/>
              <a:gd name="connsiteX3" fmla="*/ 514350 w 557212"/>
              <a:gd name="connsiteY3" fmla="*/ 264319 h 376394"/>
              <a:gd name="connsiteX4" fmla="*/ 557212 w 557212"/>
              <a:gd name="connsiteY4" fmla="*/ 150019 h 376394"/>
              <a:gd name="connsiteX5" fmla="*/ 521493 w 557212"/>
              <a:gd name="connsiteY5" fmla="*/ 0 h 376394"/>
              <a:gd name="connsiteX0" fmla="*/ 0 w 557212"/>
              <a:gd name="connsiteY0" fmla="*/ 64294 h 369251"/>
              <a:gd name="connsiteX1" fmla="*/ 35718 w 557212"/>
              <a:gd name="connsiteY1" fmla="*/ 276226 h 369251"/>
              <a:gd name="connsiteX2" fmla="*/ 266700 w 557212"/>
              <a:gd name="connsiteY2" fmla="*/ 369094 h 369251"/>
              <a:gd name="connsiteX3" fmla="*/ 514350 w 557212"/>
              <a:gd name="connsiteY3" fmla="*/ 257176 h 369251"/>
              <a:gd name="connsiteX4" fmla="*/ 557212 w 557212"/>
              <a:gd name="connsiteY4" fmla="*/ 142876 h 369251"/>
              <a:gd name="connsiteX5" fmla="*/ 521493 w 557212"/>
              <a:gd name="connsiteY5" fmla="*/ 0 h 369251"/>
              <a:gd name="connsiteX0" fmla="*/ 0 w 557212"/>
              <a:gd name="connsiteY0" fmla="*/ 64294 h 369251"/>
              <a:gd name="connsiteX1" fmla="*/ 35718 w 557212"/>
              <a:gd name="connsiteY1" fmla="*/ 276226 h 369251"/>
              <a:gd name="connsiteX2" fmla="*/ 266700 w 557212"/>
              <a:gd name="connsiteY2" fmla="*/ 369094 h 369251"/>
              <a:gd name="connsiteX3" fmla="*/ 514350 w 557212"/>
              <a:gd name="connsiteY3" fmla="*/ 257176 h 369251"/>
              <a:gd name="connsiteX4" fmla="*/ 557212 w 557212"/>
              <a:gd name="connsiteY4" fmla="*/ 142876 h 369251"/>
              <a:gd name="connsiteX5" fmla="*/ 521493 w 557212"/>
              <a:gd name="connsiteY5" fmla="*/ 0 h 369251"/>
              <a:gd name="connsiteX0" fmla="*/ 0 w 557212"/>
              <a:gd name="connsiteY0" fmla="*/ 64294 h 355028"/>
              <a:gd name="connsiteX1" fmla="*/ 35718 w 557212"/>
              <a:gd name="connsiteY1" fmla="*/ 276226 h 355028"/>
              <a:gd name="connsiteX2" fmla="*/ 261937 w 557212"/>
              <a:gd name="connsiteY2" fmla="*/ 354806 h 355028"/>
              <a:gd name="connsiteX3" fmla="*/ 514350 w 557212"/>
              <a:gd name="connsiteY3" fmla="*/ 257176 h 355028"/>
              <a:gd name="connsiteX4" fmla="*/ 557212 w 557212"/>
              <a:gd name="connsiteY4" fmla="*/ 142876 h 355028"/>
              <a:gd name="connsiteX5" fmla="*/ 521493 w 557212"/>
              <a:gd name="connsiteY5" fmla="*/ 0 h 355028"/>
              <a:gd name="connsiteX0" fmla="*/ 0 w 557212"/>
              <a:gd name="connsiteY0" fmla="*/ 64294 h 355028"/>
              <a:gd name="connsiteX1" fmla="*/ 35718 w 557212"/>
              <a:gd name="connsiteY1" fmla="*/ 276226 h 355028"/>
              <a:gd name="connsiteX2" fmla="*/ 261937 w 557212"/>
              <a:gd name="connsiteY2" fmla="*/ 354806 h 355028"/>
              <a:gd name="connsiteX3" fmla="*/ 511968 w 557212"/>
              <a:gd name="connsiteY3" fmla="*/ 257176 h 355028"/>
              <a:gd name="connsiteX4" fmla="*/ 557212 w 557212"/>
              <a:gd name="connsiteY4" fmla="*/ 142876 h 355028"/>
              <a:gd name="connsiteX5" fmla="*/ 521493 w 557212"/>
              <a:gd name="connsiteY5" fmla="*/ 0 h 355028"/>
              <a:gd name="connsiteX0" fmla="*/ 0 w 557212"/>
              <a:gd name="connsiteY0" fmla="*/ 64294 h 355028"/>
              <a:gd name="connsiteX1" fmla="*/ 35718 w 557212"/>
              <a:gd name="connsiteY1" fmla="*/ 276226 h 355028"/>
              <a:gd name="connsiteX2" fmla="*/ 261937 w 557212"/>
              <a:gd name="connsiteY2" fmla="*/ 354806 h 355028"/>
              <a:gd name="connsiteX3" fmla="*/ 511968 w 557212"/>
              <a:gd name="connsiteY3" fmla="*/ 257176 h 355028"/>
              <a:gd name="connsiteX4" fmla="*/ 557212 w 557212"/>
              <a:gd name="connsiteY4" fmla="*/ 142876 h 355028"/>
              <a:gd name="connsiteX5" fmla="*/ 521493 w 557212"/>
              <a:gd name="connsiteY5" fmla="*/ 0 h 355028"/>
              <a:gd name="connsiteX0" fmla="*/ 0 w 557212"/>
              <a:gd name="connsiteY0" fmla="*/ 64294 h 354937"/>
              <a:gd name="connsiteX1" fmla="*/ 35718 w 557212"/>
              <a:gd name="connsiteY1" fmla="*/ 276226 h 354937"/>
              <a:gd name="connsiteX2" fmla="*/ 261937 w 557212"/>
              <a:gd name="connsiteY2" fmla="*/ 354806 h 354937"/>
              <a:gd name="connsiteX3" fmla="*/ 504824 w 557212"/>
              <a:gd name="connsiteY3" fmla="*/ 261938 h 354937"/>
              <a:gd name="connsiteX4" fmla="*/ 557212 w 557212"/>
              <a:gd name="connsiteY4" fmla="*/ 142876 h 354937"/>
              <a:gd name="connsiteX5" fmla="*/ 521493 w 557212"/>
              <a:gd name="connsiteY5" fmla="*/ 0 h 354937"/>
              <a:gd name="connsiteX0" fmla="*/ 0 w 557212"/>
              <a:gd name="connsiteY0" fmla="*/ 64294 h 354937"/>
              <a:gd name="connsiteX1" fmla="*/ 35718 w 557212"/>
              <a:gd name="connsiteY1" fmla="*/ 276226 h 354937"/>
              <a:gd name="connsiteX2" fmla="*/ 261937 w 557212"/>
              <a:gd name="connsiteY2" fmla="*/ 354806 h 354937"/>
              <a:gd name="connsiteX3" fmla="*/ 504824 w 557212"/>
              <a:gd name="connsiteY3" fmla="*/ 261938 h 354937"/>
              <a:gd name="connsiteX4" fmla="*/ 557212 w 557212"/>
              <a:gd name="connsiteY4" fmla="*/ 142876 h 354937"/>
              <a:gd name="connsiteX5" fmla="*/ 521493 w 557212"/>
              <a:gd name="connsiteY5" fmla="*/ 0 h 354937"/>
              <a:gd name="connsiteX0" fmla="*/ 0 w 557212"/>
              <a:gd name="connsiteY0" fmla="*/ 64294 h 354937"/>
              <a:gd name="connsiteX1" fmla="*/ 35718 w 557212"/>
              <a:gd name="connsiteY1" fmla="*/ 276226 h 354937"/>
              <a:gd name="connsiteX2" fmla="*/ 261937 w 557212"/>
              <a:gd name="connsiteY2" fmla="*/ 354806 h 354937"/>
              <a:gd name="connsiteX3" fmla="*/ 504824 w 557212"/>
              <a:gd name="connsiteY3" fmla="*/ 261938 h 354937"/>
              <a:gd name="connsiteX4" fmla="*/ 557212 w 557212"/>
              <a:gd name="connsiteY4" fmla="*/ 142876 h 354937"/>
              <a:gd name="connsiteX5" fmla="*/ 521493 w 557212"/>
              <a:gd name="connsiteY5" fmla="*/ 0 h 354937"/>
              <a:gd name="connsiteX0" fmla="*/ 0 w 557212"/>
              <a:gd name="connsiteY0" fmla="*/ 64294 h 354937"/>
              <a:gd name="connsiteX1" fmla="*/ 35718 w 557212"/>
              <a:gd name="connsiteY1" fmla="*/ 276226 h 354937"/>
              <a:gd name="connsiteX2" fmla="*/ 261937 w 557212"/>
              <a:gd name="connsiteY2" fmla="*/ 354806 h 354937"/>
              <a:gd name="connsiteX3" fmla="*/ 504824 w 557212"/>
              <a:gd name="connsiteY3" fmla="*/ 261938 h 354937"/>
              <a:gd name="connsiteX4" fmla="*/ 557212 w 557212"/>
              <a:gd name="connsiteY4" fmla="*/ 142876 h 354937"/>
              <a:gd name="connsiteX5" fmla="*/ 521493 w 557212"/>
              <a:gd name="connsiteY5" fmla="*/ 0 h 354937"/>
              <a:gd name="connsiteX0" fmla="*/ 0 w 559593"/>
              <a:gd name="connsiteY0" fmla="*/ 97631 h 354937"/>
              <a:gd name="connsiteX1" fmla="*/ 38099 w 559593"/>
              <a:gd name="connsiteY1" fmla="*/ 276226 h 354937"/>
              <a:gd name="connsiteX2" fmla="*/ 264318 w 559593"/>
              <a:gd name="connsiteY2" fmla="*/ 354806 h 354937"/>
              <a:gd name="connsiteX3" fmla="*/ 507205 w 559593"/>
              <a:gd name="connsiteY3" fmla="*/ 261938 h 354937"/>
              <a:gd name="connsiteX4" fmla="*/ 559593 w 559593"/>
              <a:gd name="connsiteY4" fmla="*/ 142876 h 354937"/>
              <a:gd name="connsiteX5" fmla="*/ 523874 w 559593"/>
              <a:gd name="connsiteY5" fmla="*/ 0 h 354937"/>
              <a:gd name="connsiteX0" fmla="*/ 0 w 559593"/>
              <a:gd name="connsiteY0" fmla="*/ 97631 h 354937"/>
              <a:gd name="connsiteX1" fmla="*/ 38099 w 559593"/>
              <a:gd name="connsiteY1" fmla="*/ 276226 h 354937"/>
              <a:gd name="connsiteX2" fmla="*/ 264318 w 559593"/>
              <a:gd name="connsiteY2" fmla="*/ 354806 h 354937"/>
              <a:gd name="connsiteX3" fmla="*/ 507205 w 559593"/>
              <a:gd name="connsiteY3" fmla="*/ 261938 h 354937"/>
              <a:gd name="connsiteX4" fmla="*/ 559593 w 559593"/>
              <a:gd name="connsiteY4" fmla="*/ 142876 h 354937"/>
              <a:gd name="connsiteX5" fmla="*/ 523874 w 559593"/>
              <a:gd name="connsiteY5" fmla="*/ 0 h 354937"/>
              <a:gd name="connsiteX0" fmla="*/ 0 w 559593"/>
              <a:gd name="connsiteY0" fmla="*/ 97631 h 354937"/>
              <a:gd name="connsiteX1" fmla="*/ 38099 w 559593"/>
              <a:gd name="connsiteY1" fmla="*/ 276226 h 354937"/>
              <a:gd name="connsiteX2" fmla="*/ 264318 w 559593"/>
              <a:gd name="connsiteY2" fmla="*/ 354806 h 354937"/>
              <a:gd name="connsiteX3" fmla="*/ 507205 w 559593"/>
              <a:gd name="connsiteY3" fmla="*/ 261938 h 354937"/>
              <a:gd name="connsiteX4" fmla="*/ 559593 w 559593"/>
              <a:gd name="connsiteY4" fmla="*/ 142876 h 354937"/>
              <a:gd name="connsiteX5" fmla="*/ 523874 w 559593"/>
              <a:gd name="connsiteY5" fmla="*/ 0 h 35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593" h="354937">
                <a:moveTo>
                  <a:pt x="0" y="97631"/>
                </a:moveTo>
                <a:cubicBezTo>
                  <a:pt x="14684" y="192484"/>
                  <a:pt x="34130" y="237333"/>
                  <a:pt x="38099" y="276226"/>
                </a:cubicBezTo>
                <a:cubicBezTo>
                  <a:pt x="82549" y="327026"/>
                  <a:pt x="186134" y="357187"/>
                  <a:pt x="264318" y="354806"/>
                </a:cubicBezTo>
                <a:cubicBezTo>
                  <a:pt x="342502" y="352425"/>
                  <a:pt x="455612" y="311547"/>
                  <a:pt x="507205" y="261938"/>
                </a:cubicBezTo>
                <a:cubicBezTo>
                  <a:pt x="536958" y="233329"/>
                  <a:pt x="558403" y="186929"/>
                  <a:pt x="559593" y="142876"/>
                </a:cubicBezTo>
                <a:cubicBezTo>
                  <a:pt x="546496" y="105967"/>
                  <a:pt x="539947" y="52983"/>
                  <a:pt x="523874" y="0"/>
                </a:cubicBezTo>
              </a:path>
            </a:pathLst>
          </a:custGeom>
          <a:solidFill>
            <a:srgbClr val="B0A378"/>
          </a:solidFill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A6BAA4AA-84DE-4C41-BB40-A4C94C156361}"/>
              </a:ext>
            </a:extLst>
          </p:cNvPr>
          <p:cNvSpPr/>
          <p:nvPr/>
        </p:nvSpPr>
        <p:spPr>
          <a:xfrm rot="20992669">
            <a:off x="671317" y="4504620"/>
            <a:ext cx="529446" cy="345773"/>
          </a:xfrm>
          <a:prstGeom prst="ellipse">
            <a:avLst/>
          </a:prstGeom>
          <a:solidFill>
            <a:srgbClr val="B0A378"/>
          </a:solidFill>
          <a:ln w="19050" cap="rnd">
            <a:solidFill>
              <a:srgbClr val="3A26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8" name="フリーフォーム: 図形 177">
            <a:extLst>
              <a:ext uri="{FF2B5EF4-FFF2-40B4-BE49-F238E27FC236}">
                <a16:creationId xmlns:a16="http://schemas.microsoft.com/office/drawing/2014/main" id="{EE7E96BB-6549-4C52-A32E-85C26E5E53C9}"/>
              </a:ext>
            </a:extLst>
          </p:cNvPr>
          <p:cNvSpPr/>
          <p:nvPr/>
        </p:nvSpPr>
        <p:spPr>
          <a:xfrm>
            <a:off x="527079" y="4244936"/>
            <a:ext cx="818982" cy="660439"/>
          </a:xfrm>
          <a:custGeom>
            <a:avLst/>
            <a:gdLst>
              <a:gd name="connsiteX0" fmla="*/ 192881 w 816768"/>
              <a:gd name="connsiteY0" fmla="*/ 657225 h 657225"/>
              <a:gd name="connsiteX1" fmla="*/ 52387 w 816768"/>
              <a:gd name="connsiteY1" fmla="*/ 542925 h 657225"/>
              <a:gd name="connsiteX2" fmla="*/ 0 w 816768"/>
              <a:gd name="connsiteY2" fmla="*/ 390525 h 657225"/>
              <a:gd name="connsiteX3" fmla="*/ 104775 w 816768"/>
              <a:gd name="connsiteY3" fmla="*/ 166688 h 657225"/>
              <a:gd name="connsiteX4" fmla="*/ 180975 w 816768"/>
              <a:gd name="connsiteY4" fmla="*/ 109538 h 657225"/>
              <a:gd name="connsiteX5" fmla="*/ 535781 w 816768"/>
              <a:gd name="connsiteY5" fmla="*/ 0 h 657225"/>
              <a:gd name="connsiteX6" fmla="*/ 666750 w 816768"/>
              <a:gd name="connsiteY6" fmla="*/ 14288 h 657225"/>
              <a:gd name="connsiteX7" fmla="*/ 759618 w 816768"/>
              <a:gd name="connsiteY7" fmla="*/ 90488 h 657225"/>
              <a:gd name="connsiteX8" fmla="*/ 816768 w 816768"/>
              <a:gd name="connsiteY8" fmla="*/ 257175 h 657225"/>
              <a:gd name="connsiteX9" fmla="*/ 711993 w 816768"/>
              <a:gd name="connsiteY9" fmla="*/ 500063 h 657225"/>
              <a:gd name="connsiteX10" fmla="*/ 700087 w 816768"/>
              <a:gd name="connsiteY10" fmla="*/ 481013 h 657225"/>
              <a:gd name="connsiteX11" fmla="*/ 785812 w 816768"/>
              <a:gd name="connsiteY11" fmla="*/ 264319 h 657225"/>
              <a:gd name="connsiteX12" fmla="*/ 750093 w 816768"/>
              <a:gd name="connsiteY12" fmla="*/ 109538 h 657225"/>
              <a:gd name="connsiteX13" fmla="*/ 635793 w 816768"/>
              <a:gd name="connsiteY13" fmla="*/ 38100 h 657225"/>
              <a:gd name="connsiteX14" fmla="*/ 526256 w 816768"/>
              <a:gd name="connsiteY14" fmla="*/ 26194 h 657225"/>
              <a:gd name="connsiteX15" fmla="*/ 190500 w 816768"/>
              <a:gd name="connsiteY15" fmla="*/ 140494 h 657225"/>
              <a:gd name="connsiteX16" fmla="*/ 123825 w 816768"/>
              <a:gd name="connsiteY16" fmla="*/ 197644 h 657225"/>
              <a:gd name="connsiteX17" fmla="*/ 47625 w 816768"/>
              <a:gd name="connsiteY17" fmla="*/ 350044 h 657225"/>
              <a:gd name="connsiteX18" fmla="*/ 66675 w 816768"/>
              <a:gd name="connsiteY18" fmla="*/ 531019 h 657225"/>
              <a:gd name="connsiteX19" fmla="*/ 176212 w 816768"/>
              <a:gd name="connsiteY19" fmla="*/ 604838 h 657225"/>
              <a:gd name="connsiteX20" fmla="*/ 192881 w 816768"/>
              <a:gd name="connsiteY20" fmla="*/ 657225 h 657225"/>
              <a:gd name="connsiteX0" fmla="*/ 192881 w 816768"/>
              <a:gd name="connsiteY0" fmla="*/ 657225 h 657225"/>
              <a:gd name="connsiteX1" fmla="*/ 52387 w 816768"/>
              <a:gd name="connsiteY1" fmla="*/ 542925 h 657225"/>
              <a:gd name="connsiteX2" fmla="*/ 0 w 816768"/>
              <a:gd name="connsiteY2" fmla="*/ 390525 h 657225"/>
              <a:gd name="connsiteX3" fmla="*/ 104775 w 816768"/>
              <a:gd name="connsiteY3" fmla="*/ 166688 h 657225"/>
              <a:gd name="connsiteX4" fmla="*/ 180975 w 816768"/>
              <a:gd name="connsiteY4" fmla="*/ 109538 h 657225"/>
              <a:gd name="connsiteX5" fmla="*/ 535781 w 816768"/>
              <a:gd name="connsiteY5" fmla="*/ 0 h 657225"/>
              <a:gd name="connsiteX6" fmla="*/ 666750 w 816768"/>
              <a:gd name="connsiteY6" fmla="*/ 14288 h 657225"/>
              <a:gd name="connsiteX7" fmla="*/ 759618 w 816768"/>
              <a:gd name="connsiteY7" fmla="*/ 90488 h 657225"/>
              <a:gd name="connsiteX8" fmla="*/ 816768 w 816768"/>
              <a:gd name="connsiteY8" fmla="*/ 257175 h 657225"/>
              <a:gd name="connsiteX9" fmla="*/ 711993 w 816768"/>
              <a:gd name="connsiteY9" fmla="*/ 500063 h 657225"/>
              <a:gd name="connsiteX10" fmla="*/ 700087 w 816768"/>
              <a:gd name="connsiteY10" fmla="*/ 481013 h 657225"/>
              <a:gd name="connsiteX11" fmla="*/ 785812 w 816768"/>
              <a:gd name="connsiteY11" fmla="*/ 264319 h 657225"/>
              <a:gd name="connsiteX12" fmla="*/ 750093 w 816768"/>
              <a:gd name="connsiteY12" fmla="*/ 109538 h 657225"/>
              <a:gd name="connsiteX13" fmla="*/ 635793 w 816768"/>
              <a:gd name="connsiteY13" fmla="*/ 38100 h 657225"/>
              <a:gd name="connsiteX14" fmla="*/ 526256 w 816768"/>
              <a:gd name="connsiteY14" fmla="*/ 26194 h 657225"/>
              <a:gd name="connsiteX15" fmla="*/ 190500 w 816768"/>
              <a:gd name="connsiteY15" fmla="*/ 140494 h 657225"/>
              <a:gd name="connsiteX16" fmla="*/ 123825 w 816768"/>
              <a:gd name="connsiteY16" fmla="*/ 197644 h 657225"/>
              <a:gd name="connsiteX17" fmla="*/ 47625 w 816768"/>
              <a:gd name="connsiteY17" fmla="*/ 350044 h 657225"/>
              <a:gd name="connsiteX18" fmla="*/ 66675 w 816768"/>
              <a:gd name="connsiteY18" fmla="*/ 531019 h 657225"/>
              <a:gd name="connsiteX19" fmla="*/ 176212 w 816768"/>
              <a:gd name="connsiteY19" fmla="*/ 604838 h 657225"/>
              <a:gd name="connsiteX20" fmla="*/ 192881 w 816768"/>
              <a:gd name="connsiteY20" fmla="*/ 657225 h 657225"/>
              <a:gd name="connsiteX0" fmla="*/ 192881 w 816768"/>
              <a:gd name="connsiteY0" fmla="*/ 657225 h 657225"/>
              <a:gd name="connsiteX1" fmla="*/ 52387 w 816768"/>
              <a:gd name="connsiteY1" fmla="*/ 542925 h 657225"/>
              <a:gd name="connsiteX2" fmla="*/ 0 w 816768"/>
              <a:gd name="connsiteY2" fmla="*/ 390525 h 657225"/>
              <a:gd name="connsiteX3" fmla="*/ 104775 w 816768"/>
              <a:gd name="connsiteY3" fmla="*/ 166688 h 657225"/>
              <a:gd name="connsiteX4" fmla="*/ 180975 w 816768"/>
              <a:gd name="connsiteY4" fmla="*/ 109538 h 657225"/>
              <a:gd name="connsiteX5" fmla="*/ 535781 w 816768"/>
              <a:gd name="connsiteY5" fmla="*/ 0 h 657225"/>
              <a:gd name="connsiteX6" fmla="*/ 666750 w 816768"/>
              <a:gd name="connsiteY6" fmla="*/ 14288 h 657225"/>
              <a:gd name="connsiteX7" fmla="*/ 759618 w 816768"/>
              <a:gd name="connsiteY7" fmla="*/ 90488 h 657225"/>
              <a:gd name="connsiteX8" fmla="*/ 816768 w 816768"/>
              <a:gd name="connsiteY8" fmla="*/ 257175 h 657225"/>
              <a:gd name="connsiteX9" fmla="*/ 711993 w 816768"/>
              <a:gd name="connsiteY9" fmla="*/ 500063 h 657225"/>
              <a:gd name="connsiteX10" fmla="*/ 700087 w 816768"/>
              <a:gd name="connsiteY10" fmla="*/ 481013 h 657225"/>
              <a:gd name="connsiteX11" fmla="*/ 785812 w 816768"/>
              <a:gd name="connsiteY11" fmla="*/ 264319 h 657225"/>
              <a:gd name="connsiteX12" fmla="*/ 750093 w 816768"/>
              <a:gd name="connsiteY12" fmla="*/ 109538 h 657225"/>
              <a:gd name="connsiteX13" fmla="*/ 635793 w 816768"/>
              <a:gd name="connsiteY13" fmla="*/ 38100 h 657225"/>
              <a:gd name="connsiteX14" fmla="*/ 526256 w 816768"/>
              <a:gd name="connsiteY14" fmla="*/ 26194 h 657225"/>
              <a:gd name="connsiteX15" fmla="*/ 190500 w 816768"/>
              <a:gd name="connsiteY15" fmla="*/ 140494 h 657225"/>
              <a:gd name="connsiteX16" fmla="*/ 123825 w 816768"/>
              <a:gd name="connsiteY16" fmla="*/ 197644 h 657225"/>
              <a:gd name="connsiteX17" fmla="*/ 47625 w 816768"/>
              <a:gd name="connsiteY17" fmla="*/ 350044 h 657225"/>
              <a:gd name="connsiteX18" fmla="*/ 66675 w 816768"/>
              <a:gd name="connsiteY18" fmla="*/ 531019 h 657225"/>
              <a:gd name="connsiteX19" fmla="*/ 176212 w 816768"/>
              <a:gd name="connsiteY19" fmla="*/ 604838 h 657225"/>
              <a:gd name="connsiteX20" fmla="*/ 192881 w 816768"/>
              <a:gd name="connsiteY20" fmla="*/ 657225 h 657225"/>
              <a:gd name="connsiteX0" fmla="*/ 192881 w 816768"/>
              <a:gd name="connsiteY0" fmla="*/ 658979 h 658979"/>
              <a:gd name="connsiteX1" fmla="*/ 52387 w 816768"/>
              <a:gd name="connsiteY1" fmla="*/ 544679 h 658979"/>
              <a:gd name="connsiteX2" fmla="*/ 0 w 816768"/>
              <a:gd name="connsiteY2" fmla="*/ 392279 h 658979"/>
              <a:gd name="connsiteX3" fmla="*/ 104775 w 816768"/>
              <a:gd name="connsiteY3" fmla="*/ 168442 h 658979"/>
              <a:gd name="connsiteX4" fmla="*/ 180975 w 816768"/>
              <a:gd name="connsiteY4" fmla="*/ 111292 h 658979"/>
              <a:gd name="connsiteX5" fmla="*/ 535781 w 816768"/>
              <a:gd name="connsiteY5" fmla="*/ 1754 h 658979"/>
              <a:gd name="connsiteX6" fmla="*/ 666750 w 816768"/>
              <a:gd name="connsiteY6" fmla="*/ 16042 h 658979"/>
              <a:gd name="connsiteX7" fmla="*/ 759618 w 816768"/>
              <a:gd name="connsiteY7" fmla="*/ 92242 h 658979"/>
              <a:gd name="connsiteX8" fmla="*/ 816768 w 816768"/>
              <a:gd name="connsiteY8" fmla="*/ 258929 h 658979"/>
              <a:gd name="connsiteX9" fmla="*/ 711993 w 816768"/>
              <a:gd name="connsiteY9" fmla="*/ 501817 h 658979"/>
              <a:gd name="connsiteX10" fmla="*/ 700087 w 816768"/>
              <a:gd name="connsiteY10" fmla="*/ 482767 h 658979"/>
              <a:gd name="connsiteX11" fmla="*/ 785812 w 816768"/>
              <a:gd name="connsiteY11" fmla="*/ 266073 h 658979"/>
              <a:gd name="connsiteX12" fmla="*/ 750093 w 816768"/>
              <a:gd name="connsiteY12" fmla="*/ 111292 h 658979"/>
              <a:gd name="connsiteX13" fmla="*/ 635793 w 816768"/>
              <a:gd name="connsiteY13" fmla="*/ 39854 h 658979"/>
              <a:gd name="connsiteX14" fmla="*/ 526256 w 816768"/>
              <a:gd name="connsiteY14" fmla="*/ 27948 h 658979"/>
              <a:gd name="connsiteX15" fmla="*/ 190500 w 816768"/>
              <a:gd name="connsiteY15" fmla="*/ 142248 h 658979"/>
              <a:gd name="connsiteX16" fmla="*/ 123825 w 816768"/>
              <a:gd name="connsiteY16" fmla="*/ 199398 h 658979"/>
              <a:gd name="connsiteX17" fmla="*/ 47625 w 816768"/>
              <a:gd name="connsiteY17" fmla="*/ 351798 h 658979"/>
              <a:gd name="connsiteX18" fmla="*/ 66675 w 816768"/>
              <a:gd name="connsiteY18" fmla="*/ 532773 h 658979"/>
              <a:gd name="connsiteX19" fmla="*/ 176212 w 816768"/>
              <a:gd name="connsiteY19" fmla="*/ 606592 h 658979"/>
              <a:gd name="connsiteX20" fmla="*/ 192881 w 816768"/>
              <a:gd name="connsiteY20" fmla="*/ 658979 h 658979"/>
              <a:gd name="connsiteX0" fmla="*/ 192881 w 816768"/>
              <a:gd name="connsiteY0" fmla="*/ 660439 h 660439"/>
              <a:gd name="connsiteX1" fmla="*/ 52387 w 816768"/>
              <a:gd name="connsiteY1" fmla="*/ 546139 h 660439"/>
              <a:gd name="connsiteX2" fmla="*/ 0 w 816768"/>
              <a:gd name="connsiteY2" fmla="*/ 393739 h 660439"/>
              <a:gd name="connsiteX3" fmla="*/ 104775 w 816768"/>
              <a:gd name="connsiteY3" fmla="*/ 169902 h 660439"/>
              <a:gd name="connsiteX4" fmla="*/ 180975 w 816768"/>
              <a:gd name="connsiteY4" fmla="*/ 112752 h 660439"/>
              <a:gd name="connsiteX5" fmla="*/ 535781 w 816768"/>
              <a:gd name="connsiteY5" fmla="*/ 3214 h 660439"/>
              <a:gd name="connsiteX6" fmla="*/ 666750 w 816768"/>
              <a:gd name="connsiteY6" fmla="*/ 17502 h 660439"/>
              <a:gd name="connsiteX7" fmla="*/ 759618 w 816768"/>
              <a:gd name="connsiteY7" fmla="*/ 93702 h 660439"/>
              <a:gd name="connsiteX8" fmla="*/ 816768 w 816768"/>
              <a:gd name="connsiteY8" fmla="*/ 260389 h 660439"/>
              <a:gd name="connsiteX9" fmla="*/ 711993 w 816768"/>
              <a:gd name="connsiteY9" fmla="*/ 503277 h 660439"/>
              <a:gd name="connsiteX10" fmla="*/ 700087 w 816768"/>
              <a:gd name="connsiteY10" fmla="*/ 484227 h 660439"/>
              <a:gd name="connsiteX11" fmla="*/ 785812 w 816768"/>
              <a:gd name="connsiteY11" fmla="*/ 267533 h 660439"/>
              <a:gd name="connsiteX12" fmla="*/ 750093 w 816768"/>
              <a:gd name="connsiteY12" fmla="*/ 112752 h 660439"/>
              <a:gd name="connsiteX13" fmla="*/ 635793 w 816768"/>
              <a:gd name="connsiteY13" fmla="*/ 41314 h 660439"/>
              <a:gd name="connsiteX14" fmla="*/ 526256 w 816768"/>
              <a:gd name="connsiteY14" fmla="*/ 29408 h 660439"/>
              <a:gd name="connsiteX15" fmla="*/ 190500 w 816768"/>
              <a:gd name="connsiteY15" fmla="*/ 143708 h 660439"/>
              <a:gd name="connsiteX16" fmla="*/ 123825 w 816768"/>
              <a:gd name="connsiteY16" fmla="*/ 200858 h 660439"/>
              <a:gd name="connsiteX17" fmla="*/ 47625 w 816768"/>
              <a:gd name="connsiteY17" fmla="*/ 353258 h 660439"/>
              <a:gd name="connsiteX18" fmla="*/ 66675 w 816768"/>
              <a:gd name="connsiteY18" fmla="*/ 534233 h 660439"/>
              <a:gd name="connsiteX19" fmla="*/ 176212 w 816768"/>
              <a:gd name="connsiteY19" fmla="*/ 608052 h 660439"/>
              <a:gd name="connsiteX20" fmla="*/ 192881 w 816768"/>
              <a:gd name="connsiteY20" fmla="*/ 660439 h 660439"/>
              <a:gd name="connsiteX0" fmla="*/ 192881 w 816768"/>
              <a:gd name="connsiteY0" fmla="*/ 660439 h 660439"/>
              <a:gd name="connsiteX1" fmla="*/ 52387 w 816768"/>
              <a:gd name="connsiteY1" fmla="*/ 546139 h 660439"/>
              <a:gd name="connsiteX2" fmla="*/ 0 w 816768"/>
              <a:gd name="connsiteY2" fmla="*/ 393739 h 660439"/>
              <a:gd name="connsiteX3" fmla="*/ 104775 w 816768"/>
              <a:gd name="connsiteY3" fmla="*/ 169902 h 660439"/>
              <a:gd name="connsiteX4" fmla="*/ 180975 w 816768"/>
              <a:gd name="connsiteY4" fmla="*/ 112752 h 660439"/>
              <a:gd name="connsiteX5" fmla="*/ 535781 w 816768"/>
              <a:gd name="connsiteY5" fmla="*/ 3214 h 660439"/>
              <a:gd name="connsiteX6" fmla="*/ 666750 w 816768"/>
              <a:gd name="connsiteY6" fmla="*/ 17502 h 660439"/>
              <a:gd name="connsiteX7" fmla="*/ 759618 w 816768"/>
              <a:gd name="connsiteY7" fmla="*/ 93702 h 660439"/>
              <a:gd name="connsiteX8" fmla="*/ 816768 w 816768"/>
              <a:gd name="connsiteY8" fmla="*/ 260389 h 660439"/>
              <a:gd name="connsiteX9" fmla="*/ 711993 w 816768"/>
              <a:gd name="connsiteY9" fmla="*/ 503277 h 660439"/>
              <a:gd name="connsiteX10" fmla="*/ 700087 w 816768"/>
              <a:gd name="connsiteY10" fmla="*/ 484227 h 660439"/>
              <a:gd name="connsiteX11" fmla="*/ 785812 w 816768"/>
              <a:gd name="connsiteY11" fmla="*/ 267533 h 660439"/>
              <a:gd name="connsiteX12" fmla="*/ 750093 w 816768"/>
              <a:gd name="connsiteY12" fmla="*/ 112752 h 660439"/>
              <a:gd name="connsiteX13" fmla="*/ 635793 w 816768"/>
              <a:gd name="connsiteY13" fmla="*/ 41314 h 660439"/>
              <a:gd name="connsiteX14" fmla="*/ 526256 w 816768"/>
              <a:gd name="connsiteY14" fmla="*/ 29408 h 660439"/>
              <a:gd name="connsiteX15" fmla="*/ 190500 w 816768"/>
              <a:gd name="connsiteY15" fmla="*/ 143708 h 660439"/>
              <a:gd name="connsiteX16" fmla="*/ 123825 w 816768"/>
              <a:gd name="connsiteY16" fmla="*/ 200858 h 660439"/>
              <a:gd name="connsiteX17" fmla="*/ 47625 w 816768"/>
              <a:gd name="connsiteY17" fmla="*/ 353258 h 660439"/>
              <a:gd name="connsiteX18" fmla="*/ 66675 w 816768"/>
              <a:gd name="connsiteY18" fmla="*/ 534233 h 660439"/>
              <a:gd name="connsiteX19" fmla="*/ 176212 w 816768"/>
              <a:gd name="connsiteY19" fmla="*/ 608052 h 660439"/>
              <a:gd name="connsiteX20" fmla="*/ 192881 w 816768"/>
              <a:gd name="connsiteY20" fmla="*/ 660439 h 660439"/>
              <a:gd name="connsiteX0" fmla="*/ 192881 w 816768"/>
              <a:gd name="connsiteY0" fmla="*/ 660439 h 660439"/>
              <a:gd name="connsiteX1" fmla="*/ 52387 w 816768"/>
              <a:gd name="connsiteY1" fmla="*/ 546139 h 660439"/>
              <a:gd name="connsiteX2" fmla="*/ 0 w 816768"/>
              <a:gd name="connsiteY2" fmla="*/ 393739 h 660439"/>
              <a:gd name="connsiteX3" fmla="*/ 104775 w 816768"/>
              <a:gd name="connsiteY3" fmla="*/ 169902 h 660439"/>
              <a:gd name="connsiteX4" fmla="*/ 180975 w 816768"/>
              <a:gd name="connsiteY4" fmla="*/ 112752 h 660439"/>
              <a:gd name="connsiteX5" fmla="*/ 535781 w 816768"/>
              <a:gd name="connsiteY5" fmla="*/ 3214 h 660439"/>
              <a:gd name="connsiteX6" fmla="*/ 666750 w 816768"/>
              <a:gd name="connsiteY6" fmla="*/ 17502 h 660439"/>
              <a:gd name="connsiteX7" fmla="*/ 759618 w 816768"/>
              <a:gd name="connsiteY7" fmla="*/ 93702 h 660439"/>
              <a:gd name="connsiteX8" fmla="*/ 816768 w 816768"/>
              <a:gd name="connsiteY8" fmla="*/ 260389 h 660439"/>
              <a:gd name="connsiteX9" fmla="*/ 711993 w 816768"/>
              <a:gd name="connsiteY9" fmla="*/ 503277 h 660439"/>
              <a:gd name="connsiteX10" fmla="*/ 700087 w 816768"/>
              <a:gd name="connsiteY10" fmla="*/ 484227 h 660439"/>
              <a:gd name="connsiteX11" fmla="*/ 785812 w 816768"/>
              <a:gd name="connsiteY11" fmla="*/ 267533 h 660439"/>
              <a:gd name="connsiteX12" fmla="*/ 750093 w 816768"/>
              <a:gd name="connsiteY12" fmla="*/ 112752 h 660439"/>
              <a:gd name="connsiteX13" fmla="*/ 635793 w 816768"/>
              <a:gd name="connsiteY13" fmla="*/ 41314 h 660439"/>
              <a:gd name="connsiteX14" fmla="*/ 526256 w 816768"/>
              <a:gd name="connsiteY14" fmla="*/ 29408 h 660439"/>
              <a:gd name="connsiteX15" fmla="*/ 190500 w 816768"/>
              <a:gd name="connsiteY15" fmla="*/ 143708 h 660439"/>
              <a:gd name="connsiteX16" fmla="*/ 123825 w 816768"/>
              <a:gd name="connsiteY16" fmla="*/ 200858 h 660439"/>
              <a:gd name="connsiteX17" fmla="*/ 47625 w 816768"/>
              <a:gd name="connsiteY17" fmla="*/ 353258 h 660439"/>
              <a:gd name="connsiteX18" fmla="*/ 66675 w 816768"/>
              <a:gd name="connsiteY18" fmla="*/ 534233 h 660439"/>
              <a:gd name="connsiteX19" fmla="*/ 176212 w 816768"/>
              <a:gd name="connsiteY19" fmla="*/ 608052 h 660439"/>
              <a:gd name="connsiteX20" fmla="*/ 192881 w 816768"/>
              <a:gd name="connsiteY20" fmla="*/ 660439 h 660439"/>
              <a:gd name="connsiteX0" fmla="*/ 192881 w 816768"/>
              <a:gd name="connsiteY0" fmla="*/ 660439 h 660439"/>
              <a:gd name="connsiteX1" fmla="*/ 52387 w 816768"/>
              <a:gd name="connsiteY1" fmla="*/ 546139 h 660439"/>
              <a:gd name="connsiteX2" fmla="*/ 0 w 816768"/>
              <a:gd name="connsiteY2" fmla="*/ 393739 h 660439"/>
              <a:gd name="connsiteX3" fmla="*/ 104775 w 816768"/>
              <a:gd name="connsiteY3" fmla="*/ 169902 h 660439"/>
              <a:gd name="connsiteX4" fmla="*/ 180975 w 816768"/>
              <a:gd name="connsiteY4" fmla="*/ 112752 h 660439"/>
              <a:gd name="connsiteX5" fmla="*/ 535781 w 816768"/>
              <a:gd name="connsiteY5" fmla="*/ 3214 h 660439"/>
              <a:gd name="connsiteX6" fmla="*/ 666750 w 816768"/>
              <a:gd name="connsiteY6" fmla="*/ 17502 h 660439"/>
              <a:gd name="connsiteX7" fmla="*/ 759618 w 816768"/>
              <a:gd name="connsiteY7" fmla="*/ 93702 h 660439"/>
              <a:gd name="connsiteX8" fmla="*/ 816768 w 816768"/>
              <a:gd name="connsiteY8" fmla="*/ 260389 h 660439"/>
              <a:gd name="connsiteX9" fmla="*/ 711993 w 816768"/>
              <a:gd name="connsiteY9" fmla="*/ 503277 h 660439"/>
              <a:gd name="connsiteX10" fmla="*/ 700087 w 816768"/>
              <a:gd name="connsiteY10" fmla="*/ 484227 h 660439"/>
              <a:gd name="connsiteX11" fmla="*/ 785812 w 816768"/>
              <a:gd name="connsiteY11" fmla="*/ 267533 h 660439"/>
              <a:gd name="connsiteX12" fmla="*/ 750093 w 816768"/>
              <a:gd name="connsiteY12" fmla="*/ 112752 h 660439"/>
              <a:gd name="connsiteX13" fmla="*/ 635793 w 816768"/>
              <a:gd name="connsiteY13" fmla="*/ 41314 h 660439"/>
              <a:gd name="connsiteX14" fmla="*/ 526256 w 816768"/>
              <a:gd name="connsiteY14" fmla="*/ 29408 h 660439"/>
              <a:gd name="connsiteX15" fmla="*/ 190500 w 816768"/>
              <a:gd name="connsiteY15" fmla="*/ 143708 h 660439"/>
              <a:gd name="connsiteX16" fmla="*/ 123825 w 816768"/>
              <a:gd name="connsiteY16" fmla="*/ 200858 h 660439"/>
              <a:gd name="connsiteX17" fmla="*/ 47625 w 816768"/>
              <a:gd name="connsiteY17" fmla="*/ 353258 h 660439"/>
              <a:gd name="connsiteX18" fmla="*/ 66675 w 816768"/>
              <a:gd name="connsiteY18" fmla="*/ 534233 h 660439"/>
              <a:gd name="connsiteX19" fmla="*/ 176212 w 816768"/>
              <a:gd name="connsiteY19" fmla="*/ 608052 h 660439"/>
              <a:gd name="connsiteX20" fmla="*/ 192881 w 816768"/>
              <a:gd name="connsiteY20" fmla="*/ 660439 h 660439"/>
              <a:gd name="connsiteX0" fmla="*/ 192881 w 817423"/>
              <a:gd name="connsiteY0" fmla="*/ 660439 h 660439"/>
              <a:gd name="connsiteX1" fmla="*/ 52387 w 817423"/>
              <a:gd name="connsiteY1" fmla="*/ 546139 h 660439"/>
              <a:gd name="connsiteX2" fmla="*/ 0 w 817423"/>
              <a:gd name="connsiteY2" fmla="*/ 393739 h 660439"/>
              <a:gd name="connsiteX3" fmla="*/ 104775 w 817423"/>
              <a:gd name="connsiteY3" fmla="*/ 169902 h 660439"/>
              <a:gd name="connsiteX4" fmla="*/ 180975 w 817423"/>
              <a:gd name="connsiteY4" fmla="*/ 112752 h 660439"/>
              <a:gd name="connsiteX5" fmla="*/ 535781 w 817423"/>
              <a:gd name="connsiteY5" fmla="*/ 3214 h 660439"/>
              <a:gd name="connsiteX6" fmla="*/ 666750 w 817423"/>
              <a:gd name="connsiteY6" fmla="*/ 17502 h 660439"/>
              <a:gd name="connsiteX7" fmla="*/ 759618 w 817423"/>
              <a:gd name="connsiteY7" fmla="*/ 93702 h 660439"/>
              <a:gd name="connsiteX8" fmla="*/ 816768 w 817423"/>
              <a:gd name="connsiteY8" fmla="*/ 260389 h 660439"/>
              <a:gd name="connsiteX9" fmla="*/ 711993 w 817423"/>
              <a:gd name="connsiteY9" fmla="*/ 503277 h 660439"/>
              <a:gd name="connsiteX10" fmla="*/ 700087 w 817423"/>
              <a:gd name="connsiteY10" fmla="*/ 484227 h 660439"/>
              <a:gd name="connsiteX11" fmla="*/ 785812 w 817423"/>
              <a:gd name="connsiteY11" fmla="*/ 267533 h 660439"/>
              <a:gd name="connsiteX12" fmla="*/ 750093 w 817423"/>
              <a:gd name="connsiteY12" fmla="*/ 112752 h 660439"/>
              <a:gd name="connsiteX13" fmla="*/ 635793 w 817423"/>
              <a:gd name="connsiteY13" fmla="*/ 41314 h 660439"/>
              <a:gd name="connsiteX14" fmla="*/ 526256 w 817423"/>
              <a:gd name="connsiteY14" fmla="*/ 29408 h 660439"/>
              <a:gd name="connsiteX15" fmla="*/ 190500 w 817423"/>
              <a:gd name="connsiteY15" fmla="*/ 143708 h 660439"/>
              <a:gd name="connsiteX16" fmla="*/ 123825 w 817423"/>
              <a:gd name="connsiteY16" fmla="*/ 200858 h 660439"/>
              <a:gd name="connsiteX17" fmla="*/ 47625 w 817423"/>
              <a:gd name="connsiteY17" fmla="*/ 353258 h 660439"/>
              <a:gd name="connsiteX18" fmla="*/ 66675 w 817423"/>
              <a:gd name="connsiteY18" fmla="*/ 534233 h 660439"/>
              <a:gd name="connsiteX19" fmla="*/ 176212 w 817423"/>
              <a:gd name="connsiteY19" fmla="*/ 608052 h 660439"/>
              <a:gd name="connsiteX20" fmla="*/ 192881 w 817423"/>
              <a:gd name="connsiteY20" fmla="*/ 660439 h 660439"/>
              <a:gd name="connsiteX0" fmla="*/ 194022 w 818564"/>
              <a:gd name="connsiteY0" fmla="*/ 660439 h 660439"/>
              <a:gd name="connsiteX1" fmla="*/ 53528 w 818564"/>
              <a:gd name="connsiteY1" fmla="*/ 546139 h 660439"/>
              <a:gd name="connsiteX2" fmla="*/ 1141 w 818564"/>
              <a:gd name="connsiteY2" fmla="*/ 393739 h 660439"/>
              <a:gd name="connsiteX3" fmla="*/ 105916 w 818564"/>
              <a:gd name="connsiteY3" fmla="*/ 169902 h 660439"/>
              <a:gd name="connsiteX4" fmla="*/ 182116 w 818564"/>
              <a:gd name="connsiteY4" fmla="*/ 112752 h 660439"/>
              <a:gd name="connsiteX5" fmla="*/ 536922 w 818564"/>
              <a:gd name="connsiteY5" fmla="*/ 3214 h 660439"/>
              <a:gd name="connsiteX6" fmla="*/ 667891 w 818564"/>
              <a:gd name="connsiteY6" fmla="*/ 17502 h 660439"/>
              <a:gd name="connsiteX7" fmla="*/ 760759 w 818564"/>
              <a:gd name="connsiteY7" fmla="*/ 93702 h 660439"/>
              <a:gd name="connsiteX8" fmla="*/ 817909 w 818564"/>
              <a:gd name="connsiteY8" fmla="*/ 260389 h 660439"/>
              <a:gd name="connsiteX9" fmla="*/ 713134 w 818564"/>
              <a:gd name="connsiteY9" fmla="*/ 503277 h 660439"/>
              <a:gd name="connsiteX10" fmla="*/ 701228 w 818564"/>
              <a:gd name="connsiteY10" fmla="*/ 484227 h 660439"/>
              <a:gd name="connsiteX11" fmla="*/ 786953 w 818564"/>
              <a:gd name="connsiteY11" fmla="*/ 267533 h 660439"/>
              <a:gd name="connsiteX12" fmla="*/ 751234 w 818564"/>
              <a:gd name="connsiteY12" fmla="*/ 112752 h 660439"/>
              <a:gd name="connsiteX13" fmla="*/ 636934 w 818564"/>
              <a:gd name="connsiteY13" fmla="*/ 41314 h 660439"/>
              <a:gd name="connsiteX14" fmla="*/ 527397 w 818564"/>
              <a:gd name="connsiteY14" fmla="*/ 29408 h 660439"/>
              <a:gd name="connsiteX15" fmla="*/ 191641 w 818564"/>
              <a:gd name="connsiteY15" fmla="*/ 143708 h 660439"/>
              <a:gd name="connsiteX16" fmla="*/ 124966 w 818564"/>
              <a:gd name="connsiteY16" fmla="*/ 200858 h 660439"/>
              <a:gd name="connsiteX17" fmla="*/ 48766 w 818564"/>
              <a:gd name="connsiteY17" fmla="*/ 353258 h 660439"/>
              <a:gd name="connsiteX18" fmla="*/ 67816 w 818564"/>
              <a:gd name="connsiteY18" fmla="*/ 534233 h 660439"/>
              <a:gd name="connsiteX19" fmla="*/ 177353 w 818564"/>
              <a:gd name="connsiteY19" fmla="*/ 608052 h 660439"/>
              <a:gd name="connsiteX20" fmla="*/ 194022 w 818564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34233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2752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7515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7515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7515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  <a:gd name="connsiteX0" fmla="*/ 194440 w 818982"/>
              <a:gd name="connsiteY0" fmla="*/ 660439 h 660439"/>
              <a:gd name="connsiteX1" fmla="*/ 53946 w 818982"/>
              <a:gd name="connsiteY1" fmla="*/ 546139 h 660439"/>
              <a:gd name="connsiteX2" fmla="*/ 1559 w 818982"/>
              <a:gd name="connsiteY2" fmla="*/ 393739 h 660439"/>
              <a:gd name="connsiteX3" fmla="*/ 106334 w 818982"/>
              <a:gd name="connsiteY3" fmla="*/ 169902 h 660439"/>
              <a:gd name="connsiteX4" fmla="*/ 182534 w 818982"/>
              <a:gd name="connsiteY4" fmla="*/ 112752 h 660439"/>
              <a:gd name="connsiteX5" fmla="*/ 537340 w 818982"/>
              <a:gd name="connsiteY5" fmla="*/ 3214 h 660439"/>
              <a:gd name="connsiteX6" fmla="*/ 668309 w 818982"/>
              <a:gd name="connsiteY6" fmla="*/ 17502 h 660439"/>
              <a:gd name="connsiteX7" fmla="*/ 761177 w 818982"/>
              <a:gd name="connsiteY7" fmla="*/ 93702 h 660439"/>
              <a:gd name="connsiteX8" fmla="*/ 818327 w 818982"/>
              <a:gd name="connsiteY8" fmla="*/ 260389 h 660439"/>
              <a:gd name="connsiteX9" fmla="*/ 713552 w 818982"/>
              <a:gd name="connsiteY9" fmla="*/ 503277 h 660439"/>
              <a:gd name="connsiteX10" fmla="*/ 701646 w 818982"/>
              <a:gd name="connsiteY10" fmla="*/ 484227 h 660439"/>
              <a:gd name="connsiteX11" fmla="*/ 787371 w 818982"/>
              <a:gd name="connsiteY11" fmla="*/ 267533 h 660439"/>
              <a:gd name="connsiteX12" fmla="*/ 751652 w 818982"/>
              <a:gd name="connsiteY12" fmla="*/ 117515 h 660439"/>
              <a:gd name="connsiteX13" fmla="*/ 637352 w 818982"/>
              <a:gd name="connsiteY13" fmla="*/ 41314 h 660439"/>
              <a:gd name="connsiteX14" fmla="*/ 527815 w 818982"/>
              <a:gd name="connsiteY14" fmla="*/ 29408 h 660439"/>
              <a:gd name="connsiteX15" fmla="*/ 192059 w 818982"/>
              <a:gd name="connsiteY15" fmla="*/ 143708 h 660439"/>
              <a:gd name="connsiteX16" fmla="*/ 125384 w 818982"/>
              <a:gd name="connsiteY16" fmla="*/ 200858 h 660439"/>
              <a:gd name="connsiteX17" fmla="*/ 49184 w 818982"/>
              <a:gd name="connsiteY17" fmla="*/ 353258 h 660439"/>
              <a:gd name="connsiteX18" fmla="*/ 68234 w 818982"/>
              <a:gd name="connsiteY18" fmla="*/ 519945 h 660439"/>
              <a:gd name="connsiteX19" fmla="*/ 177771 w 818982"/>
              <a:gd name="connsiteY19" fmla="*/ 608052 h 660439"/>
              <a:gd name="connsiteX20" fmla="*/ 194440 w 818982"/>
              <a:gd name="connsiteY20" fmla="*/ 660439 h 6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8982" h="660439">
                <a:moveTo>
                  <a:pt x="194440" y="660439"/>
                </a:moveTo>
                <a:lnTo>
                  <a:pt x="53946" y="546139"/>
                </a:lnTo>
                <a:cubicBezTo>
                  <a:pt x="22196" y="519151"/>
                  <a:pt x="-7173" y="432633"/>
                  <a:pt x="1559" y="393739"/>
                </a:cubicBezTo>
                <a:lnTo>
                  <a:pt x="106334" y="169902"/>
                </a:lnTo>
                <a:cubicBezTo>
                  <a:pt x="129353" y="148471"/>
                  <a:pt x="147609" y="127039"/>
                  <a:pt x="182534" y="112752"/>
                </a:cubicBezTo>
                <a:lnTo>
                  <a:pt x="537340" y="3214"/>
                </a:lnTo>
                <a:cubicBezTo>
                  <a:pt x="580996" y="-3929"/>
                  <a:pt x="634178" y="833"/>
                  <a:pt x="668309" y="17502"/>
                </a:cubicBezTo>
                <a:cubicBezTo>
                  <a:pt x="699265" y="42902"/>
                  <a:pt x="739746" y="63539"/>
                  <a:pt x="761177" y="93702"/>
                </a:cubicBezTo>
                <a:cubicBezTo>
                  <a:pt x="801658" y="146882"/>
                  <a:pt x="823090" y="231021"/>
                  <a:pt x="818327" y="260389"/>
                </a:cubicBezTo>
                <a:lnTo>
                  <a:pt x="713552" y="503277"/>
                </a:lnTo>
                <a:lnTo>
                  <a:pt x="701646" y="484227"/>
                </a:lnTo>
                <a:lnTo>
                  <a:pt x="787371" y="267533"/>
                </a:lnTo>
                <a:cubicBezTo>
                  <a:pt x="784990" y="220701"/>
                  <a:pt x="780226" y="169109"/>
                  <a:pt x="751652" y="117515"/>
                </a:cubicBezTo>
                <a:lnTo>
                  <a:pt x="637352" y="41314"/>
                </a:lnTo>
                <a:cubicBezTo>
                  <a:pt x="607983" y="27820"/>
                  <a:pt x="566708" y="21471"/>
                  <a:pt x="527815" y="29408"/>
                </a:cubicBezTo>
                <a:lnTo>
                  <a:pt x="192059" y="143708"/>
                </a:lnTo>
                <a:cubicBezTo>
                  <a:pt x="155547" y="157996"/>
                  <a:pt x="140466" y="179427"/>
                  <a:pt x="125384" y="200858"/>
                </a:cubicBezTo>
                <a:lnTo>
                  <a:pt x="49184" y="353258"/>
                </a:lnTo>
                <a:cubicBezTo>
                  <a:pt x="19815" y="437395"/>
                  <a:pt x="40453" y="473908"/>
                  <a:pt x="68234" y="519945"/>
                </a:cubicBezTo>
                <a:lnTo>
                  <a:pt x="177771" y="608052"/>
                </a:lnTo>
                <a:lnTo>
                  <a:pt x="194440" y="660439"/>
                </a:lnTo>
                <a:close/>
              </a:path>
            </a:pathLst>
          </a:custGeom>
          <a:solidFill>
            <a:srgbClr val="B0A378"/>
          </a:solidFill>
          <a:ln w="15875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9" name="フリーフォーム: 図形 178">
            <a:extLst>
              <a:ext uri="{FF2B5EF4-FFF2-40B4-BE49-F238E27FC236}">
                <a16:creationId xmlns:a16="http://schemas.microsoft.com/office/drawing/2014/main" id="{E56151CD-78A1-4437-92E2-2E709C7BD1E9}"/>
              </a:ext>
            </a:extLst>
          </p:cNvPr>
          <p:cNvSpPr/>
          <p:nvPr/>
        </p:nvSpPr>
        <p:spPr>
          <a:xfrm>
            <a:off x="1816894" y="4788694"/>
            <a:ext cx="54769" cy="323850"/>
          </a:xfrm>
          <a:custGeom>
            <a:avLst/>
            <a:gdLst>
              <a:gd name="connsiteX0" fmla="*/ 54769 w 54769"/>
              <a:gd name="connsiteY0" fmla="*/ 323850 h 323850"/>
              <a:gd name="connsiteX1" fmla="*/ 0 w 54769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323850">
                <a:moveTo>
                  <a:pt x="54769" y="323850"/>
                </a:moveTo>
                <a:cubicBezTo>
                  <a:pt x="34131" y="199628"/>
                  <a:pt x="13494" y="75406"/>
                  <a:pt x="0" y="0"/>
                </a:cubicBezTo>
              </a:path>
            </a:pathLst>
          </a:custGeom>
          <a:noFill/>
          <a:ln w="1270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DE8FC13D-9993-44D1-B977-052EC0B8DDEA}"/>
              </a:ext>
            </a:extLst>
          </p:cNvPr>
          <p:cNvSpPr/>
          <p:nvPr/>
        </p:nvSpPr>
        <p:spPr>
          <a:xfrm rot="20463270">
            <a:off x="457245" y="5136413"/>
            <a:ext cx="106258" cy="783344"/>
          </a:xfrm>
          <a:prstGeom prst="ellipse">
            <a:avLst/>
          </a:prstGeom>
          <a:solidFill>
            <a:srgbClr val="EAE5C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1" name="フリーフォーム: 図形 180">
            <a:extLst>
              <a:ext uri="{FF2B5EF4-FFF2-40B4-BE49-F238E27FC236}">
                <a16:creationId xmlns:a16="http://schemas.microsoft.com/office/drawing/2014/main" id="{0B694544-6CCD-4584-8E76-35CA7A3C386C}"/>
              </a:ext>
            </a:extLst>
          </p:cNvPr>
          <p:cNvSpPr/>
          <p:nvPr/>
        </p:nvSpPr>
        <p:spPr>
          <a:xfrm>
            <a:off x="361950" y="5129213"/>
            <a:ext cx="292894" cy="814387"/>
          </a:xfrm>
          <a:custGeom>
            <a:avLst/>
            <a:gdLst>
              <a:gd name="connsiteX0" fmla="*/ 0 w 292894"/>
              <a:gd name="connsiteY0" fmla="*/ 0 h 814387"/>
              <a:gd name="connsiteX1" fmla="*/ 188119 w 292894"/>
              <a:gd name="connsiteY1" fmla="*/ 352425 h 814387"/>
              <a:gd name="connsiteX2" fmla="*/ 292894 w 292894"/>
              <a:gd name="connsiteY2" fmla="*/ 814387 h 814387"/>
              <a:gd name="connsiteX0" fmla="*/ 0 w 292894"/>
              <a:gd name="connsiteY0" fmla="*/ 0 h 814387"/>
              <a:gd name="connsiteX1" fmla="*/ 188119 w 292894"/>
              <a:gd name="connsiteY1" fmla="*/ 352425 h 814387"/>
              <a:gd name="connsiteX2" fmla="*/ 292894 w 292894"/>
              <a:gd name="connsiteY2" fmla="*/ 814387 h 814387"/>
              <a:gd name="connsiteX0" fmla="*/ 0 w 292894"/>
              <a:gd name="connsiteY0" fmla="*/ 0 h 814387"/>
              <a:gd name="connsiteX1" fmla="*/ 188119 w 292894"/>
              <a:gd name="connsiteY1" fmla="*/ 352425 h 814387"/>
              <a:gd name="connsiteX2" fmla="*/ 292894 w 292894"/>
              <a:gd name="connsiteY2" fmla="*/ 814387 h 814387"/>
              <a:gd name="connsiteX0" fmla="*/ 0 w 292894"/>
              <a:gd name="connsiteY0" fmla="*/ 0 h 814387"/>
              <a:gd name="connsiteX1" fmla="*/ 188119 w 292894"/>
              <a:gd name="connsiteY1" fmla="*/ 352425 h 814387"/>
              <a:gd name="connsiteX2" fmla="*/ 292894 w 292894"/>
              <a:gd name="connsiteY2" fmla="*/ 814387 h 814387"/>
              <a:gd name="connsiteX0" fmla="*/ 0 w 292894"/>
              <a:gd name="connsiteY0" fmla="*/ 0 h 814387"/>
              <a:gd name="connsiteX1" fmla="*/ 188119 w 292894"/>
              <a:gd name="connsiteY1" fmla="*/ 352425 h 814387"/>
              <a:gd name="connsiteX2" fmla="*/ 292894 w 292894"/>
              <a:gd name="connsiteY2" fmla="*/ 814387 h 814387"/>
              <a:gd name="connsiteX0" fmla="*/ 0 w 292894"/>
              <a:gd name="connsiteY0" fmla="*/ 0 h 814387"/>
              <a:gd name="connsiteX1" fmla="*/ 188119 w 292894"/>
              <a:gd name="connsiteY1" fmla="*/ 352425 h 814387"/>
              <a:gd name="connsiteX2" fmla="*/ 292894 w 292894"/>
              <a:gd name="connsiteY2" fmla="*/ 814387 h 8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894" h="814387">
                <a:moveTo>
                  <a:pt x="0" y="0"/>
                </a:moveTo>
                <a:cubicBezTo>
                  <a:pt x="52983" y="51197"/>
                  <a:pt x="94059" y="104775"/>
                  <a:pt x="188119" y="352425"/>
                </a:cubicBezTo>
                <a:cubicBezTo>
                  <a:pt x="282179" y="600075"/>
                  <a:pt x="288925" y="732631"/>
                  <a:pt x="292894" y="814387"/>
                </a:cubicBezTo>
              </a:path>
            </a:pathLst>
          </a:custGeom>
          <a:noFill/>
          <a:ln w="19050" cap="rnd">
            <a:solidFill>
              <a:srgbClr val="36211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フリーフォーム: 図形 181">
            <a:extLst>
              <a:ext uri="{FF2B5EF4-FFF2-40B4-BE49-F238E27FC236}">
                <a16:creationId xmlns:a16="http://schemas.microsoft.com/office/drawing/2014/main" id="{EFD5FBB0-754C-4A26-8F11-58EFCC106573}"/>
              </a:ext>
            </a:extLst>
          </p:cNvPr>
          <p:cNvSpPr/>
          <p:nvPr/>
        </p:nvSpPr>
        <p:spPr>
          <a:xfrm>
            <a:off x="366198" y="5160168"/>
            <a:ext cx="286266" cy="750946"/>
          </a:xfrm>
          <a:custGeom>
            <a:avLst/>
            <a:gdLst>
              <a:gd name="connsiteX0" fmla="*/ 22117 w 284055"/>
              <a:gd name="connsiteY0" fmla="*/ 0 h 743576"/>
              <a:gd name="connsiteX1" fmla="*/ 5448 w 284055"/>
              <a:gd name="connsiteY1" fmla="*/ 80962 h 743576"/>
              <a:gd name="connsiteX2" fmla="*/ 105461 w 284055"/>
              <a:gd name="connsiteY2" fmla="*/ 407194 h 743576"/>
              <a:gd name="connsiteX3" fmla="*/ 229286 w 284055"/>
              <a:gd name="connsiteY3" fmla="*/ 695325 h 743576"/>
              <a:gd name="connsiteX4" fmla="*/ 284055 w 284055"/>
              <a:gd name="connsiteY4" fmla="*/ 740569 h 743576"/>
              <a:gd name="connsiteX0" fmla="*/ 18088 w 280026"/>
              <a:gd name="connsiteY0" fmla="*/ 0 h 743576"/>
              <a:gd name="connsiteX1" fmla="*/ 1419 w 280026"/>
              <a:gd name="connsiteY1" fmla="*/ 80962 h 743576"/>
              <a:gd name="connsiteX2" fmla="*/ 101432 w 280026"/>
              <a:gd name="connsiteY2" fmla="*/ 407194 h 743576"/>
              <a:gd name="connsiteX3" fmla="*/ 225257 w 280026"/>
              <a:gd name="connsiteY3" fmla="*/ 695325 h 743576"/>
              <a:gd name="connsiteX4" fmla="*/ 280026 w 280026"/>
              <a:gd name="connsiteY4" fmla="*/ 740569 h 743576"/>
              <a:gd name="connsiteX0" fmla="*/ 18088 w 280026"/>
              <a:gd name="connsiteY0" fmla="*/ 0 h 741421"/>
              <a:gd name="connsiteX1" fmla="*/ 1419 w 280026"/>
              <a:gd name="connsiteY1" fmla="*/ 80962 h 741421"/>
              <a:gd name="connsiteX2" fmla="*/ 101432 w 280026"/>
              <a:gd name="connsiteY2" fmla="*/ 407194 h 741421"/>
              <a:gd name="connsiteX3" fmla="*/ 225257 w 280026"/>
              <a:gd name="connsiteY3" fmla="*/ 695325 h 741421"/>
              <a:gd name="connsiteX4" fmla="*/ 280026 w 280026"/>
              <a:gd name="connsiteY4" fmla="*/ 740569 h 741421"/>
              <a:gd name="connsiteX0" fmla="*/ 17184 w 286266"/>
              <a:gd name="connsiteY0" fmla="*/ 0 h 750946"/>
              <a:gd name="connsiteX1" fmla="*/ 7659 w 286266"/>
              <a:gd name="connsiteY1" fmla="*/ 90487 h 750946"/>
              <a:gd name="connsiteX2" fmla="*/ 107672 w 286266"/>
              <a:gd name="connsiteY2" fmla="*/ 416719 h 750946"/>
              <a:gd name="connsiteX3" fmla="*/ 231497 w 286266"/>
              <a:gd name="connsiteY3" fmla="*/ 704850 h 750946"/>
              <a:gd name="connsiteX4" fmla="*/ 286266 w 286266"/>
              <a:gd name="connsiteY4" fmla="*/ 750094 h 750946"/>
              <a:gd name="connsiteX0" fmla="*/ 17184 w 286266"/>
              <a:gd name="connsiteY0" fmla="*/ 0 h 750946"/>
              <a:gd name="connsiteX1" fmla="*/ 7659 w 286266"/>
              <a:gd name="connsiteY1" fmla="*/ 90487 h 750946"/>
              <a:gd name="connsiteX2" fmla="*/ 107672 w 286266"/>
              <a:gd name="connsiteY2" fmla="*/ 416719 h 750946"/>
              <a:gd name="connsiteX3" fmla="*/ 231497 w 286266"/>
              <a:gd name="connsiteY3" fmla="*/ 704850 h 750946"/>
              <a:gd name="connsiteX4" fmla="*/ 286266 w 286266"/>
              <a:gd name="connsiteY4" fmla="*/ 750094 h 75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66" h="750946">
                <a:moveTo>
                  <a:pt x="17184" y="0"/>
                </a:moveTo>
                <a:cubicBezTo>
                  <a:pt x="1904" y="11310"/>
                  <a:pt x="-7422" y="21034"/>
                  <a:pt x="7659" y="90487"/>
                </a:cubicBezTo>
                <a:cubicBezTo>
                  <a:pt x="22740" y="159940"/>
                  <a:pt x="70366" y="314325"/>
                  <a:pt x="107672" y="416719"/>
                </a:cubicBezTo>
                <a:cubicBezTo>
                  <a:pt x="144978" y="519113"/>
                  <a:pt x="203876" y="648190"/>
                  <a:pt x="231497" y="704850"/>
                </a:cubicBezTo>
                <a:cubicBezTo>
                  <a:pt x="246975" y="736601"/>
                  <a:pt x="273764" y="755253"/>
                  <a:pt x="286266" y="750094"/>
                </a:cubicBezTo>
              </a:path>
            </a:pathLst>
          </a:custGeom>
          <a:noFill/>
          <a:ln w="19050" cap="rnd">
            <a:solidFill>
              <a:srgbClr val="38231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42">
            <a:extLst>
              <a:ext uri="{FF2B5EF4-FFF2-40B4-BE49-F238E27FC236}">
                <a16:creationId xmlns:a16="http://schemas.microsoft.com/office/drawing/2014/main" id="{A9BA4EE2-E046-4947-AEBB-52F0E06515C4}"/>
              </a:ext>
            </a:extLst>
          </p:cNvPr>
          <p:cNvSpPr/>
          <p:nvPr/>
        </p:nvSpPr>
        <p:spPr>
          <a:xfrm rot="5400000">
            <a:off x="1609296" y="4487877"/>
            <a:ext cx="1751717" cy="476951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479230 w 504056"/>
              <a:gd name="connsiteY2" fmla="*/ 283852 h 324036"/>
              <a:gd name="connsiteX3" fmla="*/ 0 w 504056"/>
              <a:gd name="connsiteY3" fmla="*/ 324036 h 324036"/>
              <a:gd name="connsiteX0" fmla="*/ 0 w 504056"/>
              <a:gd name="connsiteY0" fmla="*/ 0 h 481617"/>
              <a:gd name="connsiteX1" fmla="*/ 504056 w 504056"/>
              <a:gd name="connsiteY1" fmla="*/ 0 h 481617"/>
              <a:gd name="connsiteX2" fmla="*/ 479230 w 504056"/>
              <a:gd name="connsiteY2" fmla="*/ 283852 h 481617"/>
              <a:gd name="connsiteX3" fmla="*/ 64543 w 504056"/>
              <a:gd name="connsiteY3" fmla="*/ 481617 h 481617"/>
              <a:gd name="connsiteX4" fmla="*/ 0 w 504056"/>
              <a:gd name="connsiteY4" fmla="*/ 324036 h 481617"/>
              <a:gd name="connsiteX0" fmla="*/ 0 w 504056"/>
              <a:gd name="connsiteY0" fmla="*/ 0 h 522266"/>
              <a:gd name="connsiteX1" fmla="*/ 504056 w 504056"/>
              <a:gd name="connsiteY1" fmla="*/ 0 h 522266"/>
              <a:gd name="connsiteX2" fmla="*/ 479230 w 504056"/>
              <a:gd name="connsiteY2" fmla="*/ 283852 h 522266"/>
              <a:gd name="connsiteX3" fmla="*/ 363872 w 504056"/>
              <a:gd name="connsiteY3" fmla="*/ 511085 h 522266"/>
              <a:gd name="connsiteX4" fmla="*/ 64543 w 504056"/>
              <a:gd name="connsiteY4" fmla="*/ 481617 h 522266"/>
              <a:gd name="connsiteX5" fmla="*/ 0 w 504056"/>
              <a:gd name="connsiteY5" fmla="*/ 324036 h 522266"/>
              <a:gd name="connsiteX0" fmla="*/ 252514 w 504056"/>
              <a:gd name="connsiteY0" fmla="*/ 155377 h 522265"/>
              <a:gd name="connsiteX1" fmla="*/ 504056 w 504056"/>
              <a:gd name="connsiteY1" fmla="*/ 0 h 522265"/>
              <a:gd name="connsiteX2" fmla="*/ 479230 w 504056"/>
              <a:gd name="connsiteY2" fmla="*/ 283852 h 522265"/>
              <a:gd name="connsiteX3" fmla="*/ 363872 w 504056"/>
              <a:gd name="connsiteY3" fmla="*/ 511085 h 522265"/>
              <a:gd name="connsiteX4" fmla="*/ 64543 w 504056"/>
              <a:gd name="connsiteY4" fmla="*/ 481617 h 522265"/>
              <a:gd name="connsiteX5" fmla="*/ 0 w 504056"/>
              <a:gd name="connsiteY5" fmla="*/ 324036 h 522265"/>
              <a:gd name="connsiteX0" fmla="*/ 252514 w 504056"/>
              <a:gd name="connsiteY0" fmla="*/ 155377 h 522265"/>
              <a:gd name="connsiteX1" fmla="*/ 428420 w 504056"/>
              <a:gd name="connsiteY1" fmla="*/ 82461 h 522265"/>
              <a:gd name="connsiteX2" fmla="*/ 504056 w 504056"/>
              <a:gd name="connsiteY2" fmla="*/ 0 h 522265"/>
              <a:gd name="connsiteX3" fmla="*/ 479230 w 504056"/>
              <a:gd name="connsiteY3" fmla="*/ 283852 h 522265"/>
              <a:gd name="connsiteX4" fmla="*/ 363872 w 504056"/>
              <a:gd name="connsiteY4" fmla="*/ 511085 h 522265"/>
              <a:gd name="connsiteX5" fmla="*/ 64543 w 504056"/>
              <a:gd name="connsiteY5" fmla="*/ 481617 h 522265"/>
              <a:gd name="connsiteX6" fmla="*/ 0 w 504056"/>
              <a:gd name="connsiteY6" fmla="*/ 324036 h 522265"/>
              <a:gd name="connsiteX0" fmla="*/ 252514 w 504056"/>
              <a:gd name="connsiteY0" fmla="*/ 155377 h 522265"/>
              <a:gd name="connsiteX1" fmla="*/ 428420 w 504056"/>
              <a:gd name="connsiteY1" fmla="*/ 82461 h 522265"/>
              <a:gd name="connsiteX2" fmla="*/ 435513 w 504056"/>
              <a:gd name="connsiteY2" fmla="*/ 136039 h 522265"/>
              <a:gd name="connsiteX3" fmla="*/ 504056 w 504056"/>
              <a:gd name="connsiteY3" fmla="*/ 0 h 522265"/>
              <a:gd name="connsiteX4" fmla="*/ 479230 w 504056"/>
              <a:gd name="connsiteY4" fmla="*/ 283852 h 522265"/>
              <a:gd name="connsiteX5" fmla="*/ 363872 w 504056"/>
              <a:gd name="connsiteY5" fmla="*/ 511085 h 522265"/>
              <a:gd name="connsiteX6" fmla="*/ 64543 w 504056"/>
              <a:gd name="connsiteY6" fmla="*/ 481617 h 522265"/>
              <a:gd name="connsiteX7" fmla="*/ 0 w 504056"/>
              <a:gd name="connsiteY7" fmla="*/ 324036 h 522265"/>
              <a:gd name="connsiteX0" fmla="*/ 252514 w 504056"/>
              <a:gd name="connsiteY0" fmla="*/ 155377 h 522265"/>
              <a:gd name="connsiteX1" fmla="*/ 428420 w 504056"/>
              <a:gd name="connsiteY1" fmla="*/ 82461 h 522265"/>
              <a:gd name="connsiteX2" fmla="*/ 435513 w 504056"/>
              <a:gd name="connsiteY2" fmla="*/ 136039 h 522265"/>
              <a:gd name="connsiteX3" fmla="*/ 504056 w 504056"/>
              <a:gd name="connsiteY3" fmla="*/ 0 h 522265"/>
              <a:gd name="connsiteX4" fmla="*/ 479230 w 504056"/>
              <a:gd name="connsiteY4" fmla="*/ 283852 h 522265"/>
              <a:gd name="connsiteX5" fmla="*/ 363872 w 504056"/>
              <a:gd name="connsiteY5" fmla="*/ 511085 h 522265"/>
              <a:gd name="connsiteX6" fmla="*/ 64543 w 504056"/>
              <a:gd name="connsiteY6" fmla="*/ 481617 h 522265"/>
              <a:gd name="connsiteX7" fmla="*/ 0 w 504056"/>
              <a:gd name="connsiteY7" fmla="*/ 324036 h 522265"/>
              <a:gd name="connsiteX0" fmla="*/ 267409 w 518951"/>
              <a:gd name="connsiteY0" fmla="*/ 155377 h 522265"/>
              <a:gd name="connsiteX1" fmla="*/ 443315 w 518951"/>
              <a:gd name="connsiteY1" fmla="*/ 82461 h 522265"/>
              <a:gd name="connsiteX2" fmla="*/ 450408 w 518951"/>
              <a:gd name="connsiteY2" fmla="*/ 136039 h 522265"/>
              <a:gd name="connsiteX3" fmla="*/ 518951 w 518951"/>
              <a:gd name="connsiteY3" fmla="*/ 0 h 522265"/>
              <a:gd name="connsiteX4" fmla="*/ 494125 w 518951"/>
              <a:gd name="connsiteY4" fmla="*/ 283852 h 522265"/>
              <a:gd name="connsiteX5" fmla="*/ 378767 w 518951"/>
              <a:gd name="connsiteY5" fmla="*/ 511085 h 522265"/>
              <a:gd name="connsiteX6" fmla="*/ 79438 w 518951"/>
              <a:gd name="connsiteY6" fmla="*/ 481617 h 522265"/>
              <a:gd name="connsiteX7" fmla="*/ 0 w 518951"/>
              <a:gd name="connsiteY7" fmla="*/ 240989 h 522265"/>
              <a:gd name="connsiteX0" fmla="*/ 267409 w 518951"/>
              <a:gd name="connsiteY0" fmla="*/ 155377 h 522265"/>
              <a:gd name="connsiteX1" fmla="*/ 443315 w 518951"/>
              <a:gd name="connsiteY1" fmla="*/ 82461 h 522265"/>
              <a:gd name="connsiteX2" fmla="*/ 450408 w 518951"/>
              <a:gd name="connsiteY2" fmla="*/ 136039 h 522265"/>
              <a:gd name="connsiteX3" fmla="*/ 518951 w 518951"/>
              <a:gd name="connsiteY3" fmla="*/ 0 h 522265"/>
              <a:gd name="connsiteX4" fmla="*/ 494125 w 518951"/>
              <a:gd name="connsiteY4" fmla="*/ 283852 h 522265"/>
              <a:gd name="connsiteX5" fmla="*/ 378767 w 518951"/>
              <a:gd name="connsiteY5" fmla="*/ 511085 h 522265"/>
              <a:gd name="connsiteX6" fmla="*/ 79438 w 518951"/>
              <a:gd name="connsiteY6" fmla="*/ 481617 h 522265"/>
              <a:gd name="connsiteX7" fmla="*/ 0 w 518951"/>
              <a:gd name="connsiteY7" fmla="*/ 240989 h 522265"/>
              <a:gd name="connsiteX0" fmla="*/ 267409 w 518951"/>
              <a:gd name="connsiteY0" fmla="*/ 155377 h 522265"/>
              <a:gd name="connsiteX1" fmla="*/ 443315 w 518951"/>
              <a:gd name="connsiteY1" fmla="*/ 82461 h 522265"/>
              <a:gd name="connsiteX2" fmla="*/ 450408 w 518951"/>
              <a:gd name="connsiteY2" fmla="*/ 136039 h 522265"/>
              <a:gd name="connsiteX3" fmla="*/ 518951 w 518951"/>
              <a:gd name="connsiteY3" fmla="*/ 0 h 522265"/>
              <a:gd name="connsiteX4" fmla="*/ 494125 w 518951"/>
              <a:gd name="connsiteY4" fmla="*/ 283852 h 522265"/>
              <a:gd name="connsiteX5" fmla="*/ 378767 w 518951"/>
              <a:gd name="connsiteY5" fmla="*/ 511085 h 522265"/>
              <a:gd name="connsiteX6" fmla="*/ 80857 w 518951"/>
              <a:gd name="connsiteY6" fmla="*/ 481618 h 522265"/>
              <a:gd name="connsiteX7" fmla="*/ 0 w 518951"/>
              <a:gd name="connsiteY7" fmla="*/ 240989 h 522265"/>
              <a:gd name="connsiteX0" fmla="*/ 267409 w 518951"/>
              <a:gd name="connsiteY0" fmla="*/ 155377 h 527008"/>
              <a:gd name="connsiteX1" fmla="*/ 443315 w 518951"/>
              <a:gd name="connsiteY1" fmla="*/ 82461 h 527008"/>
              <a:gd name="connsiteX2" fmla="*/ 450408 w 518951"/>
              <a:gd name="connsiteY2" fmla="*/ 136039 h 527008"/>
              <a:gd name="connsiteX3" fmla="*/ 518951 w 518951"/>
              <a:gd name="connsiteY3" fmla="*/ 0 h 527008"/>
              <a:gd name="connsiteX4" fmla="*/ 494125 w 518951"/>
              <a:gd name="connsiteY4" fmla="*/ 283852 h 527008"/>
              <a:gd name="connsiteX5" fmla="*/ 378767 w 518951"/>
              <a:gd name="connsiteY5" fmla="*/ 511085 h 527008"/>
              <a:gd name="connsiteX6" fmla="*/ 80857 w 518951"/>
              <a:gd name="connsiteY6" fmla="*/ 481618 h 527008"/>
              <a:gd name="connsiteX7" fmla="*/ 0 w 518951"/>
              <a:gd name="connsiteY7" fmla="*/ 240989 h 527008"/>
              <a:gd name="connsiteX0" fmla="*/ 267409 w 518951"/>
              <a:gd name="connsiteY0" fmla="*/ 155377 h 527008"/>
              <a:gd name="connsiteX1" fmla="*/ 443315 w 518951"/>
              <a:gd name="connsiteY1" fmla="*/ 82461 h 527008"/>
              <a:gd name="connsiteX2" fmla="*/ 450408 w 518951"/>
              <a:gd name="connsiteY2" fmla="*/ 136039 h 527008"/>
              <a:gd name="connsiteX3" fmla="*/ 518951 w 518951"/>
              <a:gd name="connsiteY3" fmla="*/ 0 h 527008"/>
              <a:gd name="connsiteX4" fmla="*/ 494125 w 518951"/>
              <a:gd name="connsiteY4" fmla="*/ 283852 h 527008"/>
              <a:gd name="connsiteX5" fmla="*/ 378767 w 518951"/>
              <a:gd name="connsiteY5" fmla="*/ 511085 h 527008"/>
              <a:gd name="connsiteX6" fmla="*/ 80857 w 518951"/>
              <a:gd name="connsiteY6" fmla="*/ 481618 h 527008"/>
              <a:gd name="connsiteX7" fmla="*/ 0 w 518951"/>
              <a:gd name="connsiteY7" fmla="*/ 240989 h 527008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94125 w 518951"/>
              <a:gd name="connsiteY4" fmla="*/ 283852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94125 w 518951"/>
              <a:gd name="connsiteY4" fmla="*/ 283852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82067 w 518951"/>
              <a:gd name="connsiteY4" fmla="*/ 326715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82067 w 518951"/>
              <a:gd name="connsiteY4" fmla="*/ 326715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7709"/>
              <a:gd name="connsiteX1" fmla="*/ 443315 w 521788"/>
              <a:gd name="connsiteY1" fmla="*/ 77104 h 537709"/>
              <a:gd name="connsiteX2" fmla="*/ 450408 w 521788"/>
              <a:gd name="connsiteY2" fmla="*/ 130682 h 537709"/>
              <a:gd name="connsiteX3" fmla="*/ 521788 w 521788"/>
              <a:gd name="connsiteY3" fmla="*/ 0 h 537709"/>
              <a:gd name="connsiteX4" fmla="*/ 482067 w 521788"/>
              <a:gd name="connsiteY4" fmla="*/ 321358 h 537709"/>
              <a:gd name="connsiteX5" fmla="*/ 378767 w 521788"/>
              <a:gd name="connsiteY5" fmla="*/ 505728 h 537709"/>
              <a:gd name="connsiteX6" fmla="*/ 80857 w 521788"/>
              <a:gd name="connsiteY6" fmla="*/ 476261 h 537709"/>
              <a:gd name="connsiteX7" fmla="*/ 0 w 521788"/>
              <a:gd name="connsiteY7" fmla="*/ 235632 h 537709"/>
              <a:gd name="connsiteX0" fmla="*/ 267409 w 521788"/>
              <a:gd name="connsiteY0" fmla="*/ 150020 h 536570"/>
              <a:gd name="connsiteX1" fmla="*/ 443315 w 521788"/>
              <a:gd name="connsiteY1" fmla="*/ 77104 h 536570"/>
              <a:gd name="connsiteX2" fmla="*/ 450408 w 521788"/>
              <a:gd name="connsiteY2" fmla="*/ 130682 h 536570"/>
              <a:gd name="connsiteX3" fmla="*/ 521788 w 521788"/>
              <a:gd name="connsiteY3" fmla="*/ 0 h 536570"/>
              <a:gd name="connsiteX4" fmla="*/ 482067 w 521788"/>
              <a:gd name="connsiteY4" fmla="*/ 321358 h 536570"/>
              <a:gd name="connsiteX5" fmla="*/ 378767 w 521788"/>
              <a:gd name="connsiteY5" fmla="*/ 505728 h 536570"/>
              <a:gd name="connsiteX6" fmla="*/ 80857 w 521788"/>
              <a:gd name="connsiteY6" fmla="*/ 476261 h 536570"/>
              <a:gd name="connsiteX7" fmla="*/ 0 w 521788"/>
              <a:gd name="connsiteY7" fmla="*/ 235632 h 53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88" h="536570">
                <a:moveTo>
                  <a:pt x="267409" y="150020"/>
                </a:moveTo>
                <a:cubicBezTo>
                  <a:pt x="320842" y="118571"/>
                  <a:pt x="389882" y="108553"/>
                  <a:pt x="443315" y="77104"/>
                </a:cubicBezTo>
                <a:cubicBezTo>
                  <a:pt x="449699" y="77103"/>
                  <a:pt x="444583" y="133164"/>
                  <a:pt x="450408" y="130682"/>
                </a:cubicBezTo>
                <a:cubicBezTo>
                  <a:pt x="486024" y="93373"/>
                  <a:pt x="498940" y="45346"/>
                  <a:pt x="521788" y="0"/>
                </a:cubicBezTo>
                <a:cubicBezTo>
                  <a:pt x="509493" y="108905"/>
                  <a:pt x="500746" y="223169"/>
                  <a:pt x="482067" y="321358"/>
                </a:cubicBezTo>
                <a:cubicBezTo>
                  <a:pt x="468279" y="359211"/>
                  <a:pt x="447881" y="472767"/>
                  <a:pt x="378767" y="505728"/>
                </a:cubicBezTo>
                <a:cubicBezTo>
                  <a:pt x="274897" y="576194"/>
                  <a:pt x="101662" y="508250"/>
                  <a:pt x="80857" y="476261"/>
                </a:cubicBezTo>
                <a:cubicBezTo>
                  <a:pt x="60052" y="444272"/>
                  <a:pt x="25770" y="380135"/>
                  <a:pt x="0" y="235632"/>
                </a:cubicBezTo>
              </a:path>
            </a:pathLst>
          </a:custGeom>
          <a:solidFill>
            <a:srgbClr val="853C4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5" name="フリーフォーム: 図形 184">
            <a:extLst>
              <a:ext uri="{FF2B5EF4-FFF2-40B4-BE49-F238E27FC236}">
                <a16:creationId xmlns:a16="http://schemas.microsoft.com/office/drawing/2014/main" id="{07626A27-0478-448A-8879-7187D6718B99}"/>
              </a:ext>
            </a:extLst>
          </p:cNvPr>
          <p:cNvSpPr/>
          <p:nvPr/>
        </p:nvSpPr>
        <p:spPr>
          <a:xfrm>
            <a:off x="2323334" y="3891842"/>
            <a:ext cx="399098" cy="1709863"/>
          </a:xfrm>
          <a:custGeom>
            <a:avLst/>
            <a:gdLst>
              <a:gd name="connsiteX0" fmla="*/ 181635 w 351473"/>
              <a:gd name="connsiteY0" fmla="*/ 1390818 h 1690813"/>
              <a:gd name="connsiteX1" fmla="*/ 351473 w 351473"/>
              <a:gd name="connsiteY1" fmla="*/ 1690813 h 1690813"/>
              <a:gd name="connsiteX2" fmla="*/ 253900 w 351473"/>
              <a:gd name="connsiteY2" fmla="*/ 1651732 h 1690813"/>
              <a:gd name="connsiteX3" fmla="*/ 199897 w 351473"/>
              <a:gd name="connsiteY3" fmla="*/ 1622758 h 1690813"/>
              <a:gd name="connsiteX4" fmla="*/ 140810 w 351473"/>
              <a:gd name="connsiteY4" fmla="*/ 0 h 1690813"/>
              <a:gd name="connsiteX5" fmla="*/ 197330 w 351473"/>
              <a:gd name="connsiteY5" fmla="*/ 35119 h 1690813"/>
              <a:gd name="connsiteX6" fmla="*/ 202841 w 351473"/>
              <a:gd name="connsiteY6" fmla="*/ 100132 h 1690813"/>
              <a:gd name="connsiteX7" fmla="*/ 121348 w 351473"/>
              <a:gd name="connsiteY7" fmla="*/ 124001 h 1690813"/>
              <a:gd name="connsiteX8" fmla="*/ 0 w 351473"/>
              <a:gd name="connsiteY8" fmla="*/ 179792 h 1690813"/>
              <a:gd name="connsiteX9" fmla="*/ 4309 w 351473"/>
              <a:gd name="connsiteY9" fmla="*/ 170387 h 1690813"/>
              <a:gd name="connsiteX10" fmla="*/ 107237 w 351473"/>
              <a:gd name="connsiteY10" fmla="*/ 27742 h 1690813"/>
              <a:gd name="connsiteX0" fmla="*/ 181635 w 351473"/>
              <a:gd name="connsiteY0" fmla="*/ 1390818 h 1690813"/>
              <a:gd name="connsiteX1" fmla="*/ 351473 w 351473"/>
              <a:gd name="connsiteY1" fmla="*/ 1690813 h 1690813"/>
              <a:gd name="connsiteX2" fmla="*/ 253900 w 351473"/>
              <a:gd name="connsiteY2" fmla="*/ 1651732 h 1690813"/>
              <a:gd name="connsiteX3" fmla="*/ 211803 w 351473"/>
              <a:gd name="connsiteY3" fmla="*/ 1627520 h 1690813"/>
              <a:gd name="connsiteX4" fmla="*/ 181635 w 351473"/>
              <a:gd name="connsiteY4" fmla="*/ 1390818 h 1690813"/>
              <a:gd name="connsiteX5" fmla="*/ 140810 w 351473"/>
              <a:gd name="connsiteY5" fmla="*/ 0 h 1690813"/>
              <a:gd name="connsiteX6" fmla="*/ 197330 w 351473"/>
              <a:gd name="connsiteY6" fmla="*/ 35119 h 1690813"/>
              <a:gd name="connsiteX7" fmla="*/ 202841 w 351473"/>
              <a:gd name="connsiteY7" fmla="*/ 100132 h 1690813"/>
              <a:gd name="connsiteX8" fmla="*/ 121348 w 351473"/>
              <a:gd name="connsiteY8" fmla="*/ 124001 h 1690813"/>
              <a:gd name="connsiteX9" fmla="*/ 0 w 351473"/>
              <a:gd name="connsiteY9" fmla="*/ 179792 h 1690813"/>
              <a:gd name="connsiteX10" fmla="*/ 4309 w 351473"/>
              <a:gd name="connsiteY10" fmla="*/ 170387 h 1690813"/>
              <a:gd name="connsiteX11" fmla="*/ 107237 w 351473"/>
              <a:gd name="connsiteY11" fmla="*/ 27742 h 1690813"/>
              <a:gd name="connsiteX12" fmla="*/ 140810 w 351473"/>
              <a:gd name="connsiteY12" fmla="*/ 0 h 1690813"/>
              <a:gd name="connsiteX0" fmla="*/ 181635 w 351473"/>
              <a:gd name="connsiteY0" fmla="*/ 1390818 h 1690813"/>
              <a:gd name="connsiteX1" fmla="*/ 351473 w 351473"/>
              <a:gd name="connsiteY1" fmla="*/ 1690813 h 1690813"/>
              <a:gd name="connsiteX2" fmla="*/ 253900 w 351473"/>
              <a:gd name="connsiteY2" fmla="*/ 1651732 h 1690813"/>
              <a:gd name="connsiteX3" fmla="*/ 211803 w 351473"/>
              <a:gd name="connsiteY3" fmla="*/ 1627520 h 1690813"/>
              <a:gd name="connsiteX4" fmla="*/ 181635 w 351473"/>
              <a:gd name="connsiteY4" fmla="*/ 1390818 h 1690813"/>
              <a:gd name="connsiteX5" fmla="*/ 140810 w 351473"/>
              <a:gd name="connsiteY5" fmla="*/ 0 h 1690813"/>
              <a:gd name="connsiteX6" fmla="*/ 197330 w 351473"/>
              <a:gd name="connsiteY6" fmla="*/ 35119 h 1690813"/>
              <a:gd name="connsiteX7" fmla="*/ 202841 w 351473"/>
              <a:gd name="connsiteY7" fmla="*/ 100132 h 1690813"/>
              <a:gd name="connsiteX8" fmla="*/ 121348 w 351473"/>
              <a:gd name="connsiteY8" fmla="*/ 124001 h 1690813"/>
              <a:gd name="connsiteX9" fmla="*/ 0 w 351473"/>
              <a:gd name="connsiteY9" fmla="*/ 179792 h 1690813"/>
              <a:gd name="connsiteX10" fmla="*/ 4309 w 351473"/>
              <a:gd name="connsiteY10" fmla="*/ 170387 h 1690813"/>
              <a:gd name="connsiteX11" fmla="*/ 107237 w 351473"/>
              <a:gd name="connsiteY11" fmla="*/ 27742 h 1690813"/>
              <a:gd name="connsiteX12" fmla="*/ 140810 w 351473"/>
              <a:gd name="connsiteY12" fmla="*/ 0 h 1690813"/>
              <a:gd name="connsiteX0" fmla="*/ 181635 w 351473"/>
              <a:gd name="connsiteY0" fmla="*/ 1390818 h 1690813"/>
              <a:gd name="connsiteX1" fmla="*/ 351473 w 351473"/>
              <a:gd name="connsiteY1" fmla="*/ 1690813 h 1690813"/>
              <a:gd name="connsiteX2" fmla="*/ 253900 w 351473"/>
              <a:gd name="connsiteY2" fmla="*/ 1651732 h 1690813"/>
              <a:gd name="connsiteX3" fmla="*/ 216566 w 351473"/>
              <a:gd name="connsiteY3" fmla="*/ 1617995 h 1690813"/>
              <a:gd name="connsiteX4" fmla="*/ 181635 w 351473"/>
              <a:gd name="connsiteY4" fmla="*/ 1390818 h 1690813"/>
              <a:gd name="connsiteX5" fmla="*/ 140810 w 351473"/>
              <a:gd name="connsiteY5" fmla="*/ 0 h 1690813"/>
              <a:gd name="connsiteX6" fmla="*/ 197330 w 351473"/>
              <a:gd name="connsiteY6" fmla="*/ 35119 h 1690813"/>
              <a:gd name="connsiteX7" fmla="*/ 202841 w 351473"/>
              <a:gd name="connsiteY7" fmla="*/ 100132 h 1690813"/>
              <a:gd name="connsiteX8" fmla="*/ 121348 w 351473"/>
              <a:gd name="connsiteY8" fmla="*/ 124001 h 1690813"/>
              <a:gd name="connsiteX9" fmla="*/ 0 w 351473"/>
              <a:gd name="connsiteY9" fmla="*/ 179792 h 1690813"/>
              <a:gd name="connsiteX10" fmla="*/ 4309 w 351473"/>
              <a:gd name="connsiteY10" fmla="*/ 170387 h 1690813"/>
              <a:gd name="connsiteX11" fmla="*/ 107237 w 351473"/>
              <a:gd name="connsiteY11" fmla="*/ 27742 h 1690813"/>
              <a:gd name="connsiteX12" fmla="*/ 140810 w 351473"/>
              <a:gd name="connsiteY12" fmla="*/ 0 h 169081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53900 w 399098"/>
              <a:gd name="connsiteY2" fmla="*/ 1651732 h 1709863"/>
              <a:gd name="connsiteX3" fmla="*/ 216566 w 399098"/>
              <a:gd name="connsiteY3" fmla="*/ 1617995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72950 w 399098"/>
              <a:gd name="connsiteY2" fmla="*/ 1658876 h 1709863"/>
              <a:gd name="connsiteX3" fmla="*/ 216566 w 399098"/>
              <a:gd name="connsiteY3" fmla="*/ 1617995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72950 w 399098"/>
              <a:gd name="connsiteY2" fmla="*/ 1658876 h 1709863"/>
              <a:gd name="connsiteX3" fmla="*/ 216566 w 399098"/>
              <a:gd name="connsiteY3" fmla="*/ 1617995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72950 w 399098"/>
              <a:gd name="connsiteY2" fmla="*/ 1658876 h 1709863"/>
              <a:gd name="connsiteX3" fmla="*/ 216566 w 399098"/>
              <a:gd name="connsiteY3" fmla="*/ 1617995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72950 w 399098"/>
              <a:gd name="connsiteY2" fmla="*/ 1658876 h 1709863"/>
              <a:gd name="connsiteX3" fmla="*/ 221329 w 399098"/>
              <a:gd name="connsiteY3" fmla="*/ 1601326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96763 w 399098"/>
              <a:gd name="connsiteY2" fmla="*/ 1668401 h 1709863"/>
              <a:gd name="connsiteX3" fmla="*/ 221329 w 399098"/>
              <a:gd name="connsiteY3" fmla="*/ 1601326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1635 w 399098"/>
              <a:gd name="connsiteY0" fmla="*/ 1390818 h 1709863"/>
              <a:gd name="connsiteX1" fmla="*/ 399098 w 399098"/>
              <a:gd name="connsiteY1" fmla="*/ 1709863 h 1709863"/>
              <a:gd name="connsiteX2" fmla="*/ 296763 w 399098"/>
              <a:gd name="connsiteY2" fmla="*/ 1668401 h 1709863"/>
              <a:gd name="connsiteX3" fmla="*/ 221329 w 399098"/>
              <a:gd name="connsiteY3" fmla="*/ 1601326 h 1709863"/>
              <a:gd name="connsiteX4" fmla="*/ 181635 w 399098"/>
              <a:gd name="connsiteY4" fmla="*/ 1390818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77342 w 399098"/>
              <a:gd name="connsiteY0" fmla="*/ 1326423 h 1709863"/>
              <a:gd name="connsiteX1" fmla="*/ 399098 w 399098"/>
              <a:gd name="connsiteY1" fmla="*/ 1709863 h 1709863"/>
              <a:gd name="connsiteX2" fmla="*/ 296763 w 399098"/>
              <a:gd name="connsiteY2" fmla="*/ 1668401 h 1709863"/>
              <a:gd name="connsiteX3" fmla="*/ 221329 w 399098"/>
              <a:gd name="connsiteY3" fmla="*/ 1601326 h 1709863"/>
              <a:gd name="connsiteX4" fmla="*/ 177342 w 399098"/>
              <a:gd name="connsiteY4" fmla="*/ 1326423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5928 w 399098"/>
              <a:gd name="connsiteY0" fmla="*/ 1365059 h 1709863"/>
              <a:gd name="connsiteX1" fmla="*/ 399098 w 399098"/>
              <a:gd name="connsiteY1" fmla="*/ 1709863 h 1709863"/>
              <a:gd name="connsiteX2" fmla="*/ 296763 w 399098"/>
              <a:gd name="connsiteY2" fmla="*/ 1668401 h 1709863"/>
              <a:gd name="connsiteX3" fmla="*/ 221329 w 399098"/>
              <a:gd name="connsiteY3" fmla="*/ 1601326 h 1709863"/>
              <a:gd name="connsiteX4" fmla="*/ 185928 w 399098"/>
              <a:gd name="connsiteY4" fmla="*/ 1365059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5928 w 399098"/>
              <a:gd name="connsiteY0" fmla="*/ 1365059 h 1709863"/>
              <a:gd name="connsiteX1" fmla="*/ 399098 w 399098"/>
              <a:gd name="connsiteY1" fmla="*/ 1709863 h 1709863"/>
              <a:gd name="connsiteX2" fmla="*/ 296763 w 399098"/>
              <a:gd name="connsiteY2" fmla="*/ 1668401 h 1709863"/>
              <a:gd name="connsiteX3" fmla="*/ 221329 w 399098"/>
              <a:gd name="connsiteY3" fmla="*/ 1601326 h 1709863"/>
              <a:gd name="connsiteX4" fmla="*/ 185928 w 399098"/>
              <a:gd name="connsiteY4" fmla="*/ 1365059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  <a:gd name="connsiteX0" fmla="*/ 185928 w 399098"/>
              <a:gd name="connsiteY0" fmla="*/ 1365059 h 1709863"/>
              <a:gd name="connsiteX1" fmla="*/ 399098 w 399098"/>
              <a:gd name="connsiteY1" fmla="*/ 1709863 h 1709863"/>
              <a:gd name="connsiteX2" fmla="*/ 296763 w 399098"/>
              <a:gd name="connsiteY2" fmla="*/ 1668401 h 1709863"/>
              <a:gd name="connsiteX3" fmla="*/ 212743 w 399098"/>
              <a:gd name="connsiteY3" fmla="*/ 1592740 h 1709863"/>
              <a:gd name="connsiteX4" fmla="*/ 185928 w 399098"/>
              <a:gd name="connsiteY4" fmla="*/ 1365059 h 1709863"/>
              <a:gd name="connsiteX5" fmla="*/ 140810 w 399098"/>
              <a:gd name="connsiteY5" fmla="*/ 0 h 1709863"/>
              <a:gd name="connsiteX6" fmla="*/ 197330 w 399098"/>
              <a:gd name="connsiteY6" fmla="*/ 35119 h 1709863"/>
              <a:gd name="connsiteX7" fmla="*/ 202841 w 399098"/>
              <a:gd name="connsiteY7" fmla="*/ 100132 h 1709863"/>
              <a:gd name="connsiteX8" fmla="*/ 121348 w 399098"/>
              <a:gd name="connsiteY8" fmla="*/ 124001 h 1709863"/>
              <a:gd name="connsiteX9" fmla="*/ 0 w 399098"/>
              <a:gd name="connsiteY9" fmla="*/ 179792 h 1709863"/>
              <a:gd name="connsiteX10" fmla="*/ 4309 w 399098"/>
              <a:gd name="connsiteY10" fmla="*/ 170387 h 1709863"/>
              <a:gd name="connsiteX11" fmla="*/ 107237 w 399098"/>
              <a:gd name="connsiteY11" fmla="*/ 27742 h 1709863"/>
              <a:gd name="connsiteX12" fmla="*/ 140810 w 399098"/>
              <a:gd name="connsiteY12" fmla="*/ 0 h 170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9098" h="1709863">
                <a:moveTo>
                  <a:pt x="185928" y="1365059"/>
                </a:moveTo>
                <a:cubicBezTo>
                  <a:pt x="239813" y="1505752"/>
                  <a:pt x="328041" y="1594928"/>
                  <a:pt x="399098" y="1709863"/>
                </a:cubicBezTo>
                <a:lnTo>
                  <a:pt x="296763" y="1668401"/>
                </a:lnTo>
                <a:cubicBezTo>
                  <a:pt x="278762" y="1658743"/>
                  <a:pt x="230744" y="1621448"/>
                  <a:pt x="212743" y="1592740"/>
                </a:cubicBezTo>
                <a:cubicBezTo>
                  <a:pt x="187606" y="1527333"/>
                  <a:pt x="192015" y="1442372"/>
                  <a:pt x="185928" y="1365059"/>
                </a:cubicBezTo>
                <a:close/>
                <a:moveTo>
                  <a:pt x="140810" y="0"/>
                </a:moveTo>
                <a:lnTo>
                  <a:pt x="197330" y="35119"/>
                </a:lnTo>
                <a:lnTo>
                  <a:pt x="202841" y="100132"/>
                </a:lnTo>
                <a:lnTo>
                  <a:pt x="121348" y="124001"/>
                </a:lnTo>
                <a:lnTo>
                  <a:pt x="0" y="179792"/>
                </a:lnTo>
                <a:lnTo>
                  <a:pt x="4309" y="170387"/>
                </a:lnTo>
                <a:cubicBezTo>
                  <a:pt x="27010" y="126460"/>
                  <a:pt x="59533" y="75836"/>
                  <a:pt x="107237" y="27742"/>
                </a:cubicBezTo>
                <a:lnTo>
                  <a:pt x="140810" y="0"/>
                </a:lnTo>
                <a:close/>
              </a:path>
            </a:pathLst>
          </a:custGeom>
          <a:solidFill>
            <a:srgbClr val="5D1F2F"/>
          </a:solidFill>
          <a:ln w="19050" cap="rnd">
            <a:solidFill>
              <a:srgbClr val="5D1F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6" name="正方形/長方形 42">
            <a:extLst>
              <a:ext uri="{FF2B5EF4-FFF2-40B4-BE49-F238E27FC236}">
                <a16:creationId xmlns:a16="http://schemas.microsoft.com/office/drawing/2014/main" id="{CADABF9C-862C-46FD-BB23-935168ACEEED}"/>
              </a:ext>
            </a:extLst>
          </p:cNvPr>
          <p:cNvSpPr/>
          <p:nvPr/>
        </p:nvSpPr>
        <p:spPr>
          <a:xfrm rot="5400000">
            <a:off x="1609296" y="4487877"/>
            <a:ext cx="1751717" cy="476951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479230 w 504056"/>
              <a:gd name="connsiteY2" fmla="*/ 283852 h 324036"/>
              <a:gd name="connsiteX3" fmla="*/ 0 w 504056"/>
              <a:gd name="connsiteY3" fmla="*/ 324036 h 324036"/>
              <a:gd name="connsiteX0" fmla="*/ 0 w 504056"/>
              <a:gd name="connsiteY0" fmla="*/ 0 h 481617"/>
              <a:gd name="connsiteX1" fmla="*/ 504056 w 504056"/>
              <a:gd name="connsiteY1" fmla="*/ 0 h 481617"/>
              <a:gd name="connsiteX2" fmla="*/ 479230 w 504056"/>
              <a:gd name="connsiteY2" fmla="*/ 283852 h 481617"/>
              <a:gd name="connsiteX3" fmla="*/ 64543 w 504056"/>
              <a:gd name="connsiteY3" fmla="*/ 481617 h 481617"/>
              <a:gd name="connsiteX4" fmla="*/ 0 w 504056"/>
              <a:gd name="connsiteY4" fmla="*/ 324036 h 481617"/>
              <a:gd name="connsiteX0" fmla="*/ 0 w 504056"/>
              <a:gd name="connsiteY0" fmla="*/ 0 h 522266"/>
              <a:gd name="connsiteX1" fmla="*/ 504056 w 504056"/>
              <a:gd name="connsiteY1" fmla="*/ 0 h 522266"/>
              <a:gd name="connsiteX2" fmla="*/ 479230 w 504056"/>
              <a:gd name="connsiteY2" fmla="*/ 283852 h 522266"/>
              <a:gd name="connsiteX3" fmla="*/ 363872 w 504056"/>
              <a:gd name="connsiteY3" fmla="*/ 511085 h 522266"/>
              <a:gd name="connsiteX4" fmla="*/ 64543 w 504056"/>
              <a:gd name="connsiteY4" fmla="*/ 481617 h 522266"/>
              <a:gd name="connsiteX5" fmla="*/ 0 w 504056"/>
              <a:gd name="connsiteY5" fmla="*/ 324036 h 522266"/>
              <a:gd name="connsiteX0" fmla="*/ 252514 w 504056"/>
              <a:gd name="connsiteY0" fmla="*/ 155377 h 522265"/>
              <a:gd name="connsiteX1" fmla="*/ 504056 w 504056"/>
              <a:gd name="connsiteY1" fmla="*/ 0 h 522265"/>
              <a:gd name="connsiteX2" fmla="*/ 479230 w 504056"/>
              <a:gd name="connsiteY2" fmla="*/ 283852 h 522265"/>
              <a:gd name="connsiteX3" fmla="*/ 363872 w 504056"/>
              <a:gd name="connsiteY3" fmla="*/ 511085 h 522265"/>
              <a:gd name="connsiteX4" fmla="*/ 64543 w 504056"/>
              <a:gd name="connsiteY4" fmla="*/ 481617 h 522265"/>
              <a:gd name="connsiteX5" fmla="*/ 0 w 504056"/>
              <a:gd name="connsiteY5" fmla="*/ 324036 h 522265"/>
              <a:gd name="connsiteX0" fmla="*/ 252514 w 504056"/>
              <a:gd name="connsiteY0" fmla="*/ 155377 h 522265"/>
              <a:gd name="connsiteX1" fmla="*/ 428420 w 504056"/>
              <a:gd name="connsiteY1" fmla="*/ 82461 h 522265"/>
              <a:gd name="connsiteX2" fmla="*/ 504056 w 504056"/>
              <a:gd name="connsiteY2" fmla="*/ 0 h 522265"/>
              <a:gd name="connsiteX3" fmla="*/ 479230 w 504056"/>
              <a:gd name="connsiteY3" fmla="*/ 283852 h 522265"/>
              <a:gd name="connsiteX4" fmla="*/ 363872 w 504056"/>
              <a:gd name="connsiteY4" fmla="*/ 511085 h 522265"/>
              <a:gd name="connsiteX5" fmla="*/ 64543 w 504056"/>
              <a:gd name="connsiteY5" fmla="*/ 481617 h 522265"/>
              <a:gd name="connsiteX6" fmla="*/ 0 w 504056"/>
              <a:gd name="connsiteY6" fmla="*/ 324036 h 522265"/>
              <a:gd name="connsiteX0" fmla="*/ 252514 w 504056"/>
              <a:gd name="connsiteY0" fmla="*/ 155377 h 522265"/>
              <a:gd name="connsiteX1" fmla="*/ 428420 w 504056"/>
              <a:gd name="connsiteY1" fmla="*/ 82461 h 522265"/>
              <a:gd name="connsiteX2" fmla="*/ 435513 w 504056"/>
              <a:gd name="connsiteY2" fmla="*/ 136039 h 522265"/>
              <a:gd name="connsiteX3" fmla="*/ 504056 w 504056"/>
              <a:gd name="connsiteY3" fmla="*/ 0 h 522265"/>
              <a:gd name="connsiteX4" fmla="*/ 479230 w 504056"/>
              <a:gd name="connsiteY4" fmla="*/ 283852 h 522265"/>
              <a:gd name="connsiteX5" fmla="*/ 363872 w 504056"/>
              <a:gd name="connsiteY5" fmla="*/ 511085 h 522265"/>
              <a:gd name="connsiteX6" fmla="*/ 64543 w 504056"/>
              <a:gd name="connsiteY6" fmla="*/ 481617 h 522265"/>
              <a:gd name="connsiteX7" fmla="*/ 0 w 504056"/>
              <a:gd name="connsiteY7" fmla="*/ 324036 h 522265"/>
              <a:gd name="connsiteX0" fmla="*/ 252514 w 504056"/>
              <a:gd name="connsiteY0" fmla="*/ 155377 h 522265"/>
              <a:gd name="connsiteX1" fmla="*/ 428420 w 504056"/>
              <a:gd name="connsiteY1" fmla="*/ 82461 h 522265"/>
              <a:gd name="connsiteX2" fmla="*/ 435513 w 504056"/>
              <a:gd name="connsiteY2" fmla="*/ 136039 h 522265"/>
              <a:gd name="connsiteX3" fmla="*/ 504056 w 504056"/>
              <a:gd name="connsiteY3" fmla="*/ 0 h 522265"/>
              <a:gd name="connsiteX4" fmla="*/ 479230 w 504056"/>
              <a:gd name="connsiteY4" fmla="*/ 283852 h 522265"/>
              <a:gd name="connsiteX5" fmla="*/ 363872 w 504056"/>
              <a:gd name="connsiteY5" fmla="*/ 511085 h 522265"/>
              <a:gd name="connsiteX6" fmla="*/ 64543 w 504056"/>
              <a:gd name="connsiteY6" fmla="*/ 481617 h 522265"/>
              <a:gd name="connsiteX7" fmla="*/ 0 w 504056"/>
              <a:gd name="connsiteY7" fmla="*/ 324036 h 522265"/>
              <a:gd name="connsiteX0" fmla="*/ 267409 w 518951"/>
              <a:gd name="connsiteY0" fmla="*/ 155377 h 522265"/>
              <a:gd name="connsiteX1" fmla="*/ 443315 w 518951"/>
              <a:gd name="connsiteY1" fmla="*/ 82461 h 522265"/>
              <a:gd name="connsiteX2" fmla="*/ 450408 w 518951"/>
              <a:gd name="connsiteY2" fmla="*/ 136039 h 522265"/>
              <a:gd name="connsiteX3" fmla="*/ 518951 w 518951"/>
              <a:gd name="connsiteY3" fmla="*/ 0 h 522265"/>
              <a:gd name="connsiteX4" fmla="*/ 494125 w 518951"/>
              <a:gd name="connsiteY4" fmla="*/ 283852 h 522265"/>
              <a:gd name="connsiteX5" fmla="*/ 378767 w 518951"/>
              <a:gd name="connsiteY5" fmla="*/ 511085 h 522265"/>
              <a:gd name="connsiteX6" fmla="*/ 79438 w 518951"/>
              <a:gd name="connsiteY6" fmla="*/ 481617 h 522265"/>
              <a:gd name="connsiteX7" fmla="*/ 0 w 518951"/>
              <a:gd name="connsiteY7" fmla="*/ 240989 h 522265"/>
              <a:gd name="connsiteX0" fmla="*/ 267409 w 518951"/>
              <a:gd name="connsiteY0" fmla="*/ 155377 h 522265"/>
              <a:gd name="connsiteX1" fmla="*/ 443315 w 518951"/>
              <a:gd name="connsiteY1" fmla="*/ 82461 h 522265"/>
              <a:gd name="connsiteX2" fmla="*/ 450408 w 518951"/>
              <a:gd name="connsiteY2" fmla="*/ 136039 h 522265"/>
              <a:gd name="connsiteX3" fmla="*/ 518951 w 518951"/>
              <a:gd name="connsiteY3" fmla="*/ 0 h 522265"/>
              <a:gd name="connsiteX4" fmla="*/ 494125 w 518951"/>
              <a:gd name="connsiteY4" fmla="*/ 283852 h 522265"/>
              <a:gd name="connsiteX5" fmla="*/ 378767 w 518951"/>
              <a:gd name="connsiteY5" fmla="*/ 511085 h 522265"/>
              <a:gd name="connsiteX6" fmla="*/ 79438 w 518951"/>
              <a:gd name="connsiteY6" fmla="*/ 481617 h 522265"/>
              <a:gd name="connsiteX7" fmla="*/ 0 w 518951"/>
              <a:gd name="connsiteY7" fmla="*/ 240989 h 522265"/>
              <a:gd name="connsiteX0" fmla="*/ 267409 w 518951"/>
              <a:gd name="connsiteY0" fmla="*/ 155377 h 522265"/>
              <a:gd name="connsiteX1" fmla="*/ 443315 w 518951"/>
              <a:gd name="connsiteY1" fmla="*/ 82461 h 522265"/>
              <a:gd name="connsiteX2" fmla="*/ 450408 w 518951"/>
              <a:gd name="connsiteY2" fmla="*/ 136039 h 522265"/>
              <a:gd name="connsiteX3" fmla="*/ 518951 w 518951"/>
              <a:gd name="connsiteY3" fmla="*/ 0 h 522265"/>
              <a:gd name="connsiteX4" fmla="*/ 494125 w 518951"/>
              <a:gd name="connsiteY4" fmla="*/ 283852 h 522265"/>
              <a:gd name="connsiteX5" fmla="*/ 378767 w 518951"/>
              <a:gd name="connsiteY5" fmla="*/ 511085 h 522265"/>
              <a:gd name="connsiteX6" fmla="*/ 80857 w 518951"/>
              <a:gd name="connsiteY6" fmla="*/ 481618 h 522265"/>
              <a:gd name="connsiteX7" fmla="*/ 0 w 518951"/>
              <a:gd name="connsiteY7" fmla="*/ 240989 h 522265"/>
              <a:gd name="connsiteX0" fmla="*/ 267409 w 518951"/>
              <a:gd name="connsiteY0" fmla="*/ 155377 h 527008"/>
              <a:gd name="connsiteX1" fmla="*/ 443315 w 518951"/>
              <a:gd name="connsiteY1" fmla="*/ 82461 h 527008"/>
              <a:gd name="connsiteX2" fmla="*/ 450408 w 518951"/>
              <a:gd name="connsiteY2" fmla="*/ 136039 h 527008"/>
              <a:gd name="connsiteX3" fmla="*/ 518951 w 518951"/>
              <a:gd name="connsiteY3" fmla="*/ 0 h 527008"/>
              <a:gd name="connsiteX4" fmla="*/ 494125 w 518951"/>
              <a:gd name="connsiteY4" fmla="*/ 283852 h 527008"/>
              <a:gd name="connsiteX5" fmla="*/ 378767 w 518951"/>
              <a:gd name="connsiteY5" fmla="*/ 511085 h 527008"/>
              <a:gd name="connsiteX6" fmla="*/ 80857 w 518951"/>
              <a:gd name="connsiteY6" fmla="*/ 481618 h 527008"/>
              <a:gd name="connsiteX7" fmla="*/ 0 w 518951"/>
              <a:gd name="connsiteY7" fmla="*/ 240989 h 527008"/>
              <a:gd name="connsiteX0" fmla="*/ 267409 w 518951"/>
              <a:gd name="connsiteY0" fmla="*/ 155377 h 527008"/>
              <a:gd name="connsiteX1" fmla="*/ 443315 w 518951"/>
              <a:gd name="connsiteY1" fmla="*/ 82461 h 527008"/>
              <a:gd name="connsiteX2" fmla="*/ 450408 w 518951"/>
              <a:gd name="connsiteY2" fmla="*/ 136039 h 527008"/>
              <a:gd name="connsiteX3" fmla="*/ 518951 w 518951"/>
              <a:gd name="connsiteY3" fmla="*/ 0 h 527008"/>
              <a:gd name="connsiteX4" fmla="*/ 494125 w 518951"/>
              <a:gd name="connsiteY4" fmla="*/ 283852 h 527008"/>
              <a:gd name="connsiteX5" fmla="*/ 378767 w 518951"/>
              <a:gd name="connsiteY5" fmla="*/ 511085 h 527008"/>
              <a:gd name="connsiteX6" fmla="*/ 80857 w 518951"/>
              <a:gd name="connsiteY6" fmla="*/ 481618 h 527008"/>
              <a:gd name="connsiteX7" fmla="*/ 0 w 518951"/>
              <a:gd name="connsiteY7" fmla="*/ 240989 h 527008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94125 w 518951"/>
              <a:gd name="connsiteY4" fmla="*/ 283852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94125 w 518951"/>
              <a:gd name="connsiteY4" fmla="*/ 283852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82067 w 518951"/>
              <a:gd name="connsiteY4" fmla="*/ 326715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18951"/>
              <a:gd name="connsiteY0" fmla="*/ 155377 h 543676"/>
              <a:gd name="connsiteX1" fmla="*/ 443315 w 518951"/>
              <a:gd name="connsiteY1" fmla="*/ 82461 h 543676"/>
              <a:gd name="connsiteX2" fmla="*/ 450408 w 518951"/>
              <a:gd name="connsiteY2" fmla="*/ 136039 h 543676"/>
              <a:gd name="connsiteX3" fmla="*/ 518951 w 518951"/>
              <a:gd name="connsiteY3" fmla="*/ 0 h 543676"/>
              <a:gd name="connsiteX4" fmla="*/ 482067 w 518951"/>
              <a:gd name="connsiteY4" fmla="*/ 326715 h 543676"/>
              <a:gd name="connsiteX5" fmla="*/ 378767 w 518951"/>
              <a:gd name="connsiteY5" fmla="*/ 511085 h 543676"/>
              <a:gd name="connsiteX6" fmla="*/ 80857 w 518951"/>
              <a:gd name="connsiteY6" fmla="*/ 481618 h 543676"/>
              <a:gd name="connsiteX7" fmla="*/ 0 w 518951"/>
              <a:gd name="connsiteY7" fmla="*/ 240989 h 543676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8319"/>
              <a:gd name="connsiteX1" fmla="*/ 443315 w 521788"/>
              <a:gd name="connsiteY1" fmla="*/ 77104 h 538319"/>
              <a:gd name="connsiteX2" fmla="*/ 450408 w 521788"/>
              <a:gd name="connsiteY2" fmla="*/ 130682 h 538319"/>
              <a:gd name="connsiteX3" fmla="*/ 521788 w 521788"/>
              <a:gd name="connsiteY3" fmla="*/ 0 h 538319"/>
              <a:gd name="connsiteX4" fmla="*/ 482067 w 521788"/>
              <a:gd name="connsiteY4" fmla="*/ 321358 h 538319"/>
              <a:gd name="connsiteX5" fmla="*/ 378767 w 521788"/>
              <a:gd name="connsiteY5" fmla="*/ 505728 h 538319"/>
              <a:gd name="connsiteX6" fmla="*/ 80857 w 521788"/>
              <a:gd name="connsiteY6" fmla="*/ 476261 h 538319"/>
              <a:gd name="connsiteX7" fmla="*/ 0 w 521788"/>
              <a:gd name="connsiteY7" fmla="*/ 235632 h 538319"/>
              <a:gd name="connsiteX0" fmla="*/ 267409 w 521788"/>
              <a:gd name="connsiteY0" fmla="*/ 150020 h 537709"/>
              <a:gd name="connsiteX1" fmla="*/ 443315 w 521788"/>
              <a:gd name="connsiteY1" fmla="*/ 77104 h 537709"/>
              <a:gd name="connsiteX2" fmla="*/ 450408 w 521788"/>
              <a:gd name="connsiteY2" fmla="*/ 130682 h 537709"/>
              <a:gd name="connsiteX3" fmla="*/ 521788 w 521788"/>
              <a:gd name="connsiteY3" fmla="*/ 0 h 537709"/>
              <a:gd name="connsiteX4" fmla="*/ 482067 w 521788"/>
              <a:gd name="connsiteY4" fmla="*/ 321358 h 537709"/>
              <a:gd name="connsiteX5" fmla="*/ 378767 w 521788"/>
              <a:gd name="connsiteY5" fmla="*/ 505728 h 537709"/>
              <a:gd name="connsiteX6" fmla="*/ 80857 w 521788"/>
              <a:gd name="connsiteY6" fmla="*/ 476261 h 537709"/>
              <a:gd name="connsiteX7" fmla="*/ 0 w 521788"/>
              <a:gd name="connsiteY7" fmla="*/ 235632 h 537709"/>
              <a:gd name="connsiteX0" fmla="*/ 267409 w 521788"/>
              <a:gd name="connsiteY0" fmla="*/ 150020 h 536570"/>
              <a:gd name="connsiteX1" fmla="*/ 443315 w 521788"/>
              <a:gd name="connsiteY1" fmla="*/ 77104 h 536570"/>
              <a:gd name="connsiteX2" fmla="*/ 450408 w 521788"/>
              <a:gd name="connsiteY2" fmla="*/ 130682 h 536570"/>
              <a:gd name="connsiteX3" fmla="*/ 521788 w 521788"/>
              <a:gd name="connsiteY3" fmla="*/ 0 h 536570"/>
              <a:gd name="connsiteX4" fmla="*/ 482067 w 521788"/>
              <a:gd name="connsiteY4" fmla="*/ 321358 h 536570"/>
              <a:gd name="connsiteX5" fmla="*/ 378767 w 521788"/>
              <a:gd name="connsiteY5" fmla="*/ 505728 h 536570"/>
              <a:gd name="connsiteX6" fmla="*/ 80857 w 521788"/>
              <a:gd name="connsiteY6" fmla="*/ 476261 h 536570"/>
              <a:gd name="connsiteX7" fmla="*/ 0 w 521788"/>
              <a:gd name="connsiteY7" fmla="*/ 235632 h 53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88" h="536570">
                <a:moveTo>
                  <a:pt x="267409" y="150020"/>
                </a:moveTo>
                <a:cubicBezTo>
                  <a:pt x="320842" y="118571"/>
                  <a:pt x="389882" y="108553"/>
                  <a:pt x="443315" y="77104"/>
                </a:cubicBezTo>
                <a:cubicBezTo>
                  <a:pt x="449699" y="77103"/>
                  <a:pt x="444583" y="133164"/>
                  <a:pt x="450408" y="130682"/>
                </a:cubicBezTo>
                <a:cubicBezTo>
                  <a:pt x="486024" y="93373"/>
                  <a:pt x="498940" y="45346"/>
                  <a:pt x="521788" y="0"/>
                </a:cubicBezTo>
                <a:cubicBezTo>
                  <a:pt x="509493" y="108905"/>
                  <a:pt x="500746" y="223169"/>
                  <a:pt x="482067" y="321358"/>
                </a:cubicBezTo>
                <a:cubicBezTo>
                  <a:pt x="468279" y="359211"/>
                  <a:pt x="447881" y="472767"/>
                  <a:pt x="378767" y="505728"/>
                </a:cubicBezTo>
                <a:cubicBezTo>
                  <a:pt x="274897" y="576194"/>
                  <a:pt x="101662" y="508250"/>
                  <a:pt x="80857" y="476261"/>
                </a:cubicBezTo>
                <a:cubicBezTo>
                  <a:pt x="60052" y="444272"/>
                  <a:pt x="25770" y="380135"/>
                  <a:pt x="0" y="235632"/>
                </a:cubicBezTo>
              </a:path>
            </a:pathLst>
          </a:custGeom>
          <a:noFill/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7" name="正方形/長方形 42">
            <a:extLst>
              <a:ext uri="{FF2B5EF4-FFF2-40B4-BE49-F238E27FC236}">
                <a16:creationId xmlns:a16="http://schemas.microsoft.com/office/drawing/2014/main" id="{987AAA12-7DF7-42C7-A6F0-E334CE6D9E3E}"/>
              </a:ext>
            </a:extLst>
          </p:cNvPr>
          <p:cNvSpPr/>
          <p:nvPr/>
        </p:nvSpPr>
        <p:spPr>
          <a:xfrm rot="5400000">
            <a:off x="2580642" y="4424966"/>
            <a:ext cx="614358" cy="799097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0 w 1123181"/>
              <a:gd name="connsiteY0" fmla="*/ 47625 h 371661"/>
              <a:gd name="connsiteX1" fmla="*/ 1123181 w 1123181"/>
              <a:gd name="connsiteY1" fmla="*/ 0 h 371661"/>
              <a:gd name="connsiteX2" fmla="*/ 504056 w 1123181"/>
              <a:gd name="connsiteY2" fmla="*/ 371661 h 371661"/>
              <a:gd name="connsiteX0" fmla="*/ 493688 w 619125"/>
              <a:gd name="connsiteY0" fmla="*/ 0 h 497868"/>
              <a:gd name="connsiteX1" fmla="*/ 619125 w 619125"/>
              <a:gd name="connsiteY1" fmla="*/ 126207 h 497868"/>
              <a:gd name="connsiteX2" fmla="*/ 0 w 619125"/>
              <a:gd name="connsiteY2" fmla="*/ 497868 h 497868"/>
              <a:gd name="connsiteX0" fmla="*/ 634180 w 759617"/>
              <a:gd name="connsiteY0" fmla="*/ 0 h 359756"/>
              <a:gd name="connsiteX1" fmla="*/ 759617 w 759617"/>
              <a:gd name="connsiteY1" fmla="*/ 126207 h 359756"/>
              <a:gd name="connsiteX2" fmla="*/ 0 w 759617"/>
              <a:gd name="connsiteY2" fmla="*/ 359756 h 359756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355571 w 614358"/>
              <a:gd name="connsiteY0" fmla="*/ 0 h 552637"/>
              <a:gd name="connsiteX1" fmla="*/ 614358 w 614358"/>
              <a:gd name="connsiteY1" fmla="*/ 192882 h 552637"/>
              <a:gd name="connsiteX2" fmla="*/ 0 w 614358"/>
              <a:gd name="connsiteY2" fmla="*/ 552637 h 552637"/>
              <a:gd name="connsiteX0" fmla="*/ 377005 w 614358"/>
              <a:gd name="connsiteY0" fmla="*/ 0 h 583594"/>
              <a:gd name="connsiteX1" fmla="*/ 614358 w 614358"/>
              <a:gd name="connsiteY1" fmla="*/ 223839 h 583594"/>
              <a:gd name="connsiteX2" fmla="*/ 0 w 614358"/>
              <a:gd name="connsiteY2" fmla="*/ 583594 h 583594"/>
              <a:gd name="connsiteX0" fmla="*/ 396055 w 614358"/>
              <a:gd name="connsiteY0" fmla="*/ 0 h 602644"/>
              <a:gd name="connsiteX1" fmla="*/ 614358 w 614358"/>
              <a:gd name="connsiteY1" fmla="*/ 242889 h 602644"/>
              <a:gd name="connsiteX2" fmla="*/ 0 w 614358"/>
              <a:gd name="connsiteY2" fmla="*/ 602644 h 602644"/>
              <a:gd name="connsiteX0" fmla="*/ 546074 w 614358"/>
              <a:gd name="connsiteY0" fmla="*/ 0 h 799097"/>
              <a:gd name="connsiteX1" fmla="*/ 614358 w 614358"/>
              <a:gd name="connsiteY1" fmla="*/ 439342 h 799097"/>
              <a:gd name="connsiteX2" fmla="*/ 0 w 614358"/>
              <a:gd name="connsiteY2" fmla="*/ 799097 h 79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58" h="799097">
                <a:moveTo>
                  <a:pt x="546074" y="0"/>
                </a:moveTo>
                <a:lnTo>
                  <a:pt x="614358" y="439342"/>
                </a:lnTo>
                <a:cubicBezTo>
                  <a:pt x="445291" y="628316"/>
                  <a:pt x="245267" y="786335"/>
                  <a:pt x="0" y="799097"/>
                </a:cubicBezTo>
              </a:path>
            </a:pathLst>
          </a:custGeom>
          <a:solidFill>
            <a:srgbClr val="5D1F2F"/>
          </a:solidFill>
          <a:ln w="19050" cap="rnd">
            <a:solidFill>
              <a:srgbClr val="5220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8" name="正方形/長方形 42">
            <a:extLst>
              <a:ext uri="{FF2B5EF4-FFF2-40B4-BE49-F238E27FC236}">
                <a16:creationId xmlns:a16="http://schemas.microsoft.com/office/drawing/2014/main" id="{FFA204CD-DDE8-4FAA-9E47-648BE3273379}"/>
              </a:ext>
            </a:extLst>
          </p:cNvPr>
          <p:cNvSpPr/>
          <p:nvPr/>
        </p:nvSpPr>
        <p:spPr>
          <a:xfrm rot="5400000">
            <a:off x="2969493" y="3663472"/>
            <a:ext cx="1145894" cy="1390703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28637"/>
              <a:gd name="connsiteY0" fmla="*/ 0 h 597880"/>
              <a:gd name="connsiteX1" fmla="*/ 504056 w 528637"/>
              <a:gd name="connsiteY1" fmla="*/ 0 h 597880"/>
              <a:gd name="connsiteX2" fmla="*/ 504056 w 528637"/>
              <a:gd name="connsiteY2" fmla="*/ 324036 h 597880"/>
              <a:gd name="connsiteX3" fmla="*/ 528637 w 528637"/>
              <a:gd name="connsiteY3" fmla="*/ 597880 h 597880"/>
              <a:gd name="connsiteX0" fmla="*/ 217460 w 746097"/>
              <a:gd name="connsiteY0" fmla="*/ 0 h 678842"/>
              <a:gd name="connsiteX1" fmla="*/ 721516 w 746097"/>
              <a:gd name="connsiteY1" fmla="*/ 0 h 678842"/>
              <a:gd name="connsiteX2" fmla="*/ 0 w 746097"/>
              <a:gd name="connsiteY2" fmla="*/ 678842 h 678842"/>
              <a:gd name="connsiteX3" fmla="*/ 746097 w 746097"/>
              <a:gd name="connsiteY3" fmla="*/ 597880 h 678842"/>
              <a:gd name="connsiteX0" fmla="*/ 388913 w 917550"/>
              <a:gd name="connsiteY0" fmla="*/ 0 h 1457325"/>
              <a:gd name="connsiteX1" fmla="*/ 0 w 917550"/>
              <a:gd name="connsiteY1" fmla="*/ 1457325 h 1457325"/>
              <a:gd name="connsiteX2" fmla="*/ 171453 w 917550"/>
              <a:gd name="connsiteY2" fmla="*/ 678842 h 1457325"/>
              <a:gd name="connsiteX3" fmla="*/ 917550 w 917550"/>
              <a:gd name="connsiteY3" fmla="*/ 597880 h 1457325"/>
              <a:gd name="connsiteX0" fmla="*/ 1096147 w 1096147"/>
              <a:gd name="connsiteY0" fmla="*/ 1202345 h 1202345"/>
              <a:gd name="connsiteX1" fmla="*/ 0 w 1096147"/>
              <a:gd name="connsiteY1" fmla="*/ 859445 h 1202345"/>
              <a:gd name="connsiteX2" fmla="*/ 171453 w 1096147"/>
              <a:gd name="connsiteY2" fmla="*/ 80962 h 1202345"/>
              <a:gd name="connsiteX3" fmla="*/ 917550 w 1096147"/>
              <a:gd name="connsiteY3" fmla="*/ 0 h 1202345"/>
              <a:gd name="connsiteX0" fmla="*/ 1096147 w 1096147"/>
              <a:gd name="connsiteY0" fmla="*/ 1202345 h 1288580"/>
              <a:gd name="connsiteX1" fmla="*/ 0 w 1096147"/>
              <a:gd name="connsiteY1" fmla="*/ 859445 h 1288580"/>
              <a:gd name="connsiteX2" fmla="*/ 171453 w 1096147"/>
              <a:gd name="connsiteY2" fmla="*/ 80962 h 1288580"/>
              <a:gd name="connsiteX3" fmla="*/ 917550 w 1096147"/>
              <a:gd name="connsiteY3" fmla="*/ 0 h 1288580"/>
              <a:gd name="connsiteX0" fmla="*/ 1096147 w 1096147"/>
              <a:gd name="connsiteY0" fmla="*/ 1202345 h 1314676"/>
              <a:gd name="connsiteX1" fmla="*/ 0 w 1096147"/>
              <a:gd name="connsiteY1" fmla="*/ 859445 h 1314676"/>
              <a:gd name="connsiteX2" fmla="*/ 171453 w 1096147"/>
              <a:gd name="connsiteY2" fmla="*/ 80962 h 1314676"/>
              <a:gd name="connsiteX3" fmla="*/ 917550 w 1096147"/>
              <a:gd name="connsiteY3" fmla="*/ 0 h 1314676"/>
              <a:gd name="connsiteX0" fmla="*/ 1099687 w 1099687"/>
              <a:gd name="connsiteY0" fmla="*/ 1202345 h 1303591"/>
              <a:gd name="connsiteX1" fmla="*/ 3540 w 1099687"/>
              <a:gd name="connsiteY1" fmla="*/ 859445 h 1303591"/>
              <a:gd name="connsiteX2" fmla="*/ 174993 w 1099687"/>
              <a:gd name="connsiteY2" fmla="*/ 80962 h 1303591"/>
              <a:gd name="connsiteX3" fmla="*/ 921090 w 1099687"/>
              <a:gd name="connsiteY3" fmla="*/ 0 h 1303591"/>
              <a:gd name="connsiteX0" fmla="*/ 1132271 w 1132271"/>
              <a:gd name="connsiteY0" fmla="*/ 1202345 h 1299648"/>
              <a:gd name="connsiteX1" fmla="*/ 36124 w 1132271"/>
              <a:gd name="connsiteY1" fmla="*/ 859445 h 1299648"/>
              <a:gd name="connsiteX2" fmla="*/ 207577 w 1132271"/>
              <a:gd name="connsiteY2" fmla="*/ 80962 h 1299648"/>
              <a:gd name="connsiteX3" fmla="*/ 953674 w 1132271"/>
              <a:gd name="connsiteY3" fmla="*/ 0 h 1299648"/>
              <a:gd name="connsiteX0" fmla="*/ 1167062 w 1167062"/>
              <a:gd name="connsiteY0" fmla="*/ 1202345 h 1299648"/>
              <a:gd name="connsiteX1" fmla="*/ 70915 w 1167062"/>
              <a:gd name="connsiteY1" fmla="*/ 859445 h 1299648"/>
              <a:gd name="connsiteX2" fmla="*/ 242368 w 1167062"/>
              <a:gd name="connsiteY2" fmla="*/ 80962 h 1299648"/>
              <a:gd name="connsiteX3" fmla="*/ 988465 w 1167062"/>
              <a:gd name="connsiteY3" fmla="*/ 0 h 1299648"/>
              <a:gd name="connsiteX0" fmla="*/ 1149120 w 1149120"/>
              <a:gd name="connsiteY0" fmla="*/ 1236149 h 1333452"/>
              <a:gd name="connsiteX1" fmla="*/ 52973 w 1149120"/>
              <a:gd name="connsiteY1" fmla="*/ 893249 h 1333452"/>
              <a:gd name="connsiteX2" fmla="*/ 224426 w 1149120"/>
              <a:gd name="connsiteY2" fmla="*/ 114766 h 1333452"/>
              <a:gd name="connsiteX3" fmla="*/ 970523 w 1149120"/>
              <a:gd name="connsiteY3" fmla="*/ 33804 h 1333452"/>
              <a:gd name="connsiteX0" fmla="*/ 1145894 w 1145894"/>
              <a:gd name="connsiteY0" fmla="*/ 1203001 h 1300304"/>
              <a:gd name="connsiteX1" fmla="*/ 49747 w 1145894"/>
              <a:gd name="connsiteY1" fmla="*/ 860101 h 1300304"/>
              <a:gd name="connsiteX2" fmla="*/ 221200 w 1145894"/>
              <a:gd name="connsiteY2" fmla="*/ 81618 h 1300304"/>
              <a:gd name="connsiteX3" fmla="*/ 1026828 w 1145894"/>
              <a:gd name="connsiteY3" fmla="*/ 5419 h 1300304"/>
              <a:gd name="connsiteX0" fmla="*/ 1145894 w 1145894"/>
              <a:gd name="connsiteY0" fmla="*/ 1293400 h 1390703"/>
              <a:gd name="connsiteX1" fmla="*/ 49747 w 1145894"/>
              <a:gd name="connsiteY1" fmla="*/ 950500 h 1390703"/>
              <a:gd name="connsiteX2" fmla="*/ 221200 w 1145894"/>
              <a:gd name="connsiteY2" fmla="*/ 172017 h 1390703"/>
              <a:gd name="connsiteX3" fmla="*/ 1026828 w 1145894"/>
              <a:gd name="connsiteY3" fmla="*/ 95818 h 13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4" h="1390703">
                <a:moveTo>
                  <a:pt x="1145894" y="1293400"/>
                </a:moveTo>
                <a:cubicBezTo>
                  <a:pt x="528100" y="1581532"/>
                  <a:pt x="174753" y="1157998"/>
                  <a:pt x="49747" y="950500"/>
                </a:cubicBezTo>
                <a:cubicBezTo>
                  <a:pt x="-76458" y="741012"/>
                  <a:pt x="58353" y="314464"/>
                  <a:pt x="221200" y="172017"/>
                </a:cubicBezTo>
                <a:cubicBezTo>
                  <a:pt x="384047" y="29570"/>
                  <a:pt x="773367" y="-91507"/>
                  <a:pt x="1026828" y="95818"/>
                </a:cubicBezTo>
              </a:path>
            </a:pathLst>
          </a:custGeom>
          <a:solidFill>
            <a:srgbClr val="853C4E"/>
          </a:solidFill>
          <a:ln w="19050" cap="rnd">
            <a:solidFill>
              <a:srgbClr val="341E2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9" name="フリーフォーム: 図形 188">
            <a:extLst>
              <a:ext uri="{FF2B5EF4-FFF2-40B4-BE49-F238E27FC236}">
                <a16:creationId xmlns:a16="http://schemas.microsoft.com/office/drawing/2014/main" id="{893D5D0D-DD05-4DF6-8428-59EF34AED919}"/>
              </a:ext>
            </a:extLst>
          </p:cNvPr>
          <p:cNvSpPr/>
          <p:nvPr/>
        </p:nvSpPr>
        <p:spPr>
          <a:xfrm>
            <a:off x="3181113" y="4149120"/>
            <a:ext cx="1056679" cy="724435"/>
          </a:xfrm>
          <a:custGeom>
            <a:avLst/>
            <a:gdLst>
              <a:gd name="connsiteX0" fmla="*/ 831792 w 1056679"/>
              <a:gd name="connsiteY0" fmla="*/ 431 h 724435"/>
              <a:gd name="connsiteX1" fmla="*/ 949230 w 1056679"/>
              <a:gd name="connsiteY1" fmla="*/ 24692 h 724435"/>
              <a:gd name="connsiteX2" fmla="*/ 996136 w 1056679"/>
              <a:gd name="connsiteY2" fmla="*/ 51914 h 724435"/>
              <a:gd name="connsiteX3" fmla="*/ 1020763 w 1056679"/>
              <a:gd name="connsiteY3" fmla="*/ 117596 h 724435"/>
              <a:gd name="connsiteX4" fmla="*/ 960861 w 1056679"/>
              <a:gd name="connsiteY4" fmla="*/ 663585 h 724435"/>
              <a:gd name="connsiteX5" fmla="*/ 348824 w 1056679"/>
              <a:gd name="connsiteY5" fmla="*/ 724435 h 724435"/>
              <a:gd name="connsiteX6" fmla="*/ 51334 w 1056679"/>
              <a:gd name="connsiteY6" fmla="*/ 689178 h 724435"/>
              <a:gd name="connsiteX7" fmla="*/ 0 w 1056679"/>
              <a:gd name="connsiteY7" fmla="*/ 473622 h 724435"/>
              <a:gd name="connsiteX8" fmla="*/ 673591 w 1056679"/>
              <a:gd name="connsiteY8" fmla="*/ 14392 h 724435"/>
              <a:gd name="connsiteX9" fmla="*/ 831792 w 1056679"/>
              <a:gd name="connsiteY9" fmla="*/ 431 h 7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6679" h="724435">
                <a:moveTo>
                  <a:pt x="831792" y="431"/>
                </a:moveTo>
                <a:cubicBezTo>
                  <a:pt x="871357" y="2110"/>
                  <a:pt x="911847" y="8908"/>
                  <a:pt x="949230" y="24692"/>
                </a:cubicBezTo>
                <a:lnTo>
                  <a:pt x="996136" y="51914"/>
                </a:lnTo>
                <a:lnTo>
                  <a:pt x="1020763" y="117596"/>
                </a:lnTo>
                <a:cubicBezTo>
                  <a:pt x="1074548" y="293689"/>
                  <a:pt x="1077939" y="505172"/>
                  <a:pt x="960861" y="663585"/>
                </a:cubicBezTo>
                <a:lnTo>
                  <a:pt x="348824" y="724435"/>
                </a:lnTo>
                <a:lnTo>
                  <a:pt x="51334" y="689178"/>
                </a:lnTo>
                <a:lnTo>
                  <a:pt x="0" y="473622"/>
                </a:lnTo>
                <a:cubicBezTo>
                  <a:pt x="106686" y="334964"/>
                  <a:pt x="354240" y="71812"/>
                  <a:pt x="673591" y="14392"/>
                </a:cubicBezTo>
                <a:cubicBezTo>
                  <a:pt x="715176" y="6915"/>
                  <a:pt x="772444" y="-2087"/>
                  <a:pt x="831792" y="431"/>
                </a:cubicBezTo>
                <a:close/>
              </a:path>
            </a:pathLst>
          </a:custGeom>
          <a:solidFill>
            <a:srgbClr val="5D1F2F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0" name="正方形/長方形 12">
            <a:extLst>
              <a:ext uri="{FF2B5EF4-FFF2-40B4-BE49-F238E27FC236}">
                <a16:creationId xmlns:a16="http://schemas.microsoft.com/office/drawing/2014/main" id="{872F5546-86BF-4D05-9F04-0FFE0A97B539}"/>
              </a:ext>
            </a:extLst>
          </p:cNvPr>
          <p:cNvSpPr/>
          <p:nvPr/>
        </p:nvSpPr>
        <p:spPr>
          <a:xfrm>
            <a:off x="2793707" y="4715731"/>
            <a:ext cx="1377226" cy="806433"/>
          </a:xfrm>
          <a:custGeom>
            <a:avLst/>
            <a:gdLst>
              <a:gd name="connsiteX0" fmla="*/ 0 w 1044116"/>
              <a:gd name="connsiteY0" fmla="*/ 0 h 576064"/>
              <a:gd name="connsiteX1" fmla="*/ 1044116 w 1044116"/>
              <a:gd name="connsiteY1" fmla="*/ 0 h 576064"/>
              <a:gd name="connsiteX2" fmla="*/ 1044116 w 1044116"/>
              <a:gd name="connsiteY2" fmla="*/ 576064 h 576064"/>
              <a:gd name="connsiteX3" fmla="*/ 0 w 1044116"/>
              <a:gd name="connsiteY3" fmla="*/ 576064 h 576064"/>
              <a:gd name="connsiteX4" fmla="*/ 0 w 1044116"/>
              <a:gd name="connsiteY4" fmla="*/ 0 h 576064"/>
              <a:gd name="connsiteX0" fmla="*/ 0 w 1165560"/>
              <a:gd name="connsiteY0" fmla="*/ 16668 h 576064"/>
              <a:gd name="connsiteX1" fmla="*/ 1165560 w 1165560"/>
              <a:gd name="connsiteY1" fmla="*/ 0 h 576064"/>
              <a:gd name="connsiteX2" fmla="*/ 1165560 w 1165560"/>
              <a:gd name="connsiteY2" fmla="*/ 576064 h 576064"/>
              <a:gd name="connsiteX3" fmla="*/ 121444 w 1165560"/>
              <a:gd name="connsiteY3" fmla="*/ 576064 h 576064"/>
              <a:gd name="connsiteX4" fmla="*/ 0 w 1165560"/>
              <a:gd name="connsiteY4" fmla="*/ 16668 h 576064"/>
              <a:gd name="connsiteX0" fmla="*/ 0 w 1179847"/>
              <a:gd name="connsiteY0" fmla="*/ 209549 h 768945"/>
              <a:gd name="connsiteX1" fmla="*/ 1179847 w 1179847"/>
              <a:gd name="connsiteY1" fmla="*/ 0 h 768945"/>
              <a:gd name="connsiteX2" fmla="*/ 1165560 w 1179847"/>
              <a:gd name="connsiteY2" fmla="*/ 768945 h 768945"/>
              <a:gd name="connsiteX3" fmla="*/ 121444 w 1179847"/>
              <a:gd name="connsiteY3" fmla="*/ 768945 h 768945"/>
              <a:gd name="connsiteX4" fmla="*/ 0 w 1179847"/>
              <a:gd name="connsiteY4" fmla="*/ 209549 h 768945"/>
              <a:gd name="connsiteX0" fmla="*/ 0 w 1179847"/>
              <a:gd name="connsiteY0" fmla="*/ 209549 h 768945"/>
              <a:gd name="connsiteX1" fmla="*/ 1179847 w 1179847"/>
              <a:gd name="connsiteY1" fmla="*/ 0 h 768945"/>
              <a:gd name="connsiteX2" fmla="*/ 1163178 w 1179847"/>
              <a:gd name="connsiteY2" fmla="*/ 466526 h 768945"/>
              <a:gd name="connsiteX3" fmla="*/ 121444 w 1179847"/>
              <a:gd name="connsiteY3" fmla="*/ 768945 h 768945"/>
              <a:gd name="connsiteX4" fmla="*/ 0 w 1179847"/>
              <a:gd name="connsiteY4" fmla="*/ 209549 h 768945"/>
              <a:gd name="connsiteX0" fmla="*/ 0 w 1179847"/>
              <a:gd name="connsiteY0" fmla="*/ 209549 h 814188"/>
              <a:gd name="connsiteX1" fmla="*/ 1179847 w 1179847"/>
              <a:gd name="connsiteY1" fmla="*/ 0 h 814188"/>
              <a:gd name="connsiteX2" fmla="*/ 1163178 w 1179847"/>
              <a:gd name="connsiteY2" fmla="*/ 466526 h 814188"/>
              <a:gd name="connsiteX3" fmla="*/ 802482 w 1179847"/>
              <a:gd name="connsiteY3" fmla="*/ 814188 h 814188"/>
              <a:gd name="connsiteX4" fmla="*/ 0 w 1179847"/>
              <a:gd name="connsiteY4" fmla="*/ 209549 h 814188"/>
              <a:gd name="connsiteX0" fmla="*/ 0 w 1179847"/>
              <a:gd name="connsiteY0" fmla="*/ 209549 h 814188"/>
              <a:gd name="connsiteX1" fmla="*/ 1179847 w 1179847"/>
              <a:gd name="connsiteY1" fmla="*/ 0 h 814188"/>
              <a:gd name="connsiteX2" fmla="*/ 1163178 w 1179847"/>
              <a:gd name="connsiteY2" fmla="*/ 466526 h 814188"/>
              <a:gd name="connsiteX3" fmla="*/ 802482 w 1179847"/>
              <a:gd name="connsiteY3" fmla="*/ 814188 h 814188"/>
              <a:gd name="connsiteX4" fmla="*/ 228364 w 1179847"/>
              <a:gd name="connsiteY4" fmla="*/ 634938 h 814188"/>
              <a:gd name="connsiteX5" fmla="*/ 0 w 1179847"/>
              <a:gd name="connsiteY5" fmla="*/ 209549 h 814188"/>
              <a:gd name="connsiteX0" fmla="*/ 0 w 1179847"/>
              <a:gd name="connsiteY0" fmla="*/ 209549 h 814188"/>
              <a:gd name="connsiteX1" fmla="*/ 1179847 w 1179847"/>
              <a:gd name="connsiteY1" fmla="*/ 0 h 814188"/>
              <a:gd name="connsiteX2" fmla="*/ 1163178 w 1179847"/>
              <a:gd name="connsiteY2" fmla="*/ 466526 h 814188"/>
              <a:gd name="connsiteX3" fmla="*/ 802482 w 1179847"/>
              <a:gd name="connsiteY3" fmla="*/ 814188 h 814188"/>
              <a:gd name="connsiteX4" fmla="*/ 228364 w 1179847"/>
              <a:gd name="connsiteY4" fmla="*/ 634938 h 814188"/>
              <a:gd name="connsiteX5" fmla="*/ 0 w 1179847"/>
              <a:gd name="connsiteY5" fmla="*/ 209549 h 814188"/>
              <a:gd name="connsiteX0" fmla="*/ 0 w 1179847"/>
              <a:gd name="connsiteY0" fmla="*/ 209549 h 814188"/>
              <a:gd name="connsiteX1" fmla="*/ 1179847 w 1179847"/>
              <a:gd name="connsiteY1" fmla="*/ 0 h 814188"/>
              <a:gd name="connsiteX2" fmla="*/ 1163178 w 1179847"/>
              <a:gd name="connsiteY2" fmla="*/ 466526 h 814188"/>
              <a:gd name="connsiteX3" fmla="*/ 802482 w 1179847"/>
              <a:gd name="connsiteY3" fmla="*/ 814188 h 814188"/>
              <a:gd name="connsiteX4" fmla="*/ 228364 w 1179847"/>
              <a:gd name="connsiteY4" fmla="*/ 634938 h 814188"/>
              <a:gd name="connsiteX5" fmla="*/ 78346 w 1179847"/>
              <a:gd name="connsiteY5" fmla="*/ 356332 h 814188"/>
              <a:gd name="connsiteX6" fmla="*/ 0 w 1179847"/>
              <a:gd name="connsiteY6" fmla="*/ 209549 h 814188"/>
              <a:gd name="connsiteX0" fmla="*/ 176448 w 1356295"/>
              <a:gd name="connsiteY0" fmla="*/ 209549 h 814188"/>
              <a:gd name="connsiteX1" fmla="*/ 1356295 w 1356295"/>
              <a:gd name="connsiteY1" fmla="*/ 0 h 814188"/>
              <a:gd name="connsiteX2" fmla="*/ 1339626 w 1356295"/>
              <a:gd name="connsiteY2" fmla="*/ 466526 h 814188"/>
              <a:gd name="connsiteX3" fmla="*/ 978930 w 1356295"/>
              <a:gd name="connsiteY3" fmla="*/ 814188 h 814188"/>
              <a:gd name="connsiteX4" fmla="*/ 404812 w 1356295"/>
              <a:gd name="connsiteY4" fmla="*/ 634938 h 814188"/>
              <a:gd name="connsiteX5" fmla="*/ 0 w 1356295"/>
              <a:gd name="connsiteY5" fmla="*/ 261082 h 814188"/>
              <a:gd name="connsiteX6" fmla="*/ 176448 w 1356295"/>
              <a:gd name="connsiteY6" fmla="*/ 209549 h 814188"/>
              <a:gd name="connsiteX0" fmla="*/ 176448 w 1356295"/>
              <a:gd name="connsiteY0" fmla="*/ 209549 h 814188"/>
              <a:gd name="connsiteX1" fmla="*/ 1356295 w 1356295"/>
              <a:gd name="connsiteY1" fmla="*/ 0 h 814188"/>
              <a:gd name="connsiteX2" fmla="*/ 1339626 w 1356295"/>
              <a:gd name="connsiteY2" fmla="*/ 466526 h 814188"/>
              <a:gd name="connsiteX3" fmla="*/ 978930 w 1356295"/>
              <a:gd name="connsiteY3" fmla="*/ 814188 h 814188"/>
              <a:gd name="connsiteX4" fmla="*/ 404812 w 1356295"/>
              <a:gd name="connsiteY4" fmla="*/ 634938 h 814188"/>
              <a:gd name="connsiteX5" fmla="*/ 14287 w 1356295"/>
              <a:gd name="connsiteY5" fmla="*/ 456344 h 814188"/>
              <a:gd name="connsiteX6" fmla="*/ 0 w 1356295"/>
              <a:gd name="connsiteY6" fmla="*/ 261082 h 814188"/>
              <a:gd name="connsiteX7" fmla="*/ 176448 w 1356295"/>
              <a:gd name="connsiteY7" fmla="*/ 209549 h 814188"/>
              <a:gd name="connsiteX0" fmla="*/ 176448 w 1356295"/>
              <a:gd name="connsiteY0" fmla="*/ 209549 h 814188"/>
              <a:gd name="connsiteX1" fmla="*/ 1356295 w 1356295"/>
              <a:gd name="connsiteY1" fmla="*/ 0 h 814188"/>
              <a:gd name="connsiteX2" fmla="*/ 1339626 w 1356295"/>
              <a:gd name="connsiteY2" fmla="*/ 466526 h 814188"/>
              <a:gd name="connsiteX3" fmla="*/ 978930 w 1356295"/>
              <a:gd name="connsiteY3" fmla="*/ 814188 h 814188"/>
              <a:gd name="connsiteX4" fmla="*/ 404812 w 1356295"/>
              <a:gd name="connsiteY4" fmla="*/ 634938 h 814188"/>
              <a:gd name="connsiteX5" fmla="*/ 254794 w 1356295"/>
              <a:gd name="connsiteY5" fmla="*/ 589694 h 814188"/>
              <a:gd name="connsiteX6" fmla="*/ 14287 w 1356295"/>
              <a:gd name="connsiteY6" fmla="*/ 456344 h 814188"/>
              <a:gd name="connsiteX7" fmla="*/ 0 w 1356295"/>
              <a:gd name="connsiteY7" fmla="*/ 261082 h 814188"/>
              <a:gd name="connsiteX8" fmla="*/ 176448 w 1356295"/>
              <a:gd name="connsiteY8" fmla="*/ 209549 h 814188"/>
              <a:gd name="connsiteX0" fmla="*/ 176448 w 1356295"/>
              <a:gd name="connsiteY0" fmla="*/ 209549 h 814188"/>
              <a:gd name="connsiteX1" fmla="*/ 1356295 w 1356295"/>
              <a:gd name="connsiteY1" fmla="*/ 0 h 814188"/>
              <a:gd name="connsiteX2" fmla="*/ 1339626 w 1356295"/>
              <a:gd name="connsiteY2" fmla="*/ 466526 h 814188"/>
              <a:gd name="connsiteX3" fmla="*/ 978930 w 1356295"/>
              <a:gd name="connsiteY3" fmla="*/ 814188 h 814188"/>
              <a:gd name="connsiteX4" fmla="*/ 404812 w 1356295"/>
              <a:gd name="connsiteY4" fmla="*/ 634938 h 814188"/>
              <a:gd name="connsiteX5" fmla="*/ 323850 w 1356295"/>
              <a:gd name="connsiteY5" fmla="*/ 520638 h 814188"/>
              <a:gd name="connsiteX6" fmla="*/ 254794 w 1356295"/>
              <a:gd name="connsiteY6" fmla="*/ 589694 h 814188"/>
              <a:gd name="connsiteX7" fmla="*/ 14287 w 1356295"/>
              <a:gd name="connsiteY7" fmla="*/ 456344 h 814188"/>
              <a:gd name="connsiteX8" fmla="*/ 0 w 1356295"/>
              <a:gd name="connsiteY8" fmla="*/ 261082 h 814188"/>
              <a:gd name="connsiteX9" fmla="*/ 176448 w 1356295"/>
              <a:gd name="connsiteY9" fmla="*/ 209549 h 814188"/>
              <a:gd name="connsiteX0" fmla="*/ 176448 w 1356295"/>
              <a:gd name="connsiteY0" fmla="*/ 209549 h 814188"/>
              <a:gd name="connsiteX1" fmla="*/ 1356295 w 1356295"/>
              <a:gd name="connsiteY1" fmla="*/ 0 h 814188"/>
              <a:gd name="connsiteX2" fmla="*/ 1339626 w 1356295"/>
              <a:gd name="connsiteY2" fmla="*/ 466526 h 814188"/>
              <a:gd name="connsiteX3" fmla="*/ 978930 w 1356295"/>
              <a:gd name="connsiteY3" fmla="*/ 814188 h 814188"/>
              <a:gd name="connsiteX4" fmla="*/ 404812 w 1356295"/>
              <a:gd name="connsiteY4" fmla="*/ 634938 h 814188"/>
              <a:gd name="connsiteX5" fmla="*/ 323850 w 1356295"/>
              <a:gd name="connsiteY5" fmla="*/ 520638 h 814188"/>
              <a:gd name="connsiteX6" fmla="*/ 254794 w 1356295"/>
              <a:gd name="connsiteY6" fmla="*/ 589694 h 814188"/>
              <a:gd name="connsiteX7" fmla="*/ 14287 w 1356295"/>
              <a:gd name="connsiteY7" fmla="*/ 456344 h 814188"/>
              <a:gd name="connsiteX8" fmla="*/ 0 w 1356295"/>
              <a:gd name="connsiteY8" fmla="*/ 261082 h 814188"/>
              <a:gd name="connsiteX9" fmla="*/ 278606 w 1356295"/>
              <a:gd name="connsiteY9" fmla="*/ 420625 h 814188"/>
              <a:gd name="connsiteX10" fmla="*/ 176448 w 1356295"/>
              <a:gd name="connsiteY10" fmla="*/ 209549 h 814188"/>
              <a:gd name="connsiteX0" fmla="*/ 176448 w 1356295"/>
              <a:gd name="connsiteY0" fmla="*/ 209549 h 814188"/>
              <a:gd name="connsiteX1" fmla="*/ 1356295 w 1356295"/>
              <a:gd name="connsiteY1" fmla="*/ 0 h 814188"/>
              <a:gd name="connsiteX2" fmla="*/ 1339626 w 1356295"/>
              <a:gd name="connsiteY2" fmla="*/ 466526 h 814188"/>
              <a:gd name="connsiteX3" fmla="*/ 978930 w 1356295"/>
              <a:gd name="connsiteY3" fmla="*/ 814188 h 814188"/>
              <a:gd name="connsiteX4" fmla="*/ 404812 w 1356295"/>
              <a:gd name="connsiteY4" fmla="*/ 634938 h 814188"/>
              <a:gd name="connsiteX5" fmla="*/ 323850 w 1356295"/>
              <a:gd name="connsiteY5" fmla="*/ 520638 h 814188"/>
              <a:gd name="connsiteX6" fmla="*/ 254794 w 1356295"/>
              <a:gd name="connsiteY6" fmla="*/ 589694 h 814188"/>
              <a:gd name="connsiteX7" fmla="*/ 14287 w 1356295"/>
              <a:gd name="connsiteY7" fmla="*/ 456344 h 814188"/>
              <a:gd name="connsiteX8" fmla="*/ 0 w 1356295"/>
              <a:gd name="connsiteY8" fmla="*/ 261082 h 814188"/>
              <a:gd name="connsiteX9" fmla="*/ 278606 w 1356295"/>
              <a:gd name="connsiteY9" fmla="*/ 420625 h 814188"/>
              <a:gd name="connsiteX10" fmla="*/ 176448 w 1356295"/>
              <a:gd name="connsiteY10" fmla="*/ 209549 h 814188"/>
              <a:gd name="connsiteX0" fmla="*/ 201020 w 1380867"/>
              <a:gd name="connsiteY0" fmla="*/ 209549 h 814188"/>
              <a:gd name="connsiteX1" fmla="*/ 1380867 w 1380867"/>
              <a:gd name="connsiteY1" fmla="*/ 0 h 814188"/>
              <a:gd name="connsiteX2" fmla="*/ 1364198 w 1380867"/>
              <a:gd name="connsiteY2" fmla="*/ 466526 h 814188"/>
              <a:gd name="connsiteX3" fmla="*/ 1003502 w 1380867"/>
              <a:gd name="connsiteY3" fmla="*/ 814188 h 814188"/>
              <a:gd name="connsiteX4" fmla="*/ 429384 w 1380867"/>
              <a:gd name="connsiteY4" fmla="*/ 634938 h 814188"/>
              <a:gd name="connsiteX5" fmla="*/ 348422 w 1380867"/>
              <a:gd name="connsiteY5" fmla="*/ 520638 h 814188"/>
              <a:gd name="connsiteX6" fmla="*/ 279366 w 1380867"/>
              <a:gd name="connsiteY6" fmla="*/ 589694 h 814188"/>
              <a:gd name="connsiteX7" fmla="*/ 38859 w 1380867"/>
              <a:gd name="connsiteY7" fmla="*/ 456344 h 814188"/>
              <a:gd name="connsiteX8" fmla="*/ 24572 w 1380867"/>
              <a:gd name="connsiteY8" fmla="*/ 261082 h 814188"/>
              <a:gd name="connsiteX9" fmla="*/ 303178 w 1380867"/>
              <a:gd name="connsiteY9" fmla="*/ 420625 h 814188"/>
              <a:gd name="connsiteX10" fmla="*/ 201020 w 1380867"/>
              <a:gd name="connsiteY10" fmla="*/ 209549 h 814188"/>
              <a:gd name="connsiteX0" fmla="*/ 206314 w 1386161"/>
              <a:gd name="connsiteY0" fmla="*/ 209549 h 814188"/>
              <a:gd name="connsiteX1" fmla="*/ 1386161 w 1386161"/>
              <a:gd name="connsiteY1" fmla="*/ 0 h 814188"/>
              <a:gd name="connsiteX2" fmla="*/ 1369492 w 1386161"/>
              <a:gd name="connsiteY2" fmla="*/ 466526 h 814188"/>
              <a:gd name="connsiteX3" fmla="*/ 1008796 w 1386161"/>
              <a:gd name="connsiteY3" fmla="*/ 814188 h 814188"/>
              <a:gd name="connsiteX4" fmla="*/ 434678 w 1386161"/>
              <a:gd name="connsiteY4" fmla="*/ 634938 h 814188"/>
              <a:gd name="connsiteX5" fmla="*/ 353716 w 1386161"/>
              <a:gd name="connsiteY5" fmla="*/ 520638 h 814188"/>
              <a:gd name="connsiteX6" fmla="*/ 284660 w 1386161"/>
              <a:gd name="connsiteY6" fmla="*/ 589694 h 814188"/>
              <a:gd name="connsiteX7" fmla="*/ 44153 w 1386161"/>
              <a:gd name="connsiteY7" fmla="*/ 456344 h 814188"/>
              <a:gd name="connsiteX8" fmla="*/ 29866 w 1386161"/>
              <a:gd name="connsiteY8" fmla="*/ 261082 h 814188"/>
              <a:gd name="connsiteX9" fmla="*/ 308472 w 1386161"/>
              <a:gd name="connsiteY9" fmla="*/ 420625 h 814188"/>
              <a:gd name="connsiteX10" fmla="*/ 206314 w 1386161"/>
              <a:gd name="connsiteY10" fmla="*/ 209549 h 814188"/>
              <a:gd name="connsiteX0" fmla="*/ 206314 w 1386161"/>
              <a:gd name="connsiteY0" fmla="*/ 209549 h 814188"/>
              <a:gd name="connsiteX1" fmla="*/ 1386161 w 1386161"/>
              <a:gd name="connsiteY1" fmla="*/ 0 h 814188"/>
              <a:gd name="connsiteX2" fmla="*/ 1369492 w 1386161"/>
              <a:gd name="connsiteY2" fmla="*/ 466526 h 814188"/>
              <a:gd name="connsiteX3" fmla="*/ 1008796 w 1386161"/>
              <a:gd name="connsiteY3" fmla="*/ 814188 h 814188"/>
              <a:gd name="connsiteX4" fmla="*/ 434678 w 1386161"/>
              <a:gd name="connsiteY4" fmla="*/ 634938 h 814188"/>
              <a:gd name="connsiteX5" fmla="*/ 353716 w 1386161"/>
              <a:gd name="connsiteY5" fmla="*/ 520638 h 814188"/>
              <a:gd name="connsiteX6" fmla="*/ 77491 w 1386161"/>
              <a:gd name="connsiteY6" fmla="*/ 792100 h 814188"/>
              <a:gd name="connsiteX7" fmla="*/ 44153 w 1386161"/>
              <a:gd name="connsiteY7" fmla="*/ 456344 h 814188"/>
              <a:gd name="connsiteX8" fmla="*/ 29866 w 1386161"/>
              <a:gd name="connsiteY8" fmla="*/ 261082 h 814188"/>
              <a:gd name="connsiteX9" fmla="*/ 308472 w 1386161"/>
              <a:gd name="connsiteY9" fmla="*/ 420625 h 814188"/>
              <a:gd name="connsiteX10" fmla="*/ 206314 w 1386161"/>
              <a:gd name="connsiteY10" fmla="*/ 209549 h 814188"/>
              <a:gd name="connsiteX0" fmla="*/ 206314 w 1386161"/>
              <a:gd name="connsiteY0" fmla="*/ 209549 h 814188"/>
              <a:gd name="connsiteX1" fmla="*/ 1386161 w 1386161"/>
              <a:gd name="connsiteY1" fmla="*/ 0 h 814188"/>
              <a:gd name="connsiteX2" fmla="*/ 1369492 w 1386161"/>
              <a:gd name="connsiteY2" fmla="*/ 466526 h 814188"/>
              <a:gd name="connsiteX3" fmla="*/ 1008796 w 1386161"/>
              <a:gd name="connsiteY3" fmla="*/ 814188 h 814188"/>
              <a:gd name="connsiteX4" fmla="*/ 434678 w 1386161"/>
              <a:gd name="connsiteY4" fmla="*/ 634938 h 814188"/>
              <a:gd name="connsiteX5" fmla="*/ 353716 w 1386161"/>
              <a:gd name="connsiteY5" fmla="*/ 520638 h 814188"/>
              <a:gd name="connsiteX6" fmla="*/ 187029 w 1386161"/>
              <a:gd name="connsiteY6" fmla="*/ 539688 h 814188"/>
              <a:gd name="connsiteX7" fmla="*/ 44153 w 1386161"/>
              <a:gd name="connsiteY7" fmla="*/ 456344 h 814188"/>
              <a:gd name="connsiteX8" fmla="*/ 29866 w 1386161"/>
              <a:gd name="connsiteY8" fmla="*/ 261082 h 814188"/>
              <a:gd name="connsiteX9" fmla="*/ 308472 w 1386161"/>
              <a:gd name="connsiteY9" fmla="*/ 420625 h 814188"/>
              <a:gd name="connsiteX10" fmla="*/ 206314 w 1386161"/>
              <a:gd name="connsiteY10" fmla="*/ 209549 h 814188"/>
              <a:gd name="connsiteX0" fmla="*/ 206314 w 1386161"/>
              <a:gd name="connsiteY0" fmla="*/ 209549 h 814188"/>
              <a:gd name="connsiteX1" fmla="*/ 1386161 w 1386161"/>
              <a:gd name="connsiteY1" fmla="*/ 0 h 814188"/>
              <a:gd name="connsiteX2" fmla="*/ 1369492 w 1386161"/>
              <a:gd name="connsiteY2" fmla="*/ 466526 h 814188"/>
              <a:gd name="connsiteX3" fmla="*/ 1008796 w 1386161"/>
              <a:gd name="connsiteY3" fmla="*/ 814188 h 814188"/>
              <a:gd name="connsiteX4" fmla="*/ 434678 w 1386161"/>
              <a:gd name="connsiteY4" fmla="*/ 634938 h 814188"/>
              <a:gd name="connsiteX5" fmla="*/ 353716 w 1386161"/>
              <a:gd name="connsiteY5" fmla="*/ 520638 h 814188"/>
              <a:gd name="connsiteX6" fmla="*/ 298947 w 1386161"/>
              <a:gd name="connsiteY6" fmla="*/ 594457 h 814188"/>
              <a:gd name="connsiteX7" fmla="*/ 187029 w 1386161"/>
              <a:gd name="connsiteY7" fmla="*/ 539688 h 814188"/>
              <a:gd name="connsiteX8" fmla="*/ 44153 w 1386161"/>
              <a:gd name="connsiteY8" fmla="*/ 456344 h 814188"/>
              <a:gd name="connsiteX9" fmla="*/ 29866 w 1386161"/>
              <a:gd name="connsiteY9" fmla="*/ 261082 h 814188"/>
              <a:gd name="connsiteX10" fmla="*/ 308472 w 1386161"/>
              <a:gd name="connsiteY10" fmla="*/ 420625 h 814188"/>
              <a:gd name="connsiteX11" fmla="*/ 206314 w 1386161"/>
              <a:gd name="connsiteY11" fmla="*/ 209549 h 814188"/>
              <a:gd name="connsiteX0" fmla="*/ 206314 w 1386161"/>
              <a:gd name="connsiteY0" fmla="*/ 209549 h 814188"/>
              <a:gd name="connsiteX1" fmla="*/ 1386161 w 1386161"/>
              <a:gd name="connsiteY1" fmla="*/ 0 h 814188"/>
              <a:gd name="connsiteX2" fmla="*/ 1369492 w 1386161"/>
              <a:gd name="connsiteY2" fmla="*/ 466526 h 814188"/>
              <a:gd name="connsiteX3" fmla="*/ 1008796 w 1386161"/>
              <a:gd name="connsiteY3" fmla="*/ 814188 h 814188"/>
              <a:gd name="connsiteX4" fmla="*/ 434678 w 1386161"/>
              <a:gd name="connsiteY4" fmla="*/ 634938 h 814188"/>
              <a:gd name="connsiteX5" fmla="*/ 353716 w 1386161"/>
              <a:gd name="connsiteY5" fmla="*/ 520638 h 814188"/>
              <a:gd name="connsiteX6" fmla="*/ 298947 w 1386161"/>
              <a:gd name="connsiteY6" fmla="*/ 594457 h 814188"/>
              <a:gd name="connsiteX7" fmla="*/ 187029 w 1386161"/>
              <a:gd name="connsiteY7" fmla="*/ 539688 h 814188"/>
              <a:gd name="connsiteX8" fmla="*/ 44153 w 1386161"/>
              <a:gd name="connsiteY8" fmla="*/ 456344 h 814188"/>
              <a:gd name="connsiteX9" fmla="*/ 29866 w 1386161"/>
              <a:gd name="connsiteY9" fmla="*/ 261082 h 814188"/>
              <a:gd name="connsiteX10" fmla="*/ 308472 w 1386161"/>
              <a:gd name="connsiteY10" fmla="*/ 420625 h 814188"/>
              <a:gd name="connsiteX11" fmla="*/ 206314 w 1386161"/>
              <a:gd name="connsiteY11" fmla="*/ 209549 h 814188"/>
              <a:gd name="connsiteX0" fmla="*/ 206314 w 1386161"/>
              <a:gd name="connsiteY0" fmla="*/ 209549 h 814188"/>
              <a:gd name="connsiteX1" fmla="*/ 1386161 w 1386161"/>
              <a:gd name="connsiteY1" fmla="*/ 0 h 814188"/>
              <a:gd name="connsiteX2" fmla="*/ 1369492 w 1386161"/>
              <a:gd name="connsiteY2" fmla="*/ 466526 h 814188"/>
              <a:gd name="connsiteX3" fmla="*/ 1008796 w 1386161"/>
              <a:gd name="connsiteY3" fmla="*/ 814188 h 814188"/>
              <a:gd name="connsiteX4" fmla="*/ 434678 w 1386161"/>
              <a:gd name="connsiteY4" fmla="*/ 634938 h 814188"/>
              <a:gd name="connsiteX5" fmla="*/ 353716 w 1386161"/>
              <a:gd name="connsiteY5" fmla="*/ 520638 h 814188"/>
              <a:gd name="connsiteX6" fmla="*/ 298947 w 1386161"/>
              <a:gd name="connsiteY6" fmla="*/ 594457 h 814188"/>
              <a:gd name="connsiteX7" fmla="*/ 187029 w 1386161"/>
              <a:gd name="connsiteY7" fmla="*/ 539688 h 814188"/>
              <a:gd name="connsiteX8" fmla="*/ 44153 w 1386161"/>
              <a:gd name="connsiteY8" fmla="*/ 456344 h 814188"/>
              <a:gd name="connsiteX9" fmla="*/ 29866 w 1386161"/>
              <a:gd name="connsiteY9" fmla="*/ 261082 h 814188"/>
              <a:gd name="connsiteX10" fmla="*/ 308472 w 1386161"/>
              <a:gd name="connsiteY10" fmla="*/ 420625 h 814188"/>
              <a:gd name="connsiteX11" fmla="*/ 206314 w 1386161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37649 w 1389132"/>
              <a:gd name="connsiteY4" fmla="*/ 634938 h 814188"/>
              <a:gd name="connsiteX5" fmla="*/ 356687 w 1389132"/>
              <a:gd name="connsiteY5" fmla="*/ 520638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37649 w 1389132"/>
              <a:gd name="connsiteY4" fmla="*/ 634938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37649 w 1389132"/>
              <a:gd name="connsiteY4" fmla="*/ 634938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37649 w 1389132"/>
              <a:gd name="connsiteY4" fmla="*/ 634938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25743 w 1389132"/>
              <a:gd name="connsiteY4" fmla="*/ 642081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25743 w 1389132"/>
              <a:gd name="connsiteY4" fmla="*/ 642081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25743 w 1389132"/>
              <a:gd name="connsiteY4" fmla="*/ 642081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25743 w 1389132"/>
              <a:gd name="connsiteY4" fmla="*/ 642081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25743 w 1389132"/>
              <a:gd name="connsiteY4" fmla="*/ 642081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14188"/>
              <a:gd name="connsiteX1" fmla="*/ 1389132 w 1389132"/>
              <a:gd name="connsiteY1" fmla="*/ 0 h 814188"/>
              <a:gd name="connsiteX2" fmla="*/ 1372463 w 1389132"/>
              <a:gd name="connsiteY2" fmla="*/ 466526 h 814188"/>
              <a:gd name="connsiteX3" fmla="*/ 1011767 w 1389132"/>
              <a:gd name="connsiteY3" fmla="*/ 814188 h 814188"/>
              <a:gd name="connsiteX4" fmla="*/ 425743 w 1389132"/>
              <a:gd name="connsiteY4" fmla="*/ 642081 h 814188"/>
              <a:gd name="connsiteX5" fmla="*/ 349543 w 1389132"/>
              <a:gd name="connsiteY5" fmla="*/ 511113 h 814188"/>
              <a:gd name="connsiteX6" fmla="*/ 301918 w 1389132"/>
              <a:gd name="connsiteY6" fmla="*/ 594457 h 814188"/>
              <a:gd name="connsiteX7" fmla="*/ 190000 w 1389132"/>
              <a:gd name="connsiteY7" fmla="*/ 539688 h 814188"/>
              <a:gd name="connsiteX8" fmla="*/ 47124 w 1389132"/>
              <a:gd name="connsiteY8" fmla="*/ 456344 h 814188"/>
              <a:gd name="connsiteX9" fmla="*/ 32837 w 1389132"/>
              <a:gd name="connsiteY9" fmla="*/ 261082 h 814188"/>
              <a:gd name="connsiteX10" fmla="*/ 311443 w 1389132"/>
              <a:gd name="connsiteY10" fmla="*/ 420625 h 814188"/>
              <a:gd name="connsiteX11" fmla="*/ 209285 w 1389132"/>
              <a:gd name="connsiteY11" fmla="*/ 209549 h 814188"/>
              <a:gd name="connsiteX0" fmla="*/ 209285 w 1389132"/>
              <a:gd name="connsiteY0" fmla="*/ 209549 h 838640"/>
              <a:gd name="connsiteX1" fmla="*/ 1389132 w 1389132"/>
              <a:gd name="connsiteY1" fmla="*/ 0 h 838640"/>
              <a:gd name="connsiteX2" fmla="*/ 1372463 w 1389132"/>
              <a:gd name="connsiteY2" fmla="*/ 466526 h 838640"/>
              <a:gd name="connsiteX3" fmla="*/ 1011767 w 1389132"/>
              <a:gd name="connsiteY3" fmla="*/ 814188 h 838640"/>
              <a:gd name="connsiteX4" fmla="*/ 828174 w 1389132"/>
              <a:gd name="connsiteY4" fmla="*/ 784957 h 838640"/>
              <a:gd name="connsiteX5" fmla="*/ 425743 w 1389132"/>
              <a:gd name="connsiteY5" fmla="*/ 642081 h 838640"/>
              <a:gd name="connsiteX6" fmla="*/ 349543 w 1389132"/>
              <a:gd name="connsiteY6" fmla="*/ 511113 h 838640"/>
              <a:gd name="connsiteX7" fmla="*/ 301918 w 1389132"/>
              <a:gd name="connsiteY7" fmla="*/ 594457 h 838640"/>
              <a:gd name="connsiteX8" fmla="*/ 190000 w 1389132"/>
              <a:gd name="connsiteY8" fmla="*/ 539688 h 838640"/>
              <a:gd name="connsiteX9" fmla="*/ 47124 w 1389132"/>
              <a:gd name="connsiteY9" fmla="*/ 456344 h 838640"/>
              <a:gd name="connsiteX10" fmla="*/ 32837 w 1389132"/>
              <a:gd name="connsiteY10" fmla="*/ 261082 h 838640"/>
              <a:gd name="connsiteX11" fmla="*/ 311443 w 1389132"/>
              <a:gd name="connsiteY11" fmla="*/ 420625 h 838640"/>
              <a:gd name="connsiteX12" fmla="*/ 209285 w 1389132"/>
              <a:gd name="connsiteY12" fmla="*/ 209549 h 838640"/>
              <a:gd name="connsiteX0" fmla="*/ 209285 w 1389132"/>
              <a:gd name="connsiteY0" fmla="*/ 209549 h 794848"/>
              <a:gd name="connsiteX1" fmla="*/ 1389132 w 1389132"/>
              <a:gd name="connsiteY1" fmla="*/ 0 h 794848"/>
              <a:gd name="connsiteX2" fmla="*/ 1372463 w 1389132"/>
              <a:gd name="connsiteY2" fmla="*/ 466526 h 794848"/>
              <a:gd name="connsiteX3" fmla="*/ 1140355 w 1389132"/>
              <a:gd name="connsiteY3" fmla="*/ 718938 h 794848"/>
              <a:gd name="connsiteX4" fmla="*/ 828174 w 1389132"/>
              <a:gd name="connsiteY4" fmla="*/ 784957 h 794848"/>
              <a:gd name="connsiteX5" fmla="*/ 425743 w 1389132"/>
              <a:gd name="connsiteY5" fmla="*/ 642081 h 794848"/>
              <a:gd name="connsiteX6" fmla="*/ 349543 w 1389132"/>
              <a:gd name="connsiteY6" fmla="*/ 511113 h 794848"/>
              <a:gd name="connsiteX7" fmla="*/ 301918 w 1389132"/>
              <a:gd name="connsiteY7" fmla="*/ 594457 h 794848"/>
              <a:gd name="connsiteX8" fmla="*/ 190000 w 1389132"/>
              <a:gd name="connsiteY8" fmla="*/ 539688 h 794848"/>
              <a:gd name="connsiteX9" fmla="*/ 47124 w 1389132"/>
              <a:gd name="connsiteY9" fmla="*/ 456344 h 794848"/>
              <a:gd name="connsiteX10" fmla="*/ 32837 w 1389132"/>
              <a:gd name="connsiteY10" fmla="*/ 261082 h 794848"/>
              <a:gd name="connsiteX11" fmla="*/ 311443 w 1389132"/>
              <a:gd name="connsiteY11" fmla="*/ 420625 h 794848"/>
              <a:gd name="connsiteX12" fmla="*/ 209285 w 1389132"/>
              <a:gd name="connsiteY12" fmla="*/ 209549 h 794848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72463 w 1389132"/>
              <a:gd name="connsiteY2" fmla="*/ 466526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72463 w 1389132"/>
              <a:gd name="connsiteY2" fmla="*/ 466526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60556 w 1389132"/>
              <a:gd name="connsiteY2" fmla="*/ 521295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60556 w 1389132"/>
              <a:gd name="connsiteY2" fmla="*/ 521295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58175 w 1389132"/>
              <a:gd name="connsiteY2" fmla="*/ 504626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51031 w 1389132"/>
              <a:gd name="connsiteY2" fmla="*/ 502245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51031 w 1389132"/>
              <a:gd name="connsiteY2" fmla="*/ 502245 h 806433"/>
              <a:gd name="connsiteX3" fmla="*/ 1140355 w 1389132"/>
              <a:gd name="connsiteY3" fmla="*/ 718938 h 806433"/>
              <a:gd name="connsiteX4" fmla="*/ 828174 w 1389132"/>
              <a:gd name="connsiteY4" fmla="*/ 784957 h 806433"/>
              <a:gd name="connsiteX5" fmla="*/ 425743 w 1389132"/>
              <a:gd name="connsiteY5" fmla="*/ 642081 h 806433"/>
              <a:gd name="connsiteX6" fmla="*/ 349543 w 1389132"/>
              <a:gd name="connsiteY6" fmla="*/ 511113 h 806433"/>
              <a:gd name="connsiteX7" fmla="*/ 301918 w 1389132"/>
              <a:gd name="connsiteY7" fmla="*/ 594457 h 806433"/>
              <a:gd name="connsiteX8" fmla="*/ 190000 w 1389132"/>
              <a:gd name="connsiteY8" fmla="*/ 539688 h 806433"/>
              <a:gd name="connsiteX9" fmla="*/ 47124 w 1389132"/>
              <a:gd name="connsiteY9" fmla="*/ 456344 h 806433"/>
              <a:gd name="connsiteX10" fmla="*/ 32837 w 1389132"/>
              <a:gd name="connsiteY10" fmla="*/ 261082 h 806433"/>
              <a:gd name="connsiteX11" fmla="*/ 311443 w 1389132"/>
              <a:gd name="connsiteY11" fmla="*/ 420625 h 806433"/>
              <a:gd name="connsiteX12" fmla="*/ 209285 w 1389132"/>
              <a:gd name="connsiteY12" fmla="*/ 209549 h 806433"/>
              <a:gd name="connsiteX0" fmla="*/ 209285 w 1465436"/>
              <a:gd name="connsiteY0" fmla="*/ 209635 h 806519"/>
              <a:gd name="connsiteX1" fmla="*/ 1389132 w 1465436"/>
              <a:gd name="connsiteY1" fmla="*/ 86 h 806519"/>
              <a:gd name="connsiteX2" fmla="*/ 1337762 w 1465436"/>
              <a:gd name="connsiteY2" fmla="*/ 196874 h 806519"/>
              <a:gd name="connsiteX3" fmla="*/ 1351031 w 1465436"/>
              <a:gd name="connsiteY3" fmla="*/ 502331 h 806519"/>
              <a:gd name="connsiteX4" fmla="*/ 1140355 w 1465436"/>
              <a:gd name="connsiteY4" fmla="*/ 719024 h 806519"/>
              <a:gd name="connsiteX5" fmla="*/ 828174 w 1465436"/>
              <a:gd name="connsiteY5" fmla="*/ 785043 h 806519"/>
              <a:gd name="connsiteX6" fmla="*/ 425743 w 1465436"/>
              <a:gd name="connsiteY6" fmla="*/ 642167 h 806519"/>
              <a:gd name="connsiteX7" fmla="*/ 349543 w 1465436"/>
              <a:gd name="connsiteY7" fmla="*/ 511199 h 806519"/>
              <a:gd name="connsiteX8" fmla="*/ 301918 w 1465436"/>
              <a:gd name="connsiteY8" fmla="*/ 594543 h 806519"/>
              <a:gd name="connsiteX9" fmla="*/ 190000 w 1465436"/>
              <a:gd name="connsiteY9" fmla="*/ 539774 h 806519"/>
              <a:gd name="connsiteX10" fmla="*/ 47124 w 1465436"/>
              <a:gd name="connsiteY10" fmla="*/ 456430 h 806519"/>
              <a:gd name="connsiteX11" fmla="*/ 32837 w 1465436"/>
              <a:gd name="connsiteY11" fmla="*/ 261168 h 806519"/>
              <a:gd name="connsiteX12" fmla="*/ 311443 w 1465436"/>
              <a:gd name="connsiteY12" fmla="*/ 420711 h 806519"/>
              <a:gd name="connsiteX13" fmla="*/ 209285 w 1465436"/>
              <a:gd name="connsiteY13" fmla="*/ 209635 h 806519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37762 w 1389132"/>
              <a:gd name="connsiteY2" fmla="*/ 196788 h 806433"/>
              <a:gd name="connsiteX3" fmla="*/ 1351031 w 1389132"/>
              <a:gd name="connsiteY3" fmla="*/ 502245 h 806433"/>
              <a:gd name="connsiteX4" fmla="*/ 1140355 w 1389132"/>
              <a:gd name="connsiteY4" fmla="*/ 718938 h 806433"/>
              <a:gd name="connsiteX5" fmla="*/ 828174 w 1389132"/>
              <a:gd name="connsiteY5" fmla="*/ 784957 h 806433"/>
              <a:gd name="connsiteX6" fmla="*/ 425743 w 1389132"/>
              <a:gd name="connsiteY6" fmla="*/ 642081 h 806433"/>
              <a:gd name="connsiteX7" fmla="*/ 349543 w 1389132"/>
              <a:gd name="connsiteY7" fmla="*/ 511113 h 806433"/>
              <a:gd name="connsiteX8" fmla="*/ 301918 w 1389132"/>
              <a:gd name="connsiteY8" fmla="*/ 594457 h 806433"/>
              <a:gd name="connsiteX9" fmla="*/ 190000 w 1389132"/>
              <a:gd name="connsiteY9" fmla="*/ 539688 h 806433"/>
              <a:gd name="connsiteX10" fmla="*/ 47124 w 1389132"/>
              <a:gd name="connsiteY10" fmla="*/ 456344 h 806433"/>
              <a:gd name="connsiteX11" fmla="*/ 32837 w 1389132"/>
              <a:gd name="connsiteY11" fmla="*/ 261082 h 806433"/>
              <a:gd name="connsiteX12" fmla="*/ 311443 w 1389132"/>
              <a:gd name="connsiteY12" fmla="*/ 420625 h 806433"/>
              <a:gd name="connsiteX13" fmla="*/ 209285 w 1389132"/>
              <a:gd name="connsiteY13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37762 w 1389132"/>
              <a:gd name="connsiteY2" fmla="*/ 196788 h 806433"/>
              <a:gd name="connsiteX3" fmla="*/ 1351031 w 1389132"/>
              <a:gd name="connsiteY3" fmla="*/ 502245 h 806433"/>
              <a:gd name="connsiteX4" fmla="*/ 1140355 w 1389132"/>
              <a:gd name="connsiteY4" fmla="*/ 718938 h 806433"/>
              <a:gd name="connsiteX5" fmla="*/ 828174 w 1389132"/>
              <a:gd name="connsiteY5" fmla="*/ 784957 h 806433"/>
              <a:gd name="connsiteX6" fmla="*/ 425743 w 1389132"/>
              <a:gd name="connsiteY6" fmla="*/ 642081 h 806433"/>
              <a:gd name="connsiteX7" fmla="*/ 349543 w 1389132"/>
              <a:gd name="connsiteY7" fmla="*/ 511113 h 806433"/>
              <a:gd name="connsiteX8" fmla="*/ 301918 w 1389132"/>
              <a:gd name="connsiteY8" fmla="*/ 594457 h 806433"/>
              <a:gd name="connsiteX9" fmla="*/ 190000 w 1389132"/>
              <a:gd name="connsiteY9" fmla="*/ 539688 h 806433"/>
              <a:gd name="connsiteX10" fmla="*/ 47124 w 1389132"/>
              <a:gd name="connsiteY10" fmla="*/ 456344 h 806433"/>
              <a:gd name="connsiteX11" fmla="*/ 32837 w 1389132"/>
              <a:gd name="connsiteY11" fmla="*/ 261082 h 806433"/>
              <a:gd name="connsiteX12" fmla="*/ 311443 w 1389132"/>
              <a:gd name="connsiteY12" fmla="*/ 420625 h 806433"/>
              <a:gd name="connsiteX13" fmla="*/ 209285 w 1389132"/>
              <a:gd name="connsiteY13" fmla="*/ 209549 h 806433"/>
              <a:gd name="connsiteX0" fmla="*/ 209285 w 1389132"/>
              <a:gd name="connsiteY0" fmla="*/ 209549 h 806433"/>
              <a:gd name="connsiteX1" fmla="*/ 1389132 w 1389132"/>
              <a:gd name="connsiteY1" fmla="*/ 0 h 806433"/>
              <a:gd name="connsiteX2" fmla="*/ 1337762 w 1389132"/>
              <a:gd name="connsiteY2" fmla="*/ 196788 h 806433"/>
              <a:gd name="connsiteX3" fmla="*/ 1351031 w 1389132"/>
              <a:gd name="connsiteY3" fmla="*/ 502245 h 806433"/>
              <a:gd name="connsiteX4" fmla="*/ 1140355 w 1389132"/>
              <a:gd name="connsiteY4" fmla="*/ 718938 h 806433"/>
              <a:gd name="connsiteX5" fmla="*/ 828174 w 1389132"/>
              <a:gd name="connsiteY5" fmla="*/ 784957 h 806433"/>
              <a:gd name="connsiteX6" fmla="*/ 425743 w 1389132"/>
              <a:gd name="connsiteY6" fmla="*/ 642081 h 806433"/>
              <a:gd name="connsiteX7" fmla="*/ 349543 w 1389132"/>
              <a:gd name="connsiteY7" fmla="*/ 511113 h 806433"/>
              <a:gd name="connsiteX8" fmla="*/ 301918 w 1389132"/>
              <a:gd name="connsiteY8" fmla="*/ 594457 h 806433"/>
              <a:gd name="connsiteX9" fmla="*/ 190000 w 1389132"/>
              <a:gd name="connsiteY9" fmla="*/ 539688 h 806433"/>
              <a:gd name="connsiteX10" fmla="*/ 47124 w 1389132"/>
              <a:gd name="connsiteY10" fmla="*/ 456344 h 806433"/>
              <a:gd name="connsiteX11" fmla="*/ 32837 w 1389132"/>
              <a:gd name="connsiteY11" fmla="*/ 261082 h 806433"/>
              <a:gd name="connsiteX12" fmla="*/ 311443 w 1389132"/>
              <a:gd name="connsiteY12" fmla="*/ 420625 h 806433"/>
              <a:gd name="connsiteX13" fmla="*/ 209285 w 1389132"/>
              <a:gd name="connsiteY13" fmla="*/ 209549 h 806433"/>
              <a:gd name="connsiteX0" fmla="*/ 209285 w 1377226"/>
              <a:gd name="connsiteY0" fmla="*/ 209549 h 806433"/>
              <a:gd name="connsiteX1" fmla="*/ 1377226 w 1377226"/>
              <a:gd name="connsiteY1" fmla="*/ 0 h 806433"/>
              <a:gd name="connsiteX2" fmla="*/ 1337762 w 1377226"/>
              <a:gd name="connsiteY2" fmla="*/ 196788 h 806433"/>
              <a:gd name="connsiteX3" fmla="*/ 1351031 w 1377226"/>
              <a:gd name="connsiteY3" fmla="*/ 502245 h 806433"/>
              <a:gd name="connsiteX4" fmla="*/ 1140355 w 1377226"/>
              <a:gd name="connsiteY4" fmla="*/ 718938 h 806433"/>
              <a:gd name="connsiteX5" fmla="*/ 828174 w 1377226"/>
              <a:gd name="connsiteY5" fmla="*/ 784957 h 806433"/>
              <a:gd name="connsiteX6" fmla="*/ 425743 w 1377226"/>
              <a:gd name="connsiteY6" fmla="*/ 642081 h 806433"/>
              <a:gd name="connsiteX7" fmla="*/ 349543 w 1377226"/>
              <a:gd name="connsiteY7" fmla="*/ 511113 h 806433"/>
              <a:gd name="connsiteX8" fmla="*/ 301918 w 1377226"/>
              <a:gd name="connsiteY8" fmla="*/ 594457 h 806433"/>
              <a:gd name="connsiteX9" fmla="*/ 190000 w 1377226"/>
              <a:gd name="connsiteY9" fmla="*/ 539688 h 806433"/>
              <a:gd name="connsiteX10" fmla="*/ 47124 w 1377226"/>
              <a:gd name="connsiteY10" fmla="*/ 456344 h 806433"/>
              <a:gd name="connsiteX11" fmla="*/ 32837 w 1377226"/>
              <a:gd name="connsiteY11" fmla="*/ 261082 h 806433"/>
              <a:gd name="connsiteX12" fmla="*/ 311443 w 1377226"/>
              <a:gd name="connsiteY12" fmla="*/ 420625 h 806433"/>
              <a:gd name="connsiteX13" fmla="*/ 209285 w 1377226"/>
              <a:gd name="connsiteY13" fmla="*/ 209549 h 806433"/>
              <a:gd name="connsiteX0" fmla="*/ 1377226 w 1468666"/>
              <a:gd name="connsiteY0" fmla="*/ 0 h 806433"/>
              <a:gd name="connsiteX1" fmla="*/ 1337762 w 1468666"/>
              <a:gd name="connsiteY1" fmla="*/ 196788 h 806433"/>
              <a:gd name="connsiteX2" fmla="*/ 1351031 w 1468666"/>
              <a:gd name="connsiteY2" fmla="*/ 502245 h 806433"/>
              <a:gd name="connsiteX3" fmla="*/ 1140355 w 1468666"/>
              <a:gd name="connsiteY3" fmla="*/ 718938 h 806433"/>
              <a:gd name="connsiteX4" fmla="*/ 828174 w 1468666"/>
              <a:gd name="connsiteY4" fmla="*/ 784957 h 806433"/>
              <a:gd name="connsiteX5" fmla="*/ 425743 w 1468666"/>
              <a:gd name="connsiteY5" fmla="*/ 642081 h 806433"/>
              <a:gd name="connsiteX6" fmla="*/ 349543 w 1468666"/>
              <a:gd name="connsiteY6" fmla="*/ 511113 h 806433"/>
              <a:gd name="connsiteX7" fmla="*/ 301918 w 1468666"/>
              <a:gd name="connsiteY7" fmla="*/ 594457 h 806433"/>
              <a:gd name="connsiteX8" fmla="*/ 190000 w 1468666"/>
              <a:gd name="connsiteY8" fmla="*/ 539688 h 806433"/>
              <a:gd name="connsiteX9" fmla="*/ 47124 w 1468666"/>
              <a:gd name="connsiteY9" fmla="*/ 456344 h 806433"/>
              <a:gd name="connsiteX10" fmla="*/ 32837 w 1468666"/>
              <a:gd name="connsiteY10" fmla="*/ 261082 h 806433"/>
              <a:gd name="connsiteX11" fmla="*/ 311443 w 1468666"/>
              <a:gd name="connsiteY11" fmla="*/ 420625 h 806433"/>
              <a:gd name="connsiteX12" fmla="*/ 209285 w 1468666"/>
              <a:gd name="connsiteY12" fmla="*/ 209549 h 806433"/>
              <a:gd name="connsiteX13" fmla="*/ 1468666 w 1468666"/>
              <a:gd name="connsiteY13" fmla="*/ 91440 h 806433"/>
              <a:gd name="connsiteX0" fmla="*/ 1377226 w 1377226"/>
              <a:gd name="connsiteY0" fmla="*/ 0 h 806433"/>
              <a:gd name="connsiteX1" fmla="*/ 1337762 w 1377226"/>
              <a:gd name="connsiteY1" fmla="*/ 196788 h 806433"/>
              <a:gd name="connsiteX2" fmla="*/ 1351031 w 1377226"/>
              <a:gd name="connsiteY2" fmla="*/ 502245 h 806433"/>
              <a:gd name="connsiteX3" fmla="*/ 1140355 w 1377226"/>
              <a:gd name="connsiteY3" fmla="*/ 718938 h 806433"/>
              <a:gd name="connsiteX4" fmla="*/ 828174 w 1377226"/>
              <a:gd name="connsiteY4" fmla="*/ 784957 h 806433"/>
              <a:gd name="connsiteX5" fmla="*/ 425743 w 1377226"/>
              <a:gd name="connsiteY5" fmla="*/ 642081 h 806433"/>
              <a:gd name="connsiteX6" fmla="*/ 349543 w 1377226"/>
              <a:gd name="connsiteY6" fmla="*/ 511113 h 806433"/>
              <a:gd name="connsiteX7" fmla="*/ 301918 w 1377226"/>
              <a:gd name="connsiteY7" fmla="*/ 594457 h 806433"/>
              <a:gd name="connsiteX8" fmla="*/ 190000 w 1377226"/>
              <a:gd name="connsiteY8" fmla="*/ 539688 h 806433"/>
              <a:gd name="connsiteX9" fmla="*/ 47124 w 1377226"/>
              <a:gd name="connsiteY9" fmla="*/ 456344 h 806433"/>
              <a:gd name="connsiteX10" fmla="*/ 32837 w 1377226"/>
              <a:gd name="connsiteY10" fmla="*/ 261082 h 806433"/>
              <a:gd name="connsiteX11" fmla="*/ 311443 w 1377226"/>
              <a:gd name="connsiteY11" fmla="*/ 420625 h 806433"/>
              <a:gd name="connsiteX12" fmla="*/ 209285 w 1377226"/>
              <a:gd name="connsiteY12" fmla="*/ 209549 h 80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7226" h="806433">
                <a:moveTo>
                  <a:pt x="1377226" y="0"/>
                </a:moveTo>
                <a:cubicBezTo>
                  <a:pt x="1358137" y="129636"/>
                  <a:pt x="1344112" y="94031"/>
                  <a:pt x="1337762" y="196788"/>
                </a:cubicBezTo>
                <a:cubicBezTo>
                  <a:pt x="1314743" y="297164"/>
                  <a:pt x="1391076" y="413633"/>
                  <a:pt x="1351031" y="502245"/>
                </a:cubicBezTo>
                <a:cubicBezTo>
                  <a:pt x="1318905" y="551457"/>
                  <a:pt x="1327262" y="591145"/>
                  <a:pt x="1140355" y="718938"/>
                </a:cubicBezTo>
                <a:cubicBezTo>
                  <a:pt x="1062738" y="831144"/>
                  <a:pt x="925845" y="813642"/>
                  <a:pt x="828174" y="784957"/>
                </a:cubicBezTo>
                <a:cubicBezTo>
                  <a:pt x="730503" y="756272"/>
                  <a:pt x="532899" y="692087"/>
                  <a:pt x="425743" y="642081"/>
                </a:cubicBezTo>
                <a:cubicBezTo>
                  <a:pt x="362997" y="589187"/>
                  <a:pt x="369783" y="542466"/>
                  <a:pt x="349543" y="511113"/>
                </a:cubicBezTo>
                <a:cubicBezTo>
                  <a:pt x="335652" y="540481"/>
                  <a:pt x="382086" y="586520"/>
                  <a:pt x="301918" y="594457"/>
                </a:cubicBezTo>
                <a:cubicBezTo>
                  <a:pt x="231275" y="588107"/>
                  <a:pt x="229291" y="553579"/>
                  <a:pt x="190000" y="539688"/>
                </a:cubicBezTo>
                <a:cubicBezTo>
                  <a:pt x="150709" y="525797"/>
                  <a:pt x="84033" y="503572"/>
                  <a:pt x="47124" y="456344"/>
                </a:cubicBezTo>
                <a:cubicBezTo>
                  <a:pt x="-33838" y="284101"/>
                  <a:pt x="9024" y="295213"/>
                  <a:pt x="32837" y="261082"/>
                </a:cubicBezTo>
                <a:cubicBezTo>
                  <a:pt x="62999" y="251557"/>
                  <a:pt x="164600" y="194407"/>
                  <a:pt x="311443" y="420625"/>
                </a:cubicBezTo>
                <a:lnTo>
                  <a:pt x="209285" y="209549"/>
                </a:lnTo>
              </a:path>
            </a:pathLst>
          </a:custGeom>
          <a:solidFill>
            <a:srgbClr val="C4B9BD"/>
          </a:solidFill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1" name="楕円 26">
            <a:extLst>
              <a:ext uri="{FF2B5EF4-FFF2-40B4-BE49-F238E27FC236}">
                <a16:creationId xmlns:a16="http://schemas.microsoft.com/office/drawing/2014/main" id="{D52EC9FD-DA35-4FB4-B51E-D2914878B372}"/>
              </a:ext>
            </a:extLst>
          </p:cNvPr>
          <p:cNvSpPr/>
          <p:nvPr/>
        </p:nvSpPr>
        <p:spPr>
          <a:xfrm>
            <a:off x="3462603" y="4935263"/>
            <a:ext cx="274366" cy="278287"/>
          </a:xfrm>
          <a:custGeom>
            <a:avLst/>
            <a:gdLst>
              <a:gd name="connsiteX0" fmla="*/ 0 w 288032"/>
              <a:gd name="connsiteY0" fmla="*/ 126014 h 252028"/>
              <a:gd name="connsiteX1" fmla="*/ 144016 w 288032"/>
              <a:gd name="connsiteY1" fmla="*/ 0 h 252028"/>
              <a:gd name="connsiteX2" fmla="*/ 288032 w 288032"/>
              <a:gd name="connsiteY2" fmla="*/ 126014 h 252028"/>
              <a:gd name="connsiteX3" fmla="*/ 144016 w 288032"/>
              <a:gd name="connsiteY3" fmla="*/ 252028 h 252028"/>
              <a:gd name="connsiteX4" fmla="*/ 0 w 288032"/>
              <a:gd name="connsiteY4" fmla="*/ 126014 h 252028"/>
              <a:gd name="connsiteX0" fmla="*/ 83 w 288115"/>
              <a:gd name="connsiteY0" fmla="*/ 126014 h 268697"/>
              <a:gd name="connsiteX1" fmla="*/ 144099 w 288115"/>
              <a:gd name="connsiteY1" fmla="*/ 0 h 268697"/>
              <a:gd name="connsiteX2" fmla="*/ 288115 w 288115"/>
              <a:gd name="connsiteY2" fmla="*/ 126014 h 268697"/>
              <a:gd name="connsiteX3" fmla="*/ 160768 w 288115"/>
              <a:gd name="connsiteY3" fmla="*/ 268697 h 268697"/>
              <a:gd name="connsiteX4" fmla="*/ 83 w 288115"/>
              <a:gd name="connsiteY4" fmla="*/ 126014 h 268697"/>
              <a:gd name="connsiteX0" fmla="*/ 66 w 273810"/>
              <a:gd name="connsiteY0" fmla="*/ 133176 h 268726"/>
              <a:gd name="connsiteX1" fmla="*/ 129794 w 273810"/>
              <a:gd name="connsiteY1" fmla="*/ 18 h 268726"/>
              <a:gd name="connsiteX2" fmla="*/ 273810 w 273810"/>
              <a:gd name="connsiteY2" fmla="*/ 126032 h 268726"/>
              <a:gd name="connsiteX3" fmla="*/ 146463 w 273810"/>
              <a:gd name="connsiteY3" fmla="*/ 268715 h 268726"/>
              <a:gd name="connsiteX4" fmla="*/ 66 w 273810"/>
              <a:gd name="connsiteY4" fmla="*/ 133176 h 268726"/>
              <a:gd name="connsiteX0" fmla="*/ 12 w 273756"/>
              <a:gd name="connsiteY0" fmla="*/ 140318 h 275868"/>
              <a:gd name="connsiteX1" fmla="*/ 139265 w 273756"/>
              <a:gd name="connsiteY1" fmla="*/ 16 h 275868"/>
              <a:gd name="connsiteX2" fmla="*/ 273756 w 273756"/>
              <a:gd name="connsiteY2" fmla="*/ 133174 h 275868"/>
              <a:gd name="connsiteX3" fmla="*/ 146409 w 273756"/>
              <a:gd name="connsiteY3" fmla="*/ 275857 h 275868"/>
              <a:gd name="connsiteX4" fmla="*/ 12 w 273756"/>
              <a:gd name="connsiteY4" fmla="*/ 140318 h 275868"/>
              <a:gd name="connsiteX0" fmla="*/ 12 w 273756"/>
              <a:gd name="connsiteY0" fmla="*/ 140349 h 275919"/>
              <a:gd name="connsiteX1" fmla="*/ 139265 w 273756"/>
              <a:gd name="connsiteY1" fmla="*/ 47 h 275919"/>
              <a:gd name="connsiteX2" fmla="*/ 273756 w 273756"/>
              <a:gd name="connsiteY2" fmla="*/ 128442 h 275919"/>
              <a:gd name="connsiteX3" fmla="*/ 146409 w 273756"/>
              <a:gd name="connsiteY3" fmla="*/ 275888 h 275919"/>
              <a:gd name="connsiteX4" fmla="*/ 12 w 273756"/>
              <a:gd name="connsiteY4" fmla="*/ 140349 h 275919"/>
              <a:gd name="connsiteX0" fmla="*/ 12 w 305239"/>
              <a:gd name="connsiteY0" fmla="*/ 140349 h 275919"/>
              <a:gd name="connsiteX1" fmla="*/ 139265 w 305239"/>
              <a:gd name="connsiteY1" fmla="*/ 47 h 275919"/>
              <a:gd name="connsiteX2" fmla="*/ 273756 w 305239"/>
              <a:gd name="connsiteY2" fmla="*/ 128442 h 275919"/>
              <a:gd name="connsiteX3" fmla="*/ 146409 w 305239"/>
              <a:gd name="connsiteY3" fmla="*/ 275888 h 275919"/>
              <a:gd name="connsiteX4" fmla="*/ 12 w 305239"/>
              <a:gd name="connsiteY4" fmla="*/ 140349 h 275919"/>
              <a:gd name="connsiteX0" fmla="*/ 12 w 305239"/>
              <a:gd name="connsiteY0" fmla="*/ 140349 h 275919"/>
              <a:gd name="connsiteX1" fmla="*/ 139265 w 305239"/>
              <a:gd name="connsiteY1" fmla="*/ 47 h 275919"/>
              <a:gd name="connsiteX2" fmla="*/ 273756 w 305239"/>
              <a:gd name="connsiteY2" fmla="*/ 128442 h 275919"/>
              <a:gd name="connsiteX3" fmla="*/ 146409 w 305239"/>
              <a:gd name="connsiteY3" fmla="*/ 275888 h 275919"/>
              <a:gd name="connsiteX4" fmla="*/ 12 w 305239"/>
              <a:gd name="connsiteY4" fmla="*/ 140349 h 275919"/>
              <a:gd name="connsiteX0" fmla="*/ 12 w 305239"/>
              <a:gd name="connsiteY0" fmla="*/ 140340 h 275910"/>
              <a:gd name="connsiteX1" fmla="*/ 139265 w 305239"/>
              <a:gd name="connsiteY1" fmla="*/ 38 h 275910"/>
              <a:gd name="connsiteX2" fmla="*/ 273756 w 305239"/>
              <a:gd name="connsiteY2" fmla="*/ 128433 h 275910"/>
              <a:gd name="connsiteX3" fmla="*/ 146409 w 305239"/>
              <a:gd name="connsiteY3" fmla="*/ 275879 h 275910"/>
              <a:gd name="connsiteX4" fmla="*/ 12 w 305239"/>
              <a:gd name="connsiteY4" fmla="*/ 140340 h 275910"/>
              <a:gd name="connsiteX0" fmla="*/ 12 w 273944"/>
              <a:gd name="connsiteY0" fmla="*/ 140349 h 275919"/>
              <a:gd name="connsiteX1" fmla="*/ 139265 w 273944"/>
              <a:gd name="connsiteY1" fmla="*/ 47 h 275919"/>
              <a:gd name="connsiteX2" fmla="*/ 273756 w 273944"/>
              <a:gd name="connsiteY2" fmla="*/ 128442 h 275919"/>
              <a:gd name="connsiteX3" fmla="*/ 146409 w 273944"/>
              <a:gd name="connsiteY3" fmla="*/ 275888 h 275919"/>
              <a:gd name="connsiteX4" fmla="*/ 12 w 273944"/>
              <a:gd name="connsiteY4" fmla="*/ 140349 h 275919"/>
              <a:gd name="connsiteX0" fmla="*/ 12 w 273944"/>
              <a:gd name="connsiteY0" fmla="*/ 140349 h 275919"/>
              <a:gd name="connsiteX1" fmla="*/ 139265 w 273944"/>
              <a:gd name="connsiteY1" fmla="*/ 47 h 275919"/>
              <a:gd name="connsiteX2" fmla="*/ 273756 w 273944"/>
              <a:gd name="connsiteY2" fmla="*/ 128442 h 275919"/>
              <a:gd name="connsiteX3" fmla="*/ 146409 w 273944"/>
              <a:gd name="connsiteY3" fmla="*/ 275888 h 275919"/>
              <a:gd name="connsiteX4" fmla="*/ 12 w 273944"/>
              <a:gd name="connsiteY4" fmla="*/ 140349 h 275919"/>
              <a:gd name="connsiteX0" fmla="*/ 12 w 273994"/>
              <a:gd name="connsiteY0" fmla="*/ 140349 h 275890"/>
              <a:gd name="connsiteX1" fmla="*/ 139265 w 273994"/>
              <a:gd name="connsiteY1" fmla="*/ 47 h 275890"/>
              <a:gd name="connsiteX2" fmla="*/ 273756 w 273994"/>
              <a:gd name="connsiteY2" fmla="*/ 128442 h 275890"/>
              <a:gd name="connsiteX3" fmla="*/ 146409 w 273994"/>
              <a:gd name="connsiteY3" fmla="*/ 275888 h 275890"/>
              <a:gd name="connsiteX4" fmla="*/ 12 w 273994"/>
              <a:gd name="connsiteY4" fmla="*/ 140349 h 275890"/>
              <a:gd name="connsiteX0" fmla="*/ 12 w 273993"/>
              <a:gd name="connsiteY0" fmla="*/ 140349 h 276512"/>
              <a:gd name="connsiteX1" fmla="*/ 139265 w 273993"/>
              <a:gd name="connsiteY1" fmla="*/ 47 h 276512"/>
              <a:gd name="connsiteX2" fmla="*/ 273756 w 273993"/>
              <a:gd name="connsiteY2" fmla="*/ 128442 h 276512"/>
              <a:gd name="connsiteX3" fmla="*/ 146409 w 273993"/>
              <a:gd name="connsiteY3" fmla="*/ 275888 h 276512"/>
              <a:gd name="connsiteX4" fmla="*/ 12 w 273993"/>
              <a:gd name="connsiteY4" fmla="*/ 140349 h 276512"/>
              <a:gd name="connsiteX0" fmla="*/ 12 w 273994"/>
              <a:gd name="connsiteY0" fmla="*/ 140349 h 276066"/>
              <a:gd name="connsiteX1" fmla="*/ 139265 w 273994"/>
              <a:gd name="connsiteY1" fmla="*/ 47 h 276066"/>
              <a:gd name="connsiteX2" fmla="*/ 273756 w 273994"/>
              <a:gd name="connsiteY2" fmla="*/ 128442 h 276066"/>
              <a:gd name="connsiteX3" fmla="*/ 146409 w 273994"/>
              <a:gd name="connsiteY3" fmla="*/ 275888 h 276066"/>
              <a:gd name="connsiteX4" fmla="*/ 12 w 273994"/>
              <a:gd name="connsiteY4" fmla="*/ 140349 h 276066"/>
              <a:gd name="connsiteX0" fmla="*/ 12 w 273944"/>
              <a:gd name="connsiteY0" fmla="*/ 140349 h 275919"/>
              <a:gd name="connsiteX1" fmla="*/ 139265 w 273944"/>
              <a:gd name="connsiteY1" fmla="*/ 47 h 275919"/>
              <a:gd name="connsiteX2" fmla="*/ 273756 w 273944"/>
              <a:gd name="connsiteY2" fmla="*/ 128442 h 275919"/>
              <a:gd name="connsiteX3" fmla="*/ 146409 w 273944"/>
              <a:gd name="connsiteY3" fmla="*/ 275888 h 275919"/>
              <a:gd name="connsiteX4" fmla="*/ 12 w 273944"/>
              <a:gd name="connsiteY4" fmla="*/ 140349 h 275919"/>
              <a:gd name="connsiteX0" fmla="*/ 12 w 273944"/>
              <a:gd name="connsiteY0" fmla="*/ 140349 h 275919"/>
              <a:gd name="connsiteX1" fmla="*/ 139265 w 273944"/>
              <a:gd name="connsiteY1" fmla="*/ 47 h 275919"/>
              <a:gd name="connsiteX2" fmla="*/ 273756 w 273944"/>
              <a:gd name="connsiteY2" fmla="*/ 128442 h 275919"/>
              <a:gd name="connsiteX3" fmla="*/ 146409 w 273944"/>
              <a:gd name="connsiteY3" fmla="*/ 275888 h 275919"/>
              <a:gd name="connsiteX4" fmla="*/ 12 w 273944"/>
              <a:gd name="connsiteY4" fmla="*/ 140349 h 275919"/>
              <a:gd name="connsiteX0" fmla="*/ 68 w 274000"/>
              <a:gd name="connsiteY0" fmla="*/ 140349 h 275949"/>
              <a:gd name="connsiteX1" fmla="*/ 139321 w 274000"/>
              <a:gd name="connsiteY1" fmla="*/ 47 h 275949"/>
              <a:gd name="connsiteX2" fmla="*/ 273812 w 274000"/>
              <a:gd name="connsiteY2" fmla="*/ 128442 h 275949"/>
              <a:gd name="connsiteX3" fmla="*/ 146465 w 274000"/>
              <a:gd name="connsiteY3" fmla="*/ 275888 h 275949"/>
              <a:gd name="connsiteX4" fmla="*/ 68 w 274000"/>
              <a:gd name="connsiteY4" fmla="*/ 140349 h 275949"/>
              <a:gd name="connsiteX0" fmla="*/ 68 w 274000"/>
              <a:gd name="connsiteY0" fmla="*/ 140349 h 276129"/>
              <a:gd name="connsiteX1" fmla="*/ 139321 w 274000"/>
              <a:gd name="connsiteY1" fmla="*/ 47 h 276129"/>
              <a:gd name="connsiteX2" fmla="*/ 273812 w 274000"/>
              <a:gd name="connsiteY2" fmla="*/ 128442 h 276129"/>
              <a:gd name="connsiteX3" fmla="*/ 146465 w 274000"/>
              <a:gd name="connsiteY3" fmla="*/ 275888 h 276129"/>
              <a:gd name="connsiteX4" fmla="*/ 68 w 274000"/>
              <a:gd name="connsiteY4" fmla="*/ 140349 h 276129"/>
              <a:gd name="connsiteX0" fmla="*/ 68 w 274000"/>
              <a:gd name="connsiteY0" fmla="*/ 140349 h 276129"/>
              <a:gd name="connsiteX1" fmla="*/ 139321 w 274000"/>
              <a:gd name="connsiteY1" fmla="*/ 47 h 276129"/>
              <a:gd name="connsiteX2" fmla="*/ 273812 w 274000"/>
              <a:gd name="connsiteY2" fmla="*/ 128442 h 276129"/>
              <a:gd name="connsiteX3" fmla="*/ 146465 w 274000"/>
              <a:gd name="connsiteY3" fmla="*/ 275888 h 276129"/>
              <a:gd name="connsiteX4" fmla="*/ 68 w 274000"/>
              <a:gd name="connsiteY4" fmla="*/ 140349 h 276129"/>
              <a:gd name="connsiteX0" fmla="*/ 157 w 274089"/>
              <a:gd name="connsiteY0" fmla="*/ 140486 h 276266"/>
              <a:gd name="connsiteX1" fmla="*/ 139410 w 274089"/>
              <a:gd name="connsiteY1" fmla="*/ 184 h 276266"/>
              <a:gd name="connsiteX2" fmla="*/ 273901 w 274089"/>
              <a:gd name="connsiteY2" fmla="*/ 128579 h 276266"/>
              <a:gd name="connsiteX3" fmla="*/ 146554 w 274089"/>
              <a:gd name="connsiteY3" fmla="*/ 276025 h 276266"/>
              <a:gd name="connsiteX4" fmla="*/ 157 w 274089"/>
              <a:gd name="connsiteY4" fmla="*/ 140486 h 276266"/>
              <a:gd name="connsiteX0" fmla="*/ 157 w 274089"/>
              <a:gd name="connsiteY0" fmla="*/ 140739 h 276519"/>
              <a:gd name="connsiteX1" fmla="*/ 139410 w 274089"/>
              <a:gd name="connsiteY1" fmla="*/ 437 h 276519"/>
              <a:gd name="connsiteX2" fmla="*/ 273901 w 274089"/>
              <a:gd name="connsiteY2" fmla="*/ 128832 h 276519"/>
              <a:gd name="connsiteX3" fmla="*/ 146554 w 274089"/>
              <a:gd name="connsiteY3" fmla="*/ 276278 h 276519"/>
              <a:gd name="connsiteX4" fmla="*/ 157 w 274089"/>
              <a:gd name="connsiteY4" fmla="*/ 140739 h 276519"/>
              <a:gd name="connsiteX0" fmla="*/ 157 w 274366"/>
              <a:gd name="connsiteY0" fmla="*/ 142508 h 278287"/>
              <a:gd name="connsiteX1" fmla="*/ 139410 w 274366"/>
              <a:gd name="connsiteY1" fmla="*/ 2206 h 278287"/>
              <a:gd name="connsiteX2" fmla="*/ 273901 w 274366"/>
              <a:gd name="connsiteY2" fmla="*/ 130601 h 278287"/>
              <a:gd name="connsiteX3" fmla="*/ 146554 w 274366"/>
              <a:gd name="connsiteY3" fmla="*/ 278047 h 278287"/>
              <a:gd name="connsiteX4" fmla="*/ 157 w 274366"/>
              <a:gd name="connsiteY4" fmla="*/ 142508 h 27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66" h="278287">
                <a:moveTo>
                  <a:pt x="157" y="142508"/>
                </a:moveTo>
                <a:cubicBezTo>
                  <a:pt x="-2838" y="96617"/>
                  <a:pt x="36738" y="12421"/>
                  <a:pt x="139410" y="2206"/>
                </a:cubicBezTo>
                <a:cubicBezTo>
                  <a:pt x="203948" y="-4215"/>
                  <a:pt x="263465" y="-5593"/>
                  <a:pt x="273901" y="130601"/>
                </a:cubicBezTo>
                <a:cubicBezTo>
                  <a:pt x="281592" y="230972"/>
                  <a:pt x="192026" y="282263"/>
                  <a:pt x="146554" y="278047"/>
                </a:cubicBezTo>
                <a:cubicBezTo>
                  <a:pt x="65211" y="270506"/>
                  <a:pt x="6110" y="233724"/>
                  <a:pt x="157" y="142508"/>
                </a:cubicBezTo>
                <a:close/>
              </a:path>
            </a:pathLst>
          </a:custGeom>
          <a:solidFill>
            <a:srgbClr val="BFBFC7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2" name="フリーフォーム: 図形 191">
            <a:extLst>
              <a:ext uri="{FF2B5EF4-FFF2-40B4-BE49-F238E27FC236}">
                <a16:creationId xmlns:a16="http://schemas.microsoft.com/office/drawing/2014/main" id="{24B1C755-4EDC-4CBD-A99D-A5A4D49A702F}"/>
              </a:ext>
            </a:extLst>
          </p:cNvPr>
          <p:cNvSpPr/>
          <p:nvPr/>
        </p:nvSpPr>
        <p:spPr>
          <a:xfrm>
            <a:off x="3943351" y="4803248"/>
            <a:ext cx="188118" cy="137846"/>
          </a:xfrm>
          <a:custGeom>
            <a:avLst/>
            <a:gdLst>
              <a:gd name="connsiteX0" fmla="*/ 0 w 190500"/>
              <a:gd name="connsiteY0" fmla="*/ 117989 h 117989"/>
              <a:gd name="connsiteX1" fmla="*/ 83344 w 190500"/>
              <a:gd name="connsiteY1" fmla="*/ 8451 h 117989"/>
              <a:gd name="connsiteX2" fmla="*/ 190500 w 190500"/>
              <a:gd name="connsiteY2" fmla="*/ 15595 h 117989"/>
              <a:gd name="connsiteX0" fmla="*/ 0 w 190500"/>
              <a:gd name="connsiteY0" fmla="*/ 131479 h 131479"/>
              <a:gd name="connsiteX1" fmla="*/ 116681 w 190500"/>
              <a:gd name="connsiteY1" fmla="*/ 5273 h 131479"/>
              <a:gd name="connsiteX2" fmla="*/ 190500 w 190500"/>
              <a:gd name="connsiteY2" fmla="*/ 29085 h 131479"/>
              <a:gd name="connsiteX0" fmla="*/ 0 w 190500"/>
              <a:gd name="connsiteY0" fmla="*/ 136918 h 136918"/>
              <a:gd name="connsiteX1" fmla="*/ 116681 w 190500"/>
              <a:gd name="connsiteY1" fmla="*/ 10712 h 136918"/>
              <a:gd name="connsiteX2" fmla="*/ 190500 w 190500"/>
              <a:gd name="connsiteY2" fmla="*/ 34524 h 136918"/>
              <a:gd name="connsiteX0" fmla="*/ 0 w 190500"/>
              <a:gd name="connsiteY0" fmla="*/ 133578 h 133578"/>
              <a:gd name="connsiteX1" fmla="*/ 116681 w 190500"/>
              <a:gd name="connsiteY1" fmla="*/ 7372 h 133578"/>
              <a:gd name="connsiteX2" fmla="*/ 190500 w 190500"/>
              <a:gd name="connsiteY2" fmla="*/ 31184 h 133578"/>
              <a:gd name="connsiteX0" fmla="*/ 0 w 188118"/>
              <a:gd name="connsiteY0" fmla="*/ 143801 h 143801"/>
              <a:gd name="connsiteX1" fmla="*/ 114299 w 188118"/>
              <a:gd name="connsiteY1" fmla="*/ 8070 h 143801"/>
              <a:gd name="connsiteX2" fmla="*/ 188118 w 188118"/>
              <a:gd name="connsiteY2" fmla="*/ 31882 h 143801"/>
              <a:gd name="connsiteX0" fmla="*/ 0 w 188118"/>
              <a:gd name="connsiteY0" fmla="*/ 143801 h 143801"/>
              <a:gd name="connsiteX1" fmla="*/ 114299 w 188118"/>
              <a:gd name="connsiteY1" fmla="*/ 8070 h 143801"/>
              <a:gd name="connsiteX2" fmla="*/ 188118 w 188118"/>
              <a:gd name="connsiteY2" fmla="*/ 31882 h 143801"/>
              <a:gd name="connsiteX0" fmla="*/ 0 w 188118"/>
              <a:gd name="connsiteY0" fmla="*/ 143801 h 143801"/>
              <a:gd name="connsiteX1" fmla="*/ 114299 w 188118"/>
              <a:gd name="connsiteY1" fmla="*/ 8070 h 143801"/>
              <a:gd name="connsiteX2" fmla="*/ 188118 w 188118"/>
              <a:gd name="connsiteY2" fmla="*/ 31882 h 143801"/>
              <a:gd name="connsiteX0" fmla="*/ 0 w 188118"/>
              <a:gd name="connsiteY0" fmla="*/ 141483 h 141483"/>
              <a:gd name="connsiteX1" fmla="*/ 102228 w 188118"/>
              <a:gd name="connsiteY1" fmla="*/ 8770 h 141483"/>
              <a:gd name="connsiteX2" fmla="*/ 188118 w 188118"/>
              <a:gd name="connsiteY2" fmla="*/ 29564 h 141483"/>
              <a:gd name="connsiteX0" fmla="*/ 0 w 188118"/>
              <a:gd name="connsiteY0" fmla="*/ 137205 h 137205"/>
              <a:gd name="connsiteX1" fmla="*/ 102228 w 188118"/>
              <a:gd name="connsiteY1" fmla="*/ 4492 h 137205"/>
              <a:gd name="connsiteX2" fmla="*/ 188118 w 188118"/>
              <a:gd name="connsiteY2" fmla="*/ 43393 h 137205"/>
              <a:gd name="connsiteX0" fmla="*/ 0 w 188118"/>
              <a:gd name="connsiteY0" fmla="*/ 137846 h 137846"/>
              <a:gd name="connsiteX1" fmla="*/ 102228 w 188118"/>
              <a:gd name="connsiteY1" fmla="*/ 5133 h 137846"/>
              <a:gd name="connsiteX2" fmla="*/ 188118 w 188118"/>
              <a:gd name="connsiteY2" fmla="*/ 44034 h 1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18" h="137846">
                <a:moveTo>
                  <a:pt x="0" y="137846"/>
                </a:moveTo>
                <a:cubicBezTo>
                  <a:pt x="11510" y="65417"/>
                  <a:pt x="70875" y="20768"/>
                  <a:pt x="102228" y="5133"/>
                </a:cubicBezTo>
                <a:cubicBezTo>
                  <a:pt x="133581" y="-10502"/>
                  <a:pt x="165977" y="11607"/>
                  <a:pt x="188118" y="44034"/>
                </a:cubicBezTo>
              </a:path>
            </a:pathLst>
          </a:custGeom>
          <a:noFill/>
          <a:ln w="28575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フリーフォーム: 図形 192">
            <a:extLst>
              <a:ext uri="{FF2B5EF4-FFF2-40B4-BE49-F238E27FC236}">
                <a16:creationId xmlns:a16="http://schemas.microsoft.com/office/drawing/2014/main" id="{9459F4C3-68DB-47CE-8F49-F973B9DCBC84}"/>
              </a:ext>
            </a:extLst>
          </p:cNvPr>
          <p:cNvSpPr/>
          <p:nvPr/>
        </p:nvSpPr>
        <p:spPr>
          <a:xfrm>
            <a:off x="3898106" y="5067300"/>
            <a:ext cx="50007" cy="71438"/>
          </a:xfrm>
          <a:custGeom>
            <a:avLst/>
            <a:gdLst>
              <a:gd name="connsiteX0" fmla="*/ 0 w 52388"/>
              <a:gd name="connsiteY0" fmla="*/ 0 h 69057"/>
              <a:gd name="connsiteX1" fmla="*/ 28575 w 52388"/>
              <a:gd name="connsiteY1" fmla="*/ 42863 h 69057"/>
              <a:gd name="connsiteX2" fmla="*/ 52388 w 52388"/>
              <a:gd name="connsiteY2" fmla="*/ 69057 h 69057"/>
              <a:gd name="connsiteX0" fmla="*/ 0 w 50007"/>
              <a:gd name="connsiteY0" fmla="*/ 0 h 71438"/>
              <a:gd name="connsiteX1" fmla="*/ 26194 w 50007"/>
              <a:gd name="connsiteY1" fmla="*/ 45244 h 71438"/>
              <a:gd name="connsiteX2" fmla="*/ 50007 w 50007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7" h="71438">
                <a:moveTo>
                  <a:pt x="0" y="0"/>
                </a:moveTo>
                <a:cubicBezTo>
                  <a:pt x="9922" y="15677"/>
                  <a:pt x="17860" y="33338"/>
                  <a:pt x="26194" y="45244"/>
                </a:cubicBezTo>
                <a:cubicBezTo>
                  <a:pt x="34529" y="57150"/>
                  <a:pt x="42466" y="64095"/>
                  <a:pt x="50007" y="71438"/>
                </a:cubicBezTo>
              </a:path>
            </a:pathLst>
          </a:custGeom>
          <a:solidFill>
            <a:srgbClr val="5D1F2F"/>
          </a:solidFill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フリーフォーム: 図形 193">
            <a:extLst>
              <a:ext uri="{FF2B5EF4-FFF2-40B4-BE49-F238E27FC236}">
                <a16:creationId xmlns:a16="http://schemas.microsoft.com/office/drawing/2014/main" id="{5381C6F3-6DAE-4523-81AF-E58017B53A90}"/>
              </a:ext>
            </a:extLst>
          </p:cNvPr>
          <p:cNvSpPr/>
          <p:nvPr/>
        </p:nvSpPr>
        <p:spPr>
          <a:xfrm>
            <a:off x="3679031" y="4886325"/>
            <a:ext cx="42863" cy="28575"/>
          </a:xfrm>
          <a:custGeom>
            <a:avLst/>
            <a:gdLst>
              <a:gd name="connsiteX0" fmla="*/ 42863 w 42863"/>
              <a:gd name="connsiteY0" fmla="*/ 28575 h 28575"/>
              <a:gd name="connsiteX1" fmla="*/ 0 w 42863"/>
              <a:gd name="connsiteY1" fmla="*/ 0 h 28575"/>
              <a:gd name="connsiteX2" fmla="*/ 0 w 42863"/>
              <a:gd name="connsiteY2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3" h="28575">
                <a:moveTo>
                  <a:pt x="42863" y="2857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5" name="フリーフォーム: 図形 194">
            <a:extLst>
              <a:ext uri="{FF2B5EF4-FFF2-40B4-BE49-F238E27FC236}">
                <a16:creationId xmlns:a16="http://schemas.microsoft.com/office/drawing/2014/main" id="{A8A0C18B-E902-4811-BC31-03562C99759F}"/>
              </a:ext>
            </a:extLst>
          </p:cNvPr>
          <p:cNvSpPr/>
          <p:nvPr/>
        </p:nvSpPr>
        <p:spPr>
          <a:xfrm>
            <a:off x="3933825" y="4817269"/>
            <a:ext cx="40481" cy="35719"/>
          </a:xfrm>
          <a:custGeom>
            <a:avLst/>
            <a:gdLst>
              <a:gd name="connsiteX0" fmla="*/ 0 w 40481"/>
              <a:gd name="connsiteY0" fmla="*/ 35719 h 35719"/>
              <a:gd name="connsiteX1" fmla="*/ 40481 w 40481"/>
              <a:gd name="connsiteY1" fmla="*/ 0 h 35719"/>
              <a:gd name="connsiteX2" fmla="*/ 40481 w 40481"/>
              <a:gd name="connsiteY2" fmla="*/ 0 h 3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81" h="35719">
                <a:moveTo>
                  <a:pt x="0" y="35719"/>
                </a:moveTo>
                <a:lnTo>
                  <a:pt x="40481" y="0"/>
                </a:lnTo>
                <a:lnTo>
                  <a:pt x="40481" y="0"/>
                </a:ln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フリーフォーム: 図形 195">
            <a:extLst>
              <a:ext uri="{FF2B5EF4-FFF2-40B4-BE49-F238E27FC236}">
                <a16:creationId xmlns:a16="http://schemas.microsoft.com/office/drawing/2014/main" id="{E0C49094-A7A8-42C6-94CF-5899CACB4FA4}"/>
              </a:ext>
            </a:extLst>
          </p:cNvPr>
          <p:cNvSpPr/>
          <p:nvPr/>
        </p:nvSpPr>
        <p:spPr>
          <a:xfrm>
            <a:off x="3936206" y="5326856"/>
            <a:ext cx="38100" cy="35719"/>
          </a:xfrm>
          <a:custGeom>
            <a:avLst/>
            <a:gdLst>
              <a:gd name="connsiteX0" fmla="*/ 38100 w 38100"/>
              <a:gd name="connsiteY0" fmla="*/ 0 h 35719"/>
              <a:gd name="connsiteX1" fmla="*/ 0 w 38100"/>
              <a:gd name="connsiteY1" fmla="*/ 35719 h 35719"/>
              <a:gd name="connsiteX2" fmla="*/ 0 w 38100"/>
              <a:gd name="connsiteY2" fmla="*/ 35719 h 3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5719">
                <a:moveTo>
                  <a:pt x="38100" y="0"/>
                </a:moveTo>
                <a:lnTo>
                  <a:pt x="0" y="35719"/>
                </a:lnTo>
                <a:lnTo>
                  <a:pt x="0" y="35719"/>
                </a:lnTo>
              </a:path>
            </a:pathLst>
          </a:custGeom>
          <a:solidFill>
            <a:srgbClr val="93CDDD"/>
          </a:solidFill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フリーフォーム: 図形 196">
            <a:extLst>
              <a:ext uri="{FF2B5EF4-FFF2-40B4-BE49-F238E27FC236}">
                <a16:creationId xmlns:a16="http://schemas.microsoft.com/office/drawing/2014/main" id="{157E4FD3-6FD9-400D-A65A-3EE8705C29FB}"/>
              </a:ext>
            </a:extLst>
          </p:cNvPr>
          <p:cNvSpPr/>
          <p:nvPr/>
        </p:nvSpPr>
        <p:spPr>
          <a:xfrm>
            <a:off x="3714750" y="5398295"/>
            <a:ext cx="161925" cy="19179"/>
          </a:xfrm>
          <a:custGeom>
            <a:avLst/>
            <a:gdLst>
              <a:gd name="connsiteX0" fmla="*/ 161925 w 161925"/>
              <a:gd name="connsiteY0" fmla="*/ 0 h 9553"/>
              <a:gd name="connsiteX1" fmla="*/ 88106 w 161925"/>
              <a:gd name="connsiteY1" fmla="*/ 9525 h 9553"/>
              <a:gd name="connsiteX2" fmla="*/ 0 w 161925"/>
              <a:gd name="connsiteY2" fmla="*/ 2381 h 9553"/>
              <a:gd name="connsiteX0" fmla="*/ 10000 w 10000"/>
              <a:gd name="connsiteY0" fmla="*/ 0 h 17460"/>
              <a:gd name="connsiteX1" fmla="*/ 5588 w 10000"/>
              <a:gd name="connsiteY1" fmla="*/ 17449 h 17460"/>
              <a:gd name="connsiteX2" fmla="*/ 0 w 10000"/>
              <a:gd name="connsiteY2" fmla="*/ 2492 h 17460"/>
              <a:gd name="connsiteX0" fmla="*/ 10000 w 10000"/>
              <a:gd name="connsiteY0" fmla="*/ 0 h 17460"/>
              <a:gd name="connsiteX1" fmla="*/ 5588 w 10000"/>
              <a:gd name="connsiteY1" fmla="*/ 17449 h 17460"/>
              <a:gd name="connsiteX2" fmla="*/ 0 w 10000"/>
              <a:gd name="connsiteY2" fmla="*/ 2492 h 17460"/>
              <a:gd name="connsiteX0" fmla="*/ 10000 w 10000"/>
              <a:gd name="connsiteY0" fmla="*/ 0 h 20076"/>
              <a:gd name="connsiteX1" fmla="*/ 5588 w 10000"/>
              <a:gd name="connsiteY1" fmla="*/ 17449 h 20076"/>
              <a:gd name="connsiteX2" fmla="*/ 0 w 10000"/>
              <a:gd name="connsiteY2" fmla="*/ 2492 h 2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0076">
                <a:moveTo>
                  <a:pt x="10000" y="0"/>
                </a:moveTo>
                <a:cubicBezTo>
                  <a:pt x="8554" y="4778"/>
                  <a:pt x="7548" y="17034"/>
                  <a:pt x="5588" y="17449"/>
                </a:cubicBezTo>
                <a:cubicBezTo>
                  <a:pt x="3628" y="17864"/>
                  <a:pt x="3210" y="28873"/>
                  <a:pt x="0" y="2492"/>
                </a:cubicBezTo>
              </a:path>
            </a:pathLst>
          </a:custGeom>
          <a:noFill/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31">
            <a:extLst>
              <a:ext uri="{FF2B5EF4-FFF2-40B4-BE49-F238E27FC236}">
                <a16:creationId xmlns:a16="http://schemas.microsoft.com/office/drawing/2014/main" id="{01154A5F-A9C9-4532-8076-807D3DC2A6B9}"/>
              </a:ext>
            </a:extLst>
          </p:cNvPr>
          <p:cNvSpPr/>
          <p:nvPr/>
        </p:nvSpPr>
        <p:spPr>
          <a:xfrm>
            <a:off x="3664432" y="5331134"/>
            <a:ext cx="95885" cy="72008"/>
          </a:xfrm>
          <a:custGeom>
            <a:avLst/>
            <a:gdLst>
              <a:gd name="connsiteX0" fmla="*/ 0 w 72008"/>
              <a:gd name="connsiteY0" fmla="*/ 36004 h 72008"/>
              <a:gd name="connsiteX1" fmla="*/ 36004 w 72008"/>
              <a:gd name="connsiteY1" fmla="*/ 0 h 72008"/>
              <a:gd name="connsiteX2" fmla="*/ 72008 w 72008"/>
              <a:gd name="connsiteY2" fmla="*/ 36004 h 72008"/>
              <a:gd name="connsiteX3" fmla="*/ 36004 w 72008"/>
              <a:gd name="connsiteY3" fmla="*/ 72008 h 72008"/>
              <a:gd name="connsiteX4" fmla="*/ 0 w 72008"/>
              <a:gd name="connsiteY4" fmla="*/ 36004 h 72008"/>
              <a:gd name="connsiteX0" fmla="*/ 0 w 95821"/>
              <a:gd name="connsiteY0" fmla="*/ 36004 h 72008"/>
              <a:gd name="connsiteX1" fmla="*/ 36004 w 95821"/>
              <a:gd name="connsiteY1" fmla="*/ 0 h 72008"/>
              <a:gd name="connsiteX2" fmla="*/ 95821 w 95821"/>
              <a:gd name="connsiteY2" fmla="*/ 36004 h 72008"/>
              <a:gd name="connsiteX3" fmla="*/ 36004 w 95821"/>
              <a:gd name="connsiteY3" fmla="*/ 72008 h 72008"/>
              <a:gd name="connsiteX4" fmla="*/ 0 w 95821"/>
              <a:gd name="connsiteY4" fmla="*/ 36004 h 72008"/>
              <a:gd name="connsiteX0" fmla="*/ 231 w 96052"/>
              <a:gd name="connsiteY0" fmla="*/ 36004 h 62483"/>
              <a:gd name="connsiteX1" fmla="*/ 36235 w 96052"/>
              <a:gd name="connsiteY1" fmla="*/ 0 h 62483"/>
              <a:gd name="connsiteX2" fmla="*/ 96052 w 96052"/>
              <a:gd name="connsiteY2" fmla="*/ 36004 h 62483"/>
              <a:gd name="connsiteX3" fmla="*/ 52904 w 96052"/>
              <a:gd name="connsiteY3" fmla="*/ 62483 h 62483"/>
              <a:gd name="connsiteX4" fmla="*/ 231 w 96052"/>
              <a:gd name="connsiteY4" fmla="*/ 36004 h 62483"/>
              <a:gd name="connsiteX0" fmla="*/ 64 w 95885"/>
              <a:gd name="connsiteY0" fmla="*/ 45529 h 72008"/>
              <a:gd name="connsiteX1" fmla="*/ 43212 w 95885"/>
              <a:gd name="connsiteY1" fmla="*/ 0 h 72008"/>
              <a:gd name="connsiteX2" fmla="*/ 95885 w 95885"/>
              <a:gd name="connsiteY2" fmla="*/ 45529 h 72008"/>
              <a:gd name="connsiteX3" fmla="*/ 52737 w 95885"/>
              <a:gd name="connsiteY3" fmla="*/ 72008 h 72008"/>
              <a:gd name="connsiteX4" fmla="*/ 64 w 95885"/>
              <a:gd name="connsiteY4" fmla="*/ 45529 h 72008"/>
              <a:gd name="connsiteX0" fmla="*/ 64 w 95885"/>
              <a:gd name="connsiteY0" fmla="*/ 45529 h 72008"/>
              <a:gd name="connsiteX1" fmla="*/ 43212 w 95885"/>
              <a:gd name="connsiteY1" fmla="*/ 0 h 72008"/>
              <a:gd name="connsiteX2" fmla="*/ 95885 w 95885"/>
              <a:gd name="connsiteY2" fmla="*/ 45529 h 72008"/>
              <a:gd name="connsiteX3" fmla="*/ 52737 w 95885"/>
              <a:gd name="connsiteY3" fmla="*/ 72008 h 72008"/>
              <a:gd name="connsiteX4" fmla="*/ 64 w 95885"/>
              <a:gd name="connsiteY4" fmla="*/ 45529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" h="72008">
                <a:moveTo>
                  <a:pt x="64" y="45529"/>
                </a:moveTo>
                <a:cubicBezTo>
                  <a:pt x="-1523" y="33528"/>
                  <a:pt x="27242" y="0"/>
                  <a:pt x="43212" y="0"/>
                </a:cubicBezTo>
                <a:cubicBezTo>
                  <a:pt x="59182" y="0"/>
                  <a:pt x="95885" y="25645"/>
                  <a:pt x="95885" y="45529"/>
                </a:cubicBezTo>
                <a:cubicBezTo>
                  <a:pt x="95885" y="65413"/>
                  <a:pt x="68707" y="72008"/>
                  <a:pt x="52737" y="72008"/>
                </a:cubicBezTo>
                <a:cubicBezTo>
                  <a:pt x="36767" y="72008"/>
                  <a:pt x="1651" y="57530"/>
                  <a:pt x="64" y="45529"/>
                </a:cubicBezTo>
                <a:close/>
              </a:path>
            </a:pathLst>
          </a:custGeom>
          <a:solidFill>
            <a:srgbClr val="9B7D83"/>
          </a:solidFill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9" name="正方形/長方形 36">
            <a:extLst>
              <a:ext uri="{FF2B5EF4-FFF2-40B4-BE49-F238E27FC236}">
                <a16:creationId xmlns:a16="http://schemas.microsoft.com/office/drawing/2014/main" id="{BE087981-977E-4A86-B19D-6D473810A623}"/>
              </a:ext>
            </a:extLst>
          </p:cNvPr>
          <p:cNvSpPr/>
          <p:nvPr/>
        </p:nvSpPr>
        <p:spPr>
          <a:xfrm>
            <a:off x="3700500" y="4440560"/>
            <a:ext cx="226342" cy="423890"/>
          </a:xfrm>
          <a:custGeom>
            <a:avLst/>
            <a:gdLst>
              <a:gd name="connsiteX0" fmla="*/ 0 w 216024"/>
              <a:gd name="connsiteY0" fmla="*/ 0 h 432048"/>
              <a:gd name="connsiteX1" fmla="*/ 216024 w 216024"/>
              <a:gd name="connsiteY1" fmla="*/ 0 h 432048"/>
              <a:gd name="connsiteX2" fmla="*/ 216024 w 216024"/>
              <a:gd name="connsiteY2" fmla="*/ 432048 h 432048"/>
              <a:gd name="connsiteX3" fmla="*/ 0 w 216024"/>
              <a:gd name="connsiteY3" fmla="*/ 432048 h 432048"/>
              <a:gd name="connsiteX4" fmla="*/ 0 w 216024"/>
              <a:gd name="connsiteY4" fmla="*/ 0 h 432048"/>
              <a:gd name="connsiteX0" fmla="*/ 0 w 216024"/>
              <a:gd name="connsiteY0" fmla="*/ 0 h 432048"/>
              <a:gd name="connsiteX1" fmla="*/ 135061 w 216024"/>
              <a:gd name="connsiteY1" fmla="*/ 242887 h 432048"/>
              <a:gd name="connsiteX2" fmla="*/ 216024 w 216024"/>
              <a:gd name="connsiteY2" fmla="*/ 432048 h 432048"/>
              <a:gd name="connsiteX3" fmla="*/ 0 w 216024"/>
              <a:gd name="connsiteY3" fmla="*/ 432048 h 432048"/>
              <a:gd name="connsiteX4" fmla="*/ 0 w 216024"/>
              <a:gd name="connsiteY4" fmla="*/ 0 h 432048"/>
              <a:gd name="connsiteX0" fmla="*/ 0 w 216024"/>
              <a:gd name="connsiteY0" fmla="*/ 0 h 432048"/>
              <a:gd name="connsiteX1" fmla="*/ 206499 w 216024"/>
              <a:gd name="connsiteY1" fmla="*/ 233362 h 432048"/>
              <a:gd name="connsiteX2" fmla="*/ 216024 w 216024"/>
              <a:gd name="connsiteY2" fmla="*/ 432048 h 432048"/>
              <a:gd name="connsiteX3" fmla="*/ 0 w 216024"/>
              <a:gd name="connsiteY3" fmla="*/ 432048 h 432048"/>
              <a:gd name="connsiteX4" fmla="*/ 0 w 216024"/>
              <a:gd name="connsiteY4" fmla="*/ 0 h 432048"/>
              <a:gd name="connsiteX0" fmla="*/ 0 w 206499"/>
              <a:gd name="connsiteY0" fmla="*/ 0 h 432048"/>
              <a:gd name="connsiteX1" fmla="*/ 206499 w 206499"/>
              <a:gd name="connsiteY1" fmla="*/ 233362 h 432048"/>
              <a:gd name="connsiteX2" fmla="*/ 94580 w 206499"/>
              <a:gd name="connsiteY2" fmla="*/ 253454 h 432048"/>
              <a:gd name="connsiteX3" fmla="*/ 0 w 206499"/>
              <a:gd name="connsiteY3" fmla="*/ 432048 h 432048"/>
              <a:gd name="connsiteX4" fmla="*/ 0 w 206499"/>
              <a:gd name="connsiteY4" fmla="*/ 0 h 432048"/>
              <a:gd name="connsiteX0" fmla="*/ 0 w 225549"/>
              <a:gd name="connsiteY0" fmla="*/ 0 h 432048"/>
              <a:gd name="connsiteX1" fmla="*/ 206499 w 225549"/>
              <a:gd name="connsiteY1" fmla="*/ 233362 h 432048"/>
              <a:gd name="connsiteX2" fmla="*/ 225549 w 225549"/>
              <a:gd name="connsiteY2" fmla="*/ 393948 h 432048"/>
              <a:gd name="connsiteX3" fmla="*/ 0 w 225549"/>
              <a:gd name="connsiteY3" fmla="*/ 432048 h 432048"/>
              <a:gd name="connsiteX4" fmla="*/ 0 w 225549"/>
              <a:gd name="connsiteY4" fmla="*/ 0 h 432048"/>
              <a:gd name="connsiteX0" fmla="*/ 0 w 225549"/>
              <a:gd name="connsiteY0" fmla="*/ 0 h 427285"/>
              <a:gd name="connsiteX1" fmla="*/ 206499 w 225549"/>
              <a:gd name="connsiteY1" fmla="*/ 233362 h 427285"/>
              <a:gd name="connsiteX2" fmla="*/ 225549 w 225549"/>
              <a:gd name="connsiteY2" fmla="*/ 393948 h 427285"/>
              <a:gd name="connsiteX3" fmla="*/ 28575 w 225549"/>
              <a:gd name="connsiteY3" fmla="*/ 427285 h 427285"/>
              <a:gd name="connsiteX4" fmla="*/ 0 w 225549"/>
              <a:gd name="connsiteY4" fmla="*/ 0 h 427285"/>
              <a:gd name="connsiteX0" fmla="*/ 0 w 225549"/>
              <a:gd name="connsiteY0" fmla="*/ 0 h 417760"/>
              <a:gd name="connsiteX1" fmla="*/ 206499 w 225549"/>
              <a:gd name="connsiteY1" fmla="*/ 233362 h 417760"/>
              <a:gd name="connsiteX2" fmla="*/ 225549 w 225549"/>
              <a:gd name="connsiteY2" fmla="*/ 393948 h 417760"/>
              <a:gd name="connsiteX3" fmla="*/ 19050 w 225549"/>
              <a:gd name="connsiteY3" fmla="*/ 417760 h 417760"/>
              <a:gd name="connsiteX4" fmla="*/ 0 w 225549"/>
              <a:gd name="connsiteY4" fmla="*/ 0 h 417760"/>
              <a:gd name="connsiteX0" fmla="*/ 0 w 225549"/>
              <a:gd name="connsiteY0" fmla="*/ 0 h 422143"/>
              <a:gd name="connsiteX1" fmla="*/ 206499 w 225549"/>
              <a:gd name="connsiteY1" fmla="*/ 233362 h 422143"/>
              <a:gd name="connsiteX2" fmla="*/ 225549 w 225549"/>
              <a:gd name="connsiteY2" fmla="*/ 393948 h 422143"/>
              <a:gd name="connsiteX3" fmla="*/ 19050 w 225549"/>
              <a:gd name="connsiteY3" fmla="*/ 417760 h 422143"/>
              <a:gd name="connsiteX4" fmla="*/ 0 w 225549"/>
              <a:gd name="connsiteY4" fmla="*/ 0 h 422143"/>
              <a:gd name="connsiteX0" fmla="*/ 0 w 225549"/>
              <a:gd name="connsiteY0" fmla="*/ 0 h 423890"/>
              <a:gd name="connsiteX1" fmla="*/ 206499 w 225549"/>
              <a:gd name="connsiteY1" fmla="*/ 233362 h 423890"/>
              <a:gd name="connsiteX2" fmla="*/ 225549 w 225549"/>
              <a:gd name="connsiteY2" fmla="*/ 393948 h 423890"/>
              <a:gd name="connsiteX3" fmla="*/ 19050 w 225549"/>
              <a:gd name="connsiteY3" fmla="*/ 417760 h 423890"/>
              <a:gd name="connsiteX4" fmla="*/ 0 w 225549"/>
              <a:gd name="connsiteY4" fmla="*/ 0 h 423890"/>
              <a:gd name="connsiteX0" fmla="*/ 0 w 225964"/>
              <a:gd name="connsiteY0" fmla="*/ 0 h 423890"/>
              <a:gd name="connsiteX1" fmla="*/ 206499 w 225964"/>
              <a:gd name="connsiteY1" fmla="*/ 233362 h 423890"/>
              <a:gd name="connsiteX2" fmla="*/ 225549 w 225964"/>
              <a:gd name="connsiteY2" fmla="*/ 393948 h 423890"/>
              <a:gd name="connsiteX3" fmla="*/ 19050 w 225964"/>
              <a:gd name="connsiteY3" fmla="*/ 417760 h 423890"/>
              <a:gd name="connsiteX4" fmla="*/ 0 w 225964"/>
              <a:gd name="connsiteY4" fmla="*/ 0 h 423890"/>
              <a:gd name="connsiteX0" fmla="*/ 0 w 226342"/>
              <a:gd name="connsiteY0" fmla="*/ 0 h 423890"/>
              <a:gd name="connsiteX1" fmla="*/ 206499 w 226342"/>
              <a:gd name="connsiteY1" fmla="*/ 233362 h 423890"/>
              <a:gd name="connsiteX2" fmla="*/ 225549 w 226342"/>
              <a:gd name="connsiteY2" fmla="*/ 393948 h 423890"/>
              <a:gd name="connsiteX3" fmla="*/ 19050 w 226342"/>
              <a:gd name="connsiteY3" fmla="*/ 417760 h 423890"/>
              <a:gd name="connsiteX4" fmla="*/ 0 w 226342"/>
              <a:gd name="connsiteY4" fmla="*/ 0 h 423890"/>
              <a:gd name="connsiteX0" fmla="*/ 0 w 226342"/>
              <a:gd name="connsiteY0" fmla="*/ 0 h 423890"/>
              <a:gd name="connsiteX1" fmla="*/ 206499 w 226342"/>
              <a:gd name="connsiteY1" fmla="*/ 233362 h 423890"/>
              <a:gd name="connsiteX2" fmla="*/ 225549 w 226342"/>
              <a:gd name="connsiteY2" fmla="*/ 393948 h 423890"/>
              <a:gd name="connsiteX3" fmla="*/ 19050 w 226342"/>
              <a:gd name="connsiteY3" fmla="*/ 417760 h 423890"/>
              <a:gd name="connsiteX4" fmla="*/ 0 w 226342"/>
              <a:gd name="connsiteY4" fmla="*/ 0 h 423890"/>
              <a:gd name="connsiteX0" fmla="*/ 0 w 226342"/>
              <a:gd name="connsiteY0" fmla="*/ 0 h 423890"/>
              <a:gd name="connsiteX1" fmla="*/ 206499 w 226342"/>
              <a:gd name="connsiteY1" fmla="*/ 233362 h 423890"/>
              <a:gd name="connsiteX2" fmla="*/ 225549 w 226342"/>
              <a:gd name="connsiteY2" fmla="*/ 393948 h 423890"/>
              <a:gd name="connsiteX3" fmla="*/ 19050 w 226342"/>
              <a:gd name="connsiteY3" fmla="*/ 417760 h 423890"/>
              <a:gd name="connsiteX4" fmla="*/ 0 w 226342"/>
              <a:gd name="connsiteY4" fmla="*/ 0 h 423890"/>
              <a:gd name="connsiteX0" fmla="*/ 206499 w 297939"/>
              <a:gd name="connsiteY0" fmla="*/ 233362 h 423890"/>
              <a:gd name="connsiteX1" fmla="*/ 225549 w 297939"/>
              <a:gd name="connsiteY1" fmla="*/ 393948 h 423890"/>
              <a:gd name="connsiteX2" fmla="*/ 19050 w 297939"/>
              <a:gd name="connsiteY2" fmla="*/ 417760 h 423890"/>
              <a:gd name="connsiteX3" fmla="*/ 0 w 297939"/>
              <a:gd name="connsiteY3" fmla="*/ 0 h 423890"/>
              <a:gd name="connsiteX4" fmla="*/ 297939 w 297939"/>
              <a:gd name="connsiteY4" fmla="*/ 324802 h 423890"/>
              <a:gd name="connsiteX0" fmla="*/ 206499 w 226342"/>
              <a:gd name="connsiteY0" fmla="*/ 233362 h 423890"/>
              <a:gd name="connsiteX1" fmla="*/ 225549 w 226342"/>
              <a:gd name="connsiteY1" fmla="*/ 393948 h 423890"/>
              <a:gd name="connsiteX2" fmla="*/ 19050 w 226342"/>
              <a:gd name="connsiteY2" fmla="*/ 417760 h 423890"/>
              <a:gd name="connsiteX3" fmla="*/ 0 w 226342"/>
              <a:gd name="connsiteY3" fmla="*/ 0 h 42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42" h="423890">
                <a:moveTo>
                  <a:pt x="206499" y="233362"/>
                </a:moveTo>
                <a:cubicBezTo>
                  <a:pt x="222374" y="286891"/>
                  <a:pt x="228724" y="335657"/>
                  <a:pt x="225549" y="393948"/>
                </a:cubicBezTo>
                <a:cubicBezTo>
                  <a:pt x="168623" y="416173"/>
                  <a:pt x="92645" y="433635"/>
                  <a:pt x="19050" y="417760"/>
                </a:cubicBezTo>
                <a:cubicBezTo>
                  <a:pt x="22225" y="283269"/>
                  <a:pt x="13494" y="139253"/>
                  <a:pt x="0" y="0"/>
                </a:cubicBez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0" name="正方形/長方形 37">
            <a:extLst>
              <a:ext uri="{FF2B5EF4-FFF2-40B4-BE49-F238E27FC236}">
                <a16:creationId xmlns:a16="http://schemas.microsoft.com/office/drawing/2014/main" id="{ACBF9F49-C0B6-48C0-9D7E-8D3B6E599233}"/>
              </a:ext>
            </a:extLst>
          </p:cNvPr>
          <p:cNvSpPr/>
          <p:nvPr/>
        </p:nvSpPr>
        <p:spPr>
          <a:xfrm>
            <a:off x="3918904" y="4634867"/>
            <a:ext cx="175258" cy="199641"/>
          </a:xfrm>
          <a:custGeom>
            <a:avLst/>
            <a:gdLst>
              <a:gd name="connsiteX0" fmla="*/ 0 w 180020"/>
              <a:gd name="connsiteY0" fmla="*/ 0 h 252028"/>
              <a:gd name="connsiteX1" fmla="*/ 180020 w 180020"/>
              <a:gd name="connsiteY1" fmla="*/ 0 h 252028"/>
              <a:gd name="connsiteX2" fmla="*/ 180020 w 180020"/>
              <a:gd name="connsiteY2" fmla="*/ 252028 h 252028"/>
              <a:gd name="connsiteX3" fmla="*/ 0 w 180020"/>
              <a:gd name="connsiteY3" fmla="*/ 252028 h 252028"/>
              <a:gd name="connsiteX4" fmla="*/ 0 w 180020"/>
              <a:gd name="connsiteY4" fmla="*/ 0 h 252028"/>
              <a:gd name="connsiteX0" fmla="*/ 0 w 180020"/>
              <a:gd name="connsiteY0" fmla="*/ 0 h 252028"/>
              <a:gd name="connsiteX1" fmla="*/ 180020 w 180020"/>
              <a:gd name="connsiteY1" fmla="*/ 0 h 252028"/>
              <a:gd name="connsiteX2" fmla="*/ 180020 w 180020"/>
              <a:gd name="connsiteY2" fmla="*/ 252028 h 252028"/>
              <a:gd name="connsiteX3" fmla="*/ 45243 w 180020"/>
              <a:gd name="connsiteY3" fmla="*/ 171065 h 252028"/>
              <a:gd name="connsiteX4" fmla="*/ 0 w 180020"/>
              <a:gd name="connsiteY4" fmla="*/ 0 h 252028"/>
              <a:gd name="connsiteX0" fmla="*/ 0 w 180020"/>
              <a:gd name="connsiteY0" fmla="*/ 0 h 252028"/>
              <a:gd name="connsiteX1" fmla="*/ 180020 w 180020"/>
              <a:gd name="connsiteY1" fmla="*/ 0 h 252028"/>
              <a:gd name="connsiteX2" fmla="*/ 180020 w 180020"/>
              <a:gd name="connsiteY2" fmla="*/ 252028 h 252028"/>
              <a:gd name="connsiteX3" fmla="*/ 19050 w 180020"/>
              <a:gd name="connsiteY3" fmla="*/ 213928 h 252028"/>
              <a:gd name="connsiteX4" fmla="*/ 0 w 180020"/>
              <a:gd name="connsiteY4" fmla="*/ 0 h 252028"/>
              <a:gd name="connsiteX0" fmla="*/ 0 w 180020"/>
              <a:gd name="connsiteY0" fmla="*/ 0 h 213928"/>
              <a:gd name="connsiteX1" fmla="*/ 180020 w 180020"/>
              <a:gd name="connsiteY1" fmla="*/ 0 h 213928"/>
              <a:gd name="connsiteX2" fmla="*/ 110964 w 180020"/>
              <a:gd name="connsiteY2" fmla="*/ 61528 h 213928"/>
              <a:gd name="connsiteX3" fmla="*/ 19050 w 180020"/>
              <a:gd name="connsiteY3" fmla="*/ 213928 h 213928"/>
              <a:gd name="connsiteX4" fmla="*/ 0 w 180020"/>
              <a:gd name="connsiteY4" fmla="*/ 0 h 213928"/>
              <a:gd name="connsiteX0" fmla="*/ 0 w 180020"/>
              <a:gd name="connsiteY0" fmla="*/ 0 h 213928"/>
              <a:gd name="connsiteX1" fmla="*/ 180020 w 180020"/>
              <a:gd name="connsiteY1" fmla="*/ 0 h 213928"/>
              <a:gd name="connsiteX2" fmla="*/ 177639 w 180020"/>
              <a:gd name="connsiteY2" fmla="*/ 168684 h 213928"/>
              <a:gd name="connsiteX3" fmla="*/ 19050 w 180020"/>
              <a:gd name="connsiteY3" fmla="*/ 213928 h 213928"/>
              <a:gd name="connsiteX4" fmla="*/ 0 w 180020"/>
              <a:gd name="connsiteY4" fmla="*/ 0 h 213928"/>
              <a:gd name="connsiteX0" fmla="*/ 0 w 180020"/>
              <a:gd name="connsiteY0" fmla="*/ 0 h 213928"/>
              <a:gd name="connsiteX1" fmla="*/ 180020 w 180020"/>
              <a:gd name="connsiteY1" fmla="*/ 0 h 213928"/>
              <a:gd name="connsiteX2" fmla="*/ 177639 w 180020"/>
              <a:gd name="connsiteY2" fmla="*/ 168684 h 213928"/>
              <a:gd name="connsiteX3" fmla="*/ 19050 w 180020"/>
              <a:gd name="connsiteY3" fmla="*/ 213928 h 213928"/>
              <a:gd name="connsiteX4" fmla="*/ 0 w 180020"/>
              <a:gd name="connsiteY4" fmla="*/ 0 h 213928"/>
              <a:gd name="connsiteX0" fmla="*/ 0 w 177642"/>
              <a:gd name="connsiteY0" fmla="*/ 150019 h 363947"/>
              <a:gd name="connsiteX1" fmla="*/ 34764 w 177642"/>
              <a:gd name="connsiteY1" fmla="*/ 0 h 363947"/>
              <a:gd name="connsiteX2" fmla="*/ 177639 w 177642"/>
              <a:gd name="connsiteY2" fmla="*/ 318703 h 363947"/>
              <a:gd name="connsiteX3" fmla="*/ 19050 w 177642"/>
              <a:gd name="connsiteY3" fmla="*/ 363947 h 363947"/>
              <a:gd name="connsiteX4" fmla="*/ 0 w 177642"/>
              <a:gd name="connsiteY4" fmla="*/ 150019 h 363947"/>
              <a:gd name="connsiteX0" fmla="*/ 0 w 177868"/>
              <a:gd name="connsiteY0" fmla="*/ 0 h 213928"/>
              <a:gd name="connsiteX1" fmla="*/ 177639 w 177868"/>
              <a:gd name="connsiteY1" fmla="*/ 14287 h 213928"/>
              <a:gd name="connsiteX2" fmla="*/ 177639 w 177868"/>
              <a:gd name="connsiteY2" fmla="*/ 168684 h 213928"/>
              <a:gd name="connsiteX3" fmla="*/ 19050 w 177868"/>
              <a:gd name="connsiteY3" fmla="*/ 213928 h 213928"/>
              <a:gd name="connsiteX4" fmla="*/ 0 w 177868"/>
              <a:gd name="connsiteY4" fmla="*/ 0 h 213928"/>
              <a:gd name="connsiteX0" fmla="*/ 9525 w 158818"/>
              <a:gd name="connsiteY0" fmla="*/ 9525 h 199641"/>
              <a:gd name="connsiteX1" fmla="*/ 158589 w 158818"/>
              <a:gd name="connsiteY1" fmla="*/ 0 h 199641"/>
              <a:gd name="connsiteX2" fmla="*/ 158589 w 158818"/>
              <a:gd name="connsiteY2" fmla="*/ 154397 h 199641"/>
              <a:gd name="connsiteX3" fmla="*/ 0 w 158818"/>
              <a:gd name="connsiteY3" fmla="*/ 199641 h 199641"/>
              <a:gd name="connsiteX4" fmla="*/ 9525 w 158818"/>
              <a:gd name="connsiteY4" fmla="*/ 9525 h 199641"/>
              <a:gd name="connsiteX0" fmla="*/ 161925 w 161925"/>
              <a:gd name="connsiteY0" fmla="*/ 154781 h 199641"/>
              <a:gd name="connsiteX1" fmla="*/ 158589 w 161925"/>
              <a:gd name="connsiteY1" fmla="*/ 0 h 199641"/>
              <a:gd name="connsiteX2" fmla="*/ 158589 w 161925"/>
              <a:gd name="connsiteY2" fmla="*/ 154397 h 199641"/>
              <a:gd name="connsiteX3" fmla="*/ 0 w 161925"/>
              <a:gd name="connsiteY3" fmla="*/ 199641 h 199641"/>
              <a:gd name="connsiteX4" fmla="*/ 161925 w 161925"/>
              <a:gd name="connsiteY4" fmla="*/ 154781 h 199641"/>
              <a:gd name="connsiteX0" fmla="*/ 0 w 175487"/>
              <a:gd name="connsiteY0" fmla="*/ 30956 h 199641"/>
              <a:gd name="connsiteX1" fmla="*/ 175258 w 175487"/>
              <a:gd name="connsiteY1" fmla="*/ 0 h 199641"/>
              <a:gd name="connsiteX2" fmla="*/ 175258 w 175487"/>
              <a:gd name="connsiteY2" fmla="*/ 154397 h 199641"/>
              <a:gd name="connsiteX3" fmla="*/ 16669 w 175487"/>
              <a:gd name="connsiteY3" fmla="*/ 199641 h 199641"/>
              <a:gd name="connsiteX4" fmla="*/ 0 w 175487"/>
              <a:gd name="connsiteY4" fmla="*/ 30956 h 199641"/>
              <a:gd name="connsiteX0" fmla="*/ 0 w 175487"/>
              <a:gd name="connsiteY0" fmla="*/ 30956 h 199641"/>
              <a:gd name="connsiteX1" fmla="*/ 175258 w 175487"/>
              <a:gd name="connsiteY1" fmla="*/ 0 h 199641"/>
              <a:gd name="connsiteX2" fmla="*/ 175258 w 175487"/>
              <a:gd name="connsiteY2" fmla="*/ 154397 h 199641"/>
              <a:gd name="connsiteX3" fmla="*/ 16669 w 175487"/>
              <a:gd name="connsiteY3" fmla="*/ 199641 h 199641"/>
              <a:gd name="connsiteX4" fmla="*/ 0 w 175487"/>
              <a:gd name="connsiteY4" fmla="*/ 30956 h 199641"/>
              <a:gd name="connsiteX0" fmla="*/ 0 w 175258"/>
              <a:gd name="connsiteY0" fmla="*/ 30956 h 199641"/>
              <a:gd name="connsiteX1" fmla="*/ 175258 w 175258"/>
              <a:gd name="connsiteY1" fmla="*/ 0 h 199641"/>
              <a:gd name="connsiteX2" fmla="*/ 137158 w 175258"/>
              <a:gd name="connsiteY2" fmla="*/ 92484 h 199641"/>
              <a:gd name="connsiteX3" fmla="*/ 16669 w 175258"/>
              <a:gd name="connsiteY3" fmla="*/ 199641 h 199641"/>
              <a:gd name="connsiteX4" fmla="*/ 0 w 175258"/>
              <a:gd name="connsiteY4" fmla="*/ 30956 h 199641"/>
              <a:gd name="connsiteX0" fmla="*/ 0 w 175258"/>
              <a:gd name="connsiteY0" fmla="*/ 30956 h 199641"/>
              <a:gd name="connsiteX1" fmla="*/ 175258 w 175258"/>
              <a:gd name="connsiteY1" fmla="*/ 0 h 199641"/>
              <a:gd name="connsiteX2" fmla="*/ 170496 w 175258"/>
              <a:gd name="connsiteY2" fmla="*/ 154397 h 199641"/>
              <a:gd name="connsiteX3" fmla="*/ 16669 w 175258"/>
              <a:gd name="connsiteY3" fmla="*/ 199641 h 199641"/>
              <a:gd name="connsiteX4" fmla="*/ 0 w 175258"/>
              <a:gd name="connsiteY4" fmla="*/ 30956 h 199641"/>
              <a:gd name="connsiteX0" fmla="*/ 0 w 175258"/>
              <a:gd name="connsiteY0" fmla="*/ 30956 h 161541"/>
              <a:gd name="connsiteX1" fmla="*/ 175258 w 175258"/>
              <a:gd name="connsiteY1" fmla="*/ 0 h 161541"/>
              <a:gd name="connsiteX2" fmla="*/ 170496 w 175258"/>
              <a:gd name="connsiteY2" fmla="*/ 154397 h 161541"/>
              <a:gd name="connsiteX3" fmla="*/ 59531 w 175258"/>
              <a:gd name="connsiteY3" fmla="*/ 161541 h 161541"/>
              <a:gd name="connsiteX4" fmla="*/ 0 w 175258"/>
              <a:gd name="connsiteY4" fmla="*/ 30956 h 161541"/>
              <a:gd name="connsiteX0" fmla="*/ 0 w 175258"/>
              <a:gd name="connsiteY0" fmla="*/ 30956 h 199641"/>
              <a:gd name="connsiteX1" fmla="*/ 175258 w 175258"/>
              <a:gd name="connsiteY1" fmla="*/ 0 h 199641"/>
              <a:gd name="connsiteX2" fmla="*/ 170496 w 175258"/>
              <a:gd name="connsiteY2" fmla="*/ 154397 h 199641"/>
              <a:gd name="connsiteX3" fmla="*/ 21431 w 175258"/>
              <a:gd name="connsiteY3" fmla="*/ 199641 h 199641"/>
              <a:gd name="connsiteX4" fmla="*/ 0 w 175258"/>
              <a:gd name="connsiteY4" fmla="*/ 30956 h 199641"/>
              <a:gd name="connsiteX0" fmla="*/ 175258 w 266698"/>
              <a:gd name="connsiteY0" fmla="*/ 0 h 199641"/>
              <a:gd name="connsiteX1" fmla="*/ 170496 w 266698"/>
              <a:gd name="connsiteY1" fmla="*/ 154397 h 199641"/>
              <a:gd name="connsiteX2" fmla="*/ 21431 w 266698"/>
              <a:gd name="connsiteY2" fmla="*/ 199641 h 199641"/>
              <a:gd name="connsiteX3" fmla="*/ 0 w 266698"/>
              <a:gd name="connsiteY3" fmla="*/ 30956 h 199641"/>
              <a:gd name="connsiteX4" fmla="*/ 266698 w 266698"/>
              <a:gd name="connsiteY4" fmla="*/ 91440 h 199641"/>
              <a:gd name="connsiteX0" fmla="*/ 175258 w 175258"/>
              <a:gd name="connsiteY0" fmla="*/ 0 h 199641"/>
              <a:gd name="connsiteX1" fmla="*/ 170496 w 175258"/>
              <a:gd name="connsiteY1" fmla="*/ 154397 h 199641"/>
              <a:gd name="connsiteX2" fmla="*/ 21431 w 175258"/>
              <a:gd name="connsiteY2" fmla="*/ 199641 h 199641"/>
              <a:gd name="connsiteX3" fmla="*/ 0 w 175258"/>
              <a:gd name="connsiteY3" fmla="*/ 30956 h 19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" h="199641">
                <a:moveTo>
                  <a:pt x="175258" y="0"/>
                </a:moveTo>
                <a:cubicBezTo>
                  <a:pt x="174464" y="56228"/>
                  <a:pt x="171290" y="98169"/>
                  <a:pt x="170496" y="154397"/>
                </a:cubicBezTo>
                <a:lnTo>
                  <a:pt x="21431" y="199641"/>
                </a:lnTo>
                <a:lnTo>
                  <a:pt x="0" y="30956"/>
                </a:ln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1" name="正方形/長方形 42">
            <a:extLst>
              <a:ext uri="{FF2B5EF4-FFF2-40B4-BE49-F238E27FC236}">
                <a16:creationId xmlns:a16="http://schemas.microsoft.com/office/drawing/2014/main" id="{BF1726B2-CF5D-4F2E-8A2B-2561693641ED}"/>
              </a:ext>
            </a:extLst>
          </p:cNvPr>
          <p:cNvSpPr/>
          <p:nvPr/>
        </p:nvSpPr>
        <p:spPr>
          <a:xfrm rot="5616984">
            <a:off x="2251708" y="5453304"/>
            <a:ext cx="339176" cy="109452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324036 h 324036"/>
              <a:gd name="connsiteX2" fmla="*/ 0 w 504056"/>
              <a:gd name="connsiteY2" fmla="*/ 324036 h 324036"/>
              <a:gd name="connsiteX0" fmla="*/ 0 w 504056"/>
              <a:gd name="connsiteY0" fmla="*/ 0 h 770766"/>
              <a:gd name="connsiteX1" fmla="*/ 504056 w 504056"/>
              <a:gd name="connsiteY1" fmla="*/ 324036 h 770766"/>
              <a:gd name="connsiteX2" fmla="*/ 104587 w 504056"/>
              <a:gd name="connsiteY2" fmla="*/ 770766 h 770766"/>
              <a:gd name="connsiteX0" fmla="*/ 0 w 440936"/>
              <a:gd name="connsiteY0" fmla="*/ 0 h 770766"/>
              <a:gd name="connsiteX1" fmla="*/ 440936 w 440936"/>
              <a:gd name="connsiteY1" fmla="*/ 759891 h 770766"/>
              <a:gd name="connsiteX2" fmla="*/ 104587 w 440936"/>
              <a:gd name="connsiteY2" fmla="*/ 770766 h 770766"/>
              <a:gd name="connsiteX0" fmla="*/ 68627 w 336349"/>
              <a:gd name="connsiteY0" fmla="*/ 0 h 106475"/>
              <a:gd name="connsiteX1" fmla="*/ 336349 w 336349"/>
              <a:gd name="connsiteY1" fmla="*/ 95600 h 106475"/>
              <a:gd name="connsiteX2" fmla="*/ 0 w 336349"/>
              <a:gd name="connsiteY2" fmla="*/ 106475 h 106475"/>
              <a:gd name="connsiteX0" fmla="*/ 68627 w 336349"/>
              <a:gd name="connsiteY0" fmla="*/ 0 h 106475"/>
              <a:gd name="connsiteX1" fmla="*/ 336349 w 336349"/>
              <a:gd name="connsiteY1" fmla="*/ 95600 h 106475"/>
              <a:gd name="connsiteX2" fmla="*/ 0 w 336349"/>
              <a:gd name="connsiteY2" fmla="*/ 106475 h 106475"/>
              <a:gd name="connsiteX0" fmla="*/ 68627 w 329820"/>
              <a:gd name="connsiteY0" fmla="*/ 0 h 106475"/>
              <a:gd name="connsiteX1" fmla="*/ 329820 w 329820"/>
              <a:gd name="connsiteY1" fmla="*/ 105557 h 106475"/>
              <a:gd name="connsiteX2" fmla="*/ 0 w 329820"/>
              <a:gd name="connsiteY2" fmla="*/ 106475 h 106475"/>
              <a:gd name="connsiteX0" fmla="*/ 68627 w 329820"/>
              <a:gd name="connsiteY0" fmla="*/ 0 h 106475"/>
              <a:gd name="connsiteX1" fmla="*/ 329820 w 329820"/>
              <a:gd name="connsiteY1" fmla="*/ 105557 h 106475"/>
              <a:gd name="connsiteX2" fmla="*/ 0 w 329820"/>
              <a:gd name="connsiteY2" fmla="*/ 106475 h 106475"/>
              <a:gd name="connsiteX0" fmla="*/ 68627 w 329820"/>
              <a:gd name="connsiteY0" fmla="*/ 0 h 106475"/>
              <a:gd name="connsiteX1" fmla="*/ 329820 w 329820"/>
              <a:gd name="connsiteY1" fmla="*/ 105557 h 106475"/>
              <a:gd name="connsiteX2" fmla="*/ 0 w 329820"/>
              <a:gd name="connsiteY2" fmla="*/ 106475 h 106475"/>
              <a:gd name="connsiteX0" fmla="*/ 68627 w 329820"/>
              <a:gd name="connsiteY0" fmla="*/ 0 h 106475"/>
              <a:gd name="connsiteX1" fmla="*/ 329820 w 329820"/>
              <a:gd name="connsiteY1" fmla="*/ 105557 h 106475"/>
              <a:gd name="connsiteX2" fmla="*/ 0 w 329820"/>
              <a:gd name="connsiteY2" fmla="*/ 106475 h 106475"/>
              <a:gd name="connsiteX0" fmla="*/ 77983 w 339176"/>
              <a:gd name="connsiteY0" fmla="*/ 0 h 109452"/>
              <a:gd name="connsiteX1" fmla="*/ 339176 w 339176"/>
              <a:gd name="connsiteY1" fmla="*/ 105557 h 109452"/>
              <a:gd name="connsiteX2" fmla="*/ 0 w 339176"/>
              <a:gd name="connsiteY2" fmla="*/ 109452 h 10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176" h="109452">
                <a:moveTo>
                  <a:pt x="77983" y="0"/>
                </a:moveTo>
                <a:cubicBezTo>
                  <a:pt x="182959" y="16556"/>
                  <a:pt x="261067" y="61057"/>
                  <a:pt x="339176" y="105557"/>
                </a:cubicBezTo>
                <a:cubicBezTo>
                  <a:pt x="203968" y="83600"/>
                  <a:pt x="101608" y="90585"/>
                  <a:pt x="0" y="109452"/>
                </a:cubicBezTo>
              </a:path>
            </a:pathLst>
          </a:custGeom>
          <a:solidFill>
            <a:srgbClr val="853C4E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2" name="正方形/長方形 42">
            <a:extLst>
              <a:ext uri="{FF2B5EF4-FFF2-40B4-BE49-F238E27FC236}">
                <a16:creationId xmlns:a16="http://schemas.microsoft.com/office/drawing/2014/main" id="{CA3CDD5D-B10B-4A6E-B640-E6E5EBE69CDE}"/>
              </a:ext>
            </a:extLst>
          </p:cNvPr>
          <p:cNvSpPr/>
          <p:nvPr/>
        </p:nvSpPr>
        <p:spPr>
          <a:xfrm rot="5400000">
            <a:off x="3862658" y="4481334"/>
            <a:ext cx="477865" cy="110109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549068"/>
              <a:gd name="connsiteX1" fmla="*/ 504056 w 504056"/>
              <a:gd name="connsiteY1" fmla="*/ 0 h 549068"/>
              <a:gd name="connsiteX2" fmla="*/ 504056 w 504056"/>
              <a:gd name="connsiteY2" fmla="*/ 324036 h 549068"/>
              <a:gd name="connsiteX3" fmla="*/ 278606 w 504056"/>
              <a:gd name="connsiteY3" fmla="*/ 549068 h 549068"/>
              <a:gd name="connsiteX0" fmla="*/ 0 w 473096"/>
              <a:gd name="connsiteY0" fmla="*/ 332179 h 549068"/>
              <a:gd name="connsiteX1" fmla="*/ 473096 w 473096"/>
              <a:gd name="connsiteY1" fmla="*/ 0 h 549068"/>
              <a:gd name="connsiteX2" fmla="*/ 473096 w 473096"/>
              <a:gd name="connsiteY2" fmla="*/ 324036 h 549068"/>
              <a:gd name="connsiteX3" fmla="*/ 247646 w 473096"/>
              <a:gd name="connsiteY3" fmla="*/ 549068 h 549068"/>
              <a:gd name="connsiteX0" fmla="*/ 0 w 473096"/>
              <a:gd name="connsiteY0" fmla="*/ 600073 h 816962"/>
              <a:gd name="connsiteX1" fmla="*/ 201636 w 473096"/>
              <a:gd name="connsiteY1" fmla="*/ 2 h 816962"/>
              <a:gd name="connsiteX2" fmla="*/ 473096 w 473096"/>
              <a:gd name="connsiteY2" fmla="*/ 591930 h 816962"/>
              <a:gd name="connsiteX3" fmla="*/ 247646 w 473096"/>
              <a:gd name="connsiteY3" fmla="*/ 816962 h 816962"/>
              <a:gd name="connsiteX0" fmla="*/ 0 w 273074"/>
              <a:gd name="connsiteY0" fmla="*/ 600073 h 816962"/>
              <a:gd name="connsiteX1" fmla="*/ 201636 w 273074"/>
              <a:gd name="connsiteY1" fmla="*/ 2 h 816962"/>
              <a:gd name="connsiteX2" fmla="*/ 273074 w 273074"/>
              <a:gd name="connsiteY2" fmla="*/ 431193 h 816962"/>
              <a:gd name="connsiteX3" fmla="*/ 247646 w 273074"/>
              <a:gd name="connsiteY3" fmla="*/ 816962 h 816962"/>
              <a:gd name="connsiteX0" fmla="*/ 0 w 470721"/>
              <a:gd name="connsiteY0" fmla="*/ 600073 h 816962"/>
              <a:gd name="connsiteX1" fmla="*/ 201636 w 470721"/>
              <a:gd name="connsiteY1" fmla="*/ 2 h 816962"/>
              <a:gd name="connsiteX2" fmla="*/ 470721 w 470721"/>
              <a:gd name="connsiteY2" fmla="*/ 591924 h 816962"/>
              <a:gd name="connsiteX3" fmla="*/ 247646 w 470721"/>
              <a:gd name="connsiteY3" fmla="*/ 816962 h 816962"/>
              <a:gd name="connsiteX0" fmla="*/ 0 w 470721"/>
              <a:gd name="connsiteY0" fmla="*/ 278602 h 495491"/>
              <a:gd name="connsiteX1" fmla="*/ 442142 w 470721"/>
              <a:gd name="connsiteY1" fmla="*/ 0 h 495491"/>
              <a:gd name="connsiteX2" fmla="*/ 470721 w 470721"/>
              <a:gd name="connsiteY2" fmla="*/ 270453 h 495491"/>
              <a:gd name="connsiteX3" fmla="*/ 247646 w 470721"/>
              <a:gd name="connsiteY3" fmla="*/ 495491 h 495491"/>
              <a:gd name="connsiteX0" fmla="*/ 0 w 477865"/>
              <a:gd name="connsiteY0" fmla="*/ 353610 h 495491"/>
              <a:gd name="connsiteX1" fmla="*/ 449286 w 477865"/>
              <a:gd name="connsiteY1" fmla="*/ 0 h 495491"/>
              <a:gd name="connsiteX2" fmla="*/ 477865 w 477865"/>
              <a:gd name="connsiteY2" fmla="*/ 270453 h 495491"/>
              <a:gd name="connsiteX3" fmla="*/ 254790 w 477865"/>
              <a:gd name="connsiteY3" fmla="*/ 495491 h 495491"/>
              <a:gd name="connsiteX0" fmla="*/ 0 w 477865"/>
              <a:gd name="connsiteY0" fmla="*/ 353610 h 495491"/>
              <a:gd name="connsiteX1" fmla="*/ 449286 w 477865"/>
              <a:gd name="connsiteY1" fmla="*/ 0 h 495491"/>
              <a:gd name="connsiteX2" fmla="*/ 477865 w 477865"/>
              <a:gd name="connsiteY2" fmla="*/ 270453 h 495491"/>
              <a:gd name="connsiteX3" fmla="*/ 254790 w 477865"/>
              <a:gd name="connsiteY3" fmla="*/ 495491 h 495491"/>
              <a:gd name="connsiteX0" fmla="*/ 0 w 477865"/>
              <a:gd name="connsiteY0" fmla="*/ 353610 h 495491"/>
              <a:gd name="connsiteX1" fmla="*/ 449286 w 477865"/>
              <a:gd name="connsiteY1" fmla="*/ 0 h 495491"/>
              <a:gd name="connsiteX2" fmla="*/ 477865 w 477865"/>
              <a:gd name="connsiteY2" fmla="*/ 270453 h 495491"/>
              <a:gd name="connsiteX3" fmla="*/ 254790 w 477865"/>
              <a:gd name="connsiteY3" fmla="*/ 495491 h 4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65" h="495491">
                <a:moveTo>
                  <a:pt x="0" y="353610"/>
                </a:moveTo>
                <a:cubicBezTo>
                  <a:pt x="149762" y="21429"/>
                  <a:pt x="263805" y="10715"/>
                  <a:pt x="449286" y="0"/>
                </a:cubicBezTo>
                <a:lnTo>
                  <a:pt x="477865" y="270453"/>
                </a:lnTo>
                <a:lnTo>
                  <a:pt x="254790" y="495491"/>
                </a:ln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3" name="フリーフォーム: 図形 202">
            <a:extLst>
              <a:ext uri="{FF2B5EF4-FFF2-40B4-BE49-F238E27FC236}">
                <a16:creationId xmlns:a16="http://schemas.microsoft.com/office/drawing/2014/main" id="{E555D42F-773B-4752-8176-497F69BF38CF}"/>
              </a:ext>
            </a:extLst>
          </p:cNvPr>
          <p:cNvSpPr/>
          <p:nvPr/>
        </p:nvSpPr>
        <p:spPr>
          <a:xfrm>
            <a:off x="3948113" y="4541044"/>
            <a:ext cx="195262" cy="235744"/>
          </a:xfrm>
          <a:custGeom>
            <a:avLst/>
            <a:gdLst>
              <a:gd name="connsiteX0" fmla="*/ 0 w 195262"/>
              <a:gd name="connsiteY0" fmla="*/ 235744 h 235744"/>
              <a:gd name="connsiteX1" fmla="*/ 88106 w 195262"/>
              <a:gd name="connsiteY1" fmla="*/ 135731 h 235744"/>
              <a:gd name="connsiteX2" fmla="*/ 195262 w 195262"/>
              <a:gd name="connsiteY2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2" h="235744">
                <a:moveTo>
                  <a:pt x="0" y="235744"/>
                </a:moveTo>
                <a:cubicBezTo>
                  <a:pt x="27781" y="205383"/>
                  <a:pt x="55562" y="175022"/>
                  <a:pt x="88106" y="135731"/>
                </a:cubicBezTo>
                <a:cubicBezTo>
                  <a:pt x="120650" y="96440"/>
                  <a:pt x="157956" y="48220"/>
                  <a:pt x="195262" y="0"/>
                </a:cubicBezTo>
              </a:path>
            </a:pathLst>
          </a:custGeom>
          <a:solidFill>
            <a:srgbClr val="5D1F2F"/>
          </a:solidFill>
          <a:ln w="28575" cap="rnd">
            <a:solidFill>
              <a:srgbClr val="3B19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42">
            <a:extLst>
              <a:ext uri="{FF2B5EF4-FFF2-40B4-BE49-F238E27FC236}">
                <a16:creationId xmlns:a16="http://schemas.microsoft.com/office/drawing/2014/main" id="{7B1DE6FF-CE26-4B18-99CE-82F89412ABEC}"/>
              </a:ext>
            </a:extLst>
          </p:cNvPr>
          <p:cNvSpPr/>
          <p:nvPr/>
        </p:nvSpPr>
        <p:spPr>
          <a:xfrm rot="5400000">
            <a:off x="3452138" y="3369396"/>
            <a:ext cx="438423" cy="282323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0 w 1123181"/>
              <a:gd name="connsiteY0" fmla="*/ 47625 h 371661"/>
              <a:gd name="connsiteX1" fmla="*/ 1123181 w 1123181"/>
              <a:gd name="connsiteY1" fmla="*/ 0 h 371661"/>
              <a:gd name="connsiteX2" fmla="*/ 504056 w 1123181"/>
              <a:gd name="connsiteY2" fmla="*/ 371661 h 371661"/>
              <a:gd name="connsiteX0" fmla="*/ 493688 w 619125"/>
              <a:gd name="connsiteY0" fmla="*/ 0 h 497868"/>
              <a:gd name="connsiteX1" fmla="*/ 619125 w 619125"/>
              <a:gd name="connsiteY1" fmla="*/ 126207 h 497868"/>
              <a:gd name="connsiteX2" fmla="*/ 0 w 619125"/>
              <a:gd name="connsiteY2" fmla="*/ 497868 h 497868"/>
              <a:gd name="connsiteX0" fmla="*/ 634180 w 759617"/>
              <a:gd name="connsiteY0" fmla="*/ 0 h 359756"/>
              <a:gd name="connsiteX1" fmla="*/ 759617 w 759617"/>
              <a:gd name="connsiteY1" fmla="*/ 126207 h 359756"/>
              <a:gd name="connsiteX2" fmla="*/ 0 w 759617"/>
              <a:gd name="connsiteY2" fmla="*/ 359756 h 359756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355571 w 614358"/>
              <a:gd name="connsiteY0" fmla="*/ 0 h 552637"/>
              <a:gd name="connsiteX1" fmla="*/ 614358 w 614358"/>
              <a:gd name="connsiteY1" fmla="*/ 192882 h 552637"/>
              <a:gd name="connsiteX2" fmla="*/ 0 w 614358"/>
              <a:gd name="connsiteY2" fmla="*/ 552637 h 552637"/>
              <a:gd name="connsiteX0" fmla="*/ 377005 w 614358"/>
              <a:gd name="connsiteY0" fmla="*/ 0 h 583594"/>
              <a:gd name="connsiteX1" fmla="*/ 614358 w 614358"/>
              <a:gd name="connsiteY1" fmla="*/ 223839 h 583594"/>
              <a:gd name="connsiteX2" fmla="*/ 0 w 614358"/>
              <a:gd name="connsiteY2" fmla="*/ 583594 h 583594"/>
              <a:gd name="connsiteX0" fmla="*/ 396055 w 614358"/>
              <a:gd name="connsiteY0" fmla="*/ 0 h 602644"/>
              <a:gd name="connsiteX1" fmla="*/ 614358 w 614358"/>
              <a:gd name="connsiteY1" fmla="*/ 242889 h 602644"/>
              <a:gd name="connsiteX2" fmla="*/ 0 w 614358"/>
              <a:gd name="connsiteY2" fmla="*/ 602644 h 602644"/>
              <a:gd name="connsiteX0" fmla="*/ 396055 w 396055"/>
              <a:gd name="connsiteY0" fmla="*/ 0 h 602644"/>
              <a:gd name="connsiteX1" fmla="*/ 182935 w 396055"/>
              <a:gd name="connsiteY1" fmla="*/ 20395 h 602644"/>
              <a:gd name="connsiteX2" fmla="*/ 0 w 396055"/>
              <a:gd name="connsiteY2" fmla="*/ 602644 h 602644"/>
              <a:gd name="connsiteX0" fmla="*/ 548005 w 548005"/>
              <a:gd name="connsiteY0" fmla="*/ 0 h 637919"/>
              <a:gd name="connsiteX1" fmla="*/ 182935 w 548005"/>
              <a:gd name="connsiteY1" fmla="*/ 55670 h 637919"/>
              <a:gd name="connsiteX2" fmla="*/ 0 w 548005"/>
              <a:gd name="connsiteY2" fmla="*/ 637919 h 637919"/>
              <a:gd name="connsiteX0" fmla="*/ 388028 w 482734"/>
              <a:gd name="connsiteY0" fmla="*/ 0 h 339450"/>
              <a:gd name="connsiteX1" fmla="*/ 22958 w 482734"/>
              <a:gd name="connsiteY1" fmla="*/ 55670 h 339450"/>
              <a:gd name="connsiteX2" fmla="*/ 436961 w 482734"/>
              <a:gd name="connsiteY2" fmla="*/ 339450 h 339450"/>
              <a:gd name="connsiteX0" fmla="*/ 404011 w 452944"/>
              <a:gd name="connsiteY0" fmla="*/ 0 h 339450"/>
              <a:gd name="connsiteX1" fmla="*/ 38941 w 452944"/>
              <a:gd name="connsiteY1" fmla="*/ 55670 h 339450"/>
              <a:gd name="connsiteX2" fmla="*/ 452944 w 452944"/>
              <a:gd name="connsiteY2" fmla="*/ 339450 h 339450"/>
              <a:gd name="connsiteX0" fmla="*/ 365070 w 414003"/>
              <a:gd name="connsiteY0" fmla="*/ 0 h 339450"/>
              <a:gd name="connsiteX1" fmla="*/ 0 w 414003"/>
              <a:gd name="connsiteY1" fmla="*/ 55670 h 339450"/>
              <a:gd name="connsiteX2" fmla="*/ 414003 w 414003"/>
              <a:gd name="connsiteY2" fmla="*/ 339450 h 339450"/>
              <a:gd name="connsiteX0" fmla="*/ 365070 w 414003"/>
              <a:gd name="connsiteY0" fmla="*/ 0 h 339450"/>
              <a:gd name="connsiteX1" fmla="*/ 0 w 414003"/>
              <a:gd name="connsiteY1" fmla="*/ 55670 h 339450"/>
              <a:gd name="connsiteX2" fmla="*/ 414003 w 414003"/>
              <a:gd name="connsiteY2" fmla="*/ 339450 h 339450"/>
              <a:gd name="connsiteX0" fmla="*/ 362360 w 414003"/>
              <a:gd name="connsiteY0" fmla="*/ 0 h 361158"/>
              <a:gd name="connsiteX1" fmla="*/ 0 w 414003"/>
              <a:gd name="connsiteY1" fmla="*/ 77378 h 361158"/>
              <a:gd name="connsiteX2" fmla="*/ 414003 w 414003"/>
              <a:gd name="connsiteY2" fmla="*/ 361158 h 361158"/>
              <a:gd name="connsiteX0" fmla="*/ 362360 w 438423"/>
              <a:gd name="connsiteY0" fmla="*/ 0 h 325884"/>
              <a:gd name="connsiteX1" fmla="*/ 0 w 438423"/>
              <a:gd name="connsiteY1" fmla="*/ 77378 h 325884"/>
              <a:gd name="connsiteX2" fmla="*/ 438423 w 438423"/>
              <a:gd name="connsiteY2" fmla="*/ 325884 h 325884"/>
              <a:gd name="connsiteX0" fmla="*/ 362360 w 438423"/>
              <a:gd name="connsiteY0" fmla="*/ 0 h 325884"/>
              <a:gd name="connsiteX1" fmla="*/ 0 w 438423"/>
              <a:gd name="connsiteY1" fmla="*/ 77378 h 325884"/>
              <a:gd name="connsiteX2" fmla="*/ 438423 w 438423"/>
              <a:gd name="connsiteY2" fmla="*/ 325884 h 325884"/>
              <a:gd name="connsiteX0" fmla="*/ 351509 w 438423"/>
              <a:gd name="connsiteY0" fmla="*/ 0 h 277044"/>
              <a:gd name="connsiteX1" fmla="*/ 0 w 438423"/>
              <a:gd name="connsiteY1" fmla="*/ 28538 h 277044"/>
              <a:gd name="connsiteX2" fmla="*/ 438423 w 438423"/>
              <a:gd name="connsiteY2" fmla="*/ 277044 h 277044"/>
              <a:gd name="connsiteX0" fmla="*/ 351509 w 438423"/>
              <a:gd name="connsiteY0" fmla="*/ 5279 h 282323"/>
              <a:gd name="connsiteX1" fmla="*/ 0 w 438423"/>
              <a:gd name="connsiteY1" fmla="*/ 33817 h 282323"/>
              <a:gd name="connsiteX2" fmla="*/ 438423 w 438423"/>
              <a:gd name="connsiteY2" fmla="*/ 282323 h 28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423" h="282323">
                <a:moveTo>
                  <a:pt x="351509" y="5279"/>
                </a:moveTo>
                <a:cubicBezTo>
                  <a:pt x="189122" y="-11439"/>
                  <a:pt x="121690" y="15260"/>
                  <a:pt x="0" y="33817"/>
                </a:cubicBezTo>
                <a:cubicBezTo>
                  <a:pt x="107695" y="233644"/>
                  <a:pt x="339095" y="274988"/>
                  <a:pt x="438423" y="282323"/>
                </a:cubicBezTo>
              </a:path>
            </a:pathLst>
          </a:custGeom>
          <a:solidFill>
            <a:srgbClr val="C24D72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" name="正方形/長方形 42">
            <a:extLst>
              <a:ext uri="{FF2B5EF4-FFF2-40B4-BE49-F238E27FC236}">
                <a16:creationId xmlns:a16="http://schemas.microsoft.com/office/drawing/2014/main" id="{E0FCD7E2-74E8-4CC3-B66F-674BE4CD00EF}"/>
              </a:ext>
            </a:extLst>
          </p:cNvPr>
          <p:cNvSpPr/>
          <p:nvPr/>
        </p:nvSpPr>
        <p:spPr>
          <a:xfrm rot="5400000">
            <a:off x="3301791" y="3510097"/>
            <a:ext cx="300431" cy="180463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0 w 1123181"/>
              <a:gd name="connsiteY0" fmla="*/ 47625 h 371661"/>
              <a:gd name="connsiteX1" fmla="*/ 1123181 w 1123181"/>
              <a:gd name="connsiteY1" fmla="*/ 0 h 371661"/>
              <a:gd name="connsiteX2" fmla="*/ 504056 w 1123181"/>
              <a:gd name="connsiteY2" fmla="*/ 371661 h 371661"/>
              <a:gd name="connsiteX0" fmla="*/ 493688 w 619125"/>
              <a:gd name="connsiteY0" fmla="*/ 0 h 497868"/>
              <a:gd name="connsiteX1" fmla="*/ 619125 w 619125"/>
              <a:gd name="connsiteY1" fmla="*/ 126207 h 497868"/>
              <a:gd name="connsiteX2" fmla="*/ 0 w 619125"/>
              <a:gd name="connsiteY2" fmla="*/ 497868 h 497868"/>
              <a:gd name="connsiteX0" fmla="*/ 634180 w 759617"/>
              <a:gd name="connsiteY0" fmla="*/ 0 h 359756"/>
              <a:gd name="connsiteX1" fmla="*/ 759617 w 759617"/>
              <a:gd name="connsiteY1" fmla="*/ 126207 h 359756"/>
              <a:gd name="connsiteX2" fmla="*/ 0 w 759617"/>
              <a:gd name="connsiteY2" fmla="*/ 359756 h 359756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488921 w 614358"/>
              <a:gd name="connsiteY0" fmla="*/ 0 h 485962"/>
              <a:gd name="connsiteX1" fmla="*/ 614358 w 614358"/>
              <a:gd name="connsiteY1" fmla="*/ 126207 h 485962"/>
              <a:gd name="connsiteX2" fmla="*/ 0 w 614358"/>
              <a:gd name="connsiteY2" fmla="*/ 485962 h 485962"/>
              <a:gd name="connsiteX0" fmla="*/ 355571 w 614358"/>
              <a:gd name="connsiteY0" fmla="*/ 0 h 552637"/>
              <a:gd name="connsiteX1" fmla="*/ 614358 w 614358"/>
              <a:gd name="connsiteY1" fmla="*/ 192882 h 552637"/>
              <a:gd name="connsiteX2" fmla="*/ 0 w 614358"/>
              <a:gd name="connsiteY2" fmla="*/ 552637 h 552637"/>
              <a:gd name="connsiteX0" fmla="*/ 377005 w 614358"/>
              <a:gd name="connsiteY0" fmla="*/ 0 h 583594"/>
              <a:gd name="connsiteX1" fmla="*/ 614358 w 614358"/>
              <a:gd name="connsiteY1" fmla="*/ 223839 h 583594"/>
              <a:gd name="connsiteX2" fmla="*/ 0 w 614358"/>
              <a:gd name="connsiteY2" fmla="*/ 583594 h 583594"/>
              <a:gd name="connsiteX0" fmla="*/ 396055 w 614358"/>
              <a:gd name="connsiteY0" fmla="*/ 0 h 602644"/>
              <a:gd name="connsiteX1" fmla="*/ 614358 w 614358"/>
              <a:gd name="connsiteY1" fmla="*/ 242889 h 602644"/>
              <a:gd name="connsiteX2" fmla="*/ 0 w 614358"/>
              <a:gd name="connsiteY2" fmla="*/ 602644 h 602644"/>
              <a:gd name="connsiteX0" fmla="*/ 396055 w 396055"/>
              <a:gd name="connsiteY0" fmla="*/ 0 h 602644"/>
              <a:gd name="connsiteX1" fmla="*/ 182935 w 396055"/>
              <a:gd name="connsiteY1" fmla="*/ 20395 h 602644"/>
              <a:gd name="connsiteX2" fmla="*/ 0 w 396055"/>
              <a:gd name="connsiteY2" fmla="*/ 602644 h 602644"/>
              <a:gd name="connsiteX0" fmla="*/ 548005 w 548005"/>
              <a:gd name="connsiteY0" fmla="*/ 0 h 637919"/>
              <a:gd name="connsiteX1" fmla="*/ 182935 w 548005"/>
              <a:gd name="connsiteY1" fmla="*/ 55670 h 637919"/>
              <a:gd name="connsiteX2" fmla="*/ 0 w 548005"/>
              <a:gd name="connsiteY2" fmla="*/ 637919 h 637919"/>
              <a:gd name="connsiteX0" fmla="*/ 388028 w 482734"/>
              <a:gd name="connsiteY0" fmla="*/ 0 h 339450"/>
              <a:gd name="connsiteX1" fmla="*/ 22958 w 482734"/>
              <a:gd name="connsiteY1" fmla="*/ 55670 h 339450"/>
              <a:gd name="connsiteX2" fmla="*/ 436961 w 482734"/>
              <a:gd name="connsiteY2" fmla="*/ 339450 h 339450"/>
              <a:gd name="connsiteX0" fmla="*/ 404011 w 452944"/>
              <a:gd name="connsiteY0" fmla="*/ 0 h 339450"/>
              <a:gd name="connsiteX1" fmla="*/ 38941 w 452944"/>
              <a:gd name="connsiteY1" fmla="*/ 55670 h 339450"/>
              <a:gd name="connsiteX2" fmla="*/ 452944 w 452944"/>
              <a:gd name="connsiteY2" fmla="*/ 339450 h 339450"/>
              <a:gd name="connsiteX0" fmla="*/ 365070 w 414003"/>
              <a:gd name="connsiteY0" fmla="*/ 0 h 339450"/>
              <a:gd name="connsiteX1" fmla="*/ 0 w 414003"/>
              <a:gd name="connsiteY1" fmla="*/ 55670 h 339450"/>
              <a:gd name="connsiteX2" fmla="*/ 414003 w 414003"/>
              <a:gd name="connsiteY2" fmla="*/ 339450 h 339450"/>
              <a:gd name="connsiteX0" fmla="*/ 365070 w 414003"/>
              <a:gd name="connsiteY0" fmla="*/ 0 h 339450"/>
              <a:gd name="connsiteX1" fmla="*/ 0 w 414003"/>
              <a:gd name="connsiteY1" fmla="*/ 55670 h 339450"/>
              <a:gd name="connsiteX2" fmla="*/ 414003 w 414003"/>
              <a:gd name="connsiteY2" fmla="*/ 339450 h 339450"/>
              <a:gd name="connsiteX0" fmla="*/ 362360 w 414003"/>
              <a:gd name="connsiteY0" fmla="*/ 0 h 361158"/>
              <a:gd name="connsiteX1" fmla="*/ 0 w 414003"/>
              <a:gd name="connsiteY1" fmla="*/ 77378 h 361158"/>
              <a:gd name="connsiteX2" fmla="*/ 414003 w 414003"/>
              <a:gd name="connsiteY2" fmla="*/ 361158 h 361158"/>
              <a:gd name="connsiteX0" fmla="*/ 362360 w 438423"/>
              <a:gd name="connsiteY0" fmla="*/ 0 h 325884"/>
              <a:gd name="connsiteX1" fmla="*/ 0 w 438423"/>
              <a:gd name="connsiteY1" fmla="*/ 77378 h 325884"/>
              <a:gd name="connsiteX2" fmla="*/ 438423 w 438423"/>
              <a:gd name="connsiteY2" fmla="*/ 325884 h 325884"/>
              <a:gd name="connsiteX0" fmla="*/ 362360 w 438423"/>
              <a:gd name="connsiteY0" fmla="*/ 0 h 325884"/>
              <a:gd name="connsiteX1" fmla="*/ 0 w 438423"/>
              <a:gd name="connsiteY1" fmla="*/ 77378 h 325884"/>
              <a:gd name="connsiteX2" fmla="*/ 438423 w 438423"/>
              <a:gd name="connsiteY2" fmla="*/ 325884 h 325884"/>
              <a:gd name="connsiteX0" fmla="*/ 351509 w 438423"/>
              <a:gd name="connsiteY0" fmla="*/ 0 h 277044"/>
              <a:gd name="connsiteX1" fmla="*/ 0 w 438423"/>
              <a:gd name="connsiteY1" fmla="*/ 28538 h 277044"/>
              <a:gd name="connsiteX2" fmla="*/ 438423 w 438423"/>
              <a:gd name="connsiteY2" fmla="*/ 277044 h 277044"/>
              <a:gd name="connsiteX0" fmla="*/ 351509 w 438423"/>
              <a:gd name="connsiteY0" fmla="*/ 5279 h 282323"/>
              <a:gd name="connsiteX1" fmla="*/ 0 w 438423"/>
              <a:gd name="connsiteY1" fmla="*/ 33817 h 282323"/>
              <a:gd name="connsiteX2" fmla="*/ 438423 w 438423"/>
              <a:gd name="connsiteY2" fmla="*/ 282323 h 282323"/>
              <a:gd name="connsiteX0" fmla="*/ 514310 w 514310"/>
              <a:gd name="connsiteY0" fmla="*/ 87998 h 251081"/>
              <a:gd name="connsiteX1" fmla="*/ 0 w 514310"/>
              <a:gd name="connsiteY1" fmla="*/ 2575 h 251081"/>
              <a:gd name="connsiteX2" fmla="*/ 438423 w 514310"/>
              <a:gd name="connsiteY2" fmla="*/ 251081 h 251081"/>
              <a:gd name="connsiteX0" fmla="*/ 280958 w 280958"/>
              <a:gd name="connsiteY0" fmla="*/ 1119 h 262553"/>
              <a:gd name="connsiteX1" fmla="*/ 0 w 280958"/>
              <a:gd name="connsiteY1" fmla="*/ 178891 h 262553"/>
              <a:gd name="connsiteX2" fmla="*/ 205071 w 280958"/>
              <a:gd name="connsiteY2" fmla="*/ 164202 h 262553"/>
              <a:gd name="connsiteX0" fmla="*/ 303601 w 303601"/>
              <a:gd name="connsiteY0" fmla="*/ 4291 h 265725"/>
              <a:gd name="connsiteX1" fmla="*/ 22643 w 303601"/>
              <a:gd name="connsiteY1" fmla="*/ 182063 h 265725"/>
              <a:gd name="connsiteX2" fmla="*/ 227714 w 303601"/>
              <a:gd name="connsiteY2" fmla="*/ 167374 h 265725"/>
              <a:gd name="connsiteX0" fmla="*/ 276262 w 276262"/>
              <a:gd name="connsiteY0" fmla="*/ 5184 h 255765"/>
              <a:gd name="connsiteX1" fmla="*/ 25151 w 276262"/>
              <a:gd name="connsiteY1" fmla="*/ 172103 h 255765"/>
              <a:gd name="connsiteX2" fmla="*/ 230222 w 276262"/>
              <a:gd name="connsiteY2" fmla="*/ 157414 h 255765"/>
              <a:gd name="connsiteX0" fmla="*/ 285631 w 285631"/>
              <a:gd name="connsiteY0" fmla="*/ 9395 h 259976"/>
              <a:gd name="connsiteX1" fmla="*/ 34520 w 285631"/>
              <a:gd name="connsiteY1" fmla="*/ 176314 h 259976"/>
              <a:gd name="connsiteX2" fmla="*/ 239591 w 285631"/>
              <a:gd name="connsiteY2" fmla="*/ 161625 h 259976"/>
              <a:gd name="connsiteX0" fmla="*/ 286777 w 286777"/>
              <a:gd name="connsiteY0" fmla="*/ 13544 h 264125"/>
              <a:gd name="connsiteX1" fmla="*/ 35666 w 286777"/>
              <a:gd name="connsiteY1" fmla="*/ 180463 h 264125"/>
              <a:gd name="connsiteX2" fmla="*/ 240737 w 286777"/>
              <a:gd name="connsiteY2" fmla="*/ 165774 h 264125"/>
              <a:gd name="connsiteX0" fmla="*/ 286777 w 286777"/>
              <a:gd name="connsiteY0" fmla="*/ 13544 h 180463"/>
              <a:gd name="connsiteX1" fmla="*/ 35666 w 286777"/>
              <a:gd name="connsiteY1" fmla="*/ 180463 h 180463"/>
              <a:gd name="connsiteX2" fmla="*/ 240737 w 286777"/>
              <a:gd name="connsiteY2" fmla="*/ 165774 h 180463"/>
              <a:gd name="connsiteX0" fmla="*/ 286777 w 300431"/>
              <a:gd name="connsiteY0" fmla="*/ 13544 h 180463"/>
              <a:gd name="connsiteX1" fmla="*/ 35666 w 300431"/>
              <a:gd name="connsiteY1" fmla="*/ 180463 h 180463"/>
              <a:gd name="connsiteX2" fmla="*/ 300431 w 300431"/>
              <a:gd name="connsiteY2" fmla="*/ 165774 h 18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431" h="180463">
                <a:moveTo>
                  <a:pt x="286777" y="13544"/>
                </a:moveTo>
                <a:cubicBezTo>
                  <a:pt x="40279" y="-14028"/>
                  <a:pt x="-59709" y="-17176"/>
                  <a:pt x="35666" y="180463"/>
                </a:cubicBezTo>
                <a:cubicBezTo>
                  <a:pt x="108087" y="171361"/>
                  <a:pt x="201103" y="158439"/>
                  <a:pt x="300431" y="165774"/>
                </a:cubicBezTo>
              </a:path>
            </a:pathLst>
          </a:custGeom>
          <a:solidFill>
            <a:srgbClr val="C24D72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6" name="正方形/長方形 35">
            <a:extLst>
              <a:ext uri="{FF2B5EF4-FFF2-40B4-BE49-F238E27FC236}">
                <a16:creationId xmlns:a16="http://schemas.microsoft.com/office/drawing/2014/main" id="{61A8E784-DEA4-41AB-89B0-1C07E9DBD80A}"/>
              </a:ext>
            </a:extLst>
          </p:cNvPr>
          <p:cNvSpPr/>
          <p:nvPr/>
        </p:nvSpPr>
        <p:spPr>
          <a:xfrm>
            <a:off x="3506193" y="4440560"/>
            <a:ext cx="199334" cy="431783"/>
          </a:xfrm>
          <a:custGeom>
            <a:avLst/>
            <a:gdLst>
              <a:gd name="connsiteX0" fmla="*/ 0 w 180020"/>
              <a:gd name="connsiteY0" fmla="*/ 0 h 432048"/>
              <a:gd name="connsiteX1" fmla="*/ 180020 w 180020"/>
              <a:gd name="connsiteY1" fmla="*/ 0 h 432048"/>
              <a:gd name="connsiteX2" fmla="*/ 180020 w 180020"/>
              <a:gd name="connsiteY2" fmla="*/ 432048 h 432048"/>
              <a:gd name="connsiteX3" fmla="*/ 0 w 180020"/>
              <a:gd name="connsiteY3" fmla="*/ 432048 h 432048"/>
              <a:gd name="connsiteX4" fmla="*/ 0 w 180020"/>
              <a:gd name="connsiteY4" fmla="*/ 0 h 432048"/>
              <a:gd name="connsiteX0" fmla="*/ 0 w 180020"/>
              <a:gd name="connsiteY0" fmla="*/ 0 h 432048"/>
              <a:gd name="connsiteX1" fmla="*/ 180020 w 180020"/>
              <a:gd name="connsiteY1" fmla="*/ 0 h 432048"/>
              <a:gd name="connsiteX2" fmla="*/ 115726 w 180020"/>
              <a:gd name="connsiteY2" fmla="*/ 282030 h 432048"/>
              <a:gd name="connsiteX3" fmla="*/ 0 w 180020"/>
              <a:gd name="connsiteY3" fmla="*/ 432048 h 432048"/>
              <a:gd name="connsiteX4" fmla="*/ 0 w 180020"/>
              <a:gd name="connsiteY4" fmla="*/ 0 h 432048"/>
              <a:gd name="connsiteX0" fmla="*/ 0 w 180020"/>
              <a:gd name="connsiteY0" fmla="*/ 0 h 432048"/>
              <a:gd name="connsiteX1" fmla="*/ 180020 w 180020"/>
              <a:gd name="connsiteY1" fmla="*/ 0 h 432048"/>
              <a:gd name="connsiteX2" fmla="*/ 168114 w 180020"/>
              <a:gd name="connsiteY2" fmla="*/ 410617 h 432048"/>
              <a:gd name="connsiteX3" fmla="*/ 0 w 180020"/>
              <a:gd name="connsiteY3" fmla="*/ 432048 h 432048"/>
              <a:gd name="connsiteX4" fmla="*/ 0 w 180020"/>
              <a:gd name="connsiteY4" fmla="*/ 0 h 432048"/>
              <a:gd name="connsiteX0" fmla="*/ 0 w 180020"/>
              <a:gd name="connsiteY0" fmla="*/ 0 h 432048"/>
              <a:gd name="connsiteX1" fmla="*/ 180020 w 180020"/>
              <a:gd name="connsiteY1" fmla="*/ 0 h 432048"/>
              <a:gd name="connsiteX2" fmla="*/ 168114 w 180020"/>
              <a:gd name="connsiteY2" fmla="*/ 410617 h 432048"/>
              <a:gd name="connsiteX3" fmla="*/ 0 w 180020"/>
              <a:gd name="connsiteY3" fmla="*/ 432048 h 432048"/>
              <a:gd name="connsiteX4" fmla="*/ 0 w 180020"/>
              <a:gd name="connsiteY4" fmla="*/ 0 h 432048"/>
              <a:gd name="connsiteX0" fmla="*/ 0 w 185047"/>
              <a:gd name="connsiteY0" fmla="*/ 0 h 432048"/>
              <a:gd name="connsiteX1" fmla="*/ 180020 w 185047"/>
              <a:gd name="connsiteY1" fmla="*/ 0 h 432048"/>
              <a:gd name="connsiteX2" fmla="*/ 168114 w 185047"/>
              <a:gd name="connsiteY2" fmla="*/ 410617 h 432048"/>
              <a:gd name="connsiteX3" fmla="*/ 0 w 185047"/>
              <a:gd name="connsiteY3" fmla="*/ 432048 h 432048"/>
              <a:gd name="connsiteX4" fmla="*/ 0 w 185047"/>
              <a:gd name="connsiteY4" fmla="*/ 0 h 432048"/>
              <a:gd name="connsiteX0" fmla="*/ 0 w 185047"/>
              <a:gd name="connsiteY0" fmla="*/ 0 h 427286"/>
              <a:gd name="connsiteX1" fmla="*/ 180020 w 185047"/>
              <a:gd name="connsiteY1" fmla="*/ 0 h 427286"/>
              <a:gd name="connsiteX2" fmla="*/ 168114 w 185047"/>
              <a:gd name="connsiteY2" fmla="*/ 410617 h 427286"/>
              <a:gd name="connsiteX3" fmla="*/ 0 w 185047"/>
              <a:gd name="connsiteY3" fmla="*/ 427286 h 427286"/>
              <a:gd name="connsiteX4" fmla="*/ 0 w 185047"/>
              <a:gd name="connsiteY4" fmla="*/ 0 h 427286"/>
              <a:gd name="connsiteX0" fmla="*/ 0 w 185047"/>
              <a:gd name="connsiteY0" fmla="*/ 0 h 429474"/>
              <a:gd name="connsiteX1" fmla="*/ 180020 w 185047"/>
              <a:gd name="connsiteY1" fmla="*/ 0 h 429474"/>
              <a:gd name="connsiteX2" fmla="*/ 168114 w 185047"/>
              <a:gd name="connsiteY2" fmla="*/ 410617 h 429474"/>
              <a:gd name="connsiteX3" fmla="*/ 0 w 185047"/>
              <a:gd name="connsiteY3" fmla="*/ 427286 h 429474"/>
              <a:gd name="connsiteX4" fmla="*/ 0 w 185047"/>
              <a:gd name="connsiteY4" fmla="*/ 0 h 429474"/>
              <a:gd name="connsiteX0" fmla="*/ 0 w 185047"/>
              <a:gd name="connsiteY0" fmla="*/ 0 h 431783"/>
              <a:gd name="connsiteX1" fmla="*/ 180020 w 185047"/>
              <a:gd name="connsiteY1" fmla="*/ 0 h 431783"/>
              <a:gd name="connsiteX2" fmla="*/ 168114 w 185047"/>
              <a:gd name="connsiteY2" fmla="*/ 410617 h 431783"/>
              <a:gd name="connsiteX3" fmla="*/ 0 w 185047"/>
              <a:gd name="connsiteY3" fmla="*/ 427286 h 431783"/>
              <a:gd name="connsiteX4" fmla="*/ 0 w 185047"/>
              <a:gd name="connsiteY4" fmla="*/ 0 h 431783"/>
              <a:gd name="connsiteX0" fmla="*/ 0 w 185047"/>
              <a:gd name="connsiteY0" fmla="*/ 0 h 431783"/>
              <a:gd name="connsiteX1" fmla="*/ 180020 w 185047"/>
              <a:gd name="connsiteY1" fmla="*/ 0 h 431783"/>
              <a:gd name="connsiteX2" fmla="*/ 168114 w 185047"/>
              <a:gd name="connsiteY2" fmla="*/ 410617 h 431783"/>
              <a:gd name="connsiteX3" fmla="*/ 0 w 185047"/>
              <a:gd name="connsiteY3" fmla="*/ 427286 h 431783"/>
              <a:gd name="connsiteX4" fmla="*/ 0 w 185047"/>
              <a:gd name="connsiteY4" fmla="*/ 0 h 431783"/>
              <a:gd name="connsiteX0" fmla="*/ 180020 w 271460"/>
              <a:gd name="connsiteY0" fmla="*/ 0 h 431783"/>
              <a:gd name="connsiteX1" fmla="*/ 168114 w 271460"/>
              <a:gd name="connsiteY1" fmla="*/ 410617 h 431783"/>
              <a:gd name="connsiteX2" fmla="*/ 0 w 271460"/>
              <a:gd name="connsiteY2" fmla="*/ 427286 h 431783"/>
              <a:gd name="connsiteX3" fmla="*/ 0 w 271460"/>
              <a:gd name="connsiteY3" fmla="*/ 0 h 431783"/>
              <a:gd name="connsiteX4" fmla="*/ 271460 w 271460"/>
              <a:gd name="connsiteY4" fmla="*/ 91440 h 431783"/>
              <a:gd name="connsiteX0" fmla="*/ 180020 w 185047"/>
              <a:gd name="connsiteY0" fmla="*/ 0 h 431783"/>
              <a:gd name="connsiteX1" fmla="*/ 168114 w 185047"/>
              <a:gd name="connsiteY1" fmla="*/ 410617 h 431783"/>
              <a:gd name="connsiteX2" fmla="*/ 0 w 185047"/>
              <a:gd name="connsiteY2" fmla="*/ 427286 h 431783"/>
              <a:gd name="connsiteX3" fmla="*/ 0 w 185047"/>
              <a:gd name="connsiteY3" fmla="*/ 0 h 431783"/>
              <a:gd name="connsiteX0" fmla="*/ 194307 w 199334"/>
              <a:gd name="connsiteY0" fmla="*/ 0 h 431783"/>
              <a:gd name="connsiteX1" fmla="*/ 182401 w 199334"/>
              <a:gd name="connsiteY1" fmla="*/ 410617 h 431783"/>
              <a:gd name="connsiteX2" fmla="*/ 14287 w 199334"/>
              <a:gd name="connsiteY2" fmla="*/ 427286 h 431783"/>
              <a:gd name="connsiteX3" fmla="*/ 0 w 199334"/>
              <a:gd name="connsiteY3" fmla="*/ 130968 h 43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4" h="431783">
                <a:moveTo>
                  <a:pt x="194307" y="0"/>
                </a:moveTo>
                <a:cubicBezTo>
                  <a:pt x="204626" y="141634"/>
                  <a:pt x="198276" y="285651"/>
                  <a:pt x="182401" y="410617"/>
                </a:cubicBezTo>
                <a:cubicBezTo>
                  <a:pt x="126363" y="432842"/>
                  <a:pt x="84612" y="436017"/>
                  <a:pt x="14287" y="427286"/>
                </a:cubicBezTo>
                <a:lnTo>
                  <a:pt x="0" y="130968"/>
                </a:ln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7" name="正方形/長方形 34">
            <a:extLst>
              <a:ext uri="{FF2B5EF4-FFF2-40B4-BE49-F238E27FC236}">
                <a16:creationId xmlns:a16="http://schemas.microsoft.com/office/drawing/2014/main" id="{0B596E37-9ECE-4955-853D-EBF6CECA6D31}"/>
              </a:ext>
            </a:extLst>
          </p:cNvPr>
          <p:cNvSpPr/>
          <p:nvPr/>
        </p:nvSpPr>
        <p:spPr>
          <a:xfrm>
            <a:off x="3215779" y="4524474"/>
            <a:ext cx="334505" cy="373317"/>
          </a:xfrm>
          <a:custGeom>
            <a:avLst/>
            <a:gdLst>
              <a:gd name="connsiteX0" fmla="*/ 0 w 288032"/>
              <a:gd name="connsiteY0" fmla="*/ 0 h 324036"/>
              <a:gd name="connsiteX1" fmla="*/ 288032 w 288032"/>
              <a:gd name="connsiteY1" fmla="*/ 0 h 324036"/>
              <a:gd name="connsiteX2" fmla="*/ 288032 w 288032"/>
              <a:gd name="connsiteY2" fmla="*/ 324036 h 324036"/>
              <a:gd name="connsiteX3" fmla="*/ 0 w 288032"/>
              <a:gd name="connsiteY3" fmla="*/ 324036 h 324036"/>
              <a:gd name="connsiteX4" fmla="*/ 0 w 288032"/>
              <a:gd name="connsiteY4" fmla="*/ 0 h 324036"/>
              <a:gd name="connsiteX0" fmla="*/ 0 w 314225"/>
              <a:gd name="connsiteY0" fmla="*/ 0 h 376424"/>
              <a:gd name="connsiteX1" fmla="*/ 288032 w 314225"/>
              <a:gd name="connsiteY1" fmla="*/ 0 h 376424"/>
              <a:gd name="connsiteX2" fmla="*/ 314225 w 314225"/>
              <a:gd name="connsiteY2" fmla="*/ 376424 h 376424"/>
              <a:gd name="connsiteX3" fmla="*/ 0 w 314225"/>
              <a:gd name="connsiteY3" fmla="*/ 324036 h 376424"/>
              <a:gd name="connsiteX4" fmla="*/ 0 w 314225"/>
              <a:gd name="connsiteY4" fmla="*/ 0 h 376424"/>
              <a:gd name="connsiteX0" fmla="*/ 0 w 314225"/>
              <a:gd name="connsiteY0" fmla="*/ 0 h 376424"/>
              <a:gd name="connsiteX1" fmla="*/ 288032 w 314225"/>
              <a:gd name="connsiteY1" fmla="*/ 0 h 376424"/>
              <a:gd name="connsiteX2" fmla="*/ 314225 w 314225"/>
              <a:gd name="connsiteY2" fmla="*/ 376424 h 376424"/>
              <a:gd name="connsiteX3" fmla="*/ 0 w 314225"/>
              <a:gd name="connsiteY3" fmla="*/ 324036 h 376424"/>
              <a:gd name="connsiteX4" fmla="*/ 0 w 314225"/>
              <a:gd name="connsiteY4" fmla="*/ 0 h 376424"/>
              <a:gd name="connsiteX0" fmla="*/ 0 w 314225"/>
              <a:gd name="connsiteY0" fmla="*/ 0 h 383423"/>
              <a:gd name="connsiteX1" fmla="*/ 288032 w 314225"/>
              <a:gd name="connsiteY1" fmla="*/ 0 h 383423"/>
              <a:gd name="connsiteX2" fmla="*/ 314225 w 314225"/>
              <a:gd name="connsiteY2" fmla="*/ 376424 h 383423"/>
              <a:gd name="connsiteX3" fmla="*/ 0 w 314225"/>
              <a:gd name="connsiteY3" fmla="*/ 324036 h 383423"/>
              <a:gd name="connsiteX4" fmla="*/ 0 w 314225"/>
              <a:gd name="connsiteY4" fmla="*/ 0 h 383423"/>
              <a:gd name="connsiteX0" fmla="*/ 0 w 314225"/>
              <a:gd name="connsiteY0" fmla="*/ 0 h 385223"/>
              <a:gd name="connsiteX1" fmla="*/ 288032 w 314225"/>
              <a:gd name="connsiteY1" fmla="*/ 0 h 385223"/>
              <a:gd name="connsiteX2" fmla="*/ 314225 w 314225"/>
              <a:gd name="connsiteY2" fmla="*/ 376424 h 385223"/>
              <a:gd name="connsiteX3" fmla="*/ 0 w 314225"/>
              <a:gd name="connsiteY3" fmla="*/ 324036 h 385223"/>
              <a:gd name="connsiteX4" fmla="*/ 0 w 314225"/>
              <a:gd name="connsiteY4" fmla="*/ 0 h 385223"/>
              <a:gd name="connsiteX0" fmla="*/ 0 w 314225"/>
              <a:gd name="connsiteY0" fmla="*/ 0 h 385223"/>
              <a:gd name="connsiteX1" fmla="*/ 295176 w 314225"/>
              <a:gd name="connsiteY1" fmla="*/ 11906 h 385223"/>
              <a:gd name="connsiteX2" fmla="*/ 314225 w 314225"/>
              <a:gd name="connsiteY2" fmla="*/ 376424 h 385223"/>
              <a:gd name="connsiteX3" fmla="*/ 0 w 314225"/>
              <a:gd name="connsiteY3" fmla="*/ 324036 h 385223"/>
              <a:gd name="connsiteX4" fmla="*/ 0 w 314225"/>
              <a:gd name="connsiteY4" fmla="*/ 0 h 385223"/>
              <a:gd name="connsiteX0" fmla="*/ 0 w 314225"/>
              <a:gd name="connsiteY0" fmla="*/ 0 h 385223"/>
              <a:gd name="connsiteX1" fmla="*/ 295176 w 314225"/>
              <a:gd name="connsiteY1" fmla="*/ 11906 h 385223"/>
              <a:gd name="connsiteX2" fmla="*/ 314225 w 314225"/>
              <a:gd name="connsiteY2" fmla="*/ 376424 h 385223"/>
              <a:gd name="connsiteX3" fmla="*/ 0 w 314225"/>
              <a:gd name="connsiteY3" fmla="*/ 324036 h 385223"/>
              <a:gd name="connsiteX4" fmla="*/ 0 w 314225"/>
              <a:gd name="connsiteY4" fmla="*/ 0 h 385223"/>
              <a:gd name="connsiteX0" fmla="*/ 0 w 317836"/>
              <a:gd name="connsiteY0" fmla="*/ 0 h 385223"/>
              <a:gd name="connsiteX1" fmla="*/ 295176 w 317836"/>
              <a:gd name="connsiteY1" fmla="*/ 11906 h 385223"/>
              <a:gd name="connsiteX2" fmla="*/ 314225 w 317836"/>
              <a:gd name="connsiteY2" fmla="*/ 376424 h 385223"/>
              <a:gd name="connsiteX3" fmla="*/ 0 w 317836"/>
              <a:gd name="connsiteY3" fmla="*/ 324036 h 385223"/>
              <a:gd name="connsiteX4" fmla="*/ 0 w 317836"/>
              <a:gd name="connsiteY4" fmla="*/ 0 h 385223"/>
              <a:gd name="connsiteX0" fmla="*/ 295176 w 386616"/>
              <a:gd name="connsiteY0" fmla="*/ 11906 h 385223"/>
              <a:gd name="connsiteX1" fmla="*/ 314225 w 386616"/>
              <a:gd name="connsiteY1" fmla="*/ 376424 h 385223"/>
              <a:gd name="connsiteX2" fmla="*/ 0 w 386616"/>
              <a:gd name="connsiteY2" fmla="*/ 324036 h 385223"/>
              <a:gd name="connsiteX3" fmla="*/ 0 w 386616"/>
              <a:gd name="connsiteY3" fmla="*/ 0 h 385223"/>
              <a:gd name="connsiteX4" fmla="*/ 386616 w 386616"/>
              <a:gd name="connsiteY4" fmla="*/ 103346 h 385223"/>
              <a:gd name="connsiteX0" fmla="*/ 295176 w 386616"/>
              <a:gd name="connsiteY0" fmla="*/ 11906 h 385223"/>
              <a:gd name="connsiteX1" fmla="*/ 314225 w 386616"/>
              <a:gd name="connsiteY1" fmla="*/ 376424 h 385223"/>
              <a:gd name="connsiteX2" fmla="*/ 0 w 386616"/>
              <a:gd name="connsiteY2" fmla="*/ 324036 h 385223"/>
              <a:gd name="connsiteX3" fmla="*/ 0 w 386616"/>
              <a:gd name="connsiteY3" fmla="*/ 0 h 385223"/>
              <a:gd name="connsiteX4" fmla="*/ 386616 w 386616"/>
              <a:gd name="connsiteY4" fmla="*/ 103346 h 385223"/>
              <a:gd name="connsiteX0" fmla="*/ 295176 w 317836"/>
              <a:gd name="connsiteY0" fmla="*/ 11906 h 385223"/>
              <a:gd name="connsiteX1" fmla="*/ 314225 w 317836"/>
              <a:gd name="connsiteY1" fmla="*/ 376424 h 385223"/>
              <a:gd name="connsiteX2" fmla="*/ 0 w 317836"/>
              <a:gd name="connsiteY2" fmla="*/ 324036 h 385223"/>
              <a:gd name="connsiteX3" fmla="*/ 0 w 317836"/>
              <a:gd name="connsiteY3" fmla="*/ 0 h 385223"/>
              <a:gd name="connsiteX0" fmla="*/ 311845 w 334505"/>
              <a:gd name="connsiteY0" fmla="*/ 0 h 373317"/>
              <a:gd name="connsiteX1" fmla="*/ 330894 w 334505"/>
              <a:gd name="connsiteY1" fmla="*/ 364518 h 373317"/>
              <a:gd name="connsiteX2" fmla="*/ 16669 w 334505"/>
              <a:gd name="connsiteY2" fmla="*/ 312130 h 373317"/>
              <a:gd name="connsiteX3" fmla="*/ 0 w 334505"/>
              <a:gd name="connsiteY3" fmla="*/ 80963 h 37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505" h="373317">
                <a:moveTo>
                  <a:pt x="311845" y="0"/>
                </a:moveTo>
                <a:cubicBezTo>
                  <a:pt x="327720" y="116743"/>
                  <a:pt x="341212" y="240630"/>
                  <a:pt x="330894" y="364518"/>
                </a:cubicBezTo>
                <a:cubicBezTo>
                  <a:pt x="180908" y="392298"/>
                  <a:pt x="78548" y="348643"/>
                  <a:pt x="16669" y="312130"/>
                </a:cubicBezTo>
                <a:lnTo>
                  <a:pt x="0" y="80963"/>
                </a:ln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8" name="正方形/長方形 11">
            <a:extLst>
              <a:ext uri="{FF2B5EF4-FFF2-40B4-BE49-F238E27FC236}">
                <a16:creationId xmlns:a16="http://schemas.microsoft.com/office/drawing/2014/main" id="{F8D692EE-AA75-46C9-8B89-B01F6CF19B79}"/>
              </a:ext>
            </a:extLst>
          </p:cNvPr>
          <p:cNvSpPr/>
          <p:nvPr/>
        </p:nvSpPr>
        <p:spPr>
          <a:xfrm>
            <a:off x="2753084" y="4366839"/>
            <a:ext cx="308174" cy="596491"/>
          </a:xfrm>
          <a:custGeom>
            <a:avLst/>
            <a:gdLst>
              <a:gd name="connsiteX0" fmla="*/ 0 w 576064"/>
              <a:gd name="connsiteY0" fmla="*/ 0 h 900100"/>
              <a:gd name="connsiteX1" fmla="*/ 576064 w 576064"/>
              <a:gd name="connsiteY1" fmla="*/ 0 h 900100"/>
              <a:gd name="connsiteX2" fmla="*/ 576064 w 576064"/>
              <a:gd name="connsiteY2" fmla="*/ 900100 h 900100"/>
              <a:gd name="connsiteX3" fmla="*/ 0 w 576064"/>
              <a:gd name="connsiteY3" fmla="*/ 900100 h 900100"/>
              <a:gd name="connsiteX4" fmla="*/ 0 w 576064"/>
              <a:gd name="connsiteY4" fmla="*/ 0 h 900100"/>
              <a:gd name="connsiteX0" fmla="*/ 1653778 w 2229842"/>
              <a:gd name="connsiteY0" fmla="*/ 0 h 900100"/>
              <a:gd name="connsiteX1" fmla="*/ 2229842 w 2229842"/>
              <a:gd name="connsiteY1" fmla="*/ 0 h 900100"/>
              <a:gd name="connsiteX2" fmla="*/ 2229842 w 2229842"/>
              <a:gd name="connsiteY2" fmla="*/ 900100 h 900100"/>
              <a:gd name="connsiteX3" fmla="*/ 0 w 2229842"/>
              <a:gd name="connsiteY3" fmla="*/ 789372 h 900100"/>
              <a:gd name="connsiteX4" fmla="*/ 1653778 w 2229842"/>
              <a:gd name="connsiteY4" fmla="*/ 0 h 900100"/>
              <a:gd name="connsiteX0" fmla="*/ 1653778 w 2229842"/>
              <a:gd name="connsiteY0" fmla="*/ 0 h 810803"/>
              <a:gd name="connsiteX1" fmla="*/ 2229842 w 2229842"/>
              <a:gd name="connsiteY1" fmla="*/ 0 h 810803"/>
              <a:gd name="connsiteX2" fmla="*/ 222448 w 2229842"/>
              <a:gd name="connsiteY2" fmla="*/ 810803 h 810803"/>
              <a:gd name="connsiteX3" fmla="*/ 0 w 2229842"/>
              <a:gd name="connsiteY3" fmla="*/ 789372 h 810803"/>
              <a:gd name="connsiteX4" fmla="*/ 1653778 w 2229842"/>
              <a:gd name="connsiteY4" fmla="*/ 0 h 810803"/>
              <a:gd name="connsiteX0" fmla="*/ 0 w 2315568"/>
              <a:gd name="connsiteY0" fmla="*/ 296466 h 810803"/>
              <a:gd name="connsiteX1" fmla="*/ 2315568 w 2315568"/>
              <a:gd name="connsiteY1" fmla="*/ 0 h 810803"/>
              <a:gd name="connsiteX2" fmla="*/ 308174 w 2315568"/>
              <a:gd name="connsiteY2" fmla="*/ 810803 h 810803"/>
              <a:gd name="connsiteX3" fmla="*/ 85726 w 2315568"/>
              <a:gd name="connsiteY3" fmla="*/ 789372 h 810803"/>
              <a:gd name="connsiteX4" fmla="*/ 0 w 2315568"/>
              <a:gd name="connsiteY4" fmla="*/ 296466 h 810803"/>
              <a:gd name="connsiteX0" fmla="*/ 0 w 308174"/>
              <a:gd name="connsiteY0" fmla="*/ 82154 h 596491"/>
              <a:gd name="connsiteX1" fmla="*/ 283171 w 308174"/>
              <a:gd name="connsiteY1" fmla="*/ 0 h 596491"/>
              <a:gd name="connsiteX2" fmla="*/ 308174 w 308174"/>
              <a:gd name="connsiteY2" fmla="*/ 596491 h 596491"/>
              <a:gd name="connsiteX3" fmla="*/ 85726 w 308174"/>
              <a:gd name="connsiteY3" fmla="*/ 575060 h 596491"/>
              <a:gd name="connsiteX4" fmla="*/ 0 w 308174"/>
              <a:gd name="connsiteY4" fmla="*/ 82154 h 596491"/>
              <a:gd name="connsiteX0" fmla="*/ 0 w 308174"/>
              <a:gd name="connsiteY0" fmla="*/ 82154 h 596491"/>
              <a:gd name="connsiteX1" fmla="*/ 283171 w 308174"/>
              <a:gd name="connsiteY1" fmla="*/ 0 h 596491"/>
              <a:gd name="connsiteX2" fmla="*/ 208000 w 308174"/>
              <a:gd name="connsiteY2" fmla="*/ 383755 h 596491"/>
              <a:gd name="connsiteX3" fmla="*/ 308174 w 308174"/>
              <a:gd name="connsiteY3" fmla="*/ 596491 h 596491"/>
              <a:gd name="connsiteX4" fmla="*/ 85726 w 308174"/>
              <a:gd name="connsiteY4" fmla="*/ 575060 h 596491"/>
              <a:gd name="connsiteX5" fmla="*/ 0 w 308174"/>
              <a:gd name="connsiteY5" fmla="*/ 82154 h 596491"/>
              <a:gd name="connsiteX0" fmla="*/ 0 w 308174"/>
              <a:gd name="connsiteY0" fmla="*/ 82154 h 596491"/>
              <a:gd name="connsiteX1" fmla="*/ 283171 w 308174"/>
              <a:gd name="connsiteY1" fmla="*/ 0 h 596491"/>
              <a:gd name="connsiteX2" fmla="*/ 208000 w 308174"/>
              <a:gd name="connsiteY2" fmla="*/ 383755 h 596491"/>
              <a:gd name="connsiteX3" fmla="*/ 308174 w 308174"/>
              <a:gd name="connsiteY3" fmla="*/ 596491 h 596491"/>
              <a:gd name="connsiteX4" fmla="*/ 85726 w 308174"/>
              <a:gd name="connsiteY4" fmla="*/ 575060 h 596491"/>
              <a:gd name="connsiteX5" fmla="*/ 0 w 308174"/>
              <a:gd name="connsiteY5" fmla="*/ 82154 h 596491"/>
              <a:gd name="connsiteX0" fmla="*/ 0 w 308174"/>
              <a:gd name="connsiteY0" fmla="*/ 96442 h 596491"/>
              <a:gd name="connsiteX1" fmla="*/ 283171 w 308174"/>
              <a:gd name="connsiteY1" fmla="*/ 0 h 596491"/>
              <a:gd name="connsiteX2" fmla="*/ 208000 w 308174"/>
              <a:gd name="connsiteY2" fmla="*/ 383755 h 596491"/>
              <a:gd name="connsiteX3" fmla="*/ 308174 w 308174"/>
              <a:gd name="connsiteY3" fmla="*/ 596491 h 596491"/>
              <a:gd name="connsiteX4" fmla="*/ 85726 w 308174"/>
              <a:gd name="connsiteY4" fmla="*/ 575060 h 596491"/>
              <a:gd name="connsiteX5" fmla="*/ 0 w 308174"/>
              <a:gd name="connsiteY5" fmla="*/ 96442 h 596491"/>
              <a:gd name="connsiteX0" fmla="*/ 0 w 308174"/>
              <a:gd name="connsiteY0" fmla="*/ 96442 h 596491"/>
              <a:gd name="connsiteX1" fmla="*/ 283171 w 308174"/>
              <a:gd name="connsiteY1" fmla="*/ 0 h 596491"/>
              <a:gd name="connsiteX2" fmla="*/ 208000 w 308174"/>
              <a:gd name="connsiteY2" fmla="*/ 383755 h 596491"/>
              <a:gd name="connsiteX3" fmla="*/ 308174 w 308174"/>
              <a:gd name="connsiteY3" fmla="*/ 596491 h 596491"/>
              <a:gd name="connsiteX4" fmla="*/ 85726 w 308174"/>
              <a:gd name="connsiteY4" fmla="*/ 575060 h 596491"/>
              <a:gd name="connsiteX5" fmla="*/ 0 w 308174"/>
              <a:gd name="connsiteY5" fmla="*/ 96442 h 596491"/>
              <a:gd name="connsiteX0" fmla="*/ 0 w 308174"/>
              <a:gd name="connsiteY0" fmla="*/ 96442 h 596491"/>
              <a:gd name="connsiteX1" fmla="*/ 283171 w 308174"/>
              <a:gd name="connsiteY1" fmla="*/ 0 h 596491"/>
              <a:gd name="connsiteX2" fmla="*/ 208000 w 308174"/>
              <a:gd name="connsiteY2" fmla="*/ 383755 h 596491"/>
              <a:gd name="connsiteX3" fmla="*/ 308174 w 308174"/>
              <a:gd name="connsiteY3" fmla="*/ 596491 h 596491"/>
              <a:gd name="connsiteX4" fmla="*/ 85726 w 308174"/>
              <a:gd name="connsiteY4" fmla="*/ 575060 h 596491"/>
              <a:gd name="connsiteX5" fmla="*/ 0 w 308174"/>
              <a:gd name="connsiteY5" fmla="*/ 96442 h 596491"/>
              <a:gd name="connsiteX0" fmla="*/ 0 w 308174"/>
              <a:gd name="connsiteY0" fmla="*/ 96442 h 596491"/>
              <a:gd name="connsiteX1" fmla="*/ 283171 w 308174"/>
              <a:gd name="connsiteY1" fmla="*/ 0 h 596491"/>
              <a:gd name="connsiteX2" fmla="*/ 208000 w 308174"/>
              <a:gd name="connsiteY2" fmla="*/ 383755 h 596491"/>
              <a:gd name="connsiteX3" fmla="*/ 308174 w 308174"/>
              <a:gd name="connsiteY3" fmla="*/ 596491 h 596491"/>
              <a:gd name="connsiteX4" fmla="*/ 85726 w 308174"/>
              <a:gd name="connsiteY4" fmla="*/ 575060 h 596491"/>
              <a:gd name="connsiteX5" fmla="*/ 0 w 308174"/>
              <a:gd name="connsiteY5" fmla="*/ 96442 h 59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174" h="596491">
                <a:moveTo>
                  <a:pt x="0" y="96442"/>
                </a:moveTo>
                <a:cubicBezTo>
                  <a:pt x="94390" y="47626"/>
                  <a:pt x="188781" y="13098"/>
                  <a:pt x="283171" y="0"/>
                </a:cubicBezTo>
                <a:cubicBezTo>
                  <a:pt x="218823" y="133872"/>
                  <a:pt x="204482" y="267743"/>
                  <a:pt x="208000" y="383755"/>
                </a:cubicBezTo>
                <a:lnTo>
                  <a:pt x="308174" y="596491"/>
                </a:lnTo>
                <a:lnTo>
                  <a:pt x="85726" y="575060"/>
                </a:lnTo>
                <a:lnTo>
                  <a:pt x="0" y="96442"/>
                </a:lnTo>
                <a:close/>
              </a:path>
            </a:pathLst>
          </a:custGeom>
          <a:solidFill>
            <a:srgbClr val="5D1F2F"/>
          </a:solidFill>
          <a:ln w="19050" cap="rnd">
            <a:solidFill>
              <a:srgbClr val="5D1F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9" name="正方形/長方形 33">
            <a:extLst>
              <a:ext uri="{FF2B5EF4-FFF2-40B4-BE49-F238E27FC236}">
                <a16:creationId xmlns:a16="http://schemas.microsoft.com/office/drawing/2014/main" id="{8496C0E2-5D3F-4819-9B25-B7FE40B44A72}"/>
              </a:ext>
            </a:extLst>
          </p:cNvPr>
          <p:cNvSpPr/>
          <p:nvPr/>
        </p:nvSpPr>
        <p:spPr>
          <a:xfrm>
            <a:off x="3050332" y="4540859"/>
            <a:ext cx="275270" cy="360202"/>
          </a:xfrm>
          <a:custGeom>
            <a:avLst/>
            <a:gdLst>
              <a:gd name="connsiteX0" fmla="*/ 0 w 180020"/>
              <a:gd name="connsiteY0" fmla="*/ 0 h 432048"/>
              <a:gd name="connsiteX1" fmla="*/ 180020 w 180020"/>
              <a:gd name="connsiteY1" fmla="*/ 0 h 432048"/>
              <a:gd name="connsiteX2" fmla="*/ 180020 w 180020"/>
              <a:gd name="connsiteY2" fmla="*/ 432048 h 432048"/>
              <a:gd name="connsiteX3" fmla="*/ 0 w 180020"/>
              <a:gd name="connsiteY3" fmla="*/ 432048 h 432048"/>
              <a:gd name="connsiteX4" fmla="*/ 0 w 180020"/>
              <a:gd name="connsiteY4" fmla="*/ 0 h 432048"/>
              <a:gd name="connsiteX0" fmla="*/ 0 w 237170"/>
              <a:gd name="connsiteY0" fmla="*/ 0 h 432048"/>
              <a:gd name="connsiteX1" fmla="*/ 237170 w 237170"/>
              <a:gd name="connsiteY1" fmla="*/ 64294 h 432048"/>
              <a:gd name="connsiteX2" fmla="*/ 180020 w 237170"/>
              <a:gd name="connsiteY2" fmla="*/ 432048 h 432048"/>
              <a:gd name="connsiteX3" fmla="*/ 0 w 237170"/>
              <a:gd name="connsiteY3" fmla="*/ 432048 h 432048"/>
              <a:gd name="connsiteX4" fmla="*/ 0 w 237170"/>
              <a:gd name="connsiteY4" fmla="*/ 0 h 432048"/>
              <a:gd name="connsiteX0" fmla="*/ 0 w 237170"/>
              <a:gd name="connsiteY0" fmla="*/ 0 h 432048"/>
              <a:gd name="connsiteX1" fmla="*/ 237170 w 237170"/>
              <a:gd name="connsiteY1" fmla="*/ 64294 h 432048"/>
              <a:gd name="connsiteX2" fmla="*/ 106201 w 237170"/>
              <a:gd name="connsiteY2" fmla="*/ 270123 h 432048"/>
              <a:gd name="connsiteX3" fmla="*/ 0 w 237170"/>
              <a:gd name="connsiteY3" fmla="*/ 432048 h 432048"/>
              <a:gd name="connsiteX4" fmla="*/ 0 w 237170"/>
              <a:gd name="connsiteY4" fmla="*/ 0 h 432048"/>
              <a:gd name="connsiteX0" fmla="*/ 0 w 237170"/>
              <a:gd name="connsiteY0" fmla="*/ 0 h 432048"/>
              <a:gd name="connsiteX1" fmla="*/ 237170 w 237170"/>
              <a:gd name="connsiteY1" fmla="*/ 64294 h 432048"/>
              <a:gd name="connsiteX2" fmla="*/ 175257 w 237170"/>
              <a:gd name="connsiteY2" fmla="*/ 403473 h 432048"/>
              <a:gd name="connsiteX3" fmla="*/ 0 w 237170"/>
              <a:gd name="connsiteY3" fmla="*/ 432048 h 432048"/>
              <a:gd name="connsiteX4" fmla="*/ 0 w 237170"/>
              <a:gd name="connsiteY4" fmla="*/ 0 h 432048"/>
              <a:gd name="connsiteX0" fmla="*/ 0 w 237170"/>
              <a:gd name="connsiteY0" fmla="*/ 0 h 420142"/>
              <a:gd name="connsiteX1" fmla="*/ 237170 w 237170"/>
              <a:gd name="connsiteY1" fmla="*/ 64294 h 420142"/>
              <a:gd name="connsiteX2" fmla="*/ 175257 w 237170"/>
              <a:gd name="connsiteY2" fmla="*/ 403473 h 420142"/>
              <a:gd name="connsiteX3" fmla="*/ 45243 w 237170"/>
              <a:gd name="connsiteY3" fmla="*/ 420142 h 420142"/>
              <a:gd name="connsiteX4" fmla="*/ 0 w 237170"/>
              <a:gd name="connsiteY4" fmla="*/ 0 h 420142"/>
              <a:gd name="connsiteX0" fmla="*/ 0 w 237170"/>
              <a:gd name="connsiteY0" fmla="*/ 0 h 420746"/>
              <a:gd name="connsiteX1" fmla="*/ 237170 w 237170"/>
              <a:gd name="connsiteY1" fmla="*/ 64294 h 420746"/>
              <a:gd name="connsiteX2" fmla="*/ 175257 w 237170"/>
              <a:gd name="connsiteY2" fmla="*/ 403473 h 420746"/>
              <a:gd name="connsiteX3" fmla="*/ 45243 w 237170"/>
              <a:gd name="connsiteY3" fmla="*/ 420142 h 420746"/>
              <a:gd name="connsiteX4" fmla="*/ 0 w 237170"/>
              <a:gd name="connsiteY4" fmla="*/ 0 h 420746"/>
              <a:gd name="connsiteX0" fmla="*/ 0 w 237170"/>
              <a:gd name="connsiteY0" fmla="*/ 0 h 424496"/>
              <a:gd name="connsiteX1" fmla="*/ 237170 w 237170"/>
              <a:gd name="connsiteY1" fmla="*/ 64294 h 424496"/>
              <a:gd name="connsiteX2" fmla="*/ 175257 w 237170"/>
              <a:gd name="connsiteY2" fmla="*/ 403473 h 424496"/>
              <a:gd name="connsiteX3" fmla="*/ 45243 w 237170"/>
              <a:gd name="connsiteY3" fmla="*/ 420142 h 424496"/>
              <a:gd name="connsiteX4" fmla="*/ 0 w 237170"/>
              <a:gd name="connsiteY4" fmla="*/ 0 h 424496"/>
              <a:gd name="connsiteX0" fmla="*/ 0 w 237170"/>
              <a:gd name="connsiteY0" fmla="*/ 0 h 424496"/>
              <a:gd name="connsiteX1" fmla="*/ 237170 w 237170"/>
              <a:gd name="connsiteY1" fmla="*/ 64294 h 424496"/>
              <a:gd name="connsiteX2" fmla="*/ 175257 w 237170"/>
              <a:gd name="connsiteY2" fmla="*/ 403473 h 424496"/>
              <a:gd name="connsiteX3" fmla="*/ 45243 w 237170"/>
              <a:gd name="connsiteY3" fmla="*/ 420142 h 424496"/>
              <a:gd name="connsiteX4" fmla="*/ 0 w 237170"/>
              <a:gd name="connsiteY4" fmla="*/ 0 h 424496"/>
              <a:gd name="connsiteX0" fmla="*/ 0 w 237170"/>
              <a:gd name="connsiteY0" fmla="*/ 0 h 424496"/>
              <a:gd name="connsiteX1" fmla="*/ 237170 w 237170"/>
              <a:gd name="connsiteY1" fmla="*/ 64294 h 424496"/>
              <a:gd name="connsiteX2" fmla="*/ 175257 w 237170"/>
              <a:gd name="connsiteY2" fmla="*/ 403473 h 424496"/>
              <a:gd name="connsiteX3" fmla="*/ 45243 w 237170"/>
              <a:gd name="connsiteY3" fmla="*/ 420142 h 424496"/>
              <a:gd name="connsiteX4" fmla="*/ 0 w 237170"/>
              <a:gd name="connsiteY4" fmla="*/ 0 h 424496"/>
              <a:gd name="connsiteX0" fmla="*/ 0 w 237170"/>
              <a:gd name="connsiteY0" fmla="*/ 0 h 424496"/>
              <a:gd name="connsiteX1" fmla="*/ 237170 w 237170"/>
              <a:gd name="connsiteY1" fmla="*/ 64294 h 424496"/>
              <a:gd name="connsiteX2" fmla="*/ 175257 w 237170"/>
              <a:gd name="connsiteY2" fmla="*/ 403473 h 424496"/>
              <a:gd name="connsiteX3" fmla="*/ 45243 w 237170"/>
              <a:gd name="connsiteY3" fmla="*/ 420142 h 424496"/>
              <a:gd name="connsiteX4" fmla="*/ 0 w 237170"/>
              <a:gd name="connsiteY4" fmla="*/ 0 h 424496"/>
              <a:gd name="connsiteX0" fmla="*/ 237170 w 328610"/>
              <a:gd name="connsiteY0" fmla="*/ 64294 h 424496"/>
              <a:gd name="connsiteX1" fmla="*/ 175257 w 328610"/>
              <a:gd name="connsiteY1" fmla="*/ 403473 h 424496"/>
              <a:gd name="connsiteX2" fmla="*/ 45243 w 328610"/>
              <a:gd name="connsiteY2" fmla="*/ 420142 h 424496"/>
              <a:gd name="connsiteX3" fmla="*/ 0 w 328610"/>
              <a:gd name="connsiteY3" fmla="*/ 0 h 424496"/>
              <a:gd name="connsiteX4" fmla="*/ 328610 w 328610"/>
              <a:gd name="connsiteY4" fmla="*/ 155734 h 424496"/>
              <a:gd name="connsiteX0" fmla="*/ 237170 w 328610"/>
              <a:gd name="connsiteY0" fmla="*/ 64294 h 424496"/>
              <a:gd name="connsiteX1" fmla="*/ 175257 w 328610"/>
              <a:gd name="connsiteY1" fmla="*/ 403473 h 424496"/>
              <a:gd name="connsiteX2" fmla="*/ 45243 w 328610"/>
              <a:gd name="connsiteY2" fmla="*/ 420142 h 424496"/>
              <a:gd name="connsiteX3" fmla="*/ 0 w 328610"/>
              <a:gd name="connsiteY3" fmla="*/ 0 h 424496"/>
              <a:gd name="connsiteX4" fmla="*/ 328610 w 328610"/>
              <a:gd name="connsiteY4" fmla="*/ 155734 h 424496"/>
              <a:gd name="connsiteX0" fmla="*/ 237170 w 237170"/>
              <a:gd name="connsiteY0" fmla="*/ 64294 h 424496"/>
              <a:gd name="connsiteX1" fmla="*/ 175257 w 237170"/>
              <a:gd name="connsiteY1" fmla="*/ 403473 h 424496"/>
              <a:gd name="connsiteX2" fmla="*/ 45243 w 237170"/>
              <a:gd name="connsiteY2" fmla="*/ 420142 h 424496"/>
              <a:gd name="connsiteX3" fmla="*/ 0 w 237170"/>
              <a:gd name="connsiteY3" fmla="*/ 0 h 424496"/>
              <a:gd name="connsiteX0" fmla="*/ 284795 w 284795"/>
              <a:gd name="connsiteY0" fmla="*/ 42863 h 403065"/>
              <a:gd name="connsiteX1" fmla="*/ 222882 w 284795"/>
              <a:gd name="connsiteY1" fmla="*/ 382042 h 403065"/>
              <a:gd name="connsiteX2" fmla="*/ 92868 w 284795"/>
              <a:gd name="connsiteY2" fmla="*/ 398711 h 403065"/>
              <a:gd name="connsiteX3" fmla="*/ 0 w 284795"/>
              <a:gd name="connsiteY3" fmla="*/ 0 h 403065"/>
              <a:gd name="connsiteX0" fmla="*/ 275270 w 275270"/>
              <a:gd name="connsiteY0" fmla="*/ 0 h 360202"/>
              <a:gd name="connsiteX1" fmla="*/ 213357 w 275270"/>
              <a:gd name="connsiteY1" fmla="*/ 339179 h 360202"/>
              <a:gd name="connsiteX2" fmla="*/ 83343 w 275270"/>
              <a:gd name="connsiteY2" fmla="*/ 355848 h 360202"/>
              <a:gd name="connsiteX3" fmla="*/ 0 w 275270"/>
              <a:gd name="connsiteY3" fmla="*/ 88106 h 36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70" h="360202">
                <a:moveTo>
                  <a:pt x="275270" y="0"/>
                </a:moveTo>
                <a:cubicBezTo>
                  <a:pt x="226057" y="110679"/>
                  <a:pt x="186370" y="223738"/>
                  <a:pt x="213357" y="339179"/>
                </a:cubicBezTo>
                <a:cubicBezTo>
                  <a:pt x="155732" y="368547"/>
                  <a:pt x="126681" y="359817"/>
                  <a:pt x="83343" y="355848"/>
                </a:cubicBezTo>
                <a:lnTo>
                  <a:pt x="0" y="88106"/>
                </a:ln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フリーフォーム: 図形 209">
            <a:extLst>
              <a:ext uri="{FF2B5EF4-FFF2-40B4-BE49-F238E27FC236}">
                <a16:creationId xmlns:a16="http://schemas.microsoft.com/office/drawing/2014/main" id="{1520D45C-6097-4B8D-8865-04A173228502}"/>
              </a:ext>
            </a:extLst>
          </p:cNvPr>
          <p:cNvSpPr/>
          <p:nvPr/>
        </p:nvSpPr>
        <p:spPr>
          <a:xfrm>
            <a:off x="3445669" y="4712494"/>
            <a:ext cx="266700" cy="76200"/>
          </a:xfrm>
          <a:custGeom>
            <a:avLst/>
            <a:gdLst>
              <a:gd name="connsiteX0" fmla="*/ 0 w 266700"/>
              <a:gd name="connsiteY0" fmla="*/ 0 h 76200"/>
              <a:gd name="connsiteX1" fmla="*/ 266700 w 266700"/>
              <a:gd name="connsiteY1" fmla="*/ 76200 h 76200"/>
              <a:gd name="connsiteX0" fmla="*/ 0 w 266700"/>
              <a:gd name="connsiteY0" fmla="*/ 0 h 76200"/>
              <a:gd name="connsiteX1" fmla="*/ 266700 w 266700"/>
              <a:gd name="connsiteY1" fmla="*/ 76200 h 76200"/>
              <a:gd name="connsiteX0" fmla="*/ 0 w 266700"/>
              <a:gd name="connsiteY0" fmla="*/ 0 h 76200"/>
              <a:gd name="connsiteX1" fmla="*/ 266700 w 2667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76200">
                <a:moveTo>
                  <a:pt x="0" y="0"/>
                </a:moveTo>
                <a:cubicBezTo>
                  <a:pt x="98425" y="46832"/>
                  <a:pt x="168275" y="57944"/>
                  <a:pt x="266700" y="76200"/>
                </a:cubicBezTo>
              </a:path>
            </a:pathLst>
          </a:custGeom>
          <a:solidFill>
            <a:srgbClr val="5D1F2F"/>
          </a:solidFill>
          <a:ln w="28575" cap="rnd">
            <a:solidFill>
              <a:srgbClr val="3B19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90">
            <a:extLst>
              <a:ext uri="{FF2B5EF4-FFF2-40B4-BE49-F238E27FC236}">
                <a16:creationId xmlns:a16="http://schemas.microsoft.com/office/drawing/2014/main" id="{C5037F2A-5B08-4ECA-87A1-88F5A430F319}"/>
              </a:ext>
            </a:extLst>
          </p:cNvPr>
          <p:cNvSpPr/>
          <p:nvPr/>
        </p:nvSpPr>
        <p:spPr>
          <a:xfrm>
            <a:off x="3231877" y="3962598"/>
            <a:ext cx="151631" cy="114606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71437 w 504056"/>
              <a:gd name="connsiteY3" fmla="*/ 164493 h 324036"/>
              <a:gd name="connsiteX4" fmla="*/ 0 w 504056"/>
              <a:gd name="connsiteY4" fmla="*/ 0 h 324036"/>
              <a:gd name="connsiteX0" fmla="*/ 0 w 504056"/>
              <a:gd name="connsiteY0" fmla="*/ 0 h 164493"/>
              <a:gd name="connsiteX1" fmla="*/ 504056 w 504056"/>
              <a:gd name="connsiteY1" fmla="*/ 0 h 164493"/>
              <a:gd name="connsiteX2" fmla="*/ 223068 w 504056"/>
              <a:gd name="connsiteY2" fmla="*/ 62098 h 164493"/>
              <a:gd name="connsiteX3" fmla="*/ 71437 w 504056"/>
              <a:gd name="connsiteY3" fmla="*/ 164493 h 164493"/>
              <a:gd name="connsiteX4" fmla="*/ 0 w 504056"/>
              <a:gd name="connsiteY4" fmla="*/ 0 h 164493"/>
              <a:gd name="connsiteX0" fmla="*/ 0 w 504056"/>
              <a:gd name="connsiteY0" fmla="*/ 0 h 164493"/>
              <a:gd name="connsiteX1" fmla="*/ 504056 w 504056"/>
              <a:gd name="connsiteY1" fmla="*/ 0 h 164493"/>
              <a:gd name="connsiteX2" fmla="*/ 223068 w 504056"/>
              <a:gd name="connsiteY2" fmla="*/ 62098 h 164493"/>
              <a:gd name="connsiteX3" fmla="*/ 71437 w 504056"/>
              <a:gd name="connsiteY3" fmla="*/ 164493 h 164493"/>
              <a:gd name="connsiteX4" fmla="*/ 0 w 504056"/>
              <a:gd name="connsiteY4" fmla="*/ 0 h 164493"/>
              <a:gd name="connsiteX0" fmla="*/ 0 w 504056"/>
              <a:gd name="connsiteY0" fmla="*/ 0 h 182513"/>
              <a:gd name="connsiteX1" fmla="*/ 504056 w 504056"/>
              <a:gd name="connsiteY1" fmla="*/ 0 h 182513"/>
              <a:gd name="connsiteX2" fmla="*/ 223068 w 504056"/>
              <a:gd name="connsiteY2" fmla="*/ 62098 h 182513"/>
              <a:gd name="connsiteX3" fmla="*/ 71437 w 504056"/>
              <a:gd name="connsiteY3" fmla="*/ 164493 h 182513"/>
              <a:gd name="connsiteX4" fmla="*/ 0 w 504056"/>
              <a:gd name="connsiteY4" fmla="*/ 0 h 182513"/>
              <a:gd name="connsiteX0" fmla="*/ 0 w 504056"/>
              <a:gd name="connsiteY0" fmla="*/ 0 h 168237"/>
              <a:gd name="connsiteX1" fmla="*/ 504056 w 504056"/>
              <a:gd name="connsiteY1" fmla="*/ 0 h 168237"/>
              <a:gd name="connsiteX2" fmla="*/ 223068 w 504056"/>
              <a:gd name="connsiteY2" fmla="*/ 62098 h 168237"/>
              <a:gd name="connsiteX3" fmla="*/ 71437 w 504056"/>
              <a:gd name="connsiteY3" fmla="*/ 164493 h 168237"/>
              <a:gd name="connsiteX4" fmla="*/ 0 w 504056"/>
              <a:gd name="connsiteY4" fmla="*/ 0 h 168237"/>
              <a:gd name="connsiteX0" fmla="*/ 0 w 504056"/>
              <a:gd name="connsiteY0" fmla="*/ 0 h 176704"/>
              <a:gd name="connsiteX1" fmla="*/ 504056 w 504056"/>
              <a:gd name="connsiteY1" fmla="*/ 0 h 176704"/>
              <a:gd name="connsiteX2" fmla="*/ 223068 w 504056"/>
              <a:gd name="connsiteY2" fmla="*/ 62098 h 176704"/>
              <a:gd name="connsiteX3" fmla="*/ 71437 w 504056"/>
              <a:gd name="connsiteY3" fmla="*/ 164493 h 176704"/>
              <a:gd name="connsiteX4" fmla="*/ 0 w 504056"/>
              <a:gd name="connsiteY4" fmla="*/ 0 h 176704"/>
              <a:gd name="connsiteX0" fmla="*/ 0 w 223068"/>
              <a:gd name="connsiteY0" fmla="*/ 0 h 176704"/>
              <a:gd name="connsiteX1" fmla="*/ 223068 w 223068"/>
              <a:gd name="connsiteY1" fmla="*/ 62098 h 176704"/>
              <a:gd name="connsiteX2" fmla="*/ 71437 w 223068"/>
              <a:gd name="connsiteY2" fmla="*/ 164493 h 176704"/>
              <a:gd name="connsiteX3" fmla="*/ 0 w 223068"/>
              <a:gd name="connsiteY3" fmla="*/ 0 h 176704"/>
              <a:gd name="connsiteX0" fmla="*/ 45245 w 151631"/>
              <a:gd name="connsiteY0" fmla="*/ 9340 h 114606"/>
              <a:gd name="connsiteX1" fmla="*/ 151631 w 151631"/>
              <a:gd name="connsiteY1" fmla="*/ 0 h 114606"/>
              <a:gd name="connsiteX2" fmla="*/ 0 w 151631"/>
              <a:gd name="connsiteY2" fmla="*/ 102395 h 114606"/>
              <a:gd name="connsiteX3" fmla="*/ 45245 w 151631"/>
              <a:gd name="connsiteY3" fmla="*/ 9340 h 11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1" h="114606">
                <a:moveTo>
                  <a:pt x="45245" y="9340"/>
                </a:moveTo>
                <a:lnTo>
                  <a:pt x="151631" y="0"/>
                </a:lnTo>
                <a:cubicBezTo>
                  <a:pt x="134424" y="69851"/>
                  <a:pt x="124363" y="144463"/>
                  <a:pt x="0" y="102395"/>
                </a:cubicBezTo>
                <a:lnTo>
                  <a:pt x="45245" y="9340"/>
                </a:lnTo>
                <a:close/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二等辺三角形 17">
            <a:extLst>
              <a:ext uri="{FF2B5EF4-FFF2-40B4-BE49-F238E27FC236}">
                <a16:creationId xmlns:a16="http://schemas.microsoft.com/office/drawing/2014/main" id="{A3A6D540-FD36-48A1-8CAC-AD0C9CE4218C}"/>
              </a:ext>
            </a:extLst>
          </p:cNvPr>
          <p:cNvSpPr/>
          <p:nvPr/>
        </p:nvSpPr>
        <p:spPr>
          <a:xfrm>
            <a:off x="2511914" y="4379683"/>
            <a:ext cx="226696" cy="275932"/>
          </a:xfrm>
          <a:custGeom>
            <a:avLst/>
            <a:gdLst>
              <a:gd name="connsiteX0" fmla="*/ 0 w 396044"/>
              <a:gd name="connsiteY0" fmla="*/ 288032 h 288032"/>
              <a:gd name="connsiteX1" fmla="*/ 198022 w 396044"/>
              <a:gd name="connsiteY1" fmla="*/ 0 h 288032"/>
              <a:gd name="connsiteX2" fmla="*/ 396044 w 396044"/>
              <a:gd name="connsiteY2" fmla="*/ 288032 h 288032"/>
              <a:gd name="connsiteX3" fmla="*/ 0 w 396044"/>
              <a:gd name="connsiteY3" fmla="*/ 288032 h 288032"/>
              <a:gd name="connsiteX0" fmla="*/ 0 w 213793"/>
              <a:gd name="connsiteY0" fmla="*/ 278605 h 288032"/>
              <a:gd name="connsiteX1" fmla="*/ 15771 w 213793"/>
              <a:gd name="connsiteY1" fmla="*/ 0 h 288032"/>
              <a:gd name="connsiteX2" fmla="*/ 213793 w 213793"/>
              <a:gd name="connsiteY2" fmla="*/ 288032 h 288032"/>
              <a:gd name="connsiteX3" fmla="*/ 0 w 213793"/>
              <a:gd name="connsiteY3" fmla="*/ 278605 h 288032"/>
              <a:gd name="connsiteX0" fmla="*/ 172765 w 386558"/>
              <a:gd name="connsiteY0" fmla="*/ 228328 h 237755"/>
              <a:gd name="connsiteX1" fmla="*/ 0 w 386558"/>
              <a:gd name="connsiteY1" fmla="*/ 0 h 237755"/>
              <a:gd name="connsiteX2" fmla="*/ 386558 w 386558"/>
              <a:gd name="connsiteY2" fmla="*/ 237755 h 237755"/>
              <a:gd name="connsiteX3" fmla="*/ 172765 w 386558"/>
              <a:gd name="connsiteY3" fmla="*/ 228328 h 237755"/>
              <a:gd name="connsiteX0" fmla="*/ 172931 w 386724"/>
              <a:gd name="connsiteY0" fmla="*/ 228328 h 237755"/>
              <a:gd name="connsiteX1" fmla="*/ 166 w 386724"/>
              <a:gd name="connsiteY1" fmla="*/ 0 h 237755"/>
              <a:gd name="connsiteX2" fmla="*/ 386724 w 386724"/>
              <a:gd name="connsiteY2" fmla="*/ 237755 h 237755"/>
              <a:gd name="connsiteX3" fmla="*/ 172931 w 386724"/>
              <a:gd name="connsiteY3" fmla="*/ 228328 h 237755"/>
              <a:gd name="connsiteX0" fmla="*/ 216881 w 386682"/>
              <a:gd name="connsiteY0" fmla="*/ 272320 h 272320"/>
              <a:gd name="connsiteX1" fmla="*/ 124 w 386682"/>
              <a:gd name="connsiteY1" fmla="*/ 0 h 272320"/>
              <a:gd name="connsiteX2" fmla="*/ 386682 w 386682"/>
              <a:gd name="connsiteY2" fmla="*/ 237755 h 272320"/>
              <a:gd name="connsiteX3" fmla="*/ 216881 w 386682"/>
              <a:gd name="connsiteY3" fmla="*/ 272320 h 272320"/>
              <a:gd name="connsiteX0" fmla="*/ 217401 w 387202"/>
              <a:gd name="connsiteY0" fmla="*/ 272320 h 272801"/>
              <a:gd name="connsiteX1" fmla="*/ 644 w 387202"/>
              <a:gd name="connsiteY1" fmla="*/ 0 h 272801"/>
              <a:gd name="connsiteX2" fmla="*/ 387202 w 387202"/>
              <a:gd name="connsiteY2" fmla="*/ 237755 h 272801"/>
              <a:gd name="connsiteX3" fmla="*/ 217401 w 387202"/>
              <a:gd name="connsiteY3" fmla="*/ 272320 h 272801"/>
              <a:gd name="connsiteX0" fmla="*/ 217401 w 217401"/>
              <a:gd name="connsiteY0" fmla="*/ 272320 h 272801"/>
              <a:gd name="connsiteX1" fmla="*/ 644 w 217401"/>
              <a:gd name="connsiteY1" fmla="*/ 0 h 272801"/>
              <a:gd name="connsiteX2" fmla="*/ 192382 w 217401"/>
              <a:gd name="connsiteY2" fmla="*/ 218901 h 272801"/>
              <a:gd name="connsiteX3" fmla="*/ 217401 w 217401"/>
              <a:gd name="connsiteY3" fmla="*/ 272320 h 272801"/>
              <a:gd name="connsiteX0" fmla="*/ 226696 w 226696"/>
              <a:gd name="connsiteY0" fmla="*/ 275463 h 275932"/>
              <a:gd name="connsiteX1" fmla="*/ 512 w 226696"/>
              <a:gd name="connsiteY1" fmla="*/ 0 h 275932"/>
              <a:gd name="connsiteX2" fmla="*/ 201677 w 226696"/>
              <a:gd name="connsiteY2" fmla="*/ 222044 h 275932"/>
              <a:gd name="connsiteX3" fmla="*/ 226696 w 226696"/>
              <a:gd name="connsiteY3" fmla="*/ 275463 h 27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96" h="275932">
                <a:moveTo>
                  <a:pt x="226696" y="275463"/>
                </a:moveTo>
                <a:cubicBezTo>
                  <a:pt x="27706" y="284195"/>
                  <a:pt x="-4746" y="170377"/>
                  <a:pt x="512" y="0"/>
                </a:cubicBezTo>
                <a:lnTo>
                  <a:pt x="201677" y="222044"/>
                </a:lnTo>
                <a:lnTo>
                  <a:pt x="226696" y="275463"/>
                </a:lnTo>
                <a:close/>
              </a:path>
            </a:pathLst>
          </a:custGeom>
          <a:solidFill>
            <a:srgbClr val="853C4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3" name="フリーフォーム: 図形 212">
            <a:extLst>
              <a:ext uri="{FF2B5EF4-FFF2-40B4-BE49-F238E27FC236}">
                <a16:creationId xmlns:a16="http://schemas.microsoft.com/office/drawing/2014/main" id="{737072EF-7239-4F21-B14F-2B23A72DAD06}"/>
              </a:ext>
            </a:extLst>
          </p:cNvPr>
          <p:cNvSpPr/>
          <p:nvPr/>
        </p:nvSpPr>
        <p:spPr>
          <a:xfrm>
            <a:off x="2968824" y="4004336"/>
            <a:ext cx="310798" cy="238294"/>
          </a:xfrm>
          <a:custGeom>
            <a:avLst/>
            <a:gdLst>
              <a:gd name="connsiteX0" fmla="*/ 310798 w 310798"/>
              <a:gd name="connsiteY0" fmla="*/ 0 h 238294"/>
              <a:gd name="connsiteX1" fmla="*/ 304460 w 310798"/>
              <a:gd name="connsiteY1" fmla="*/ 4815 h 238294"/>
              <a:gd name="connsiteX2" fmla="*/ 257770 w 310798"/>
              <a:gd name="connsiteY2" fmla="*/ 72364 h 238294"/>
              <a:gd name="connsiteX3" fmla="*/ 213989 w 310798"/>
              <a:gd name="connsiteY3" fmla="*/ 238294 h 238294"/>
              <a:gd name="connsiteX4" fmla="*/ 15788 w 310798"/>
              <a:gd name="connsiteY4" fmla="*/ 214482 h 238294"/>
              <a:gd name="connsiteX5" fmla="*/ 0 w 310798"/>
              <a:gd name="connsiteY5" fmla="*/ 88854 h 238294"/>
              <a:gd name="connsiteX6" fmla="*/ 23328 w 310798"/>
              <a:gd name="connsiteY6" fmla="*/ 86550 h 238294"/>
              <a:gd name="connsiteX7" fmla="*/ 289507 w 310798"/>
              <a:gd name="connsiteY7" fmla="*/ 9894 h 238294"/>
              <a:gd name="connsiteX8" fmla="*/ 310798 w 310798"/>
              <a:gd name="connsiteY8" fmla="*/ 0 h 23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798" h="238294">
                <a:moveTo>
                  <a:pt x="310798" y="0"/>
                </a:moveTo>
                <a:lnTo>
                  <a:pt x="304460" y="4815"/>
                </a:lnTo>
                <a:cubicBezTo>
                  <a:pt x="290982" y="20558"/>
                  <a:pt x="278610" y="44530"/>
                  <a:pt x="257770" y="72364"/>
                </a:cubicBezTo>
                <a:cubicBezTo>
                  <a:pt x="200314" y="149105"/>
                  <a:pt x="228583" y="182984"/>
                  <a:pt x="213989" y="238294"/>
                </a:cubicBezTo>
                <a:lnTo>
                  <a:pt x="15788" y="214482"/>
                </a:lnTo>
                <a:lnTo>
                  <a:pt x="0" y="88854"/>
                </a:lnTo>
                <a:lnTo>
                  <a:pt x="23328" y="86550"/>
                </a:lnTo>
                <a:cubicBezTo>
                  <a:pt x="163457" y="70542"/>
                  <a:pt x="201618" y="51352"/>
                  <a:pt x="289507" y="9894"/>
                </a:cubicBezTo>
                <a:lnTo>
                  <a:pt x="310798" y="0"/>
                </a:lnTo>
                <a:close/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4" name="正方形/長方形 42">
            <a:extLst>
              <a:ext uri="{FF2B5EF4-FFF2-40B4-BE49-F238E27FC236}">
                <a16:creationId xmlns:a16="http://schemas.microsoft.com/office/drawing/2014/main" id="{42A269FF-961A-44EA-AC51-B9AE2370FBA0}"/>
              </a:ext>
            </a:extLst>
          </p:cNvPr>
          <p:cNvSpPr/>
          <p:nvPr/>
        </p:nvSpPr>
        <p:spPr>
          <a:xfrm rot="5400000">
            <a:off x="2476360" y="3733184"/>
            <a:ext cx="1298586" cy="1202121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0 w 504056"/>
              <a:gd name="connsiteY0" fmla="*/ 0 h 2400043"/>
              <a:gd name="connsiteX1" fmla="*/ 504056 w 504056"/>
              <a:gd name="connsiteY1" fmla="*/ 0 h 2400043"/>
              <a:gd name="connsiteX2" fmla="*/ 296722 w 504056"/>
              <a:gd name="connsiteY2" fmla="*/ 2400043 h 2400043"/>
              <a:gd name="connsiteX0" fmla="*/ 0 w 831010"/>
              <a:gd name="connsiteY0" fmla="*/ 0 h 2400043"/>
              <a:gd name="connsiteX1" fmla="*/ 831010 w 831010"/>
              <a:gd name="connsiteY1" fmla="*/ 1940442 h 2400043"/>
              <a:gd name="connsiteX2" fmla="*/ 296722 w 831010"/>
              <a:gd name="connsiteY2" fmla="*/ 2400043 h 2400043"/>
              <a:gd name="connsiteX0" fmla="*/ 0 w 1165937"/>
              <a:gd name="connsiteY0" fmla="*/ 0 h 996545"/>
              <a:gd name="connsiteX1" fmla="*/ 1165937 w 1165937"/>
              <a:gd name="connsiteY1" fmla="*/ 536944 h 996545"/>
              <a:gd name="connsiteX2" fmla="*/ 631649 w 1165937"/>
              <a:gd name="connsiteY2" fmla="*/ 996545 h 996545"/>
              <a:gd name="connsiteX0" fmla="*/ 0 w 1165937"/>
              <a:gd name="connsiteY0" fmla="*/ 0 h 996545"/>
              <a:gd name="connsiteX1" fmla="*/ 1165937 w 1165937"/>
              <a:gd name="connsiteY1" fmla="*/ 536944 h 996545"/>
              <a:gd name="connsiteX2" fmla="*/ 631649 w 1165937"/>
              <a:gd name="connsiteY2" fmla="*/ 996545 h 996545"/>
              <a:gd name="connsiteX0" fmla="*/ 0 w 1165937"/>
              <a:gd name="connsiteY0" fmla="*/ 0 h 996545"/>
              <a:gd name="connsiteX1" fmla="*/ 1165937 w 1165937"/>
              <a:gd name="connsiteY1" fmla="*/ 536944 h 996545"/>
              <a:gd name="connsiteX2" fmla="*/ 631649 w 1165937"/>
              <a:gd name="connsiteY2" fmla="*/ 996545 h 996545"/>
              <a:gd name="connsiteX0" fmla="*/ 0 w 1165937"/>
              <a:gd name="connsiteY0" fmla="*/ 0 h 996545"/>
              <a:gd name="connsiteX1" fmla="*/ 1165937 w 1165937"/>
              <a:gd name="connsiteY1" fmla="*/ 536944 h 996545"/>
              <a:gd name="connsiteX2" fmla="*/ 631649 w 1165937"/>
              <a:gd name="connsiteY2" fmla="*/ 996545 h 996545"/>
              <a:gd name="connsiteX0" fmla="*/ 0 w 1165937"/>
              <a:gd name="connsiteY0" fmla="*/ 0 h 996545"/>
              <a:gd name="connsiteX1" fmla="*/ 1165937 w 1165937"/>
              <a:gd name="connsiteY1" fmla="*/ 536944 h 996545"/>
              <a:gd name="connsiteX2" fmla="*/ 631649 w 1165937"/>
              <a:gd name="connsiteY2" fmla="*/ 996545 h 996545"/>
              <a:gd name="connsiteX0" fmla="*/ 0 w 1165937"/>
              <a:gd name="connsiteY0" fmla="*/ 0 h 996545"/>
              <a:gd name="connsiteX1" fmla="*/ 1165937 w 1165937"/>
              <a:gd name="connsiteY1" fmla="*/ 536944 h 996545"/>
              <a:gd name="connsiteX2" fmla="*/ 631649 w 1165937"/>
              <a:gd name="connsiteY2" fmla="*/ 996545 h 996545"/>
              <a:gd name="connsiteX3" fmla="*/ 0 w 1165937"/>
              <a:gd name="connsiteY3" fmla="*/ 0 h 996545"/>
              <a:gd name="connsiteX0" fmla="*/ 3170 w 1169107"/>
              <a:gd name="connsiteY0" fmla="*/ 0 h 996545"/>
              <a:gd name="connsiteX1" fmla="*/ 1169107 w 1169107"/>
              <a:gd name="connsiteY1" fmla="*/ 536944 h 996545"/>
              <a:gd name="connsiteX2" fmla="*/ 634819 w 1169107"/>
              <a:gd name="connsiteY2" fmla="*/ 996545 h 996545"/>
              <a:gd name="connsiteX3" fmla="*/ 0 w 1169107"/>
              <a:gd name="connsiteY3" fmla="*/ 676928 h 996545"/>
              <a:gd name="connsiteX4" fmla="*/ 3170 w 1169107"/>
              <a:gd name="connsiteY4" fmla="*/ 0 h 996545"/>
              <a:gd name="connsiteX0" fmla="*/ 125043 w 1290980"/>
              <a:gd name="connsiteY0" fmla="*/ 231640 h 1228185"/>
              <a:gd name="connsiteX1" fmla="*/ 1290980 w 1290980"/>
              <a:gd name="connsiteY1" fmla="*/ 768584 h 1228185"/>
              <a:gd name="connsiteX2" fmla="*/ 756692 w 1290980"/>
              <a:gd name="connsiteY2" fmla="*/ 1228185 h 1228185"/>
              <a:gd name="connsiteX3" fmla="*/ 121873 w 1290980"/>
              <a:gd name="connsiteY3" fmla="*/ 908568 h 1228185"/>
              <a:gd name="connsiteX4" fmla="*/ 20864 w 1290980"/>
              <a:gd name="connsiteY4" fmla="*/ 26065 h 1228185"/>
              <a:gd name="connsiteX5" fmla="*/ 125043 w 1290980"/>
              <a:gd name="connsiteY5" fmla="*/ 231640 h 1228185"/>
              <a:gd name="connsiteX0" fmla="*/ 137779 w 1303716"/>
              <a:gd name="connsiteY0" fmla="*/ 231640 h 1228185"/>
              <a:gd name="connsiteX1" fmla="*/ 1303716 w 1303716"/>
              <a:gd name="connsiteY1" fmla="*/ 768584 h 1228185"/>
              <a:gd name="connsiteX2" fmla="*/ 769428 w 1303716"/>
              <a:gd name="connsiteY2" fmla="*/ 1228185 h 1228185"/>
              <a:gd name="connsiteX3" fmla="*/ 134609 w 1303716"/>
              <a:gd name="connsiteY3" fmla="*/ 908568 h 1228185"/>
              <a:gd name="connsiteX4" fmla="*/ 33600 w 1303716"/>
              <a:gd name="connsiteY4" fmla="*/ 26065 h 1228185"/>
              <a:gd name="connsiteX5" fmla="*/ 137779 w 1303716"/>
              <a:gd name="connsiteY5" fmla="*/ 231640 h 1228185"/>
              <a:gd name="connsiteX0" fmla="*/ 137779 w 1303716"/>
              <a:gd name="connsiteY0" fmla="*/ 205575 h 1202120"/>
              <a:gd name="connsiteX1" fmla="*/ 1303716 w 1303716"/>
              <a:gd name="connsiteY1" fmla="*/ 742519 h 1202120"/>
              <a:gd name="connsiteX2" fmla="*/ 769428 w 1303716"/>
              <a:gd name="connsiteY2" fmla="*/ 1202120 h 1202120"/>
              <a:gd name="connsiteX3" fmla="*/ 134609 w 1303716"/>
              <a:gd name="connsiteY3" fmla="*/ 882503 h 1202120"/>
              <a:gd name="connsiteX4" fmla="*/ 33600 w 1303716"/>
              <a:gd name="connsiteY4" fmla="*/ 0 h 1202120"/>
              <a:gd name="connsiteX5" fmla="*/ 137779 w 1303716"/>
              <a:gd name="connsiteY5" fmla="*/ 205575 h 1202120"/>
              <a:gd name="connsiteX0" fmla="*/ 137779 w 1303716"/>
              <a:gd name="connsiteY0" fmla="*/ 205575 h 1202120"/>
              <a:gd name="connsiteX1" fmla="*/ 1303716 w 1303716"/>
              <a:gd name="connsiteY1" fmla="*/ 742519 h 1202120"/>
              <a:gd name="connsiteX2" fmla="*/ 769428 w 1303716"/>
              <a:gd name="connsiteY2" fmla="*/ 1202120 h 1202120"/>
              <a:gd name="connsiteX3" fmla="*/ 134609 w 1303716"/>
              <a:gd name="connsiteY3" fmla="*/ 882503 h 1202120"/>
              <a:gd name="connsiteX4" fmla="*/ 33600 w 1303716"/>
              <a:gd name="connsiteY4" fmla="*/ 0 h 1202120"/>
              <a:gd name="connsiteX5" fmla="*/ 137779 w 1303716"/>
              <a:gd name="connsiteY5" fmla="*/ 205575 h 1202120"/>
              <a:gd name="connsiteX0" fmla="*/ 138762 w 1304699"/>
              <a:gd name="connsiteY0" fmla="*/ 205575 h 1202120"/>
              <a:gd name="connsiteX1" fmla="*/ 1304699 w 1304699"/>
              <a:gd name="connsiteY1" fmla="*/ 742519 h 1202120"/>
              <a:gd name="connsiteX2" fmla="*/ 770411 w 1304699"/>
              <a:gd name="connsiteY2" fmla="*/ 1202120 h 1202120"/>
              <a:gd name="connsiteX3" fmla="*/ 135592 w 1304699"/>
              <a:gd name="connsiteY3" fmla="*/ 882503 h 1202120"/>
              <a:gd name="connsiteX4" fmla="*/ 34583 w 1304699"/>
              <a:gd name="connsiteY4" fmla="*/ 0 h 1202120"/>
              <a:gd name="connsiteX5" fmla="*/ 138762 w 1304699"/>
              <a:gd name="connsiteY5" fmla="*/ 205575 h 1202120"/>
              <a:gd name="connsiteX0" fmla="*/ 138762 w 1304699"/>
              <a:gd name="connsiteY0" fmla="*/ 205575 h 1202120"/>
              <a:gd name="connsiteX1" fmla="*/ 1304699 w 1304699"/>
              <a:gd name="connsiteY1" fmla="*/ 742519 h 1202120"/>
              <a:gd name="connsiteX2" fmla="*/ 770411 w 1304699"/>
              <a:gd name="connsiteY2" fmla="*/ 1202120 h 1202120"/>
              <a:gd name="connsiteX3" fmla="*/ 135592 w 1304699"/>
              <a:gd name="connsiteY3" fmla="*/ 882503 h 1202120"/>
              <a:gd name="connsiteX4" fmla="*/ 34583 w 1304699"/>
              <a:gd name="connsiteY4" fmla="*/ 0 h 1202120"/>
              <a:gd name="connsiteX5" fmla="*/ 138762 w 1304699"/>
              <a:gd name="connsiteY5" fmla="*/ 205575 h 1202120"/>
              <a:gd name="connsiteX0" fmla="*/ 138762 w 1304699"/>
              <a:gd name="connsiteY0" fmla="*/ 205575 h 1202120"/>
              <a:gd name="connsiteX1" fmla="*/ 1304699 w 1304699"/>
              <a:gd name="connsiteY1" fmla="*/ 742519 h 1202120"/>
              <a:gd name="connsiteX2" fmla="*/ 770411 w 1304699"/>
              <a:gd name="connsiteY2" fmla="*/ 1202120 h 1202120"/>
              <a:gd name="connsiteX3" fmla="*/ 135592 w 1304699"/>
              <a:gd name="connsiteY3" fmla="*/ 882503 h 1202120"/>
              <a:gd name="connsiteX4" fmla="*/ 34583 w 1304699"/>
              <a:gd name="connsiteY4" fmla="*/ 0 h 1202120"/>
              <a:gd name="connsiteX5" fmla="*/ 138762 w 1304699"/>
              <a:gd name="connsiteY5" fmla="*/ 205575 h 1202120"/>
              <a:gd name="connsiteX0" fmla="*/ 138762 w 1304699"/>
              <a:gd name="connsiteY0" fmla="*/ 205575 h 1202120"/>
              <a:gd name="connsiteX1" fmla="*/ 1304699 w 1304699"/>
              <a:gd name="connsiteY1" fmla="*/ 742519 h 1202120"/>
              <a:gd name="connsiteX2" fmla="*/ 770411 w 1304699"/>
              <a:gd name="connsiteY2" fmla="*/ 1202120 h 1202120"/>
              <a:gd name="connsiteX3" fmla="*/ 135592 w 1304699"/>
              <a:gd name="connsiteY3" fmla="*/ 882503 h 1202120"/>
              <a:gd name="connsiteX4" fmla="*/ 34583 w 1304699"/>
              <a:gd name="connsiteY4" fmla="*/ 0 h 1202120"/>
              <a:gd name="connsiteX5" fmla="*/ 138762 w 1304699"/>
              <a:gd name="connsiteY5" fmla="*/ 205575 h 1202120"/>
              <a:gd name="connsiteX0" fmla="*/ 138762 w 1304699"/>
              <a:gd name="connsiteY0" fmla="*/ 205575 h 1202120"/>
              <a:gd name="connsiteX1" fmla="*/ 1304699 w 1304699"/>
              <a:gd name="connsiteY1" fmla="*/ 742519 h 1202120"/>
              <a:gd name="connsiteX2" fmla="*/ 770411 w 1304699"/>
              <a:gd name="connsiteY2" fmla="*/ 1202120 h 1202120"/>
              <a:gd name="connsiteX3" fmla="*/ 135592 w 1304699"/>
              <a:gd name="connsiteY3" fmla="*/ 882503 h 1202120"/>
              <a:gd name="connsiteX4" fmla="*/ 34583 w 1304699"/>
              <a:gd name="connsiteY4" fmla="*/ 0 h 1202120"/>
              <a:gd name="connsiteX5" fmla="*/ 138762 w 1304699"/>
              <a:gd name="connsiteY5" fmla="*/ 205575 h 1202120"/>
              <a:gd name="connsiteX0" fmla="*/ 139784 w 1305721"/>
              <a:gd name="connsiteY0" fmla="*/ 205575 h 1202120"/>
              <a:gd name="connsiteX1" fmla="*/ 1305721 w 1305721"/>
              <a:gd name="connsiteY1" fmla="*/ 742519 h 1202120"/>
              <a:gd name="connsiteX2" fmla="*/ 771433 w 1305721"/>
              <a:gd name="connsiteY2" fmla="*/ 1202120 h 1202120"/>
              <a:gd name="connsiteX3" fmla="*/ 136614 w 1305721"/>
              <a:gd name="connsiteY3" fmla="*/ 882503 h 1202120"/>
              <a:gd name="connsiteX4" fmla="*/ 35605 w 1305721"/>
              <a:gd name="connsiteY4" fmla="*/ 0 h 1202120"/>
              <a:gd name="connsiteX5" fmla="*/ 139784 w 1305721"/>
              <a:gd name="connsiteY5" fmla="*/ 205575 h 1202120"/>
              <a:gd name="connsiteX0" fmla="*/ 132649 w 1298586"/>
              <a:gd name="connsiteY0" fmla="*/ 205576 h 1202121"/>
              <a:gd name="connsiteX1" fmla="*/ 1298586 w 1298586"/>
              <a:gd name="connsiteY1" fmla="*/ 742520 h 1202121"/>
              <a:gd name="connsiteX2" fmla="*/ 764298 w 1298586"/>
              <a:gd name="connsiteY2" fmla="*/ 1202121 h 1202121"/>
              <a:gd name="connsiteX3" fmla="*/ 129479 w 1298586"/>
              <a:gd name="connsiteY3" fmla="*/ 882504 h 1202121"/>
              <a:gd name="connsiteX4" fmla="*/ 39105 w 1298586"/>
              <a:gd name="connsiteY4" fmla="*/ 0 h 1202121"/>
              <a:gd name="connsiteX5" fmla="*/ 132649 w 1298586"/>
              <a:gd name="connsiteY5" fmla="*/ 205576 h 120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8586" h="1202121">
                <a:moveTo>
                  <a:pt x="132649" y="205576"/>
                </a:moveTo>
                <a:cubicBezTo>
                  <a:pt x="324593" y="631764"/>
                  <a:pt x="702605" y="1010107"/>
                  <a:pt x="1298586" y="742520"/>
                </a:cubicBezTo>
                <a:cubicBezTo>
                  <a:pt x="1125806" y="916985"/>
                  <a:pt x="955685" y="1062212"/>
                  <a:pt x="764298" y="1202121"/>
                </a:cubicBezTo>
                <a:cubicBezTo>
                  <a:pt x="506620" y="1201907"/>
                  <a:pt x="250344" y="1082857"/>
                  <a:pt x="129479" y="882504"/>
                </a:cubicBezTo>
                <a:cubicBezTo>
                  <a:pt x="8614" y="682151"/>
                  <a:pt x="-41166" y="306865"/>
                  <a:pt x="39105" y="0"/>
                </a:cubicBezTo>
                <a:cubicBezTo>
                  <a:pt x="66217" y="65274"/>
                  <a:pt x="52098" y="68976"/>
                  <a:pt x="132649" y="205576"/>
                </a:cubicBezTo>
                <a:close/>
              </a:path>
            </a:pathLst>
          </a:custGeom>
          <a:solidFill>
            <a:srgbClr val="302C31"/>
          </a:solidFill>
          <a:ln w="19050" cap="rnd">
            <a:solidFill>
              <a:srgbClr val="2E21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5" name="二等辺三角形 64">
            <a:extLst>
              <a:ext uri="{FF2B5EF4-FFF2-40B4-BE49-F238E27FC236}">
                <a16:creationId xmlns:a16="http://schemas.microsoft.com/office/drawing/2014/main" id="{4B6A0EF4-D9D4-41D4-9C48-0A68259E102E}"/>
              </a:ext>
            </a:extLst>
          </p:cNvPr>
          <p:cNvSpPr/>
          <p:nvPr/>
        </p:nvSpPr>
        <p:spPr>
          <a:xfrm>
            <a:off x="3448472" y="3669534"/>
            <a:ext cx="207640" cy="194961"/>
          </a:xfrm>
          <a:custGeom>
            <a:avLst/>
            <a:gdLst>
              <a:gd name="connsiteX0" fmla="*/ 0 w 360040"/>
              <a:gd name="connsiteY0" fmla="*/ 180020 h 180020"/>
              <a:gd name="connsiteX1" fmla="*/ 180020 w 360040"/>
              <a:gd name="connsiteY1" fmla="*/ 0 h 180020"/>
              <a:gd name="connsiteX2" fmla="*/ 360040 w 360040"/>
              <a:gd name="connsiteY2" fmla="*/ 180020 h 180020"/>
              <a:gd name="connsiteX3" fmla="*/ 0 w 360040"/>
              <a:gd name="connsiteY3" fmla="*/ 180020 h 180020"/>
              <a:gd name="connsiteX0" fmla="*/ 0 w 360040"/>
              <a:gd name="connsiteY0" fmla="*/ 194961 h 194961"/>
              <a:gd name="connsiteX1" fmla="*/ 171056 w 360040"/>
              <a:gd name="connsiteY1" fmla="*/ 0 h 194961"/>
              <a:gd name="connsiteX2" fmla="*/ 360040 w 360040"/>
              <a:gd name="connsiteY2" fmla="*/ 194961 h 194961"/>
              <a:gd name="connsiteX3" fmla="*/ 0 w 360040"/>
              <a:gd name="connsiteY3" fmla="*/ 194961 h 194961"/>
              <a:gd name="connsiteX0" fmla="*/ 0 w 207640"/>
              <a:gd name="connsiteY0" fmla="*/ 194961 h 194961"/>
              <a:gd name="connsiteX1" fmla="*/ 171056 w 207640"/>
              <a:gd name="connsiteY1" fmla="*/ 0 h 194961"/>
              <a:gd name="connsiteX2" fmla="*/ 207640 w 207640"/>
              <a:gd name="connsiteY2" fmla="*/ 162090 h 194961"/>
              <a:gd name="connsiteX3" fmla="*/ 0 w 207640"/>
              <a:gd name="connsiteY3" fmla="*/ 194961 h 19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0" h="194961">
                <a:moveTo>
                  <a:pt x="0" y="194961"/>
                </a:moveTo>
                <a:lnTo>
                  <a:pt x="171056" y="0"/>
                </a:lnTo>
                <a:lnTo>
                  <a:pt x="207640" y="162090"/>
                </a:lnTo>
                <a:lnTo>
                  <a:pt x="0" y="194961"/>
                </a:lnTo>
                <a:close/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フリーフォーム: 図形 215">
            <a:extLst>
              <a:ext uri="{FF2B5EF4-FFF2-40B4-BE49-F238E27FC236}">
                <a16:creationId xmlns:a16="http://schemas.microsoft.com/office/drawing/2014/main" id="{510A5E5E-B8B1-4714-98E0-85A8F070EB99}"/>
              </a:ext>
            </a:extLst>
          </p:cNvPr>
          <p:cNvSpPr/>
          <p:nvPr/>
        </p:nvSpPr>
        <p:spPr>
          <a:xfrm>
            <a:off x="2991301" y="4867146"/>
            <a:ext cx="142288" cy="160744"/>
          </a:xfrm>
          <a:custGeom>
            <a:avLst/>
            <a:gdLst>
              <a:gd name="connsiteX0" fmla="*/ 91098 w 143500"/>
              <a:gd name="connsiteY0" fmla="*/ 154585 h 154585"/>
              <a:gd name="connsiteX1" fmla="*/ 143500 w 143500"/>
              <a:gd name="connsiteY1" fmla="*/ 94324 h 154585"/>
              <a:gd name="connsiteX2" fmla="*/ 143500 w 143500"/>
              <a:gd name="connsiteY2" fmla="*/ 94324 h 154585"/>
              <a:gd name="connsiteX3" fmla="*/ 7257 w 143500"/>
              <a:gd name="connsiteY3" fmla="*/ 1 h 154585"/>
              <a:gd name="connsiteX4" fmla="*/ 30837 w 143500"/>
              <a:gd name="connsiteY4" fmla="*/ 96944 h 154585"/>
              <a:gd name="connsiteX0" fmla="*/ 94319 w 146721"/>
              <a:gd name="connsiteY0" fmla="*/ 155374 h 155374"/>
              <a:gd name="connsiteX1" fmla="*/ 146721 w 146721"/>
              <a:gd name="connsiteY1" fmla="*/ 95113 h 155374"/>
              <a:gd name="connsiteX2" fmla="*/ 146721 w 146721"/>
              <a:gd name="connsiteY2" fmla="*/ 95113 h 155374"/>
              <a:gd name="connsiteX3" fmla="*/ 10478 w 146721"/>
              <a:gd name="connsiteY3" fmla="*/ 790 h 155374"/>
              <a:gd name="connsiteX4" fmla="*/ 23578 w 146721"/>
              <a:gd name="connsiteY4" fmla="*/ 155374 h 155374"/>
              <a:gd name="connsiteX0" fmla="*/ 89886 w 142288"/>
              <a:gd name="connsiteY0" fmla="*/ 155504 h 160744"/>
              <a:gd name="connsiteX1" fmla="*/ 142288 w 142288"/>
              <a:gd name="connsiteY1" fmla="*/ 95243 h 160744"/>
              <a:gd name="connsiteX2" fmla="*/ 142288 w 142288"/>
              <a:gd name="connsiteY2" fmla="*/ 95243 h 160744"/>
              <a:gd name="connsiteX3" fmla="*/ 6045 w 142288"/>
              <a:gd name="connsiteY3" fmla="*/ 920 h 160744"/>
              <a:gd name="connsiteX4" fmla="*/ 34865 w 142288"/>
              <a:gd name="connsiteY4" fmla="*/ 160744 h 16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88" h="160744">
                <a:moveTo>
                  <a:pt x="89886" y="155504"/>
                </a:moveTo>
                <a:lnTo>
                  <a:pt x="142288" y="95243"/>
                </a:lnTo>
                <a:lnTo>
                  <a:pt x="142288" y="95243"/>
                </a:lnTo>
                <a:cubicBezTo>
                  <a:pt x="119581" y="79522"/>
                  <a:pt x="23949" y="-9997"/>
                  <a:pt x="6045" y="920"/>
                </a:cubicBezTo>
                <a:cubicBezTo>
                  <a:pt x="-11859" y="11837"/>
                  <a:pt x="13686" y="112491"/>
                  <a:pt x="34865" y="160744"/>
                </a:cubicBezTo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フリーフォーム: 図形 216">
            <a:extLst>
              <a:ext uri="{FF2B5EF4-FFF2-40B4-BE49-F238E27FC236}">
                <a16:creationId xmlns:a16="http://schemas.microsoft.com/office/drawing/2014/main" id="{A99935AF-94F3-4F62-931A-24A73E37BFF5}"/>
              </a:ext>
            </a:extLst>
          </p:cNvPr>
          <p:cNvSpPr/>
          <p:nvPr/>
        </p:nvSpPr>
        <p:spPr>
          <a:xfrm>
            <a:off x="3391261" y="3811306"/>
            <a:ext cx="192992" cy="146607"/>
          </a:xfrm>
          <a:custGeom>
            <a:avLst/>
            <a:gdLst>
              <a:gd name="connsiteX0" fmla="*/ 192992 w 192992"/>
              <a:gd name="connsiteY0" fmla="*/ 0 h 146607"/>
              <a:gd name="connsiteX1" fmla="*/ 171147 w 192992"/>
              <a:gd name="connsiteY1" fmla="*/ 27434 h 146607"/>
              <a:gd name="connsiteX2" fmla="*/ 10394 w 192992"/>
              <a:gd name="connsiteY2" fmla="*/ 140795 h 146607"/>
              <a:gd name="connsiteX3" fmla="*/ 6747 w 192992"/>
              <a:gd name="connsiteY3" fmla="*/ 146607 h 146607"/>
              <a:gd name="connsiteX4" fmla="*/ 14602 w 192992"/>
              <a:gd name="connsiteY4" fmla="*/ 102572 h 146607"/>
              <a:gd name="connsiteX5" fmla="*/ 2020 w 192992"/>
              <a:gd name="connsiteY5" fmla="*/ 32032 h 146607"/>
              <a:gd name="connsiteX6" fmla="*/ 173358 w 192992"/>
              <a:gd name="connsiteY6" fmla="*/ 7996 h 146607"/>
              <a:gd name="connsiteX7" fmla="*/ 192992 w 192992"/>
              <a:gd name="connsiteY7" fmla="*/ 0 h 1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92" h="146607">
                <a:moveTo>
                  <a:pt x="192992" y="0"/>
                </a:moveTo>
                <a:lnTo>
                  <a:pt x="171147" y="27434"/>
                </a:lnTo>
                <a:cubicBezTo>
                  <a:pt x="109191" y="93350"/>
                  <a:pt x="50918" y="90953"/>
                  <a:pt x="10394" y="140795"/>
                </a:cubicBezTo>
                <a:lnTo>
                  <a:pt x="6747" y="146607"/>
                </a:lnTo>
                <a:lnTo>
                  <a:pt x="14602" y="102572"/>
                </a:lnTo>
                <a:cubicBezTo>
                  <a:pt x="14107" y="82614"/>
                  <a:pt x="10062" y="59040"/>
                  <a:pt x="2020" y="32032"/>
                </a:cubicBezTo>
                <a:cubicBezTo>
                  <a:pt x="-16724" y="-30915"/>
                  <a:pt x="99243" y="23878"/>
                  <a:pt x="173358" y="7996"/>
                </a:cubicBezTo>
                <a:lnTo>
                  <a:pt x="192992" y="0"/>
                </a:lnTo>
                <a:close/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8" name="フリーフォーム: 図形 217">
            <a:extLst>
              <a:ext uri="{FF2B5EF4-FFF2-40B4-BE49-F238E27FC236}">
                <a16:creationId xmlns:a16="http://schemas.microsoft.com/office/drawing/2014/main" id="{6D224E5D-B0E3-4F79-8FA5-DB0E4A5E50E6}"/>
              </a:ext>
            </a:extLst>
          </p:cNvPr>
          <p:cNvSpPr/>
          <p:nvPr/>
        </p:nvSpPr>
        <p:spPr>
          <a:xfrm>
            <a:off x="3152288" y="3828492"/>
            <a:ext cx="253575" cy="231446"/>
          </a:xfrm>
          <a:custGeom>
            <a:avLst/>
            <a:gdLst>
              <a:gd name="connsiteX0" fmla="*/ 228969 w 253575"/>
              <a:gd name="connsiteY0" fmla="*/ 152448 h 231446"/>
              <a:gd name="connsiteX1" fmla="*/ 228969 w 253575"/>
              <a:gd name="connsiteY1" fmla="*/ 152448 h 231446"/>
              <a:gd name="connsiteX2" fmla="*/ 226159 w 253575"/>
              <a:gd name="connsiteY2" fmla="*/ 155517 h 231446"/>
              <a:gd name="connsiteX3" fmla="*/ 249368 w 253575"/>
              <a:gd name="connsiteY3" fmla="*/ 126657 h 231446"/>
              <a:gd name="connsiteX4" fmla="*/ 245721 w 253575"/>
              <a:gd name="connsiteY4" fmla="*/ 132469 h 231446"/>
              <a:gd name="connsiteX5" fmla="*/ 245721 w 253575"/>
              <a:gd name="connsiteY5" fmla="*/ 132468 h 231446"/>
              <a:gd name="connsiteX6" fmla="*/ 245720 w 253575"/>
              <a:gd name="connsiteY6" fmla="*/ 132470 h 231446"/>
              <a:gd name="connsiteX7" fmla="*/ 245997 w 253575"/>
              <a:gd name="connsiteY7" fmla="*/ 130920 h 231446"/>
              <a:gd name="connsiteX8" fmla="*/ 239966 w 253575"/>
              <a:gd name="connsiteY8" fmla="*/ 0 h 231446"/>
              <a:gd name="connsiteX9" fmla="*/ 240993 w 253575"/>
              <a:gd name="connsiteY9" fmla="*/ 17895 h 231446"/>
              <a:gd name="connsiteX10" fmla="*/ 253575 w 253575"/>
              <a:gd name="connsiteY10" fmla="*/ 88435 h 231446"/>
              <a:gd name="connsiteX11" fmla="*/ 245997 w 253575"/>
              <a:gd name="connsiteY11" fmla="*/ 130920 h 231446"/>
              <a:gd name="connsiteX12" fmla="*/ 228969 w 253575"/>
              <a:gd name="connsiteY12" fmla="*/ 152447 h 231446"/>
              <a:gd name="connsiteX13" fmla="*/ 228969 w 253575"/>
              <a:gd name="connsiteY13" fmla="*/ 152448 h 231446"/>
              <a:gd name="connsiteX14" fmla="*/ 228968 w 253575"/>
              <a:gd name="connsiteY14" fmla="*/ 152447 h 231446"/>
              <a:gd name="connsiteX15" fmla="*/ 217547 w 253575"/>
              <a:gd name="connsiteY15" fmla="*/ 163343 h 231446"/>
              <a:gd name="connsiteX16" fmla="*/ 174319 w 253575"/>
              <a:gd name="connsiteY16" fmla="*/ 165531 h 231446"/>
              <a:gd name="connsiteX17" fmla="*/ 154854 w 253575"/>
              <a:gd name="connsiteY17" fmla="*/ 166332 h 231446"/>
              <a:gd name="connsiteX18" fmla="*/ 154836 w 253575"/>
              <a:gd name="connsiteY18" fmla="*/ 166113 h 231446"/>
              <a:gd name="connsiteX19" fmla="*/ 154835 w 253575"/>
              <a:gd name="connsiteY19" fmla="*/ 166114 h 231446"/>
              <a:gd name="connsiteX20" fmla="*/ 154835 w 253575"/>
              <a:gd name="connsiteY20" fmla="*/ 166113 h 231446"/>
              <a:gd name="connsiteX21" fmla="*/ 154316 w 253575"/>
              <a:gd name="connsiteY21" fmla="*/ 166354 h 231446"/>
              <a:gd name="connsiteX22" fmla="*/ 143239 w 253575"/>
              <a:gd name="connsiteY22" fmla="*/ 166810 h 231446"/>
              <a:gd name="connsiteX23" fmla="*/ 127335 w 253575"/>
              <a:gd name="connsiteY23" fmla="*/ 178892 h 231446"/>
              <a:gd name="connsiteX24" fmla="*/ 106044 w 253575"/>
              <a:gd name="connsiteY24" fmla="*/ 188786 h 231446"/>
              <a:gd name="connsiteX25" fmla="*/ 47081 w 253575"/>
              <a:gd name="connsiteY25" fmla="*/ 216002 h 231446"/>
              <a:gd name="connsiteX26" fmla="*/ 6305 w 253575"/>
              <a:gd name="connsiteY26" fmla="*/ 231446 h 231446"/>
              <a:gd name="connsiteX27" fmla="*/ 0 w 253575"/>
              <a:gd name="connsiteY27" fmla="*/ 228265 h 231446"/>
              <a:gd name="connsiteX28" fmla="*/ 67526 w 253575"/>
              <a:gd name="connsiteY28" fmla="*/ 168453 h 231446"/>
              <a:gd name="connsiteX29" fmla="*/ 116165 w 253575"/>
              <a:gd name="connsiteY29" fmla="*/ 135365 h 231446"/>
              <a:gd name="connsiteX30" fmla="*/ 116165 w 253575"/>
              <a:gd name="connsiteY30" fmla="*/ 129180 h 231446"/>
              <a:gd name="connsiteX31" fmla="*/ 169434 w 253575"/>
              <a:gd name="connsiteY31" fmla="*/ 92261 h 231446"/>
              <a:gd name="connsiteX32" fmla="*/ 169435 w 253575"/>
              <a:gd name="connsiteY32" fmla="*/ 92260 h 231446"/>
              <a:gd name="connsiteX33" fmla="*/ 221823 w 253575"/>
              <a:gd name="connsiteY33" fmla="*/ 33535 h 23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3575" h="231446">
                <a:moveTo>
                  <a:pt x="228969" y="152448"/>
                </a:moveTo>
                <a:lnTo>
                  <a:pt x="228969" y="152448"/>
                </a:lnTo>
                <a:cubicBezTo>
                  <a:pt x="228969" y="152448"/>
                  <a:pt x="227095" y="154494"/>
                  <a:pt x="226159" y="155517"/>
                </a:cubicBezTo>
                <a:close/>
                <a:moveTo>
                  <a:pt x="249368" y="126657"/>
                </a:moveTo>
                <a:lnTo>
                  <a:pt x="245721" y="132469"/>
                </a:lnTo>
                <a:lnTo>
                  <a:pt x="245721" y="132468"/>
                </a:lnTo>
                <a:cubicBezTo>
                  <a:pt x="245721" y="132469"/>
                  <a:pt x="245720" y="132469"/>
                  <a:pt x="245720" y="132470"/>
                </a:cubicBezTo>
                <a:lnTo>
                  <a:pt x="245997" y="130920"/>
                </a:lnTo>
                <a:close/>
                <a:moveTo>
                  <a:pt x="239966" y="0"/>
                </a:moveTo>
                <a:cubicBezTo>
                  <a:pt x="240308" y="5965"/>
                  <a:pt x="240651" y="11930"/>
                  <a:pt x="240993" y="17895"/>
                </a:cubicBezTo>
                <a:cubicBezTo>
                  <a:pt x="249035" y="44903"/>
                  <a:pt x="253080" y="68477"/>
                  <a:pt x="253575" y="88435"/>
                </a:cubicBezTo>
                <a:lnTo>
                  <a:pt x="245997" y="130920"/>
                </a:lnTo>
                <a:lnTo>
                  <a:pt x="228969" y="152447"/>
                </a:lnTo>
                <a:lnTo>
                  <a:pt x="228969" y="152448"/>
                </a:lnTo>
                <a:lnTo>
                  <a:pt x="228968" y="152447"/>
                </a:lnTo>
                <a:lnTo>
                  <a:pt x="217547" y="163343"/>
                </a:lnTo>
                <a:cubicBezTo>
                  <a:pt x="205640" y="168112"/>
                  <a:pt x="191081" y="168902"/>
                  <a:pt x="174319" y="165531"/>
                </a:cubicBezTo>
                <a:lnTo>
                  <a:pt x="154854" y="166332"/>
                </a:lnTo>
                <a:lnTo>
                  <a:pt x="154836" y="166113"/>
                </a:lnTo>
                <a:lnTo>
                  <a:pt x="154835" y="166114"/>
                </a:lnTo>
                <a:lnTo>
                  <a:pt x="154835" y="166113"/>
                </a:lnTo>
                <a:lnTo>
                  <a:pt x="154316" y="166354"/>
                </a:lnTo>
                <a:lnTo>
                  <a:pt x="143239" y="166810"/>
                </a:lnTo>
                <a:lnTo>
                  <a:pt x="127335" y="178892"/>
                </a:lnTo>
                <a:lnTo>
                  <a:pt x="106044" y="188786"/>
                </a:lnTo>
                <a:cubicBezTo>
                  <a:pt x="84072" y="199151"/>
                  <a:pt x="65208" y="208123"/>
                  <a:pt x="47081" y="216002"/>
                </a:cubicBezTo>
                <a:lnTo>
                  <a:pt x="6305" y="231446"/>
                </a:lnTo>
                <a:lnTo>
                  <a:pt x="0" y="228265"/>
                </a:lnTo>
                <a:lnTo>
                  <a:pt x="67526" y="168453"/>
                </a:lnTo>
                <a:lnTo>
                  <a:pt x="116165" y="135365"/>
                </a:lnTo>
                <a:lnTo>
                  <a:pt x="116165" y="129180"/>
                </a:lnTo>
                <a:lnTo>
                  <a:pt x="169434" y="92261"/>
                </a:lnTo>
                <a:lnTo>
                  <a:pt x="169435" y="92260"/>
                </a:lnTo>
                <a:cubicBezTo>
                  <a:pt x="188685" y="75911"/>
                  <a:pt x="206372" y="56910"/>
                  <a:pt x="221823" y="33535"/>
                </a:cubicBezTo>
                <a:close/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6" name="正方形/長方形 42">
            <a:extLst>
              <a:ext uri="{FF2B5EF4-FFF2-40B4-BE49-F238E27FC236}">
                <a16:creationId xmlns:a16="http://schemas.microsoft.com/office/drawing/2014/main" id="{CEB19C9F-4C86-4802-B8AF-441A3704A42A}"/>
              </a:ext>
            </a:extLst>
          </p:cNvPr>
          <p:cNvSpPr/>
          <p:nvPr/>
        </p:nvSpPr>
        <p:spPr>
          <a:xfrm rot="5400000">
            <a:off x="3739075" y="3344521"/>
            <a:ext cx="418707" cy="859786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59280 w 563336"/>
              <a:gd name="connsiteY0" fmla="*/ 29750 h 353786"/>
              <a:gd name="connsiteX1" fmla="*/ 563336 w 563336"/>
              <a:gd name="connsiteY1" fmla="*/ 29750 h 353786"/>
              <a:gd name="connsiteX2" fmla="*/ 0 w 563336"/>
              <a:gd name="connsiteY2" fmla="*/ 0 h 353786"/>
              <a:gd name="connsiteX3" fmla="*/ 59280 w 563336"/>
              <a:gd name="connsiteY3" fmla="*/ 353786 h 353786"/>
              <a:gd name="connsiteX0" fmla="*/ 211680 w 211680"/>
              <a:gd name="connsiteY0" fmla="*/ 29750 h 353786"/>
              <a:gd name="connsiteX1" fmla="*/ 0 w 211680"/>
              <a:gd name="connsiteY1" fmla="*/ 37914 h 353786"/>
              <a:gd name="connsiteX2" fmla="*/ 152400 w 211680"/>
              <a:gd name="connsiteY2" fmla="*/ 0 h 353786"/>
              <a:gd name="connsiteX3" fmla="*/ 211680 w 211680"/>
              <a:gd name="connsiteY3" fmla="*/ 353786 h 353786"/>
              <a:gd name="connsiteX0" fmla="*/ 59280 w 59280"/>
              <a:gd name="connsiteY0" fmla="*/ 212272 h 536308"/>
              <a:gd name="connsiteX1" fmla="*/ 51708 w 59280"/>
              <a:gd name="connsiteY1" fmla="*/ 0 h 536308"/>
              <a:gd name="connsiteX2" fmla="*/ 0 w 59280"/>
              <a:gd name="connsiteY2" fmla="*/ 182522 h 536308"/>
              <a:gd name="connsiteX3" fmla="*/ 59280 w 59280"/>
              <a:gd name="connsiteY3" fmla="*/ 536308 h 536308"/>
              <a:gd name="connsiteX0" fmla="*/ 189907 w 189907"/>
              <a:gd name="connsiteY0" fmla="*/ 29750 h 353786"/>
              <a:gd name="connsiteX1" fmla="*/ 0 w 189907"/>
              <a:gd name="connsiteY1" fmla="*/ 24307 h 353786"/>
              <a:gd name="connsiteX2" fmla="*/ 130627 w 189907"/>
              <a:gd name="connsiteY2" fmla="*/ 0 h 353786"/>
              <a:gd name="connsiteX3" fmla="*/ 189907 w 189907"/>
              <a:gd name="connsiteY3" fmla="*/ 353786 h 353786"/>
              <a:gd name="connsiteX0" fmla="*/ 0 w 397326"/>
              <a:gd name="connsiteY0" fmla="*/ 195757 h 353786"/>
              <a:gd name="connsiteX1" fmla="*/ 207419 w 397326"/>
              <a:gd name="connsiteY1" fmla="*/ 24307 h 353786"/>
              <a:gd name="connsiteX2" fmla="*/ 338046 w 397326"/>
              <a:gd name="connsiteY2" fmla="*/ 0 h 353786"/>
              <a:gd name="connsiteX3" fmla="*/ 397326 w 397326"/>
              <a:gd name="connsiteY3" fmla="*/ 353786 h 353786"/>
              <a:gd name="connsiteX0" fmla="*/ 105546 w 189907"/>
              <a:gd name="connsiteY0" fmla="*/ 859786 h 859786"/>
              <a:gd name="connsiteX1" fmla="*/ 0 w 189907"/>
              <a:gd name="connsiteY1" fmla="*/ 24307 h 859786"/>
              <a:gd name="connsiteX2" fmla="*/ 130627 w 189907"/>
              <a:gd name="connsiteY2" fmla="*/ 0 h 859786"/>
              <a:gd name="connsiteX3" fmla="*/ 189907 w 189907"/>
              <a:gd name="connsiteY3" fmla="*/ 353786 h 859786"/>
              <a:gd name="connsiteX0" fmla="*/ 271365 w 355726"/>
              <a:gd name="connsiteY0" fmla="*/ 859786 h 859786"/>
              <a:gd name="connsiteX1" fmla="*/ 0 w 355726"/>
              <a:gd name="connsiteY1" fmla="*/ 157386 h 859786"/>
              <a:gd name="connsiteX2" fmla="*/ 165819 w 355726"/>
              <a:gd name="connsiteY2" fmla="*/ 24307 h 859786"/>
              <a:gd name="connsiteX3" fmla="*/ 296446 w 355726"/>
              <a:gd name="connsiteY3" fmla="*/ 0 h 859786"/>
              <a:gd name="connsiteX4" fmla="*/ 355726 w 355726"/>
              <a:gd name="connsiteY4" fmla="*/ 353786 h 859786"/>
              <a:gd name="connsiteX0" fmla="*/ 313244 w 397605"/>
              <a:gd name="connsiteY0" fmla="*/ 859786 h 859786"/>
              <a:gd name="connsiteX1" fmla="*/ 17384 w 397605"/>
              <a:gd name="connsiteY1" fmla="*/ 434972 h 859786"/>
              <a:gd name="connsiteX2" fmla="*/ 41879 w 397605"/>
              <a:gd name="connsiteY2" fmla="*/ 157386 h 859786"/>
              <a:gd name="connsiteX3" fmla="*/ 207698 w 397605"/>
              <a:gd name="connsiteY3" fmla="*/ 24307 h 859786"/>
              <a:gd name="connsiteX4" fmla="*/ 338325 w 397605"/>
              <a:gd name="connsiteY4" fmla="*/ 0 h 859786"/>
              <a:gd name="connsiteX5" fmla="*/ 397605 w 397605"/>
              <a:gd name="connsiteY5" fmla="*/ 353786 h 859786"/>
              <a:gd name="connsiteX0" fmla="*/ 312396 w 396757"/>
              <a:gd name="connsiteY0" fmla="*/ 859786 h 859786"/>
              <a:gd name="connsiteX1" fmla="*/ 19257 w 396757"/>
              <a:gd name="connsiteY1" fmla="*/ 611865 h 859786"/>
              <a:gd name="connsiteX2" fmla="*/ 16536 w 396757"/>
              <a:gd name="connsiteY2" fmla="*/ 434972 h 859786"/>
              <a:gd name="connsiteX3" fmla="*/ 41031 w 396757"/>
              <a:gd name="connsiteY3" fmla="*/ 157386 h 859786"/>
              <a:gd name="connsiteX4" fmla="*/ 206850 w 396757"/>
              <a:gd name="connsiteY4" fmla="*/ 24307 h 859786"/>
              <a:gd name="connsiteX5" fmla="*/ 337477 w 396757"/>
              <a:gd name="connsiteY5" fmla="*/ 0 h 859786"/>
              <a:gd name="connsiteX6" fmla="*/ 396757 w 396757"/>
              <a:gd name="connsiteY6" fmla="*/ 353786 h 859786"/>
              <a:gd name="connsiteX0" fmla="*/ 300971 w 385332"/>
              <a:gd name="connsiteY0" fmla="*/ 859786 h 859786"/>
              <a:gd name="connsiteX1" fmla="*/ 75868 w 385332"/>
              <a:gd name="connsiteY1" fmla="*/ 769708 h 859786"/>
              <a:gd name="connsiteX2" fmla="*/ 7832 w 385332"/>
              <a:gd name="connsiteY2" fmla="*/ 611865 h 859786"/>
              <a:gd name="connsiteX3" fmla="*/ 5111 w 385332"/>
              <a:gd name="connsiteY3" fmla="*/ 434972 h 859786"/>
              <a:gd name="connsiteX4" fmla="*/ 29606 w 385332"/>
              <a:gd name="connsiteY4" fmla="*/ 157386 h 859786"/>
              <a:gd name="connsiteX5" fmla="*/ 195425 w 385332"/>
              <a:gd name="connsiteY5" fmla="*/ 24307 h 859786"/>
              <a:gd name="connsiteX6" fmla="*/ 326052 w 385332"/>
              <a:gd name="connsiteY6" fmla="*/ 0 h 859786"/>
              <a:gd name="connsiteX7" fmla="*/ 385332 w 385332"/>
              <a:gd name="connsiteY7" fmla="*/ 353786 h 859786"/>
              <a:gd name="connsiteX0" fmla="*/ 300971 w 385332"/>
              <a:gd name="connsiteY0" fmla="*/ 859786 h 859786"/>
              <a:gd name="connsiteX1" fmla="*/ 75868 w 385332"/>
              <a:gd name="connsiteY1" fmla="*/ 769708 h 859786"/>
              <a:gd name="connsiteX2" fmla="*/ 7832 w 385332"/>
              <a:gd name="connsiteY2" fmla="*/ 611865 h 859786"/>
              <a:gd name="connsiteX3" fmla="*/ 5111 w 385332"/>
              <a:gd name="connsiteY3" fmla="*/ 434972 h 859786"/>
              <a:gd name="connsiteX4" fmla="*/ 29606 w 385332"/>
              <a:gd name="connsiteY4" fmla="*/ 157386 h 859786"/>
              <a:gd name="connsiteX5" fmla="*/ 173653 w 385332"/>
              <a:gd name="connsiteY5" fmla="*/ 29750 h 859786"/>
              <a:gd name="connsiteX6" fmla="*/ 326052 w 385332"/>
              <a:gd name="connsiteY6" fmla="*/ 0 h 859786"/>
              <a:gd name="connsiteX7" fmla="*/ 385332 w 385332"/>
              <a:gd name="connsiteY7" fmla="*/ 353786 h 859786"/>
              <a:gd name="connsiteX0" fmla="*/ 300971 w 385332"/>
              <a:gd name="connsiteY0" fmla="*/ 859786 h 859786"/>
              <a:gd name="connsiteX1" fmla="*/ 75868 w 385332"/>
              <a:gd name="connsiteY1" fmla="*/ 769708 h 859786"/>
              <a:gd name="connsiteX2" fmla="*/ 7832 w 385332"/>
              <a:gd name="connsiteY2" fmla="*/ 611865 h 859786"/>
              <a:gd name="connsiteX3" fmla="*/ 5111 w 385332"/>
              <a:gd name="connsiteY3" fmla="*/ 434972 h 859786"/>
              <a:gd name="connsiteX4" fmla="*/ 29606 w 385332"/>
              <a:gd name="connsiteY4" fmla="*/ 157386 h 859786"/>
              <a:gd name="connsiteX5" fmla="*/ 173653 w 385332"/>
              <a:gd name="connsiteY5" fmla="*/ 29750 h 859786"/>
              <a:gd name="connsiteX6" fmla="*/ 326052 w 385332"/>
              <a:gd name="connsiteY6" fmla="*/ 0 h 859786"/>
              <a:gd name="connsiteX7" fmla="*/ 385332 w 385332"/>
              <a:gd name="connsiteY7" fmla="*/ 353786 h 859786"/>
              <a:gd name="connsiteX0" fmla="*/ 300971 w 385332"/>
              <a:gd name="connsiteY0" fmla="*/ 859786 h 859786"/>
              <a:gd name="connsiteX1" fmla="*/ 75868 w 385332"/>
              <a:gd name="connsiteY1" fmla="*/ 769708 h 859786"/>
              <a:gd name="connsiteX2" fmla="*/ 7832 w 385332"/>
              <a:gd name="connsiteY2" fmla="*/ 611865 h 859786"/>
              <a:gd name="connsiteX3" fmla="*/ 5111 w 385332"/>
              <a:gd name="connsiteY3" fmla="*/ 434972 h 859786"/>
              <a:gd name="connsiteX4" fmla="*/ 29606 w 385332"/>
              <a:gd name="connsiteY4" fmla="*/ 157386 h 859786"/>
              <a:gd name="connsiteX5" fmla="*/ 173653 w 385332"/>
              <a:gd name="connsiteY5" fmla="*/ 29750 h 859786"/>
              <a:gd name="connsiteX6" fmla="*/ 326052 w 385332"/>
              <a:gd name="connsiteY6" fmla="*/ 0 h 859786"/>
              <a:gd name="connsiteX7" fmla="*/ 385332 w 385332"/>
              <a:gd name="connsiteY7" fmla="*/ 353786 h 859786"/>
              <a:gd name="connsiteX0" fmla="*/ 299691 w 384052"/>
              <a:gd name="connsiteY0" fmla="*/ 859786 h 859786"/>
              <a:gd name="connsiteX1" fmla="*/ 74588 w 384052"/>
              <a:gd name="connsiteY1" fmla="*/ 769708 h 859786"/>
              <a:gd name="connsiteX2" fmla="*/ 6552 w 384052"/>
              <a:gd name="connsiteY2" fmla="*/ 611865 h 859786"/>
              <a:gd name="connsiteX3" fmla="*/ 3831 w 384052"/>
              <a:gd name="connsiteY3" fmla="*/ 434972 h 859786"/>
              <a:gd name="connsiteX4" fmla="*/ 28326 w 384052"/>
              <a:gd name="connsiteY4" fmla="*/ 157386 h 859786"/>
              <a:gd name="connsiteX5" fmla="*/ 172373 w 384052"/>
              <a:gd name="connsiteY5" fmla="*/ 29750 h 859786"/>
              <a:gd name="connsiteX6" fmla="*/ 324772 w 384052"/>
              <a:gd name="connsiteY6" fmla="*/ 0 h 859786"/>
              <a:gd name="connsiteX7" fmla="*/ 384052 w 384052"/>
              <a:gd name="connsiteY7" fmla="*/ 353786 h 859786"/>
              <a:gd name="connsiteX0" fmla="*/ 319836 w 404197"/>
              <a:gd name="connsiteY0" fmla="*/ 859786 h 859786"/>
              <a:gd name="connsiteX1" fmla="*/ 94733 w 404197"/>
              <a:gd name="connsiteY1" fmla="*/ 769708 h 859786"/>
              <a:gd name="connsiteX2" fmla="*/ 26697 w 404197"/>
              <a:gd name="connsiteY2" fmla="*/ 611865 h 859786"/>
              <a:gd name="connsiteX3" fmla="*/ 23976 w 404197"/>
              <a:gd name="connsiteY3" fmla="*/ 434972 h 859786"/>
              <a:gd name="connsiteX4" fmla="*/ 48471 w 404197"/>
              <a:gd name="connsiteY4" fmla="*/ 157386 h 859786"/>
              <a:gd name="connsiteX5" fmla="*/ 192518 w 404197"/>
              <a:gd name="connsiteY5" fmla="*/ 29750 h 859786"/>
              <a:gd name="connsiteX6" fmla="*/ 344917 w 404197"/>
              <a:gd name="connsiteY6" fmla="*/ 0 h 859786"/>
              <a:gd name="connsiteX7" fmla="*/ 404197 w 404197"/>
              <a:gd name="connsiteY7" fmla="*/ 353786 h 859786"/>
              <a:gd name="connsiteX0" fmla="*/ 317219 w 401580"/>
              <a:gd name="connsiteY0" fmla="*/ 859786 h 859786"/>
              <a:gd name="connsiteX1" fmla="*/ 92116 w 401580"/>
              <a:gd name="connsiteY1" fmla="*/ 769708 h 859786"/>
              <a:gd name="connsiteX2" fmla="*/ 24080 w 401580"/>
              <a:gd name="connsiteY2" fmla="*/ 611865 h 859786"/>
              <a:gd name="connsiteX3" fmla="*/ 21359 w 401580"/>
              <a:gd name="connsiteY3" fmla="*/ 434972 h 859786"/>
              <a:gd name="connsiteX4" fmla="*/ 45854 w 401580"/>
              <a:gd name="connsiteY4" fmla="*/ 157386 h 859786"/>
              <a:gd name="connsiteX5" fmla="*/ 189901 w 401580"/>
              <a:gd name="connsiteY5" fmla="*/ 29750 h 859786"/>
              <a:gd name="connsiteX6" fmla="*/ 342300 w 401580"/>
              <a:gd name="connsiteY6" fmla="*/ 0 h 859786"/>
              <a:gd name="connsiteX7" fmla="*/ 401580 w 401580"/>
              <a:gd name="connsiteY7" fmla="*/ 353786 h 859786"/>
              <a:gd name="connsiteX0" fmla="*/ 317219 w 401580"/>
              <a:gd name="connsiteY0" fmla="*/ 859786 h 859786"/>
              <a:gd name="connsiteX1" fmla="*/ 92116 w 401580"/>
              <a:gd name="connsiteY1" fmla="*/ 769708 h 859786"/>
              <a:gd name="connsiteX2" fmla="*/ 24080 w 401580"/>
              <a:gd name="connsiteY2" fmla="*/ 611865 h 859786"/>
              <a:gd name="connsiteX3" fmla="*/ 21359 w 401580"/>
              <a:gd name="connsiteY3" fmla="*/ 434972 h 859786"/>
              <a:gd name="connsiteX4" fmla="*/ 45854 w 401580"/>
              <a:gd name="connsiteY4" fmla="*/ 157386 h 859786"/>
              <a:gd name="connsiteX5" fmla="*/ 189901 w 401580"/>
              <a:gd name="connsiteY5" fmla="*/ 29750 h 859786"/>
              <a:gd name="connsiteX6" fmla="*/ 342300 w 401580"/>
              <a:gd name="connsiteY6" fmla="*/ 0 h 859786"/>
              <a:gd name="connsiteX7" fmla="*/ 401580 w 401580"/>
              <a:gd name="connsiteY7" fmla="*/ 353786 h 859786"/>
              <a:gd name="connsiteX0" fmla="*/ 326559 w 410920"/>
              <a:gd name="connsiteY0" fmla="*/ 859786 h 859786"/>
              <a:gd name="connsiteX1" fmla="*/ 101456 w 410920"/>
              <a:gd name="connsiteY1" fmla="*/ 769708 h 859786"/>
              <a:gd name="connsiteX2" fmla="*/ 33420 w 410920"/>
              <a:gd name="connsiteY2" fmla="*/ 611865 h 859786"/>
              <a:gd name="connsiteX3" fmla="*/ 30699 w 410920"/>
              <a:gd name="connsiteY3" fmla="*/ 434972 h 859786"/>
              <a:gd name="connsiteX4" fmla="*/ 55194 w 410920"/>
              <a:gd name="connsiteY4" fmla="*/ 157386 h 859786"/>
              <a:gd name="connsiteX5" fmla="*/ 199241 w 410920"/>
              <a:gd name="connsiteY5" fmla="*/ 29750 h 859786"/>
              <a:gd name="connsiteX6" fmla="*/ 351640 w 410920"/>
              <a:gd name="connsiteY6" fmla="*/ 0 h 859786"/>
              <a:gd name="connsiteX7" fmla="*/ 410920 w 41092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69708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69708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69708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69708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69708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72429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97986 w 407450"/>
              <a:gd name="connsiteY1" fmla="*/ 772429 h 859786"/>
              <a:gd name="connsiteX2" fmla="*/ 29950 w 407450"/>
              <a:gd name="connsiteY2" fmla="*/ 611865 h 859786"/>
              <a:gd name="connsiteX3" fmla="*/ 27229 w 407450"/>
              <a:gd name="connsiteY3" fmla="*/ 434972 h 859786"/>
              <a:gd name="connsiteX4" fmla="*/ 51724 w 407450"/>
              <a:gd name="connsiteY4" fmla="*/ 157386 h 859786"/>
              <a:gd name="connsiteX5" fmla="*/ 195771 w 407450"/>
              <a:gd name="connsiteY5" fmla="*/ 29750 h 859786"/>
              <a:gd name="connsiteX6" fmla="*/ 348170 w 407450"/>
              <a:gd name="connsiteY6" fmla="*/ 0 h 859786"/>
              <a:gd name="connsiteX7" fmla="*/ 407450 w 407450"/>
              <a:gd name="connsiteY7" fmla="*/ 353786 h 859786"/>
              <a:gd name="connsiteX0" fmla="*/ 323089 w 407450"/>
              <a:gd name="connsiteY0" fmla="*/ 859786 h 859786"/>
              <a:gd name="connsiteX1" fmla="*/ 239500 w 407450"/>
              <a:gd name="connsiteY1" fmla="*/ 783315 h 859786"/>
              <a:gd name="connsiteX2" fmla="*/ 97986 w 407450"/>
              <a:gd name="connsiteY2" fmla="*/ 772429 h 859786"/>
              <a:gd name="connsiteX3" fmla="*/ 29950 w 407450"/>
              <a:gd name="connsiteY3" fmla="*/ 611865 h 859786"/>
              <a:gd name="connsiteX4" fmla="*/ 27229 w 407450"/>
              <a:gd name="connsiteY4" fmla="*/ 434972 h 859786"/>
              <a:gd name="connsiteX5" fmla="*/ 51724 w 407450"/>
              <a:gd name="connsiteY5" fmla="*/ 157386 h 859786"/>
              <a:gd name="connsiteX6" fmla="*/ 195771 w 407450"/>
              <a:gd name="connsiteY6" fmla="*/ 29750 h 859786"/>
              <a:gd name="connsiteX7" fmla="*/ 348170 w 407450"/>
              <a:gd name="connsiteY7" fmla="*/ 0 h 859786"/>
              <a:gd name="connsiteX8" fmla="*/ 407450 w 407450"/>
              <a:gd name="connsiteY8" fmla="*/ 353786 h 859786"/>
              <a:gd name="connsiteX0" fmla="*/ 323089 w 407450"/>
              <a:gd name="connsiteY0" fmla="*/ 859786 h 859786"/>
              <a:gd name="connsiteX1" fmla="*/ 239500 w 407450"/>
              <a:gd name="connsiteY1" fmla="*/ 783315 h 859786"/>
              <a:gd name="connsiteX2" fmla="*/ 97986 w 407450"/>
              <a:gd name="connsiteY2" fmla="*/ 772429 h 859786"/>
              <a:gd name="connsiteX3" fmla="*/ 29950 w 407450"/>
              <a:gd name="connsiteY3" fmla="*/ 611865 h 859786"/>
              <a:gd name="connsiteX4" fmla="*/ 27229 w 407450"/>
              <a:gd name="connsiteY4" fmla="*/ 434972 h 859786"/>
              <a:gd name="connsiteX5" fmla="*/ 51724 w 407450"/>
              <a:gd name="connsiteY5" fmla="*/ 157386 h 859786"/>
              <a:gd name="connsiteX6" fmla="*/ 195771 w 407450"/>
              <a:gd name="connsiteY6" fmla="*/ 29750 h 859786"/>
              <a:gd name="connsiteX7" fmla="*/ 348170 w 407450"/>
              <a:gd name="connsiteY7" fmla="*/ 0 h 859786"/>
              <a:gd name="connsiteX8" fmla="*/ 407450 w 407450"/>
              <a:gd name="connsiteY8" fmla="*/ 353786 h 859786"/>
              <a:gd name="connsiteX0" fmla="*/ 323089 w 407450"/>
              <a:gd name="connsiteY0" fmla="*/ 859786 h 859786"/>
              <a:gd name="connsiteX1" fmla="*/ 239500 w 407450"/>
              <a:gd name="connsiteY1" fmla="*/ 783315 h 859786"/>
              <a:gd name="connsiteX2" fmla="*/ 97986 w 407450"/>
              <a:gd name="connsiteY2" fmla="*/ 772429 h 859786"/>
              <a:gd name="connsiteX3" fmla="*/ 29950 w 407450"/>
              <a:gd name="connsiteY3" fmla="*/ 611865 h 859786"/>
              <a:gd name="connsiteX4" fmla="*/ 27229 w 407450"/>
              <a:gd name="connsiteY4" fmla="*/ 434972 h 859786"/>
              <a:gd name="connsiteX5" fmla="*/ 51724 w 407450"/>
              <a:gd name="connsiteY5" fmla="*/ 157386 h 859786"/>
              <a:gd name="connsiteX6" fmla="*/ 195771 w 407450"/>
              <a:gd name="connsiteY6" fmla="*/ 29750 h 859786"/>
              <a:gd name="connsiteX7" fmla="*/ 348170 w 407450"/>
              <a:gd name="connsiteY7" fmla="*/ 0 h 859786"/>
              <a:gd name="connsiteX8" fmla="*/ 407450 w 407450"/>
              <a:gd name="connsiteY8" fmla="*/ 353786 h 859786"/>
              <a:gd name="connsiteX0" fmla="*/ 323089 w 407450"/>
              <a:gd name="connsiteY0" fmla="*/ 859786 h 859786"/>
              <a:gd name="connsiteX1" fmla="*/ 239500 w 407450"/>
              <a:gd name="connsiteY1" fmla="*/ 783315 h 859786"/>
              <a:gd name="connsiteX2" fmla="*/ 97986 w 407450"/>
              <a:gd name="connsiteY2" fmla="*/ 772429 h 859786"/>
              <a:gd name="connsiteX3" fmla="*/ 29950 w 407450"/>
              <a:gd name="connsiteY3" fmla="*/ 611865 h 859786"/>
              <a:gd name="connsiteX4" fmla="*/ 27229 w 407450"/>
              <a:gd name="connsiteY4" fmla="*/ 434972 h 859786"/>
              <a:gd name="connsiteX5" fmla="*/ 51724 w 407450"/>
              <a:gd name="connsiteY5" fmla="*/ 157386 h 859786"/>
              <a:gd name="connsiteX6" fmla="*/ 195771 w 407450"/>
              <a:gd name="connsiteY6" fmla="*/ 29750 h 859786"/>
              <a:gd name="connsiteX7" fmla="*/ 348170 w 407450"/>
              <a:gd name="connsiteY7" fmla="*/ 0 h 859786"/>
              <a:gd name="connsiteX8" fmla="*/ 407450 w 407450"/>
              <a:gd name="connsiteY8" fmla="*/ 353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323089 w 418707"/>
              <a:gd name="connsiteY9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288482 w 418707"/>
              <a:gd name="connsiteY9" fmla="*/ 598258 h 859786"/>
              <a:gd name="connsiteX10" fmla="*/ 323089 w 418707"/>
              <a:gd name="connsiteY10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288482 w 418707"/>
              <a:gd name="connsiteY9" fmla="*/ 598258 h 859786"/>
              <a:gd name="connsiteX10" fmla="*/ 323089 w 418707"/>
              <a:gd name="connsiteY10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288482 w 418707"/>
              <a:gd name="connsiteY9" fmla="*/ 598258 h 859786"/>
              <a:gd name="connsiteX10" fmla="*/ 323089 w 418707"/>
              <a:gd name="connsiteY10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288482 w 418707"/>
              <a:gd name="connsiteY9" fmla="*/ 598258 h 859786"/>
              <a:gd name="connsiteX10" fmla="*/ 323089 w 418707"/>
              <a:gd name="connsiteY10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323089 w 418707"/>
              <a:gd name="connsiteY9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323089 w 418707"/>
              <a:gd name="connsiteY9" fmla="*/ 859786 h 859786"/>
              <a:gd name="connsiteX0" fmla="*/ 323089 w 418707"/>
              <a:gd name="connsiteY0" fmla="*/ 859786 h 859786"/>
              <a:gd name="connsiteX1" fmla="*/ 239500 w 418707"/>
              <a:gd name="connsiteY1" fmla="*/ 783315 h 859786"/>
              <a:gd name="connsiteX2" fmla="*/ 97986 w 418707"/>
              <a:gd name="connsiteY2" fmla="*/ 772429 h 859786"/>
              <a:gd name="connsiteX3" fmla="*/ 29950 w 418707"/>
              <a:gd name="connsiteY3" fmla="*/ 611865 h 859786"/>
              <a:gd name="connsiteX4" fmla="*/ 27229 w 418707"/>
              <a:gd name="connsiteY4" fmla="*/ 434972 h 859786"/>
              <a:gd name="connsiteX5" fmla="*/ 51724 w 418707"/>
              <a:gd name="connsiteY5" fmla="*/ 157386 h 859786"/>
              <a:gd name="connsiteX6" fmla="*/ 195771 w 418707"/>
              <a:gd name="connsiteY6" fmla="*/ 29750 h 859786"/>
              <a:gd name="connsiteX7" fmla="*/ 348170 w 418707"/>
              <a:gd name="connsiteY7" fmla="*/ 0 h 859786"/>
              <a:gd name="connsiteX8" fmla="*/ 407450 w 418707"/>
              <a:gd name="connsiteY8" fmla="*/ 353786 h 859786"/>
              <a:gd name="connsiteX9" fmla="*/ 323089 w 418707"/>
              <a:gd name="connsiteY9" fmla="*/ 859786 h 85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707" h="859786">
                <a:moveTo>
                  <a:pt x="323089" y="859786"/>
                </a:moveTo>
                <a:cubicBezTo>
                  <a:pt x="308704" y="854298"/>
                  <a:pt x="277017" y="819645"/>
                  <a:pt x="239500" y="783315"/>
                </a:cubicBezTo>
                <a:cubicBezTo>
                  <a:pt x="182933" y="689834"/>
                  <a:pt x="132457" y="808261"/>
                  <a:pt x="97986" y="772429"/>
                </a:cubicBezTo>
                <a:cubicBezTo>
                  <a:pt x="-10742" y="693009"/>
                  <a:pt x="194144" y="688065"/>
                  <a:pt x="29950" y="611865"/>
                </a:cubicBezTo>
                <a:cubicBezTo>
                  <a:pt x="-74372" y="475793"/>
                  <a:pt x="136085" y="561973"/>
                  <a:pt x="27229" y="434972"/>
                </a:cubicBezTo>
                <a:cubicBezTo>
                  <a:pt x="-70742" y="351515"/>
                  <a:pt x="209147" y="130580"/>
                  <a:pt x="51724" y="157386"/>
                </a:cubicBezTo>
                <a:cubicBezTo>
                  <a:pt x="99740" y="114841"/>
                  <a:pt x="289269" y="104952"/>
                  <a:pt x="195771" y="29750"/>
                </a:cubicBezTo>
                <a:lnTo>
                  <a:pt x="348170" y="0"/>
                </a:lnTo>
                <a:cubicBezTo>
                  <a:pt x="435966" y="107043"/>
                  <a:pt x="423069" y="282121"/>
                  <a:pt x="407450" y="353786"/>
                </a:cubicBezTo>
                <a:cubicBezTo>
                  <a:pt x="302580" y="527020"/>
                  <a:pt x="239502" y="641241"/>
                  <a:pt x="323089" y="859786"/>
                </a:cubicBezTo>
                <a:close/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7" name="フリーフォーム: 図形 246">
            <a:extLst>
              <a:ext uri="{FF2B5EF4-FFF2-40B4-BE49-F238E27FC236}">
                <a16:creationId xmlns:a16="http://schemas.microsoft.com/office/drawing/2014/main" id="{556A32F7-6838-41DB-9017-FD25F532B124}"/>
              </a:ext>
            </a:extLst>
          </p:cNvPr>
          <p:cNvSpPr/>
          <p:nvPr/>
        </p:nvSpPr>
        <p:spPr>
          <a:xfrm>
            <a:off x="3880757" y="3796393"/>
            <a:ext cx="424543" cy="105781"/>
          </a:xfrm>
          <a:custGeom>
            <a:avLst/>
            <a:gdLst>
              <a:gd name="connsiteX0" fmla="*/ 0 w 424543"/>
              <a:gd name="connsiteY0" fmla="*/ 92528 h 105781"/>
              <a:gd name="connsiteX1" fmla="*/ 228600 w 424543"/>
              <a:gd name="connsiteY1" fmla="*/ 97971 h 105781"/>
              <a:gd name="connsiteX2" fmla="*/ 424543 w 424543"/>
              <a:gd name="connsiteY2" fmla="*/ 0 h 1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543" h="105781">
                <a:moveTo>
                  <a:pt x="0" y="92528"/>
                </a:moveTo>
                <a:cubicBezTo>
                  <a:pt x="78921" y="102960"/>
                  <a:pt x="157843" y="113392"/>
                  <a:pt x="228600" y="97971"/>
                </a:cubicBezTo>
                <a:cubicBezTo>
                  <a:pt x="299357" y="82550"/>
                  <a:pt x="361950" y="41275"/>
                  <a:pt x="424543" y="0"/>
                </a:cubicBezTo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フリーフォーム: 図形 247">
            <a:extLst>
              <a:ext uri="{FF2B5EF4-FFF2-40B4-BE49-F238E27FC236}">
                <a16:creationId xmlns:a16="http://schemas.microsoft.com/office/drawing/2014/main" id="{AB9F37A1-9367-4D46-8CFA-FC6C0C01EB13}"/>
              </a:ext>
            </a:extLst>
          </p:cNvPr>
          <p:cNvSpPr/>
          <p:nvPr/>
        </p:nvSpPr>
        <p:spPr>
          <a:xfrm>
            <a:off x="3785507" y="3676650"/>
            <a:ext cx="429986" cy="182336"/>
          </a:xfrm>
          <a:custGeom>
            <a:avLst/>
            <a:gdLst>
              <a:gd name="connsiteX0" fmla="*/ 0 w 429986"/>
              <a:gd name="connsiteY0" fmla="*/ 182336 h 182336"/>
              <a:gd name="connsiteX1" fmla="*/ 217714 w 429986"/>
              <a:gd name="connsiteY1" fmla="*/ 111579 h 182336"/>
              <a:gd name="connsiteX2" fmla="*/ 429986 w 429986"/>
              <a:gd name="connsiteY2" fmla="*/ 0 h 1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86" h="182336">
                <a:moveTo>
                  <a:pt x="0" y="182336"/>
                </a:moveTo>
                <a:cubicBezTo>
                  <a:pt x="73025" y="162152"/>
                  <a:pt x="146050" y="141968"/>
                  <a:pt x="217714" y="111579"/>
                </a:cubicBezTo>
                <a:cubicBezTo>
                  <a:pt x="289378" y="81190"/>
                  <a:pt x="359682" y="40595"/>
                  <a:pt x="429986" y="0"/>
                </a:cubicBezTo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フリーフォーム: 図形 248">
            <a:extLst>
              <a:ext uri="{FF2B5EF4-FFF2-40B4-BE49-F238E27FC236}">
                <a16:creationId xmlns:a16="http://schemas.microsoft.com/office/drawing/2014/main" id="{8E760CC6-F851-4524-97B3-621020EEF258}"/>
              </a:ext>
            </a:extLst>
          </p:cNvPr>
          <p:cNvSpPr/>
          <p:nvPr/>
        </p:nvSpPr>
        <p:spPr>
          <a:xfrm>
            <a:off x="3638550" y="3603171"/>
            <a:ext cx="302079" cy="255815"/>
          </a:xfrm>
          <a:custGeom>
            <a:avLst/>
            <a:gdLst>
              <a:gd name="connsiteX0" fmla="*/ 0 w 302079"/>
              <a:gd name="connsiteY0" fmla="*/ 255815 h 255815"/>
              <a:gd name="connsiteX1" fmla="*/ 185057 w 302079"/>
              <a:gd name="connsiteY1" fmla="*/ 157843 h 255815"/>
              <a:gd name="connsiteX2" fmla="*/ 302079 w 302079"/>
              <a:gd name="connsiteY2" fmla="*/ 0 h 25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79" h="255815">
                <a:moveTo>
                  <a:pt x="0" y="255815"/>
                </a:moveTo>
                <a:cubicBezTo>
                  <a:pt x="67355" y="228147"/>
                  <a:pt x="134711" y="200479"/>
                  <a:pt x="185057" y="157843"/>
                </a:cubicBezTo>
                <a:cubicBezTo>
                  <a:pt x="235403" y="115207"/>
                  <a:pt x="268741" y="57603"/>
                  <a:pt x="302079" y="0"/>
                </a:cubicBezTo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フリーフォーム: 図形 249">
            <a:extLst>
              <a:ext uri="{FF2B5EF4-FFF2-40B4-BE49-F238E27FC236}">
                <a16:creationId xmlns:a16="http://schemas.microsoft.com/office/drawing/2014/main" id="{8E4CA199-90E7-40AB-B4CE-13CAD096F318}"/>
              </a:ext>
            </a:extLst>
          </p:cNvPr>
          <p:cNvSpPr/>
          <p:nvPr/>
        </p:nvSpPr>
        <p:spPr>
          <a:xfrm>
            <a:off x="3603171" y="3649436"/>
            <a:ext cx="130629" cy="206828"/>
          </a:xfrm>
          <a:custGeom>
            <a:avLst/>
            <a:gdLst>
              <a:gd name="connsiteX0" fmla="*/ 0 w 130629"/>
              <a:gd name="connsiteY0" fmla="*/ 206828 h 206828"/>
              <a:gd name="connsiteX1" fmla="*/ 87086 w 130629"/>
              <a:gd name="connsiteY1" fmla="*/ 125185 h 206828"/>
              <a:gd name="connsiteX2" fmla="*/ 130629 w 130629"/>
              <a:gd name="connsiteY2" fmla="*/ 0 h 2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9" h="206828">
                <a:moveTo>
                  <a:pt x="0" y="206828"/>
                </a:moveTo>
                <a:cubicBezTo>
                  <a:pt x="32657" y="183242"/>
                  <a:pt x="65315" y="159656"/>
                  <a:pt x="87086" y="125185"/>
                </a:cubicBezTo>
                <a:cubicBezTo>
                  <a:pt x="108857" y="90714"/>
                  <a:pt x="119743" y="45357"/>
                  <a:pt x="130629" y="0"/>
                </a:cubicBezTo>
              </a:path>
            </a:pathLst>
          </a:custGeom>
          <a:solidFill>
            <a:srgbClr val="A59EA6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フリーフォーム: 図形 219">
            <a:extLst>
              <a:ext uri="{FF2B5EF4-FFF2-40B4-BE49-F238E27FC236}">
                <a16:creationId xmlns:a16="http://schemas.microsoft.com/office/drawing/2014/main" id="{A3006CAF-7AF8-4778-96E7-AF4B34B7F3D3}"/>
              </a:ext>
            </a:extLst>
          </p:cNvPr>
          <p:cNvSpPr/>
          <p:nvPr/>
        </p:nvSpPr>
        <p:spPr>
          <a:xfrm>
            <a:off x="2959843" y="4519712"/>
            <a:ext cx="219930" cy="470433"/>
          </a:xfrm>
          <a:custGeom>
            <a:avLst/>
            <a:gdLst>
              <a:gd name="connsiteX0" fmla="*/ 174687 w 560636"/>
              <a:gd name="connsiteY0" fmla="*/ 259172 h 729605"/>
              <a:gd name="connsiteX1" fmla="*/ 219930 w 560636"/>
              <a:gd name="connsiteY1" fmla="*/ 712936 h 729605"/>
              <a:gd name="connsiteX2" fmla="*/ 34578 w 560636"/>
              <a:gd name="connsiteY2" fmla="*/ 729605 h 729605"/>
              <a:gd name="connsiteX3" fmla="*/ 21242 w 560636"/>
              <a:gd name="connsiteY3" fmla="*/ 279175 h 729605"/>
              <a:gd name="connsiteX4" fmla="*/ 344613 w 560636"/>
              <a:gd name="connsiteY4" fmla="*/ 0 h 729605"/>
              <a:gd name="connsiteX5" fmla="*/ 524631 w 560636"/>
              <a:gd name="connsiteY5" fmla="*/ 0 h 729605"/>
              <a:gd name="connsiteX6" fmla="*/ 560636 w 560636"/>
              <a:gd name="connsiteY6" fmla="*/ 36005 h 729605"/>
              <a:gd name="connsiteX7" fmla="*/ 560636 w 560636"/>
              <a:gd name="connsiteY7" fmla="*/ 216024 h 729605"/>
              <a:gd name="connsiteX8" fmla="*/ 308608 w 560636"/>
              <a:gd name="connsiteY8" fmla="*/ 216024 h 729605"/>
              <a:gd name="connsiteX9" fmla="*/ 308608 w 560636"/>
              <a:gd name="connsiteY9" fmla="*/ 36005 h 729605"/>
              <a:gd name="connsiteX0" fmla="*/ 174687 w 560636"/>
              <a:gd name="connsiteY0" fmla="*/ 259172 h 729605"/>
              <a:gd name="connsiteX1" fmla="*/ 219930 w 560636"/>
              <a:gd name="connsiteY1" fmla="*/ 712936 h 729605"/>
              <a:gd name="connsiteX2" fmla="*/ 34578 w 560636"/>
              <a:gd name="connsiteY2" fmla="*/ 729605 h 729605"/>
              <a:gd name="connsiteX3" fmla="*/ 21242 w 560636"/>
              <a:gd name="connsiteY3" fmla="*/ 279175 h 729605"/>
              <a:gd name="connsiteX4" fmla="*/ 174687 w 560636"/>
              <a:gd name="connsiteY4" fmla="*/ 259172 h 729605"/>
              <a:gd name="connsiteX5" fmla="*/ 344613 w 560636"/>
              <a:gd name="connsiteY5" fmla="*/ 0 h 729605"/>
              <a:gd name="connsiteX6" fmla="*/ 524631 w 560636"/>
              <a:gd name="connsiteY6" fmla="*/ 0 h 729605"/>
              <a:gd name="connsiteX7" fmla="*/ 560636 w 560636"/>
              <a:gd name="connsiteY7" fmla="*/ 36005 h 729605"/>
              <a:gd name="connsiteX8" fmla="*/ 560636 w 560636"/>
              <a:gd name="connsiteY8" fmla="*/ 216024 h 729605"/>
              <a:gd name="connsiteX9" fmla="*/ 308608 w 560636"/>
              <a:gd name="connsiteY9" fmla="*/ 36005 h 729605"/>
              <a:gd name="connsiteX10" fmla="*/ 344613 w 560636"/>
              <a:gd name="connsiteY10" fmla="*/ 0 h 729605"/>
              <a:gd name="connsiteX0" fmla="*/ 174687 w 560636"/>
              <a:gd name="connsiteY0" fmla="*/ 259172 h 729605"/>
              <a:gd name="connsiteX1" fmla="*/ 219930 w 560636"/>
              <a:gd name="connsiteY1" fmla="*/ 712936 h 729605"/>
              <a:gd name="connsiteX2" fmla="*/ 34578 w 560636"/>
              <a:gd name="connsiteY2" fmla="*/ 729605 h 729605"/>
              <a:gd name="connsiteX3" fmla="*/ 21242 w 560636"/>
              <a:gd name="connsiteY3" fmla="*/ 279175 h 729605"/>
              <a:gd name="connsiteX4" fmla="*/ 174687 w 560636"/>
              <a:gd name="connsiteY4" fmla="*/ 259172 h 729605"/>
              <a:gd name="connsiteX5" fmla="*/ 344613 w 560636"/>
              <a:gd name="connsiteY5" fmla="*/ 0 h 729605"/>
              <a:gd name="connsiteX6" fmla="*/ 524631 w 560636"/>
              <a:gd name="connsiteY6" fmla="*/ 0 h 729605"/>
              <a:gd name="connsiteX7" fmla="*/ 560636 w 560636"/>
              <a:gd name="connsiteY7" fmla="*/ 36005 h 729605"/>
              <a:gd name="connsiteX8" fmla="*/ 560636 w 560636"/>
              <a:gd name="connsiteY8" fmla="*/ 216024 h 729605"/>
              <a:gd name="connsiteX9" fmla="*/ 344613 w 560636"/>
              <a:gd name="connsiteY9" fmla="*/ 0 h 729605"/>
              <a:gd name="connsiteX0" fmla="*/ 174687 w 560636"/>
              <a:gd name="connsiteY0" fmla="*/ 259172 h 729605"/>
              <a:gd name="connsiteX1" fmla="*/ 219930 w 560636"/>
              <a:gd name="connsiteY1" fmla="*/ 712936 h 729605"/>
              <a:gd name="connsiteX2" fmla="*/ 34578 w 560636"/>
              <a:gd name="connsiteY2" fmla="*/ 729605 h 729605"/>
              <a:gd name="connsiteX3" fmla="*/ 21242 w 560636"/>
              <a:gd name="connsiteY3" fmla="*/ 279175 h 729605"/>
              <a:gd name="connsiteX4" fmla="*/ 174687 w 560636"/>
              <a:gd name="connsiteY4" fmla="*/ 259172 h 729605"/>
              <a:gd name="connsiteX5" fmla="*/ 344613 w 560636"/>
              <a:gd name="connsiteY5" fmla="*/ 0 h 729605"/>
              <a:gd name="connsiteX6" fmla="*/ 524631 w 560636"/>
              <a:gd name="connsiteY6" fmla="*/ 0 h 729605"/>
              <a:gd name="connsiteX7" fmla="*/ 560636 w 560636"/>
              <a:gd name="connsiteY7" fmla="*/ 36005 h 729605"/>
              <a:gd name="connsiteX8" fmla="*/ 344613 w 560636"/>
              <a:gd name="connsiteY8" fmla="*/ 0 h 729605"/>
              <a:gd name="connsiteX0" fmla="*/ 174687 w 524631"/>
              <a:gd name="connsiteY0" fmla="*/ 259172 h 729605"/>
              <a:gd name="connsiteX1" fmla="*/ 219930 w 524631"/>
              <a:gd name="connsiteY1" fmla="*/ 712936 h 729605"/>
              <a:gd name="connsiteX2" fmla="*/ 34578 w 524631"/>
              <a:gd name="connsiteY2" fmla="*/ 729605 h 729605"/>
              <a:gd name="connsiteX3" fmla="*/ 21242 w 524631"/>
              <a:gd name="connsiteY3" fmla="*/ 279175 h 729605"/>
              <a:gd name="connsiteX4" fmla="*/ 174687 w 524631"/>
              <a:gd name="connsiteY4" fmla="*/ 259172 h 729605"/>
              <a:gd name="connsiteX5" fmla="*/ 344613 w 524631"/>
              <a:gd name="connsiteY5" fmla="*/ 0 h 729605"/>
              <a:gd name="connsiteX6" fmla="*/ 524631 w 524631"/>
              <a:gd name="connsiteY6" fmla="*/ 0 h 729605"/>
              <a:gd name="connsiteX7" fmla="*/ 344613 w 524631"/>
              <a:gd name="connsiteY7" fmla="*/ 0 h 729605"/>
              <a:gd name="connsiteX0" fmla="*/ 174687 w 219930"/>
              <a:gd name="connsiteY0" fmla="*/ 0 h 470433"/>
              <a:gd name="connsiteX1" fmla="*/ 219930 w 219930"/>
              <a:gd name="connsiteY1" fmla="*/ 453764 h 470433"/>
              <a:gd name="connsiteX2" fmla="*/ 34578 w 219930"/>
              <a:gd name="connsiteY2" fmla="*/ 470433 h 470433"/>
              <a:gd name="connsiteX3" fmla="*/ 21242 w 219930"/>
              <a:gd name="connsiteY3" fmla="*/ 20003 h 470433"/>
              <a:gd name="connsiteX4" fmla="*/ 174687 w 219930"/>
              <a:gd name="connsiteY4" fmla="*/ 0 h 47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30" h="470433">
                <a:moveTo>
                  <a:pt x="174687" y="0"/>
                </a:moveTo>
                <a:cubicBezTo>
                  <a:pt x="92930" y="210786"/>
                  <a:pt x="194531" y="378709"/>
                  <a:pt x="219930" y="453764"/>
                </a:cubicBezTo>
                <a:lnTo>
                  <a:pt x="34578" y="470433"/>
                </a:lnTo>
                <a:cubicBezTo>
                  <a:pt x="-2729" y="333466"/>
                  <a:pt x="-13842" y="163161"/>
                  <a:pt x="21242" y="20003"/>
                </a:cubicBezTo>
                <a:lnTo>
                  <a:pt x="174687" y="0"/>
                </a:lnTo>
                <a:close/>
              </a:path>
            </a:pathLst>
          </a:custGeom>
          <a:solidFill>
            <a:srgbClr val="5D1F2F"/>
          </a:solidFill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1" name="フリーフォーム: 図形 220">
            <a:extLst>
              <a:ext uri="{FF2B5EF4-FFF2-40B4-BE49-F238E27FC236}">
                <a16:creationId xmlns:a16="http://schemas.microsoft.com/office/drawing/2014/main" id="{E31F3AB6-115B-44F4-87F8-AC6BA7D2DD18}"/>
              </a:ext>
            </a:extLst>
          </p:cNvPr>
          <p:cNvSpPr/>
          <p:nvPr/>
        </p:nvSpPr>
        <p:spPr>
          <a:xfrm>
            <a:off x="2962671" y="4500662"/>
            <a:ext cx="171860" cy="213504"/>
          </a:xfrm>
          <a:custGeom>
            <a:avLst/>
            <a:gdLst>
              <a:gd name="connsiteX0" fmla="*/ 171860 w 171860"/>
              <a:gd name="connsiteY0" fmla="*/ 0 h 194454"/>
              <a:gd name="connsiteX1" fmla="*/ 149289 w 171860"/>
              <a:gd name="connsiteY1" fmla="*/ 76938 h 194454"/>
              <a:gd name="connsiteX2" fmla="*/ 146030 w 171860"/>
              <a:gd name="connsiteY2" fmla="*/ 104932 h 194454"/>
              <a:gd name="connsiteX3" fmla="*/ 141475 w 171860"/>
              <a:gd name="connsiteY3" fmla="*/ 109153 h 194454"/>
              <a:gd name="connsiteX4" fmla="*/ 4197 w 171860"/>
              <a:gd name="connsiteY4" fmla="*/ 159973 h 194454"/>
              <a:gd name="connsiteX5" fmla="*/ 0 w 171860"/>
              <a:gd name="connsiteY5" fmla="*/ 152351 h 194454"/>
              <a:gd name="connsiteX6" fmla="*/ 452 w 171860"/>
              <a:gd name="connsiteY6" fmla="*/ 131517 h 194454"/>
              <a:gd name="connsiteX7" fmla="*/ 18415 w 171860"/>
              <a:gd name="connsiteY7" fmla="*/ 20003 h 194454"/>
              <a:gd name="connsiteX0" fmla="*/ 171860 w 171860"/>
              <a:gd name="connsiteY0" fmla="*/ 0 h 213504"/>
              <a:gd name="connsiteX1" fmla="*/ 149289 w 171860"/>
              <a:gd name="connsiteY1" fmla="*/ 95988 h 213504"/>
              <a:gd name="connsiteX2" fmla="*/ 146030 w 171860"/>
              <a:gd name="connsiteY2" fmla="*/ 123982 h 213504"/>
              <a:gd name="connsiteX3" fmla="*/ 141475 w 171860"/>
              <a:gd name="connsiteY3" fmla="*/ 128203 h 213504"/>
              <a:gd name="connsiteX4" fmla="*/ 4197 w 171860"/>
              <a:gd name="connsiteY4" fmla="*/ 179023 h 213504"/>
              <a:gd name="connsiteX5" fmla="*/ 0 w 171860"/>
              <a:gd name="connsiteY5" fmla="*/ 171401 h 213504"/>
              <a:gd name="connsiteX6" fmla="*/ 452 w 171860"/>
              <a:gd name="connsiteY6" fmla="*/ 150567 h 213504"/>
              <a:gd name="connsiteX7" fmla="*/ 18415 w 171860"/>
              <a:gd name="connsiteY7" fmla="*/ 39053 h 213504"/>
              <a:gd name="connsiteX8" fmla="*/ 171860 w 171860"/>
              <a:gd name="connsiteY8" fmla="*/ 0 h 213504"/>
              <a:gd name="connsiteX0" fmla="*/ 171860 w 171860"/>
              <a:gd name="connsiteY0" fmla="*/ 0 h 213504"/>
              <a:gd name="connsiteX1" fmla="*/ 149289 w 171860"/>
              <a:gd name="connsiteY1" fmla="*/ 95988 h 213504"/>
              <a:gd name="connsiteX2" fmla="*/ 146030 w 171860"/>
              <a:gd name="connsiteY2" fmla="*/ 123982 h 213504"/>
              <a:gd name="connsiteX3" fmla="*/ 141475 w 171860"/>
              <a:gd name="connsiteY3" fmla="*/ 128203 h 213504"/>
              <a:gd name="connsiteX4" fmla="*/ 4197 w 171860"/>
              <a:gd name="connsiteY4" fmla="*/ 179023 h 213504"/>
              <a:gd name="connsiteX5" fmla="*/ 0 w 171860"/>
              <a:gd name="connsiteY5" fmla="*/ 171401 h 213504"/>
              <a:gd name="connsiteX6" fmla="*/ 452 w 171860"/>
              <a:gd name="connsiteY6" fmla="*/ 150567 h 213504"/>
              <a:gd name="connsiteX7" fmla="*/ 20797 w 171860"/>
              <a:gd name="connsiteY7" fmla="*/ 31909 h 213504"/>
              <a:gd name="connsiteX8" fmla="*/ 171860 w 171860"/>
              <a:gd name="connsiteY8" fmla="*/ 0 h 21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60" h="213504">
                <a:moveTo>
                  <a:pt x="171860" y="0"/>
                </a:moveTo>
                <a:cubicBezTo>
                  <a:pt x="161641" y="26349"/>
                  <a:pt x="154286" y="71077"/>
                  <a:pt x="149289" y="95988"/>
                </a:cubicBezTo>
                <a:lnTo>
                  <a:pt x="146030" y="123982"/>
                </a:lnTo>
                <a:lnTo>
                  <a:pt x="141475" y="128203"/>
                </a:lnTo>
                <a:cubicBezTo>
                  <a:pt x="70495" y="191404"/>
                  <a:pt x="52388" y="254608"/>
                  <a:pt x="4197" y="179023"/>
                </a:cubicBezTo>
                <a:lnTo>
                  <a:pt x="0" y="171401"/>
                </a:lnTo>
                <a:cubicBezTo>
                  <a:pt x="151" y="164456"/>
                  <a:pt x="301" y="157512"/>
                  <a:pt x="452" y="150567"/>
                </a:cubicBezTo>
                <a:cubicBezTo>
                  <a:pt x="3760" y="112329"/>
                  <a:pt x="12026" y="67699"/>
                  <a:pt x="20797" y="31909"/>
                </a:cubicBezTo>
                <a:cubicBezTo>
                  <a:pt x="71945" y="25241"/>
                  <a:pt x="120712" y="6668"/>
                  <a:pt x="171860" y="0"/>
                </a:cubicBezTo>
                <a:close/>
              </a:path>
            </a:pathLst>
          </a:custGeom>
          <a:solidFill>
            <a:srgbClr val="853C4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2" name="正方形/長方形 32">
            <a:extLst>
              <a:ext uri="{FF2B5EF4-FFF2-40B4-BE49-F238E27FC236}">
                <a16:creationId xmlns:a16="http://schemas.microsoft.com/office/drawing/2014/main" id="{C270068B-1DA7-44D6-B34F-E648F4F8AD6A}"/>
              </a:ext>
            </a:extLst>
          </p:cNvPr>
          <p:cNvSpPr/>
          <p:nvPr/>
        </p:nvSpPr>
        <p:spPr>
          <a:xfrm>
            <a:off x="2959844" y="4519712"/>
            <a:ext cx="219930" cy="470433"/>
          </a:xfrm>
          <a:custGeom>
            <a:avLst/>
            <a:gdLst>
              <a:gd name="connsiteX0" fmla="*/ 0 w 252028"/>
              <a:gd name="connsiteY0" fmla="*/ 0 h 468052"/>
              <a:gd name="connsiteX1" fmla="*/ 252028 w 252028"/>
              <a:gd name="connsiteY1" fmla="*/ 0 h 468052"/>
              <a:gd name="connsiteX2" fmla="*/ 252028 w 252028"/>
              <a:gd name="connsiteY2" fmla="*/ 468052 h 468052"/>
              <a:gd name="connsiteX3" fmla="*/ 0 w 252028"/>
              <a:gd name="connsiteY3" fmla="*/ 468052 h 468052"/>
              <a:gd name="connsiteX4" fmla="*/ 0 w 252028"/>
              <a:gd name="connsiteY4" fmla="*/ 0 h 468052"/>
              <a:gd name="connsiteX0" fmla="*/ 0 w 252028"/>
              <a:gd name="connsiteY0" fmla="*/ 0 h 468052"/>
              <a:gd name="connsiteX1" fmla="*/ 187735 w 252028"/>
              <a:gd name="connsiteY1" fmla="*/ 26194 h 468052"/>
              <a:gd name="connsiteX2" fmla="*/ 252028 w 252028"/>
              <a:gd name="connsiteY2" fmla="*/ 468052 h 468052"/>
              <a:gd name="connsiteX3" fmla="*/ 0 w 252028"/>
              <a:gd name="connsiteY3" fmla="*/ 468052 h 468052"/>
              <a:gd name="connsiteX4" fmla="*/ 0 w 252028"/>
              <a:gd name="connsiteY4" fmla="*/ 0 h 468052"/>
              <a:gd name="connsiteX0" fmla="*/ 0 w 252028"/>
              <a:gd name="connsiteY0" fmla="*/ 0 h 468052"/>
              <a:gd name="connsiteX1" fmla="*/ 187735 w 252028"/>
              <a:gd name="connsiteY1" fmla="*/ 26194 h 468052"/>
              <a:gd name="connsiteX2" fmla="*/ 252028 w 252028"/>
              <a:gd name="connsiteY2" fmla="*/ 468052 h 468052"/>
              <a:gd name="connsiteX3" fmla="*/ 83344 w 252028"/>
              <a:gd name="connsiteY3" fmla="*/ 296602 h 468052"/>
              <a:gd name="connsiteX4" fmla="*/ 0 w 252028"/>
              <a:gd name="connsiteY4" fmla="*/ 0 h 468052"/>
              <a:gd name="connsiteX0" fmla="*/ 0 w 252028"/>
              <a:gd name="connsiteY0" fmla="*/ 0 h 477577"/>
              <a:gd name="connsiteX1" fmla="*/ 187735 w 252028"/>
              <a:gd name="connsiteY1" fmla="*/ 26194 h 477577"/>
              <a:gd name="connsiteX2" fmla="*/ 252028 w 252028"/>
              <a:gd name="connsiteY2" fmla="*/ 468052 h 477577"/>
              <a:gd name="connsiteX3" fmla="*/ 50007 w 252028"/>
              <a:gd name="connsiteY3" fmla="*/ 477577 h 477577"/>
              <a:gd name="connsiteX4" fmla="*/ 0 w 252028"/>
              <a:gd name="connsiteY4" fmla="*/ 0 h 477577"/>
              <a:gd name="connsiteX0" fmla="*/ 0 w 252028"/>
              <a:gd name="connsiteY0" fmla="*/ 0 h 477577"/>
              <a:gd name="connsiteX1" fmla="*/ 190116 w 252028"/>
              <a:gd name="connsiteY1" fmla="*/ 7144 h 477577"/>
              <a:gd name="connsiteX2" fmla="*/ 252028 w 252028"/>
              <a:gd name="connsiteY2" fmla="*/ 468052 h 477577"/>
              <a:gd name="connsiteX3" fmla="*/ 50007 w 252028"/>
              <a:gd name="connsiteY3" fmla="*/ 477577 h 477577"/>
              <a:gd name="connsiteX4" fmla="*/ 0 w 252028"/>
              <a:gd name="connsiteY4" fmla="*/ 0 h 477577"/>
              <a:gd name="connsiteX0" fmla="*/ 0 w 252028"/>
              <a:gd name="connsiteY0" fmla="*/ 0 h 477577"/>
              <a:gd name="connsiteX1" fmla="*/ 190116 w 252028"/>
              <a:gd name="connsiteY1" fmla="*/ 7144 h 477577"/>
              <a:gd name="connsiteX2" fmla="*/ 252028 w 252028"/>
              <a:gd name="connsiteY2" fmla="*/ 468052 h 477577"/>
              <a:gd name="connsiteX3" fmla="*/ 50007 w 252028"/>
              <a:gd name="connsiteY3" fmla="*/ 477577 h 477577"/>
              <a:gd name="connsiteX4" fmla="*/ 0 w 252028"/>
              <a:gd name="connsiteY4" fmla="*/ 0 h 477577"/>
              <a:gd name="connsiteX0" fmla="*/ 0 w 223453"/>
              <a:gd name="connsiteY0" fmla="*/ 0 h 477577"/>
              <a:gd name="connsiteX1" fmla="*/ 190116 w 223453"/>
              <a:gd name="connsiteY1" fmla="*/ 7144 h 477577"/>
              <a:gd name="connsiteX2" fmla="*/ 223453 w 223453"/>
              <a:gd name="connsiteY2" fmla="*/ 465670 h 477577"/>
              <a:gd name="connsiteX3" fmla="*/ 50007 w 223453"/>
              <a:gd name="connsiteY3" fmla="*/ 477577 h 477577"/>
              <a:gd name="connsiteX4" fmla="*/ 0 w 223453"/>
              <a:gd name="connsiteY4" fmla="*/ 0 h 477577"/>
              <a:gd name="connsiteX0" fmla="*/ 0 w 235359"/>
              <a:gd name="connsiteY0" fmla="*/ 0 h 477577"/>
              <a:gd name="connsiteX1" fmla="*/ 190116 w 235359"/>
              <a:gd name="connsiteY1" fmla="*/ 7144 h 477577"/>
              <a:gd name="connsiteX2" fmla="*/ 235359 w 235359"/>
              <a:gd name="connsiteY2" fmla="*/ 460908 h 477577"/>
              <a:gd name="connsiteX3" fmla="*/ 50007 w 235359"/>
              <a:gd name="connsiteY3" fmla="*/ 477577 h 477577"/>
              <a:gd name="connsiteX4" fmla="*/ 0 w 235359"/>
              <a:gd name="connsiteY4" fmla="*/ 0 h 477577"/>
              <a:gd name="connsiteX0" fmla="*/ 0 w 235359"/>
              <a:gd name="connsiteY0" fmla="*/ 0 h 477577"/>
              <a:gd name="connsiteX1" fmla="*/ 190116 w 235359"/>
              <a:gd name="connsiteY1" fmla="*/ 7144 h 477577"/>
              <a:gd name="connsiteX2" fmla="*/ 235359 w 235359"/>
              <a:gd name="connsiteY2" fmla="*/ 460908 h 477577"/>
              <a:gd name="connsiteX3" fmla="*/ 50007 w 235359"/>
              <a:gd name="connsiteY3" fmla="*/ 477577 h 477577"/>
              <a:gd name="connsiteX4" fmla="*/ 0 w 235359"/>
              <a:gd name="connsiteY4" fmla="*/ 0 h 477577"/>
              <a:gd name="connsiteX0" fmla="*/ 0 w 211547"/>
              <a:gd name="connsiteY0" fmla="*/ 9525 h 470433"/>
              <a:gd name="connsiteX1" fmla="*/ 166304 w 211547"/>
              <a:gd name="connsiteY1" fmla="*/ 0 h 470433"/>
              <a:gd name="connsiteX2" fmla="*/ 211547 w 211547"/>
              <a:gd name="connsiteY2" fmla="*/ 453764 h 470433"/>
              <a:gd name="connsiteX3" fmla="*/ 26195 w 211547"/>
              <a:gd name="connsiteY3" fmla="*/ 470433 h 470433"/>
              <a:gd name="connsiteX4" fmla="*/ 0 w 211547"/>
              <a:gd name="connsiteY4" fmla="*/ 9525 h 470433"/>
              <a:gd name="connsiteX0" fmla="*/ 7623 w 219170"/>
              <a:gd name="connsiteY0" fmla="*/ 9525 h 470433"/>
              <a:gd name="connsiteX1" fmla="*/ 173927 w 219170"/>
              <a:gd name="connsiteY1" fmla="*/ 0 h 470433"/>
              <a:gd name="connsiteX2" fmla="*/ 219170 w 219170"/>
              <a:gd name="connsiteY2" fmla="*/ 453764 h 470433"/>
              <a:gd name="connsiteX3" fmla="*/ 33818 w 219170"/>
              <a:gd name="connsiteY3" fmla="*/ 470433 h 470433"/>
              <a:gd name="connsiteX4" fmla="*/ 7623 w 219170"/>
              <a:gd name="connsiteY4" fmla="*/ 9525 h 470433"/>
              <a:gd name="connsiteX0" fmla="*/ 12449 w 223996"/>
              <a:gd name="connsiteY0" fmla="*/ 9525 h 470433"/>
              <a:gd name="connsiteX1" fmla="*/ 178753 w 223996"/>
              <a:gd name="connsiteY1" fmla="*/ 0 h 470433"/>
              <a:gd name="connsiteX2" fmla="*/ 223996 w 223996"/>
              <a:gd name="connsiteY2" fmla="*/ 453764 h 470433"/>
              <a:gd name="connsiteX3" fmla="*/ 38644 w 223996"/>
              <a:gd name="connsiteY3" fmla="*/ 470433 h 470433"/>
              <a:gd name="connsiteX4" fmla="*/ 12449 w 223996"/>
              <a:gd name="connsiteY4" fmla="*/ 9525 h 470433"/>
              <a:gd name="connsiteX0" fmla="*/ 12449 w 223996"/>
              <a:gd name="connsiteY0" fmla="*/ 9525 h 470433"/>
              <a:gd name="connsiteX1" fmla="*/ 178753 w 223996"/>
              <a:gd name="connsiteY1" fmla="*/ 0 h 470433"/>
              <a:gd name="connsiteX2" fmla="*/ 223996 w 223996"/>
              <a:gd name="connsiteY2" fmla="*/ 453764 h 470433"/>
              <a:gd name="connsiteX3" fmla="*/ 38644 w 223996"/>
              <a:gd name="connsiteY3" fmla="*/ 470433 h 470433"/>
              <a:gd name="connsiteX4" fmla="*/ 12449 w 223996"/>
              <a:gd name="connsiteY4" fmla="*/ 9525 h 470433"/>
              <a:gd name="connsiteX0" fmla="*/ 397 w 211944"/>
              <a:gd name="connsiteY0" fmla="*/ 9525 h 470433"/>
              <a:gd name="connsiteX1" fmla="*/ 166701 w 211944"/>
              <a:gd name="connsiteY1" fmla="*/ 0 h 470433"/>
              <a:gd name="connsiteX2" fmla="*/ 211944 w 211944"/>
              <a:gd name="connsiteY2" fmla="*/ 453764 h 470433"/>
              <a:gd name="connsiteX3" fmla="*/ 26592 w 211944"/>
              <a:gd name="connsiteY3" fmla="*/ 470433 h 470433"/>
              <a:gd name="connsiteX4" fmla="*/ 91837 w 211944"/>
              <a:gd name="connsiteY4" fmla="*/ 100965 h 470433"/>
              <a:gd name="connsiteX0" fmla="*/ 166701 w 211944"/>
              <a:gd name="connsiteY0" fmla="*/ 0 h 470433"/>
              <a:gd name="connsiteX1" fmla="*/ 211944 w 211944"/>
              <a:gd name="connsiteY1" fmla="*/ 453764 h 470433"/>
              <a:gd name="connsiteX2" fmla="*/ 26592 w 211944"/>
              <a:gd name="connsiteY2" fmla="*/ 470433 h 470433"/>
              <a:gd name="connsiteX3" fmla="*/ 91837 w 211944"/>
              <a:gd name="connsiteY3" fmla="*/ 100965 h 470433"/>
              <a:gd name="connsiteX0" fmla="*/ 210123 w 255366"/>
              <a:gd name="connsiteY0" fmla="*/ 0 h 470433"/>
              <a:gd name="connsiteX1" fmla="*/ 255366 w 255366"/>
              <a:gd name="connsiteY1" fmla="*/ 453764 h 470433"/>
              <a:gd name="connsiteX2" fmla="*/ 70014 w 255366"/>
              <a:gd name="connsiteY2" fmla="*/ 470433 h 470433"/>
              <a:gd name="connsiteX3" fmla="*/ 56678 w 255366"/>
              <a:gd name="connsiteY3" fmla="*/ 20003 h 470433"/>
              <a:gd name="connsiteX0" fmla="*/ 174687 w 219930"/>
              <a:gd name="connsiteY0" fmla="*/ 0 h 470433"/>
              <a:gd name="connsiteX1" fmla="*/ 219930 w 219930"/>
              <a:gd name="connsiteY1" fmla="*/ 453764 h 470433"/>
              <a:gd name="connsiteX2" fmla="*/ 34578 w 219930"/>
              <a:gd name="connsiteY2" fmla="*/ 470433 h 470433"/>
              <a:gd name="connsiteX3" fmla="*/ 21242 w 219930"/>
              <a:gd name="connsiteY3" fmla="*/ 20003 h 47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30" h="470433">
                <a:moveTo>
                  <a:pt x="174687" y="0"/>
                </a:moveTo>
                <a:cubicBezTo>
                  <a:pt x="92930" y="210786"/>
                  <a:pt x="194531" y="378709"/>
                  <a:pt x="219930" y="453764"/>
                </a:cubicBezTo>
                <a:lnTo>
                  <a:pt x="34578" y="470433"/>
                </a:lnTo>
                <a:cubicBezTo>
                  <a:pt x="-2729" y="333466"/>
                  <a:pt x="-13842" y="163161"/>
                  <a:pt x="21242" y="20003"/>
                </a:cubicBezTo>
              </a:path>
            </a:pathLst>
          </a:custGeom>
          <a:noFill/>
          <a:ln w="19050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3" name="楕円 27">
            <a:extLst>
              <a:ext uri="{FF2B5EF4-FFF2-40B4-BE49-F238E27FC236}">
                <a16:creationId xmlns:a16="http://schemas.microsoft.com/office/drawing/2014/main" id="{45CDAC9D-A344-4EC6-BA90-0C764B175772}"/>
              </a:ext>
            </a:extLst>
          </p:cNvPr>
          <p:cNvSpPr/>
          <p:nvPr/>
        </p:nvSpPr>
        <p:spPr>
          <a:xfrm>
            <a:off x="3592488" y="4968468"/>
            <a:ext cx="144016" cy="228176"/>
          </a:xfrm>
          <a:custGeom>
            <a:avLst/>
            <a:gdLst>
              <a:gd name="connsiteX0" fmla="*/ 0 w 144016"/>
              <a:gd name="connsiteY0" fmla="*/ 108012 h 216024"/>
              <a:gd name="connsiteX1" fmla="*/ 72008 w 144016"/>
              <a:gd name="connsiteY1" fmla="*/ 0 h 216024"/>
              <a:gd name="connsiteX2" fmla="*/ 144016 w 144016"/>
              <a:gd name="connsiteY2" fmla="*/ 108012 h 216024"/>
              <a:gd name="connsiteX3" fmla="*/ 72008 w 144016"/>
              <a:gd name="connsiteY3" fmla="*/ 216024 h 216024"/>
              <a:gd name="connsiteX4" fmla="*/ 0 w 144016"/>
              <a:gd name="connsiteY4" fmla="*/ 108012 h 216024"/>
              <a:gd name="connsiteX0" fmla="*/ 0 w 144016"/>
              <a:gd name="connsiteY0" fmla="*/ 119918 h 227930"/>
              <a:gd name="connsiteX1" fmla="*/ 72008 w 144016"/>
              <a:gd name="connsiteY1" fmla="*/ 0 h 227930"/>
              <a:gd name="connsiteX2" fmla="*/ 144016 w 144016"/>
              <a:gd name="connsiteY2" fmla="*/ 119918 h 227930"/>
              <a:gd name="connsiteX3" fmla="*/ 72008 w 144016"/>
              <a:gd name="connsiteY3" fmla="*/ 227930 h 227930"/>
              <a:gd name="connsiteX4" fmla="*/ 0 w 144016"/>
              <a:gd name="connsiteY4" fmla="*/ 119918 h 227930"/>
              <a:gd name="connsiteX0" fmla="*/ 0 w 144016"/>
              <a:gd name="connsiteY0" fmla="*/ 120164 h 228176"/>
              <a:gd name="connsiteX1" fmla="*/ 72008 w 144016"/>
              <a:gd name="connsiteY1" fmla="*/ 246 h 228176"/>
              <a:gd name="connsiteX2" fmla="*/ 144016 w 144016"/>
              <a:gd name="connsiteY2" fmla="*/ 120164 h 228176"/>
              <a:gd name="connsiteX3" fmla="*/ 72008 w 144016"/>
              <a:gd name="connsiteY3" fmla="*/ 228176 h 228176"/>
              <a:gd name="connsiteX4" fmla="*/ 0 w 144016"/>
              <a:gd name="connsiteY4" fmla="*/ 120164 h 22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6" h="228176">
                <a:moveTo>
                  <a:pt x="0" y="120164"/>
                </a:moveTo>
                <a:cubicBezTo>
                  <a:pt x="0" y="82176"/>
                  <a:pt x="13189" y="5008"/>
                  <a:pt x="72008" y="246"/>
                </a:cubicBezTo>
                <a:cubicBezTo>
                  <a:pt x="130827" y="-4516"/>
                  <a:pt x="144016" y="60511"/>
                  <a:pt x="144016" y="120164"/>
                </a:cubicBezTo>
                <a:cubicBezTo>
                  <a:pt x="144016" y="179817"/>
                  <a:pt x="111777" y="228176"/>
                  <a:pt x="72008" y="228176"/>
                </a:cubicBezTo>
                <a:cubicBezTo>
                  <a:pt x="32239" y="228176"/>
                  <a:pt x="0" y="158152"/>
                  <a:pt x="0" y="120164"/>
                </a:cubicBezTo>
                <a:close/>
              </a:path>
            </a:pathLst>
          </a:custGeom>
          <a:solidFill>
            <a:srgbClr val="352E3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楕円 28">
            <a:extLst>
              <a:ext uri="{FF2B5EF4-FFF2-40B4-BE49-F238E27FC236}">
                <a16:creationId xmlns:a16="http://schemas.microsoft.com/office/drawing/2014/main" id="{F199136F-BB77-4D8F-ACE9-50450054F884}"/>
              </a:ext>
            </a:extLst>
          </p:cNvPr>
          <p:cNvSpPr/>
          <p:nvPr/>
        </p:nvSpPr>
        <p:spPr>
          <a:xfrm>
            <a:off x="3623730" y="5088632"/>
            <a:ext cx="98487" cy="86324"/>
          </a:xfrm>
          <a:custGeom>
            <a:avLst/>
            <a:gdLst>
              <a:gd name="connsiteX0" fmla="*/ 0 w 108012"/>
              <a:gd name="connsiteY0" fmla="*/ 72008 h 144016"/>
              <a:gd name="connsiteX1" fmla="*/ 54006 w 108012"/>
              <a:gd name="connsiteY1" fmla="*/ 0 h 144016"/>
              <a:gd name="connsiteX2" fmla="*/ 108012 w 108012"/>
              <a:gd name="connsiteY2" fmla="*/ 72008 h 144016"/>
              <a:gd name="connsiteX3" fmla="*/ 54006 w 108012"/>
              <a:gd name="connsiteY3" fmla="*/ 144016 h 144016"/>
              <a:gd name="connsiteX4" fmla="*/ 0 w 108012"/>
              <a:gd name="connsiteY4" fmla="*/ 72008 h 144016"/>
              <a:gd name="connsiteX0" fmla="*/ 443 w 108483"/>
              <a:gd name="connsiteY0" fmla="*/ 72008 h 155922"/>
              <a:gd name="connsiteX1" fmla="*/ 54449 w 108483"/>
              <a:gd name="connsiteY1" fmla="*/ 0 h 155922"/>
              <a:gd name="connsiteX2" fmla="*/ 108455 w 108483"/>
              <a:gd name="connsiteY2" fmla="*/ 72008 h 155922"/>
              <a:gd name="connsiteX3" fmla="*/ 80642 w 108483"/>
              <a:gd name="connsiteY3" fmla="*/ 155922 h 155922"/>
              <a:gd name="connsiteX4" fmla="*/ 443 w 108483"/>
              <a:gd name="connsiteY4" fmla="*/ 72008 h 155922"/>
              <a:gd name="connsiteX0" fmla="*/ 343 w 120261"/>
              <a:gd name="connsiteY0" fmla="*/ 72011 h 155927"/>
              <a:gd name="connsiteX1" fmla="*/ 54349 w 120261"/>
              <a:gd name="connsiteY1" fmla="*/ 3 h 155927"/>
              <a:gd name="connsiteX2" fmla="*/ 120261 w 120261"/>
              <a:gd name="connsiteY2" fmla="*/ 69630 h 155927"/>
              <a:gd name="connsiteX3" fmla="*/ 80542 w 120261"/>
              <a:gd name="connsiteY3" fmla="*/ 155925 h 155927"/>
              <a:gd name="connsiteX4" fmla="*/ 343 w 120261"/>
              <a:gd name="connsiteY4" fmla="*/ 72011 h 155927"/>
              <a:gd name="connsiteX0" fmla="*/ 596 w 99083"/>
              <a:gd name="connsiteY0" fmla="*/ 91320 h 156395"/>
              <a:gd name="connsiteX1" fmla="*/ 33171 w 99083"/>
              <a:gd name="connsiteY1" fmla="*/ 262 h 156395"/>
              <a:gd name="connsiteX2" fmla="*/ 99083 w 99083"/>
              <a:gd name="connsiteY2" fmla="*/ 69889 h 156395"/>
              <a:gd name="connsiteX3" fmla="*/ 59364 w 99083"/>
              <a:gd name="connsiteY3" fmla="*/ 156184 h 156395"/>
              <a:gd name="connsiteX4" fmla="*/ 596 w 99083"/>
              <a:gd name="connsiteY4" fmla="*/ 91320 h 156395"/>
              <a:gd name="connsiteX0" fmla="*/ 88 w 98575"/>
              <a:gd name="connsiteY0" fmla="*/ 36731 h 101757"/>
              <a:gd name="connsiteX1" fmla="*/ 46950 w 98575"/>
              <a:gd name="connsiteY1" fmla="*/ 29017 h 101757"/>
              <a:gd name="connsiteX2" fmla="*/ 98575 w 98575"/>
              <a:gd name="connsiteY2" fmla="*/ 15300 h 101757"/>
              <a:gd name="connsiteX3" fmla="*/ 58856 w 98575"/>
              <a:gd name="connsiteY3" fmla="*/ 101595 h 101757"/>
              <a:gd name="connsiteX4" fmla="*/ 88 w 98575"/>
              <a:gd name="connsiteY4" fmla="*/ 36731 h 101757"/>
              <a:gd name="connsiteX0" fmla="*/ 88 w 98575"/>
              <a:gd name="connsiteY0" fmla="*/ 36731 h 101614"/>
              <a:gd name="connsiteX1" fmla="*/ 46950 w 98575"/>
              <a:gd name="connsiteY1" fmla="*/ 29017 h 101614"/>
              <a:gd name="connsiteX2" fmla="*/ 98575 w 98575"/>
              <a:gd name="connsiteY2" fmla="*/ 15300 h 101614"/>
              <a:gd name="connsiteX3" fmla="*/ 58856 w 98575"/>
              <a:gd name="connsiteY3" fmla="*/ 101595 h 101614"/>
              <a:gd name="connsiteX4" fmla="*/ 88 w 98575"/>
              <a:gd name="connsiteY4" fmla="*/ 36731 h 101614"/>
              <a:gd name="connsiteX0" fmla="*/ 88 w 98575"/>
              <a:gd name="connsiteY0" fmla="*/ 21431 h 86314"/>
              <a:gd name="connsiteX1" fmla="*/ 46950 w 98575"/>
              <a:gd name="connsiteY1" fmla="*/ 13717 h 86314"/>
              <a:gd name="connsiteX2" fmla="*/ 98575 w 98575"/>
              <a:gd name="connsiteY2" fmla="*/ 0 h 86314"/>
              <a:gd name="connsiteX3" fmla="*/ 58856 w 98575"/>
              <a:gd name="connsiteY3" fmla="*/ 86295 h 86314"/>
              <a:gd name="connsiteX4" fmla="*/ 88 w 98575"/>
              <a:gd name="connsiteY4" fmla="*/ 21431 h 86314"/>
              <a:gd name="connsiteX0" fmla="*/ 808 w 99295"/>
              <a:gd name="connsiteY0" fmla="*/ 21431 h 86324"/>
              <a:gd name="connsiteX1" fmla="*/ 47670 w 99295"/>
              <a:gd name="connsiteY1" fmla="*/ 13717 h 86324"/>
              <a:gd name="connsiteX2" fmla="*/ 99295 w 99295"/>
              <a:gd name="connsiteY2" fmla="*/ 0 h 86324"/>
              <a:gd name="connsiteX3" fmla="*/ 59576 w 99295"/>
              <a:gd name="connsiteY3" fmla="*/ 86295 h 86324"/>
              <a:gd name="connsiteX4" fmla="*/ 808 w 99295"/>
              <a:gd name="connsiteY4" fmla="*/ 21431 h 86324"/>
              <a:gd name="connsiteX0" fmla="*/ 808 w 99295"/>
              <a:gd name="connsiteY0" fmla="*/ 21431 h 86324"/>
              <a:gd name="connsiteX1" fmla="*/ 47670 w 99295"/>
              <a:gd name="connsiteY1" fmla="*/ 13717 h 86324"/>
              <a:gd name="connsiteX2" fmla="*/ 99295 w 99295"/>
              <a:gd name="connsiteY2" fmla="*/ 0 h 86324"/>
              <a:gd name="connsiteX3" fmla="*/ 59576 w 99295"/>
              <a:gd name="connsiteY3" fmla="*/ 86295 h 86324"/>
              <a:gd name="connsiteX4" fmla="*/ 808 w 99295"/>
              <a:gd name="connsiteY4" fmla="*/ 21431 h 86324"/>
              <a:gd name="connsiteX0" fmla="*/ 808 w 99295"/>
              <a:gd name="connsiteY0" fmla="*/ 21431 h 86324"/>
              <a:gd name="connsiteX1" fmla="*/ 47670 w 99295"/>
              <a:gd name="connsiteY1" fmla="*/ 13717 h 86324"/>
              <a:gd name="connsiteX2" fmla="*/ 99295 w 99295"/>
              <a:gd name="connsiteY2" fmla="*/ 0 h 86324"/>
              <a:gd name="connsiteX3" fmla="*/ 59576 w 99295"/>
              <a:gd name="connsiteY3" fmla="*/ 86295 h 86324"/>
              <a:gd name="connsiteX4" fmla="*/ 808 w 99295"/>
              <a:gd name="connsiteY4" fmla="*/ 21431 h 86324"/>
              <a:gd name="connsiteX0" fmla="*/ 0 w 98487"/>
              <a:gd name="connsiteY0" fmla="*/ 21431 h 86324"/>
              <a:gd name="connsiteX1" fmla="*/ 46862 w 98487"/>
              <a:gd name="connsiteY1" fmla="*/ 13717 h 86324"/>
              <a:gd name="connsiteX2" fmla="*/ 98487 w 98487"/>
              <a:gd name="connsiteY2" fmla="*/ 0 h 86324"/>
              <a:gd name="connsiteX3" fmla="*/ 58768 w 98487"/>
              <a:gd name="connsiteY3" fmla="*/ 86295 h 86324"/>
              <a:gd name="connsiteX4" fmla="*/ 0 w 98487"/>
              <a:gd name="connsiteY4" fmla="*/ 21431 h 8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87" h="86324">
                <a:moveTo>
                  <a:pt x="0" y="21431"/>
                </a:moveTo>
                <a:cubicBezTo>
                  <a:pt x="19448" y="26004"/>
                  <a:pt x="30448" y="17289"/>
                  <a:pt x="46862" y="13717"/>
                </a:cubicBezTo>
                <a:cubicBezTo>
                  <a:pt x="63277" y="10145"/>
                  <a:pt x="77056" y="3094"/>
                  <a:pt x="98487" y="0"/>
                </a:cubicBezTo>
                <a:cubicBezTo>
                  <a:pt x="98487" y="39769"/>
                  <a:pt x="98995" y="85105"/>
                  <a:pt x="58768" y="86295"/>
                </a:cubicBezTo>
                <a:cubicBezTo>
                  <a:pt x="18541" y="87485"/>
                  <a:pt x="6746" y="52577"/>
                  <a:pt x="0" y="21431"/>
                </a:cubicBezTo>
                <a:close/>
              </a:path>
            </a:pathLst>
          </a:custGeom>
          <a:solidFill>
            <a:srgbClr val="6E3B4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5" name="楕円 29">
            <a:extLst>
              <a:ext uri="{FF2B5EF4-FFF2-40B4-BE49-F238E27FC236}">
                <a16:creationId xmlns:a16="http://schemas.microsoft.com/office/drawing/2014/main" id="{7679F2EA-CEC8-4A74-9208-3DB70FA3852A}"/>
              </a:ext>
            </a:extLst>
          </p:cNvPr>
          <p:cNvSpPr/>
          <p:nvPr/>
        </p:nvSpPr>
        <p:spPr>
          <a:xfrm>
            <a:off x="3578195" y="5016616"/>
            <a:ext cx="57641" cy="60022"/>
          </a:xfrm>
          <a:custGeom>
            <a:avLst/>
            <a:gdLst>
              <a:gd name="connsiteX0" fmla="*/ 0 w 45719"/>
              <a:gd name="connsiteY0" fmla="*/ 22860 h 45719"/>
              <a:gd name="connsiteX1" fmla="*/ 22860 w 45719"/>
              <a:gd name="connsiteY1" fmla="*/ 0 h 45719"/>
              <a:gd name="connsiteX2" fmla="*/ 45720 w 45719"/>
              <a:gd name="connsiteY2" fmla="*/ 22860 h 45719"/>
              <a:gd name="connsiteX3" fmla="*/ 22860 w 45719"/>
              <a:gd name="connsiteY3" fmla="*/ 45720 h 45719"/>
              <a:gd name="connsiteX4" fmla="*/ 0 w 45719"/>
              <a:gd name="connsiteY4" fmla="*/ 22860 h 45719"/>
              <a:gd name="connsiteX0" fmla="*/ 10 w 45730"/>
              <a:gd name="connsiteY0" fmla="*/ 22860 h 60008"/>
              <a:gd name="connsiteX1" fmla="*/ 22870 w 45730"/>
              <a:gd name="connsiteY1" fmla="*/ 0 h 60008"/>
              <a:gd name="connsiteX2" fmla="*/ 45730 w 45730"/>
              <a:gd name="connsiteY2" fmla="*/ 22860 h 60008"/>
              <a:gd name="connsiteX3" fmla="*/ 25251 w 45730"/>
              <a:gd name="connsiteY3" fmla="*/ 60008 h 60008"/>
              <a:gd name="connsiteX4" fmla="*/ 10 w 45730"/>
              <a:gd name="connsiteY4" fmla="*/ 22860 h 60008"/>
              <a:gd name="connsiteX0" fmla="*/ 4 w 55249"/>
              <a:gd name="connsiteY0" fmla="*/ 20488 h 60022"/>
              <a:gd name="connsiteX1" fmla="*/ 32389 w 55249"/>
              <a:gd name="connsiteY1" fmla="*/ 10 h 60022"/>
              <a:gd name="connsiteX2" fmla="*/ 55249 w 55249"/>
              <a:gd name="connsiteY2" fmla="*/ 22870 h 60022"/>
              <a:gd name="connsiteX3" fmla="*/ 34770 w 55249"/>
              <a:gd name="connsiteY3" fmla="*/ 60018 h 60022"/>
              <a:gd name="connsiteX4" fmla="*/ 4 w 55249"/>
              <a:gd name="connsiteY4" fmla="*/ 20488 h 60022"/>
              <a:gd name="connsiteX0" fmla="*/ 3 w 62392"/>
              <a:gd name="connsiteY0" fmla="*/ 18145 h 60075"/>
              <a:gd name="connsiteX1" fmla="*/ 39532 w 62392"/>
              <a:gd name="connsiteY1" fmla="*/ 49 h 60075"/>
              <a:gd name="connsiteX2" fmla="*/ 62392 w 62392"/>
              <a:gd name="connsiteY2" fmla="*/ 22909 h 60075"/>
              <a:gd name="connsiteX3" fmla="*/ 41913 w 62392"/>
              <a:gd name="connsiteY3" fmla="*/ 60057 h 60075"/>
              <a:gd name="connsiteX4" fmla="*/ 3 w 62392"/>
              <a:gd name="connsiteY4" fmla="*/ 18145 h 60075"/>
              <a:gd name="connsiteX0" fmla="*/ 3 w 62392"/>
              <a:gd name="connsiteY0" fmla="*/ 18199 h 60154"/>
              <a:gd name="connsiteX1" fmla="*/ 39532 w 62392"/>
              <a:gd name="connsiteY1" fmla="*/ 103 h 60154"/>
              <a:gd name="connsiteX2" fmla="*/ 62392 w 62392"/>
              <a:gd name="connsiteY2" fmla="*/ 25344 h 60154"/>
              <a:gd name="connsiteX3" fmla="*/ 41913 w 62392"/>
              <a:gd name="connsiteY3" fmla="*/ 60111 h 60154"/>
              <a:gd name="connsiteX4" fmla="*/ 3 w 62392"/>
              <a:gd name="connsiteY4" fmla="*/ 18199 h 60154"/>
              <a:gd name="connsiteX0" fmla="*/ 5 w 60013"/>
              <a:gd name="connsiteY0" fmla="*/ 27630 h 60022"/>
              <a:gd name="connsiteX1" fmla="*/ 37153 w 60013"/>
              <a:gd name="connsiteY1" fmla="*/ 9 h 60022"/>
              <a:gd name="connsiteX2" fmla="*/ 60013 w 60013"/>
              <a:gd name="connsiteY2" fmla="*/ 25250 h 60022"/>
              <a:gd name="connsiteX3" fmla="*/ 39534 w 60013"/>
              <a:gd name="connsiteY3" fmla="*/ 60017 h 60022"/>
              <a:gd name="connsiteX4" fmla="*/ 5 w 60013"/>
              <a:gd name="connsiteY4" fmla="*/ 27630 h 60022"/>
              <a:gd name="connsiteX0" fmla="*/ 5 w 60635"/>
              <a:gd name="connsiteY0" fmla="*/ 27630 h 60132"/>
              <a:gd name="connsiteX1" fmla="*/ 37153 w 60635"/>
              <a:gd name="connsiteY1" fmla="*/ 9 h 60132"/>
              <a:gd name="connsiteX2" fmla="*/ 60013 w 60635"/>
              <a:gd name="connsiteY2" fmla="*/ 25250 h 60132"/>
              <a:gd name="connsiteX3" fmla="*/ 39534 w 60635"/>
              <a:gd name="connsiteY3" fmla="*/ 60017 h 60132"/>
              <a:gd name="connsiteX4" fmla="*/ 5 w 60635"/>
              <a:gd name="connsiteY4" fmla="*/ 27630 h 60132"/>
              <a:gd name="connsiteX0" fmla="*/ 5 w 57632"/>
              <a:gd name="connsiteY0" fmla="*/ 27630 h 60022"/>
              <a:gd name="connsiteX1" fmla="*/ 37153 w 57632"/>
              <a:gd name="connsiteY1" fmla="*/ 9 h 60022"/>
              <a:gd name="connsiteX2" fmla="*/ 57632 w 57632"/>
              <a:gd name="connsiteY2" fmla="*/ 25250 h 60022"/>
              <a:gd name="connsiteX3" fmla="*/ 39534 w 57632"/>
              <a:gd name="connsiteY3" fmla="*/ 60017 h 60022"/>
              <a:gd name="connsiteX4" fmla="*/ 5 w 57632"/>
              <a:gd name="connsiteY4" fmla="*/ 27630 h 60022"/>
              <a:gd name="connsiteX0" fmla="*/ 5 w 57641"/>
              <a:gd name="connsiteY0" fmla="*/ 27630 h 60022"/>
              <a:gd name="connsiteX1" fmla="*/ 37153 w 57641"/>
              <a:gd name="connsiteY1" fmla="*/ 9 h 60022"/>
              <a:gd name="connsiteX2" fmla="*/ 57632 w 57641"/>
              <a:gd name="connsiteY2" fmla="*/ 25250 h 60022"/>
              <a:gd name="connsiteX3" fmla="*/ 39534 w 57641"/>
              <a:gd name="connsiteY3" fmla="*/ 60017 h 60022"/>
              <a:gd name="connsiteX4" fmla="*/ 5 w 57641"/>
              <a:gd name="connsiteY4" fmla="*/ 27630 h 60022"/>
              <a:gd name="connsiteX0" fmla="*/ 5 w 57641"/>
              <a:gd name="connsiteY0" fmla="*/ 27630 h 60022"/>
              <a:gd name="connsiteX1" fmla="*/ 37153 w 57641"/>
              <a:gd name="connsiteY1" fmla="*/ 9 h 60022"/>
              <a:gd name="connsiteX2" fmla="*/ 57632 w 57641"/>
              <a:gd name="connsiteY2" fmla="*/ 25250 h 60022"/>
              <a:gd name="connsiteX3" fmla="*/ 39534 w 57641"/>
              <a:gd name="connsiteY3" fmla="*/ 60017 h 60022"/>
              <a:gd name="connsiteX4" fmla="*/ 5 w 57641"/>
              <a:gd name="connsiteY4" fmla="*/ 27630 h 60022"/>
              <a:gd name="connsiteX0" fmla="*/ 5 w 57641"/>
              <a:gd name="connsiteY0" fmla="*/ 27630 h 60022"/>
              <a:gd name="connsiteX1" fmla="*/ 37153 w 57641"/>
              <a:gd name="connsiteY1" fmla="*/ 9 h 60022"/>
              <a:gd name="connsiteX2" fmla="*/ 57632 w 57641"/>
              <a:gd name="connsiteY2" fmla="*/ 25250 h 60022"/>
              <a:gd name="connsiteX3" fmla="*/ 39534 w 57641"/>
              <a:gd name="connsiteY3" fmla="*/ 60017 h 60022"/>
              <a:gd name="connsiteX4" fmla="*/ 5 w 57641"/>
              <a:gd name="connsiteY4" fmla="*/ 27630 h 6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41" h="60022">
                <a:moveTo>
                  <a:pt x="5" y="27630"/>
                </a:moveTo>
                <a:cubicBezTo>
                  <a:pt x="-392" y="17629"/>
                  <a:pt x="27549" y="406"/>
                  <a:pt x="37153" y="9"/>
                </a:cubicBezTo>
                <a:cubicBezTo>
                  <a:pt x="46757" y="-388"/>
                  <a:pt x="57632" y="12625"/>
                  <a:pt x="57632" y="25250"/>
                </a:cubicBezTo>
                <a:cubicBezTo>
                  <a:pt x="57632" y="37875"/>
                  <a:pt x="58663" y="59620"/>
                  <a:pt x="39534" y="60017"/>
                </a:cubicBezTo>
                <a:cubicBezTo>
                  <a:pt x="10880" y="60414"/>
                  <a:pt x="402" y="37631"/>
                  <a:pt x="5" y="27630"/>
                </a:cubicBezTo>
                <a:close/>
              </a:path>
            </a:pathLst>
          </a:custGeom>
          <a:solidFill>
            <a:srgbClr val="BFBFC7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6" name="楕円 30">
            <a:extLst>
              <a:ext uri="{FF2B5EF4-FFF2-40B4-BE49-F238E27FC236}">
                <a16:creationId xmlns:a16="http://schemas.microsoft.com/office/drawing/2014/main" id="{3E3B8D6C-C97E-49D6-A3BF-76233642A6B8}"/>
              </a:ext>
            </a:extLst>
          </p:cNvPr>
          <p:cNvSpPr/>
          <p:nvPr/>
        </p:nvSpPr>
        <p:spPr>
          <a:xfrm>
            <a:off x="3952511" y="4810401"/>
            <a:ext cx="169805" cy="278526"/>
          </a:xfrm>
          <a:custGeom>
            <a:avLst/>
            <a:gdLst>
              <a:gd name="connsiteX0" fmla="*/ 0 w 216024"/>
              <a:gd name="connsiteY0" fmla="*/ 126014 h 252028"/>
              <a:gd name="connsiteX1" fmla="*/ 108012 w 216024"/>
              <a:gd name="connsiteY1" fmla="*/ 0 h 252028"/>
              <a:gd name="connsiteX2" fmla="*/ 216024 w 216024"/>
              <a:gd name="connsiteY2" fmla="*/ 126014 h 252028"/>
              <a:gd name="connsiteX3" fmla="*/ 108012 w 216024"/>
              <a:gd name="connsiteY3" fmla="*/ 252028 h 252028"/>
              <a:gd name="connsiteX4" fmla="*/ 0 w 216024"/>
              <a:gd name="connsiteY4" fmla="*/ 126014 h 252028"/>
              <a:gd name="connsiteX0" fmla="*/ 21 w 216045"/>
              <a:gd name="connsiteY0" fmla="*/ 152208 h 278222"/>
              <a:gd name="connsiteX1" fmla="*/ 115177 w 216045"/>
              <a:gd name="connsiteY1" fmla="*/ 0 h 278222"/>
              <a:gd name="connsiteX2" fmla="*/ 216045 w 216045"/>
              <a:gd name="connsiteY2" fmla="*/ 152208 h 278222"/>
              <a:gd name="connsiteX3" fmla="*/ 108033 w 216045"/>
              <a:gd name="connsiteY3" fmla="*/ 278222 h 278222"/>
              <a:gd name="connsiteX4" fmla="*/ 21 w 216045"/>
              <a:gd name="connsiteY4" fmla="*/ 152208 h 278222"/>
              <a:gd name="connsiteX0" fmla="*/ 13 w 168412"/>
              <a:gd name="connsiteY0" fmla="*/ 152349 h 278474"/>
              <a:gd name="connsiteX1" fmla="*/ 115169 w 168412"/>
              <a:gd name="connsiteY1" fmla="*/ 141 h 278474"/>
              <a:gd name="connsiteX2" fmla="*/ 168412 w 168412"/>
              <a:gd name="connsiteY2" fmla="*/ 130917 h 278474"/>
              <a:gd name="connsiteX3" fmla="*/ 108025 w 168412"/>
              <a:gd name="connsiteY3" fmla="*/ 278363 h 278474"/>
              <a:gd name="connsiteX4" fmla="*/ 13 w 168412"/>
              <a:gd name="connsiteY4" fmla="*/ 152349 h 278474"/>
              <a:gd name="connsiteX0" fmla="*/ 13 w 168412"/>
              <a:gd name="connsiteY0" fmla="*/ 152349 h 278474"/>
              <a:gd name="connsiteX1" fmla="*/ 115169 w 168412"/>
              <a:gd name="connsiteY1" fmla="*/ 141 h 278474"/>
              <a:gd name="connsiteX2" fmla="*/ 168412 w 168412"/>
              <a:gd name="connsiteY2" fmla="*/ 130917 h 278474"/>
              <a:gd name="connsiteX3" fmla="*/ 108025 w 168412"/>
              <a:gd name="connsiteY3" fmla="*/ 278363 h 278474"/>
              <a:gd name="connsiteX4" fmla="*/ 13 w 168412"/>
              <a:gd name="connsiteY4" fmla="*/ 152349 h 278474"/>
              <a:gd name="connsiteX0" fmla="*/ 13 w 169261"/>
              <a:gd name="connsiteY0" fmla="*/ 152349 h 278474"/>
              <a:gd name="connsiteX1" fmla="*/ 115169 w 169261"/>
              <a:gd name="connsiteY1" fmla="*/ 141 h 278474"/>
              <a:gd name="connsiteX2" fmla="*/ 168412 w 169261"/>
              <a:gd name="connsiteY2" fmla="*/ 130917 h 278474"/>
              <a:gd name="connsiteX3" fmla="*/ 108025 w 169261"/>
              <a:gd name="connsiteY3" fmla="*/ 278363 h 278474"/>
              <a:gd name="connsiteX4" fmla="*/ 13 w 169261"/>
              <a:gd name="connsiteY4" fmla="*/ 152349 h 278474"/>
              <a:gd name="connsiteX0" fmla="*/ 13 w 169261"/>
              <a:gd name="connsiteY0" fmla="*/ 152218 h 278343"/>
              <a:gd name="connsiteX1" fmla="*/ 115169 w 169261"/>
              <a:gd name="connsiteY1" fmla="*/ 10 h 278343"/>
              <a:gd name="connsiteX2" fmla="*/ 168412 w 169261"/>
              <a:gd name="connsiteY2" fmla="*/ 130786 h 278343"/>
              <a:gd name="connsiteX3" fmla="*/ 108025 w 169261"/>
              <a:gd name="connsiteY3" fmla="*/ 278232 h 278343"/>
              <a:gd name="connsiteX4" fmla="*/ 13 w 169261"/>
              <a:gd name="connsiteY4" fmla="*/ 152218 h 278343"/>
              <a:gd name="connsiteX0" fmla="*/ 16 w 169805"/>
              <a:gd name="connsiteY0" fmla="*/ 152218 h 278526"/>
              <a:gd name="connsiteX1" fmla="*/ 115172 w 169805"/>
              <a:gd name="connsiteY1" fmla="*/ 10 h 278526"/>
              <a:gd name="connsiteX2" fmla="*/ 168415 w 169805"/>
              <a:gd name="connsiteY2" fmla="*/ 130786 h 278526"/>
              <a:gd name="connsiteX3" fmla="*/ 108028 w 169805"/>
              <a:gd name="connsiteY3" fmla="*/ 278232 h 278526"/>
              <a:gd name="connsiteX4" fmla="*/ 16 w 169805"/>
              <a:gd name="connsiteY4" fmla="*/ 152218 h 27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05" h="278526">
                <a:moveTo>
                  <a:pt x="16" y="152218"/>
                </a:moveTo>
                <a:cubicBezTo>
                  <a:pt x="1207" y="105848"/>
                  <a:pt x="77580" y="-1180"/>
                  <a:pt x="115172" y="10"/>
                </a:cubicBezTo>
                <a:cubicBezTo>
                  <a:pt x="152764" y="1200"/>
                  <a:pt x="168415" y="61190"/>
                  <a:pt x="168415" y="130786"/>
                </a:cubicBezTo>
                <a:cubicBezTo>
                  <a:pt x="175559" y="228957"/>
                  <a:pt x="155145" y="272279"/>
                  <a:pt x="108028" y="278232"/>
                </a:cubicBezTo>
                <a:cubicBezTo>
                  <a:pt x="60911" y="284185"/>
                  <a:pt x="-1175" y="198588"/>
                  <a:pt x="16" y="152218"/>
                </a:cubicBezTo>
                <a:close/>
              </a:path>
            </a:pathLst>
          </a:custGeom>
          <a:solidFill>
            <a:srgbClr val="B3B5B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7" name="楕円 31">
            <a:extLst>
              <a:ext uri="{FF2B5EF4-FFF2-40B4-BE49-F238E27FC236}">
                <a16:creationId xmlns:a16="http://schemas.microsoft.com/office/drawing/2014/main" id="{E2C2EBF1-9463-43E5-A33A-6FADB00DBA40}"/>
              </a:ext>
            </a:extLst>
          </p:cNvPr>
          <p:cNvSpPr/>
          <p:nvPr/>
        </p:nvSpPr>
        <p:spPr>
          <a:xfrm>
            <a:off x="4024279" y="4839508"/>
            <a:ext cx="108268" cy="234330"/>
          </a:xfrm>
          <a:custGeom>
            <a:avLst/>
            <a:gdLst>
              <a:gd name="connsiteX0" fmla="*/ 0 w 108012"/>
              <a:gd name="connsiteY0" fmla="*/ 90010 h 180020"/>
              <a:gd name="connsiteX1" fmla="*/ 54006 w 108012"/>
              <a:gd name="connsiteY1" fmla="*/ 0 h 180020"/>
              <a:gd name="connsiteX2" fmla="*/ 108012 w 108012"/>
              <a:gd name="connsiteY2" fmla="*/ 90010 h 180020"/>
              <a:gd name="connsiteX3" fmla="*/ 54006 w 108012"/>
              <a:gd name="connsiteY3" fmla="*/ 180020 h 180020"/>
              <a:gd name="connsiteX4" fmla="*/ 0 w 108012"/>
              <a:gd name="connsiteY4" fmla="*/ 90010 h 180020"/>
              <a:gd name="connsiteX0" fmla="*/ 5 w 108017"/>
              <a:gd name="connsiteY0" fmla="*/ 90010 h 206221"/>
              <a:gd name="connsiteX1" fmla="*/ 54011 w 108017"/>
              <a:gd name="connsiteY1" fmla="*/ 0 h 206221"/>
              <a:gd name="connsiteX2" fmla="*/ 108017 w 108017"/>
              <a:gd name="connsiteY2" fmla="*/ 90010 h 206221"/>
              <a:gd name="connsiteX3" fmla="*/ 56631 w 108017"/>
              <a:gd name="connsiteY3" fmla="*/ 206221 h 206221"/>
              <a:gd name="connsiteX4" fmla="*/ 5 w 108017"/>
              <a:gd name="connsiteY4" fmla="*/ 90010 h 206221"/>
              <a:gd name="connsiteX0" fmla="*/ 24 w 108036"/>
              <a:gd name="connsiteY0" fmla="*/ 113591 h 229802"/>
              <a:gd name="connsiteX1" fmla="*/ 51410 w 108036"/>
              <a:gd name="connsiteY1" fmla="*/ 0 h 229802"/>
              <a:gd name="connsiteX2" fmla="*/ 108036 w 108036"/>
              <a:gd name="connsiteY2" fmla="*/ 113591 h 229802"/>
              <a:gd name="connsiteX3" fmla="*/ 56650 w 108036"/>
              <a:gd name="connsiteY3" fmla="*/ 229802 h 229802"/>
              <a:gd name="connsiteX4" fmla="*/ 24 w 108036"/>
              <a:gd name="connsiteY4" fmla="*/ 113591 h 229802"/>
              <a:gd name="connsiteX0" fmla="*/ 24 w 108036"/>
              <a:gd name="connsiteY0" fmla="*/ 116857 h 233068"/>
              <a:gd name="connsiteX1" fmla="*/ 51410 w 108036"/>
              <a:gd name="connsiteY1" fmla="*/ 3266 h 233068"/>
              <a:gd name="connsiteX2" fmla="*/ 108036 w 108036"/>
              <a:gd name="connsiteY2" fmla="*/ 116857 h 233068"/>
              <a:gd name="connsiteX3" fmla="*/ 56650 w 108036"/>
              <a:gd name="connsiteY3" fmla="*/ 233068 h 233068"/>
              <a:gd name="connsiteX4" fmla="*/ 24 w 108036"/>
              <a:gd name="connsiteY4" fmla="*/ 116857 h 233068"/>
              <a:gd name="connsiteX0" fmla="*/ 17 w 108029"/>
              <a:gd name="connsiteY0" fmla="*/ 113591 h 229802"/>
              <a:gd name="connsiteX1" fmla="*/ 51403 w 108029"/>
              <a:gd name="connsiteY1" fmla="*/ 0 h 229802"/>
              <a:gd name="connsiteX2" fmla="*/ 108029 w 108029"/>
              <a:gd name="connsiteY2" fmla="*/ 113591 h 229802"/>
              <a:gd name="connsiteX3" fmla="*/ 56643 w 108029"/>
              <a:gd name="connsiteY3" fmla="*/ 229802 h 229802"/>
              <a:gd name="connsiteX4" fmla="*/ 17 w 108029"/>
              <a:gd name="connsiteY4" fmla="*/ 113591 h 229802"/>
              <a:gd name="connsiteX0" fmla="*/ 0 w 108012"/>
              <a:gd name="connsiteY0" fmla="*/ 116211 h 232422"/>
              <a:gd name="connsiteX1" fmla="*/ 56626 w 108012"/>
              <a:gd name="connsiteY1" fmla="*/ 0 h 232422"/>
              <a:gd name="connsiteX2" fmla="*/ 108012 w 108012"/>
              <a:gd name="connsiteY2" fmla="*/ 116211 h 232422"/>
              <a:gd name="connsiteX3" fmla="*/ 56626 w 108012"/>
              <a:gd name="connsiteY3" fmla="*/ 232422 h 232422"/>
              <a:gd name="connsiteX4" fmla="*/ 0 w 108012"/>
              <a:gd name="connsiteY4" fmla="*/ 116211 h 232422"/>
              <a:gd name="connsiteX0" fmla="*/ 0 w 108012"/>
              <a:gd name="connsiteY0" fmla="*/ 119396 h 235607"/>
              <a:gd name="connsiteX1" fmla="*/ 56626 w 108012"/>
              <a:gd name="connsiteY1" fmla="*/ 3185 h 235607"/>
              <a:gd name="connsiteX2" fmla="*/ 108012 w 108012"/>
              <a:gd name="connsiteY2" fmla="*/ 119396 h 235607"/>
              <a:gd name="connsiteX3" fmla="*/ 56626 w 108012"/>
              <a:gd name="connsiteY3" fmla="*/ 235607 h 235607"/>
              <a:gd name="connsiteX4" fmla="*/ 0 w 108012"/>
              <a:gd name="connsiteY4" fmla="*/ 119396 h 235607"/>
              <a:gd name="connsiteX0" fmla="*/ 123 w 108135"/>
              <a:gd name="connsiteY0" fmla="*/ 119396 h 235607"/>
              <a:gd name="connsiteX1" fmla="*/ 46269 w 108135"/>
              <a:gd name="connsiteY1" fmla="*/ 3185 h 235607"/>
              <a:gd name="connsiteX2" fmla="*/ 108135 w 108135"/>
              <a:gd name="connsiteY2" fmla="*/ 119396 h 235607"/>
              <a:gd name="connsiteX3" fmla="*/ 56749 w 108135"/>
              <a:gd name="connsiteY3" fmla="*/ 235607 h 235607"/>
              <a:gd name="connsiteX4" fmla="*/ 123 w 108135"/>
              <a:gd name="connsiteY4" fmla="*/ 119396 h 235607"/>
              <a:gd name="connsiteX0" fmla="*/ 123 w 108135"/>
              <a:gd name="connsiteY0" fmla="*/ 119396 h 230367"/>
              <a:gd name="connsiteX1" fmla="*/ 46269 w 108135"/>
              <a:gd name="connsiteY1" fmla="*/ 3185 h 230367"/>
              <a:gd name="connsiteX2" fmla="*/ 108135 w 108135"/>
              <a:gd name="connsiteY2" fmla="*/ 119396 h 230367"/>
              <a:gd name="connsiteX3" fmla="*/ 56749 w 108135"/>
              <a:gd name="connsiteY3" fmla="*/ 230367 h 230367"/>
              <a:gd name="connsiteX4" fmla="*/ 123 w 108135"/>
              <a:gd name="connsiteY4" fmla="*/ 119396 h 230367"/>
              <a:gd name="connsiteX0" fmla="*/ 123 w 108135"/>
              <a:gd name="connsiteY0" fmla="*/ 119396 h 230617"/>
              <a:gd name="connsiteX1" fmla="*/ 46269 w 108135"/>
              <a:gd name="connsiteY1" fmla="*/ 3185 h 230617"/>
              <a:gd name="connsiteX2" fmla="*/ 108135 w 108135"/>
              <a:gd name="connsiteY2" fmla="*/ 119396 h 230617"/>
              <a:gd name="connsiteX3" fmla="*/ 56749 w 108135"/>
              <a:gd name="connsiteY3" fmla="*/ 230367 h 230617"/>
              <a:gd name="connsiteX4" fmla="*/ 123 w 108135"/>
              <a:gd name="connsiteY4" fmla="*/ 119396 h 230617"/>
              <a:gd name="connsiteX0" fmla="*/ 256 w 108268"/>
              <a:gd name="connsiteY0" fmla="*/ 123109 h 234330"/>
              <a:gd name="connsiteX1" fmla="*/ 46402 w 108268"/>
              <a:gd name="connsiteY1" fmla="*/ 6898 h 234330"/>
              <a:gd name="connsiteX2" fmla="*/ 108268 w 108268"/>
              <a:gd name="connsiteY2" fmla="*/ 123109 h 234330"/>
              <a:gd name="connsiteX3" fmla="*/ 56882 w 108268"/>
              <a:gd name="connsiteY3" fmla="*/ 234080 h 234330"/>
              <a:gd name="connsiteX4" fmla="*/ 256 w 108268"/>
              <a:gd name="connsiteY4" fmla="*/ 123109 h 23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68" h="234330">
                <a:moveTo>
                  <a:pt x="256" y="123109"/>
                </a:moveTo>
                <a:cubicBezTo>
                  <a:pt x="-1491" y="85246"/>
                  <a:pt x="4819" y="40958"/>
                  <a:pt x="46402" y="6898"/>
                </a:cubicBezTo>
                <a:cubicBezTo>
                  <a:pt x="87985" y="-27162"/>
                  <a:pt x="108268" y="73398"/>
                  <a:pt x="108268" y="123109"/>
                </a:cubicBezTo>
                <a:cubicBezTo>
                  <a:pt x="108268" y="172820"/>
                  <a:pt x="90604" y="228840"/>
                  <a:pt x="56882" y="234080"/>
                </a:cubicBezTo>
                <a:cubicBezTo>
                  <a:pt x="23160" y="239320"/>
                  <a:pt x="2003" y="160972"/>
                  <a:pt x="256" y="123109"/>
                </a:cubicBezTo>
                <a:close/>
              </a:path>
            </a:pathLst>
          </a:custGeom>
          <a:solidFill>
            <a:srgbClr val="352E3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8" name="楕円 32">
            <a:extLst>
              <a:ext uri="{FF2B5EF4-FFF2-40B4-BE49-F238E27FC236}">
                <a16:creationId xmlns:a16="http://schemas.microsoft.com/office/drawing/2014/main" id="{35D9E04B-A9BB-4C2D-A565-9F15B5C8E7A8}"/>
              </a:ext>
            </a:extLst>
          </p:cNvPr>
          <p:cNvSpPr/>
          <p:nvPr/>
        </p:nvSpPr>
        <p:spPr>
          <a:xfrm>
            <a:off x="4042842" y="4977485"/>
            <a:ext cx="74032" cy="75143"/>
          </a:xfrm>
          <a:custGeom>
            <a:avLst/>
            <a:gdLst>
              <a:gd name="connsiteX0" fmla="*/ 0 w 648072"/>
              <a:gd name="connsiteY0" fmla="*/ 288032 h 576064"/>
              <a:gd name="connsiteX1" fmla="*/ 324036 w 648072"/>
              <a:gd name="connsiteY1" fmla="*/ 0 h 576064"/>
              <a:gd name="connsiteX2" fmla="*/ 648072 w 648072"/>
              <a:gd name="connsiteY2" fmla="*/ 288032 h 576064"/>
              <a:gd name="connsiteX3" fmla="*/ 324036 w 648072"/>
              <a:gd name="connsiteY3" fmla="*/ 576064 h 576064"/>
              <a:gd name="connsiteX4" fmla="*/ 0 w 648072"/>
              <a:gd name="connsiteY4" fmla="*/ 288032 h 576064"/>
              <a:gd name="connsiteX0" fmla="*/ 34 w 648106"/>
              <a:gd name="connsiteY0" fmla="*/ 288032 h 576064"/>
              <a:gd name="connsiteX1" fmla="*/ 324070 w 648106"/>
              <a:gd name="connsiteY1" fmla="*/ 0 h 576064"/>
              <a:gd name="connsiteX2" fmla="*/ 648106 w 648106"/>
              <a:gd name="connsiteY2" fmla="*/ 288032 h 576064"/>
              <a:gd name="connsiteX3" fmla="*/ 324070 w 648106"/>
              <a:gd name="connsiteY3" fmla="*/ 576064 h 576064"/>
              <a:gd name="connsiteX4" fmla="*/ 34 w 648106"/>
              <a:gd name="connsiteY4" fmla="*/ 288032 h 576064"/>
              <a:gd name="connsiteX0" fmla="*/ 52 w 648124"/>
              <a:gd name="connsiteY0" fmla="*/ 306372 h 594404"/>
              <a:gd name="connsiteX1" fmla="*/ 305748 w 648124"/>
              <a:gd name="connsiteY1" fmla="*/ 0 h 594404"/>
              <a:gd name="connsiteX2" fmla="*/ 648124 w 648124"/>
              <a:gd name="connsiteY2" fmla="*/ 306372 h 594404"/>
              <a:gd name="connsiteX3" fmla="*/ 324088 w 648124"/>
              <a:gd name="connsiteY3" fmla="*/ 594404 h 594404"/>
              <a:gd name="connsiteX4" fmla="*/ 52 w 648124"/>
              <a:gd name="connsiteY4" fmla="*/ 306372 h 594404"/>
              <a:gd name="connsiteX0" fmla="*/ 5 w 648077"/>
              <a:gd name="connsiteY0" fmla="*/ 306372 h 573444"/>
              <a:gd name="connsiteX1" fmla="*/ 305701 w 648077"/>
              <a:gd name="connsiteY1" fmla="*/ 0 h 573444"/>
              <a:gd name="connsiteX2" fmla="*/ 648077 w 648077"/>
              <a:gd name="connsiteY2" fmla="*/ 306372 h 573444"/>
              <a:gd name="connsiteX3" fmla="*/ 310941 w 648077"/>
              <a:gd name="connsiteY3" fmla="*/ 573444 h 573444"/>
              <a:gd name="connsiteX4" fmla="*/ 5 w 648077"/>
              <a:gd name="connsiteY4" fmla="*/ 306372 h 573444"/>
              <a:gd name="connsiteX0" fmla="*/ 3 w 577334"/>
              <a:gd name="connsiteY0" fmla="*/ 306397 h 573489"/>
              <a:gd name="connsiteX1" fmla="*/ 305699 w 577334"/>
              <a:gd name="connsiteY1" fmla="*/ 25 h 573489"/>
              <a:gd name="connsiteX2" fmla="*/ 577334 w 577334"/>
              <a:gd name="connsiteY2" fmla="*/ 293296 h 573489"/>
              <a:gd name="connsiteX3" fmla="*/ 310939 w 577334"/>
              <a:gd name="connsiteY3" fmla="*/ 573469 h 573489"/>
              <a:gd name="connsiteX4" fmla="*/ 3 w 577334"/>
              <a:gd name="connsiteY4" fmla="*/ 306397 h 573489"/>
              <a:gd name="connsiteX0" fmla="*/ 4 w 540654"/>
              <a:gd name="connsiteY0" fmla="*/ 295894 h 573446"/>
              <a:gd name="connsiteX1" fmla="*/ 269019 w 540654"/>
              <a:gd name="connsiteY1" fmla="*/ 2 h 573446"/>
              <a:gd name="connsiteX2" fmla="*/ 540654 w 540654"/>
              <a:gd name="connsiteY2" fmla="*/ 293273 h 573446"/>
              <a:gd name="connsiteX3" fmla="*/ 274259 w 540654"/>
              <a:gd name="connsiteY3" fmla="*/ 573446 h 573446"/>
              <a:gd name="connsiteX4" fmla="*/ 4 w 540654"/>
              <a:gd name="connsiteY4" fmla="*/ 295894 h 573446"/>
              <a:gd name="connsiteX0" fmla="*/ 4 w 540654"/>
              <a:gd name="connsiteY0" fmla="*/ 303753 h 581305"/>
              <a:gd name="connsiteX1" fmla="*/ 269019 w 540654"/>
              <a:gd name="connsiteY1" fmla="*/ 1 h 581305"/>
              <a:gd name="connsiteX2" fmla="*/ 540654 w 540654"/>
              <a:gd name="connsiteY2" fmla="*/ 301132 h 581305"/>
              <a:gd name="connsiteX3" fmla="*/ 274259 w 540654"/>
              <a:gd name="connsiteY3" fmla="*/ 581305 h 581305"/>
              <a:gd name="connsiteX4" fmla="*/ 4 w 540654"/>
              <a:gd name="connsiteY4" fmla="*/ 303753 h 581305"/>
              <a:gd name="connsiteX0" fmla="*/ 7 w 540657"/>
              <a:gd name="connsiteY0" fmla="*/ 303753 h 586545"/>
              <a:gd name="connsiteX1" fmla="*/ 269022 w 540657"/>
              <a:gd name="connsiteY1" fmla="*/ 1 h 586545"/>
              <a:gd name="connsiteX2" fmla="*/ 540657 w 540657"/>
              <a:gd name="connsiteY2" fmla="*/ 301132 h 586545"/>
              <a:gd name="connsiteX3" fmla="*/ 276882 w 540657"/>
              <a:gd name="connsiteY3" fmla="*/ 586545 h 586545"/>
              <a:gd name="connsiteX4" fmla="*/ 7 w 540657"/>
              <a:gd name="connsiteY4" fmla="*/ 303753 h 586545"/>
              <a:gd name="connsiteX0" fmla="*/ 7 w 540657"/>
              <a:gd name="connsiteY0" fmla="*/ 303753 h 586668"/>
              <a:gd name="connsiteX1" fmla="*/ 269022 w 540657"/>
              <a:gd name="connsiteY1" fmla="*/ 1 h 586668"/>
              <a:gd name="connsiteX2" fmla="*/ 540657 w 540657"/>
              <a:gd name="connsiteY2" fmla="*/ 301132 h 586668"/>
              <a:gd name="connsiteX3" fmla="*/ 276882 w 540657"/>
              <a:gd name="connsiteY3" fmla="*/ 586545 h 586668"/>
              <a:gd name="connsiteX4" fmla="*/ 7 w 540657"/>
              <a:gd name="connsiteY4" fmla="*/ 303753 h 586668"/>
              <a:gd name="connsiteX0" fmla="*/ 21 w 540671"/>
              <a:gd name="connsiteY0" fmla="*/ 304575 h 587490"/>
              <a:gd name="connsiteX1" fmla="*/ 269036 w 540671"/>
              <a:gd name="connsiteY1" fmla="*/ 823 h 587490"/>
              <a:gd name="connsiteX2" fmla="*/ 540671 w 540671"/>
              <a:gd name="connsiteY2" fmla="*/ 301954 h 587490"/>
              <a:gd name="connsiteX3" fmla="*/ 276896 w 540671"/>
              <a:gd name="connsiteY3" fmla="*/ 587367 h 587490"/>
              <a:gd name="connsiteX4" fmla="*/ 21 w 540671"/>
              <a:gd name="connsiteY4" fmla="*/ 304575 h 587490"/>
              <a:gd name="connsiteX0" fmla="*/ 179 w 540829"/>
              <a:gd name="connsiteY0" fmla="*/ 304575 h 587514"/>
              <a:gd name="connsiteX1" fmla="*/ 269194 w 540829"/>
              <a:gd name="connsiteY1" fmla="*/ 823 h 587514"/>
              <a:gd name="connsiteX2" fmla="*/ 540829 w 540829"/>
              <a:gd name="connsiteY2" fmla="*/ 301954 h 587514"/>
              <a:gd name="connsiteX3" fmla="*/ 277054 w 540829"/>
              <a:gd name="connsiteY3" fmla="*/ 587367 h 587514"/>
              <a:gd name="connsiteX4" fmla="*/ 179 w 540829"/>
              <a:gd name="connsiteY4" fmla="*/ 304575 h 587514"/>
              <a:gd name="connsiteX0" fmla="*/ 179 w 540829"/>
              <a:gd name="connsiteY0" fmla="*/ 304486 h 587425"/>
              <a:gd name="connsiteX1" fmla="*/ 269194 w 540829"/>
              <a:gd name="connsiteY1" fmla="*/ 734 h 587425"/>
              <a:gd name="connsiteX2" fmla="*/ 540829 w 540829"/>
              <a:gd name="connsiteY2" fmla="*/ 301865 h 587425"/>
              <a:gd name="connsiteX3" fmla="*/ 277054 w 540829"/>
              <a:gd name="connsiteY3" fmla="*/ 587278 h 587425"/>
              <a:gd name="connsiteX4" fmla="*/ 179 w 540829"/>
              <a:gd name="connsiteY4" fmla="*/ 304486 h 587425"/>
              <a:gd name="connsiteX0" fmla="*/ 98 w 540748"/>
              <a:gd name="connsiteY0" fmla="*/ 303794 h 586733"/>
              <a:gd name="connsiteX1" fmla="*/ 269113 w 540748"/>
              <a:gd name="connsiteY1" fmla="*/ 42 h 586733"/>
              <a:gd name="connsiteX2" fmla="*/ 540748 w 540748"/>
              <a:gd name="connsiteY2" fmla="*/ 301173 h 586733"/>
              <a:gd name="connsiteX3" fmla="*/ 276973 w 540748"/>
              <a:gd name="connsiteY3" fmla="*/ 586586 h 586733"/>
              <a:gd name="connsiteX4" fmla="*/ 98 w 540748"/>
              <a:gd name="connsiteY4" fmla="*/ 303794 h 586733"/>
              <a:gd name="connsiteX0" fmla="*/ 98 w 540748"/>
              <a:gd name="connsiteY0" fmla="*/ 303794 h 586733"/>
              <a:gd name="connsiteX1" fmla="*/ 269113 w 540748"/>
              <a:gd name="connsiteY1" fmla="*/ 42 h 586733"/>
              <a:gd name="connsiteX2" fmla="*/ 540748 w 540748"/>
              <a:gd name="connsiteY2" fmla="*/ 301173 h 586733"/>
              <a:gd name="connsiteX3" fmla="*/ 276973 w 540748"/>
              <a:gd name="connsiteY3" fmla="*/ 586586 h 586733"/>
              <a:gd name="connsiteX4" fmla="*/ 98 w 540748"/>
              <a:gd name="connsiteY4" fmla="*/ 303794 h 586733"/>
              <a:gd name="connsiteX0" fmla="*/ 63 w 540713"/>
              <a:gd name="connsiteY0" fmla="*/ 303753 h 586545"/>
              <a:gd name="connsiteX1" fmla="*/ 269078 w 540713"/>
              <a:gd name="connsiteY1" fmla="*/ 1 h 586545"/>
              <a:gd name="connsiteX2" fmla="*/ 540713 w 540713"/>
              <a:gd name="connsiteY2" fmla="*/ 301132 h 586545"/>
              <a:gd name="connsiteX3" fmla="*/ 276938 w 540713"/>
              <a:gd name="connsiteY3" fmla="*/ 586545 h 586545"/>
              <a:gd name="connsiteX4" fmla="*/ 63 w 540713"/>
              <a:gd name="connsiteY4" fmla="*/ 303753 h 586545"/>
              <a:gd name="connsiteX0" fmla="*/ 63 w 540713"/>
              <a:gd name="connsiteY0" fmla="*/ 303753 h 586545"/>
              <a:gd name="connsiteX1" fmla="*/ 269078 w 540713"/>
              <a:gd name="connsiteY1" fmla="*/ 1 h 586545"/>
              <a:gd name="connsiteX2" fmla="*/ 540713 w 540713"/>
              <a:gd name="connsiteY2" fmla="*/ 301132 h 586545"/>
              <a:gd name="connsiteX3" fmla="*/ 276938 w 540713"/>
              <a:gd name="connsiteY3" fmla="*/ 586545 h 586545"/>
              <a:gd name="connsiteX4" fmla="*/ 63 w 540713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12 w 540669"/>
              <a:gd name="connsiteY0" fmla="*/ 303761 h 586553"/>
              <a:gd name="connsiteX1" fmla="*/ 269027 w 540669"/>
              <a:gd name="connsiteY1" fmla="*/ 9 h 586553"/>
              <a:gd name="connsiteX2" fmla="*/ 540662 w 540669"/>
              <a:gd name="connsiteY2" fmla="*/ 301140 h 586553"/>
              <a:gd name="connsiteX3" fmla="*/ 276887 w 540669"/>
              <a:gd name="connsiteY3" fmla="*/ 586553 h 586553"/>
              <a:gd name="connsiteX4" fmla="*/ 12 w 540669"/>
              <a:gd name="connsiteY4" fmla="*/ 303761 h 586553"/>
              <a:gd name="connsiteX0" fmla="*/ 12 w 540669"/>
              <a:gd name="connsiteY0" fmla="*/ 303786 h 586578"/>
              <a:gd name="connsiteX1" fmla="*/ 269027 w 540669"/>
              <a:gd name="connsiteY1" fmla="*/ 34 h 586578"/>
              <a:gd name="connsiteX2" fmla="*/ 540662 w 540669"/>
              <a:gd name="connsiteY2" fmla="*/ 301165 h 586578"/>
              <a:gd name="connsiteX3" fmla="*/ 276887 w 540669"/>
              <a:gd name="connsiteY3" fmla="*/ 586578 h 586578"/>
              <a:gd name="connsiteX4" fmla="*/ 12 w 540669"/>
              <a:gd name="connsiteY4" fmla="*/ 303786 h 586578"/>
              <a:gd name="connsiteX0" fmla="*/ 12 w 540664"/>
              <a:gd name="connsiteY0" fmla="*/ 303786 h 586578"/>
              <a:gd name="connsiteX1" fmla="*/ 269027 w 540664"/>
              <a:gd name="connsiteY1" fmla="*/ 34 h 586578"/>
              <a:gd name="connsiteX2" fmla="*/ 540662 w 540664"/>
              <a:gd name="connsiteY2" fmla="*/ 301165 h 586578"/>
              <a:gd name="connsiteX3" fmla="*/ 276887 w 540664"/>
              <a:gd name="connsiteY3" fmla="*/ 586578 h 586578"/>
              <a:gd name="connsiteX4" fmla="*/ 12 w 540664"/>
              <a:gd name="connsiteY4" fmla="*/ 303786 h 586578"/>
              <a:gd name="connsiteX0" fmla="*/ 12 w 540711"/>
              <a:gd name="connsiteY0" fmla="*/ 303786 h 586578"/>
              <a:gd name="connsiteX1" fmla="*/ 269027 w 540711"/>
              <a:gd name="connsiteY1" fmla="*/ 34 h 586578"/>
              <a:gd name="connsiteX2" fmla="*/ 540662 w 540711"/>
              <a:gd name="connsiteY2" fmla="*/ 301165 h 586578"/>
              <a:gd name="connsiteX3" fmla="*/ 276887 w 540711"/>
              <a:gd name="connsiteY3" fmla="*/ 586578 h 586578"/>
              <a:gd name="connsiteX4" fmla="*/ 12 w 540711"/>
              <a:gd name="connsiteY4" fmla="*/ 303786 h 586578"/>
              <a:gd name="connsiteX0" fmla="*/ 12 w 540770"/>
              <a:gd name="connsiteY0" fmla="*/ 303786 h 586735"/>
              <a:gd name="connsiteX1" fmla="*/ 269027 w 540770"/>
              <a:gd name="connsiteY1" fmla="*/ 34 h 586735"/>
              <a:gd name="connsiteX2" fmla="*/ 540662 w 540770"/>
              <a:gd name="connsiteY2" fmla="*/ 301165 h 586735"/>
              <a:gd name="connsiteX3" fmla="*/ 276887 w 540770"/>
              <a:gd name="connsiteY3" fmla="*/ 586578 h 586735"/>
              <a:gd name="connsiteX4" fmla="*/ 12 w 540770"/>
              <a:gd name="connsiteY4" fmla="*/ 303786 h 586735"/>
              <a:gd name="connsiteX0" fmla="*/ 12 w 540771"/>
              <a:gd name="connsiteY0" fmla="*/ 303786 h 586583"/>
              <a:gd name="connsiteX1" fmla="*/ 269027 w 540771"/>
              <a:gd name="connsiteY1" fmla="*/ 34 h 586583"/>
              <a:gd name="connsiteX2" fmla="*/ 540662 w 540771"/>
              <a:gd name="connsiteY2" fmla="*/ 301165 h 586583"/>
              <a:gd name="connsiteX3" fmla="*/ 276887 w 540771"/>
              <a:gd name="connsiteY3" fmla="*/ 586578 h 586583"/>
              <a:gd name="connsiteX4" fmla="*/ 12 w 540771"/>
              <a:gd name="connsiteY4" fmla="*/ 303786 h 586583"/>
              <a:gd name="connsiteX0" fmla="*/ 5 w 540764"/>
              <a:gd name="connsiteY0" fmla="*/ 303786 h 586586"/>
              <a:gd name="connsiteX1" fmla="*/ 269020 w 540764"/>
              <a:gd name="connsiteY1" fmla="*/ 34 h 586586"/>
              <a:gd name="connsiteX2" fmla="*/ 540655 w 540764"/>
              <a:gd name="connsiteY2" fmla="*/ 301165 h 586586"/>
              <a:gd name="connsiteX3" fmla="*/ 276880 w 540764"/>
              <a:gd name="connsiteY3" fmla="*/ 586578 h 586586"/>
              <a:gd name="connsiteX4" fmla="*/ 5 w 540764"/>
              <a:gd name="connsiteY4" fmla="*/ 303786 h 586586"/>
              <a:gd name="connsiteX0" fmla="*/ 5 w 540764"/>
              <a:gd name="connsiteY0" fmla="*/ 303797 h 586597"/>
              <a:gd name="connsiteX1" fmla="*/ 269020 w 540764"/>
              <a:gd name="connsiteY1" fmla="*/ 45 h 586597"/>
              <a:gd name="connsiteX2" fmla="*/ 540655 w 540764"/>
              <a:gd name="connsiteY2" fmla="*/ 301176 h 586597"/>
              <a:gd name="connsiteX3" fmla="*/ 276880 w 540764"/>
              <a:gd name="connsiteY3" fmla="*/ 586589 h 586597"/>
              <a:gd name="connsiteX4" fmla="*/ 5 w 540764"/>
              <a:gd name="connsiteY4" fmla="*/ 303797 h 586597"/>
              <a:gd name="connsiteX0" fmla="*/ 236 w 541130"/>
              <a:gd name="connsiteY0" fmla="*/ 8739 h 291535"/>
              <a:gd name="connsiteX1" fmla="*/ 245671 w 541130"/>
              <a:gd name="connsiteY1" fmla="*/ 87515 h 291535"/>
              <a:gd name="connsiteX2" fmla="*/ 540886 w 541130"/>
              <a:gd name="connsiteY2" fmla="*/ 6118 h 291535"/>
              <a:gd name="connsiteX3" fmla="*/ 277111 w 541130"/>
              <a:gd name="connsiteY3" fmla="*/ 291531 h 291535"/>
              <a:gd name="connsiteX4" fmla="*/ 236 w 541130"/>
              <a:gd name="connsiteY4" fmla="*/ 8739 h 291535"/>
              <a:gd name="connsiteX0" fmla="*/ 236 w 541130"/>
              <a:gd name="connsiteY0" fmla="*/ 8739 h 291535"/>
              <a:gd name="connsiteX1" fmla="*/ 245671 w 541130"/>
              <a:gd name="connsiteY1" fmla="*/ 87515 h 291535"/>
              <a:gd name="connsiteX2" fmla="*/ 540886 w 541130"/>
              <a:gd name="connsiteY2" fmla="*/ 6118 h 291535"/>
              <a:gd name="connsiteX3" fmla="*/ 277111 w 541130"/>
              <a:gd name="connsiteY3" fmla="*/ 291531 h 291535"/>
              <a:gd name="connsiteX4" fmla="*/ 236 w 541130"/>
              <a:gd name="connsiteY4" fmla="*/ 8739 h 291535"/>
              <a:gd name="connsiteX0" fmla="*/ 236 w 541130"/>
              <a:gd name="connsiteY0" fmla="*/ 8739 h 291535"/>
              <a:gd name="connsiteX1" fmla="*/ 245671 w 541130"/>
              <a:gd name="connsiteY1" fmla="*/ 87515 h 291535"/>
              <a:gd name="connsiteX2" fmla="*/ 540886 w 541130"/>
              <a:gd name="connsiteY2" fmla="*/ 6118 h 291535"/>
              <a:gd name="connsiteX3" fmla="*/ 277111 w 541130"/>
              <a:gd name="connsiteY3" fmla="*/ 291531 h 291535"/>
              <a:gd name="connsiteX4" fmla="*/ 236 w 541130"/>
              <a:gd name="connsiteY4" fmla="*/ 8739 h 291535"/>
              <a:gd name="connsiteX0" fmla="*/ 170 w 488426"/>
              <a:gd name="connsiteY0" fmla="*/ 8907 h 291701"/>
              <a:gd name="connsiteX1" fmla="*/ 193102 w 488426"/>
              <a:gd name="connsiteY1" fmla="*/ 87685 h 291701"/>
              <a:gd name="connsiteX2" fmla="*/ 488317 w 488426"/>
              <a:gd name="connsiteY2" fmla="*/ 6288 h 291701"/>
              <a:gd name="connsiteX3" fmla="*/ 224542 w 488426"/>
              <a:gd name="connsiteY3" fmla="*/ 291701 h 291701"/>
              <a:gd name="connsiteX4" fmla="*/ 170 w 488426"/>
              <a:gd name="connsiteY4" fmla="*/ 8907 h 291701"/>
              <a:gd name="connsiteX0" fmla="*/ 170 w 475305"/>
              <a:gd name="connsiteY0" fmla="*/ 8907 h 291701"/>
              <a:gd name="connsiteX1" fmla="*/ 193102 w 475305"/>
              <a:gd name="connsiteY1" fmla="*/ 87685 h 291701"/>
              <a:gd name="connsiteX2" fmla="*/ 475190 w 475305"/>
              <a:gd name="connsiteY2" fmla="*/ 6288 h 291701"/>
              <a:gd name="connsiteX3" fmla="*/ 224542 w 475305"/>
              <a:gd name="connsiteY3" fmla="*/ 291701 h 291701"/>
              <a:gd name="connsiteX4" fmla="*/ 170 w 475305"/>
              <a:gd name="connsiteY4" fmla="*/ 8907 h 291701"/>
              <a:gd name="connsiteX0" fmla="*/ 170 w 475305"/>
              <a:gd name="connsiteY0" fmla="*/ 8907 h 291701"/>
              <a:gd name="connsiteX1" fmla="*/ 193102 w 475305"/>
              <a:gd name="connsiteY1" fmla="*/ 87685 h 291701"/>
              <a:gd name="connsiteX2" fmla="*/ 475190 w 475305"/>
              <a:gd name="connsiteY2" fmla="*/ 6288 h 291701"/>
              <a:gd name="connsiteX3" fmla="*/ 224544 w 475305"/>
              <a:gd name="connsiteY3" fmla="*/ 291701 h 291701"/>
              <a:gd name="connsiteX4" fmla="*/ 170 w 475305"/>
              <a:gd name="connsiteY4" fmla="*/ 8907 h 291701"/>
              <a:gd name="connsiteX0" fmla="*/ 230 w 435982"/>
              <a:gd name="connsiteY0" fmla="*/ 8907 h 291701"/>
              <a:gd name="connsiteX1" fmla="*/ 153784 w 435982"/>
              <a:gd name="connsiteY1" fmla="*/ 87685 h 291701"/>
              <a:gd name="connsiteX2" fmla="*/ 435872 w 435982"/>
              <a:gd name="connsiteY2" fmla="*/ 6288 h 291701"/>
              <a:gd name="connsiteX3" fmla="*/ 185226 w 435982"/>
              <a:gd name="connsiteY3" fmla="*/ 291701 h 291701"/>
              <a:gd name="connsiteX4" fmla="*/ 230 w 435982"/>
              <a:gd name="connsiteY4" fmla="*/ 8907 h 291701"/>
              <a:gd name="connsiteX0" fmla="*/ 205 w 370372"/>
              <a:gd name="connsiteY0" fmla="*/ 19134 h 301940"/>
              <a:gd name="connsiteX1" fmla="*/ 153759 w 370372"/>
              <a:gd name="connsiteY1" fmla="*/ 97912 h 301940"/>
              <a:gd name="connsiteX2" fmla="*/ 370217 w 370372"/>
              <a:gd name="connsiteY2" fmla="*/ 5907 h 301940"/>
              <a:gd name="connsiteX3" fmla="*/ 185201 w 370372"/>
              <a:gd name="connsiteY3" fmla="*/ 301928 h 301940"/>
              <a:gd name="connsiteX4" fmla="*/ 205 w 370372"/>
              <a:gd name="connsiteY4" fmla="*/ 19134 h 301940"/>
              <a:gd name="connsiteX0" fmla="*/ 205 w 370372"/>
              <a:gd name="connsiteY0" fmla="*/ 19134 h 301940"/>
              <a:gd name="connsiteX1" fmla="*/ 153759 w 370372"/>
              <a:gd name="connsiteY1" fmla="*/ 97912 h 301940"/>
              <a:gd name="connsiteX2" fmla="*/ 370217 w 370372"/>
              <a:gd name="connsiteY2" fmla="*/ 5907 h 301940"/>
              <a:gd name="connsiteX3" fmla="*/ 185201 w 370372"/>
              <a:gd name="connsiteY3" fmla="*/ 301928 h 301940"/>
              <a:gd name="connsiteX4" fmla="*/ 205 w 370372"/>
              <a:gd name="connsiteY4" fmla="*/ 19134 h 301940"/>
              <a:gd name="connsiteX0" fmla="*/ 205 w 370372"/>
              <a:gd name="connsiteY0" fmla="*/ 19134 h 301940"/>
              <a:gd name="connsiteX1" fmla="*/ 153759 w 370372"/>
              <a:gd name="connsiteY1" fmla="*/ 97912 h 301940"/>
              <a:gd name="connsiteX2" fmla="*/ 370217 w 370372"/>
              <a:gd name="connsiteY2" fmla="*/ 5907 h 301940"/>
              <a:gd name="connsiteX3" fmla="*/ 185201 w 370372"/>
              <a:gd name="connsiteY3" fmla="*/ 301928 h 301940"/>
              <a:gd name="connsiteX4" fmla="*/ 205 w 370372"/>
              <a:gd name="connsiteY4" fmla="*/ 19134 h 301940"/>
              <a:gd name="connsiteX0" fmla="*/ 205 w 370693"/>
              <a:gd name="connsiteY0" fmla="*/ 19134 h 301932"/>
              <a:gd name="connsiteX1" fmla="*/ 153759 w 370693"/>
              <a:gd name="connsiteY1" fmla="*/ 97912 h 301932"/>
              <a:gd name="connsiteX2" fmla="*/ 370217 w 370693"/>
              <a:gd name="connsiteY2" fmla="*/ 5907 h 301932"/>
              <a:gd name="connsiteX3" fmla="*/ 185201 w 370693"/>
              <a:gd name="connsiteY3" fmla="*/ 301928 h 301932"/>
              <a:gd name="connsiteX4" fmla="*/ 205 w 370693"/>
              <a:gd name="connsiteY4" fmla="*/ 19134 h 301932"/>
              <a:gd name="connsiteX0" fmla="*/ 180 w 370668"/>
              <a:gd name="connsiteY0" fmla="*/ 20130 h 302928"/>
              <a:gd name="connsiteX1" fmla="*/ 166860 w 370668"/>
              <a:gd name="connsiteY1" fmla="*/ 77694 h 302928"/>
              <a:gd name="connsiteX2" fmla="*/ 370192 w 370668"/>
              <a:gd name="connsiteY2" fmla="*/ 6903 h 302928"/>
              <a:gd name="connsiteX3" fmla="*/ 185176 w 370668"/>
              <a:gd name="connsiteY3" fmla="*/ 302924 h 302928"/>
              <a:gd name="connsiteX4" fmla="*/ 180 w 370668"/>
              <a:gd name="connsiteY4" fmla="*/ 20130 h 302928"/>
              <a:gd name="connsiteX0" fmla="*/ 180 w 370668"/>
              <a:gd name="connsiteY0" fmla="*/ 20130 h 302928"/>
              <a:gd name="connsiteX1" fmla="*/ 166860 w 370668"/>
              <a:gd name="connsiteY1" fmla="*/ 77694 h 302928"/>
              <a:gd name="connsiteX2" fmla="*/ 370192 w 370668"/>
              <a:gd name="connsiteY2" fmla="*/ 6903 h 302928"/>
              <a:gd name="connsiteX3" fmla="*/ 185176 w 370668"/>
              <a:gd name="connsiteY3" fmla="*/ 302924 h 302928"/>
              <a:gd name="connsiteX4" fmla="*/ 180 w 370668"/>
              <a:gd name="connsiteY4" fmla="*/ 20130 h 302928"/>
              <a:gd name="connsiteX0" fmla="*/ 235 w 370723"/>
              <a:gd name="connsiteY0" fmla="*/ 20762 h 303560"/>
              <a:gd name="connsiteX1" fmla="*/ 140663 w 370723"/>
              <a:gd name="connsiteY1" fmla="*/ 67718 h 303560"/>
              <a:gd name="connsiteX2" fmla="*/ 370247 w 370723"/>
              <a:gd name="connsiteY2" fmla="*/ 7535 h 303560"/>
              <a:gd name="connsiteX3" fmla="*/ 185231 w 370723"/>
              <a:gd name="connsiteY3" fmla="*/ 303556 h 303560"/>
              <a:gd name="connsiteX4" fmla="*/ 235 w 370723"/>
              <a:gd name="connsiteY4" fmla="*/ 20762 h 303560"/>
              <a:gd name="connsiteX0" fmla="*/ 20 w 1023654"/>
              <a:gd name="connsiteY0" fmla="*/ 14276 h 771949"/>
              <a:gd name="connsiteX1" fmla="*/ 1006781 w 1023654"/>
              <a:gd name="connsiteY1" fmla="*/ 771949 h 771949"/>
              <a:gd name="connsiteX2" fmla="*/ 370032 w 1023654"/>
              <a:gd name="connsiteY2" fmla="*/ 1049 h 771949"/>
              <a:gd name="connsiteX3" fmla="*/ 185016 w 1023654"/>
              <a:gd name="connsiteY3" fmla="*/ 297070 h 771949"/>
              <a:gd name="connsiteX4" fmla="*/ 20 w 1023654"/>
              <a:gd name="connsiteY4" fmla="*/ 14276 h 771949"/>
              <a:gd name="connsiteX0" fmla="*/ 25 w 895365"/>
              <a:gd name="connsiteY0" fmla="*/ 14252 h 793140"/>
              <a:gd name="connsiteX1" fmla="*/ 875526 w 895365"/>
              <a:gd name="connsiteY1" fmla="*/ 793140 h 793140"/>
              <a:gd name="connsiteX2" fmla="*/ 370037 w 895365"/>
              <a:gd name="connsiteY2" fmla="*/ 1025 h 793140"/>
              <a:gd name="connsiteX3" fmla="*/ 185021 w 895365"/>
              <a:gd name="connsiteY3" fmla="*/ 297046 h 793140"/>
              <a:gd name="connsiteX4" fmla="*/ 25 w 895365"/>
              <a:gd name="connsiteY4" fmla="*/ 14252 h 793140"/>
              <a:gd name="connsiteX0" fmla="*/ 25 w 895365"/>
              <a:gd name="connsiteY0" fmla="*/ 14252 h 793140"/>
              <a:gd name="connsiteX1" fmla="*/ 875526 w 895365"/>
              <a:gd name="connsiteY1" fmla="*/ 793140 h 793140"/>
              <a:gd name="connsiteX2" fmla="*/ 370037 w 895365"/>
              <a:gd name="connsiteY2" fmla="*/ 1025 h 793140"/>
              <a:gd name="connsiteX3" fmla="*/ 185021 w 895365"/>
              <a:gd name="connsiteY3" fmla="*/ 297046 h 793140"/>
              <a:gd name="connsiteX4" fmla="*/ 25 w 895365"/>
              <a:gd name="connsiteY4" fmla="*/ 14252 h 793140"/>
              <a:gd name="connsiteX0" fmla="*/ 25 w 895365"/>
              <a:gd name="connsiteY0" fmla="*/ 14252 h 793140"/>
              <a:gd name="connsiteX1" fmla="*/ 875526 w 895365"/>
              <a:gd name="connsiteY1" fmla="*/ 793140 h 793140"/>
              <a:gd name="connsiteX2" fmla="*/ 370037 w 895365"/>
              <a:gd name="connsiteY2" fmla="*/ 1025 h 793140"/>
              <a:gd name="connsiteX3" fmla="*/ 185021 w 895365"/>
              <a:gd name="connsiteY3" fmla="*/ 297046 h 793140"/>
              <a:gd name="connsiteX4" fmla="*/ 25 w 895365"/>
              <a:gd name="connsiteY4" fmla="*/ 14252 h 793140"/>
              <a:gd name="connsiteX0" fmla="*/ 25 w 895370"/>
              <a:gd name="connsiteY0" fmla="*/ 14252 h 793140"/>
              <a:gd name="connsiteX1" fmla="*/ 875526 w 895370"/>
              <a:gd name="connsiteY1" fmla="*/ 793140 h 793140"/>
              <a:gd name="connsiteX2" fmla="*/ 370037 w 895370"/>
              <a:gd name="connsiteY2" fmla="*/ 1025 h 793140"/>
              <a:gd name="connsiteX3" fmla="*/ 185021 w 895370"/>
              <a:gd name="connsiteY3" fmla="*/ 297046 h 793140"/>
              <a:gd name="connsiteX4" fmla="*/ 25 w 895370"/>
              <a:gd name="connsiteY4" fmla="*/ 14252 h 793140"/>
              <a:gd name="connsiteX0" fmla="*/ 406 w 370893"/>
              <a:gd name="connsiteY0" fmla="*/ 21430 h 304228"/>
              <a:gd name="connsiteX1" fmla="*/ 180217 w 370893"/>
              <a:gd name="connsiteY1" fmla="*/ 57778 h 304228"/>
              <a:gd name="connsiteX2" fmla="*/ 370418 w 370893"/>
              <a:gd name="connsiteY2" fmla="*/ 8203 h 304228"/>
              <a:gd name="connsiteX3" fmla="*/ 185402 w 370893"/>
              <a:gd name="connsiteY3" fmla="*/ 304224 h 304228"/>
              <a:gd name="connsiteX4" fmla="*/ 406 w 370893"/>
              <a:gd name="connsiteY4" fmla="*/ 21430 h 30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893" h="304228">
                <a:moveTo>
                  <a:pt x="406" y="21430"/>
                </a:moveTo>
                <a:cubicBezTo>
                  <a:pt x="-4834" y="-12573"/>
                  <a:pt x="39754" y="58750"/>
                  <a:pt x="180217" y="57778"/>
                </a:cubicBezTo>
                <a:cubicBezTo>
                  <a:pt x="320654" y="56806"/>
                  <a:pt x="365178" y="-25800"/>
                  <a:pt x="370418" y="8203"/>
                </a:cubicBezTo>
                <a:cubicBezTo>
                  <a:pt x="375658" y="42206"/>
                  <a:pt x="338986" y="303256"/>
                  <a:pt x="185402" y="304224"/>
                </a:cubicBezTo>
                <a:cubicBezTo>
                  <a:pt x="44959" y="305109"/>
                  <a:pt x="5646" y="55433"/>
                  <a:pt x="406" y="21430"/>
                </a:cubicBezTo>
                <a:close/>
              </a:path>
            </a:pathLst>
          </a:custGeom>
          <a:solidFill>
            <a:srgbClr val="6E3B4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9" name="楕円 32">
            <a:extLst>
              <a:ext uri="{FF2B5EF4-FFF2-40B4-BE49-F238E27FC236}">
                <a16:creationId xmlns:a16="http://schemas.microsoft.com/office/drawing/2014/main" id="{BA6C72BC-5F13-460E-B514-4F1FB40320F8}"/>
              </a:ext>
            </a:extLst>
          </p:cNvPr>
          <p:cNvSpPr/>
          <p:nvPr/>
        </p:nvSpPr>
        <p:spPr>
          <a:xfrm rot="628682">
            <a:off x="4007867" y="4903850"/>
            <a:ext cx="45719" cy="72008"/>
          </a:xfrm>
          <a:custGeom>
            <a:avLst/>
            <a:gdLst>
              <a:gd name="connsiteX0" fmla="*/ 0 w 648072"/>
              <a:gd name="connsiteY0" fmla="*/ 288032 h 576064"/>
              <a:gd name="connsiteX1" fmla="*/ 324036 w 648072"/>
              <a:gd name="connsiteY1" fmla="*/ 0 h 576064"/>
              <a:gd name="connsiteX2" fmla="*/ 648072 w 648072"/>
              <a:gd name="connsiteY2" fmla="*/ 288032 h 576064"/>
              <a:gd name="connsiteX3" fmla="*/ 324036 w 648072"/>
              <a:gd name="connsiteY3" fmla="*/ 576064 h 576064"/>
              <a:gd name="connsiteX4" fmla="*/ 0 w 648072"/>
              <a:gd name="connsiteY4" fmla="*/ 288032 h 576064"/>
              <a:gd name="connsiteX0" fmla="*/ 34 w 648106"/>
              <a:gd name="connsiteY0" fmla="*/ 288032 h 576064"/>
              <a:gd name="connsiteX1" fmla="*/ 324070 w 648106"/>
              <a:gd name="connsiteY1" fmla="*/ 0 h 576064"/>
              <a:gd name="connsiteX2" fmla="*/ 648106 w 648106"/>
              <a:gd name="connsiteY2" fmla="*/ 288032 h 576064"/>
              <a:gd name="connsiteX3" fmla="*/ 324070 w 648106"/>
              <a:gd name="connsiteY3" fmla="*/ 576064 h 576064"/>
              <a:gd name="connsiteX4" fmla="*/ 34 w 648106"/>
              <a:gd name="connsiteY4" fmla="*/ 288032 h 576064"/>
              <a:gd name="connsiteX0" fmla="*/ 52 w 648124"/>
              <a:gd name="connsiteY0" fmla="*/ 306372 h 594404"/>
              <a:gd name="connsiteX1" fmla="*/ 305748 w 648124"/>
              <a:gd name="connsiteY1" fmla="*/ 0 h 594404"/>
              <a:gd name="connsiteX2" fmla="*/ 648124 w 648124"/>
              <a:gd name="connsiteY2" fmla="*/ 306372 h 594404"/>
              <a:gd name="connsiteX3" fmla="*/ 324088 w 648124"/>
              <a:gd name="connsiteY3" fmla="*/ 594404 h 594404"/>
              <a:gd name="connsiteX4" fmla="*/ 52 w 648124"/>
              <a:gd name="connsiteY4" fmla="*/ 306372 h 594404"/>
              <a:gd name="connsiteX0" fmla="*/ 5 w 648077"/>
              <a:gd name="connsiteY0" fmla="*/ 306372 h 573444"/>
              <a:gd name="connsiteX1" fmla="*/ 305701 w 648077"/>
              <a:gd name="connsiteY1" fmla="*/ 0 h 573444"/>
              <a:gd name="connsiteX2" fmla="*/ 648077 w 648077"/>
              <a:gd name="connsiteY2" fmla="*/ 306372 h 573444"/>
              <a:gd name="connsiteX3" fmla="*/ 310941 w 648077"/>
              <a:gd name="connsiteY3" fmla="*/ 573444 h 573444"/>
              <a:gd name="connsiteX4" fmla="*/ 5 w 648077"/>
              <a:gd name="connsiteY4" fmla="*/ 306372 h 573444"/>
              <a:gd name="connsiteX0" fmla="*/ 3 w 577334"/>
              <a:gd name="connsiteY0" fmla="*/ 306397 h 573489"/>
              <a:gd name="connsiteX1" fmla="*/ 305699 w 577334"/>
              <a:gd name="connsiteY1" fmla="*/ 25 h 573489"/>
              <a:gd name="connsiteX2" fmla="*/ 577334 w 577334"/>
              <a:gd name="connsiteY2" fmla="*/ 293296 h 573489"/>
              <a:gd name="connsiteX3" fmla="*/ 310939 w 577334"/>
              <a:gd name="connsiteY3" fmla="*/ 573469 h 573489"/>
              <a:gd name="connsiteX4" fmla="*/ 3 w 577334"/>
              <a:gd name="connsiteY4" fmla="*/ 306397 h 573489"/>
              <a:gd name="connsiteX0" fmla="*/ 4 w 540654"/>
              <a:gd name="connsiteY0" fmla="*/ 295894 h 573446"/>
              <a:gd name="connsiteX1" fmla="*/ 269019 w 540654"/>
              <a:gd name="connsiteY1" fmla="*/ 2 h 573446"/>
              <a:gd name="connsiteX2" fmla="*/ 540654 w 540654"/>
              <a:gd name="connsiteY2" fmla="*/ 293273 h 573446"/>
              <a:gd name="connsiteX3" fmla="*/ 274259 w 540654"/>
              <a:gd name="connsiteY3" fmla="*/ 573446 h 573446"/>
              <a:gd name="connsiteX4" fmla="*/ 4 w 540654"/>
              <a:gd name="connsiteY4" fmla="*/ 295894 h 573446"/>
              <a:gd name="connsiteX0" fmla="*/ 4 w 540654"/>
              <a:gd name="connsiteY0" fmla="*/ 303753 h 581305"/>
              <a:gd name="connsiteX1" fmla="*/ 269019 w 540654"/>
              <a:gd name="connsiteY1" fmla="*/ 1 h 581305"/>
              <a:gd name="connsiteX2" fmla="*/ 540654 w 540654"/>
              <a:gd name="connsiteY2" fmla="*/ 301132 h 581305"/>
              <a:gd name="connsiteX3" fmla="*/ 274259 w 540654"/>
              <a:gd name="connsiteY3" fmla="*/ 581305 h 581305"/>
              <a:gd name="connsiteX4" fmla="*/ 4 w 540654"/>
              <a:gd name="connsiteY4" fmla="*/ 303753 h 581305"/>
              <a:gd name="connsiteX0" fmla="*/ 7 w 540657"/>
              <a:gd name="connsiteY0" fmla="*/ 303753 h 586545"/>
              <a:gd name="connsiteX1" fmla="*/ 269022 w 540657"/>
              <a:gd name="connsiteY1" fmla="*/ 1 h 586545"/>
              <a:gd name="connsiteX2" fmla="*/ 540657 w 540657"/>
              <a:gd name="connsiteY2" fmla="*/ 301132 h 586545"/>
              <a:gd name="connsiteX3" fmla="*/ 276882 w 540657"/>
              <a:gd name="connsiteY3" fmla="*/ 586545 h 586545"/>
              <a:gd name="connsiteX4" fmla="*/ 7 w 540657"/>
              <a:gd name="connsiteY4" fmla="*/ 303753 h 586545"/>
              <a:gd name="connsiteX0" fmla="*/ 7 w 540657"/>
              <a:gd name="connsiteY0" fmla="*/ 303753 h 586668"/>
              <a:gd name="connsiteX1" fmla="*/ 269022 w 540657"/>
              <a:gd name="connsiteY1" fmla="*/ 1 h 586668"/>
              <a:gd name="connsiteX2" fmla="*/ 540657 w 540657"/>
              <a:gd name="connsiteY2" fmla="*/ 301132 h 586668"/>
              <a:gd name="connsiteX3" fmla="*/ 276882 w 540657"/>
              <a:gd name="connsiteY3" fmla="*/ 586545 h 586668"/>
              <a:gd name="connsiteX4" fmla="*/ 7 w 540657"/>
              <a:gd name="connsiteY4" fmla="*/ 303753 h 586668"/>
              <a:gd name="connsiteX0" fmla="*/ 21 w 540671"/>
              <a:gd name="connsiteY0" fmla="*/ 304575 h 587490"/>
              <a:gd name="connsiteX1" fmla="*/ 269036 w 540671"/>
              <a:gd name="connsiteY1" fmla="*/ 823 h 587490"/>
              <a:gd name="connsiteX2" fmla="*/ 540671 w 540671"/>
              <a:gd name="connsiteY2" fmla="*/ 301954 h 587490"/>
              <a:gd name="connsiteX3" fmla="*/ 276896 w 540671"/>
              <a:gd name="connsiteY3" fmla="*/ 587367 h 587490"/>
              <a:gd name="connsiteX4" fmla="*/ 21 w 540671"/>
              <a:gd name="connsiteY4" fmla="*/ 304575 h 587490"/>
              <a:gd name="connsiteX0" fmla="*/ 179 w 540829"/>
              <a:gd name="connsiteY0" fmla="*/ 304575 h 587514"/>
              <a:gd name="connsiteX1" fmla="*/ 269194 w 540829"/>
              <a:gd name="connsiteY1" fmla="*/ 823 h 587514"/>
              <a:gd name="connsiteX2" fmla="*/ 540829 w 540829"/>
              <a:gd name="connsiteY2" fmla="*/ 301954 h 587514"/>
              <a:gd name="connsiteX3" fmla="*/ 277054 w 540829"/>
              <a:gd name="connsiteY3" fmla="*/ 587367 h 587514"/>
              <a:gd name="connsiteX4" fmla="*/ 179 w 540829"/>
              <a:gd name="connsiteY4" fmla="*/ 304575 h 587514"/>
              <a:gd name="connsiteX0" fmla="*/ 179 w 540829"/>
              <a:gd name="connsiteY0" fmla="*/ 304486 h 587425"/>
              <a:gd name="connsiteX1" fmla="*/ 269194 w 540829"/>
              <a:gd name="connsiteY1" fmla="*/ 734 h 587425"/>
              <a:gd name="connsiteX2" fmla="*/ 540829 w 540829"/>
              <a:gd name="connsiteY2" fmla="*/ 301865 h 587425"/>
              <a:gd name="connsiteX3" fmla="*/ 277054 w 540829"/>
              <a:gd name="connsiteY3" fmla="*/ 587278 h 587425"/>
              <a:gd name="connsiteX4" fmla="*/ 179 w 540829"/>
              <a:gd name="connsiteY4" fmla="*/ 304486 h 587425"/>
              <a:gd name="connsiteX0" fmla="*/ 98 w 540748"/>
              <a:gd name="connsiteY0" fmla="*/ 303794 h 586733"/>
              <a:gd name="connsiteX1" fmla="*/ 269113 w 540748"/>
              <a:gd name="connsiteY1" fmla="*/ 42 h 586733"/>
              <a:gd name="connsiteX2" fmla="*/ 540748 w 540748"/>
              <a:gd name="connsiteY2" fmla="*/ 301173 h 586733"/>
              <a:gd name="connsiteX3" fmla="*/ 276973 w 540748"/>
              <a:gd name="connsiteY3" fmla="*/ 586586 h 586733"/>
              <a:gd name="connsiteX4" fmla="*/ 98 w 540748"/>
              <a:gd name="connsiteY4" fmla="*/ 303794 h 586733"/>
              <a:gd name="connsiteX0" fmla="*/ 98 w 540748"/>
              <a:gd name="connsiteY0" fmla="*/ 303794 h 586733"/>
              <a:gd name="connsiteX1" fmla="*/ 269113 w 540748"/>
              <a:gd name="connsiteY1" fmla="*/ 42 h 586733"/>
              <a:gd name="connsiteX2" fmla="*/ 540748 w 540748"/>
              <a:gd name="connsiteY2" fmla="*/ 301173 h 586733"/>
              <a:gd name="connsiteX3" fmla="*/ 276973 w 540748"/>
              <a:gd name="connsiteY3" fmla="*/ 586586 h 586733"/>
              <a:gd name="connsiteX4" fmla="*/ 98 w 540748"/>
              <a:gd name="connsiteY4" fmla="*/ 303794 h 586733"/>
              <a:gd name="connsiteX0" fmla="*/ 63 w 540713"/>
              <a:gd name="connsiteY0" fmla="*/ 303753 h 586545"/>
              <a:gd name="connsiteX1" fmla="*/ 269078 w 540713"/>
              <a:gd name="connsiteY1" fmla="*/ 1 h 586545"/>
              <a:gd name="connsiteX2" fmla="*/ 540713 w 540713"/>
              <a:gd name="connsiteY2" fmla="*/ 301132 h 586545"/>
              <a:gd name="connsiteX3" fmla="*/ 276938 w 540713"/>
              <a:gd name="connsiteY3" fmla="*/ 586545 h 586545"/>
              <a:gd name="connsiteX4" fmla="*/ 63 w 540713"/>
              <a:gd name="connsiteY4" fmla="*/ 303753 h 586545"/>
              <a:gd name="connsiteX0" fmla="*/ 63 w 540713"/>
              <a:gd name="connsiteY0" fmla="*/ 303753 h 586545"/>
              <a:gd name="connsiteX1" fmla="*/ 269078 w 540713"/>
              <a:gd name="connsiteY1" fmla="*/ 1 h 586545"/>
              <a:gd name="connsiteX2" fmla="*/ 540713 w 540713"/>
              <a:gd name="connsiteY2" fmla="*/ 301132 h 586545"/>
              <a:gd name="connsiteX3" fmla="*/ 276938 w 540713"/>
              <a:gd name="connsiteY3" fmla="*/ 586545 h 586545"/>
              <a:gd name="connsiteX4" fmla="*/ 63 w 540713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8 w 540665"/>
              <a:gd name="connsiteY0" fmla="*/ 303753 h 586545"/>
              <a:gd name="connsiteX1" fmla="*/ 269023 w 540665"/>
              <a:gd name="connsiteY1" fmla="*/ 1 h 586545"/>
              <a:gd name="connsiteX2" fmla="*/ 540658 w 540665"/>
              <a:gd name="connsiteY2" fmla="*/ 301132 h 586545"/>
              <a:gd name="connsiteX3" fmla="*/ 276883 w 540665"/>
              <a:gd name="connsiteY3" fmla="*/ 586545 h 586545"/>
              <a:gd name="connsiteX4" fmla="*/ 8 w 540665"/>
              <a:gd name="connsiteY4" fmla="*/ 303753 h 586545"/>
              <a:gd name="connsiteX0" fmla="*/ 12 w 540669"/>
              <a:gd name="connsiteY0" fmla="*/ 303761 h 586553"/>
              <a:gd name="connsiteX1" fmla="*/ 269027 w 540669"/>
              <a:gd name="connsiteY1" fmla="*/ 9 h 586553"/>
              <a:gd name="connsiteX2" fmla="*/ 540662 w 540669"/>
              <a:gd name="connsiteY2" fmla="*/ 301140 h 586553"/>
              <a:gd name="connsiteX3" fmla="*/ 276887 w 540669"/>
              <a:gd name="connsiteY3" fmla="*/ 586553 h 586553"/>
              <a:gd name="connsiteX4" fmla="*/ 12 w 540669"/>
              <a:gd name="connsiteY4" fmla="*/ 303761 h 586553"/>
              <a:gd name="connsiteX0" fmla="*/ 12 w 540669"/>
              <a:gd name="connsiteY0" fmla="*/ 303786 h 586578"/>
              <a:gd name="connsiteX1" fmla="*/ 269027 w 540669"/>
              <a:gd name="connsiteY1" fmla="*/ 34 h 586578"/>
              <a:gd name="connsiteX2" fmla="*/ 540662 w 540669"/>
              <a:gd name="connsiteY2" fmla="*/ 301165 h 586578"/>
              <a:gd name="connsiteX3" fmla="*/ 276887 w 540669"/>
              <a:gd name="connsiteY3" fmla="*/ 586578 h 586578"/>
              <a:gd name="connsiteX4" fmla="*/ 12 w 540669"/>
              <a:gd name="connsiteY4" fmla="*/ 303786 h 586578"/>
              <a:gd name="connsiteX0" fmla="*/ 12 w 540664"/>
              <a:gd name="connsiteY0" fmla="*/ 303786 h 586578"/>
              <a:gd name="connsiteX1" fmla="*/ 269027 w 540664"/>
              <a:gd name="connsiteY1" fmla="*/ 34 h 586578"/>
              <a:gd name="connsiteX2" fmla="*/ 540662 w 540664"/>
              <a:gd name="connsiteY2" fmla="*/ 301165 h 586578"/>
              <a:gd name="connsiteX3" fmla="*/ 276887 w 540664"/>
              <a:gd name="connsiteY3" fmla="*/ 586578 h 586578"/>
              <a:gd name="connsiteX4" fmla="*/ 12 w 540664"/>
              <a:gd name="connsiteY4" fmla="*/ 303786 h 586578"/>
              <a:gd name="connsiteX0" fmla="*/ 12 w 540711"/>
              <a:gd name="connsiteY0" fmla="*/ 303786 h 586578"/>
              <a:gd name="connsiteX1" fmla="*/ 269027 w 540711"/>
              <a:gd name="connsiteY1" fmla="*/ 34 h 586578"/>
              <a:gd name="connsiteX2" fmla="*/ 540662 w 540711"/>
              <a:gd name="connsiteY2" fmla="*/ 301165 h 586578"/>
              <a:gd name="connsiteX3" fmla="*/ 276887 w 540711"/>
              <a:gd name="connsiteY3" fmla="*/ 586578 h 586578"/>
              <a:gd name="connsiteX4" fmla="*/ 12 w 540711"/>
              <a:gd name="connsiteY4" fmla="*/ 303786 h 586578"/>
              <a:gd name="connsiteX0" fmla="*/ 12 w 540770"/>
              <a:gd name="connsiteY0" fmla="*/ 303786 h 586735"/>
              <a:gd name="connsiteX1" fmla="*/ 269027 w 540770"/>
              <a:gd name="connsiteY1" fmla="*/ 34 h 586735"/>
              <a:gd name="connsiteX2" fmla="*/ 540662 w 540770"/>
              <a:gd name="connsiteY2" fmla="*/ 301165 h 586735"/>
              <a:gd name="connsiteX3" fmla="*/ 276887 w 540770"/>
              <a:gd name="connsiteY3" fmla="*/ 586578 h 586735"/>
              <a:gd name="connsiteX4" fmla="*/ 12 w 540770"/>
              <a:gd name="connsiteY4" fmla="*/ 303786 h 586735"/>
              <a:gd name="connsiteX0" fmla="*/ 12 w 540771"/>
              <a:gd name="connsiteY0" fmla="*/ 303786 h 586583"/>
              <a:gd name="connsiteX1" fmla="*/ 269027 w 540771"/>
              <a:gd name="connsiteY1" fmla="*/ 34 h 586583"/>
              <a:gd name="connsiteX2" fmla="*/ 540662 w 540771"/>
              <a:gd name="connsiteY2" fmla="*/ 301165 h 586583"/>
              <a:gd name="connsiteX3" fmla="*/ 276887 w 540771"/>
              <a:gd name="connsiteY3" fmla="*/ 586578 h 586583"/>
              <a:gd name="connsiteX4" fmla="*/ 12 w 540771"/>
              <a:gd name="connsiteY4" fmla="*/ 303786 h 586583"/>
              <a:gd name="connsiteX0" fmla="*/ 5 w 540764"/>
              <a:gd name="connsiteY0" fmla="*/ 303786 h 586586"/>
              <a:gd name="connsiteX1" fmla="*/ 269020 w 540764"/>
              <a:gd name="connsiteY1" fmla="*/ 34 h 586586"/>
              <a:gd name="connsiteX2" fmla="*/ 540655 w 540764"/>
              <a:gd name="connsiteY2" fmla="*/ 301165 h 586586"/>
              <a:gd name="connsiteX3" fmla="*/ 276880 w 540764"/>
              <a:gd name="connsiteY3" fmla="*/ 586578 h 586586"/>
              <a:gd name="connsiteX4" fmla="*/ 5 w 540764"/>
              <a:gd name="connsiteY4" fmla="*/ 303786 h 586586"/>
              <a:gd name="connsiteX0" fmla="*/ 5 w 540764"/>
              <a:gd name="connsiteY0" fmla="*/ 303797 h 586597"/>
              <a:gd name="connsiteX1" fmla="*/ 269020 w 540764"/>
              <a:gd name="connsiteY1" fmla="*/ 45 h 586597"/>
              <a:gd name="connsiteX2" fmla="*/ 540655 w 540764"/>
              <a:gd name="connsiteY2" fmla="*/ 301176 h 586597"/>
              <a:gd name="connsiteX3" fmla="*/ 276880 w 540764"/>
              <a:gd name="connsiteY3" fmla="*/ 586589 h 586597"/>
              <a:gd name="connsiteX4" fmla="*/ 5 w 540764"/>
              <a:gd name="connsiteY4" fmla="*/ 303797 h 5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764" h="586597">
                <a:moveTo>
                  <a:pt x="5" y="303797"/>
                </a:moveTo>
                <a:cubicBezTo>
                  <a:pt x="-805" y="156253"/>
                  <a:pt x="100311" y="-3078"/>
                  <a:pt x="269020" y="45"/>
                </a:cubicBezTo>
                <a:cubicBezTo>
                  <a:pt x="463916" y="3653"/>
                  <a:pt x="537488" y="143184"/>
                  <a:pt x="540655" y="301176"/>
                </a:cubicBezTo>
                <a:cubicBezTo>
                  <a:pt x="544085" y="472299"/>
                  <a:pt x="467027" y="585151"/>
                  <a:pt x="276880" y="586589"/>
                </a:cubicBezTo>
                <a:cubicBezTo>
                  <a:pt x="121499" y="587764"/>
                  <a:pt x="873" y="461818"/>
                  <a:pt x="5" y="303797"/>
                </a:cubicBezTo>
                <a:close/>
              </a:path>
            </a:pathLst>
          </a:custGeom>
          <a:solidFill>
            <a:srgbClr val="B3B5BE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0" name="正方形/長方形 35">
            <a:extLst>
              <a:ext uri="{FF2B5EF4-FFF2-40B4-BE49-F238E27FC236}">
                <a16:creationId xmlns:a16="http://schemas.microsoft.com/office/drawing/2014/main" id="{97572B1C-7F86-4AC3-B34F-5A8E73DE4B5A}"/>
              </a:ext>
            </a:extLst>
          </p:cNvPr>
          <p:cNvSpPr/>
          <p:nvPr/>
        </p:nvSpPr>
        <p:spPr>
          <a:xfrm rot="817553">
            <a:off x="3010455" y="4431127"/>
            <a:ext cx="93508" cy="125573"/>
          </a:xfrm>
          <a:custGeom>
            <a:avLst/>
            <a:gdLst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108012 w 108012"/>
              <a:gd name="connsiteY2" fmla="*/ 144016 h 144016"/>
              <a:gd name="connsiteX3" fmla="*/ 0 w 108012"/>
              <a:gd name="connsiteY3" fmla="*/ 144016 h 144016"/>
              <a:gd name="connsiteX4" fmla="*/ 0 w 108012"/>
              <a:gd name="connsiteY4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281508"/>
              <a:gd name="connsiteY0" fmla="*/ 0 h 192619"/>
              <a:gd name="connsiteX1" fmla="*/ 281508 w 281508"/>
              <a:gd name="connsiteY1" fmla="*/ 48603 h 192619"/>
              <a:gd name="connsiteX2" fmla="*/ 173496 w 281508"/>
              <a:gd name="connsiteY2" fmla="*/ 192619 h 192619"/>
              <a:gd name="connsiteX3" fmla="*/ 0 w 281508"/>
              <a:gd name="connsiteY3" fmla="*/ 0 h 192619"/>
              <a:gd name="connsiteX0" fmla="*/ 0 w 187109"/>
              <a:gd name="connsiteY0" fmla="*/ 0 h 192619"/>
              <a:gd name="connsiteX1" fmla="*/ 82556 w 187109"/>
              <a:gd name="connsiteY1" fmla="*/ 6172 h 192619"/>
              <a:gd name="connsiteX2" fmla="*/ 173496 w 187109"/>
              <a:gd name="connsiteY2" fmla="*/ 192619 h 192619"/>
              <a:gd name="connsiteX3" fmla="*/ 0 w 187109"/>
              <a:gd name="connsiteY3" fmla="*/ 0 h 192619"/>
              <a:gd name="connsiteX0" fmla="*/ 0 w 82556"/>
              <a:gd name="connsiteY0" fmla="*/ 0 h 125573"/>
              <a:gd name="connsiteX1" fmla="*/ 82556 w 82556"/>
              <a:gd name="connsiteY1" fmla="*/ 6172 h 125573"/>
              <a:gd name="connsiteX2" fmla="*/ 5331 w 82556"/>
              <a:gd name="connsiteY2" fmla="*/ 125573 h 125573"/>
              <a:gd name="connsiteX3" fmla="*/ 0 w 82556"/>
              <a:gd name="connsiteY3" fmla="*/ 0 h 125573"/>
              <a:gd name="connsiteX0" fmla="*/ 4289 w 86845"/>
              <a:gd name="connsiteY0" fmla="*/ 0 h 125573"/>
              <a:gd name="connsiteX1" fmla="*/ 86845 w 86845"/>
              <a:gd name="connsiteY1" fmla="*/ 6172 h 125573"/>
              <a:gd name="connsiteX2" fmla="*/ 9620 w 86845"/>
              <a:gd name="connsiteY2" fmla="*/ 125573 h 125573"/>
              <a:gd name="connsiteX3" fmla="*/ 4289 w 86845"/>
              <a:gd name="connsiteY3" fmla="*/ 0 h 125573"/>
              <a:gd name="connsiteX0" fmla="*/ 10952 w 93508"/>
              <a:gd name="connsiteY0" fmla="*/ 0 h 125573"/>
              <a:gd name="connsiteX1" fmla="*/ 93508 w 93508"/>
              <a:gd name="connsiteY1" fmla="*/ 6172 h 125573"/>
              <a:gd name="connsiteX2" fmla="*/ 16283 w 93508"/>
              <a:gd name="connsiteY2" fmla="*/ 125573 h 125573"/>
              <a:gd name="connsiteX3" fmla="*/ 10952 w 93508"/>
              <a:gd name="connsiteY3" fmla="*/ 0 h 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08" h="125573">
                <a:moveTo>
                  <a:pt x="10952" y="0"/>
                </a:moveTo>
                <a:lnTo>
                  <a:pt x="93508" y="6172"/>
                </a:lnTo>
                <a:cubicBezTo>
                  <a:pt x="53155" y="96884"/>
                  <a:pt x="82232" y="89912"/>
                  <a:pt x="16283" y="125573"/>
                </a:cubicBezTo>
                <a:cubicBezTo>
                  <a:pt x="-2816" y="83013"/>
                  <a:pt x="-5785" y="46346"/>
                  <a:pt x="10952" y="0"/>
                </a:cubicBezTo>
                <a:close/>
              </a:path>
            </a:pathLst>
          </a:custGeom>
          <a:solidFill>
            <a:srgbClr val="B18391"/>
          </a:solidFill>
          <a:ln w="28575" cap="rnd">
            <a:solidFill>
              <a:srgbClr val="B1839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1" name="正方形/長方形 35">
            <a:extLst>
              <a:ext uri="{FF2B5EF4-FFF2-40B4-BE49-F238E27FC236}">
                <a16:creationId xmlns:a16="http://schemas.microsoft.com/office/drawing/2014/main" id="{A7452F71-A0B6-411E-9745-F9E9C333267E}"/>
              </a:ext>
            </a:extLst>
          </p:cNvPr>
          <p:cNvSpPr/>
          <p:nvPr/>
        </p:nvSpPr>
        <p:spPr>
          <a:xfrm rot="817553">
            <a:off x="3408098" y="4415649"/>
            <a:ext cx="69639" cy="132938"/>
          </a:xfrm>
          <a:custGeom>
            <a:avLst/>
            <a:gdLst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108012 w 108012"/>
              <a:gd name="connsiteY2" fmla="*/ 144016 h 144016"/>
              <a:gd name="connsiteX3" fmla="*/ 0 w 108012"/>
              <a:gd name="connsiteY3" fmla="*/ 144016 h 144016"/>
              <a:gd name="connsiteX4" fmla="*/ 0 w 108012"/>
              <a:gd name="connsiteY4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281508"/>
              <a:gd name="connsiteY0" fmla="*/ 0 h 192619"/>
              <a:gd name="connsiteX1" fmla="*/ 281508 w 281508"/>
              <a:gd name="connsiteY1" fmla="*/ 48603 h 192619"/>
              <a:gd name="connsiteX2" fmla="*/ 173496 w 281508"/>
              <a:gd name="connsiteY2" fmla="*/ 192619 h 192619"/>
              <a:gd name="connsiteX3" fmla="*/ 0 w 281508"/>
              <a:gd name="connsiteY3" fmla="*/ 0 h 192619"/>
              <a:gd name="connsiteX0" fmla="*/ 0 w 187109"/>
              <a:gd name="connsiteY0" fmla="*/ 0 h 192619"/>
              <a:gd name="connsiteX1" fmla="*/ 82556 w 187109"/>
              <a:gd name="connsiteY1" fmla="*/ 6172 h 192619"/>
              <a:gd name="connsiteX2" fmla="*/ 173496 w 187109"/>
              <a:gd name="connsiteY2" fmla="*/ 192619 h 192619"/>
              <a:gd name="connsiteX3" fmla="*/ 0 w 187109"/>
              <a:gd name="connsiteY3" fmla="*/ 0 h 192619"/>
              <a:gd name="connsiteX0" fmla="*/ 0 w 82556"/>
              <a:gd name="connsiteY0" fmla="*/ 0 h 125573"/>
              <a:gd name="connsiteX1" fmla="*/ 82556 w 82556"/>
              <a:gd name="connsiteY1" fmla="*/ 6172 h 125573"/>
              <a:gd name="connsiteX2" fmla="*/ 5331 w 82556"/>
              <a:gd name="connsiteY2" fmla="*/ 125573 h 125573"/>
              <a:gd name="connsiteX3" fmla="*/ 0 w 82556"/>
              <a:gd name="connsiteY3" fmla="*/ 0 h 125573"/>
              <a:gd name="connsiteX0" fmla="*/ 4289 w 86845"/>
              <a:gd name="connsiteY0" fmla="*/ 0 h 125573"/>
              <a:gd name="connsiteX1" fmla="*/ 86845 w 86845"/>
              <a:gd name="connsiteY1" fmla="*/ 6172 h 125573"/>
              <a:gd name="connsiteX2" fmla="*/ 9620 w 86845"/>
              <a:gd name="connsiteY2" fmla="*/ 125573 h 125573"/>
              <a:gd name="connsiteX3" fmla="*/ 4289 w 86845"/>
              <a:gd name="connsiteY3" fmla="*/ 0 h 125573"/>
              <a:gd name="connsiteX0" fmla="*/ 10952 w 93508"/>
              <a:gd name="connsiteY0" fmla="*/ 0 h 125573"/>
              <a:gd name="connsiteX1" fmla="*/ 93508 w 93508"/>
              <a:gd name="connsiteY1" fmla="*/ 6172 h 125573"/>
              <a:gd name="connsiteX2" fmla="*/ 16283 w 93508"/>
              <a:gd name="connsiteY2" fmla="*/ 125573 h 125573"/>
              <a:gd name="connsiteX3" fmla="*/ 10952 w 93508"/>
              <a:gd name="connsiteY3" fmla="*/ 0 h 125573"/>
              <a:gd name="connsiteX0" fmla="*/ 2130 w 168489"/>
              <a:gd name="connsiteY0" fmla="*/ 1891 h 119401"/>
              <a:gd name="connsiteX1" fmla="*/ 168489 w 168489"/>
              <a:gd name="connsiteY1" fmla="*/ 0 h 119401"/>
              <a:gd name="connsiteX2" fmla="*/ 91264 w 168489"/>
              <a:gd name="connsiteY2" fmla="*/ 119401 h 119401"/>
              <a:gd name="connsiteX3" fmla="*/ 2130 w 168489"/>
              <a:gd name="connsiteY3" fmla="*/ 1891 h 119401"/>
              <a:gd name="connsiteX0" fmla="*/ 2130 w 108720"/>
              <a:gd name="connsiteY0" fmla="*/ 15428 h 132938"/>
              <a:gd name="connsiteX1" fmla="*/ 52497 w 108720"/>
              <a:gd name="connsiteY1" fmla="*/ 0 h 132938"/>
              <a:gd name="connsiteX2" fmla="*/ 91264 w 108720"/>
              <a:gd name="connsiteY2" fmla="*/ 132938 h 132938"/>
              <a:gd name="connsiteX3" fmla="*/ 2130 w 108720"/>
              <a:gd name="connsiteY3" fmla="*/ 15428 h 132938"/>
              <a:gd name="connsiteX0" fmla="*/ 2130 w 116158"/>
              <a:gd name="connsiteY0" fmla="*/ 15428 h 132938"/>
              <a:gd name="connsiteX1" fmla="*/ 52497 w 116158"/>
              <a:gd name="connsiteY1" fmla="*/ 0 h 132938"/>
              <a:gd name="connsiteX2" fmla="*/ 91264 w 116158"/>
              <a:gd name="connsiteY2" fmla="*/ 132938 h 132938"/>
              <a:gd name="connsiteX3" fmla="*/ 2130 w 116158"/>
              <a:gd name="connsiteY3" fmla="*/ 15428 h 132938"/>
              <a:gd name="connsiteX0" fmla="*/ 2130 w 93416"/>
              <a:gd name="connsiteY0" fmla="*/ 15428 h 132938"/>
              <a:gd name="connsiteX1" fmla="*/ 52497 w 93416"/>
              <a:gd name="connsiteY1" fmla="*/ 0 h 132938"/>
              <a:gd name="connsiteX2" fmla="*/ 91264 w 93416"/>
              <a:gd name="connsiteY2" fmla="*/ 132938 h 132938"/>
              <a:gd name="connsiteX3" fmla="*/ 2130 w 93416"/>
              <a:gd name="connsiteY3" fmla="*/ 15428 h 132938"/>
              <a:gd name="connsiteX0" fmla="*/ 2475 w 93761"/>
              <a:gd name="connsiteY0" fmla="*/ 15428 h 132938"/>
              <a:gd name="connsiteX1" fmla="*/ 52842 w 93761"/>
              <a:gd name="connsiteY1" fmla="*/ 0 h 132938"/>
              <a:gd name="connsiteX2" fmla="*/ 91609 w 93761"/>
              <a:gd name="connsiteY2" fmla="*/ 132938 h 132938"/>
              <a:gd name="connsiteX3" fmla="*/ 2475 w 93761"/>
              <a:gd name="connsiteY3" fmla="*/ 15428 h 132938"/>
              <a:gd name="connsiteX0" fmla="*/ 0 w 91286"/>
              <a:gd name="connsiteY0" fmla="*/ 15428 h 132938"/>
              <a:gd name="connsiteX1" fmla="*/ 50367 w 91286"/>
              <a:gd name="connsiteY1" fmla="*/ 0 h 132938"/>
              <a:gd name="connsiteX2" fmla="*/ 89134 w 91286"/>
              <a:gd name="connsiteY2" fmla="*/ 132938 h 132938"/>
              <a:gd name="connsiteX3" fmla="*/ 0 w 91286"/>
              <a:gd name="connsiteY3" fmla="*/ 15428 h 132938"/>
              <a:gd name="connsiteX0" fmla="*/ 0 w 71791"/>
              <a:gd name="connsiteY0" fmla="*/ 35205 h 132938"/>
              <a:gd name="connsiteX1" fmla="*/ 30872 w 71791"/>
              <a:gd name="connsiteY1" fmla="*/ 0 h 132938"/>
              <a:gd name="connsiteX2" fmla="*/ 69639 w 71791"/>
              <a:gd name="connsiteY2" fmla="*/ 132938 h 132938"/>
              <a:gd name="connsiteX3" fmla="*/ 0 w 71791"/>
              <a:gd name="connsiteY3" fmla="*/ 35205 h 132938"/>
              <a:gd name="connsiteX0" fmla="*/ 0 w 71670"/>
              <a:gd name="connsiteY0" fmla="*/ 35205 h 132938"/>
              <a:gd name="connsiteX1" fmla="*/ 30872 w 71670"/>
              <a:gd name="connsiteY1" fmla="*/ 0 h 132938"/>
              <a:gd name="connsiteX2" fmla="*/ 69639 w 71670"/>
              <a:gd name="connsiteY2" fmla="*/ 132938 h 132938"/>
              <a:gd name="connsiteX3" fmla="*/ 0 w 71670"/>
              <a:gd name="connsiteY3" fmla="*/ 35205 h 132938"/>
              <a:gd name="connsiteX0" fmla="*/ 0 w 69639"/>
              <a:gd name="connsiteY0" fmla="*/ 35205 h 132938"/>
              <a:gd name="connsiteX1" fmla="*/ 30872 w 69639"/>
              <a:gd name="connsiteY1" fmla="*/ 0 h 132938"/>
              <a:gd name="connsiteX2" fmla="*/ 69639 w 69639"/>
              <a:gd name="connsiteY2" fmla="*/ 132938 h 132938"/>
              <a:gd name="connsiteX3" fmla="*/ 0 w 69639"/>
              <a:gd name="connsiteY3" fmla="*/ 35205 h 13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39" h="132938">
                <a:moveTo>
                  <a:pt x="0" y="35205"/>
                </a:moveTo>
                <a:lnTo>
                  <a:pt x="30872" y="0"/>
                </a:lnTo>
                <a:cubicBezTo>
                  <a:pt x="49707" y="51863"/>
                  <a:pt x="58447" y="62071"/>
                  <a:pt x="69639" y="132938"/>
                </a:cubicBezTo>
                <a:cubicBezTo>
                  <a:pt x="36164" y="81611"/>
                  <a:pt x="43363" y="76783"/>
                  <a:pt x="0" y="35205"/>
                </a:cubicBezTo>
                <a:close/>
              </a:path>
            </a:pathLst>
          </a:custGeom>
          <a:solidFill>
            <a:srgbClr val="B18391"/>
          </a:solidFill>
          <a:ln w="28575" cap="rnd">
            <a:solidFill>
              <a:srgbClr val="B1839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2" name="正方形/長方形 35">
            <a:extLst>
              <a:ext uri="{FF2B5EF4-FFF2-40B4-BE49-F238E27FC236}">
                <a16:creationId xmlns:a16="http://schemas.microsoft.com/office/drawing/2014/main" id="{6E3543BE-9A6C-413F-829F-6B6A791769F0}"/>
              </a:ext>
            </a:extLst>
          </p:cNvPr>
          <p:cNvSpPr/>
          <p:nvPr/>
        </p:nvSpPr>
        <p:spPr>
          <a:xfrm rot="817553">
            <a:off x="3553097" y="4414356"/>
            <a:ext cx="70623" cy="117437"/>
          </a:xfrm>
          <a:custGeom>
            <a:avLst/>
            <a:gdLst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108012 w 108012"/>
              <a:gd name="connsiteY2" fmla="*/ 144016 h 144016"/>
              <a:gd name="connsiteX3" fmla="*/ 0 w 108012"/>
              <a:gd name="connsiteY3" fmla="*/ 144016 h 144016"/>
              <a:gd name="connsiteX4" fmla="*/ 0 w 108012"/>
              <a:gd name="connsiteY4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108012"/>
              <a:gd name="connsiteY0" fmla="*/ 0 h 144016"/>
              <a:gd name="connsiteX1" fmla="*/ 108012 w 108012"/>
              <a:gd name="connsiteY1" fmla="*/ 0 h 144016"/>
              <a:gd name="connsiteX2" fmla="*/ 0 w 108012"/>
              <a:gd name="connsiteY2" fmla="*/ 144016 h 144016"/>
              <a:gd name="connsiteX3" fmla="*/ 0 w 108012"/>
              <a:gd name="connsiteY3" fmla="*/ 0 h 144016"/>
              <a:gd name="connsiteX0" fmla="*/ 0 w 281508"/>
              <a:gd name="connsiteY0" fmla="*/ 0 h 192619"/>
              <a:gd name="connsiteX1" fmla="*/ 281508 w 281508"/>
              <a:gd name="connsiteY1" fmla="*/ 48603 h 192619"/>
              <a:gd name="connsiteX2" fmla="*/ 173496 w 281508"/>
              <a:gd name="connsiteY2" fmla="*/ 192619 h 192619"/>
              <a:gd name="connsiteX3" fmla="*/ 0 w 281508"/>
              <a:gd name="connsiteY3" fmla="*/ 0 h 192619"/>
              <a:gd name="connsiteX0" fmla="*/ 0 w 187109"/>
              <a:gd name="connsiteY0" fmla="*/ 0 h 192619"/>
              <a:gd name="connsiteX1" fmla="*/ 82556 w 187109"/>
              <a:gd name="connsiteY1" fmla="*/ 6172 h 192619"/>
              <a:gd name="connsiteX2" fmla="*/ 173496 w 187109"/>
              <a:gd name="connsiteY2" fmla="*/ 192619 h 192619"/>
              <a:gd name="connsiteX3" fmla="*/ 0 w 187109"/>
              <a:gd name="connsiteY3" fmla="*/ 0 h 192619"/>
              <a:gd name="connsiteX0" fmla="*/ 0 w 82556"/>
              <a:gd name="connsiteY0" fmla="*/ 0 h 125573"/>
              <a:gd name="connsiteX1" fmla="*/ 82556 w 82556"/>
              <a:gd name="connsiteY1" fmla="*/ 6172 h 125573"/>
              <a:gd name="connsiteX2" fmla="*/ 5331 w 82556"/>
              <a:gd name="connsiteY2" fmla="*/ 125573 h 125573"/>
              <a:gd name="connsiteX3" fmla="*/ 0 w 82556"/>
              <a:gd name="connsiteY3" fmla="*/ 0 h 125573"/>
              <a:gd name="connsiteX0" fmla="*/ 4289 w 86845"/>
              <a:gd name="connsiteY0" fmla="*/ 0 h 125573"/>
              <a:gd name="connsiteX1" fmla="*/ 86845 w 86845"/>
              <a:gd name="connsiteY1" fmla="*/ 6172 h 125573"/>
              <a:gd name="connsiteX2" fmla="*/ 9620 w 86845"/>
              <a:gd name="connsiteY2" fmla="*/ 125573 h 125573"/>
              <a:gd name="connsiteX3" fmla="*/ 4289 w 86845"/>
              <a:gd name="connsiteY3" fmla="*/ 0 h 125573"/>
              <a:gd name="connsiteX0" fmla="*/ 10952 w 93508"/>
              <a:gd name="connsiteY0" fmla="*/ 0 h 125573"/>
              <a:gd name="connsiteX1" fmla="*/ 93508 w 93508"/>
              <a:gd name="connsiteY1" fmla="*/ 6172 h 125573"/>
              <a:gd name="connsiteX2" fmla="*/ 16283 w 93508"/>
              <a:gd name="connsiteY2" fmla="*/ 125573 h 125573"/>
              <a:gd name="connsiteX3" fmla="*/ 10952 w 93508"/>
              <a:gd name="connsiteY3" fmla="*/ 0 h 125573"/>
              <a:gd name="connsiteX0" fmla="*/ 2130 w 168489"/>
              <a:gd name="connsiteY0" fmla="*/ 1891 h 119401"/>
              <a:gd name="connsiteX1" fmla="*/ 168489 w 168489"/>
              <a:gd name="connsiteY1" fmla="*/ 0 h 119401"/>
              <a:gd name="connsiteX2" fmla="*/ 91264 w 168489"/>
              <a:gd name="connsiteY2" fmla="*/ 119401 h 119401"/>
              <a:gd name="connsiteX3" fmla="*/ 2130 w 168489"/>
              <a:gd name="connsiteY3" fmla="*/ 1891 h 119401"/>
              <a:gd name="connsiteX0" fmla="*/ 2130 w 108720"/>
              <a:gd name="connsiteY0" fmla="*/ 15428 h 132938"/>
              <a:gd name="connsiteX1" fmla="*/ 52497 w 108720"/>
              <a:gd name="connsiteY1" fmla="*/ 0 h 132938"/>
              <a:gd name="connsiteX2" fmla="*/ 91264 w 108720"/>
              <a:gd name="connsiteY2" fmla="*/ 132938 h 132938"/>
              <a:gd name="connsiteX3" fmla="*/ 2130 w 108720"/>
              <a:gd name="connsiteY3" fmla="*/ 15428 h 132938"/>
              <a:gd name="connsiteX0" fmla="*/ 2130 w 116158"/>
              <a:gd name="connsiteY0" fmla="*/ 15428 h 132938"/>
              <a:gd name="connsiteX1" fmla="*/ 52497 w 116158"/>
              <a:gd name="connsiteY1" fmla="*/ 0 h 132938"/>
              <a:gd name="connsiteX2" fmla="*/ 91264 w 116158"/>
              <a:gd name="connsiteY2" fmla="*/ 132938 h 132938"/>
              <a:gd name="connsiteX3" fmla="*/ 2130 w 116158"/>
              <a:gd name="connsiteY3" fmla="*/ 15428 h 132938"/>
              <a:gd name="connsiteX0" fmla="*/ 2130 w 93416"/>
              <a:gd name="connsiteY0" fmla="*/ 15428 h 132938"/>
              <a:gd name="connsiteX1" fmla="*/ 52497 w 93416"/>
              <a:gd name="connsiteY1" fmla="*/ 0 h 132938"/>
              <a:gd name="connsiteX2" fmla="*/ 91264 w 93416"/>
              <a:gd name="connsiteY2" fmla="*/ 132938 h 132938"/>
              <a:gd name="connsiteX3" fmla="*/ 2130 w 93416"/>
              <a:gd name="connsiteY3" fmla="*/ 15428 h 132938"/>
              <a:gd name="connsiteX0" fmla="*/ 2475 w 93761"/>
              <a:gd name="connsiteY0" fmla="*/ 15428 h 132938"/>
              <a:gd name="connsiteX1" fmla="*/ 52842 w 93761"/>
              <a:gd name="connsiteY1" fmla="*/ 0 h 132938"/>
              <a:gd name="connsiteX2" fmla="*/ 91609 w 93761"/>
              <a:gd name="connsiteY2" fmla="*/ 132938 h 132938"/>
              <a:gd name="connsiteX3" fmla="*/ 2475 w 93761"/>
              <a:gd name="connsiteY3" fmla="*/ 15428 h 132938"/>
              <a:gd name="connsiteX0" fmla="*/ 0 w 91286"/>
              <a:gd name="connsiteY0" fmla="*/ 15428 h 132938"/>
              <a:gd name="connsiteX1" fmla="*/ 50367 w 91286"/>
              <a:gd name="connsiteY1" fmla="*/ 0 h 132938"/>
              <a:gd name="connsiteX2" fmla="*/ 89134 w 91286"/>
              <a:gd name="connsiteY2" fmla="*/ 132938 h 132938"/>
              <a:gd name="connsiteX3" fmla="*/ 0 w 91286"/>
              <a:gd name="connsiteY3" fmla="*/ 15428 h 132938"/>
              <a:gd name="connsiteX0" fmla="*/ 0 w 71791"/>
              <a:gd name="connsiteY0" fmla="*/ 35205 h 132938"/>
              <a:gd name="connsiteX1" fmla="*/ 30872 w 71791"/>
              <a:gd name="connsiteY1" fmla="*/ 0 h 132938"/>
              <a:gd name="connsiteX2" fmla="*/ 69639 w 71791"/>
              <a:gd name="connsiteY2" fmla="*/ 132938 h 132938"/>
              <a:gd name="connsiteX3" fmla="*/ 0 w 71791"/>
              <a:gd name="connsiteY3" fmla="*/ 35205 h 132938"/>
              <a:gd name="connsiteX0" fmla="*/ 0 w 71670"/>
              <a:gd name="connsiteY0" fmla="*/ 35205 h 132938"/>
              <a:gd name="connsiteX1" fmla="*/ 30872 w 71670"/>
              <a:gd name="connsiteY1" fmla="*/ 0 h 132938"/>
              <a:gd name="connsiteX2" fmla="*/ 69639 w 71670"/>
              <a:gd name="connsiteY2" fmla="*/ 132938 h 132938"/>
              <a:gd name="connsiteX3" fmla="*/ 0 w 71670"/>
              <a:gd name="connsiteY3" fmla="*/ 35205 h 132938"/>
              <a:gd name="connsiteX0" fmla="*/ 0 w 69639"/>
              <a:gd name="connsiteY0" fmla="*/ 35205 h 132938"/>
              <a:gd name="connsiteX1" fmla="*/ 30872 w 69639"/>
              <a:gd name="connsiteY1" fmla="*/ 0 h 132938"/>
              <a:gd name="connsiteX2" fmla="*/ 69639 w 69639"/>
              <a:gd name="connsiteY2" fmla="*/ 132938 h 132938"/>
              <a:gd name="connsiteX3" fmla="*/ 0 w 69639"/>
              <a:gd name="connsiteY3" fmla="*/ 35205 h 132938"/>
              <a:gd name="connsiteX0" fmla="*/ 56371 w 89389"/>
              <a:gd name="connsiteY0" fmla="*/ 35205 h 242967"/>
              <a:gd name="connsiteX1" fmla="*/ 87243 w 89389"/>
              <a:gd name="connsiteY1" fmla="*/ 0 h 242967"/>
              <a:gd name="connsiteX2" fmla="*/ 5669 w 89389"/>
              <a:gd name="connsiteY2" fmla="*/ 242967 h 242967"/>
              <a:gd name="connsiteX3" fmla="*/ 56371 w 89389"/>
              <a:gd name="connsiteY3" fmla="*/ 35205 h 242967"/>
              <a:gd name="connsiteX0" fmla="*/ 0 w 95644"/>
              <a:gd name="connsiteY0" fmla="*/ 150844 h 242967"/>
              <a:gd name="connsiteX1" fmla="*/ 93498 w 95644"/>
              <a:gd name="connsiteY1" fmla="*/ 0 h 242967"/>
              <a:gd name="connsiteX2" fmla="*/ 11924 w 95644"/>
              <a:gd name="connsiteY2" fmla="*/ 242967 h 242967"/>
              <a:gd name="connsiteX3" fmla="*/ 0 w 95644"/>
              <a:gd name="connsiteY3" fmla="*/ 150844 h 242967"/>
              <a:gd name="connsiteX0" fmla="*/ 0 w 57033"/>
              <a:gd name="connsiteY0" fmla="*/ 21179 h 113302"/>
              <a:gd name="connsiteX1" fmla="*/ 53873 w 57033"/>
              <a:gd name="connsiteY1" fmla="*/ 0 h 113302"/>
              <a:gd name="connsiteX2" fmla="*/ 11924 w 57033"/>
              <a:gd name="connsiteY2" fmla="*/ 113302 h 113302"/>
              <a:gd name="connsiteX3" fmla="*/ 0 w 57033"/>
              <a:gd name="connsiteY3" fmla="*/ 21179 h 113302"/>
              <a:gd name="connsiteX0" fmla="*/ 0 w 70133"/>
              <a:gd name="connsiteY0" fmla="*/ 21179 h 118520"/>
              <a:gd name="connsiteX1" fmla="*/ 53873 w 70133"/>
              <a:gd name="connsiteY1" fmla="*/ 0 h 118520"/>
              <a:gd name="connsiteX2" fmla="*/ 68428 w 70133"/>
              <a:gd name="connsiteY2" fmla="*/ 105808 h 118520"/>
              <a:gd name="connsiteX3" fmla="*/ 11924 w 70133"/>
              <a:gd name="connsiteY3" fmla="*/ 113302 h 118520"/>
              <a:gd name="connsiteX4" fmla="*/ 0 w 70133"/>
              <a:gd name="connsiteY4" fmla="*/ 21179 h 118520"/>
              <a:gd name="connsiteX0" fmla="*/ 0 w 70623"/>
              <a:gd name="connsiteY0" fmla="*/ 9047 h 118520"/>
              <a:gd name="connsiteX1" fmla="*/ 54363 w 70623"/>
              <a:gd name="connsiteY1" fmla="*/ 0 h 118520"/>
              <a:gd name="connsiteX2" fmla="*/ 68918 w 70623"/>
              <a:gd name="connsiteY2" fmla="*/ 105808 h 118520"/>
              <a:gd name="connsiteX3" fmla="*/ 12414 w 70623"/>
              <a:gd name="connsiteY3" fmla="*/ 113302 h 118520"/>
              <a:gd name="connsiteX4" fmla="*/ 0 w 70623"/>
              <a:gd name="connsiteY4" fmla="*/ 9047 h 118520"/>
              <a:gd name="connsiteX0" fmla="*/ 4236 w 74859"/>
              <a:gd name="connsiteY0" fmla="*/ 9047 h 118520"/>
              <a:gd name="connsiteX1" fmla="*/ 58599 w 74859"/>
              <a:gd name="connsiteY1" fmla="*/ 0 h 118520"/>
              <a:gd name="connsiteX2" fmla="*/ 73154 w 74859"/>
              <a:gd name="connsiteY2" fmla="*/ 105808 h 118520"/>
              <a:gd name="connsiteX3" fmla="*/ 16650 w 74859"/>
              <a:gd name="connsiteY3" fmla="*/ 113302 h 118520"/>
              <a:gd name="connsiteX4" fmla="*/ 4236 w 74859"/>
              <a:gd name="connsiteY4" fmla="*/ 9047 h 118520"/>
              <a:gd name="connsiteX0" fmla="*/ 0 w 70623"/>
              <a:gd name="connsiteY0" fmla="*/ 9047 h 117437"/>
              <a:gd name="connsiteX1" fmla="*/ 54363 w 70623"/>
              <a:gd name="connsiteY1" fmla="*/ 0 h 117437"/>
              <a:gd name="connsiteX2" fmla="*/ 68918 w 70623"/>
              <a:gd name="connsiteY2" fmla="*/ 105808 h 117437"/>
              <a:gd name="connsiteX3" fmla="*/ 21671 w 70623"/>
              <a:gd name="connsiteY3" fmla="*/ 111058 h 117437"/>
              <a:gd name="connsiteX4" fmla="*/ 0 w 70623"/>
              <a:gd name="connsiteY4" fmla="*/ 9047 h 117437"/>
              <a:gd name="connsiteX0" fmla="*/ 0 w 70623"/>
              <a:gd name="connsiteY0" fmla="*/ 9047 h 117437"/>
              <a:gd name="connsiteX1" fmla="*/ 54363 w 70623"/>
              <a:gd name="connsiteY1" fmla="*/ 0 h 117437"/>
              <a:gd name="connsiteX2" fmla="*/ 68918 w 70623"/>
              <a:gd name="connsiteY2" fmla="*/ 105808 h 117437"/>
              <a:gd name="connsiteX3" fmla="*/ 21671 w 70623"/>
              <a:gd name="connsiteY3" fmla="*/ 111058 h 117437"/>
              <a:gd name="connsiteX4" fmla="*/ 0 w 70623"/>
              <a:gd name="connsiteY4" fmla="*/ 9047 h 1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3" h="117437">
                <a:moveTo>
                  <a:pt x="0" y="9047"/>
                </a:moveTo>
                <a:lnTo>
                  <a:pt x="54363" y="0"/>
                </a:lnTo>
                <a:cubicBezTo>
                  <a:pt x="59480" y="5012"/>
                  <a:pt x="75909" y="86924"/>
                  <a:pt x="68918" y="105808"/>
                </a:cubicBezTo>
                <a:cubicBezTo>
                  <a:pt x="61927" y="124692"/>
                  <a:pt x="26788" y="116070"/>
                  <a:pt x="21671" y="111058"/>
                </a:cubicBezTo>
                <a:cubicBezTo>
                  <a:pt x="11828" y="66253"/>
                  <a:pt x="7598" y="44594"/>
                  <a:pt x="0" y="9047"/>
                </a:cubicBezTo>
                <a:close/>
              </a:path>
            </a:pathLst>
          </a:custGeom>
          <a:solidFill>
            <a:srgbClr val="B18391"/>
          </a:solidFill>
          <a:ln w="28575" cap="rnd">
            <a:solidFill>
              <a:srgbClr val="B1839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3" name="フリーフォーム: 図形 232">
            <a:extLst>
              <a:ext uri="{FF2B5EF4-FFF2-40B4-BE49-F238E27FC236}">
                <a16:creationId xmlns:a16="http://schemas.microsoft.com/office/drawing/2014/main" id="{5BE0990F-9287-40A1-994F-B793793D80EB}"/>
              </a:ext>
            </a:extLst>
          </p:cNvPr>
          <p:cNvSpPr/>
          <p:nvPr/>
        </p:nvSpPr>
        <p:spPr>
          <a:xfrm>
            <a:off x="3968621" y="4410268"/>
            <a:ext cx="18650" cy="59009"/>
          </a:xfrm>
          <a:custGeom>
            <a:avLst/>
            <a:gdLst>
              <a:gd name="connsiteX0" fmla="*/ 0 w 18661"/>
              <a:gd name="connsiteY0" fmla="*/ 0 h 90196"/>
              <a:gd name="connsiteX1" fmla="*/ 18661 w 18661"/>
              <a:gd name="connsiteY1" fmla="*/ 90196 h 90196"/>
              <a:gd name="connsiteX0" fmla="*/ 0 w 21771"/>
              <a:gd name="connsiteY0" fmla="*/ 0 h 83976"/>
              <a:gd name="connsiteX1" fmla="*/ 21771 w 21771"/>
              <a:gd name="connsiteY1" fmla="*/ 83976 h 83976"/>
              <a:gd name="connsiteX0" fmla="*/ 177961 w 177961"/>
              <a:gd name="connsiteY0" fmla="*/ 0 h 21559"/>
              <a:gd name="connsiteX1" fmla="*/ 0 w 177961"/>
              <a:gd name="connsiteY1" fmla="*/ 21559 h 21559"/>
              <a:gd name="connsiteX0" fmla="*/ 0 w 18650"/>
              <a:gd name="connsiteY0" fmla="*/ 0 h 59009"/>
              <a:gd name="connsiteX1" fmla="*/ 18650 w 18650"/>
              <a:gd name="connsiteY1" fmla="*/ 59009 h 5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0" h="59009">
                <a:moveTo>
                  <a:pt x="0" y="0"/>
                </a:moveTo>
                <a:lnTo>
                  <a:pt x="18650" y="59009"/>
                </a:lnTo>
              </a:path>
            </a:pathLst>
          </a:custGeom>
          <a:noFill/>
          <a:ln w="38100" cap="rnd">
            <a:solidFill>
              <a:srgbClr val="B1839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フリーフォーム: 図形 233">
            <a:extLst>
              <a:ext uri="{FF2B5EF4-FFF2-40B4-BE49-F238E27FC236}">
                <a16:creationId xmlns:a16="http://schemas.microsoft.com/office/drawing/2014/main" id="{A311F276-7C4D-4362-A857-834676FCD972}"/>
              </a:ext>
            </a:extLst>
          </p:cNvPr>
          <p:cNvSpPr/>
          <p:nvPr/>
        </p:nvSpPr>
        <p:spPr>
          <a:xfrm>
            <a:off x="4074367" y="4369837"/>
            <a:ext cx="31134" cy="80823"/>
          </a:xfrm>
          <a:custGeom>
            <a:avLst/>
            <a:gdLst>
              <a:gd name="connsiteX0" fmla="*/ 0 w 31102"/>
              <a:gd name="connsiteY0" fmla="*/ 0 h 77755"/>
              <a:gd name="connsiteX1" fmla="*/ 31102 w 31102"/>
              <a:gd name="connsiteY1" fmla="*/ 77755 h 77755"/>
              <a:gd name="connsiteX0" fmla="*/ 0 w 21772"/>
              <a:gd name="connsiteY0" fmla="*/ 0 h 93306"/>
              <a:gd name="connsiteX1" fmla="*/ 21772 w 21772"/>
              <a:gd name="connsiteY1" fmla="*/ 93306 h 93306"/>
              <a:gd name="connsiteX0" fmla="*/ 0 w 321370"/>
              <a:gd name="connsiteY0" fmla="*/ 0 h 15286"/>
              <a:gd name="connsiteX1" fmla="*/ 321370 w 321370"/>
              <a:gd name="connsiteY1" fmla="*/ 15286 h 15286"/>
              <a:gd name="connsiteX0" fmla="*/ 0 w 31134"/>
              <a:gd name="connsiteY0" fmla="*/ 0 h 80823"/>
              <a:gd name="connsiteX1" fmla="*/ 31134 w 31134"/>
              <a:gd name="connsiteY1" fmla="*/ 80823 h 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134" h="80823">
                <a:moveTo>
                  <a:pt x="0" y="0"/>
                </a:moveTo>
                <a:lnTo>
                  <a:pt x="31134" y="80823"/>
                </a:lnTo>
              </a:path>
            </a:pathLst>
          </a:custGeom>
          <a:noFill/>
          <a:ln w="38100" cap="rnd">
            <a:solidFill>
              <a:srgbClr val="B1839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42">
            <a:extLst>
              <a:ext uri="{FF2B5EF4-FFF2-40B4-BE49-F238E27FC236}">
                <a16:creationId xmlns:a16="http://schemas.microsoft.com/office/drawing/2014/main" id="{38C28059-D209-4DD3-94C1-84CFD5CFA047}"/>
              </a:ext>
            </a:extLst>
          </p:cNvPr>
          <p:cNvSpPr/>
          <p:nvPr/>
        </p:nvSpPr>
        <p:spPr>
          <a:xfrm rot="5400000">
            <a:off x="2379056" y="3844973"/>
            <a:ext cx="274840" cy="517059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119831 w 623887"/>
              <a:gd name="connsiteY0" fmla="*/ 0 h 735807"/>
              <a:gd name="connsiteX1" fmla="*/ 0 w 623887"/>
              <a:gd name="connsiteY1" fmla="*/ 735807 h 735807"/>
              <a:gd name="connsiteX2" fmla="*/ 623887 w 623887"/>
              <a:gd name="connsiteY2" fmla="*/ 324036 h 735807"/>
              <a:gd name="connsiteX0" fmla="*/ 0 w 873149"/>
              <a:gd name="connsiteY0" fmla="*/ 349858 h 411771"/>
              <a:gd name="connsiteX1" fmla="*/ 249262 w 873149"/>
              <a:gd name="connsiteY1" fmla="*/ 411771 h 411771"/>
              <a:gd name="connsiteX2" fmla="*/ 873149 w 873149"/>
              <a:gd name="connsiteY2" fmla="*/ 0 h 411771"/>
              <a:gd name="connsiteX0" fmla="*/ 0 w 873149"/>
              <a:gd name="connsiteY0" fmla="*/ 349858 h 349858"/>
              <a:gd name="connsiteX1" fmla="*/ 125437 w 873149"/>
              <a:gd name="connsiteY1" fmla="*/ 233177 h 349858"/>
              <a:gd name="connsiteX2" fmla="*/ 873149 w 873149"/>
              <a:gd name="connsiteY2" fmla="*/ 0 h 349858"/>
              <a:gd name="connsiteX0" fmla="*/ 296047 w 747712"/>
              <a:gd name="connsiteY0" fmla="*/ 578458 h 578458"/>
              <a:gd name="connsiteX1" fmla="*/ 0 w 747712"/>
              <a:gd name="connsiteY1" fmla="*/ 233177 h 578458"/>
              <a:gd name="connsiteX2" fmla="*/ 747712 w 747712"/>
              <a:gd name="connsiteY2" fmla="*/ 0 h 578458"/>
              <a:gd name="connsiteX0" fmla="*/ 296047 w 296047"/>
              <a:gd name="connsiteY0" fmla="*/ 407008 h 407008"/>
              <a:gd name="connsiteX1" fmla="*/ 0 w 296047"/>
              <a:gd name="connsiteY1" fmla="*/ 61727 h 407008"/>
              <a:gd name="connsiteX2" fmla="*/ 180975 w 296047"/>
              <a:gd name="connsiteY2" fmla="*/ 0 h 407008"/>
              <a:gd name="connsiteX0" fmla="*/ 296047 w 296047"/>
              <a:gd name="connsiteY0" fmla="*/ 426059 h 426059"/>
              <a:gd name="connsiteX1" fmla="*/ 0 w 296047"/>
              <a:gd name="connsiteY1" fmla="*/ 80778 h 426059"/>
              <a:gd name="connsiteX2" fmla="*/ 138115 w 296047"/>
              <a:gd name="connsiteY2" fmla="*/ 0 h 426059"/>
              <a:gd name="connsiteX0" fmla="*/ 296047 w 296047"/>
              <a:gd name="connsiteY0" fmla="*/ 411772 h 411772"/>
              <a:gd name="connsiteX1" fmla="*/ 0 w 296047"/>
              <a:gd name="connsiteY1" fmla="*/ 66491 h 411772"/>
              <a:gd name="connsiteX2" fmla="*/ 221459 w 296047"/>
              <a:gd name="connsiteY2" fmla="*/ 0 h 411772"/>
              <a:gd name="connsiteX0" fmla="*/ 296047 w 296047"/>
              <a:gd name="connsiteY0" fmla="*/ 411772 h 411772"/>
              <a:gd name="connsiteX1" fmla="*/ 0 w 296047"/>
              <a:gd name="connsiteY1" fmla="*/ 66491 h 411772"/>
              <a:gd name="connsiteX2" fmla="*/ 221459 w 296047"/>
              <a:gd name="connsiteY2" fmla="*/ 0 h 411772"/>
              <a:gd name="connsiteX0" fmla="*/ 274840 w 274840"/>
              <a:gd name="connsiteY0" fmla="*/ 411772 h 411772"/>
              <a:gd name="connsiteX1" fmla="*/ 0 w 274840"/>
              <a:gd name="connsiteY1" fmla="*/ 61190 h 411772"/>
              <a:gd name="connsiteX2" fmla="*/ 200252 w 274840"/>
              <a:gd name="connsiteY2" fmla="*/ 0 h 411772"/>
              <a:gd name="connsiteX0" fmla="*/ 274840 w 274840"/>
              <a:gd name="connsiteY0" fmla="*/ 411772 h 411772"/>
              <a:gd name="connsiteX1" fmla="*/ 0 w 274840"/>
              <a:gd name="connsiteY1" fmla="*/ 61190 h 411772"/>
              <a:gd name="connsiteX2" fmla="*/ 200252 w 274840"/>
              <a:gd name="connsiteY2" fmla="*/ 0 h 411772"/>
              <a:gd name="connsiteX0" fmla="*/ 274840 w 274840"/>
              <a:gd name="connsiteY0" fmla="*/ 517059 h 517059"/>
              <a:gd name="connsiteX1" fmla="*/ 0 w 274840"/>
              <a:gd name="connsiteY1" fmla="*/ 166477 h 517059"/>
              <a:gd name="connsiteX2" fmla="*/ 22821 w 274840"/>
              <a:gd name="connsiteY2" fmla="*/ 0 h 517059"/>
              <a:gd name="connsiteX3" fmla="*/ 200252 w 274840"/>
              <a:gd name="connsiteY3" fmla="*/ 105287 h 51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40" h="517059">
                <a:moveTo>
                  <a:pt x="274840" y="517059"/>
                </a:moveTo>
                <a:cubicBezTo>
                  <a:pt x="128453" y="409916"/>
                  <a:pt x="16518" y="334580"/>
                  <a:pt x="0" y="166477"/>
                </a:cubicBezTo>
                <a:cubicBezTo>
                  <a:pt x="25277" y="159576"/>
                  <a:pt x="-2456" y="6901"/>
                  <a:pt x="22821" y="0"/>
                </a:cubicBezTo>
                <a:lnTo>
                  <a:pt x="200252" y="105287"/>
                </a:lnTo>
              </a:path>
            </a:pathLst>
          </a:custGeom>
          <a:solidFill>
            <a:srgbClr val="C24D72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3" name="二等辺三角形 65">
            <a:extLst>
              <a:ext uri="{FF2B5EF4-FFF2-40B4-BE49-F238E27FC236}">
                <a16:creationId xmlns:a16="http://schemas.microsoft.com/office/drawing/2014/main" id="{495698A4-C458-43F5-8F38-7206E6956D9C}"/>
              </a:ext>
            </a:extLst>
          </p:cNvPr>
          <p:cNvSpPr/>
          <p:nvPr/>
        </p:nvSpPr>
        <p:spPr>
          <a:xfrm>
            <a:off x="2160930" y="3713945"/>
            <a:ext cx="359968" cy="140920"/>
          </a:xfrm>
          <a:custGeom>
            <a:avLst/>
            <a:gdLst>
              <a:gd name="connsiteX0" fmla="*/ 0 w 684076"/>
              <a:gd name="connsiteY0" fmla="*/ 576064 h 576064"/>
              <a:gd name="connsiteX1" fmla="*/ 342038 w 684076"/>
              <a:gd name="connsiteY1" fmla="*/ 0 h 576064"/>
              <a:gd name="connsiteX2" fmla="*/ 684076 w 684076"/>
              <a:gd name="connsiteY2" fmla="*/ 576064 h 576064"/>
              <a:gd name="connsiteX3" fmla="*/ 0 w 684076"/>
              <a:gd name="connsiteY3" fmla="*/ 576064 h 576064"/>
              <a:gd name="connsiteX0" fmla="*/ 0 w 684076"/>
              <a:gd name="connsiteY0" fmla="*/ 689617 h 689617"/>
              <a:gd name="connsiteX1" fmla="*/ 440649 w 684076"/>
              <a:gd name="connsiteY1" fmla="*/ 0 h 689617"/>
              <a:gd name="connsiteX2" fmla="*/ 684076 w 684076"/>
              <a:gd name="connsiteY2" fmla="*/ 689617 h 689617"/>
              <a:gd name="connsiteX3" fmla="*/ 0 w 684076"/>
              <a:gd name="connsiteY3" fmla="*/ 689617 h 689617"/>
              <a:gd name="connsiteX0" fmla="*/ 0 w 800617"/>
              <a:gd name="connsiteY0" fmla="*/ 714188 h 714188"/>
              <a:gd name="connsiteX1" fmla="*/ 440649 w 800617"/>
              <a:gd name="connsiteY1" fmla="*/ 24571 h 714188"/>
              <a:gd name="connsiteX2" fmla="*/ 800617 w 800617"/>
              <a:gd name="connsiteY2" fmla="*/ 0 h 714188"/>
              <a:gd name="connsiteX3" fmla="*/ 0 w 800617"/>
              <a:gd name="connsiteY3" fmla="*/ 714188 h 714188"/>
              <a:gd name="connsiteX0" fmla="*/ 273539 w 359968"/>
              <a:gd name="connsiteY0" fmla="*/ 128494 h 128494"/>
              <a:gd name="connsiteX1" fmla="*/ 0 w 359968"/>
              <a:gd name="connsiteY1" fmla="*/ 24571 h 128494"/>
              <a:gd name="connsiteX2" fmla="*/ 359968 w 359968"/>
              <a:gd name="connsiteY2" fmla="*/ 0 h 128494"/>
              <a:gd name="connsiteX3" fmla="*/ 273539 w 359968"/>
              <a:gd name="connsiteY3" fmla="*/ 128494 h 128494"/>
              <a:gd name="connsiteX0" fmla="*/ 273539 w 359968"/>
              <a:gd name="connsiteY0" fmla="*/ 128494 h 128494"/>
              <a:gd name="connsiteX1" fmla="*/ 0 w 359968"/>
              <a:gd name="connsiteY1" fmla="*/ 24571 h 128494"/>
              <a:gd name="connsiteX2" fmla="*/ 359968 w 359968"/>
              <a:gd name="connsiteY2" fmla="*/ 0 h 128494"/>
              <a:gd name="connsiteX3" fmla="*/ 273539 w 359968"/>
              <a:gd name="connsiteY3" fmla="*/ 128494 h 128494"/>
              <a:gd name="connsiteX0" fmla="*/ 273539 w 359968"/>
              <a:gd name="connsiteY0" fmla="*/ 140920 h 140920"/>
              <a:gd name="connsiteX1" fmla="*/ 0 w 359968"/>
              <a:gd name="connsiteY1" fmla="*/ 36997 h 140920"/>
              <a:gd name="connsiteX2" fmla="*/ 359968 w 359968"/>
              <a:gd name="connsiteY2" fmla="*/ 12426 h 140920"/>
              <a:gd name="connsiteX3" fmla="*/ 273539 w 359968"/>
              <a:gd name="connsiteY3" fmla="*/ 140920 h 140920"/>
              <a:gd name="connsiteX0" fmla="*/ 273539 w 359968"/>
              <a:gd name="connsiteY0" fmla="*/ 140920 h 140920"/>
              <a:gd name="connsiteX1" fmla="*/ 0 w 359968"/>
              <a:gd name="connsiteY1" fmla="*/ 36997 h 140920"/>
              <a:gd name="connsiteX2" fmla="*/ 359968 w 359968"/>
              <a:gd name="connsiteY2" fmla="*/ 12426 h 140920"/>
              <a:gd name="connsiteX3" fmla="*/ 273539 w 359968"/>
              <a:gd name="connsiteY3" fmla="*/ 140920 h 140920"/>
              <a:gd name="connsiteX0" fmla="*/ 273539 w 359968"/>
              <a:gd name="connsiteY0" fmla="*/ 140920 h 140920"/>
              <a:gd name="connsiteX1" fmla="*/ 0 w 359968"/>
              <a:gd name="connsiteY1" fmla="*/ 36997 h 140920"/>
              <a:gd name="connsiteX2" fmla="*/ 359968 w 359968"/>
              <a:gd name="connsiteY2" fmla="*/ 12426 h 140920"/>
              <a:gd name="connsiteX3" fmla="*/ 273539 w 359968"/>
              <a:gd name="connsiteY3" fmla="*/ 140920 h 14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968" h="140920">
                <a:moveTo>
                  <a:pt x="273539" y="140920"/>
                </a:moveTo>
                <a:cubicBezTo>
                  <a:pt x="173394" y="130185"/>
                  <a:pt x="136003" y="17849"/>
                  <a:pt x="0" y="36997"/>
                </a:cubicBezTo>
                <a:cubicBezTo>
                  <a:pt x="119989" y="7889"/>
                  <a:pt x="251932" y="-15243"/>
                  <a:pt x="359968" y="12426"/>
                </a:cubicBezTo>
                <a:lnTo>
                  <a:pt x="273539" y="140920"/>
                </a:lnTo>
                <a:close/>
              </a:path>
            </a:pathLst>
          </a:custGeom>
          <a:solidFill>
            <a:srgbClr val="C24D72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4" name="正方形/長方形 42">
            <a:extLst>
              <a:ext uri="{FF2B5EF4-FFF2-40B4-BE49-F238E27FC236}">
                <a16:creationId xmlns:a16="http://schemas.microsoft.com/office/drawing/2014/main" id="{5D5F6480-3F38-4FAF-BCAA-30EB34E06747}"/>
              </a:ext>
            </a:extLst>
          </p:cNvPr>
          <p:cNvSpPr/>
          <p:nvPr/>
        </p:nvSpPr>
        <p:spPr>
          <a:xfrm rot="5400000">
            <a:off x="2339367" y="3560156"/>
            <a:ext cx="373992" cy="495114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22200 w 22200"/>
              <a:gd name="connsiteY0" fmla="*/ 485775 h 485775"/>
              <a:gd name="connsiteX1" fmla="*/ 0 w 22200"/>
              <a:gd name="connsiteY1" fmla="*/ 0 h 485775"/>
              <a:gd name="connsiteX2" fmla="*/ 0 w 22200"/>
              <a:gd name="connsiteY2" fmla="*/ 324036 h 485775"/>
              <a:gd name="connsiteX0" fmla="*/ 338904 w 338904"/>
              <a:gd name="connsiteY0" fmla="*/ 161739 h 468920"/>
              <a:gd name="connsiteX1" fmla="*/ 0 w 338904"/>
              <a:gd name="connsiteY1" fmla="*/ 468920 h 468920"/>
              <a:gd name="connsiteX2" fmla="*/ 316704 w 338904"/>
              <a:gd name="connsiteY2" fmla="*/ 0 h 468920"/>
              <a:gd name="connsiteX0" fmla="*/ 344304 w 344304"/>
              <a:gd name="connsiteY0" fmla="*/ 161739 h 468920"/>
              <a:gd name="connsiteX1" fmla="*/ 5400 w 344304"/>
              <a:gd name="connsiteY1" fmla="*/ 468920 h 468920"/>
              <a:gd name="connsiteX2" fmla="*/ 19102 w 344304"/>
              <a:gd name="connsiteY2" fmla="*/ 161689 h 468920"/>
              <a:gd name="connsiteX3" fmla="*/ 322104 w 344304"/>
              <a:gd name="connsiteY3" fmla="*/ 0 h 468920"/>
              <a:gd name="connsiteX0" fmla="*/ 369606 w 369606"/>
              <a:gd name="connsiteY0" fmla="*/ 161739 h 468920"/>
              <a:gd name="connsiteX1" fmla="*/ 30702 w 369606"/>
              <a:gd name="connsiteY1" fmla="*/ 468920 h 468920"/>
              <a:gd name="connsiteX2" fmla="*/ 44404 w 369606"/>
              <a:gd name="connsiteY2" fmla="*/ 161689 h 468920"/>
              <a:gd name="connsiteX3" fmla="*/ 347406 w 369606"/>
              <a:gd name="connsiteY3" fmla="*/ 0 h 468920"/>
              <a:gd name="connsiteX0" fmla="*/ 374968 w 374968"/>
              <a:gd name="connsiteY0" fmla="*/ 161739 h 485589"/>
              <a:gd name="connsiteX1" fmla="*/ 26539 w 374968"/>
              <a:gd name="connsiteY1" fmla="*/ 485589 h 485589"/>
              <a:gd name="connsiteX2" fmla="*/ 49766 w 374968"/>
              <a:gd name="connsiteY2" fmla="*/ 161689 h 485589"/>
              <a:gd name="connsiteX3" fmla="*/ 352768 w 374968"/>
              <a:gd name="connsiteY3" fmla="*/ 0 h 485589"/>
              <a:gd name="connsiteX0" fmla="*/ 373977 w 373977"/>
              <a:gd name="connsiteY0" fmla="*/ 161739 h 485589"/>
              <a:gd name="connsiteX1" fmla="*/ 25548 w 373977"/>
              <a:gd name="connsiteY1" fmla="*/ 485589 h 485589"/>
              <a:gd name="connsiteX2" fmla="*/ 48775 w 373977"/>
              <a:gd name="connsiteY2" fmla="*/ 161689 h 485589"/>
              <a:gd name="connsiteX3" fmla="*/ 351777 w 373977"/>
              <a:gd name="connsiteY3" fmla="*/ 0 h 485589"/>
              <a:gd name="connsiteX0" fmla="*/ 372121 w 372121"/>
              <a:gd name="connsiteY0" fmla="*/ 161739 h 485589"/>
              <a:gd name="connsiteX1" fmla="*/ 23692 w 372121"/>
              <a:gd name="connsiteY1" fmla="*/ 485589 h 485589"/>
              <a:gd name="connsiteX2" fmla="*/ 51682 w 372121"/>
              <a:gd name="connsiteY2" fmla="*/ 154545 h 485589"/>
              <a:gd name="connsiteX3" fmla="*/ 349921 w 372121"/>
              <a:gd name="connsiteY3" fmla="*/ 0 h 485589"/>
              <a:gd name="connsiteX0" fmla="*/ 391802 w 391802"/>
              <a:gd name="connsiteY0" fmla="*/ 161739 h 485589"/>
              <a:gd name="connsiteX1" fmla="*/ 43373 w 391802"/>
              <a:gd name="connsiteY1" fmla="*/ 485589 h 485589"/>
              <a:gd name="connsiteX2" fmla="*/ 71363 w 391802"/>
              <a:gd name="connsiteY2" fmla="*/ 154545 h 485589"/>
              <a:gd name="connsiteX3" fmla="*/ 369602 w 391802"/>
              <a:gd name="connsiteY3" fmla="*/ 0 h 485589"/>
              <a:gd name="connsiteX0" fmla="*/ 372212 w 372212"/>
              <a:gd name="connsiteY0" fmla="*/ 161739 h 485589"/>
              <a:gd name="connsiteX1" fmla="*/ 23783 w 372212"/>
              <a:gd name="connsiteY1" fmla="*/ 485589 h 485589"/>
              <a:gd name="connsiteX2" fmla="*/ 51773 w 372212"/>
              <a:gd name="connsiteY2" fmla="*/ 154545 h 485589"/>
              <a:gd name="connsiteX3" fmla="*/ 350012 w 372212"/>
              <a:gd name="connsiteY3" fmla="*/ 0 h 485589"/>
              <a:gd name="connsiteX0" fmla="*/ 372212 w 372212"/>
              <a:gd name="connsiteY0" fmla="*/ 161739 h 485589"/>
              <a:gd name="connsiteX1" fmla="*/ 23783 w 372212"/>
              <a:gd name="connsiteY1" fmla="*/ 485589 h 485589"/>
              <a:gd name="connsiteX2" fmla="*/ 51776 w 372212"/>
              <a:gd name="connsiteY2" fmla="*/ 159308 h 485589"/>
              <a:gd name="connsiteX3" fmla="*/ 350012 w 372212"/>
              <a:gd name="connsiteY3" fmla="*/ 0 h 485589"/>
              <a:gd name="connsiteX0" fmla="*/ 367982 w 367982"/>
              <a:gd name="connsiteY0" fmla="*/ 161739 h 485589"/>
              <a:gd name="connsiteX1" fmla="*/ 19553 w 367982"/>
              <a:gd name="connsiteY1" fmla="*/ 485589 h 485589"/>
              <a:gd name="connsiteX2" fmla="*/ 47546 w 367982"/>
              <a:gd name="connsiteY2" fmla="*/ 159308 h 485589"/>
              <a:gd name="connsiteX3" fmla="*/ 345782 w 367982"/>
              <a:gd name="connsiteY3" fmla="*/ 0 h 485589"/>
              <a:gd name="connsiteX0" fmla="*/ 367982 w 367982"/>
              <a:gd name="connsiteY0" fmla="*/ 161739 h 485589"/>
              <a:gd name="connsiteX1" fmla="*/ 19553 w 367982"/>
              <a:gd name="connsiteY1" fmla="*/ 485589 h 485589"/>
              <a:gd name="connsiteX2" fmla="*/ 47546 w 367982"/>
              <a:gd name="connsiteY2" fmla="*/ 159308 h 485589"/>
              <a:gd name="connsiteX3" fmla="*/ 345782 w 367982"/>
              <a:gd name="connsiteY3" fmla="*/ 0 h 485589"/>
              <a:gd name="connsiteX0" fmla="*/ 367982 w 367982"/>
              <a:gd name="connsiteY0" fmla="*/ 161739 h 485589"/>
              <a:gd name="connsiteX1" fmla="*/ 19553 w 367982"/>
              <a:gd name="connsiteY1" fmla="*/ 485589 h 485589"/>
              <a:gd name="connsiteX2" fmla="*/ 47546 w 367982"/>
              <a:gd name="connsiteY2" fmla="*/ 159308 h 485589"/>
              <a:gd name="connsiteX3" fmla="*/ 345782 w 367982"/>
              <a:gd name="connsiteY3" fmla="*/ 0 h 485589"/>
              <a:gd name="connsiteX0" fmla="*/ 373992 w 373992"/>
              <a:gd name="connsiteY0" fmla="*/ 171264 h 495114"/>
              <a:gd name="connsiteX1" fmla="*/ 25563 w 373992"/>
              <a:gd name="connsiteY1" fmla="*/ 495114 h 495114"/>
              <a:gd name="connsiteX2" fmla="*/ 53556 w 373992"/>
              <a:gd name="connsiteY2" fmla="*/ 168833 h 495114"/>
              <a:gd name="connsiteX3" fmla="*/ 368464 w 373992"/>
              <a:gd name="connsiteY3" fmla="*/ 0 h 4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92" h="495114">
                <a:moveTo>
                  <a:pt x="373992" y="171264"/>
                </a:moveTo>
                <a:cubicBezTo>
                  <a:pt x="298333" y="443520"/>
                  <a:pt x="110753" y="389546"/>
                  <a:pt x="25563" y="495114"/>
                </a:cubicBezTo>
                <a:cubicBezTo>
                  <a:pt x="-18316" y="381997"/>
                  <a:pt x="-3594" y="251352"/>
                  <a:pt x="53556" y="168833"/>
                </a:cubicBezTo>
                <a:cubicBezTo>
                  <a:pt x="110706" y="86314"/>
                  <a:pt x="269051" y="51515"/>
                  <a:pt x="368464" y="0"/>
                </a:cubicBezTo>
              </a:path>
            </a:pathLst>
          </a:custGeom>
          <a:solidFill>
            <a:srgbClr val="C24D72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5" name="正方形/長方形 42">
            <a:extLst>
              <a:ext uri="{FF2B5EF4-FFF2-40B4-BE49-F238E27FC236}">
                <a16:creationId xmlns:a16="http://schemas.microsoft.com/office/drawing/2014/main" id="{6B7E4224-93E9-4683-BD83-8DDDC3A76C66}"/>
              </a:ext>
            </a:extLst>
          </p:cNvPr>
          <p:cNvSpPr/>
          <p:nvPr/>
        </p:nvSpPr>
        <p:spPr>
          <a:xfrm rot="10548227">
            <a:off x="2248479" y="4009540"/>
            <a:ext cx="545508" cy="278291"/>
          </a:xfrm>
          <a:custGeom>
            <a:avLst/>
            <a:gdLst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0 w 504056"/>
              <a:gd name="connsiteY4" fmla="*/ 0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4" fmla="*/ 91440 w 504056"/>
              <a:gd name="connsiteY4" fmla="*/ 91440 h 324036"/>
              <a:gd name="connsiteX0" fmla="*/ 68104 w 572160"/>
              <a:gd name="connsiteY0" fmla="*/ 0 h 324036"/>
              <a:gd name="connsiteX1" fmla="*/ 572160 w 572160"/>
              <a:gd name="connsiteY1" fmla="*/ 0 h 324036"/>
              <a:gd name="connsiteX2" fmla="*/ 572160 w 572160"/>
              <a:gd name="connsiteY2" fmla="*/ 324036 h 324036"/>
              <a:gd name="connsiteX3" fmla="*/ 68104 w 572160"/>
              <a:gd name="connsiteY3" fmla="*/ 324036 h 324036"/>
              <a:gd name="connsiteX4" fmla="*/ 0 w 572160"/>
              <a:gd name="connsiteY4" fmla="*/ 124778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3" fmla="*/ 0 w 504056"/>
              <a:gd name="connsiteY3" fmla="*/ 324036 h 324036"/>
              <a:gd name="connsiteX0" fmla="*/ 0 w 504056"/>
              <a:gd name="connsiteY0" fmla="*/ 0 h 324036"/>
              <a:gd name="connsiteX1" fmla="*/ 504056 w 504056"/>
              <a:gd name="connsiteY1" fmla="*/ 0 h 324036"/>
              <a:gd name="connsiteX2" fmla="*/ 504056 w 504056"/>
              <a:gd name="connsiteY2" fmla="*/ 324036 h 324036"/>
              <a:gd name="connsiteX0" fmla="*/ 0 w 559039"/>
              <a:gd name="connsiteY0" fmla="*/ 358889 h 358889"/>
              <a:gd name="connsiteX1" fmla="*/ 559039 w 559039"/>
              <a:gd name="connsiteY1" fmla="*/ 0 h 358889"/>
              <a:gd name="connsiteX2" fmla="*/ 559039 w 559039"/>
              <a:gd name="connsiteY2" fmla="*/ 324036 h 358889"/>
              <a:gd name="connsiteX0" fmla="*/ 0 w 559039"/>
              <a:gd name="connsiteY0" fmla="*/ 107385 h 107385"/>
              <a:gd name="connsiteX1" fmla="*/ 244518 w 559039"/>
              <a:gd name="connsiteY1" fmla="*/ 0 h 107385"/>
              <a:gd name="connsiteX2" fmla="*/ 559039 w 559039"/>
              <a:gd name="connsiteY2" fmla="*/ 72532 h 107385"/>
              <a:gd name="connsiteX0" fmla="*/ 0 w 401253"/>
              <a:gd name="connsiteY0" fmla="*/ 107385 h 107385"/>
              <a:gd name="connsiteX1" fmla="*/ 244518 w 401253"/>
              <a:gd name="connsiteY1" fmla="*/ 0 h 107385"/>
              <a:gd name="connsiteX2" fmla="*/ 401253 w 401253"/>
              <a:gd name="connsiteY2" fmla="*/ 75281 h 107385"/>
              <a:gd name="connsiteX0" fmla="*/ 0 w 401253"/>
              <a:gd name="connsiteY0" fmla="*/ 107385 h 107385"/>
              <a:gd name="connsiteX1" fmla="*/ 244518 w 401253"/>
              <a:gd name="connsiteY1" fmla="*/ 0 h 107385"/>
              <a:gd name="connsiteX2" fmla="*/ 401253 w 401253"/>
              <a:gd name="connsiteY2" fmla="*/ 75281 h 107385"/>
              <a:gd name="connsiteX0" fmla="*/ 0 w 401253"/>
              <a:gd name="connsiteY0" fmla="*/ 107853 h 107853"/>
              <a:gd name="connsiteX1" fmla="*/ 244518 w 401253"/>
              <a:gd name="connsiteY1" fmla="*/ 468 h 107853"/>
              <a:gd name="connsiteX2" fmla="*/ 401253 w 401253"/>
              <a:gd name="connsiteY2" fmla="*/ 75749 h 107853"/>
              <a:gd name="connsiteX0" fmla="*/ 0 w 401253"/>
              <a:gd name="connsiteY0" fmla="*/ 91143 h 91143"/>
              <a:gd name="connsiteX1" fmla="*/ 248047 w 401253"/>
              <a:gd name="connsiteY1" fmla="*/ 731 h 91143"/>
              <a:gd name="connsiteX2" fmla="*/ 401253 w 401253"/>
              <a:gd name="connsiteY2" fmla="*/ 59039 h 91143"/>
              <a:gd name="connsiteX0" fmla="*/ 0 w 401253"/>
              <a:gd name="connsiteY0" fmla="*/ 90486 h 90486"/>
              <a:gd name="connsiteX1" fmla="*/ 248047 w 401253"/>
              <a:gd name="connsiteY1" fmla="*/ 74 h 90486"/>
              <a:gd name="connsiteX2" fmla="*/ 401253 w 401253"/>
              <a:gd name="connsiteY2" fmla="*/ 58382 h 90486"/>
              <a:gd name="connsiteX0" fmla="*/ 0 w 401253"/>
              <a:gd name="connsiteY0" fmla="*/ 105939 h 105939"/>
              <a:gd name="connsiteX1" fmla="*/ 248047 w 401253"/>
              <a:gd name="connsiteY1" fmla="*/ 15527 h 105939"/>
              <a:gd name="connsiteX2" fmla="*/ 362678 w 401253"/>
              <a:gd name="connsiteY2" fmla="*/ 5515 h 105939"/>
              <a:gd name="connsiteX3" fmla="*/ 401253 w 401253"/>
              <a:gd name="connsiteY3" fmla="*/ 73835 h 105939"/>
              <a:gd name="connsiteX0" fmla="*/ 125880 w 489465"/>
              <a:gd name="connsiteY0" fmla="*/ 105939 h 293033"/>
              <a:gd name="connsiteX1" fmla="*/ 373927 w 489465"/>
              <a:gd name="connsiteY1" fmla="*/ 15527 h 293033"/>
              <a:gd name="connsiteX2" fmla="*/ 488558 w 489465"/>
              <a:gd name="connsiteY2" fmla="*/ 5515 h 293033"/>
              <a:gd name="connsiteX3" fmla="*/ 92 w 489465"/>
              <a:gd name="connsiteY3" fmla="*/ 293033 h 293033"/>
              <a:gd name="connsiteX0" fmla="*/ 125872 w 547804"/>
              <a:gd name="connsiteY0" fmla="*/ 91622 h 278716"/>
              <a:gd name="connsiteX1" fmla="*/ 373919 w 547804"/>
              <a:gd name="connsiteY1" fmla="*/ 1210 h 278716"/>
              <a:gd name="connsiteX2" fmla="*/ 546986 w 547804"/>
              <a:gd name="connsiteY2" fmla="*/ 40851 h 278716"/>
              <a:gd name="connsiteX3" fmla="*/ 84 w 547804"/>
              <a:gd name="connsiteY3" fmla="*/ 278716 h 278716"/>
              <a:gd name="connsiteX0" fmla="*/ 125872 w 546412"/>
              <a:gd name="connsiteY0" fmla="*/ 90776 h 277870"/>
              <a:gd name="connsiteX1" fmla="*/ 373919 w 546412"/>
              <a:gd name="connsiteY1" fmla="*/ 364 h 277870"/>
              <a:gd name="connsiteX2" fmla="*/ 545592 w 546412"/>
              <a:gd name="connsiteY2" fmla="*/ 59004 h 277870"/>
              <a:gd name="connsiteX3" fmla="*/ 84 w 546412"/>
              <a:gd name="connsiteY3" fmla="*/ 277870 h 277870"/>
              <a:gd name="connsiteX0" fmla="*/ 125788 w 545846"/>
              <a:gd name="connsiteY0" fmla="*/ 90910 h 278004"/>
              <a:gd name="connsiteX1" fmla="*/ 373835 w 545846"/>
              <a:gd name="connsiteY1" fmla="*/ 498 h 278004"/>
              <a:gd name="connsiteX2" fmla="*/ 545508 w 545846"/>
              <a:gd name="connsiteY2" fmla="*/ 59138 h 278004"/>
              <a:gd name="connsiteX3" fmla="*/ 279329 w 545846"/>
              <a:gd name="connsiteY3" fmla="*/ 139890 h 278004"/>
              <a:gd name="connsiteX4" fmla="*/ 0 w 545846"/>
              <a:gd name="connsiteY4" fmla="*/ 278004 h 278004"/>
              <a:gd name="connsiteX0" fmla="*/ 125788 w 545846"/>
              <a:gd name="connsiteY0" fmla="*/ 90910 h 278004"/>
              <a:gd name="connsiteX1" fmla="*/ 373835 w 545846"/>
              <a:gd name="connsiteY1" fmla="*/ 498 h 278004"/>
              <a:gd name="connsiteX2" fmla="*/ 545508 w 545846"/>
              <a:gd name="connsiteY2" fmla="*/ 59138 h 278004"/>
              <a:gd name="connsiteX3" fmla="*/ 279329 w 545846"/>
              <a:gd name="connsiteY3" fmla="*/ 139890 h 278004"/>
              <a:gd name="connsiteX4" fmla="*/ 0 w 545846"/>
              <a:gd name="connsiteY4" fmla="*/ 278004 h 278004"/>
              <a:gd name="connsiteX0" fmla="*/ 125788 w 545508"/>
              <a:gd name="connsiteY0" fmla="*/ 91197 h 278291"/>
              <a:gd name="connsiteX1" fmla="*/ 373835 w 545508"/>
              <a:gd name="connsiteY1" fmla="*/ 785 h 278291"/>
              <a:gd name="connsiteX2" fmla="*/ 545508 w 545508"/>
              <a:gd name="connsiteY2" fmla="*/ 59425 h 278291"/>
              <a:gd name="connsiteX3" fmla="*/ 279329 w 545508"/>
              <a:gd name="connsiteY3" fmla="*/ 140177 h 278291"/>
              <a:gd name="connsiteX4" fmla="*/ 0 w 545508"/>
              <a:gd name="connsiteY4" fmla="*/ 278291 h 278291"/>
              <a:gd name="connsiteX0" fmla="*/ 125788 w 545508"/>
              <a:gd name="connsiteY0" fmla="*/ 91197 h 278291"/>
              <a:gd name="connsiteX1" fmla="*/ 373835 w 545508"/>
              <a:gd name="connsiteY1" fmla="*/ 785 h 278291"/>
              <a:gd name="connsiteX2" fmla="*/ 545508 w 545508"/>
              <a:gd name="connsiteY2" fmla="*/ 59425 h 278291"/>
              <a:gd name="connsiteX3" fmla="*/ 279329 w 545508"/>
              <a:gd name="connsiteY3" fmla="*/ 140177 h 278291"/>
              <a:gd name="connsiteX4" fmla="*/ 0 w 545508"/>
              <a:gd name="connsiteY4" fmla="*/ 278291 h 27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08" h="278291">
                <a:moveTo>
                  <a:pt x="125788" y="91197"/>
                </a:moveTo>
                <a:cubicBezTo>
                  <a:pt x="207294" y="55402"/>
                  <a:pt x="303882" y="6080"/>
                  <a:pt x="373835" y="785"/>
                </a:cubicBezTo>
                <a:cubicBezTo>
                  <a:pt x="443788" y="-4510"/>
                  <a:pt x="491821" y="17171"/>
                  <a:pt x="545508" y="59425"/>
                </a:cubicBezTo>
                <a:cubicBezTo>
                  <a:pt x="455898" y="69678"/>
                  <a:pt x="370247" y="103699"/>
                  <a:pt x="279329" y="140177"/>
                </a:cubicBezTo>
                <a:cubicBezTo>
                  <a:pt x="188411" y="176655"/>
                  <a:pt x="71044" y="268609"/>
                  <a:pt x="0" y="278291"/>
                </a:cubicBezTo>
              </a:path>
            </a:pathLst>
          </a:custGeom>
          <a:solidFill>
            <a:srgbClr val="C24D72"/>
          </a:solidFill>
          <a:ln w="19050" cap="rnd">
            <a:solidFill>
              <a:srgbClr val="6036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6" name="フリーフォーム: 図形 235">
            <a:extLst>
              <a:ext uri="{FF2B5EF4-FFF2-40B4-BE49-F238E27FC236}">
                <a16:creationId xmlns:a16="http://schemas.microsoft.com/office/drawing/2014/main" id="{285AFB08-A06A-4C28-89EA-8477AF56E18C}"/>
              </a:ext>
            </a:extLst>
          </p:cNvPr>
          <p:cNvSpPr/>
          <p:nvPr/>
        </p:nvSpPr>
        <p:spPr>
          <a:xfrm>
            <a:off x="3409949" y="4905670"/>
            <a:ext cx="321469" cy="278310"/>
          </a:xfrm>
          <a:custGeom>
            <a:avLst/>
            <a:gdLst>
              <a:gd name="connsiteX0" fmla="*/ 5887 w 332874"/>
              <a:gd name="connsiteY0" fmla="*/ 88819 h 272395"/>
              <a:gd name="connsiteX1" fmla="*/ 146381 w 332874"/>
              <a:gd name="connsiteY1" fmla="*/ 5475 h 272395"/>
              <a:gd name="connsiteX2" fmla="*/ 298781 w 332874"/>
              <a:gd name="connsiteY2" fmla="*/ 17381 h 272395"/>
              <a:gd name="connsiteX3" fmla="*/ 327356 w 332874"/>
              <a:gd name="connsiteY3" fmla="*/ 93581 h 272395"/>
              <a:gd name="connsiteX4" fmla="*/ 217818 w 332874"/>
              <a:gd name="connsiteY4" fmla="*/ 36431 h 272395"/>
              <a:gd name="connsiteX5" fmla="*/ 93993 w 332874"/>
              <a:gd name="connsiteY5" fmla="*/ 112631 h 272395"/>
              <a:gd name="connsiteX6" fmla="*/ 93993 w 332874"/>
              <a:gd name="connsiteY6" fmla="*/ 272175 h 272395"/>
              <a:gd name="connsiteX7" fmla="*/ 32081 w 332874"/>
              <a:gd name="connsiteY7" fmla="*/ 145969 h 272395"/>
              <a:gd name="connsiteX8" fmla="*/ 5887 w 332874"/>
              <a:gd name="connsiteY8" fmla="*/ 88819 h 272395"/>
              <a:gd name="connsiteX0" fmla="*/ 5887 w 333046"/>
              <a:gd name="connsiteY0" fmla="*/ 88819 h 272395"/>
              <a:gd name="connsiteX1" fmla="*/ 146381 w 333046"/>
              <a:gd name="connsiteY1" fmla="*/ 5475 h 272395"/>
              <a:gd name="connsiteX2" fmla="*/ 298781 w 333046"/>
              <a:gd name="connsiteY2" fmla="*/ 17381 h 272395"/>
              <a:gd name="connsiteX3" fmla="*/ 327356 w 333046"/>
              <a:gd name="connsiteY3" fmla="*/ 93581 h 272395"/>
              <a:gd name="connsiteX4" fmla="*/ 215437 w 333046"/>
              <a:gd name="connsiteY4" fmla="*/ 26906 h 272395"/>
              <a:gd name="connsiteX5" fmla="*/ 93993 w 333046"/>
              <a:gd name="connsiteY5" fmla="*/ 112631 h 272395"/>
              <a:gd name="connsiteX6" fmla="*/ 93993 w 333046"/>
              <a:gd name="connsiteY6" fmla="*/ 272175 h 272395"/>
              <a:gd name="connsiteX7" fmla="*/ 32081 w 333046"/>
              <a:gd name="connsiteY7" fmla="*/ 145969 h 272395"/>
              <a:gd name="connsiteX8" fmla="*/ 5887 w 333046"/>
              <a:gd name="connsiteY8" fmla="*/ 88819 h 272395"/>
              <a:gd name="connsiteX0" fmla="*/ 5887 w 331730"/>
              <a:gd name="connsiteY0" fmla="*/ 92034 h 275610"/>
              <a:gd name="connsiteX1" fmla="*/ 146381 w 331730"/>
              <a:gd name="connsiteY1" fmla="*/ 8690 h 275610"/>
              <a:gd name="connsiteX2" fmla="*/ 298781 w 331730"/>
              <a:gd name="connsiteY2" fmla="*/ 20596 h 275610"/>
              <a:gd name="connsiteX3" fmla="*/ 327356 w 331730"/>
              <a:gd name="connsiteY3" fmla="*/ 96796 h 275610"/>
              <a:gd name="connsiteX4" fmla="*/ 215437 w 331730"/>
              <a:gd name="connsiteY4" fmla="*/ 30121 h 275610"/>
              <a:gd name="connsiteX5" fmla="*/ 93993 w 331730"/>
              <a:gd name="connsiteY5" fmla="*/ 115846 h 275610"/>
              <a:gd name="connsiteX6" fmla="*/ 93993 w 331730"/>
              <a:gd name="connsiteY6" fmla="*/ 275390 h 275610"/>
              <a:gd name="connsiteX7" fmla="*/ 32081 w 331730"/>
              <a:gd name="connsiteY7" fmla="*/ 149184 h 275610"/>
              <a:gd name="connsiteX8" fmla="*/ 5887 w 331730"/>
              <a:gd name="connsiteY8" fmla="*/ 92034 h 275610"/>
              <a:gd name="connsiteX0" fmla="*/ 5887 w 333046"/>
              <a:gd name="connsiteY0" fmla="*/ 88820 h 272396"/>
              <a:gd name="connsiteX1" fmla="*/ 146381 w 333046"/>
              <a:gd name="connsiteY1" fmla="*/ 5476 h 272396"/>
              <a:gd name="connsiteX2" fmla="*/ 298781 w 333046"/>
              <a:gd name="connsiteY2" fmla="*/ 17382 h 272396"/>
              <a:gd name="connsiteX3" fmla="*/ 327356 w 333046"/>
              <a:gd name="connsiteY3" fmla="*/ 93582 h 272396"/>
              <a:gd name="connsiteX4" fmla="*/ 215437 w 333046"/>
              <a:gd name="connsiteY4" fmla="*/ 26907 h 272396"/>
              <a:gd name="connsiteX5" fmla="*/ 93993 w 333046"/>
              <a:gd name="connsiteY5" fmla="*/ 112632 h 272396"/>
              <a:gd name="connsiteX6" fmla="*/ 93993 w 333046"/>
              <a:gd name="connsiteY6" fmla="*/ 272176 h 272396"/>
              <a:gd name="connsiteX7" fmla="*/ 32081 w 333046"/>
              <a:gd name="connsiteY7" fmla="*/ 145970 h 272396"/>
              <a:gd name="connsiteX8" fmla="*/ 5887 w 333046"/>
              <a:gd name="connsiteY8" fmla="*/ 88820 h 272396"/>
              <a:gd name="connsiteX0" fmla="*/ 5887 w 333046"/>
              <a:gd name="connsiteY0" fmla="*/ 97281 h 280857"/>
              <a:gd name="connsiteX1" fmla="*/ 146381 w 333046"/>
              <a:gd name="connsiteY1" fmla="*/ 13937 h 280857"/>
              <a:gd name="connsiteX2" fmla="*/ 298781 w 333046"/>
              <a:gd name="connsiteY2" fmla="*/ 25843 h 280857"/>
              <a:gd name="connsiteX3" fmla="*/ 327356 w 333046"/>
              <a:gd name="connsiteY3" fmla="*/ 102043 h 280857"/>
              <a:gd name="connsiteX4" fmla="*/ 215437 w 333046"/>
              <a:gd name="connsiteY4" fmla="*/ 35368 h 280857"/>
              <a:gd name="connsiteX5" fmla="*/ 93993 w 333046"/>
              <a:gd name="connsiteY5" fmla="*/ 121093 h 280857"/>
              <a:gd name="connsiteX6" fmla="*/ 93993 w 333046"/>
              <a:gd name="connsiteY6" fmla="*/ 280637 h 280857"/>
              <a:gd name="connsiteX7" fmla="*/ 32081 w 333046"/>
              <a:gd name="connsiteY7" fmla="*/ 154431 h 280857"/>
              <a:gd name="connsiteX8" fmla="*/ 5887 w 333046"/>
              <a:gd name="connsiteY8" fmla="*/ 97281 h 280857"/>
              <a:gd name="connsiteX0" fmla="*/ 5887 w 333046"/>
              <a:gd name="connsiteY0" fmla="*/ 95167 h 278743"/>
              <a:gd name="connsiteX1" fmla="*/ 146381 w 333046"/>
              <a:gd name="connsiteY1" fmla="*/ 11823 h 278743"/>
              <a:gd name="connsiteX2" fmla="*/ 298781 w 333046"/>
              <a:gd name="connsiteY2" fmla="*/ 23729 h 278743"/>
              <a:gd name="connsiteX3" fmla="*/ 327356 w 333046"/>
              <a:gd name="connsiteY3" fmla="*/ 99929 h 278743"/>
              <a:gd name="connsiteX4" fmla="*/ 215437 w 333046"/>
              <a:gd name="connsiteY4" fmla="*/ 33254 h 278743"/>
              <a:gd name="connsiteX5" fmla="*/ 93993 w 333046"/>
              <a:gd name="connsiteY5" fmla="*/ 118979 h 278743"/>
              <a:gd name="connsiteX6" fmla="*/ 93993 w 333046"/>
              <a:gd name="connsiteY6" fmla="*/ 278523 h 278743"/>
              <a:gd name="connsiteX7" fmla="*/ 32081 w 333046"/>
              <a:gd name="connsiteY7" fmla="*/ 152317 h 278743"/>
              <a:gd name="connsiteX8" fmla="*/ 5887 w 333046"/>
              <a:gd name="connsiteY8" fmla="*/ 95167 h 278743"/>
              <a:gd name="connsiteX0" fmla="*/ 177 w 327336"/>
              <a:gd name="connsiteY0" fmla="*/ 88468 h 272044"/>
              <a:gd name="connsiteX1" fmla="*/ 38277 w 327336"/>
              <a:gd name="connsiteY1" fmla="*/ 83706 h 272044"/>
              <a:gd name="connsiteX2" fmla="*/ 140671 w 327336"/>
              <a:gd name="connsiteY2" fmla="*/ 5124 h 272044"/>
              <a:gd name="connsiteX3" fmla="*/ 293071 w 327336"/>
              <a:gd name="connsiteY3" fmla="*/ 17030 h 272044"/>
              <a:gd name="connsiteX4" fmla="*/ 321646 w 327336"/>
              <a:gd name="connsiteY4" fmla="*/ 93230 h 272044"/>
              <a:gd name="connsiteX5" fmla="*/ 209727 w 327336"/>
              <a:gd name="connsiteY5" fmla="*/ 26555 h 272044"/>
              <a:gd name="connsiteX6" fmla="*/ 88283 w 327336"/>
              <a:gd name="connsiteY6" fmla="*/ 112280 h 272044"/>
              <a:gd name="connsiteX7" fmla="*/ 88283 w 327336"/>
              <a:gd name="connsiteY7" fmla="*/ 271824 h 272044"/>
              <a:gd name="connsiteX8" fmla="*/ 26371 w 327336"/>
              <a:gd name="connsiteY8" fmla="*/ 145618 h 272044"/>
              <a:gd name="connsiteX9" fmla="*/ 177 w 327336"/>
              <a:gd name="connsiteY9" fmla="*/ 88468 h 272044"/>
              <a:gd name="connsiteX0" fmla="*/ 177 w 327336"/>
              <a:gd name="connsiteY0" fmla="*/ 88468 h 272044"/>
              <a:gd name="connsiteX1" fmla="*/ 38277 w 327336"/>
              <a:gd name="connsiteY1" fmla="*/ 83706 h 272044"/>
              <a:gd name="connsiteX2" fmla="*/ 140671 w 327336"/>
              <a:gd name="connsiteY2" fmla="*/ 5124 h 272044"/>
              <a:gd name="connsiteX3" fmla="*/ 293071 w 327336"/>
              <a:gd name="connsiteY3" fmla="*/ 17030 h 272044"/>
              <a:gd name="connsiteX4" fmla="*/ 321646 w 327336"/>
              <a:gd name="connsiteY4" fmla="*/ 93230 h 272044"/>
              <a:gd name="connsiteX5" fmla="*/ 209727 w 327336"/>
              <a:gd name="connsiteY5" fmla="*/ 26555 h 272044"/>
              <a:gd name="connsiteX6" fmla="*/ 88283 w 327336"/>
              <a:gd name="connsiteY6" fmla="*/ 112280 h 272044"/>
              <a:gd name="connsiteX7" fmla="*/ 88283 w 327336"/>
              <a:gd name="connsiteY7" fmla="*/ 271824 h 272044"/>
              <a:gd name="connsiteX8" fmla="*/ 26371 w 327336"/>
              <a:gd name="connsiteY8" fmla="*/ 145618 h 272044"/>
              <a:gd name="connsiteX9" fmla="*/ 177 w 327336"/>
              <a:gd name="connsiteY9" fmla="*/ 88468 h 272044"/>
              <a:gd name="connsiteX0" fmla="*/ 177 w 327336"/>
              <a:gd name="connsiteY0" fmla="*/ 97987 h 281563"/>
              <a:gd name="connsiteX1" fmla="*/ 38277 w 327336"/>
              <a:gd name="connsiteY1" fmla="*/ 93225 h 281563"/>
              <a:gd name="connsiteX2" fmla="*/ 140671 w 327336"/>
              <a:gd name="connsiteY2" fmla="*/ 14643 h 281563"/>
              <a:gd name="connsiteX3" fmla="*/ 293071 w 327336"/>
              <a:gd name="connsiteY3" fmla="*/ 26549 h 281563"/>
              <a:gd name="connsiteX4" fmla="*/ 321646 w 327336"/>
              <a:gd name="connsiteY4" fmla="*/ 102749 h 281563"/>
              <a:gd name="connsiteX5" fmla="*/ 209727 w 327336"/>
              <a:gd name="connsiteY5" fmla="*/ 36074 h 281563"/>
              <a:gd name="connsiteX6" fmla="*/ 88283 w 327336"/>
              <a:gd name="connsiteY6" fmla="*/ 121799 h 281563"/>
              <a:gd name="connsiteX7" fmla="*/ 88283 w 327336"/>
              <a:gd name="connsiteY7" fmla="*/ 281343 h 281563"/>
              <a:gd name="connsiteX8" fmla="*/ 26371 w 327336"/>
              <a:gd name="connsiteY8" fmla="*/ 155137 h 281563"/>
              <a:gd name="connsiteX9" fmla="*/ 177 w 327336"/>
              <a:gd name="connsiteY9" fmla="*/ 97987 h 281563"/>
              <a:gd name="connsiteX0" fmla="*/ 177 w 327336"/>
              <a:gd name="connsiteY0" fmla="*/ 93779 h 277355"/>
              <a:gd name="connsiteX1" fmla="*/ 38277 w 327336"/>
              <a:gd name="connsiteY1" fmla="*/ 89017 h 277355"/>
              <a:gd name="connsiteX2" fmla="*/ 140671 w 327336"/>
              <a:gd name="connsiteY2" fmla="*/ 10435 h 277355"/>
              <a:gd name="connsiteX3" fmla="*/ 293071 w 327336"/>
              <a:gd name="connsiteY3" fmla="*/ 22341 h 277355"/>
              <a:gd name="connsiteX4" fmla="*/ 321646 w 327336"/>
              <a:gd name="connsiteY4" fmla="*/ 98541 h 277355"/>
              <a:gd name="connsiteX5" fmla="*/ 209727 w 327336"/>
              <a:gd name="connsiteY5" fmla="*/ 31866 h 277355"/>
              <a:gd name="connsiteX6" fmla="*/ 88283 w 327336"/>
              <a:gd name="connsiteY6" fmla="*/ 117591 h 277355"/>
              <a:gd name="connsiteX7" fmla="*/ 88283 w 327336"/>
              <a:gd name="connsiteY7" fmla="*/ 277135 h 277355"/>
              <a:gd name="connsiteX8" fmla="*/ 26371 w 327336"/>
              <a:gd name="connsiteY8" fmla="*/ 150929 h 277355"/>
              <a:gd name="connsiteX9" fmla="*/ 177 w 327336"/>
              <a:gd name="connsiteY9" fmla="*/ 93779 h 277355"/>
              <a:gd name="connsiteX0" fmla="*/ 177 w 327336"/>
              <a:gd name="connsiteY0" fmla="*/ 93779 h 277355"/>
              <a:gd name="connsiteX1" fmla="*/ 38277 w 327336"/>
              <a:gd name="connsiteY1" fmla="*/ 89017 h 277355"/>
              <a:gd name="connsiteX2" fmla="*/ 140671 w 327336"/>
              <a:gd name="connsiteY2" fmla="*/ 10435 h 277355"/>
              <a:gd name="connsiteX3" fmla="*/ 293071 w 327336"/>
              <a:gd name="connsiteY3" fmla="*/ 22341 h 277355"/>
              <a:gd name="connsiteX4" fmla="*/ 321646 w 327336"/>
              <a:gd name="connsiteY4" fmla="*/ 98541 h 277355"/>
              <a:gd name="connsiteX5" fmla="*/ 209727 w 327336"/>
              <a:gd name="connsiteY5" fmla="*/ 31866 h 277355"/>
              <a:gd name="connsiteX6" fmla="*/ 88283 w 327336"/>
              <a:gd name="connsiteY6" fmla="*/ 117591 h 277355"/>
              <a:gd name="connsiteX7" fmla="*/ 88283 w 327336"/>
              <a:gd name="connsiteY7" fmla="*/ 277135 h 277355"/>
              <a:gd name="connsiteX8" fmla="*/ 26371 w 327336"/>
              <a:gd name="connsiteY8" fmla="*/ 150929 h 277355"/>
              <a:gd name="connsiteX9" fmla="*/ 177 w 327336"/>
              <a:gd name="connsiteY9" fmla="*/ 93779 h 277355"/>
              <a:gd name="connsiteX0" fmla="*/ 177 w 327336"/>
              <a:gd name="connsiteY0" fmla="*/ 93779 h 277135"/>
              <a:gd name="connsiteX1" fmla="*/ 38277 w 327336"/>
              <a:gd name="connsiteY1" fmla="*/ 89017 h 277135"/>
              <a:gd name="connsiteX2" fmla="*/ 140671 w 327336"/>
              <a:gd name="connsiteY2" fmla="*/ 10435 h 277135"/>
              <a:gd name="connsiteX3" fmla="*/ 293071 w 327336"/>
              <a:gd name="connsiteY3" fmla="*/ 22341 h 277135"/>
              <a:gd name="connsiteX4" fmla="*/ 321646 w 327336"/>
              <a:gd name="connsiteY4" fmla="*/ 98541 h 277135"/>
              <a:gd name="connsiteX5" fmla="*/ 209727 w 327336"/>
              <a:gd name="connsiteY5" fmla="*/ 31866 h 277135"/>
              <a:gd name="connsiteX6" fmla="*/ 88283 w 327336"/>
              <a:gd name="connsiteY6" fmla="*/ 117591 h 277135"/>
              <a:gd name="connsiteX7" fmla="*/ 88283 w 327336"/>
              <a:gd name="connsiteY7" fmla="*/ 277135 h 277135"/>
              <a:gd name="connsiteX8" fmla="*/ 26371 w 327336"/>
              <a:gd name="connsiteY8" fmla="*/ 150929 h 277135"/>
              <a:gd name="connsiteX9" fmla="*/ 177 w 327336"/>
              <a:gd name="connsiteY9" fmla="*/ 93779 h 277135"/>
              <a:gd name="connsiteX0" fmla="*/ 125 w 327284"/>
              <a:gd name="connsiteY0" fmla="*/ 93779 h 277135"/>
              <a:gd name="connsiteX1" fmla="*/ 38225 w 327284"/>
              <a:gd name="connsiteY1" fmla="*/ 89017 h 277135"/>
              <a:gd name="connsiteX2" fmla="*/ 140619 w 327284"/>
              <a:gd name="connsiteY2" fmla="*/ 10435 h 277135"/>
              <a:gd name="connsiteX3" fmla="*/ 293019 w 327284"/>
              <a:gd name="connsiteY3" fmla="*/ 22341 h 277135"/>
              <a:gd name="connsiteX4" fmla="*/ 321594 w 327284"/>
              <a:gd name="connsiteY4" fmla="*/ 98541 h 277135"/>
              <a:gd name="connsiteX5" fmla="*/ 209675 w 327284"/>
              <a:gd name="connsiteY5" fmla="*/ 31866 h 277135"/>
              <a:gd name="connsiteX6" fmla="*/ 88231 w 327284"/>
              <a:gd name="connsiteY6" fmla="*/ 117591 h 277135"/>
              <a:gd name="connsiteX7" fmla="*/ 88231 w 327284"/>
              <a:gd name="connsiteY7" fmla="*/ 277135 h 277135"/>
              <a:gd name="connsiteX8" fmla="*/ 26319 w 327284"/>
              <a:gd name="connsiteY8" fmla="*/ 150929 h 277135"/>
              <a:gd name="connsiteX9" fmla="*/ 125 w 327284"/>
              <a:gd name="connsiteY9" fmla="*/ 93779 h 277135"/>
              <a:gd name="connsiteX0" fmla="*/ 125 w 327284"/>
              <a:gd name="connsiteY0" fmla="*/ 93779 h 277135"/>
              <a:gd name="connsiteX1" fmla="*/ 38225 w 327284"/>
              <a:gd name="connsiteY1" fmla="*/ 89017 h 277135"/>
              <a:gd name="connsiteX2" fmla="*/ 140619 w 327284"/>
              <a:gd name="connsiteY2" fmla="*/ 10435 h 277135"/>
              <a:gd name="connsiteX3" fmla="*/ 293019 w 327284"/>
              <a:gd name="connsiteY3" fmla="*/ 22341 h 277135"/>
              <a:gd name="connsiteX4" fmla="*/ 321594 w 327284"/>
              <a:gd name="connsiteY4" fmla="*/ 98541 h 277135"/>
              <a:gd name="connsiteX5" fmla="*/ 209675 w 327284"/>
              <a:gd name="connsiteY5" fmla="*/ 31866 h 277135"/>
              <a:gd name="connsiteX6" fmla="*/ 88231 w 327284"/>
              <a:gd name="connsiteY6" fmla="*/ 117591 h 277135"/>
              <a:gd name="connsiteX7" fmla="*/ 88231 w 327284"/>
              <a:gd name="connsiteY7" fmla="*/ 277135 h 277135"/>
              <a:gd name="connsiteX8" fmla="*/ 26319 w 327284"/>
              <a:gd name="connsiteY8" fmla="*/ 150929 h 277135"/>
              <a:gd name="connsiteX9" fmla="*/ 125 w 327284"/>
              <a:gd name="connsiteY9" fmla="*/ 93779 h 277135"/>
              <a:gd name="connsiteX0" fmla="*/ 125 w 327284"/>
              <a:gd name="connsiteY0" fmla="*/ 93779 h 277135"/>
              <a:gd name="connsiteX1" fmla="*/ 38225 w 327284"/>
              <a:gd name="connsiteY1" fmla="*/ 89017 h 277135"/>
              <a:gd name="connsiteX2" fmla="*/ 140619 w 327284"/>
              <a:gd name="connsiteY2" fmla="*/ 10435 h 277135"/>
              <a:gd name="connsiteX3" fmla="*/ 293019 w 327284"/>
              <a:gd name="connsiteY3" fmla="*/ 22341 h 277135"/>
              <a:gd name="connsiteX4" fmla="*/ 321594 w 327284"/>
              <a:gd name="connsiteY4" fmla="*/ 98541 h 277135"/>
              <a:gd name="connsiteX5" fmla="*/ 209675 w 327284"/>
              <a:gd name="connsiteY5" fmla="*/ 31866 h 277135"/>
              <a:gd name="connsiteX6" fmla="*/ 88231 w 327284"/>
              <a:gd name="connsiteY6" fmla="*/ 117591 h 277135"/>
              <a:gd name="connsiteX7" fmla="*/ 88231 w 327284"/>
              <a:gd name="connsiteY7" fmla="*/ 277135 h 277135"/>
              <a:gd name="connsiteX8" fmla="*/ 26319 w 327284"/>
              <a:gd name="connsiteY8" fmla="*/ 150929 h 277135"/>
              <a:gd name="connsiteX9" fmla="*/ 125 w 327284"/>
              <a:gd name="connsiteY9" fmla="*/ 93779 h 277135"/>
              <a:gd name="connsiteX0" fmla="*/ 125 w 327284"/>
              <a:gd name="connsiteY0" fmla="*/ 93779 h 277135"/>
              <a:gd name="connsiteX1" fmla="*/ 38225 w 327284"/>
              <a:gd name="connsiteY1" fmla="*/ 89017 h 277135"/>
              <a:gd name="connsiteX2" fmla="*/ 140619 w 327284"/>
              <a:gd name="connsiteY2" fmla="*/ 10435 h 277135"/>
              <a:gd name="connsiteX3" fmla="*/ 293019 w 327284"/>
              <a:gd name="connsiteY3" fmla="*/ 22341 h 277135"/>
              <a:gd name="connsiteX4" fmla="*/ 321594 w 327284"/>
              <a:gd name="connsiteY4" fmla="*/ 98541 h 277135"/>
              <a:gd name="connsiteX5" fmla="*/ 209675 w 327284"/>
              <a:gd name="connsiteY5" fmla="*/ 31866 h 277135"/>
              <a:gd name="connsiteX6" fmla="*/ 88231 w 327284"/>
              <a:gd name="connsiteY6" fmla="*/ 117591 h 277135"/>
              <a:gd name="connsiteX7" fmla="*/ 88231 w 327284"/>
              <a:gd name="connsiteY7" fmla="*/ 277135 h 277135"/>
              <a:gd name="connsiteX8" fmla="*/ 26319 w 327284"/>
              <a:gd name="connsiteY8" fmla="*/ 150929 h 277135"/>
              <a:gd name="connsiteX9" fmla="*/ 125 w 327284"/>
              <a:gd name="connsiteY9" fmla="*/ 93779 h 277135"/>
              <a:gd name="connsiteX0" fmla="*/ 125 w 327284"/>
              <a:gd name="connsiteY0" fmla="*/ 93779 h 277135"/>
              <a:gd name="connsiteX1" fmla="*/ 38225 w 327284"/>
              <a:gd name="connsiteY1" fmla="*/ 89017 h 277135"/>
              <a:gd name="connsiteX2" fmla="*/ 140619 w 327284"/>
              <a:gd name="connsiteY2" fmla="*/ 10435 h 277135"/>
              <a:gd name="connsiteX3" fmla="*/ 293019 w 327284"/>
              <a:gd name="connsiteY3" fmla="*/ 22341 h 277135"/>
              <a:gd name="connsiteX4" fmla="*/ 321594 w 327284"/>
              <a:gd name="connsiteY4" fmla="*/ 98541 h 277135"/>
              <a:gd name="connsiteX5" fmla="*/ 209675 w 327284"/>
              <a:gd name="connsiteY5" fmla="*/ 31866 h 277135"/>
              <a:gd name="connsiteX6" fmla="*/ 88231 w 327284"/>
              <a:gd name="connsiteY6" fmla="*/ 117591 h 277135"/>
              <a:gd name="connsiteX7" fmla="*/ 88231 w 327284"/>
              <a:gd name="connsiteY7" fmla="*/ 277135 h 277135"/>
              <a:gd name="connsiteX8" fmla="*/ 26319 w 327284"/>
              <a:gd name="connsiteY8" fmla="*/ 150929 h 277135"/>
              <a:gd name="connsiteX9" fmla="*/ 125 w 327284"/>
              <a:gd name="connsiteY9" fmla="*/ 93779 h 277135"/>
              <a:gd name="connsiteX0" fmla="*/ 125 w 321594"/>
              <a:gd name="connsiteY0" fmla="*/ 93779 h 277135"/>
              <a:gd name="connsiteX1" fmla="*/ 38225 w 321594"/>
              <a:gd name="connsiteY1" fmla="*/ 89017 h 277135"/>
              <a:gd name="connsiteX2" fmla="*/ 140619 w 321594"/>
              <a:gd name="connsiteY2" fmla="*/ 10435 h 277135"/>
              <a:gd name="connsiteX3" fmla="*/ 293019 w 321594"/>
              <a:gd name="connsiteY3" fmla="*/ 22341 h 277135"/>
              <a:gd name="connsiteX4" fmla="*/ 321594 w 321594"/>
              <a:gd name="connsiteY4" fmla="*/ 98541 h 277135"/>
              <a:gd name="connsiteX5" fmla="*/ 209675 w 321594"/>
              <a:gd name="connsiteY5" fmla="*/ 31866 h 277135"/>
              <a:gd name="connsiteX6" fmla="*/ 88231 w 321594"/>
              <a:gd name="connsiteY6" fmla="*/ 117591 h 277135"/>
              <a:gd name="connsiteX7" fmla="*/ 88231 w 321594"/>
              <a:gd name="connsiteY7" fmla="*/ 277135 h 277135"/>
              <a:gd name="connsiteX8" fmla="*/ 26319 w 321594"/>
              <a:gd name="connsiteY8" fmla="*/ 150929 h 277135"/>
              <a:gd name="connsiteX9" fmla="*/ 125 w 321594"/>
              <a:gd name="connsiteY9" fmla="*/ 93779 h 277135"/>
              <a:gd name="connsiteX0" fmla="*/ 125 w 321594"/>
              <a:gd name="connsiteY0" fmla="*/ 88468 h 271824"/>
              <a:gd name="connsiteX1" fmla="*/ 38225 w 321594"/>
              <a:gd name="connsiteY1" fmla="*/ 83706 h 271824"/>
              <a:gd name="connsiteX2" fmla="*/ 140619 w 321594"/>
              <a:gd name="connsiteY2" fmla="*/ 5124 h 271824"/>
              <a:gd name="connsiteX3" fmla="*/ 290637 w 321594"/>
              <a:gd name="connsiteY3" fmla="*/ 17030 h 271824"/>
              <a:gd name="connsiteX4" fmla="*/ 321594 w 321594"/>
              <a:gd name="connsiteY4" fmla="*/ 93230 h 271824"/>
              <a:gd name="connsiteX5" fmla="*/ 209675 w 321594"/>
              <a:gd name="connsiteY5" fmla="*/ 26555 h 271824"/>
              <a:gd name="connsiteX6" fmla="*/ 88231 w 321594"/>
              <a:gd name="connsiteY6" fmla="*/ 112280 h 271824"/>
              <a:gd name="connsiteX7" fmla="*/ 88231 w 321594"/>
              <a:gd name="connsiteY7" fmla="*/ 271824 h 271824"/>
              <a:gd name="connsiteX8" fmla="*/ 26319 w 321594"/>
              <a:gd name="connsiteY8" fmla="*/ 145618 h 271824"/>
              <a:gd name="connsiteX9" fmla="*/ 125 w 321594"/>
              <a:gd name="connsiteY9" fmla="*/ 88468 h 271824"/>
              <a:gd name="connsiteX0" fmla="*/ 125 w 321594"/>
              <a:gd name="connsiteY0" fmla="*/ 92507 h 275863"/>
              <a:gd name="connsiteX1" fmla="*/ 38225 w 321594"/>
              <a:gd name="connsiteY1" fmla="*/ 87745 h 275863"/>
              <a:gd name="connsiteX2" fmla="*/ 140619 w 321594"/>
              <a:gd name="connsiteY2" fmla="*/ 9163 h 275863"/>
              <a:gd name="connsiteX3" fmla="*/ 290637 w 321594"/>
              <a:gd name="connsiteY3" fmla="*/ 21069 h 275863"/>
              <a:gd name="connsiteX4" fmla="*/ 321594 w 321594"/>
              <a:gd name="connsiteY4" fmla="*/ 97269 h 275863"/>
              <a:gd name="connsiteX5" fmla="*/ 209675 w 321594"/>
              <a:gd name="connsiteY5" fmla="*/ 30594 h 275863"/>
              <a:gd name="connsiteX6" fmla="*/ 88231 w 321594"/>
              <a:gd name="connsiteY6" fmla="*/ 116319 h 275863"/>
              <a:gd name="connsiteX7" fmla="*/ 88231 w 321594"/>
              <a:gd name="connsiteY7" fmla="*/ 275863 h 275863"/>
              <a:gd name="connsiteX8" fmla="*/ 26319 w 321594"/>
              <a:gd name="connsiteY8" fmla="*/ 149657 h 275863"/>
              <a:gd name="connsiteX9" fmla="*/ 125 w 321594"/>
              <a:gd name="connsiteY9" fmla="*/ 92507 h 275863"/>
              <a:gd name="connsiteX0" fmla="*/ 125 w 321594"/>
              <a:gd name="connsiteY0" fmla="*/ 95104 h 278460"/>
              <a:gd name="connsiteX1" fmla="*/ 38225 w 321594"/>
              <a:gd name="connsiteY1" fmla="*/ 90342 h 278460"/>
              <a:gd name="connsiteX2" fmla="*/ 140619 w 321594"/>
              <a:gd name="connsiteY2" fmla="*/ 11760 h 278460"/>
              <a:gd name="connsiteX3" fmla="*/ 290637 w 321594"/>
              <a:gd name="connsiteY3" fmla="*/ 23666 h 278460"/>
              <a:gd name="connsiteX4" fmla="*/ 321594 w 321594"/>
              <a:gd name="connsiteY4" fmla="*/ 99866 h 278460"/>
              <a:gd name="connsiteX5" fmla="*/ 209675 w 321594"/>
              <a:gd name="connsiteY5" fmla="*/ 33191 h 278460"/>
              <a:gd name="connsiteX6" fmla="*/ 88231 w 321594"/>
              <a:gd name="connsiteY6" fmla="*/ 118916 h 278460"/>
              <a:gd name="connsiteX7" fmla="*/ 88231 w 321594"/>
              <a:gd name="connsiteY7" fmla="*/ 278460 h 278460"/>
              <a:gd name="connsiteX8" fmla="*/ 26319 w 321594"/>
              <a:gd name="connsiteY8" fmla="*/ 152254 h 278460"/>
              <a:gd name="connsiteX9" fmla="*/ 125 w 321594"/>
              <a:gd name="connsiteY9" fmla="*/ 95104 h 278460"/>
              <a:gd name="connsiteX0" fmla="*/ 125 w 321594"/>
              <a:gd name="connsiteY0" fmla="*/ 95104 h 278460"/>
              <a:gd name="connsiteX1" fmla="*/ 38225 w 321594"/>
              <a:gd name="connsiteY1" fmla="*/ 90342 h 278460"/>
              <a:gd name="connsiteX2" fmla="*/ 140619 w 321594"/>
              <a:gd name="connsiteY2" fmla="*/ 11760 h 278460"/>
              <a:gd name="connsiteX3" fmla="*/ 290637 w 321594"/>
              <a:gd name="connsiteY3" fmla="*/ 23666 h 278460"/>
              <a:gd name="connsiteX4" fmla="*/ 321594 w 321594"/>
              <a:gd name="connsiteY4" fmla="*/ 99866 h 278460"/>
              <a:gd name="connsiteX5" fmla="*/ 209675 w 321594"/>
              <a:gd name="connsiteY5" fmla="*/ 33191 h 278460"/>
              <a:gd name="connsiteX6" fmla="*/ 88231 w 321594"/>
              <a:gd name="connsiteY6" fmla="*/ 118916 h 278460"/>
              <a:gd name="connsiteX7" fmla="*/ 88231 w 321594"/>
              <a:gd name="connsiteY7" fmla="*/ 278460 h 278460"/>
              <a:gd name="connsiteX8" fmla="*/ 26319 w 321594"/>
              <a:gd name="connsiteY8" fmla="*/ 152254 h 278460"/>
              <a:gd name="connsiteX9" fmla="*/ 125 w 321594"/>
              <a:gd name="connsiteY9" fmla="*/ 95104 h 278460"/>
              <a:gd name="connsiteX0" fmla="*/ 125 w 321594"/>
              <a:gd name="connsiteY0" fmla="*/ 95104 h 278460"/>
              <a:gd name="connsiteX1" fmla="*/ 38225 w 321594"/>
              <a:gd name="connsiteY1" fmla="*/ 90342 h 278460"/>
              <a:gd name="connsiteX2" fmla="*/ 140619 w 321594"/>
              <a:gd name="connsiteY2" fmla="*/ 11760 h 278460"/>
              <a:gd name="connsiteX3" fmla="*/ 290637 w 321594"/>
              <a:gd name="connsiteY3" fmla="*/ 23666 h 278460"/>
              <a:gd name="connsiteX4" fmla="*/ 321594 w 321594"/>
              <a:gd name="connsiteY4" fmla="*/ 99866 h 278460"/>
              <a:gd name="connsiteX5" fmla="*/ 209675 w 321594"/>
              <a:gd name="connsiteY5" fmla="*/ 33191 h 278460"/>
              <a:gd name="connsiteX6" fmla="*/ 88231 w 321594"/>
              <a:gd name="connsiteY6" fmla="*/ 118916 h 278460"/>
              <a:gd name="connsiteX7" fmla="*/ 88231 w 321594"/>
              <a:gd name="connsiteY7" fmla="*/ 278460 h 278460"/>
              <a:gd name="connsiteX8" fmla="*/ 26319 w 321594"/>
              <a:gd name="connsiteY8" fmla="*/ 152254 h 278460"/>
              <a:gd name="connsiteX9" fmla="*/ 125 w 321594"/>
              <a:gd name="connsiteY9" fmla="*/ 95104 h 278460"/>
              <a:gd name="connsiteX0" fmla="*/ 125 w 321594"/>
              <a:gd name="connsiteY0" fmla="*/ 95104 h 278460"/>
              <a:gd name="connsiteX1" fmla="*/ 38225 w 321594"/>
              <a:gd name="connsiteY1" fmla="*/ 90342 h 278460"/>
              <a:gd name="connsiteX2" fmla="*/ 140619 w 321594"/>
              <a:gd name="connsiteY2" fmla="*/ 11760 h 278460"/>
              <a:gd name="connsiteX3" fmla="*/ 290637 w 321594"/>
              <a:gd name="connsiteY3" fmla="*/ 23666 h 278460"/>
              <a:gd name="connsiteX4" fmla="*/ 321594 w 321594"/>
              <a:gd name="connsiteY4" fmla="*/ 99866 h 278460"/>
              <a:gd name="connsiteX5" fmla="*/ 209675 w 321594"/>
              <a:gd name="connsiteY5" fmla="*/ 33191 h 278460"/>
              <a:gd name="connsiteX6" fmla="*/ 83468 w 321594"/>
              <a:gd name="connsiteY6" fmla="*/ 114154 h 278460"/>
              <a:gd name="connsiteX7" fmla="*/ 88231 w 321594"/>
              <a:gd name="connsiteY7" fmla="*/ 278460 h 278460"/>
              <a:gd name="connsiteX8" fmla="*/ 26319 w 321594"/>
              <a:gd name="connsiteY8" fmla="*/ 152254 h 278460"/>
              <a:gd name="connsiteX9" fmla="*/ 125 w 321594"/>
              <a:gd name="connsiteY9" fmla="*/ 95104 h 278460"/>
              <a:gd name="connsiteX0" fmla="*/ 125 w 321594"/>
              <a:gd name="connsiteY0" fmla="*/ 95104 h 278460"/>
              <a:gd name="connsiteX1" fmla="*/ 38225 w 321594"/>
              <a:gd name="connsiteY1" fmla="*/ 90342 h 278460"/>
              <a:gd name="connsiteX2" fmla="*/ 140619 w 321594"/>
              <a:gd name="connsiteY2" fmla="*/ 11760 h 278460"/>
              <a:gd name="connsiteX3" fmla="*/ 290637 w 321594"/>
              <a:gd name="connsiteY3" fmla="*/ 23666 h 278460"/>
              <a:gd name="connsiteX4" fmla="*/ 321594 w 321594"/>
              <a:gd name="connsiteY4" fmla="*/ 99866 h 278460"/>
              <a:gd name="connsiteX5" fmla="*/ 209675 w 321594"/>
              <a:gd name="connsiteY5" fmla="*/ 33191 h 278460"/>
              <a:gd name="connsiteX6" fmla="*/ 83468 w 321594"/>
              <a:gd name="connsiteY6" fmla="*/ 114154 h 278460"/>
              <a:gd name="connsiteX7" fmla="*/ 88231 w 321594"/>
              <a:gd name="connsiteY7" fmla="*/ 278460 h 278460"/>
              <a:gd name="connsiteX8" fmla="*/ 26319 w 321594"/>
              <a:gd name="connsiteY8" fmla="*/ 152254 h 278460"/>
              <a:gd name="connsiteX9" fmla="*/ 125 w 321594"/>
              <a:gd name="connsiteY9" fmla="*/ 95104 h 278460"/>
              <a:gd name="connsiteX0" fmla="*/ 0 w 321469"/>
              <a:gd name="connsiteY0" fmla="*/ 95104 h 278460"/>
              <a:gd name="connsiteX1" fmla="*/ 38100 w 321469"/>
              <a:gd name="connsiteY1" fmla="*/ 90342 h 278460"/>
              <a:gd name="connsiteX2" fmla="*/ 140494 w 321469"/>
              <a:gd name="connsiteY2" fmla="*/ 11760 h 278460"/>
              <a:gd name="connsiteX3" fmla="*/ 290512 w 321469"/>
              <a:gd name="connsiteY3" fmla="*/ 23666 h 278460"/>
              <a:gd name="connsiteX4" fmla="*/ 321469 w 321469"/>
              <a:gd name="connsiteY4" fmla="*/ 99866 h 278460"/>
              <a:gd name="connsiteX5" fmla="*/ 209550 w 321469"/>
              <a:gd name="connsiteY5" fmla="*/ 33191 h 278460"/>
              <a:gd name="connsiteX6" fmla="*/ 83343 w 321469"/>
              <a:gd name="connsiteY6" fmla="*/ 114154 h 278460"/>
              <a:gd name="connsiteX7" fmla="*/ 88106 w 321469"/>
              <a:gd name="connsiteY7" fmla="*/ 278460 h 278460"/>
              <a:gd name="connsiteX8" fmla="*/ 26194 w 321469"/>
              <a:gd name="connsiteY8" fmla="*/ 152254 h 278460"/>
              <a:gd name="connsiteX9" fmla="*/ 0 w 321469"/>
              <a:gd name="connsiteY9" fmla="*/ 95104 h 278460"/>
              <a:gd name="connsiteX0" fmla="*/ 0 w 321469"/>
              <a:gd name="connsiteY0" fmla="*/ 95104 h 278460"/>
              <a:gd name="connsiteX1" fmla="*/ 38100 w 321469"/>
              <a:gd name="connsiteY1" fmla="*/ 90342 h 278460"/>
              <a:gd name="connsiteX2" fmla="*/ 140494 w 321469"/>
              <a:gd name="connsiteY2" fmla="*/ 11760 h 278460"/>
              <a:gd name="connsiteX3" fmla="*/ 290512 w 321469"/>
              <a:gd name="connsiteY3" fmla="*/ 23666 h 278460"/>
              <a:gd name="connsiteX4" fmla="*/ 321469 w 321469"/>
              <a:gd name="connsiteY4" fmla="*/ 99866 h 278460"/>
              <a:gd name="connsiteX5" fmla="*/ 209550 w 321469"/>
              <a:gd name="connsiteY5" fmla="*/ 33191 h 278460"/>
              <a:gd name="connsiteX6" fmla="*/ 83343 w 321469"/>
              <a:gd name="connsiteY6" fmla="*/ 114154 h 278460"/>
              <a:gd name="connsiteX7" fmla="*/ 88106 w 321469"/>
              <a:gd name="connsiteY7" fmla="*/ 278460 h 278460"/>
              <a:gd name="connsiteX8" fmla="*/ 26194 w 321469"/>
              <a:gd name="connsiteY8" fmla="*/ 152254 h 278460"/>
              <a:gd name="connsiteX9" fmla="*/ 0 w 321469"/>
              <a:gd name="connsiteY9" fmla="*/ 95104 h 278460"/>
              <a:gd name="connsiteX0" fmla="*/ 0 w 321469"/>
              <a:gd name="connsiteY0" fmla="*/ 91384 h 274740"/>
              <a:gd name="connsiteX1" fmla="*/ 38100 w 321469"/>
              <a:gd name="connsiteY1" fmla="*/ 86622 h 274740"/>
              <a:gd name="connsiteX2" fmla="*/ 140494 w 321469"/>
              <a:gd name="connsiteY2" fmla="*/ 8040 h 274740"/>
              <a:gd name="connsiteX3" fmla="*/ 283368 w 321469"/>
              <a:gd name="connsiteY3" fmla="*/ 27090 h 274740"/>
              <a:gd name="connsiteX4" fmla="*/ 321469 w 321469"/>
              <a:gd name="connsiteY4" fmla="*/ 96146 h 274740"/>
              <a:gd name="connsiteX5" fmla="*/ 209550 w 321469"/>
              <a:gd name="connsiteY5" fmla="*/ 29471 h 274740"/>
              <a:gd name="connsiteX6" fmla="*/ 83343 w 321469"/>
              <a:gd name="connsiteY6" fmla="*/ 110434 h 274740"/>
              <a:gd name="connsiteX7" fmla="*/ 88106 w 321469"/>
              <a:gd name="connsiteY7" fmla="*/ 274740 h 274740"/>
              <a:gd name="connsiteX8" fmla="*/ 26194 w 321469"/>
              <a:gd name="connsiteY8" fmla="*/ 148534 h 274740"/>
              <a:gd name="connsiteX9" fmla="*/ 0 w 321469"/>
              <a:gd name="connsiteY9" fmla="*/ 91384 h 274740"/>
              <a:gd name="connsiteX0" fmla="*/ 0 w 321469"/>
              <a:gd name="connsiteY0" fmla="*/ 91384 h 274740"/>
              <a:gd name="connsiteX1" fmla="*/ 38100 w 321469"/>
              <a:gd name="connsiteY1" fmla="*/ 86622 h 274740"/>
              <a:gd name="connsiteX2" fmla="*/ 140494 w 321469"/>
              <a:gd name="connsiteY2" fmla="*/ 8040 h 274740"/>
              <a:gd name="connsiteX3" fmla="*/ 283368 w 321469"/>
              <a:gd name="connsiteY3" fmla="*/ 27090 h 274740"/>
              <a:gd name="connsiteX4" fmla="*/ 321469 w 321469"/>
              <a:gd name="connsiteY4" fmla="*/ 96146 h 274740"/>
              <a:gd name="connsiteX5" fmla="*/ 209550 w 321469"/>
              <a:gd name="connsiteY5" fmla="*/ 29471 h 274740"/>
              <a:gd name="connsiteX6" fmla="*/ 83343 w 321469"/>
              <a:gd name="connsiteY6" fmla="*/ 110434 h 274740"/>
              <a:gd name="connsiteX7" fmla="*/ 88106 w 321469"/>
              <a:gd name="connsiteY7" fmla="*/ 274740 h 274740"/>
              <a:gd name="connsiteX8" fmla="*/ 26194 w 321469"/>
              <a:gd name="connsiteY8" fmla="*/ 148534 h 274740"/>
              <a:gd name="connsiteX9" fmla="*/ 0 w 321469"/>
              <a:gd name="connsiteY9" fmla="*/ 91384 h 274740"/>
              <a:gd name="connsiteX0" fmla="*/ 0 w 321469"/>
              <a:gd name="connsiteY0" fmla="*/ 91384 h 274740"/>
              <a:gd name="connsiteX1" fmla="*/ 38100 w 321469"/>
              <a:gd name="connsiteY1" fmla="*/ 86622 h 274740"/>
              <a:gd name="connsiteX2" fmla="*/ 140494 w 321469"/>
              <a:gd name="connsiteY2" fmla="*/ 8040 h 274740"/>
              <a:gd name="connsiteX3" fmla="*/ 283368 w 321469"/>
              <a:gd name="connsiteY3" fmla="*/ 27090 h 274740"/>
              <a:gd name="connsiteX4" fmla="*/ 321469 w 321469"/>
              <a:gd name="connsiteY4" fmla="*/ 96146 h 274740"/>
              <a:gd name="connsiteX5" fmla="*/ 209550 w 321469"/>
              <a:gd name="connsiteY5" fmla="*/ 29471 h 274740"/>
              <a:gd name="connsiteX6" fmla="*/ 83343 w 321469"/>
              <a:gd name="connsiteY6" fmla="*/ 110434 h 274740"/>
              <a:gd name="connsiteX7" fmla="*/ 88106 w 321469"/>
              <a:gd name="connsiteY7" fmla="*/ 274740 h 274740"/>
              <a:gd name="connsiteX8" fmla="*/ 26194 w 321469"/>
              <a:gd name="connsiteY8" fmla="*/ 148534 h 274740"/>
              <a:gd name="connsiteX9" fmla="*/ 0 w 321469"/>
              <a:gd name="connsiteY9" fmla="*/ 91384 h 274740"/>
              <a:gd name="connsiteX0" fmla="*/ 0 w 321469"/>
              <a:gd name="connsiteY0" fmla="*/ 91384 h 274740"/>
              <a:gd name="connsiteX1" fmla="*/ 38100 w 321469"/>
              <a:gd name="connsiteY1" fmla="*/ 86622 h 274740"/>
              <a:gd name="connsiteX2" fmla="*/ 140494 w 321469"/>
              <a:gd name="connsiteY2" fmla="*/ 8040 h 274740"/>
              <a:gd name="connsiteX3" fmla="*/ 283368 w 321469"/>
              <a:gd name="connsiteY3" fmla="*/ 27090 h 274740"/>
              <a:gd name="connsiteX4" fmla="*/ 321469 w 321469"/>
              <a:gd name="connsiteY4" fmla="*/ 96146 h 274740"/>
              <a:gd name="connsiteX5" fmla="*/ 209550 w 321469"/>
              <a:gd name="connsiteY5" fmla="*/ 29471 h 274740"/>
              <a:gd name="connsiteX6" fmla="*/ 83343 w 321469"/>
              <a:gd name="connsiteY6" fmla="*/ 110434 h 274740"/>
              <a:gd name="connsiteX7" fmla="*/ 88106 w 321469"/>
              <a:gd name="connsiteY7" fmla="*/ 274740 h 274740"/>
              <a:gd name="connsiteX8" fmla="*/ 26194 w 321469"/>
              <a:gd name="connsiteY8" fmla="*/ 148534 h 274740"/>
              <a:gd name="connsiteX9" fmla="*/ 0 w 321469"/>
              <a:gd name="connsiteY9" fmla="*/ 91384 h 274740"/>
              <a:gd name="connsiteX0" fmla="*/ 0 w 321469"/>
              <a:gd name="connsiteY0" fmla="*/ 91384 h 274740"/>
              <a:gd name="connsiteX1" fmla="*/ 40482 w 321469"/>
              <a:gd name="connsiteY1" fmla="*/ 86622 h 274740"/>
              <a:gd name="connsiteX2" fmla="*/ 140494 w 321469"/>
              <a:gd name="connsiteY2" fmla="*/ 8040 h 274740"/>
              <a:gd name="connsiteX3" fmla="*/ 283368 w 321469"/>
              <a:gd name="connsiteY3" fmla="*/ 27090 h 274740"/>
              <a:gd name="connsiteX4" fmla="*/ 321469 w 321469"/>
              <a:gd name="connsiteY4" fmla="*/ 96146 h 274740"/>
              <a:gd name="connsiteX5" fmla="*/ 209550 w 321469"/>
              <a:gd name="connsiteY5" fmla="*/ 29471 h 274740"/>
              <a:gd name="connsiteX6" fmla="*/ 83343 w 321469"/>
              <a:gd name="connsiteY6" fmla="*/ 110434 h 274740"/>
              <a:gd name="connsiteX7" fmla="*/ 88106 w 321469"/>
              <a:gd name="connsiteY7" fmla="*/ 274740 h 274740"/>
              <a:gd name="connsiteX8" fmla="*/ 26194 w 321469"/>
              <a:gd name="connsiteY8" fmla="*/ 148534 h 274740"/>
              <a:gd name="connsiteX9" fmla="*/ 0 w 321469"/>
              <a:gd name="connsiteY9" fmla="*/ 91384 h 274740"/>
              <a:gd name="connsiteX0" fmla="*/ 0 w 321469"/>
              <a:gd name="connsiteY0" fmla="*/ 86638 h 269994"/>
              <a:gd name="connsiteX1" fmla="*/ 40482 w 321469"/>
              <a:gd name="connsiteY1" fmla="*/ 81876 h 269994"/>
              <a:gd name="connsiteX2" fmla="*/ 142875 w 321469"/>
              <a:gd name="connsiteY2" fmla="*/ 3294 h 269994"/>
              <a:gd name="connsiteX3" fmla="*/ 283368 w 321469"/>
              <a:gd name="connsiteY3" fmla="*/ 22344 h 269994"/>
              <a:gd name="connsiteX4" fmla="*/ 321469 w 321469"/>
              <a:gd name="connsiteY4" fmla="*/ 91400 h 269994"/>
              <a:gd name="connsiteX5" fmla="*/ 209550 w 321469"/>
              <a:gd name="connsiteY5" fmla="*/ 24725 h 269994"/>
              <a:gd name="connsiteX6" fmla="*/ 83343 w 321469"/>
              <a:gd name="connsiteY6" fmla="*/ 105688 h 269994"/>
              <a:gd name="connsiteX7" fmla="*/ 88106 w 321469"/>
              <a:gd name="connsiteY7" fmla="*/ 269994 h 269994"/>
              <a:gd name="connsiteX8" fmla="*/ 26194 w 321469"/>
              <a:gd name="connsiteY8" fmla="*/ 143788 h 269994"/>
              <a:gd name="connsiteX9" fmla="*/ 0 w 321469"/>
              <a:gd name="connsiteY9" fmla="*/ 86638 h 269994"/>
              <a:gd name="connsiteX0" fmla="*/ 0 w 321469"/>
              <a:gd name="connsiteY0" fmla="*/ 87757 h 271113"/>
              <a:gd name="connsiteX1" fmla="*/ 40482 w 321469"/>
              <a:gd name="connsiteY1" fmla="*/ 82995 h 271113"/>
              <a:gd name="connsiteX2" fmla="*/ 142875 w 321469"/>
              <a:gd name="connsiteY2" fmla="*/ 4413 h 271113"/>
              <a:gd name="connsiteX3" fmla="*/ 283368 w 321469"/>
              <a:gd name="connsiteY3" fmla="*/ 23463 h 271113"/>
              <a:gd name="connsiteX4" fmla="*/ 321469 w 321469"/>
              <a:gd name="connsiteY4" fmla="*/ 92519 h 271113"/>
              <a:gd name="connsiteX5" fmla="*/ 209550 w 321469"/>
              <a:gd name="connsiteY5" fmla="*/ 25844 h 271113"/>
              <a:gd name="connsiteX6" fmla="*/ 83343 w 321469"/>
              <a:gd name="connsiteY6" fmla="*/ 106807 h 271113"/>
              <a:gd name="connsiteX7" fmla="*/ 88106 w 321469"/>
              <a:gd name="connsiteY7" fmla="*/ 271113 h 271113"/>
              <a:gd name="connsiteX8" fmla="*/ 26194 w 321469"/>
              <a:gd name="connsiteY8" fmla="*/ 144907 h 271113"/>
              <a:gd name="connsiteX9" fmla="*/ 0 w 321469"/>
              <a:gd name="connsiteY9" fmla="*/ 87757 h 271113"/>
              <a:gd name="connsiteX0" fmla="*/ 0 w 321469"/>
              <a:gd name="connsiteY0" fmla="*/ 93903 h 277259"/>
              <a:gd name="connsiteX1" fmla="*/ 40482 w 321469"/>
              <a:gd name="connsiteY1" fmla="*/ 89141 h 277259"/>
              <a:gd name="connsiteX2" fmla="*/ 142875 w 321469"/>
              <a:gd name="connsiteY2" fmla="*/ 10559 h 277259"/>
              <a:gd name="connsiteX3" fmla="*/ 283368 w 321469"/>
              <a:gd name="connsiteY3" fmla="*/ 29609 h 277259"/>
              <a:gd name="connsiteX4" fmla="*/ 321469 w 321469"/>
              <a:gd name="connsiteY4" fmla="*/ 98665 h 277259"/>
              <a:gd name="connsiteX5" fmla="*/ 209550 w 321469"/>
              <a:gd name="connsiteY5" fmla="*/ 31990 h 277259"/>
              <a:gd name="connsiteX6" fmla="*/ 83343 w 321469"/>
              <a:gd name="connsiteY6" fmla="*/ 112953 h 277259"/>
              <a:gd name="connsiteX7" fmla="*/ 88106 w 321469"/>
              <a:gd name="connsiteY7" fmla="*/ 277259 h 277259"/>
              <a:gd name="connsiteX8" fmla="*/ 26194 w 321469"/>
              <a:gd name="connsiteY8" fmla="*/ 151053 h 277259"/>
              <a:gd name="connsiteX9" fmla="*/ 0 w 321469"/>
              <a:gd name="connsiteY9" fmla="*/ 93903 h 277259"/>
              <a:gd name="connsiteX0" fmla="*/ 0 w 321469"/>
              <a:gd name="connsiteY0" fmla="*/ 94954 h 278310"/>
              <a:gd name="connsiteX1" fmla="*/ 40482 w 321469"/>
              <a:gd name="connsiteY1" fmla="*/ 90192 h 278310"/>
              <a:gd name="connsiteX2" fmla="*/ 142875 w 321469"/>
              <a:gd name="connsiteY2" fmla="*/ 11610 h 278310"/>
              <a:gd name="connsiteX3" fmla="*/ 283368 w 321469"/>
              <a:gd name="connsiteY3" fmla="*/ 30660 h 278310"/>
              <a:gd name="connsiteX4" fmla="*/ 321469 w 321469"/>
              <a:gd name="connsiteY4" fmla="*/ 99716 h 278310"/>
              <a:gd name="connsiteX5" fmla="*/ 209550 w 321469"/>
              <a:gd name="connsiteY5" fmla="*/ 33041 h 278310"/>
              <a:gd name="connsiteX6" fmla="*/ 83343 w 321469"/>
              <a:gd name="connsiteY6" fmla="*/ 114004 h 278310"/>
              <a:gd name="connsiteX7" fmla="*/ 88106 w 321469"/>
              <a:gd name="connsiteY7" fmla="*/ 278310 h 278310"/>
              <a:gd name="connsiteX8" fmla="*/ 26194 w 321469"/>
              <a:gd name="connsiteY8" fmla="*/ 152104 h 278310"/>
              <a:gd name="connsiteX9" fmla="*/ 0 w 321469"/>
              <a:gd name="connsiteY9" fmla="*/ 94954 h 27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469" h="278310">
                <a:moveTo>
                  <a:pt x="0" y="94954"/>
                </a:moveTo>
                <a:cubicBezTo>
                  <a:pt x="21034" y="94160"/>
                  <a:pt x="16670" y="104083"/>
                  <a:pt x="40482" y="90192"/>
                </a:cubicBezTo>
                <a:cubicBezTo>
                  <a:pt x="64295" y="76301"/>
                  <a:pt x="66855" y="36378"/>
                  <a:pt x="142875" y="11610"/>
                </a:cubicBezTo>
                <a:cubicBezTo>
                  <a:pt x="225461" y="-15297"/>
                  <a:pt x="257169" y="10283"/>
                  <a:pt x="283368" y="30660"/>
                </a:cubicBezTo>
                <a:cubicBezTo>
                  <a:pt x="308371" y="50107"/>
                  <a:pt x="318692" y="74316"/>
                  <a:pt x="321469" y="99716"/>
                </a:cubicBezTo>
                <a:cubicBezTo>
                  <a:pt x="293290" y="67967"/>
                  <a:pt x="277813" y="33041"/>
                  <a:pt x="209550" y="33041"/>
                </a:cubicBezTo>
                <a:cubicBezTo>
                  <a:pt x="169791" y="33041"/>
                  <a:pt x="105965" y="65982"/>
                  <a:pt x="83343" y="114004"/>
                </a:cubicBezTo>
                <a:cubicBezTo>
                  <a:pt x="63904" y="155269"/>
                  <a:pt x="65087" y="206080"/>
                  <a:pt x="88106" y="278310"/>
                </a:cubicBezTo>
                <a:cubicBezTo>
                  <a:pt x="32543" y="229098"/>
                  <a:pt x="32147" y="194569"/>
                  <a:pt x="26194" y="152104"/>
                </a:cubicBezTo>
                <a:cubicBezTo>
                  <a:pt x="20241" y="109639"/>
                  <a:pt x="9922" y="117180"/>
                  <a:pt x="0" y="94954"/>
                </a:cubicBezTo>
                <a:close/>
              </a:path>
            </a:pathLst>
          </a:custGeom>
          <a:solidFill>
            <a:srgbClr val="4C1E28"/>
          </a:solidFill>
          <a:ln w="9525" cap="rnd">
            <a:solidFill>
              <a:srgbClr val="4C1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7" name="フリーフォーム: 図形 236">
            <a:extLst>
              <a:ext uri="{FF2B5EF4-FFF2-40B4-BE49-F238E27FC236}">
                <a16:creationId xmlns:a16="http://schemas.microsoft.com/office/drawing/2014/main" id="{BA9AAED9-6AA7-4138-9BA1-7E3DDF75DEEA}"/>
              </a:ext>
            </a:extLst>
          </p:cNvPr>
          <p:cNvSpPr/>
          <p:nvPr/>
        </p:nvSpPr>
        <p:spPr>
          <a:xfrm rot="20126979">
            <a:off x="2901189" y="5031579"/>
            <a:ext cx="119396" cy="144856"/>
          </a:xfrm>
          <a:custGeom>
            <a:avLst/>
            <a:gdLst>
              <a:gd name="connsiteX0" fmla="*/ 82935 w 119396"/>
              <a:gd name="connsiteY0" fmla="*/ 5730 h 144856"/>
              <a:gd name="connsiteX1" fmla="*/ 119396 w 119396"/>
              <a:gd name="connsiteY1" fmla="*/ 72914 h 144856"/>
              <a:gd name="connsiteX2" fmla="*/ 114704 w 119396"/>
              <a:gd name="connsiteY2" fmla="*/ 101296 h 144856"/>
              <a:gd name="connsiteX3" fmla="*/ 103594 w 119396"/>
              <a:gd name="connsiteY3" fmla="*/ 121424 h 144856"/>
              <a:gd name="connsiteX4" fmla="*/ 77497 w 119396"/>
              <a:gd name="connsiteY4" fmla="*/ 115491 h 144856"/>
              <a:gd name="connsiteX5" fmla="*/ 57765 w 119396"/>
              <a:gd name="connsiteY5" fmla="*/ 132472 h 144856"/>
              <a:gd name="connsiteX6" fmla="*/ 55756 w 119396"/>
              <a:gd name="connsiteY6" fmla="*/ 144856 h 144856"/>
              <a:gd name="connsiteX7" fmla="*/ 36461 w 119396"/>
              <a:gd name="connsiteY7" fmla="*/ 140098 h 144856"/>
              <a:gd name="connsiteX8" fmla="*/ 0 w 119396"/>
              <a:gd name="connsiteY8" fmla="*/ 72914 h 144856"/>
              <a:gd name="connsiteX9" fmla="*/ 59698 w 119396"/>
              <a:gd name="connsiteY9" fmla="*/ 1 h 144856"/>
              <a:gd name="connsiteX10" fmla="*/ 82935 w 119396"/>
              <a:gd name="connsiteY10" fmla="*/ 5730 h 14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396" h="144856">
                <a:moveTo>
                  <a:pt x="82935" y="5730"/>
                </a:moveTo>
                <a:cubicBezTo>
                  <a:pt x="104362" y="16799"/>
                  <a:pt x="119396" y="42712"/>
                  <a:pt x="119396" y="72914"/>
                </a:cubicBezTo>
                <a:cubicBezTo>
                  <a:pt x="119396" y="82981"/>
                  <a:pt x="117726" y="92572"/>
                  <a:pt x="114704" y="101296"/>
                </a:cubicBezTo>
                <a:lnTo>
                  <a:pt x="103594" y="121424"/>
                </a:lnTo>
                <a:lnTo>
                  <a:pt x="77497" y="115491"/>
                </a:lnTo>
                <a:cubicBezTo>
                  <a:pt x="68419" y="117609"/>
                  <a:pt x="61298" y="123752"/>
                  <a:pt x="57765" y="132472"/>
                </a:cubicBezTo>
                <a:lnTo>
                  <a:pt x="55756" y="144856"/>
                </a:lnTo>
                <a:lnTo>
                  <a:pt x="36461" y="140098"/>
                </a:lnTo>
                <a:cubicBezTo>
                  <a:pt x="15034" y="129029"/>
                  <a:pt x="0" y="103116"/>
                  <a:pt x="0" y="72914"/>
                </a:cubicBezTo>
                <a:cubicBezTo>
                  <a:pt x="0" y="32646"/>
                  <a:pt x="26727" y="1"/>
                  <a:pt x="59698" y="1"/>
                </a:cubicBezTo>
                <a:cubicBezTo>
                  <a:pt x="67941" y="0"/>
                  <a:pt x="75793" y="2041"/>
                  <a:pt x="82935" y="5730"/>
                </a:cubicBezTo>
                <a:close/>
              </a:path>
            </a:pathLst>
          </a:custGeom>
          <a:solidFill>
            <a:srgbClr val="B59492">
              <a:alpha val="74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8" name="フリーフォーム: 図形 237">
            <a:extLst>
              <a:ext uri="{FF2B5EF4-FFF2-40B4-BE49-F238E27FC236}">
                <a16:creationId xmlns:a16="http://schemas.microsoft.com/office/drawing/2014/main" id="{7A4F2000-CA18-4169-9BED-F00E14421119}"/>
              </a:ext>
            </a:extLst>
          </p:cNvPr>
          <p:cNvSpPr/>
          <p:nvPr/>
        </p:nvSpPr>
        <p:spPr>
          <a:xfrm>
            <a:off x="2863723" y="5109112"/>
            <a:ext cx="41921" cy="57641"/>
          </a:xfrm>
          <a:custGeom>
            <a:avLst/>
            <a:gdLst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41921"/>
              <a:gd name="connsiteY0" fmla="*/ 0 h 57641"/>
              <a:gd name="connsiteX1" fmla="*/ 41921 w 41921"/>
              <a:gd name="connsiteY1" fmla="*/ 57641 h 5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21" h="57641">
                <a:moveTo>
                  <a:pt x="0" y="0"/>
                </a:moveTo>
                <a:cubicBezTo>
                  <a:pt x="6114" y="27074"/>
                  <a:pt x="25327" y="38427"/>
                  <a:pt x="41921" y="57641"/>
                </a:cubicBezTo>
              </a:path>
            </a:pathLst>
          </a:custGeom>
          <a:noFill/>
          <a:ln w="19050" cap="rnd">
            <a:solidFill>
              <a:srgbClr val="B99E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フリーフォーム: 図形 238">
            <a:extLst>
              <a:ext uri="{FF2B5EF4-FFF2-40B4-BE49-F238E27FC236}">
                <a16:creationId xmlns:a16="http://schemas.microsoft.com/office/drawing/2014/main" id="{4D719969-2861-4986-A292-7A19852375E6}"/>
              </a:ext>
            </a:extLst>
          </p:cNvPr>
          <p:cNvSpPr/>
          <p:nvPr/>
        </p:nvSpPr>
        <p:spPr>
          <a:xfrm>
            <a:off x="2840775" y="5015564"/>
            <a:ext cx="154420" cy="99361"/>
          </a:xfrm>
          <a:custGeom>
            <a:avLst/>
            <a:gdLst>
              <a:gd name="connsiteX0" fmla="*/ 32007 w 158312"/>
              <a:gd name="connsiteY0" fmla="*/ 84381 h 84381"/>
              <a:gd name="connsiteX1" fmla="*/ 8194 w 158312"/>
              <a:gd name="connsiteY1" fmla="*/ 3419 h 84381"/>
              <a:gd name="connsiteX2" fmla="*/ 155832 w 158312"/>
              <a:gd name="connsiteY2" fmla="*/ 15325 h 84381"/>
              <a:gd name="connsiteX3" fmla="*/ 86775 w 158312"/>
              <a:gd name="connsiteY3" fmla="*/ 17706 h 84381"/>
              <a:gd name="connsiteX0" fmla="*/ 32007 w 172517"/>
              <a:gd name="connsiteY0" fmla="*/ 92719 h 92719"/>
              <a:gd name="connsiteX1" fmla="*/ 8194 w 172517"/>
              <a:gd name="connsiteY1" fmla="*/ 11757 h 92719"/>
              <a:gd name="connsiteX2" fmla="*/ 155832 w 172517"/>
              <a:gd name="connsiteY2" fmla="*/ 23663 h 92719"/>
              <a:gd name="connsiteX3" fmla="*/ 86775 w 172517"/>
              <a:gd name="connsiteY3" fmla="*/ 26044 h 92719"/>
              <a:gd name="connsiteX0" fmla="*/ 32007 w 166781"/>
              <a:gd name="connsiteY0" fmla="*/ 89360 h 89360"/>
              <a:gd name="connsiteX1" fmla="*/ 8194 w 166781"/>
              <a:gd name="connsiteY1" fmla="*/ 8398 h 89360"/>
              <a:gd name="connsiteX2" fmla="*/ 155832 w 166781"/>
              <a:gd name="connsiteY2" fmla="*/ 20304 h 89360"/>
              <a:gd name="connsiteX3" fmla="*/ 86775 w 166781"/>
              <a:gd name="connsiteY3" fmla="*/ 22685 h 89360"/>
              <a:gd name="connsiteX0" fmla="*/ 21489 w 147121"/>
              <a:gd name="connsiteY0" fmla="*/ 97673 h 97673"/>
              <a:gd name="connsiteX1" fmla="*/ 11964 w 147121"/>
              <a:gd name="connsiteY1" fmla="*/ 2424 h 97673"/>
              <a:gd name="connsiteX2" fmla="*/ 145314 w 147121"/>
              <a:gd name="connsiteY2" fmla="*/ 28617 h 97673"/>
              <a:gd name="connsiteX3" fmla="*/ 76257 w 147121"/>
              <a:gd name="connsiteY3" fmla="*/ 30998 h 97673"/>
              <a:gd name="connsiteX0" fmla="*/ 21489 w 154420"/>
              <a:gd name="connsiteY0" fmla="*/ 99361 h 99361"/>
              <a:gd name="connsiteX1" fmla="*/ 11964 w 154420"/>
              <a:gd name="connsiteY1" fmla="*/ 4112 h 99361"/>
              <a:gd name="connsiteX2" fmla="*/ 145314 w 154420"/>
              <a:gd name="connsiteY2" fmla="*/ 30305 h 99361"/>
              <a:gd name="connsiteX3" fmla="*/ 76257 w 154420"/>
              <a:gd name="connsiteY3" fmla="*/ 32686 h 9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20" h="99361">
                <a:moveTo>
                  <a:pt x="21489" y="99361"/>
                </a:moveTo>
                <a:cubicBezTo>
                  <a:pt x="-736" y="64634"/>
                  <a:pt x="-8673" y="15621"/>
                  <a:pt x="11964" y="4112"/>
                </a:cubicBezTo>
                <a:cubicBezTo>
                  <a:pt x="32601" y="-7397"/>
                  <a:pt x="113168" y="6493"/>
                  <a:pt x="145314" y="30305"/>
                </a:cubicBezTo>
                <a:cubicBezTo>
                  <a:pt x="177460" y="54117"/>
                  <a:pt x="117334" y="32686"/>
                  <a:pt x="76257" y="32686"/>
                </a:cubicBezTo>
              </a:path>
            </a:pathLst>
          </a:custGeom>
          <a:noFill/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フリーフォーム: 図形 239">
            <a:extLst>
              <a:ext uri="{FF2B5EF4-FFF2-40B4-BE49-F238E27FC236}">
                <a16:creationId xmlns:a16="http://schemas.microsoft.com/office/drawing/2014/main" id="{4F9C1856-4E0B-40D6-BBA0-46392ADD3520}"/>
              </a:ext>
            </a:extLst>
          </p:cNvPr>
          <p:cNvSpPr/>
          <p:nvPr/>
        </p:nvSpPr>
        <p:spPr>
          <a:xfrm rot="20329401">
            <a:off x="3034956" y="5204770"/>
            <a:ext cx="25215" cy="42739"/>
          </a:xfrm>
          <a:custGeom>
            <a:avLst/>
            <a:gdLst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41921"/>
              <a:gd name="connsiteY0" fmla="*/ 0 h 57641"/>
              <a:gd name="connsiteX1" fmla="*/ 41921 w 41921"/>
              <a:gd name="connsiteY1" fmla="*/ 57641 h 57641"/>
              <a:gd name="connsiteX0" fmla="*/ 0 w 25215"/>
              <a:gd name="connsiteY0" fmla="*/ 0 h 42739"/>
              <a:gd name="connsiteX1" fmla="*/ 25215 w 25215"/>
              <a:gd name="connsiteY1" fmla="*/ 42739 h 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15" h="42739">
                <a:moveTo>
                  <a:pt x="0" y="0"/>
                </a:moveTo>
                <a:cubicBezTo>
                  <a:pt x="6114" y="27074"/>
                  <a:pt x="8621" y="23525"/>
                  <a:pt x="25215" y="42739"/>
                </a:cubicBezTo>
              </a:path>
            </a:pathLst>
          </a:custGeom>
          <a:noFill/>
          <a:ln w="19050" cap="rnd">
            <a:solidFill>
              <a:srgbClr val="B99E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フリーフォーム: 図形 240">
            <a:extLst>
              <a:ext uri="{FF2B5EF4-FFF2-40B4-BE49-F238E27FC236}">
                <a16:creationId xmlns:a16="http://schemas.microsoft.com/office/drawing/2014/main" id="{6D451091-07C4-4B5C-92D7-8D6A2750558B}"/>
              </a:ext>
            </a:extLst>
          </p:cNvPr>
          <p:cNvSpPr/>
          <p:nvPr/>
        </p:nvSpPr>
        <p:spPr>
          <a:xfrm>
            <a:off x="2984049" y="5128585"/>
            <a:ext cx="61569" cy="81590"/>
          </a:xfrm>
          <a:custGeom>
            <a:avLst/>
            <a:gdLst>
              <a:gd name="connsiteX0" fmla="*/ 19050 w 23235"/>
              <a:gd name="connsiteY0" fmla="*/ 80962 h 80962"/>
              <a:gd name="connsiteX1" fmla="*/ 0 w 23235"/>
              <a:gd name="connsiteY1" fmla="*/ 0 h 80962"/>
              <a:gd name="connsiteX0" fmla="*/ 36179 w 36179"/>
              <a:gd name="connsiteY0" fmla="*/ 80962 h 80962"/>
              <a:gd name="connsiteX1" fmla="*/ 17129 w 36179"/>
              <a:gd name="connsiteY1" fmla="*/ 0 h 80962"/>
              <a:gd name="connsiteX0" fmla="*/ 61569 w 61569"/>
              <a:gd name="connsiteY0" fmla="*/ 81590 h 81590"/>
              <a:gd name="connsiteX1" fmla="*/ 42519 w 61569"/>
              <a:gd name="connsiteY1" fmla="*/ 628 h 8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569" h="81590">
                <a:moveTo>
                  <a:pt x="61569" y="81590"/>
                </a:moveTo>
                <a:cubicBezTo>
                  <a:pt x="-23561" y="62144"/>
                  <a:pt x="-11059" y="-7309"/>
                  <a:pt x="42519" y="628"/>
                </a:cubicBezTo>
              </a:path>
            </a:pathLst>
          </a:custGeom>
          <a:noFill/>
          <a:ln w="19050" cap="rnd">
            <a:solidFill>
              <a:srgbClr val="53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フリーフォーム: 図形 250">
            <a:extLst>
              <a:ext uri="{FF2B5EF4-FFF2-40B4-BE49-F238E27FC236}">
                <a16:creationId xmlns:a16="http://schemas.microsoft.com/office/drawing/2014/main" id="{3685591C-0D56-44A6-8431-6F63100D3738}"/>
              </a:ext>
            </a:extLst>
          </p:cNvPr>
          <p:cNvSpPr/>
          <p:nvPr/>
        </p:nvSpPr>
        <p:spPr>
          <a:xfrm>
            <a:off x="5464969" y="6586538"/>
            <a:ext cx="1895475" cy="640556"/>
          </a:xfrm>
          <a:custGeom>
            <a:avLst/>
            <a:gdLst>
              <a:gd name="connsiteX0" fmla="*/ 0 w 1895475"/>
              <a:gd name="connsiteY0" fmla="*/ 2381 h 631031"/>
              <a:gd name="connsiteX1" fmla="*/ 102394 w 1895475"/>
              <a:gd name="connsiteY1" fmla="*/ 0 h 631031"/>
              <a:gd name="connsiteX2" fmla="*/ 245269 w 1895475"/>
              <a:gd name="connsiteY2" fmla="*/ 50006 h 631031"/>
              <a:gd name="connsiteX3" fmla="*/ 481012 w 1895475"/>
              <a:gd name="connsiteY3" fmla="*/ 119062 h 631031"/>
              <a:gd name="connsiteX4" fmla="*/ 550069 w 1895475"/>
              <a:gd name="connsiteY4" fmla="*/ 185737 h 631031"/>
              <a:gd name="connsiteX5" fmla="*/ 564356 w 1895475"/>
              <a:gd name="connsiteY5" fmla="*/ 261937 h 631031"/>
              <a:gd name="connsiteX6" fmla="*/ 647700 w 1895475"/>
              <a:gd name="connsiteY6" fmla="*/ 316706 h 631031"/>
              <a:gd name="connsiteX7" fmla="*/ 771525 w 1895475"/>
              <a:gd name="connsiteY7" fmla="*/ 330993 h 631031"/>
              <a:gd name="connsiteX8" fmla="*/ 823912 w 1895475"/>
              <a:gd name="connsiteY8" fmla="*/ 411956 h 631031"/>
              <a:gd name="connsiteX9" fmla="*/ 1047750 w 1895475"/>
              <a:gd name="connsiteY9" fmla="*/ 383381 h 631031"/>
              <a:gd name="connsiteX10" fmla="*/ 1209675 w 1895475"/>
              <a:gd name="connsiteY10" fmla="*/ 426243 h 631031"/>
              <a:gd name="connsiteX11" fmla="*/ 1319212 w 1895475"/>
              <a:gd name="connsiteY11" fmla="*/ 504825 h 631031"/>
              <a:gd name="connsiteX12" fmla="*/ 1404937 w 1895475"/>
              <a:gd name="connsiteY12" fmla="*/ 547687 h 631031"/>
              <a:gd name="connsiteX13" fmla="*/ 1631156 w 1895475"/>
              <a:gd name="connsiteY13" fmla="*/ 559593 h 631031"/>
              <a:gd name="connsiteX14" fmla="*/ 1747837 w 1895475"/>
              <a:gd name="connsiteY14" fmla="*/ 559593 h 631031"/>
              <a:gd name="connsiteX15" fmla="*/ 1895475 w 1895475"/>
              <a:gd name="connsiteY15" fmla="*/ 590550 h 631031"/>
              <a:gd name="connsiteX16" fmla="*/ 1745456 w 1895475"/>
              <a:gd name="connsiteY16" fmla="*/ 590550 h 631031"/>
              <a:gd name="connsiteX17" fmla="*/ 1688306 w 1895475"/>
              <a:gd name="connsiteY17" fmla="*/ 628650 h 631031"/>
              <a:gd name="connsiteX18" fmla="*/ 1612106 w 1895475"/>
              <a:gd name="connsiteY18" fmla="*/ 604837 h 631031"/>
              <a:gd name="connsiteX19" fmla="*/ 1485900 w 1895475"/>
              <a:gd name="connsiteY19" fmla="*/ 616743 h 631031"/>
              <a:gd name="connsiteX20" fmla="*/ 1395412 w 1895475"/>
              <a:gd name="connsiteY20" fmla="*/ 609600 h 631031"/>
              <a:gd name="connsiteX21" fmla="*/ 1328737 w 1895475"/>
              <a:gd name="connsiteY21" fmla="*/ 566737 h 631031"/>
              <a:gd name="connsiteX22" fmla="*/ 1266825 w 1895475"/>
              <a:gd name="connsiteY22" fmla="*/ 614362 h 631031"/>
              <a:gd name="connsiteX23" fmla="*/ 1185862 w 1895475"/>
              <a:gd name="connsiteY23" fmla="*/ 631031 h 631031"/>
              <a:gd name="connsiteX24" fmla="*/ 1116806 w 1895475"/>
              <a:gd name="connsiteY24" fmla="*/ 592931 h 631031"/>
              <a:gd name="connsiteX25" fmla="*/ 802481 w 1895475"/>
              <a:gd name="connsiteY25" fmla="*/ 592931 h 631031"/>
              <a:gd name="connsiteX26" fmla="*/ 781050 w 1895475"/>
              <a:gd name="connsiteY26" fmla="*/ 550068 h 631031"/>
              <a:gd name="connsiteX27" fmla="*/ 762000 w 1895475"/>
              <a:gd name="connsiteY27" fmla="*/ 488156 h 631031"/>
              <a:gd name="connsiteX28" fmla="*/ 678656 w 1895475"/>
              <a:gd name="connsiteY28" fmla="*/ 452437 h 631031"/>
              <a:gd name="connsiteX29" fmla="*/ 554831 w 1895475"/>
              <a:gd name="connsiteY29" fmla="*/ 447675 h 631031"/>
              <a:gd name="connsiteX30" fmla="*/ 545306 w 1895475"/>
              <a:gd name="connsiteY30" fmla="*/ 445293 h 631031"/>
              <a:gd name="connsiteX31" fmla="*/ 511969 w 1895475"/>
              <a:gd name="connsiteY31" fmla="*/ 328612 h 631031"/>
              <a:gd name="connsiteX32" fmla="*/ 442912 w 1895475"/>
              <a:gd name="connsiteY32" fmla="*/ 242887 h 631031"/>
              <a:gd name="connsiteX33" fmla="*/ 338137 w 1895475"/>
              <a:gd name="connsiteY33" fmla="*/ 192881 h 631031"/>
              <a:gd name="connsiteX34" fmla="*/ 242887 w 1895475"/>
              <a:gd name="connsiteY34" fmla="*/ 183356 h 631031"/>
              <a:gd name="connsiteX35" fmla="*/ 250031 w 1895475"/>
              <a:gd name="connsiteY35" fmla="*/ 152400 h 631031"/>
              <a:gd name="connsiteX36" fmla="*/ 178594 w 1895475"/>
              <a:gd name="connsiteY36" fmla="*/ 111918 h 631031"/>
              <a:gd name="connsiteX37" fmla="*/ 116681 w 1895475"/>
              <a:gd name="connsiteY37" fmla="*/ 61912 h 631031"/>
              <a:gd name="connsiteX38" fmla="*/ 85725 w 1895475"/>
              <a:gd name="connsiteY38" fmla="*/ 26193 h 631031"/>
              <a:gd name="connsiteX39" fmla="*/ 0 w 1895475"/>
              <a:gd name="connsiteY39" fmla="*/ 2381 h 631031"/>
              <a:gd name="connsiteX0" fmla="*/ 0 w 1895475"/>
              <a:gd name="connsiteY0" fmla="*/ 2381 h 631031"/>
              <a:gd name="connsiteX1" fmla="*/ 102394 w 1895475"/>
              <a:gd name="connsiteY1" fmla="*/ 0 h 631031"/>
              <a:gd name="connsiteX2" fmla="*/ 245269 w 1895475"/>
              <a:gd name="connsiteY2" fmla="*/ 50006 h 631031"/>
              <a:gd name="connsiteX3" fmla="*/ 481012 w 1895475"/>
              <a:gd name="connsiteY3" fmla="*/ 119062 h 631031"/>
              <a:gd name="connsiteX4" fmla="*/ 550069 w 1895475"/>
              <a:gd name="connsiteY4" fmla="*/ 185737 h 631031"/>
              <a:gd name="connsiteX5" fmla="*/ 664369 w 1895475"/>
              <a:gd name="connsiteY5" fmla="*/ 252412 h 631031"/>
              <a:gd name="connsiteX6" fmla="*/ 647700 w 1895475"/>
              <a:gd name="connsiteY6" fmla="*/ 316706 h 631031"/>
              <a:gd name="connsiteX7" fmla="*/ 771525 w 1895475"/>
              <a:gd name="connsiteY7" fmla="*/ 330993 h 631031"/>
              <a:gd name="connsiteX8" fmla="*/ 823912 w 1895475"/>
              <a:gd name="connsiteY8" fmla="*/ 411956 h 631031"/>
              <a:gd name="connsiteX9" fmla="*/ 1047750 w 1895475"/>
              <a:gd name="connsiteY9" fmla="*/ 383381 h 631031"/>
              <a:gd name="connsiteX10" fmla="*/ 1209675 w 1895475"/>
              <a:gd name="connsiteY10" fmla="*/ 426243 h 631031"/>
              <a:gd name="connsiteX11" fmla="*/ 1319212 w 1895475"/>
              <a:gd name="connsiteY11" fmla="*/ 504825 h 631031"/>
              <a:gd name="connsiteX12" fmla="*/ 1404937 w 1895475"/>
              <a:gd name="connsiteY12" fmla="*/ 547687 h 631031"/>
              <a:gd name="connsiteX13" fmla="*/ 1631156 w 1895475"/>
              <a:gd name="connsiteY13" fmla="*/ 559593 h 631031"/>
              <a:gd name="connsiteX14" fmla="*/ 1747837 w 1895475"/>
              <a:gd name="connsiteY14" fmla="*/ 559593 h 631031"/>
              <a:gd name="connsiteX15" fmla="*/ 1895475 w 1895475"/>
              <a:gd name="connsiteY15" fmla="*/ 590550 h 631031"/>
              <a:gd name="connsiteX16" fmla="*/ 1745456 w 1895475"/>
              <a:gd name="connsiteY16" fmla="*/ 590550 h 631031"/>
              <a:gd name="connsiteX17" fmla="*/ 1688306 w 1895475"/>
              <a:gd name="connsiteY17" fmla="*/ 628650 h 631031"/>
              <a:gd name="connsiteX18" fmla="*/ 1612106 w 1895475"/>
              <a:gd name="connsiteY18" fmla="*/ 604837 h 631031"/>
              <a:gd name="connsiteX19" fmla="*/ 1485900 w 1895475"/>
              <a:gd name="connsiteY19" fmla="*/ 616743 h 631031"/>
              <a:gd name="connsiteX20" fmla="*/ 1395412 w 1895475"/>
              <a:gd name="connsiteY20" fmla="*/ 609600 h 631031"/>
              <a:gd name="connsiteX21" fmla="*/ 1328737 w 1895475"/>
              <a:gd name="connsiteY21" fmla="*/ 566737 h 631031"/>
              <a:gd name="connsiteX22" fmla="*/ 1266825 w 1895475"/>
              <a:gd name="connsiteY22" fmla="*/ 614362 h 631031"/>
              <a:gd name="connsiteX23" fmla="*/ 1185862 w 1895475"/>
              <a:gd name="connsiteY23" fmla="*/ 631031 h 631031"/>
              <a:gd name="connsiteX24" fmla="*/ 1116806 w 1895475"/>
              <a:gd name="connsiteY24" fmla="*/ 592931 h 631031"/>
              <a:gd name="connsiteX25" fmla="*/ 802481 w 1895475"/>
              <a:gd name="connsiteY25" fmla="*/ 592931 h 631031"/>
              <a:gd name="connsiteX26" fmla="*/ 781050 w 1895475"/>
              <a:gd name="connsiteY26" fmla="*/ 550068 h 631031"/>
              <a:gd name="connsiteX27" fmla="*/ 762000 w 1895475"/>
              <a:gd name="connsiteY27" fmla="*/ 488156 h 631031"/>
              <a:gd name="connsiteX28" fmla="*/ 678656 w 1895475"/>
              <a:gd name="connsiteY28" fmla="*/ 452437 h 631031"/>
              <a:gd name="connsiteX29" fmla="*/ 554831 w 1895475"/>
              <a:gd name="connsiteY29" fmla="*/ 447675 h 631031"/>
              <a:gd name="connsiteX30" fmla="*/ 545306 w 1895475"/>
              <a:gd name="connsiteY30" fmla="*/ 445293 h 631031"/>
              <a:gd name="connsiteX31" fmla="*/ 511969 w 1895475"/>
              <a:gd name="connsiteY31" fmla="*/ 328612 h 631031"/>
              <a:gd name="connsiteX32" fmla="*/ 442912 w 1895475"/>
              <a:gd name="connsiteY32" fmla="*/ 242887 h 631031"/>
              <a:gd name="connsiteX33" fmla="*/ 338137 w 1895475"/>
              <a:gd name="connsiteY33" fmla="*/ 192881 h 631031"/>
              <a:gd name="connsiteX34" fmla="*/ 242887 w 1895475"/>
              <a:gd name="connsiteY34" fmla="*/ 183356 h 631031"/>
              <a:gd name="connsiteX35" fmla="*/ 250031 w 1895475"/>
              <a:gd name="connsiteY35" fmla="*/ 152400 h 631031"/>
              <a:gd name="connsiteX36" fmla="*/ 178594 w 1895475"/>
              <a:gd name="connsiteY36" fmla="*/ 111918 h 631031"/>
              <a:gd name="connsiteX37" fmla="*/ 116681 w 1895475"/>
              <a:gd name="connsiteY37" fmla="*/ 61912 h 631031"/>
              <a:gd name="connsiteX38" fmla="*/ 85725 w 1895475"/>
              <a:gd name="connsiteY38" fmla="*/ 26193 h 631031"/>
              <a:gd name="connsiteX39" fmla="*/ 0 w 1895475"/>
              <a:gd name="connsiteY39" fmla="*/ 2381 h 631031"/>
              <a:gd name="connsiteX0" fmla="*/ 0 w 1895475"/>
              <a:gd name="connsiteY0" fmla="*/ 2381 h 631031"/>
              <a:gd name="connsiteX1" fmla="*/ 102394 w 1895475"/>
              <a:gd name="connsiteY1" fmla="*/ 0 h 631031"/>
              <a:gd name="connsiteX2" fmla="*/ 245269 w 1895475"/>
              <a:gd name="connsiteY2" fmla="*/ 50006 h 631031"/>
              <a:gd name="connsiteX3" fmla="*/ 481012 w 1895475"/>
              <a:gd name="connsiteY3" fmla="*/ 119062 h 631031"/>
              <a:gd name="connsiteX4" fmla="*/ 550069 w 1895475"/>
              <a:gd name="connsiteY4" fmla="*/ 185737 h 631031"/>
              <a:gd name="connsiteX5" fmla="*/ 664369 w 1895475"/>
              <a:gd name="connsiteY5" fmla="*/ 252412 h 631031"/>
              <a:gd name="connsiteX6" fmla="*/ 647700 w 1895475"/>
              <a:gd name="connsiteY6" fmla="*/ 316706 h 631031"/>
              <a:gd name="connsiteX7" fmla="*/ 771525 w 1895475"/>
              <a:gd name="connsiteY7" fmla="*/ 330993 h 631031"/>
              <a:gd name="connsiteX8" fmla="*/ 881062 w 1895475"/>
              <a:gd name="connsiteY8" fmla="*/ 330993 h 631031"/>
              <a:gd name="connsiteX9" fmla="*/ 1047750 w 1895475"/>
              <a:gd name="connsiteY9" fmla="*/ 383381 h 631031"/>
              <a:gd name="connsiteX10" fmla="*/ 1209675 w 1895475"/>
              <a:gd name="connsiteY10" fmla="*/ 426243 h 631031"/>
              <a:gd name="connsiteX11" fmla="*/ 1319212 w 1895475"/>
              <a:gd name="connsiteY11" fmla="*/ 504825 h 631031"/>
              <a:gd name="connsiteX12" fmla="*/ 1404937 w 1895475"/>
              <a:gd name="connsiteY12" fmla="*/ 547687 h 631031"/>
              <a:gd name="connsiteX13" fmla="*/ 1631156 w 1895475"/>
              <a:gd name="connsiteY13" fmla="*/ 559593 h 631031"/>
              <a:gd name="connsiteX14" fmla="*/ 1747837 w 1895475"/>
              <a:gd name="connsiteY14" fmla="*/ 559593 h 631031"/>
              <a:gd name="connsiteX15" fmla="*/ 1895475 w 1895475"/>
              <a:gd name="connsiteY15" fmla="*/ 590550 h 631031"/>
              <a:gd name="connsiteX16" fmla="*/ 1745456 w 1895475"/>
              <a:gd name="connsiteY16" fmla="*/ 590550 h 631031"/>
              <a:gd name="connsiteX17" fmla="*/ 1688306 w 1895475"/>
              <a:gd name="connsiteY17" fmla="*/ 628650 h 631031"/>
              <a:gd name="connsiteX18" fmla="*/ 1612106 w 1895475"/>
              <a:gd name="connsiteY18" fmla="*/ 604837 h 631031"/>
              <a:gd name="connsiteX19" fmla="*/ 1485900 w 1895475"/>
              <a:gd name="connsiteY19" fmla="*/ 616743 h 631031"/>
              <a:gd name="connsiteX20" fmla="*/ 1395412 w 1895475"/>
              <a:gd name="connsiteY20" fmla="*/ 609600 h 631031"/>
              <a:gd name="connsiteX21" fmla="*/ 1328737 w 1895475"/>
              <a:gd name="connsiteY21" fmla="*/ 566737 h 631031"/>
              <a:gd name="connsiteX22" fmla="*/ 1266825 w 1895475"/>
              <a:gd name="connsiteY22" fmla="*/ 614362 h 631031"/>
              <a:gd name="connsiteX23" fmla="*/ 1185862 w 1895475"/>
              <a:gd name="connsiteY23" fmla="*/ 631031 h 631031"/>
              <a:gd name="connsiteX24" fmla="*/ 1116806 w 1895475"/>
              <a:gd name="connsiteY24" fmla="*/ 592931 h 631031"/>
              <a:gd name="connsiteX25" fmla="*/ 802481 w 1895475"/>
              <a:gd name="connsiteY25" fmla="*/ 592931 h 631031"/>
              <a:gd name="connsiteX26" fmla="*/ 781050 w 1895475"/>
              <a:gd name="connsiteY26" fmla="*/ 550068 h 631031"/>
              <a:gd name="connsiteX27" fmla="*/ 762000 w 1895475"/>
              <a:gd name="connsiteY27" fmla="*/ 488156 h 631031"/>
              <a:gd name="connsiteX28" fmla="*/ 678656 w 1895475"/>
              <a:gd name="connsiteY28" fmla="*/ 452437 h 631031"/>
              <a:gd name="connsiteX29" fmla="*/ 554831 w 1895475"/>
              <a:gd name="connsiteY29" fmla="*/ 447675 h 631031"/>
              <a:gd name="connsiteX30" fmla="*/ 545306 w 1895475"/>
              <a:gd name="connsiteY30" fmla="*/ 445293 h 631031"/>
              <a:gd name="connsiteX31" fmla="*/ 511969 w 1895475"/>
              <a:gd name="connsiteY31" fmla="*/ 328612 h 631031"/>
              <a:gd name="connsiteX32" fmla="*/ 442912 w 1895475"/>
              <a:gd name="connsiteY32" fmla="*/ 242887 h 631031"/>
              <a:gd name="connsiteX33" fmla="*/ 338137 w 1895475"/>
              <a:gd name="connsiteY33" fmla="*/ 192881 h 631031"/>
              <a:gd name="connsiteX34" fmla="*/ 242887 w 1895475"/>
              <a:gd name="connsiteY34" fmla="*/ 183356 h 631031"/>
              <a:gd name="connsiteX35" fmla="*/ 250031 w 1895475"/>
              <a:gd name="connsiteY35" fmla="*/ 152400 h 631031"/>
              <a:gd name="connsiteX36" fmla="*/ 178594 w 1895475"/>
              <a:gd name="connsiteY36" fmla="*/ 111918 h 631031"/>
              <a:gd name="connsiteX37" fmla="*/ 116681 w 1895475"/>
              <a:gd name="connsiteY37" fmla="*/ 61912 h 631031"/>
              <a:gd name="connsiteX38" fmla="*/ 85725 w 1895475"/>
              <a:gd name="connsiteY38" fmla="*/ 26193 h 631031"/>
              <a:gd name="connsiteX39" fmla="*/ 0 w 1895475"/>
              <a:gd name="connsiteY39" fmla="*/ 2381 h 631031"/>
              <a:gd name="connsiteX0" fmla="*/ 0 w 1895475"/>
              <a:gd name="connsiteY0" fmla="*/ 2381 h 631031"/>
              <a:gd name="connsiteX1" fmla="*/ 102394 w 1895475"/>
              <a:gd name="connsiteY1" fmla="*/ 0 h 631031"/>
              <a:gd name="connsiteX2" fmla="*/ 252413 w 1895475"/>
              <a:gd name="connsiteY2" fmla="*/ 30956 h 631031"/>
              <a:gd name="connsiteX3" fmla="*/ 481012 w 1895475"/>
              <a:gd name="connsiteY3" fmla="*/ 119062 h 631031"/>
              <a:gd name="connsiteX4" fmla="*/ 550069 w 1895475"/>
              <a:gd name="connsiteY4" fmla="*/ 185737 h 631031"/>
              <a:gd name="connsiteX5" fmla="*/ 664369 w 1895475"/>
              <a:gd name="connsiteY5" fmla="*/ 252412 h 631031"/>
              <a:gd name="connsiteX6" fmla="*/ 647700 w 1895475"/>
              <a:gd name="connsiteY6" fmla="*/ 316706 h 631031"/>
              <a:gd name="connsiteX7" fmla="*/ 771525 w 1895475"/>
              <a:gd name="connsiteY7" fmla="*/ 330993 h 631031"/>
              <a:gd name="connsiteX8" fmla="*/ 881062 w 1895475"/>
              <a:gd name="connsiteY8" fmla="*/ 330993 h 631031"/>
              <a:gd name="connsiteX9" fmla="*/ 1047750 w 1895475"/>
              <a:gd name="connsiteY9" fmla="*/ 383381 h 631031"/>
              <a:gd name="connsiteX10" fmla="*/ 1209675 w 1895475"/>
              <a:gd name="connsiteY10" fmla="*/ 426243 h 631031"/>
              <a:gd name="connsiteX11" fmla="*/ 1319212 w 1895475"/>
              <a:gd name="connsiteY11" fmla="*/ 504825 h 631031"/>
              <a:gd name="connsiteX12" fmla="*/ 1404937 w 1895475"/>
              <a:gd name="connsiteY12" fmla="*/ 547687 h 631031"/>
              <a:gd name="connsiteX13" fmla="*/ 1631156 w 1895475"/>
              <a:gd name="connsiteY13" fmla="*/ 559593 h 631031"/>
              <a:gd name="connsiteX14" fmla="*/ 1747837 w 1895475"/>
              <a:gd name="connsiteY14" fmla="*/ 559593 h 631031"/>
              <a:gd name="connsiteX15" fmla="*/ 1895475 w 1895475"/>
              <a:gd name="connsiteY15" fmla="*/ 590550 h 631031"/>
              <a:gd name="connsiteX16" fmla="*/ 1745456 w 1895475"/>
              <a:gd name="connsiteY16" fmla="*/ 590550 h 631031"/>
              <a:gd name="connsiteX17" fmla="*/ 1688306 w 1895475"/>
              <a:gd name="connsiteY17" fmla="*/ 628650 h 631031"/>
              <a:gd name="connsiteX18" fmla="*/ 1612106 w 1895475"/>
              <a:gd name="connsiteY18" fmla="*/ 604837 h 631031"/>
              <a:gd name="connsiteX19" fmla="*/ 1485900 w 1895475"/>
              <a:gd name="connsiteY19" fmla="*/ 616743 h 631031"/>
              <a:gd name="connsiteX20" fmla="*/ 1395412 w 1895475"/>
              <a:gd name="connsiteY20" fmla="*/ 609600 h 631031"/>
              <a:gd name="connsiteX21" fmla="*/ 1328737 w 1895475"/>
              <a:gd name="connsiteY21" fmla="*/ 566737 h 631031"/>
              <a:gd name="connsiteX22" fmla="*/ 1266825 w 1895475"/>
              <a:gd name="connsiteY22" fmla="*/ 614362 h 631031"/>
              <a:gd name="connsiteX23" fmla="*/ 1185862 w 1895475"/>
              <a:gd name="connsiteY23" fmla="*/ 631031 h 631031"/>
              <a:gd name="connsiteX24" fmla="*/ 1116806 w 1895475"/>
              <a:gd name="connsiteY24" fmla="*/ 592931 h 631031"/>
              <a:gd name="connsiteX25" fmla="*/ 802481 w 1895475"/>
              <a:gd name="connsiteY25" fmla="*/ 592931 h 631031"/>
              <a:gd name="connsiteX26" fmla="*/ 781050 w 1895475"/>
              <a:gd name="connsiteY26" fmla="*/ 550068 h 631031"/>
              <a:gd name="connsiteX27" fmla="*/ 762000 w 1895475"/>
              <a:gd name="connsiteY27" fmla="*/ 488156 h 631031"/>
              <a:gd name="connsiteX28" fmla="*/ 678656 w 1895475"/>
              <a:gd name="connsiteY28" fmla="*/ 452437 h 631031"/>
              <a:gd name="connsiteX29" fmla="*/ 554831 w 1895475"/>
              <a:gd name="connsiteY29" fmla="*/ 447675 h 631031"/>
              <a:gd name="connsiteX30" fmla="*/ 545306 w 1895475"/>
              <a:gd name="connsiteY30" fmla="*/ 445293 h 631031"/>
              <a:gd name="connsiteX31" fmla="*/ 511969 w 1895475"/>
              <a:gd name="connsiteY31" fmla="*/ 328612 h 631031"/>
              <a:gd name="connsiteX32" fmla="*/ 442912 w 1895475"/>
              <a:gd name="connsiteY32" fmla="*/ 242887 h 631031"/>
              <a:gd name="connsiteX33" fmla="*/ 338137 w 1895475"/>
              <a:gd name="connsiteY33" fmla="*/ 192881 h 631031"/>
              <a:gd name="connsiteX34" fmla="*/ 242887 w 1895475"/>
              <a:gd name="connsiteY34" fmla="*/ 183356 h 631031"/>
              <a:gd name="connsiteX35" fmla="*/ 250031 w 1895475"/>
              <a:gd name="connsiteY35" fmla="*/ 152400 h 631031"/>
              <a:gd name="connsiteX36" fmla="*/ 178594 w 1895475"/>
              <a:gd name="connsiteY36" fmla="*/ 111918 h 631031"/>
              <a:gd name="connsiteX37" fmla="*/ 116681 w 1895475"/>
              <a:gd name="connsiteY37" fmla="*/ 61912 h 631031"/>
              <a:gd name="connsiteX38" fmla="*/ 85725 w 1895475"/>
              <a:gd name="connsiteY38" fmla="*/ 26193 h 631031"/>
              <a:gd name="connsiteX39" fmla="*/ 0 w 1895475"/>
              <a:gd name="connsiteY39" fmla="*/ 2381 h 631031"/>
              <a:gd name="connsiteX0" fmla="*/ 0 w 1895475"/>
              <a:gd name="connsiteY0" fmla="*/ 11906 h 640556"/>
              <a:gd name="connsiteX1" fmla="*/ 119063 w 1895475"/>
              <a:gd name="connsiteY1" fmla="*/ 0 h 640556"/>
              <a:gd name="connsiteX2" fmla="*/ 252413 w 1895475"/>
              <a:gd name="connsiteY2" fmla="*/ 40481 h 640556"/>
              <a:gd name="connsiteX3" fmla="*/ 481012 w 1895475"/>
              <a:gd name="connsiteY3" fmla="*/ 128587 h 640556"/>
              <a:gd name="connsiteX4" fmla="*/ 550069 w 1895475"/>
              <a:gd name="connsiteY4" fmla="*/ 195262 h 640556"/>
              <a:gd name="connsiteX5" fmla="*/ 664369 w 1895475"/>
              <a:gd name="connsiteY5" fmla="*/ 261937 h 640556"/>
              <a:gd name="connsiteX6" fmla="*/ 647700 w 1895475"/>
              <a:gd name="connsiteY6" fmla="*/ 326231 h 640556"/>
              <a:gd name="connsiteX7" fmla="*/ 771525 w 1895475"/>
              <a:gd name="connsiteY7" fmla="*/ 340518 h 640556"/>
              <a:gd name="connsiteX8" fmla="*/ 881062 w 1895475"/>
              <a:gd name="connsiteY8" fmla="*/ 340518 h 640556"/>
              <a:gd name="connsiteX9" fmla="*/ 1047750 w 1895475"/>
              <a:gd name="connsiteY9" fmla="*/ 392906 h 640556"/>
              <a:gd name="connsiteX10" fmla="*/ 1209675 w 1895475"/>
              <a:gd name="connsiteY10" fmla="*/ 435768 h 640556"/>
              <a:gd name="connsiteX11" fmla="*/ 1319212 w 1895475"/>
              <a:gd name="connsiteY11" fmla="*/ 514350 h 640556"/>
              <a:gd name="connsiteX12" fmla="*/ 1404937 w 1895475"/>
              <a:gd name="connsiteY12" fmla="*/ 557212 h 640556"/>
              <a:gd name="connsiteX13" fmla="*/ 1631156 w 1895475"/>
              <a:gd name="connsiteY13" fmla="*/ 569118 h 640556"/>
              <a:gd name="connsiteX14" fmla="*/ 1747837 w 1895475"/>
              <a:gd name="connsiteY14" fmla="*/ 569118 h 640556"/>
              <a:gd name="connsiteX15" fmla="*/ 1895475 w 1895475"/>
              <a:gd name="connsiteY15" fmla="*/ 600075 h 640556"/>
              <a:gd name="connsiteX16" fmla="*/ 1745456 w 1895475"/>
              <a:gd name="connsiteY16" fmla="*/ 600075 h 640556"/>
              <a:gd name="connsiteX17" fmla="*/ 1688306 w 1895475"/>
              <a:gd name="connsiteY17" fmla="*/ 638175 h 640556"/>
              <a:gd name="connsiteX18" fmla="*/ 1612106 w 1895475"/>
              <a:gd name="connsiteY18" fmla="*/ 614362 h 640556"/>
              <a:gd name="connsiteX19" fmla="*/ 1485900 w 1895475"/>
              <a:gd name="connsiteY19" fmla="*/ 626268 h 640556"/>
              <a:gd name="connsiteX20" fmla="*/ 1395412 w 1895475"/>
              <a:gd name="connsiteY20" fmla="*/ 619125 h 640556"/>
              <a:gd name="connsiteX21" fmla="*/ 1328737 w 1895475"/>
              <a:gd name="connsiteY21" fmla="*/ 576262 h 640556"/>
              <a:gd name="connsiteX22" fmla="*/ 1266825 w 1895475"/>
              <a:gd name="connsiteY22" fmla="*/ 623887 h 640556"/>
              <a:gd name="connsiteX23" fmla="*/ 1185862 w 1895475"/>
              <a:gd name="connsiteY23" fmla="*/ 640556 h 640556"/>
              <a:gd name="connsiteX24" fmla="*/ 1116806 w 1895475"/>
              <a:gd name="connsiteY24" fmla="*/ 602456 h 640556"/>
              <a:gd name="connsiteX25" fmla="*/ 802481 w 1895475"/>
              <a:gd name="connsiteY25" fmla="*/ 602456 h 640556"/>
              <a:gd name="connsiteX26" fmla="*/ 781050 w 1895475"/>
              <a:gd name="connsiteY26" fmla="*/ 559593 h 640556"/>
              <a:gd name="connsiteX27" fmla="*/ 762000 w 1895475"/>
              <a:gd name="connsiteY27" fmla="*/ 497681 h 640556"/>
              <a:gd name="connsiteX28" fmla="*/ 678656 w 1895475"/>
              <a:gd name="connsiteY28" fmla="*/ 461962 h 640556"/>
              <a:gd name="connsiteX29" fmla="*/ 554831 w 1895475"/>
              <a:gd name="connsiteY29" fmla="*/ 457200 h 640556"/>
              <a:gd name="connsiteX30" fmla="*/ 545306 w 1895475"/>
              <a:gd name="connsiteY30" fmla="*/ 454818 h 640556"/>
              <a:gd name="connsiteX31" fmla="*/ 511969 w 1895475"/>
              <a:gd name="connsiteY31" fmla="*/ 338137 h 640556"/>
              <a:gd name="connsiteX32" fmla="*/ 442912 w 1895475"/>
              <a:gd name="connsiteY32" fmla="*/ 252412 h 640556"/>
              <a:gd name="connsiteX33" fmla="*/ 338137 w 1895475"/>
              <a:gd name="connsiteY33" fmla="*/ 202406 h 640556"/>
              <a:gd name="connsiteX34" fmla="*/ 242887 w 1895475"/>
              <a:gd name="connsiteY34" fmla="*/ 192881 h 640556"/>
              <a:gd name="connsiteX35" fmla="*/ 250031 w 1895475"/>
              <a:gd name="connsiteY35" fmla="*/ 161925 h 640556"/>
              <a:gd name="connsiteX36" fmla="*/ 178594 w 1895475"/>
              <a:gd name="connsiteY36" fmla="*/ 121443 h 640556"/>
              <a:gd name="connsiteX37" fmla="*/ 116681 w 1895475"/>
              <a:gd name="connsiteY37" fmla="*/ 71437 h 640556"/>
              <a:gd name="connsiteX38" fmla="*/ 85725 w 1895475"/>
              <a:gd name="connsiteY38" fmla="*/ 35718 h 640556"/>
              <a:gd name="connsiteX39" fmla="*/ 0 w 1895475"/>
              <a:gd name="connsiteY39" fmla="*/ 11906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95475" h="640556">
                <a:moveTo>
                  <a:pt x="0" y="11906"/>
                </a:moveTo>
                <a:lnTo>
                  <a:pt x="119063" y="0"/>
                </a:lnTo>
                <a:lnTo>
                  <a:pt x="252413" y="40481"/>
                </a:lnTo>
                <a:lnTo>
                  <a:pt x="481012" y="128587"/>
                </a:lnTo>
                <a:lnTo>
                  <a:pt x="550069" y="195262"/>
                </a:lnTo>
                <a:lnTo>
                  <a:pt x="664369" y="261937"/>
                </a:lnTo>
                <a:lnTo>
                  <a:pt x="647700" y="326231"/>
                </a:lnTo>
                <a:lnTo>
                  <a:pt x="771525" y="340518"/>
                </a:lnTo>
                <a:lnTo>
                  <a:pt x="881062" y="340518"/>
                </a:lnTo>
                <a:lnTo>
                  <a:pt x="1047750" y="392906"/>
                </a:lnTo>
                <a:lnTo>
                  <a:pt x="1209675" y="435768"/>
                </a:lnTo>
                <a:lnTo>
                  <a:pt x="1319212" y="514350"/>
                </a:lnTo>
                <a:lnTo>
                  <a:pt x="1404937" y="557212"/>
                </a:lnTo>
                <a:lnTo>
                  <a:pt x="1631156" y="569118"/>
                </a:lnTo>
                <a:lnTo>
                  <a:pt x="1747837" y="569118"/>
                </a:lnTo>
                <a:lnTo>
                  <a:pt x="1895475" y="600075"/>
                </a:lnTo>
                <a:lnTo>
                  <a:pt x="1745456" y="600075"/>
                </a:lnTo>
                <a:lnTo>
                  <a:pt x="1688306" y="638175"/>
                </a:lnTo>
                <a:lnTo>
                  <a:pt x="1612106" y="614362"/>
                </a:lnTo>
                <a:lnTo>
                  <a:pt x="1485900" y="626268"/>
                </a:lnTo>
                <a:lnTo>
                  <a:pt x="1395412" y="619125"/>
                </a:lnTo>
                <a:lnTo>
                  <a:pt x="1328737" y="576262"/>
                </a:lnTo>
                <a:lnTo>
                  <a:pt x="1266825" y="623887"/>
                </a:lnTo>
                <a:lnTo>
                  <a:pt x="1185862" y="640556"/>
                </a:lnTo>
                <a:lnTo>
                  <a:pt x="1116806" y="602456"/>
                </a:lnTo>
                <a:lnTo>
                  <a:pt x="802481" y="602456"/>
                </a:lnTo>
                <a:lnTo>
                  <a:pt x="781050" y="559593"/>
                </a:lnTo>
                <a:lnTo>
                  <a:pt x="762000" y="497681"/>
                </a:lnTo>
                <a:lnTo>
                  <a:pt x="678656" y="461962"/>
                </a:lnTo>
                <a:lnTo>
                  <a:pt x="554831" y="457200"/>
                </a:lnTo>
                <a:lnTo>
                  <a:pt x="545306" y="454818"/>
                </a:lnTo>
                <a:lnTo>
                  <a:pt x="511969" y="338137"/>
                </a:lnTo>
                <a:lnTo>
                  <a:pt x="442912" y="252412"/>
                </a:lnTo>
                <a:lnTo>
                  <a:pt x="338137" y="202406"/>
                </a:lnTo>
                <a:lnTo>
                  <a:pt x="242887" y="192881"/>
                </a:lnTo>
                <a:lnTo>
                  <a:pt x="250031" y="161925"/>
                </a:lnTo>
                <a:lnTo>
                  <a:pt x="178594" y="121443"/>
                </a:lnTo>
                <a:lnTo>
                  <a:pt x="116681" y="71437"/>
                </a:lnTo>
                <a:lnTo>
                  <a:pt x="85725" y="35718"/>
                </a:lnTo>
                <a:lnTo>
                  <a:pt x="0" y="11906"/>
                </a:lnTo>
                <a:close/>
              </a:path>
            </a:pathLst>
          </a:custGeom>
          <a:solidFill>
            <a:srgbClr val="303A3F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2" name="フリーフォーム: 図形 251">
            <a:extLst>
              <a:ext uri="{FF2B5EF4-FFF2-40B4-BE49-F238E27FC236}">
                <a16:creationId xmlns:a16="http://schemas.microsoft.com/office/drawing/2014/main" id="{5DC3FE80-0343-4961-9373-34CE509A7C5F}"/>
              </a:ext>
            </a:extLst>
          </p:cNvPr>
          <p:cNvSpPr/>
          <p:nvPr/>
        </p:nvSpPr>
        <p:spPr>
          <a:xfrm>
            <a:off x="4998244" y="6317456"/>
            <a:ext cx="638175" cy="283369"/>
          </a:xfrm>
          <a:custGeom>
            <a:avLst/>
            <a:gdLst>
              <a:gd name="connsiteX0" fmla="*/ 0 w 638175"/>
              <a:gd name="connsiteY0" fmla="*/ 0 h 283369"/>
              <a:gd name="connsiteX1" fmla="*/ 69056 w 638175"/>
              <a:gd name="connsiteY1" fmla="*/ 4763 h 283369"/>
              <a:gd name="connsiteX2" fmla="*/ 164306 w 638175"/>
              <a:gd name="connsiteY2" fmla="*/ 45244 h 283369"/>
              <a:gd name="connsiteX3" fmla="*/ 257175 w 638175"/>
              <a:gd name="connsiteY3" fmla="*/ 83344 h 283369"/>
              <a:gd name="connsiteX4" fmla="*/ 402431 w 638175"/>
              <a:gd name="connsiteY4" fmla="*/ 145257 h 283369"/>
              <a:gd name="connsiteX5" fmla="*/ 473869 w 638175"/>
              <a:gd name="connsiteY5" fmla="*/ 157163 h 283369"/>
              <a:gd name="connsiteX6" fmla="*/ 542925 w 638175"/>
              <a:gd name="connsiteY6" fmla="*/ 185738 h 283369"/>
              <a:gd name="connsiteX7" fmla="*/ 566737 w 638175"/>
              <a:gd name="connsiteY7" fmla="*/ 209550 h 283369"/>
              <a:gd name="connsiteX8" fmla="*/ 592931 w 638175"/>
              <a:gd name="connsiteY8" fmla="*/ 216694 h 283369"/>
              <a:gd name="connsiteX9" fmla="*/ 590550 w 638175"/>
              <a:gd name="connsiteY9" fmla="*/ 252413 h 283369"/>
              <a:gd name="connsiteX10" fmla="*/ 638175 w 638175"/>
              <a:gd name="connsiteY10" fmla="*/ 283369 h 283369"/>
              <a:gd name="connsiteX11" fmla="*/ 540544 w 638175"/>
              <a:gd name="connsiteY11" fmla="*/ 261938 h 283369"/>
              <a:gd name="connsiteX12" fmla="*/ 500062 w 638175"/>
              <a:gd name="connsiteY12" fmla="*/ 219075 h 283369"/>
              <a:gd name="connsiteX13" fmla="*/ 481012 w 638175"/>
              <a:gd name="connsiteY13" fmla="*/ 219075 h 283369"/>
              <a:gd name="connsiteX14" fmla="*/ 483394 w 638175"/>
              <a:gd name="connsiteY14" fmla="*/ 252413 h 283369"/>
              <a:gd name="connsiteX15" fmla="*/ 440531 w 638175"/>
              <a:gd name="connsiteY15" fmla="*/ 252413 h 283369"/>
              <a:gd name="connsiteX16" fmla="*/ 392906 w 638175"/>
              <a:gd name="connsiteY16" fmla="*/ 230982 h 283369"/>
              <a:gd name="connsiteX17" fmla="*/ 400050 w 638175"/>
              <a:gd name="connsiteY17" fmla="*/ 185738 h 283369"/>
              <a:gd name="connsiteX18" fmla="*/ 381000 w 638175"/>
              <a:gd name="connsiteY18" fmla="*/ 154782 h 283369"/>
              <a:gd name="connsiteX19" fmla="*/ 290512 w 638175"/>
              <a:gd name="connsiteY19" fmla="*/ 128588 h 283369"/>
              <a:gd name="connsiteX20" fmla="*/ 245269 w 638175"/>
              <a:gd name="connsiteY20" fmla="*/ 100013 h 283369"/>
              <a:gd name="connsiteX21" fmla="*/ 180975 w 638175"/>
              <a:gd name="connsiteY21" fmla="*/ 83344 h 283369"/>
              <a:gd name="connsiteX22" fmla="*/ 140494 w 638175"/>
              <a:gd name="connsiteY22" fmla="*/ 73819 h 283369"/>
              <a:gd name="connsiteX23" fmla="*/ 85725 w 638175"/>
              <a:gd name="connsiteY23" fmla="*/ 92869 h 283369"/>
              <a:gd name="connsiteX24" fmla="*/ 66675 w 638175"/>
              <a:gd name="connsiteY24" fmla="*/ 92869 h 283369"/>
              <a:gd name="connsiteX25" fmla="*/ 73819 w 638175"/>
              <a:gd name="connsiteY25" fmla="*/ 61913 h 283369"/>
              <a:gd name="connsiteX26" fmla="*/ 73819 w 638175"/>
              <a:gd name="connsiteY26" fmla="*/ 30957 h 283369"/>
              <a:gd name="connsiteX27" fmla="*/ 0 w 638175"/>
              <a:gd name="connsiteY27" fmla="*/ 0 h 28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8175" h="283369">
                <a:moveTo>
                  <a:pt x="0" y="0"/>
                </a:moveTo>
                <a:lnTo>
                  <a:pt x="69056" y="4763"/>
                </a:lnTo>
                <a:lnTo>
                  <a:pt x="164306" y="45244"/>
                </a:lnTo>
                <a:lnTo>
                  <a:pt x="257175" y="83344"/>
                </a:lnTo>
                <a:lnTo>
                  <a:pt x="402431" y="145257"/>
                </a:lnTo>
                <a:lnTo>
                  <a:pt x="473869" y="157163"/>
                </a:lnTo>
                <a:lnTo>
                  <a:pt x="542925" y="185738"/>
                </a:lnTo>
                <a:lnTo>
                  <a:pt x="566737" y="209550"/>
                </a:lnTo>
                <a:lnTo>
                  <a:pt x="592931" y="216694"/>
                </a:lnTo>
                <a:lnTo>
                  <a:pt x="590550" y="252413"/>
                </a:lnTo>
                <a:lnTo>
                  <a:pt x="638175" y="283369"/>
                </a:lnTo>
                <a:lnTo>
                  <a:pt x="540544" y="261938"/>
                </a:lnTo>
                <a:lnTo>
                  <a:pt x="500062" y="219075"/>
                </a:lnTo>
                <a:lnTo>
                  <a:pt x="481012" y="219075"/>
                </a:lnTo>
                <a:lnTo>
                  <a:pt x="483394" y="252413"/>
                </a:lnTo>
                <a:lnTo>
                  <a:pt x="440531" y="252413"/>
                </a:lnTo>
                <a:lnTo>
                  <a:pt x="392906" y="230982"/>
                </a:lnTo>
                <a:lnTo>
                  <a:pt x="400050" y="185738"/>
                </a:lnTo>
                <a:lnTo>
                  <a:pt x="381000" y="154782"/>
                </a:lnTo>
                <a:lnTo>
                  <a:pt x="290512" y="128588"/>
                </a:lnTo>
                <a:lnTo>
                  <a:pt x="245269" y="100013"/>
                </a:lnTo>
                <a:lnTo>
                  <a:pt x="180975" y="83344"/>
                </a:lnTo>
                <a:lnTo>
                  <a:pt x="140494" y="73819"/>
                </a:lnTo>
                <a:lnTo>
                  <a:pt x="85725" y="92869"/>
                </a:lnTo>
                <a:lnTo>
                  <a:pt x="66675" y="92869"/>
                </a:lnTo>
                <a:lnTo>
                  <a:pt x="73819" y="61913"/>
                </a:lnTo>
                <a:lnTo>
                  <a:pt x="73819" y="30957"/>
                </a:lnTo>
                <a:lnTo>
                  <a:pt x="0" y="0"/>
                </a:lnTo>
                <a:close/>
              </a:path>
            </a:pathLst>
          </a:custGeom>
          <a:solidFill>
            <a:srgbClr val="354852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3" name="フリーフォーム: 図形 252">
            <a:extLst>
              <a:ext uri="{FF2B5EF4-FFF2-40B4-BE49-F238E27FC236}">
                <a16:creationId xmlns:a16="http://schemas.microsoft.com/office/drawing/2014/main" id="{10505A48-2D24-40CA-9E50-F61D0A521EFA}"/>
              </a:ext>
            </a:extLst>
          </p:cNvPr>
          <p:cNvSpPr/>
          <p:nvPr/>
        </p:nvSpPr>
        <p:spPr>
          <a:xfrm>
            <a:off x="5562600" y="6567488"/>
            <a:ext cx="1828800" cy="640556"/>
          </a:xfrm>
          <a:custGeom>
            <a:avLst/>
            <a:gdLst>
              <a:gd name="connsiteX0" fmla="*/ 0 w 1828800"/>
              <a:gd name="connsiteY0" fmla="*/ 0 h 640556"/>
              <a:gd name="connsiteX1" fmla="*/ 209550 w 1828800"/>
              <a:gd name="connsiteY1" fmla="*/ 73818 h 640556"/>
              <a:gd name="connsiteX2" fmla="*/ 378619 w 1828800"/>
              <a:gd name="connsiteY2" fmla="*/ 104775 h 640556"/>
              <a:gd name="connsiteX3" fmla="*/ 435769 w 1828800"/>
              <a:gd name="connsiteY3" fmla="*/ 152400 h 640556"/>
              <a:gd name="connsiteX4" fmla="*/ 531019 w 1828800"/>
              <a:gd name="connsiteY4" fmla="*/ 195262 h 640556"/>
              <a:gd name="connsiteX5" fmla="*/ 588169 w 1828800"/>
              <a:gd name="connsiteY5" fmla="*/ 264318 h 640556"/>
              <a:gd name="connsiteX6" fmla="*/ 640556 w 1828800"/>
              <a:gd name="connsiteY6" fmla="*/ 307181 h 640556"/>
              <a:gd name="connsiteX7" fmla="*/ 614363 w 1828800"/>
              <a:gd name="connsiteY7" fmla="*/ 316706 h 640556"/>
              <a:gd name="connsiteX8" fmla="*/ 614363 w 1828800"/>
              <a:gd name="connsiteY8" fmla="*/ 328612 h 640556"/>
              <a:gd name="connsiteX9" fmla="*/ 673894 w 1828800"/>
              <a:gd name="connsiteY9" fmla="*/ 350043 h 640556"/>
              <a:gd name="connsiteX10" fmla="*/ 750094 w 1828800"/>
              <a:gd name="connsiteY10" fmla="*/ 347662 h 640556"/>
              <a:gd name="connsiteX11" fmla="*/ 771525 w 1828800"/>
              <a:gd name="connsiteY11" fmla="*/ 357187 h 640556"/>
              <a:gd name="connsiteX12" fmla="*/ 842963 w 1828800"/>
              <a:gd name="connsiteY12" fmla="*/ 342900 h 640556"/>
              <a:gd name="connsiteX13" fmla="*/ 876300 w 1828800"/>
              <a:gd name="connsiteY13" fmla="*/ 369093 h 640556"/>
              <a:gd name="connsiteX14" fmla="*/ 952500 w 1828800"/>
              <a:gd name="connsiteY14" fmla="*/ 373856 h 640556"/>
              <a:gd name="connsiteX15" fmla="*/ 1083469 w 1828800"/>
              <a:gd name="connsiteY15" fmla="*/ 411956 h 640556"/>
              <a:gd name="connsiteX16" fmla="*/ 1214438 w 1828800"/>
              <a:gd name="connsiteY16" fmla="*/ 471487 h 640556"/>
              <a:gd name="connsiteX17" fmla="*/ 1312069 w 1828800"/>
              <a:gd name="connsiteY17" fmla="*/ 514350 h 640556"/>
              <a:gd name="connsiteX18" fmla="*/ 1343025 w 1828800"/>
              <a:gd name="connsiteY18" fmla="*/ 500062 h 640556"/>
              <a:gd name="connsiteX19" fmla="*/ 1483519 w 1828800"/>
              <a:gd name="connsiteY19" fmla="*/ 547687 h 640556"/>
              <a:gd name="connsiteX20" fmla="*/ 1531144 w 1828800"/>
              <a:gd name="connsiteY20" fmla="*/ 533400 h 640556"/>
              <a:gd name="connsiteX21" fmla="*/ 1602581 w 1828800"/>
              <a:gd name="connsiteY21" fmla="*/ 557212 h 640556"/>
              <a:gd name="connsiteX22" fmla="*/ 1657350 w 1828800"/>
              <a:gd name="connsiteY22" fmla="*/ 547687 h 640556"/>
              <a:gd name="connsiteX23" fmla="*/ 1828800 w 1828800"/>
              <a:gd name="connsiteY23" fmla="*/ 609600 h 640556"/>
              <a:gd name="connsiteX24" fmla="*/ 1812131 w 1828800"/>
              <a:gd name="connsiteY24" fmla="*/ 635793 h 640556"/>
              <a:gd name="connsiteX25" fmla="*/ 1640681 w 1828800"/>
              <a:gd name="connsiteY25" fmla="*/ 640556 h 640556"/>
              <a:gd name="connsiteX26" fmla="*/ 1574006 w 1828800"/>
              <a:gd name="connsiteY26" fmla="*/ 616743 h 640556"/>
              <a:gd name="connsiteX27" fmla="*/ 1526381 w 1828800"/>
              <a:gd name="connsiteY27" fmla="*/ 621506 h 640556"/>
              <a:gd name="connsiteX28" fmla="*/ 1483519 w 1828800"/>
              <a:gd name="connsiteY28" fmla="*/ 604837 h 640556"/>
              <a:gd name="connsiteX29" fmla="*/ 1335881 w 1828800"/>
              <a:gd name="connsiteY29" fmla="*/ 611981 h 640556"/>
              <a:gd name="connsiteX30" fmla="*/ 1278731 w 1828800"/>
              <a:gd name="connsiteY30" fmla="*/ 569118 h 640556"/>
              <a:gd name="connsiteX31" fmla="*/ 1145381 w 1828800"/>
              <a:gd name="connsiteY31" fmla="*/ 500062 h 640556"/>
              <a:gd name="connsiteX32" fmla="*/ 940594 w 1828800"/>
              <a:gd name="connsiteY32" fmla="*/ 414337 h 640556"/>
              <a:gd name="connsiteX33" fmla="*/ 902494 w 1828800"/>
              <a:gd name="connsiteY33" fmla="*/ 395287 h 640556"/>
              <a:gd name="connsiteX34" fmla="*/ 840581 w 1828800"/>
              <a:gd name="connsiteY34" fmla="*/ 378618 h 640556"/>
              <a:gd name="connsiteX35" fmla="*/ 790575 w 1828800"/>
              <a:gd name="connsiteY35" fmla="*/ 369093 h 640556"/>
              <a:gd name="connsiteX36" fmla="*/ 721519 w 1828800"/>
              <a:gd name="connsiteY36" fmla="*/ 361950 h 640556"/>
              <a:gd name="connsiteX37" fmla="*/ 645319 w 1828800"/>
              <a:gd name="connsiteY37" fmla="*/ 381000 h 640556"/>
              <a:gd name="connsiteX38" fmla="*/ 581025 w 1828800"/>
              <a:gd name="connsiteY38" fmla="*/ 359568 h 640556"/>
              <a:gd name="connsiteX39" fmla="*/ 495300 w 1828800"/>
              <a:gd name="connsiteY39" fmla="*/ 345281 h 640556"/>
              <a:gd name="connsiteX40" fmla="*/ 561975 w 1828800"/>
              <a:gd name="connsiteY40" fmla="*/ 309562 h 640556"/>
              <a:gd name="connsiteX41" fmla="*/ 516731 w 1828800"/>
              <a:gd name="connsiteY41" fmla="*/ 271462 h 640556"/>
              <a:gd name="connsiteX42" fmla="*/ 447675 w 1828800"/>
              <a:gd name="connsiteY42" fmla="*/ 242887 h 640556"/>
              <a:gd name="connsiteX43" fmla="*/ 426244 w 1828800"/>
              <a:gd name="connsiteY43" fmla="*/ 202406 h 640556"/>
              <a:gd name="connsiteX44" fmla="*/ 369094 w 1828800"/>
              <a:gd name="connsiteY44" fmla="*/ 169068 h 640556"/>
              <a:gd name="connsiteX45" fmla="*/ 328613 w 1828800"/>
              <a:gd name="connsiteY45" fmla="*/ 135731 h 640556"/>
              <a:gd name="connsiteX46" fmla="*/ 0 w 1828800"/>
              <a:gd name="connsiteY46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28800" h="640556">
                <a:moveTo>
                  <a:pt x="0" y="0"/>
                </a:moveTo>
                <a:lnTo>
                  <a:pt x="209550" y="73818"/>
                </a:lnTo>
                <a:lnTo>
                  <a:pt x="378619" y="104775"/>
                </a:lnTo>
                <a:lnTo>
                  <a:pt x="435769" y="152400"/>
                </a:lnTo>
                <a:lnTo>
                  <a:pt x="531019" y="195262"/>
                </a:lnTo>
                <a:lnTo>
                  <a:pt x="588169" y="264318"/>
                </a:lnTo>
                <a:lnTo>
                  <a:pt x="640556" y="307181"/>
                </a:lnTo>
                <a:lnTo>
                  <a:pt x="614363" y="316706"/>
                </a:lnTo>
                <a:lnTo>
                  <a:pt x="614363" y="328612"/>
                </a:lnTo>
                <a:lnTo>
                  <a:pt x="673894" y="350043"/>
                </a:lnTo>
                <a:lnTo>
                  <a:pt x="750094" y="347662"/>
                </a:lnTo>
                <a:lnTo>
                  <a:pt x="771525" y="357187"/>
                </a:lnTo>
                <a:lnTo>
                  <a:pt x="842963" y="342900"/>
                </a:lnTo>
                <a:lnTo>
                  <a:pt x="876300" y="369093"/>
                </a:lnTo>
                <a:lnTo>
                  <a:pt x="952500" y="373856"/>
                </a:lnTo>
                <a:lnTo>
                  <a:pt x="1083469" y="411956"/>
                </a:lnTo>
                <a:lnTo>
                  <a:pt x="1214438" y="471487"/>
                </a:lnTo>
                <a:lnTo>
                  <a:pt x="1312069" y="514350"/>
                </a:lnTo>
                <a:lnTo>
                  <a:pt x="1343025" y="500062"/>
                </a:lnTo>
                <a:lnTo>
                  <a:pt x="1483519" y="547687"/>
                </a:lnTo>
                <a:lnTo>
                  <a:pt x="1531144" y="533400"/>
                </a:lnTo>
                <a:lnTo>
                  <a:pt x="1602581" y="557212"/>
                </a:lnTo>
                <a:lnTo>
                  <a:pt x="1657350" y="547687"/>
                </a:lnTo>
                <a:lnTo>
                  <a:pt x="1828800" y="609600"/>
                </a:lnTo>
                <a:lnTo>
                  <a:pt x="1812131" y="635793"/>
                </a:lnTo>
                <a:lnTo>
                  <a:pt x="1640681" y="640556"/>
                </a:lnTo>
                <a:lnTo>
                  <a:pt x="1574006" y="616743"/>
                </a:lnTo>
                <a:lnTo>
                  <a:pt x="1526381" y="621506"/>
                </a:lnTo>
                <a:lnTo>
                  <a:pt x="1483519" y="604837"/>
                </a:lnTo>
                <a:lnTo>
                  <a:pt x="1335881" y="611981"/>
                </a:lnTo>
                <a:lnTo>
                  <a:pt x="1278731" y="569118"/>
                </a:lnTo>
                <a:lnTo>
                  <a:pt x="1145381" y="500062"/>
                </a:lnTo>
                <a:lnTo>
                  <a:pt x="940594" y="414337"/>
                </a:lnTo>
                <a:lnTo>
                  <a:pt x="902494" y="395287"/>
                </a:lnTo>
                <a:lnTo>
                  <a:pt x="840581" y="378618"/>
                </a:lnTo>
                <a:lnTo>
                  <a:pt x="790575" y="369093"/>
                </a:lnTo>
                <a:lnTo>
                  <a:pt x="721519" y="361950"/>
                </a:lnTo>
                <a:lnTo>
                  <a:pt x="645319" y="381000"/>
                </a:lnTo>
                <a:lnTo>
                  <a:pt x="581025" y="359568"/>
                </a:lnTo>
                <a:lnTo>
                  <a:pt x="495300" y="345281"/>
                </a:lnTo>
                <a:lnTo>
                  <a:pt x="561975" y="309562"/>
                </a:lnTo>
                <a:lnTo>
                  <a:pt x="516731" y="271462"/>
                </a:lnTo>
                <a:lnTo>
                  <a:pt x="447675" y="242887"/>
                </a:lnTo>
                <a:lnTo>
                  <a:pt x="426244" y="202406"/>
                </a:lnTo>
                <a:lnTo>
                  <a:pt x="369094" y="169068"/>
                </a:lnTo>
                <a:lnTo>
                  <a:pt x="328613" y="135731"/>
                </a:lnTo>
                <a:lnTo>
                  <a:pt x="0" y="0"/>
                </a:lnTo>
                <a:close/>
              </a:path>
            </a:pathLst>
          </a:custGeom>
          <a:solidFill>
            <a:srgbClr val="304149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5" name="フリーフォーム: 図形 254">
            <a:extLst>
              <a:ext uri="{FF2B5EF4-FFF2-40B4-BE49-F238E27FC236}">
                <a16:creationId xmlns:a16="http://schemas.microsoft.com/office/drawing/2014/main" id="{7D74AB9F-5E99-4E4D-9ABD-CF0C01EDA658}"/>
              </a:ext>
            </a:extLst>
          </p:cNvPr>
          <p:cNvSpPr/>
          <p:nvPr/>
        </p:nvSpPr>
        <p:spPr>
          <a:xfrm>
            <a:off x="5550694" y="6569869"/>
            <a:ext cx="416719" cy="147637"/>
          </a:xfrm>
          <a:custGeom>
            <a:avLst/>
            <a:gdLst>
              <a:gd name="connsiteX0" fmla="*/ 0 w 416719"/>
              <a:gd name="connsiteY0" fmla="*/ 0 h 147637"/>
              <a:gd name="connsiteX1" fmla="*/ 61912 w 416719"/>
              <a:gd name="connsiteY1" fmla="*/ 11906 h 147637"/>
              <a:gd name="connsiteX2" fmla="*/ 176212 w 416719"/>
              <a:gd name="connsiteY2" fmla="*/ 61912 h 147637"/>
              <a:gd name="connsiteX3" fmla="*/ 404812 w 416719"/>
              <a:gd name="connsiteY3" fmla="*/ 126206 h 147637"/>
              <a:gd name="connsiteX4" fmla="*/ 416719 w 416719"/>
              <a:gd name="connsiteY4" fmla="*/ 145256 h 147637"/>
              <a:gd name="connsiteX5" fmla="*/ 359569 w 416719"/>
              <a:gd name="connsiteY5" fmla="*/ 147637 h 147637"/>
              <a:gd name="connsiteX6" fmla="*/ 169069 w 416719"/>
              <a:gd name="connsiteY6" fmla="*/ 66675 h 147637"/>
              <a:gd name="connsiteX7" fmla="*/ 0 w 416719"/>
              <a:gd name="connsiteY7" fmla="*/ 0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719" h="147637">
                <a:moveTo>
                  <a:pt x="0" y="0"/>
                </a:moveTo>
                <a:lnTo>
                  <a:pt x="61912" y="11906"/>
                </a:lnTo>
                <a:lnTo>
                  <a:pt x="176212" y="61912"/>
                </a:lnTo>
                <a:lnTo>
                  <a:pt x="404812" y="126206"/>
                </a:lnTo>
                <a:lnTo>
                  <a:pt x="416719" y="145256"/>
                </a:lnTo>
                <a:lnTo>
                  <a:pt x="359569" y="147637"/>
                </a:lnTo>
                <a:lnTo>
                  <a:pt x="169069" y="66675"/>
                </a:lnTo>
                <a:lnTo>
                  <a:pt x="0" y="0"/>
                </a:lnTo>
                <a:close/>
              </a:path>
            </a:pathLst>
          </a:custGeom>
          <a:solidFill>
            <a:srgbClr val="334C5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6" name="フリーフォーム: 図形 255">
            <a:extLst>
              <a:ext uri="{FF2B5EF4-FFF2-40B4-BE49-F238E27FC236}">
                <a16:creationId xmlns:a16="http://schemas.microsoft.com/office/drawing/2014/main" id="{112BA7A8-483C-4D28-8FE0-813C9BC14A90}"/>
              </a:ext>
            </a:extLst>
          </p:cNvPr>
          <p:cNvSpPr/>
          <p:nvPr/>
        </p:nvSpPr>
        <p:spPr>
          <a:xfrm>
            <a:off x="6107906" y="6843713"/>
            <a:ext cx="164307" cy="97631"/>
          </a:xfrm>
          <a:custGeom>
            <a:avLst/>
            <a:gdLst>
              <a:gd name="connsiteX0" fmla="*/ 14288 w 164307"/>
              <a:gd name="connsiteY0" fmla="*/ 0 h 97631"/>
              <a:gd name="connsiteX1" fmla="*/ 100013 w 164307"/>
              <a:gd name="connsiteY1" fmla="*/ 14287 h 97631"/>
              <a:gd name="connsiteX2" fmla="*/ 64294 w 164307"/>
              <a:gd name="connsiteY2" fmla="*/ 42862 h 97631"/>
              <a:gd name="connsiteX3" fmla="*/ 85725 w 164307"/>
              <a:gd name="connsiteY3" fmla="*/ 54768 h 97631"/>
              <a:gd name="connsiteX4" fmla="*/ 109538 w 164307"/>
              <a:gd name="connsiteY4" fmla="*/ 71437 h 97631"/>
              <a:gd name="connsiteX5" fmla="*/ 164307 w 164307"/>
              <a:gd name="connsiteY5" fmla="*/ 88106 h 97631"/>
              <a:gd name="connsiteX6" fmla="*/ 85725 w 164307"/>
              <a:gd name="connsiteY6" fmla="*/ 97631 h 97631"/>
              <a:gd name="connsiteX7" fmla="*/ 69057 w 164307"/>
              <a:gd name="connsiteY7" fmla="*/ 85725 h 97631"/>
              <a:gd name="connsiteX8" fmla="*/ 0 w 164307"/>
              <a:gd name="connsiteY8" fmla="*/ 66675 h 97631"/>
              <a:gd name="connsiteX9" fmla="*/ 14288 w 164307"/>
              <a:gd name="connsiteY9" fmla="*/ 0 h 97631"/>
              <a:gd name="connsiteX0" fmla="*/ 14288 w 164307"/>
              <a:gd name="connsiteY0" fmla="*/ 0 h 97631"/>
              <a:gd name="connsiteX1" fmla="*/ 100013 w 164307"/>
              <a:gd name="connsiteY1" fmla="*/ 14287 h 97631"/>
              <a:gd name="connsiteX2" fmla="*/ 64294 w 164307"/>
              <a:gd name="connsiteY2" fmla="*/ 42862 h 97631"/>
              <a:gd name="connsiteX3" fmla="*/ 85725 w 164307"/>
              <a:gd name="connsiteY3" fmla="*/ 54768 h 97631"/>
              <a:gd name="connsiteX4" fmla="*/ 109538 w 164307"/>
              <a:gd name="connsiteY4" fmla="*/ 71437 h 97631"/>
              <a:gd name="connsiteX5" fmla="*/ 164307 w 164307"/>
              <a:gd name="connsiteY5" fmla="*/ 88106 h 97631"/>
              <a:gd name="connsiteX6" fmla="*/ 85725 w 164307"/>
              <a:gd name="connsiteY6" fmla="*/ 97631 h 97631"/>
              <a:gd name="connsiteX7" fmla="*/ 69057 w 164307"/>
              <a:gd name="connsiteY7" fmla="*/ 85725 h 97631"/>
              <a:gd name="connsiteX8" fmla="*/ 0 w 164307"/>
              <a:gd name="connsiteY8" fmla="*/ 66675 h 97631"/>
              <a:gd name="connsiteX9" fmla="*/ 42863 w 164307"/>
              <a:gd name="connsiteY9" fmla="*/ 28575 h 97631"/>
              <a:gd name="connsiteX10" fmla="*/ 14288 w 164307"/>
              <a:gd name="connsiteY10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307" h="97631">
                <a:moveTo>
                  <a:pt x="14288" y="0"/>
                </a:moveTo>
                <a:lnTo>
                  <a:pt x="100013" y="14287"/>
                </a:lnTo>
                <a:lnTo>
                  <a:pt x="64294" y="42862"/>
                </a:lnTo>
                <a:lnTo>
                  <a:pt x="85725" y="54768"/>
                </a:lnTo>
                <a:lnTo>
                  <a:pt x="109538" y="71437"/>
                </a:lnTo>
                <a:lnTo>
                  <a:pt x="164307" y="88106"/>
                </a:lnTo>
                <a:lnTo>
                  <a:pt x="85725" y="97631"/>
                </a:lnTo>
                <a:lnTo>
                  <a:pt x="69057" y="85725"/>
                </a:lnTo>
                <a:lnTo>
                  <a:pt x="0" y="66675"/>
                </a:lnTo>
                <a:cubicBezTo>
                  <a:pt x="2381" y="57944"/>
                  <a:pt x="40482" y="37306"/>
                  <a:pt x="42863" y="28575"/>
                </a:cubicBezTo>
                <a:lnTo>
                  <a:pt x="14288" y="0"/>
                </a:lnTo>
                <a:close/>
              </a:path>
            </a:pathLst>
          </a:custGeom>
          <a:solidFill>
            <a:srgbClr val="334C5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7" name="フリーフォーム: 図形 256">
            <a:extLst>
              <a:ext uri="{FF2B5EF4-FFF2-40B4-BE49-F238E27FC236}">
                <a16:creationId xmlns:a16="http://schemas.microsoft.com/office/drawing/2014/main" id="{00827DD0-C1A9-4139-B90D-D02E7E7427C2}"/>
              </a:ext>
            </a:extLst>
          </p:cNvPr>
          <p:cNvSpPr/>
          <p:nvPr/>
        </p:nvSpPr>
        <p:spPr>
          <a:xfrm>
            <a:off x="6467475" y="6936581"/>
            <a:ext cx="295275" cy="133350"/>
          </a:xfrm>
          <a:custGeom>
            <a:avLst/>
            <a:gdLst>
              <a:gd name="connsiteX0" fmla="*/ 0 w 295275"/>
              <a:gd name="connsiteY0" fmla="*/ 26194 h 133350"/>
              <a:gd name="connsiteX1" fmla="*/ 57150 w 295275"/>
              <a:gd name="connsiteY1" fmla="*/ 21432 h 133350"/>
              <a:gd name="connsiteX2" fmla="*/ 47625 w 295275"/>
              <a:gd name="connsiteY2" fmla="*/ 0 h 133350"/>
              <a:gd name="connsiteX3" fmla="*/ 157163 w 295275"/>
              <a:gd name="connsiteY3" fmla="*/ 30957 h 133350"/>
              <a:gd name="connsiteX4" fmla="*/ 157163 w 295275"/>
              <a:gd name="connsiteY4" fmla="*/ 61913 h 133350"/>
              <a:gd name="connsiteX5" fmla="*/ 230981 w 295275"/>
              <a:gd name="connsiteY5" fmla="*/ 100013 h 133350"/>
              <a:gd name="connsiteX6" fmla="*/ 252413 w 295275"/>
              <a:gd name="connsiteY6" fmla="*/ 107157 h 133350"/>
              <a:gd name="connsiteX7" fmla="*/ 295275 w 295275"/>
              <a:gd name="connsiteY7" fmla="*/ 133350 h 133350"/>
              <a:gd name="connsiteX8" fmla="*/ 216694 w 295275"/>
              <a:gd name="connsiteY8" fmla="*/ 119063 h 133350"/>
              <a:gd name="connsiteX9" fmla="*/ 173831 w 295275"/>
              <a:gd name="connsiteY9" fmla="*/ 83344 h 133350"/>
              <a:gd name="connsiteX10" fmla="*/ 54769 w 295275"/>
              <a:gd name="connsiteY10" fmla="*/ 40482 h 133350"/>
              <a:gd name="connsiteX11" fmla="*/ 59531 w 295275"/>
              <a:gd name="connsiteY11" fmla="*/ 30957 h 133350"/>
              <a:gd name="connsiteX12" fmla="*/ 0 w 295275"/>
              <a:gd name="connsiteY12" fmla="*/ 2619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5275" h="133350">
                <a:moveTo>
                  <a:pt x="0" y="26194"/>
                </a:moveTo>
                <a:lnTo>
                  <a:pt x="57150" y="21432"/>
                </a:lnTo>
                <a:lnTo>
                  <a:pt x="47625" y="0"/>
                </a:lnTo>
                <a:lnTo>
                  <a:pt x="157163" y="30957"/>
                </a:lnTo>
                <a:lnTo>
                  <a:pt x="157163" y="61913"/>
                </a:lnTo>
                <a:lnTo>
                  <a:pt x="230981" y="100013"/>
                </a:lnTo>
                <a:lnTo>
                  <a:pt x="252413" y="107157"/>
                </a:lnTo>
                <a:lnTo>
                  <a:pt x="295275" y="133350"/>
                </a:lnTo>
                <a:lnTo>
                  <a:pt x="216694" y="119063"/>
                </a:lnTo>
                <a:lnTo>
                  <a:pt x="173831" y="83344"/>
                </a:lnTo>
                <a:lnTo>
                  <a:pt x="54769" y="40482"/>
                </a:lnTo>
                <a:lnTo>
                  <a:pt x="59531" y="30957"/>
                </a:lnTo>
                <a:lnTo>
                  <a:pt x="0" y="26194"/>
                </a:lnTo>
                <a:close/>
              </a:path>
            </a:pathLst>
          </a:custGeom>
          <a:solidFill>
            <a:srgbClr val="334C5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8" name="フリーフォーム: 図形 257">
            <a:extLst>
              <a:ext uri="{FF2B5EF4-FFF2-40B4-BE49-F238E27FC236}">
                <a16:creationId xmlns:a16="http://schemas.microsoft.com/office/drawing/2014/main" id="{16CB1A71-18BD-4925-A825-E7BCBE38F85E}"/>
              </a:ext>
            </a:extLst>
          </p:cNvPr>
          <p:cNvSpPr/>
          <p:nvPr/>
        </p:nvSpPr>
        <p:spPr>
          <a:xfrm>
            <a:off x="6831806" y="7127081"/>
            <a:ext cx="404813" cy="57150"/>
          </a:xfrm>
          <a:custGeom>
            <a:avLst/>
            <a:gdLst>
              <a:gd name="connsiteX0" fmla="*/ 0 w 404813"/>
              <a:gd name="connsiteY0" fmla="*/ 0 h 57150"/>
              <a:gd name="connsiteX1" fmla="*/ 133350 w 404813"/>
              <a:gd name="connsiteY1" fmla="*/ 2382 h 57150"/>
              <a:gd name="connsiteX2" fmla="*/ 245269 w 404813"/>
              <a:gd name="connsiteY2" fmla="*/ 38100 h 57150"/>
              <a:gd name="connsiteX3" fmla="*/ 302419 w 404813"/>
              <a:gd name="connsiteY3" fmla="*/ 28575 h 57150"/>
              <a:gd name="connsiteX4" fmla="*/ 300038 w 404813"/>
              <a:gd name="connsiteY4" fmla="*/ 16669 h 57150"/>
              <a:gd name="connsiteX5" fmla="*/ 290513 w 404813"/>
              <a:gd name="connsiteY5" fmla="*/ 0 h 57150"/>
              <a:gd name="connsiteX6" fmla="*/ 335757 w 404813"/>
              <a:gd name="connsiteY6" fmla="*/ 2382 h 57150"/>
              <a:gd name="connsiteX7" fmla="*/ 404813 w 404813"/>
              <a:gd name="connsiteY7" fmla="*/ 35719 h 57150"/>
              <a:gd name="connsiteX8" fmla="*/ 316707 w 404813"/>
              <a:gd name="connsiteY8" fmla="*/ 26194 h 57150"/>
              <a:gd name="connsiteX9" fmla="*/ 257175 w 404813"/>
              <a:gd name="connsiteY9" fmla="*/ 57150 h 57150"/>
              <a:gd name="connsiteX10" fmla="*/ 197644 w 404813"/>
              <a:gd name="connsiteY10" fmla="*/ 42863 h 57150"/>
              <a:gd name="connsiteX11" fmla="*/ 171450 w 404813"/>
              <a:gd name="connsiteY11" fmla="*/ 42863 h 57150"/>
              <a:gd name="connsiteX12" fmla="*/ 133350 w 404813"/>
              <a:gd name="connsiteY12" fmla="*/ 54769 h 57150"/>
              <a:gd name="connsiteX13" fmla="*/ 52388 w 404813"/>
              <a:gd name="connsiteY13" fmla="*/ 30957 h 57150"/>
              <a:gd name="connsiteX14" fmla="*/ 0 w 404813"/>
              <a:gd name="connsiteY14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4813" h="57150">
                <a:moveTo>
                  <a:pt x="0" y="0"/>
                </a:moveTo>
                <a:lnTo>
                  <a:pt x="133350" y="2382"/>
                </a:lnTo>
                <a:lnTo>
                  <a:pt x="245269" y="38100"/>
                </a:lnTo>
                <a:lnTo>
                  <a:pt x="302419" y="28575"/>
                </a:lnTo>
                <a:lnTo>
                  <a:pt x="300038" y="16669"/>
                </a:lnTo>
                <a:lnTo>
                  <a:pt x="290513" y="0"/>
                </a:lnTo>
                <a:lnTo>
                  <a:pt x="335757" y="2382"/>
                </a:lnTo>
                <a:lnTo>
                  <a:pt x="404813" y="35719"/>
                </a:lnTo>
                <a:lnTo>
                  <a:pt x="316707" y="26194"/>
                </a:lnTo>
                <a:lnTo>
                  <a:pt x="257175" y="57150"/>
                </a:lnTo>
                <a:lnTo>
                  <a:pt x="197644" y="42863"/>
                </a:lnTo>
                <a:lnTo>
                  <a:pt x="171450" y="42863"/>
                </a:lnTo>
                <a:lnTo>
                  <a:pt x="133350" y="54769"/>
                </a:lnTo>
                <a:lnTo>
                  <a:pt x="52388" y="30957"/>
                </a:lnTo>
                <a:lnTo>
                  <a:pt x="0" y="0"/>
                </a:lnTo>
                <a:close/>
              </a:path>
            </a:pathLst>
          </a:custGeom>
          <a:solidFill>
            <a:srgbClr val="334C5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: 図形 258">
            <a:extLst>
              <a:ext uri="{FF2B5EF4-FFF2-40B4-BE49-F238E27FC236}">
                <a16:creationId xmlns:a16="http://schemas.microsoft.com/office/drawing/2014/main" id="{E3A95496-9077-456C-9963-0DEF86822D06}"/>
              </a:ext>
            </a:extLst>
          </p:cNvPr>
          <p:cNvSpPr/>
          <p:nvPr/>
        </p:nvSpPr>
        <p:spPr>
          <a:xfrm>
            <a:off x="6153150" y="7653338"/>
            <a:ext cx="759619" cy="73818"/>
          </a:xfrm>
          <a:custGeom>
            <a:avLst/>
            <a:gdLst>
              <a:gd name="connsiteX0" fmla="*/ 0 w 759619"/>
              <a:gd name="connsiteY0" fmla="*/ 0 h 73818"/>
              <a:gd name="connsiteX1" fmla="*/ 352425 w 759619"/>
              <a:gd name="connsiteY1" fmla="*/ 0 h 73818"/>
              <a:gd name="connsiteX2" fmla="*/ 366713 w 759619"/>
              <a:gd name="connsiteY2" fmla="*/ 28575 h 73818"/>
              <a:gd name="connsiteX3" fmla="*/ 569119 w 759619"/>
              <a:gd name="connsiteY3" fmla="*/ 28575 h 73818"/>
              <a:gd name="connsiteX4" fmla="*/ 759619 w 759619"/>
              <a:gd name="connsiteY4" fmla="*/ 47625 h 73818"/>
              <a:gd name="connsiteX5" fmla="*/ 621506 w 759619"/>
              <a:gd name="connsiteY5" fmla="*/ 50006 h 73818"/>
              <a:gd name="connsiteX6" fmla="*/ 573881 w 759619"/>
              <a:gd name="connsiteY6" fmla="*/ 64293 h 73818"/>
              <a:gd name="connsiteX7" fmla="*/ 507206 w 759619"/>
              <a:gd name="connsiteY7" fmla="*/ 64293 h 73818"/>
              <a:gd name="connsiteX8" fmla="*/ 461963 w 759619"/>
              <a:gd name="connsiteY8" fmla="*/ 42862 h 73818"/>
              <a:gd name="connsiteX9" fmla="*/ 366713 w 759619"/>
              <a:gd name="connsiteY9" fmla="*/ 54768 h 73818"/>
              <a:gd name="connsiteX10" fmla="*/ 316706 w 759619"/>
              <a:gd name="connsiteY10" fmla="*/ 71437 h 73818"/>
              <a:gd name="connsiteX11" fmla="*/ 264319 w 759619"/>
              <a:gd name="connsiteY11" fmla="*/ 73818 h 73818"/>
              <a:gd name="connsiteX12" fmla="*/ 261938 w 759619"/>
              <a:gd name="connsiteY12" fmla="*/ 35718 h 73818"/>
              <a:gd name="connsiteX13" fmla="*/ 240506 w 759619"/>
              <a:gd name="connsiteY13" fmla="*/ 21431 h 73818"/>
              <a:gd name="connsiteX14" fmla="*/ 57150 w 759619"/>
              <a:gd name="connsiteY14" fmla="*/ 2381 h 73818"/>
              <a:gd name="connsiteX15" fmla="*/ 0 w 759619"/>
              <a:gd name="connsiteY15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9619" h="73818">
                <a:moveTo>
                  <a:pt x="0" y="0"/>
                </a:moveTo>
                <a:lnTo>
                  <a:pt x="352425" y="0"/>
                </a:lnTo>
                <a:lnTo>
                  <a:pt x="366713" y="28575"/>
                </a:lnTo>
                <a:lnTo>
                  <a:pt x="569119" y="28575"/>
                </a:lnTo>
                <a:lnTo>
                  <a:pt x="759619" y="47625"/>
                </a:lnTo>
                <a:lnTo>
                  <a:pt x="621506" y="50006"/>
                </a:lnTo>
                <a:lnTo>
                  <a:pt x="573881" y="64293"/>
                </a:lnTo>
                <a:lnTo>
                  <a:pt x="507206" y="64293"/>
                </a:lnTo>
                <a:lnTo>
                  <a:pt x="461963" y="42862"/>
                </a:lnTo>
                <a:lnTo>
                  <a:pt x="366713" y="54768"/>
                </a:lnTo>
                <a:lnTo>
                  <a:pt x="316706" y="71437"/>
                </a:lnTo>
                <a:lnTo>
                  <a:pt x="264319" y="73818"/>
                </a:lnTo>
                <a:lnTo>
                  <a:pt x="261938" y="35718"/>
                </a:lnTo>
                <a:lnTo>
                  <a:pt x="240506" y="21431"/>
                </a:lnTo>
                <a:lnTo>
                  <a:pt x="57150" y="2381"/>
                </a:lnTo>
                <a:lnTo>
                  <a:pt x="0" y="0"/>
                </a:lnTo>
                <a:close/>
              </a:path>
            </a:pathLst>
          </a:custGeom>
          <a:solidFill>
            <a:srgbClr val="2F393C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0" name="フリーフォーム: 図形 259">
            <a:extLst>
              <a:ext uri="{FF2B5EF4-FFF2-40B4-BE49-F238E27FC236}">
                <a16:creationId xmlns:a16="http://schemas.microsoft.com/office/drawing/2014/main" id="{4F9A921E-0005-469F-8F14-1997326F3F1F}"/>
              </a:ext>
            </a:extLst>
          </p:cNvPr>
          <p:cNvSpPr/>
          <p:nvPr/>
        </p:nvSpPr>
        <p:spPr>
          <a:xfrm>
            <a:off x="7027069" y="7710488"/>
            <a:ext cx="2226469" cy="711993"/>
          </a:xfrm>
          <a:custGeom>
            <a:avLst/>
            <a:gdLst>
              <a:gd name="connsiteX0" fmla="*/ 0 w 2226469"/>
              <a:gd name="connsiteY0" fmla="*/ 0 h 711993"/>
              <a:gd name="connsiteX1" fmla="*/ 264319 w 2226469"/>
              <a:gd name="connsiteY1" fmla="*/ 33337 h 711993"/>
              <a:gd name="connsiteX2" fmla="*/ 376237 w 2226469"/>
              <a:gd name="connsiteY2" fmla="*/ 50006 h 711993"/>
              <a:gd name="connsiteX3" fmla="*/ 461962 w 2226469"/>
              <a:gd name="connsiteY3" fmla="*/ 52387 h 711993"/>
              <a:gd name="connsiteX4" fmla="*/ 469106 w 2226469"/>
              <a:gd name="connsiteY4" fmla="*/ 69056 h 711993"/>
              <a:gd name="connsiteX5" fmla="*/ 535781 w 2226469"/>
              <a:gd name="connsiteY5" fmla="*/ 57150 h 711993"/>
              <a:gd name="connsiteX6" fmla="*/ 542925 w 2226469"/>
              <a:gd name="connsiteY6" fmla="*/ 85725 h 711993"/>
              <a:gd name="connsiteX7" fmla="*/ 604837 w 2226469"/>
              <a:gd name="connsiteY7" fmla="*/ 92868 h 711993"/>
              <a:gd name="connsiteX8" fmla="*/ 650081 w 2226469"/>
              <a:gd name="connsiteY8" fmla="*/ 150018 h 711993"/>
              <a:gd name="connsiteX9" fmla="*/ 790575 w 2226469"/>
              <a:gd name="connsiteY9" fmla="*/ 173831 h 711993"/>
              <a:gd name="connsiteX10" fmla="*/ 854869 w 2226469"/>
              <a:gd name="connsiteY10" fmla="*/ 207168 h 711993"/>
              <a:gd name="connsiteX11" fmla="*/ 973931 w 2226469"/>
              <a:gd name="connsiteY11" fmla="*/ 223837 h 711993"/>
              <a:gd name="connsiteX12" fmla="*/ 1042987 w 2226469"/>
              <a:gd name="connsiteY12" fmla="*/ 259556 h 711993"/>
              <a:gd name="connsiteX13" fmla="*/ 1085850 w 2226469"/>
              <a:gd name="connsiteY13" fmla="*/ 259556 h 711993"/>
              <a:gd name="connsiteX14" fmla="*/ 1085850 w 2226469"/>
              <a:gd name="connsiteY14" fmla="*/ 245268 h 711993"/>
              <a:gd name="connsiteX15" fmla="*/ 1188244 w 2226469"/>
              <a:gd name="connsiteY15" fmla="*/ 257175 h 711993"/>
              <a:gd name="connsiteX16" fmla="*/ 1243012 w 2226469"/>
              <a:gd name="connsiteY16" fmla="*/ 307181 h 711993"/>
              <a:gd name="connsiteX17" fmla="*/ 1328737 w 2226469"/>
              <a:gd name="connsiteY17" fmla="*/ 338137 h 711993"/>
              <a:gd name="connsiteX18" fmla="*/ 1383506 w 2226469"/>
              <a:gd name="connsiteY18" fmla="*/ 342900 h 711993"/>
              <a:gd name="connsiteX19" fmla="*/ 1419225 w 2226469"/>
              <a:gd name="connsiteY19" fmla="*/ 404812 h 711993"/>
              <a:gd name="connsiteX20" fmla="*/ 1514475 w 2226469"/>
              <a:gd name="connsiteY20" fmla="*/ 435768 h 711993"/>
              <a:gd name="connsiteX21" fmla="*/ 1571625 w 2226469"/>
              <a:gd name="connsiteY21" fmla="*/ 478631 h 711993"/>
              <a:gd name="connsiteX22" fmla="*/ 1585912 w 2226469"/>
              <a:gd name="connsiteY22" fmla="*/ 531018 h 711993"/>
              <a:gd name="connsiteX23" fmla="*/ 1600200 w 2226469"/>
              <a:gd name="connsiteY23" fmla="*/ 550068 h 711993"/>
              <a:gd name="connsiteX24" fmla="*/ 1645444 w 2226469"/>
              <a:gd name="connsiteY24" fmla="*/ 523875 h 711993"/>
              <a:gd name="connsiteX25" fmla="*/ 1790700 w 2226469"/>
              <a:gd name="connsiteY25" fmla="*/ 566737 h 711993"/>
              <a:gd name="connsiteX26" fmla="*/ 1809750 w 2226469"/>
              <a:gd name="connsiteY26" fmla="*/ 566737 h 711993"/>
              <a:gd name="connsiteX27" fmla="*/ 1859756 w 2226469"/>
              <a:gd name="connsiteY27" fmla="*/ 581025 h 711993"/>
              <a:gd name="connsiteX28" fmla="*/ 1881187 w 2226469"/>
              <a:gd name="connsiteY28" fmla="*/ 578643 h 711993"/>
              <a:gd name="connsiteX29" fmla="*/ 2005012 w 2226469"/>
              <a:gd name="connsiteY29" fmla="*/ 614362 h 711993"/>
              <a:gd name="connsiteX30" fmla="*/ 2064544 w 2226469"/>
              <a:gd name="connsiteY30" fmla="*/ 633412 h 711993"/>
              <a:gd name="connsiteX31" fmla="*/ 2166937 w 2226469"/>
              <a:gd name="connsiteY31" fmla="*/ 647700 h 711993"/>
              <a:gd name="connsiteX32" fmla="*/ 2166937 w 2226469"/>
              <a:gd name="connsiteY32" fmla="*/ 647700 h 711993"/>
              <a:gd name="connsiteX33" fmla="*/ 2226469 w 2226469"/>
              <a:gd name="connsiteY33" fmla="*/ 711993 h 711993"/>
              <a:gd name="connsiteX34" fmla="*/ 2062162 w 2226469"/>
              <a:gd name="connsiteY34" fmla="*/ 664368 h 711993"/>
              <a:gd name="connsiteX35" fmla="*/ 1919287 w 2226469"/>
              <a:gd name="connsiteY35" fmla="*/ 657225 h 711993"/>
              <a:gd name="connsiteX36" fmla="*/ 1852612 w 2226469"/>
              <a:gd name="connsiteY36" fmla="*/ 633412 h 711993"/>
              <a:gd name="connsiteX37" fmla="*/ 1774031 w 2226469"/>
              <a:gd name="connsiteY37" fmla="*/ 623887 h 711993"/>
              <a:gd name="connsiteX38" fmla="*/ 1733550 w 2226469"/>
              <a:gd name="connsiteY38" fmla="*/ 623887 h 711993"/>
              <a:gd name="connsiteX39" fmla="*/ 1764506 w 2226469"/>
              <a:gd name="connsiteY39" fmla="*/ 683418 h 711993"/>
              <a:gd name="connsiteX40" fmla="*/ 1635919 w 2226469"/>
              <a:gd name="connsiteY40" fmla="*/ 652462 h 711993"/>
              <a:gd name="connsiteX41" fmla="*/ 1571625 w 2226469"/>
              <a:gd name="connsiteY41" fmla="*/ 642937 h 711993"/>
              <a:gd name="connsiteX42" fmla="*/ 1557337 w 2226469"/>
              <a:gd name="connsiteY42" fmla="*/ 628650 h 711993"/>
              <a:gd name="connsiteX43" fmla="*/ 1574006 w 2226469"/>
              <a:gd name="connsiteY43" fmla="*/ 602456 h 711993"/>
              <a:gd name="connsiteX44" fmla="*/ 1566862 w 2226469"/>
              <a:gd name="connsiteY44" fmla="*/ 590550 h 711993"/>
              <a:gd name="connsiteX45" fmla="*/ 1543050 w 2226469"/>
              <a:gd name="connsiteY45" fmla="*/ 611981 h 711993"/>
              <a:gd name="connsiteX46" fmla="*/ 1454944 w 2226469"/>
              <a:gd name="connsiteY46" fmla="*/ 619125 h 711993"/>
              <a:gd name="connsiteX47" fmla="*/ 1443037 w 2226469"/>
              <a:gd name="connsiteY47" fmla="*/ 585787 h 711993"/>
              <a:gd name="connsiteX48" fmla="*/ 1340644 w 2226469"/>
              <a:gd name="connsiteY48" fmla="*/ 559593 h 711993"/>
              <a:gd name="connsiteX49" fmla="*/ 1340644 w 2226469"/>
              <a:gd name="connsiteY49" fmla="*/ 535781 h 711993"/>
              <a:gd name="connsiteX50" fmla="*/ 1307306 w 2226469"/>
              <a:gd name="connsiteY50" fmla="*/ 507206 h 711993"/>
              <a:gd name="connsiteX51" fmla="*/ 1228725 w 2226469"/>
              <a:gd name="connsiteY51" fmla="*/ 500062 h 711993"/>
              <a:gd name="connsiteX52" fmla="*/ 1219200 w 2226469"/>
              <a:gd name="connsiteY52" fmla="*/ 450056 h 711993"/>
              <a:gd name="connsiteX53" fmla="*/ 1138237 w 2226469"/>
              <a:gd name="connsiteY53" fmla="*/ 426243 h 711993"/>
              <a:gd name="connsiteX54" fmla="*/ 1042987 w 2226469"/>
              <a:gd name="connsiteY54" fmla="*/ 414337 h 711993"/>
              <a:gd name="connsiteX55" fmla="*/ 976312 w 2226469"/>
              <a:gd name="connsiteY55" fmla="*/ 431006 h 711993"/>
              <a:gd name="connsiteX56" fmla="*/ 950119 w 2226469"/>
              <a:gd name="connsiteY56" fmla="*/ 466725 h 711993"/>
              <a:gd name="connsiteX57" fmla="*/ 873919 w 2226469"/>
              <a:gd name="connsiteY57" fmla="*/ 445293 h 711993"/>
              <a:gd name="connsiteX58" fmla="*/ 809625 w 2226469"/>
              <a:gd name="connsiteY58" fmla="*/ 452437 h 711993"/>
              <a:gd name="connsiteX59" fmla="*/ 823912 w 2226469"/>
              <a:gd name="connsiteY59" fmla="*/ 411956 h 711993"/>
              <a:gd name="connsiteX60" fmla="*/ 795337 w 2226469"/>
              <a:gd name="connsiteY60" fmla="*/ 345281 h 711993"/>
              <a:gd name="connsiteX61" fmla="*/ 766762 w 2226469"/>
              <a:gd name="connsiteY61" fmla="*/ 345281 h 711993"/>
              <a:gd name="connsiteX62" fmla="*/ 752475 w 2226469"/>
              <a:gd name="connsiteY62" fmla="*/ 295275 h 711993"/>
              <a:gd name="connsiteX63" fmla="*/ 723900 w 2226469"/>
              <a:gd name="connsiteY63" fmla="*/ 288131 h 711993"/>
              <a:gd name="connsiteX64" fmla="*/ 711994 w 2226469"/>
              <a:gd name="connsiteY64" fmla="*/ 245268 h 711993"/>
              <a:gd name="connsiteX65" fmla="*/ 700087 w 2226469"/>
              <a:gd name="connsiteY65" fmla="*/ 221456 h 711993"/>
              <a:gd name="connsiteX66" fmla="*/ 671512 w 2226469"/>
              <a:gd name="connsiteY66" fmla="*/ 221456 h 711993"/>
              <a:gd name="connsiteX67" fmla="*/ 638175 w 2226469"/>
              <a:gd name="connsiteY67" fmla="*/ 223837 h 711993"/>
              <a:gd name="connsiteX68" fmla="*/ 621506 w 2226469"/>
              <a:gd name="connsiteY68" fmla="*/ 185737 h 711993"/>
              <a:gd name="connsiteX69" fmla="*/ 600075 w 2226469"/>
              <a:gd name="connsiteY69" fmla="*/ 152400 h 711993"/>
              <a:gd name="connsiteX70" fmla="*/ 540544 w 2226469"/>
              <a:gd name="connsiteY70" fmla="*/ 152400 h 711993"/>
              <a:gd name="connsiteX71" fmla="*/ 516731 w 2226469"/>
              <a:gd name="connsiteY71" fmla="*/ 126206 h 711993"/>
              <a:gd name="connsiteX72" fmla="*/ 495300 w 2226469"/>
              <a:gd name="connsiteY72" fmla="*/ 111918 h 711993"/>
              <a:gd name="connsiteX73" fmla="*/ 464344 w 2226469"/>
              <a:gd name="connsiteY73" fmla="*/ 116681 h 711993"/>
              <a:gd name="connsiteX74" fmla="*/ 440531 w 2226469"/>
              <a:gd name="connsiteY74" fmla="*/ 145256 h 711993"/>
              <a:gd name="connsiteX75" fmla="*/ 431006 w 2226469"/>
              <a:gd name="connsiteY75" fmla="*/ 121443 h 711993"/>
              <a:gd name="connsiteX76" fmla="*/ 416719 w 2226469"/>
              <a:gd name="connsiteY76" fmla="*/ 97631 h 711993"/>
              <a:gd name="connsiteX77" fmla="*/ 354806 w 2226469"/>
              <a:gd name="connsiteY77" fmla="*/ 102393 h 711993"/>
              <a:gd name="connsiteX78" fmla="*/ 350044 w 2226469"/>
              <a:gd name="connsiteY78" fmla="*/ 69056 h 711993"/>
              <a:gd name="connsiteX79" fmla="*/ 319087 w 2226469"/>
              <a:gd name="connsiteY79" fmla="*/ 69056 h 711993"/>
              <a:gd name="connsiteX80" fmla="*/ 280987 w 2226469"/>
              <a:gd name="connsiteY80" fmla="*/ 73818 h 711993"/>
              <a:gd name="connsiteX81" fmla="*/ 221456 w 2226469"/>
              <a:gd name="connsiteY81" fmla="*/ 71437 h 711993"/>
              <a:gd name="connsiteX82" fmla="*/ 147637 w 2226469"/>
              <a:gd name="connsiteY82" fmla="*/ 83343 h 711993"/>
              <a:gd name="connsiteX83" fmla="*/ 119062 w 2226469"/>
              <a:gd name="connsiteY83" fmla="*/ 57150 h 711993"/>
              <a:gd name="connsiteX84" fmla="*/ 64294 w 2226469"/>
              <a:gd name="connsiteY84" fmla="*/ 59531 h 711993"/>
              <a:gd name="connsiteX85" fmla="*/ 104775 w 2226469"/>
              <a:gd name="connsiteY85" fmla="*/ 30956 h 711993"/>
              <a:gd name="connsiteX86" fmla="*/ 0 w 2226469"/>
              <a:gd name="connsiteY86" fmla="*/ 0 h 71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26469" h="711993">
                <a:moveTo>
                  <a:pt x="0" y="0"/>
                </a:moveTo>
                <a:lnTo>
                  <a:pt x="264319" y="33337"/>
                </a:lnTo>
                <a:lnTo>
                  <a:pt x="376237" y="50006"/>
                </a:lnTo>
                <a:lnTo>
                  <a:pt x="461962" y="52387"/>
                </a:lnTo>
                <a:lnTo>
                  <a:pt x="469106" y="69056"/>
                </a:lnTo>
                <a:lnTo>
                  <a:pt x="535781" y="57150"/>
                </a:lnTo>
                <a:lnTo>
                  <a:pt x="542925" y="85725"/>
                </a:lnTo>
                <a:lnTo>
                  <a:pt x="604837" y="92868"/>
                </a:lnTo>
                <a:lnTo>
                  <a:pt x="650081" y="150018"/>
                </a:lnTo>
                <a:lnTo>
                  <a:pt x="790575" y="173831"/>
                </a:lnTo>
                <a:lnTo>
                  <a:pt x="854869" y="207168"/>
                </a:lnTo>
                <a:lnTo>
                  <a:pt x="973931" y="223837"/>
                </a:lnTo>
                <a:lnTo>
                  <a:pt x="1042987" y="259556"/>
                </a:lnTo>
                <a:lnTo>
                  <a:pt x="1085850" y="259556"/>
                </a:lnTo>
                <a:lnTo>
                  <a:pt x="1085850" y="245268"/>
                </a:lnTo>
                <a:lnTo>
                  <a:pt x="1188244" y="257175"/>
                </a:lnTo>
                <a:lnTo>
                  <a:pt x="1243012" y="307181"/>
                </a:lnTo>
                <a:lnTo>
                  <a:pt x="1328737" y="338137"/>
                </a:lnTo>
                <a:lnTo>
                  <a:pt x="1383506" y="342900"/>
                </a:lnTo>
                <a:lnTo>
                  <a:pt x="1419225" y="404812"/>
                </a:lnTo>
                <a:lnTo>
                  <a:pt x="1514475" y="435768"/>
                </a:lnTo>
                <a:lnTo>
                  <a:pt x="1571625" y="478631"/>
                </a:lnTo>
                <a:lnTo>
                  <a:pt x="1585912" y="531018"/>
                </a:lnTo>
                <a:lnTo>
                  <a:pt x="1600200" y="550068"/>
                </a:lnTo>
                <a:lnTo>
                  <a:pt x="1645444" y="523875"/>
                </a:lnTo>
                <a:lnTo>
                  <a:pt x="1790700" y="566737"/>
                </a:lnTo>
                <a:lnTo>
                  <a:pt x="1809750" y="566737"/>
                </a:lnTo>
                <a:lnTo>
                  <a:pt x="1859756" y="581025"/>
                </a:lnTo>
                <a:lnTo>
                  <a:pt x="1881187" y="578643"/>
                </a:lnTo>
                <a:lnTo>
                  <a:pt x="2005012" y="614362"/>
                </a:lnTo>
                <a:lnTo>
                  <a:pt x="2064544" y="633412"/>
                </a:lnTo>
                <a:lnTo>
                  <a:pt x="2166937" y="647700"/>
                </a:lnTo>
                <a:lnTo>
                  <a:pt x="2166937" y="647700"/>
                </a:lnTo>
                <a:lnTo>
                  <a:pt x="2226469" y="711993"/>
                </a:lnTo>
                <a:lnTo>
                  <a:pt x="2062162" y="664368"/>
                </a:lnTo>
                <a:lnTo>
                  <a:pt x="1919287" y="657225"/>
                </a:lnTo>
                <a:lnTo>
                  <a:pt x="1852612" y="633412"/>
                </a:lnTo>
                <a:lnTo>
                  <a:pt x="1774031" y="623887"/>
                </a:lnTo>
                <a:lnTo>
                  <a:pt x="1733550" y="623887"/>
                </a:lnTo>
                <a:lnTo>
                  <a:pt x="1764506" y="683418"/>
                </a:lnTo>
                <a:lnTo>
                  <a:pt x="1635919" y="652462"/>
                </a:lnTo>
                <a:lnTo>
                  <a:pt x="1571625" y="642937"/>
                </a:lnTo>
                <a:lnTo>
                  <a:pt x="1557337" y="628650"/>
                </a:lnTo>
                <a:lnTo>
                  <a:pt x="1574006" y="602456"/>
                </a:lnTo>
                <a:lnTo>
                  <a:pt x="1566862" y="590550"/>
                </a:lnTo>
                <a:lnTo>
                  <a:pt x="1543050" y="611981"/>
                </a:lnTo>
                <a:lnTo>
                  <a:pt x="1454944" y="619125"/>
                </a:lnTo>
                <a:lnTo>
                  <a:pt x="1443037" y="585787"/>
                </a:lnTo>
                <a:lnTo>
                  <a:pt x="1340644" y="559593"/>
                </a:lnTo>
                <a:lnTo>
                  <a:pt x="1340644" y="535781"/>
                </a:lnTo>
                <a:lnTo>
                  <a:pt x="1307306" y="507206"/>
                </a:lnTo>
                <a:lnTo>
                  <a:pt x="1228725" y="500062"/>
                </a:lnTo>
                <a:lnTo>
                  <a:pt x="1219200" y="450056"/>
                </a:lnTo>
                <a:lnTo>
                  <a:pt x="1138237" y="426243"/>
                </a:lnTo>
                <a:lnTo>
                  <a:pt x="1042987" y="414337"/>
                </a:lnTo>
                <a:lnTo>
                  <a:pt x="976312" y="431006"/>
                </a:lnTo>
                <a:lnTo>
                  <a:pt x="950119" y="466725"/>
                </a:lnTo>
                <a:lnTo>
                  <a:pt x="873919" y="445293"/>
                </a:lnTo>
                <a:lnTo>
                  <a:pt x="809625" y="452437"/>
                </a:lnTo>
                <a:lnTo>
                  <a:pt x="823912" y="411956"/>
                </a:lnTo>
                <a:lnTo>
                  <a:pt x="795337" y="345281"/>
                </a:lnTo>
                <a:lnTo>
                  <a:pt x="766762" y="345281"/>
                </a:lnTo>
                <a:lnTo>
                  <a:pt x="752475" y="295275"/>
                </a:lnTo>
                <a:lnTo>
                  <a:pt x="723900" y="288131"/>
                </a:lnTo>
                <a:lnTo>
                  <a:pt x="711994" y="245268"/>
                </a:lnTo>
                <a:lnTo>
                  <a:pt x="700087" y="221456"/>
                </a:lnTo>
                <a:lnTo>
                  <a:pt x="671512" y="221456"/>
                </a:lnTo>
                <a:lnTo>
                  <a:pt x="638175" y="223837"/>
                </a:lnTo>
                <a:lnTo>
                  <a:pt x="621506" y="185737"/>
                </a:lnTo>
                <a:lnTo>
                  <a:pt x="600075" y="152400"/>
                </a:lnTo>
                <a:lnTo>
                  <a:pt x="540544" y="152400"/>
                </a:lnTo>
                <a:lnTo>
                  <a:pt x="516731" y="126206"/>
                </a:lnTo>
                <a:lnTo>
                  <a:pt x="495300" y="111918"/>
                </a:lnTo>
                <a:lnTo>
                  <a:pt x="464344" y="116681"/>
                </a:lnTo>
                <a:lnTo>
                  <a:pt x="440531" y="145256"/>
                </a:lnTo>
                <a:lnTo>
                  <a:pt x="431006" y="121443"/>
                </a:lnTo>
                <a:lnTo>
                  <a:pt x="416719" y="97631"/>
                </a:lnTo>
                <a:lnTo>
                  <a:pt x="354806" y="102393"/>
                </a:lnTo>
                <a:lnTo>
                  <a:pt x="350044" y="69056"/>
                </a:lnTo>
                <a:lnTo>
                  <a:pt x="319087" y="69056"/>
                </a:lnTo>
                <a:lnTo>
                  <a:pt x="280987" y="73818"/>
                </a:lnTo>
                <a:lnTo>
                  <a:pt x="221456" y="71437"/>
                </a:lnTo>
                <a:lnTo>
                  <a:pt x="147637" y="83343"/>
                </a:lnTo>
                <a:lnTo>
                  <a:pt x="119062" y="57150"/>
                </a:lnTo>
                <a:lnTo>
                  <a:pt x="64294" y="59531"/>
                </a:lnTo>
                <a:lnTo>
                  <a:pt x="104775" y="30956"/>
                </a:lnTo>
                <a:lnTo>
                  <a:pt x="0" y="0"/>
                </a:lnTo>
                <a:close/>
              </a:path>
            </a:pathLst>
          </a:custGeom>
          <a:solidFill>
            <a:srgbClr val="2F3B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1" name="フリーフォーム: 図形 260">
            <a:extLst>
              <a:ext uri="{FF2B5EF4-FFF2-40B4-BE49-F238E27FC236}">
                <a16:creationId xmlns:a16="http://schemas.microsoft.com/office/drawing/2014/main" id="{19F3F7AC-723A-470C-BEAC-BA7FFE032D8C}"/>
              </a:ext>
            </a:extLst>
          </p:cNvPr>
          <p:cNvSpPr/>
          <p:nvPr/>
        </p:nvSpPr>
        <p:spPr>
          <a:xfrm>
            <a:off x="7119938" y="7736681"/>
            <a:ext cx="288131" cy="52388"/>
          </a:xfrm>
          <a:custGeom>
            <a:avLst/>
            <a:gdLst>
              <a:gd name="connsiteX0" fmla="*/ 0 w 288131"/>
              <a:gd name="connsiteY0" fmla="*/ 0 h 52388"/>
              <a:gd name="connsiteX1" fmla="*/ 92868 w 288131"/>
              <a:gd name="connsiteY1" fmla="*/ 9525 h 52388"/>
              <a:gd name="connsiteX2" fmla="*/ 78581 w 288131"/>
              <a:gd name="connsiteY2" fmla="*/ 28575 h 52388"/>
              <a:gd name="connsiteX3" fmla="*/ 259556 w 288131"/>
              <a:gd name="connsiteY3" fmla="*/ 26194 h 52388"/>
              <a:gd name="connsiteX4" fmla="*/ 288131 w 288131"/>
              <a:gd name="connsiteY4" fmla="*/ 52388 h 52388"/>
              <a:gd name="connsiteX5" fmla="*/ 152400 w 288131"/>
              <a:gd name="connsiteY5" fmla="*/ 52388 h 52388"/>
              <a:gd name="connsiteX6" fmla="*/ 135731 w 288131"/>
              <a:gd name="connsiteY6" fmla="*/ 42863 h 52388"/>
              <a:gd name="connsiteX7" fmla="*/ 30956 w 288131"/>
              <a:gd name="connsiteY7" fmla="*/ 47625 h 52388"/>
              <a:gd name="connsiteX8" fmla="*/ 33337 w 288131"/>
              <a:gd name="connsiteY8" fmla="*/ 45244 h 52388"/>
              <a:gd name="connsiteX9" fmla="*/ 0 w 288131"/>
              <a:gd name="connsiteY9" fmla="*/ 0 h 52388"/>
              <a:gd name="connsiteX0" fmla="*/ 0 w 288131"/>
              <a:gd name="connsiteY0" fmla="*/ 0 h 52388"/>
              <a:gd name="connsiteX1" fmla="*/ 92868 w 288131"/>
              <a:gd name="connsiteY1" fmla="*/ 9525 h 52388"/>
              <a:gd name="connsiteX2" fmla="*/ 78581 w 288131"/>
              <a:gd name="connsiteY2" fmla="*/ 28575 h 52388"/>
              <a:gd name="connsiteX3" fmla="*/ 259556 w 288131"/>
              <a:gd name="connsiteY3" fmla="*/ 26194 h 52388"/>
              <a:gd name="connsiteX4" fmla="*/ 288131 w 288131"/>
              <a:gd name="connsiteY4" fmla="*/ 52388 h 52388"/>
              <a:gd name="connsiteX5" fmla="*/ 152400 w 288131"/>
              <a:gd name="connsiteY5" fmla="*/ 52388 h 52388"/>
              <a:gd name="connsiteX6" fmla="*/ 135731 w 288131"/>
              <a:gd name="connsiteY6" fmla="*/ 42863 h 52388"/>
              <a:gd name="connsiteX7" fmla="*/ 30956 w 288131"/>
              <a:gd name="connsiteY7" fmla="*/ 47625 h 52388"/>
              <a:gd name="connsiteX8" fmla="*/ 11906 w 288131"/>
              <a:gd name="connsiteY8" fmla="*/ 38100 h 52388"/>
              <a:gd name="connsiteX9" fmla="*/ 0 w 288131"/>
              <a:gd name="connsiteY9" fmla="*/ 0 h 52388"/>
              <a:gd name="connsiteX0" fmla="*/ 0 w 288131"/>
              <a:gd name="connsiteY0" fmla="*/ 0 h 52388"/>
              <a:gd name="connsiteX1" fmla="*/ 92868 w 288131"/>
              <a:gd name="connsiteY1" fmla="*/ 9525 h 52388"/>
              <a:gd name="connsiteX2" fmla="*/ 78581 w 288131"/>
              <a:gd name="connsiteY2" fmla="*/ 28575 h 52388"/>
              <a:gd name="connsiteX3" fmla="*/ 259556 w 288131"/>
              <a:gd name="connsiteY3" fmla="*/ 26194 h 52388"/>
              <a:gd name="connsiteX4" fmla="*/ 288131 w 288131"/>
              <a:gd name="connsiteY4" fmla="*/ 52388 h 52388"/>
              <a:gd name="connsiteX5" fmla="*/ 152400 w 288131"/>
              <a:gd name="connsiteY5" fmla="*/ 52388 h 52388"/>
              <a:gd name="connsiteX6" fmla="*/ 135731 w 288131"/>
              <a:gd name="connsiteY6" fmla="*/ 42863 h 52388"/>
              <a:gd name="connsiteX7" fmla="*/ 30956 w 288131"/>
              <a:gd name="connsiteY7" fmla="*/ 47625 h 52388"/>
              <a:gd name="connsiteX8" fmla="*/ 2381 w 288131"/>
              <a:gd name="connsiteY8" fmla="*/ 23812 h 52388"/>
              <a:gd name="connsiteX9" fmla="*/ 0 w 288131"/>
              <a:gd name="connsiteY9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" h="52388">
                <a:moveTo>
                  <a:pt x="0" y="0"/>
                </a:moveTo>
                <a:lnTo>
                  <a:pt x="92868" y="9525"/>
                </a:lnTo>
                <a:lnTo>
                  <a:pt x="78581" y="28575"/>
                </a:lnTo>
                <a:lnTo>
                  <a:pt x="259556" y="26194"/>
                </a:lnTo>
                <a:lnTo>
                  <a:pt x="288131" y="52388"/>
                </a:lnTo>
                <a:lnTo>
                  <a:pt x="152400" y="52388"/>
                </a:lnTo>
                <a:lnTo>
                  <a:pt x="135731" y="42863"/>
                </a:lnTo>
                <a:lnTo>
                  <a:pt x="30956" y="47625"/>
                </a:lnTo>
                <a:lnTo>
                  <a:pt x="2381" y="23812"/>
                </a:lnTo>
                <a:lnTo>
                  <a:pt x="0" y="0"/>
                </a:lnTo>
                <a:close/>
              </a:path>
            </a:pathLst>
          </a:custGeom>
          <a:solidFill>
            <a:srgbClr val="2F3E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2" name="フリーフォーム: 図形 261">
            <a:extLst>
              <a:ext uri="{FF2B5EF4-FFF2-40B4-BE49-F238E27FC236}">
                <a16:creationId xmlns:a16="http://schemas.microsoft.com/office/drawing/2014/main" id="{A09F2A32-6B09-45CB-96EF-DF3765BC7499}"/>
              </a:ext>
            </a:extLst>
          </p:cNvPr>
          <p:cNvSpPr/>
          <p:nvPr/>
        </p:nvSpPr>
        <p:spPr>
          <a:xfrm>
            <a:off x="7593806" y="7798594"/>
            <a:ext cx="242888" cy="157162"/>
          </a:xfrm>
          <a:custGeom>
            <a:avLst/>
            <a:gdLst>
              <a:gd name="connsiteX0" fmla="*/ 0 w 242888"/>
              <a:gd name="connsiteY0" fmla="*/ 0 h 157162"/>
              <a:gd name="connsiteX1" fmla="*/ 50007 w 242888"/>
              <a:gd name="connsiteY1" fmla="*/ 16669 h 157162"/>
              <a:gd name="connsiteX2" fmla="*/ 100013 w 242888"/>
              <a:gd name="connsiteY2" fmla="*/ 66675 h 157162"/>
              <a:gd name="connsiteX3" fmla="*/ 171450 w 242888"/>
              <a:gd name="connsiteY3" fmla="*/ 88106 h 157162"/>
              <a:gd name="connsiteX4" fmla="*/ 228600 w 242888"/>
              <a:gd name="connsiteY4" fmla="*/ 111919 h 157162"/>
              <a:gd name="connsiteX5" fmla="*/ 242888 w 242888"/>
              <a:gd name="connsiteY5" fmla="*/ 116681 h 157162"/>
              <a:gd name="connsiteX6" fmla="*/ 204788 w 242888"/>
              <a:gd name="connsiteY6" fmla="*/ 126206 h 157162"/>
              <a:gd name="connsiteX7" fmla="*/ 178594 w 242888"/>
              <a:gd name="connsiteY7" fmla="*/ 130969 h 157162"/>
              <a:gd name="connsiteX8" fmla="*/ 188119 w 242888"/>
              <a:gd name="connsiteY8" fmla="*/ 157162 h 157162"/>
              <a:gd name="connsiteX9" fmla="*/ 138113 w 242888"/>
              <a:gd name="connsiteY9" fmla="*/ 130969 h 157162"/>
              <a:gd name="connsiteX10" fmla="*/ 76200 w 242888"/>
              <a:gd name="connsiteY10" fmla="*/ 111919 h 157162"/>
              <a:gd name="connsiteX11" fmla="*/ 57150 w 242888"/>
              <a:gd name="connsiteY11" fmla="*/ 90487 h 157162"/>
              <a:gd name="connsiteX12" fmla="*/ 66675 w 242888"/>
              <a:gd name="connsiteY12" fmla="*/ 73819 h 157162"/>
              <a:gd name="connsiteX13" fmla="*/ 0 w 242888"/>
              <a:gd name="connsiteY13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2888" h="157162">
                <a:moveTo>
                  <a:pt x="0" y="0"/>
                </a:moveTo>
                <a:lnTo>
                  <a:pt x="50007" y="16669"/>
                </a:lnTo>
                <a:lnTo>
                  <a:pt x="100013" y="66675"/>
                </a:lnTo>
                <a:lnTo>
                  <a:pt x="171450" y="88106"/>
                </a:lnTo>
                <a:lnTo>
                  <a:pt x="228600" y="111919"/>
                </a:lnTo>
                <a:lnTo>
                  <a:pt x="242888" y="116681"/>
                </a:lnTo>
                <a:lnTo>
                  <a:pt x="204788" y="126206"/>
                </a:lnTo>
                <a:lnTo>
                  <a:pt x="178594" y="130969"/>
                </a:lnTo>
                <a:lnTo>
                  <a:pt x="188119" y="157162"/>
                </a:lnTo>
                <a:lnTo>
                  <a:pt x="138113" y="130969"/>
                </a:lnTo>
                <a:lnTo>
                  <a:pt x="76200" y="111919"/>
                </a:lnTo>
                <a:lnTo>
                  <a:pt x="57150" y="90487"/>
                </a:lnTo>
                <a:lnTo>
                  <a:pt x="66675" y="73819"/>
                </a:lnTo>
                <a:lnTo>
                  <a:pt x="0" y="0"/>
                </a:lnTo>
                <a:close/>
              </a:path>
            </a:pathLst>
          </a:custGeom>
          <a:solidFill>
            <a:srgbClr val="2F3E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3" name="フリーフォーム: 図形 262">
            <a:extLst>
              <a:ext uri="{FF2B5EF4-FFF2-40B4-BE49-F238E27FC236}">
                <a16:creationId xmlns:a16="http://schemas.microsoft.com/office/drawing/2014/main" id="{8021ECFE-F331-4846-96A1-906AE1D4BBC4}"/>
              </a:ext>
            </a:extLst>
          </p:cNvPr>
          <p:cNvSpPr/>
          <p:nvPr/>
        </p:nvSpPr>
        <p:spPr>
          <a:xfrm>
            <a:off x="7853363" y="7929563"/>
            <a:ext cx="152400" cy="23812"/>
          </a:xfrm>
          <a:custGeom>
            <a:avLst/>
            <a:gdLst>
              <a:gd name="connsiteX0" fmla="*/ 0 w 152400"/>
              <a:gd name="connsiteY0" fmla="*/ 2381 h 23812"/>
              <a:gd name="connsiteX1" fmla="*/ 114300 w 152400"/>
              <a:gd name="connsiteY1" fmla="*/ 0 h 23812"/>
              <a:gd name="connsiteX2" fmla="*/ 152400 w 152400"/>
              <a:gd name="connsiteY2" fmla="*/ 23812 h 23812"/>
              <a:gd name="connsiteX3" fmla="*/ 0 w 152400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3812">
                <a:moveTo>
                  <a:pt x="0" y="2381"/>
                </a:moveTo>
                <a:lnTo>
                  <a:pt x="114300" y="0"/>
                </a:lnTo>
                <a:lnTo>
                  <a:pt x="152400" y="23812"/>
                </a:lnTo>
                <a:lnTo>
                  <a:pt x="0" y="2381"/>
                </a:lnTo>
                <a:close/>
              </a:path>
            </a:pathLst>
          </a:custGeom>
          <a:solidFill>
            <a:srgbClr val="2F3E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4" name="フリーフォーム: 図形 263">
            <a:extLst>
              <a:ext uri="{FF2B5EF4-FFF2-40B4-BE49-F238E27FC236}">
                <a16:creationId xmlns:a16="http://schemas.microsoft.com/office/drawing/2014/main" id="{45EC0922-E1C2-457C-A4C9-9ADC58125714}"/>
              </a:ext>
            </a:extLst>
          </p:cNvPr>
          <p:cNvSpPr/>
          <p:nvPr/>
        </p:nvSpPr>
        <p:spPr>
          <a:xfrm>
            <a:off x="7425405" y="7190103"/>
            <a:ext cx="1965811" cy="741647"/>
          </a:xfrm>
          <a:custGeom>
            <a:avLst/>
            <a:gdLst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1206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72260 w 1965811"/>
              <a:gd name="connsiteY20" fmla="*/ 131054 h 741647"/>
              <a:gd name="connsiteX21" fmla="*/ 1131830 w 1965811"/>
              <a:gd name="connsiteY21" fmla="*/ 154882 h 741647"/>
              <a:gd name="connsiteX22" fmla="*/ 1176508 w 1965811"/>
              <a:gd name="connsiteY22" fmla="*/ 151904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01164 w 1965811"/>
              <a:gd name="connsiteY26" fmla="*/ 294872 h 741647"/>
              <a:gd name="connsiteX27" fmla="*/ 1721574 w 1965811"/>
              <a:gd name="connsiteY27" fmla="*/ 467625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1206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72260 w 1965811"/>
              <a:gd name="connsiteY20" fmla="*/ 131054 h 741647"/>
              <a:gd name="connsiteX21" fmla="*/ 1131830 w 1965811"/>
              <a:gd name="connsiteY21" fmla="*/ 15488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01164 w 1965811"/>
              <a:gd name="connsiteY26" fmla="*/ 294872 h 741647"/>
              <a:gd name="connsiteX27" fmla="*/ 1721574 w 1965811"/>
              <a:gd name="connsiteY27" fmla="*/ 467625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1206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72260 w 1965811"/>
              <a:gd name="connsiteY20" fmla="*/ 131054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01164 w 1965811"/>
              <a:gd name="connsiteY26" fmla="*/ 294872 h 741647"/>
              <a:gd name="connsiteX27" fmla="*/ 1721574 w 1965811"/>
              <a:gd name="connsiteY27" fmla="*/ 467625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1206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01164 w 1965811"/>
              <a:gd name="connsiteY26" fmla="*/ 294872 h 741647"/>
              <a:gd name="connsiteX27" fmla="*/ 1721574 w 1965811"/>
              <a:gd name="connsiteY27" fmla="*/ 467625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01164 w 1965811"/>
              <a:gd name="connsiteY26" fmla="*/ 294872 h 741647"/>
              <a:gd name="connsiteX27" fmla="*/ 1721574 w 1965811"/>
              <a:gd name="connsiteY27" fmla="*/ 467625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21574 w 1965811"/>
              <a:gd name="connsiteY27" fmla="*/ 467625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87101 w 1965811"/>
              <a:gd name="connsiteY28" fmla="*/ 509324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34757 w 1965811"/>
              <a:gd name="connsiteY29" fmla="*/ 574851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53807 w 1965811"/>
              <a:gd name="connsiteY29" fmla="*/ 546276 h 741647"/>
              <a:gd name="connsiteX30" fmla="*/ 1924112 w 1965811"/>
              <a:gd name="connsiteY30" fmla="*/ 619528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699947 w 1965811"/>
              <a:gd name="connsiteY11" fmla="*/ 62548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53807 w 1965811"/>
              <a:gd name="connsiteY29" fmla="*/ 546276 h 741647"/>
              <a:gd name="connsiteX30" fmla="*/ 1950306 w 1965811"/>
              <a:gd name="connsiteY30" fmla="*/ 614765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709472 w 1965811"/>
              <a:gd name="connsiteY11" fmla="*/ 60166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087153 w 1965811"/>
              <a:gd name="connsiteY19" fmla="*/ 131054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53807 w 1965811"/>
              <a:gd name="connsiteY29" fmla="*/ 546276 h 741647"/>
              <a:gd name="connsiteX30" fmla="*/ 1950306 w 1965811"/>
              <a:gd name="connsiteY30" fmla="*/ 614765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709472 w 1965811"/>
              <a:gd name="connsiteY11" fmla="*/ 60166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106203 w 1965811"/>
              <a:gd name="connsiteY19" fmla="*/ 128673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52239 w 1965811"/>
              <a:gd name="connsiteY24" fmla="*/ 205517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53807 w 1965811"/>
              <a:gd name="connsiteY29" fmla="*/ 546276 h 741647"/>
              <a:gd name="connsiteX30" fmla="*/ 1950306 w 1965811"/>
              <a:gd name="connsiteY30" fmla="*/ 614765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709472 w 1965811"/>
              <a:gd name="connsiteY11" fmla="*/ 60166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106203 w 1965811"/>
              <a:gd name="connsiteY19" fmla="*/ 128673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59906 w 1965811"/>
              <a:gd name="connsiteY23" fmla="*/ 163818 h 741647"/>
              <a:gd name="connsiteX24" fmla="*/ 1335570 w 1965811"/>
              <a:gd name="connsiteY24" fmla="*/ 195992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53807 w 1965811"/>
              <a:gd name="connsiteY29" fmla="*/ 546276 h 741647"/>
              <a:gd name="connsiteX30" fmla="*/ 1950306 w 1965811"/>
              <a:gd name="connsiteY30" fmla="*/ 614765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  <a:gd name="connsiteX0" fmla="*/ 0 w 1965811"/>
              <a:gd name="connsiteY0" fmla="*/ 53613 h 741647"/>
              <a:gd name="connsiteX1" fmla="*/ 92333 w 1965811"/>
              <a:gd name="connsiteY1" fmla="*/ 56591 h 741647"/>
              <a:gd name="connsiteX2" fmla="*/ 166796 w 1965811"/>
              <a:gd name="connsiteY2" fmla="*/ 74462 h 741647"/>
              <a:gd name="connsiteX3" fmla="*/ 184667 w 1965811"/>
              <a:gd name="connsiteY3" fmla="*/ 59570 h 741647"/>
              <a:gd name="connsiteX4" fmla="*/ 279979 w 1965811"/>
              <a:gd name="connsiteY4" fmla="*/ 65527 h 741647"/>
              <a:gd name="connsiteX5" fmla="*/ 333592 w 1965811"/>
              <a:gd name="connsiteY5" fmla="*/ 35742 h 741647"/>
              <a:gd name="connsiteX6" fmla="*/ 345506 w 1965811"/>
              <a:gd name="connsiteY6" fmla="*/ 5957 h 741647"/>
              <a:gd name="connsiteX7" fmla="*/ 470603 w 1965811"/>
              <a:gd name="connsiteY7" fmla="*/ 17871 h 741647"/>
              <a:gd name="connsiteX8" fmla="*/ 518259 w 1965811"/>
              <a:gd name="connsiteY8" fmla="*/ 0 h 741647"/>
              <a:gd name="connsiteX9" fmla="*/ 670162 w 1965811"/>
              <a:gd name="connsiteY9" fmla="*/ 35742 h 741647"/>
              <a:gd name="connsiteX10" fmla="*/ 792281 w 1965811"/>
              <a:gd name="connsiteY10" fmla="*/ 32763 h 741647"/>
              <a:gd name="connsiteX11" fmla="*/ 709472 w 1965811"/>
              <a:gd name="connsiteY11" fmla="*/ 60166 h 741647"/>
              <a:gd name="connsiteX12" fmla="*/ 810152 w 1965811"/>
              <a:gd name="connsiteY12" fmla="*/ 95312 h 741647"/>
              <a:gd name="connsiteX13" fmla="*/ 816109 w 1965811"/>
              <a:gd name="connsiteY13" fmla="*/ 68505 h 741647"/>
              <a:gd name="connsiteX14" fmla="*/ 941206 w 1965811"/>
              <a:gd name="connsiteY14" fmla="*/ 113183 h 741647"/>
              <a:gd name="connsiteX15" fmla="*/ 943587 w 1965811"/>
              <a:gd name="connsiteY15" fmla="*/ 142968 h 741647"/>
              <a:gd name="connsiteX16" fmla="*/ 1018647 w 1965811"/>
              <a:gd name="connsiteY16" fmla="*/ 151904 h 741647"/>
              <a:gd name="connsiteX17" fmla="*/ 1039497 w 1965811"/>
              <a:gd name="connsiteY17" fmla="*/ 104247 h 741647"/>
              <a:gd name="connsiteX18" fmla="*/ 1113959 w 1965811"/>
              <a:gd name="connsiteY18" fmla="*/ 98290 h 741647"/>
              <a:gd name="connsiteX19" fmla="*/ 1106203 w 1965811"/>
              <a:gd name="connsiteY19" fmla="*/ 128673 h 741647"/>
              <a:gd name="connsiteX20" fmla="*/ 1086547 w 1965811"/>
              <a:gd name="connsiteY20" fmla="*/ 138198 h 741647"/>
              <a:gd name="connsiteX21" fmla="*/ 1131830 w 1965811"/>
              <a:gd name="connsiteY21" fmla="*/ 135832 h 741647"/>
              <a:gd name="connsiteX22" fmla="*/ 1155077 w 1965811"/>
              <a:gd name="connsiteY22" fmla="*/ 118567 h 741647"/>
              <a:gd name="connsiteX23" fmla="*/ 1264669 w 1965811"/>
              <a:gd name="connsiteY23" fmla="*/ 159055 h 741647"/>
              <a:gd name="connsiteX24" fmla="*/ 1335570 w 1965811"/>
              <a:gd name="connsiteY24" fmla="*/ 195992 h 741647"/>
              <a:gd name="connsiteX25" fmla="*/ 1474358 w 1965811"/>
              <a:gd name="connsiteY25" fmla="*/ 241259 h 741647"/>
              <a:gd name="connsiteX26" fmla="*/ 1532120 w 1965811"/>
              <a:gd name="connsiteY26" fmla="*/ 290110 h 741647"/>
              <a:gd name="connsiteX27" fmla="*/ 1714430 w 1965811"/>
              <a:gd name="connsiteY27" fmla="*/ 412856 h 741647"/>
              <a:gd name="connsiteX28" fmla="*/ 1796626 w 1965811"/>
              <a:gd name="connsiteY28" fmla="*/ 506943 h 741647"/>
              <a:gd name="connsiteX29" fmla="*/ 1853807 w 1965811"/>
              <a:gd name="connsiteY29" fmla="*/ 546276 h 741647"/>
              <a:gd name="connsiteX30" fmla="*/ 1950306 w 1965811"/>
              <a:gd name="connsiteY30" fmla="*/ 614765 h 741647"/>
              <a:gd name="connsiteX31" fmla="*/ 1965811 w 1965811"/>
              <a:gd name="connsiteY31" fmla="*/ 682077 h 741647"/>
              <a:gd name="connsiteX32" fmla="*/ 1930069 w 1965811"/>
              <a:gd name="connsiteY32" fmla="*/ 741647 h 741647"/>
              <a:gd name="connsiteX33" fmla="*/ 1852628 w 1965811"/>
              <a:gd name="connsiteY33" fmla="*/ 679098 h 741647"/>
              <a:gd name="connsiteX34" fmla="*/ 1849649 w 1965811"/>
              <a:gd name="connsiteY34" fmla="*/ 631442 h 741647"/>
              <a:gd name="connsiteX35" fmla="*/ 1760294 w 1965811"/>
              <a:gd name="connsiteY35" fmla="*/ 595700 h 741647"/>
              <a:gd name="connsiteX36" fmla="*/ 1766251 w 1965811"/>
              <a:gd name="connsiteY36" fmla="*/ 574851 h 741647"/>
              <a:gd name="connsiteX37" fmla="*/ 1679874 w 1965811"/>
              <a:gd name="connsiteY37" fmla="*/ 562937 h 741647"/>
              <a:gd name="connsiteX38" fmla="*/ 1599455 w 1965811"/>
              <a:gd name="connsiteY38" fmla="*/ 437840 h 741647"/>
              <a:gd name="connsiteX39" fmla="*/ 1551799 w 1965811"/>
              <a:gd name="connsiteY39" fmla="*/ 419969 h 741647"/>
              <a:gd name="connsiteX40" fmla="*/ 1545842 w 1965811"/>
              <a:gd name="connsiteY40" fmla="*/ 393162 h 741647"/>
              <a:gd name="connsiteX41" fmla="*/ 1444573 w 1965811"/>
              <a:gd name="connsiteY41" fmla="*/ 369334 h 741647"/>
              <a:gd name="connsiteX42" fmla="*/ 1492229 w 1965811"/>
              <a:gd name="connsiteY42" fmla="*/ 351463 h 741647"/>
              <a:gd name="connsiteX43" fmla="*/ 1507121 w 1965811"/>
              <a:gd name="connsiteY43" fmla="*/ 306786 h 741647"/>
              <a:gd name="connsiteX44" fmla="*/ 1468401 w 1965811"/>
              <a:gd name="connsiteY44" fmla="*/ 274022 h 741647"/>
              <a:gd name="connsiteX45" fmla="*/ 1435637 w 1965811"/>
              <a:gd name="connsiteY45" fmla="*/ 247216 h 741647"/>
              <a:gd name="connsiteX46" fmla="*/ 1379046 w 1965811"/>
              <a:gd name="connsiteY46" fmla="*/ 232323 h 741647"/>
              <a:gd name="connsiteX47" fmla="*/ 1307562 w 1965811"/>
              <a:gd name="connsiteY47" fmla="*/ 235302 h 741647"/>
              <a:gd name="connsiteX48" fmla="*/ 1253949 w 1965811"/>
              <a:gd name="connsiteY48" fmla="*/ 217431 h 741647"/>
              <a:gd name="connsiteX49" fmla="*/ 1179486 w 1965811"/>
              <a:gd name="connsiteY49" fmla="*/ 205517 h 741647"/>
              <a:gd name="connsiteX50" fmla="*/ 1078217 w 1965811"/>
              <a:gd name="connsiteY50" fmla="*/ 217431 h 741647"/>
              <a:gd name="connsiteX51" fmla="*/ 1081196 w 1965811"/>
              <a:gd name="connsiteY51" fmla="*/ 202538 h 741647"/>
              <a:gd name="connsiteX52" fmla="*/ 932271 w 1965811"/>
              <a:gd name="connsiteY52" fmla="*/ 184667 h 741647"/>
              <a:gd name="connsiteX53" fmla="*/ 854830 w 1965811"/>
              <a:gd name="connsiteY53" fmla="*/ 202538 h 741647"/>
              <a:gd name="connsiteX54" fmla="*/ 831002 w 1965811"/>
              <a:gd name="connsiteY54" fmla="*/ 157861 h 741647"/>
              <a:gd name="connsiteX55" fmla="*/ 735689 w 1965811"/>
              <a:gd name="connsiteY55" fmla="*/ 154882 h 741647"/>
              <a:gd name="connsiteX56" fmla="*/ 723775 w 1965811"/>
              <a:gd name="connsiteY56" fmla="*/ 116161 h 741647"/>
              <a:gd name="connsiteX57" fmla="*/ 705904 w 1965811"/>
              <a:gd name="connsiteY57" fmla="*/ 125097 h 741647"/>
              <a:gd name="connsiteX58" fmla="*/ 673141 w 1965811"/>
              <a:gd name="connsiteY58" fmla="*/ 119140 h 741647"/>
              <a:gd name="connsiteX59" fmla="*/ 607614 w 1965811"/>
              <a:gd name="connsiteY59" fmla="*/ 101269 h 741647"/>
              <a:gd name="connsiteX60" fmla="*/ 580807 w 1965811"/>
              <a:gd name="connsiteY60" fmla="*/ 80419 h 741647"/>
              <a:gd name="connsiteX61" fmla="*/ 494431 w 1965811"/>
              <a:gd name="connsiteY61" fmla="*/ 71484 h 741647"/>
              <a:gd name="connsiteX62" fmla="*/ 488474 w 1965811"/>
              <a:gd name="connsiteY62" fmla="*/ 41699 h 741647"/>
              <a:gd name="connsiteX63" fmla="*/ 363377 w 1965811"/>
              <a:gd name="connsiteY63" fmla="*/ 20849 h 741647"/>
              <a:gd name="connsiteX64" fmla="*/ 345506 w 1965811"/>
              <a:gd name="connsiteY64" fmla="*/ 53613 h 741647"/>
              <a:gd name="connsiteX65" fmla="*/ 351463 w 1965811"/>
              <a:gd name="connsiteY65" fmla="*/ 68505 h 741647"/>
              <a:gd name="connsiteX66" fmla="*/ 294871 w 1965811"/>
              <a:gd name="connsiteY66" fmla="*/ 74462 h 741647"/>
              <a:gd name="connsiteX67" fmla="*/ 274022 w 1965811"/>
              <a:gd name="connsiteY67" fmla="*/ 74462 h 741647"/>
              <a:gd name="connsiteX68" fmla="*/ 262108 w 1965811"/>
              <a:gd name="connsiteY68" fmla="*/ 83398 h 741647"/>
              <a:gd name="connsiteX69" fmla="*/ 199559 w 1965811"/>
              <a:gd name="connsiteY69" fmla="*/ 77441 h 741647"/>
              <a:gd name="connsiteX70" fmla="*/ 193602 w 1965811"/>
              <a:gd name="connsiteY70" fmla="*/ 104247 h 741647"/>
              <a:gd name="connsiteX71" fmla="*/ 131054 w 1965811"/>
              <a:gd name="connsiteY71" fmla="*/ 104247 h 741647"/>
              <a:gd name="connsiteX72" fmla="*/ 62548 w 1965811"/>
              <a:gd name="connsiteY72" fmla="*/ 110204 h 741647"/>
              <a:gd name="connsiteX73" fmla="*/ 29785 w 1965811"/>
              <a:gd name="connsiteY73" fmla="*/ 110204 h 741647"/>
              <a:gd name="connsiteX74" fmla="*/ 44677 w 1965811"/>
              <a:gd name="connsiteY74" fmla="*/ 89355 h 741647"/>
              <a:gd name="connsiteX75" fmla="*/ 0 w 1965811"/>
              <a:gd name="connsiteY75" fmla="*/ 53613 h 74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965811" h="741647">
                <a:moveTo>
                  <a:pt x="0" y="53613"/>
                </a:moveTo>
                <a:lnTo>
                  <a:pt x="92333" y="56591"/>
                </a:lnTo>
                <a:lnTo>
                  <a:pt x="166796" y="74462"/>
                </a:lnTo>
                <a:lnTo>
                  <a:pt x="184667" y="59570"/>
                </a:lnTo>
                <a:lnTo>
                  <a:pt x="279979" y="65527"/>
                </a:lnTo>
                <a:lnTo>
                  <a:pt x="333592" y="35742"/>
                </a:lnTo>
                <a:lnTo>
                  <a:pt x="345506" y="5957"/>
                </a:lnTo>
                <a:lnTo>
                  <a:pt x="470603" y="17871"/>
                </a:lnTo>
                <a:lnTo>
                  <a:pt x="518259" y="0"/>
                </a:lnTo>
                <a:lnTo>
                  <a:pt x="670162" y="35742"/>
                </a:lnTo>
                <a:lnTo>
                  <a:pt x="792281" y="32763"/>
                </a:lnTo>
                <a:lnTo>
                  <a:pt x="709472" y="60166"/>
                </a:lnTo>
                <a:lnTo>
                  <a:pt x="810152" y="95312"/>
                </a:lnTo>
                <a:lnTo>
                  <a:pt x="816109" y="68505"/>
                </a:lnTo>
                <a:lnTo>
                  <a:pt x="941206" y="113183"/>
                </a:lnTo>
                <a:lnTo>
                  <a:pt x="943587" y="142968"/>
                </a:lnTo>
                <a:lnTo>
                  <a:pt x="1018647" y="151904"/>
                </a:lnTo>
                <a:lnTo>
                  <a:pt x="1039497" y="104247"/>
                </a:lnTo>
                <a:lnTo>
                  <a:pt x="1113959" y="98290"/>
                </a:lnTo>
                <a:lnTo>
                  <a:pt x="1106203" y="128673"/>
                </a:lnTo>
                <a:lnTo>
                  <a:pt x="1086547" y="138198"/>
                </a:lnTo>
                <a:lnTo>
                  <a:pt x="1131830" y="135832"/>
                </a:lnTo>
                <a:lnTo>
                  <a:pt x="1155077" y="118567"/>
                </a:lnTo>
                <a:lnTo>
                  <a:pt x="1264669" y="159055"/>
                </a:lnTo>
                <a:lnTo>
                  <a:pt x="1335570" y="195992"/>
                </a:lnTo>
                <a:lnTo>
                  <a:pt x="1474358" y="241259"/>
                </a:lnTo>
                <a:lnTo>
                  <a:pt x="1532120" y="290110"/>
                </a:lnTo>
                <a:lnTo>
                  <a:pt x="1714430" y="412856"/>
                </a:lnTo>
                <a:lnTo>
                  <a:pt x="1796626" y="506943"/>
                </a:lnTo>
                <a:lnTo>
                  <a:pt x="1853807" y="546276"/>
                </a:lnTo>
                <a:lnTo>
                  <a:pt x="1950306" y="614765"/>
                </a:lnTo>
                <a:lnTo>
                  <a:pt x="1965811" y="682077"/>
                </a:lnTo>
                <a:lnTo>
                  <a:pt x="1930069" y="741647"/>
                </a:lnTo>
                <a:lnTo>
                  <a:pt x="1852628" y="679098"/>
                </a:lnTo>
                <a:lnTo>
                  <a:pt x="1849649" y="631442"/>
                </a:lnTo>
                <a:lnTo>
                  <a:pt x="1760294" y="595700"/>
                </a:lnTo>
                <a:lnTo>
                  <a:pt x="1766251" y="574851"/>
                </a:lnTo>
                <a:lnTo>
                  <a:pt x="1679874" y="562937"/>
                </a:lnTo>
                <a:lnTo>
                  <a:pt x="1599455" y="437840"/>
                </a:lnTo>
                <a:lnTo>
                  <a:pt x="1551799" y="419969"/>
                </a:lnTo>
                <a:lnTo>
                  <a:pt x="1545842" y="393162"/>
                </a:lnTo>
                <a:lnTo>
                  <a:pt x="1444573" y="369334"/>
                </a:lnTo>
                <a:lnTo>
                  <a:pt x="1492229" y="351463"/>
                </a:lnTo>
                <a:lnTo>
                  <a:pt x="1507121" y="306786"/>
                </a:lnTo>
                <a:lnTo>
                  <a:pt x="1468401" y="274022"/>
                </a:lnTo>
                <a:lnTo>
                  <a:pt x="1435637" y="247216"/>
                </a:lnTo>
                <a:lnTo>
                  <a:pt x="1379046" y="232323"/>
                </a:lnTo>
                <a:lnTo>
                  <a:pt x="1307562" y="235302"/>
                </a:lnTo>
                <a:lnTo>
                  <a:pt x="1253949" y="217431"/>
                </a:lnTo>
                <a:lnTo>
                  <a:pt x="1179486" y="205517"/>
                </a:lnTo>
                <a:lnTo>
                  <a:pt x="1078217" y="217431"/>
                </a:lnTo>
                <a:lnTo>
                  <a:pt x="1081196" y="202538"/>
                </a:lnTo>
                <a:lnTo>
                  <a:pt x="932271" y="184667"/>
                </a:lnTo>
                <a:lnTo>
                  <a:pt x="854830" y="202538"/>
                </a:lnTo>
                <a:lnTo>
                  <a:pt x="831002" y="157861"/>
                </a:lnTo>
                <a:lnTo>
                  <a:pt x="735689" y="154882"/>
                </a:lnTo>
                <a:lnTo>
                  <a:pt x="723775" y="116161"/>
                </a:lnTo>
                <a:lnTo>
                  <a:pt x="705904" y="125097"/>
                </a:lnTo>
                <a:lnTo>
                  <a:pt x="673141" y="119140"/>
                </a:lnTo>
                <a:lnTo>
                  <a:pt x="607614" y="101269"/>
                </a:lnTo>
                <a:lnTo>
                  <a:pt x="580807" y="80419"/>
                </a:lnTo>
                <a:lnTo>
                  <a:pt x="494431" y="71484"/>
                </a:lnTo>
                <a:lnTo>
                  <a:pt x="488474" y="41699"/>
                </a:lnTo>
                <a:lnTo>
                  <a:pt x="363377" y="20849"/>
                </a:lnTo>
                <a:lnTo>
                  <a:pt x="345506" y="53613"/>
                </a:lnTo>
                <a:lnTo>
                  <a:pt x="351463" y="68505"/>
                </a:lnTo>
                <a:lnTo>
                  <a:pt x="294871" y="74462"/>
                </a:lnTo>
                <a:lnTo>
                  <a:pt x="274022" y="74462"/>
                </a:lnTo>
                <a:lnTo>
                  <a:pt x="262108" y="83398"/>
                </a:lnTo>
                <a:lnTo>
                  <a:pt x="199559" y="77441"/>
                </a:lnTo>
                <a:lnTo>
                  <a:pt x="193602" y="104247"/>
                </a:lnTo>
                <a:lnTo>
                  <a:pt x="131054" y="104247"/>
                </a:lnTo>
                <a:lnTo>
                  <a:pt x="62548" y="110204"/>
                </a:lnTo>
                <a:lnTo>
                  <a:pt x="29785" y="110204"/>
                </a:lnTo>
                <a:lnTo>
                  <a:pt x="44677" y="89355"/>
                </a:lnTo>
                <a:lnTo>
                  <a:pt x="0" y="53613"/>
                </a:lnTo>
                <a:close/>
              </a:path>
            </a:pathLst>
          </a:custGeom>
          <a:solidFill>
            <a:srgbClr val="314652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5" name="フリーフォーム: 図形 264">
            <a:extLst>
              <a:ext uri="{FF2B5EF4-FFF2-40B4-BE49-F238E27FC236}">
                <a16:creationId xmlns:a16="http://schemas.microsoft.com/office/drawing/2014/main" id="{46D47A92-350C-46EE-9618-69EDF6FD6A49}"/>
              </a:ext>
            </a:extLst>
          </p:cNvPr>
          <p:cNvSpPr/>
          <p:nvPr/>
        </p:nvSpPr>
        <p:spPr>
          <a:xfrm>
            <a:off x="8120063" y="7231856"/>
            <a:ext cx="1421606" cy="635794"/>
          </a:xfrm>
          <a:custGeom>
            <a:avLst/>
            <a:gdLst>
              <a:gd name="connsiteX0" fmla="*/ 0 w 1421606"/>
              <a:gd name="connsiteY0" fmla="*/ 0 h 635794"/>
              <a:gd name="connsiteX1" fmla="*/ 126206 w 1421606"/>
              <a:gd name="connsiteY1" fmla="*/ 0 h 635794"/>
              <a:gd name="connsiteX2" fmla="*/ 180975 w 1421606"/>
              <a:gd name="connsiteY2" fmla="*/ 35719 h 635794"/>
              <a:gd name="connsiteX3" fmla="*/ 280987 w 1421606"/>
              <a:gd name="connsiteY3" fmla="*/ 57150 h 635794"/>
              <a:gd name="connsiteX4" fmla="*/ 302418 w 1421606"/>
              <a:gd name="connsiteY4" fmla="*/ 95250 h 635794"/>
              <a:gd name="connsiteX5" fmla="*/ 397668 w 1421606"/>
              <a:gd name="connsiteY5" fmla="*/ 92869 h 635794"/>
              <a:gd name="connsiteX6" fmla="*/ 431006 w 1421606"/>
              <a:gd name="connsiteY6" fmla="*/ 52388 h 635794"/>
              <a:gd name="connsiteX7" fmla="*/ 531018 w 1421606"/>
              <a:gd name="connsiteY7" fmla="*/ 95250 h 635794"/>
              <a:gd name="connsiteX8" fmla="*/ 581025 w 1421606"/>
              <a:gd name="connsiteY8" fmla="*/ 97632 h 635794"/>
              <a:gd name="connsiteX9" fmla="*/ 645318 w 1421606"/>
              <a:gd name="connsiteY9" fmla="*/ 130969 h 635794"/>
              <a:gd name="connsiteX10" fmla="*/ 661987 w 1421606"/>
              <a:gd name="connsiteY10" fmla="*/ 157163 h 635794"/>
              <a:gd name="connsiteX11" fmla="*/ 821531 w 1421606"/>
              <a:gd name="connsiteY11" fmla="*/ 200025 h 635794"/>
              <a:gd name="connsiteX12" fmla="*/ 923925 w 1421606"/>
              <a:gd name="connsiteY12" fmla="*/ 216694 h 635794"/>
              <a:gd name="connsiteX13" fmla="*/ 997743 w 1421606"/>
              <a:gd name="connsiteY13" fmla="*/ 202407 h 635794"/>
              <a:gd name="connsiteX14" fmla="*/ 1069181 w 1421606"/>
              <a:gd name="connsiteY14" fmla="*/ 228600 h 635794"/>
              <a:gd name="connsiteX15" fmla="*/ 1143000 w 1421606"/>
              <a:gd name="connsiteY15" fmla="*/ 245269 h 635794"/>
              <a:gd name="connsiteX16" fmla="*/ 1173956 w 1421606"/>
              <a:gd name="connsiteY16" fmla="*/ 273844 h 635794"/>
              <a:gd name="connsiteX17" fmla="*/ 1247775 w 1421606"/>
              <a:gd name="connsiteY17" fmla="*/ 290513 h 635794"/>
              <a:gd name="connsiteX18" fmla="*/ 1254918 w 1421606"/>
              <a:gd name="connsiteY18" fmla="*/ 288132 h 635794"/>
              <a:gd name="connsiteX19" fmla="*/ 1300162 w 1421606"/>
              <a:gd name="connsiteY19" fmla="*/ 330994 h 635794"/>
              <a:gd name="connsiteX20" fmla="*/ 1421606 w 1421606"/>
              <a:gd name="connsiteY20" fmla="*/ 428625 h 635794"/>
              <a:gd name="connsiteX21" fmla="*/ 1357312 w 1421606"/>
              <a:gd name="connsiteY21" fmla="*/ 423863 h 635794"/>
              <a:gd name="connsiteX22" fmla="*/ 1326356 w 1421606"/>
              <a:gd name="connsiteY22" fmla="*/ 371475 h 635794"/>
              <a:gd name="connsiteX23" fmla="*/ 1266825 w 1421606"/>
              <a:gd name="connsiteY23" fmla="*/ 338138 h 635794"/>
              <a:gd name="connsiteX24" fmla="*/ 1266825 w 1421606"/>
              <a:gd name="connsiteY24" fmla="*/ 338138 h 635794"/>
              <a:gd name="connsiteX25" fmla="*/ 1281112 w 1421606"/>
              <a:gd name="connsiteY25" fmla="*/ 378619 h 635794"/>
              <a:gd name="connsiteX26" fmla="*/ 1314450 w 1421606"/>
              <a:gd name="connsiteY26" fmla="*/ 385763 h 635794"/>
              <a:gd name="connsiteX27" fmla="*/ 1323975 w 1421606"/>
              <a:gd name="connsiteY27" fmla="*/ 428625 h 635794"/>
              <a:gd name="connsiteX28" fmla="*/ 1271587 w 1421606"/>
              <a:gd name="connsiteY28" fmla="*/ 435769 h 635794"/>
              <a:gd name="connsiteX29" fmla="*/ 1309687 w 1421606"/>
              <a:gd name="connsiteY29" fmla="*/ 469107 h 635794"/>
              <a:gd name="connsiteX30" fmla="*/ 1333500 w 1421606"/>
              <a:gd name="connsiteY30" fmla="*/ 469107 h 635794"/>
              <a:gd name="connsiteX31" fmla="*/ 1390650 w 1421606"/>
              <a:gd name="connsiteY31" fmla="*/ 497682 h 635794"/>
              <a:gd name="connsiteX32" fmla="*/ 1328737 w 1421606"/>
              <a:gd name="connsiteY32" fmla="*/ 478632 h 635794"/>
              <a:gd name="connsiteX33" fmla="*/ 1281112 w 1421606"/>
              <a:gd name="connsiteY33" fmla="*/ 461963 h 635794"/>
              <a:gd name="connsiteX34" fmla="*/ 1262062 w 1421606"/>
              <a:gd name="connsiteY34" fmla="*/ 473869 h 635794"/>
              <a:gd name="connsiteX35" fmla="*/ 1219200 w 1421606"/>
              <a:gd name="connsiteY35" fmla="*/ 473869 h 635794"/>
              <a:gd name="connsiteX36" fmla="*/ 1190625 w 1421606"/>
              <a:gd name="connsiteY36" fmla="*/ 473869 h 635794"/>
              <a:gd name="connsiteX37" fmla="*/ 1162050 w 1421606"/>
              <a:gd name="connsiteY37" fmla="*/ 459582 h 635794"/>
              <a:gd name="connsiteX38" fmla="*/ 1214437 w 1421606"/>
              <a:gd name="connsiteY38" fmla="*/ 504825 h 635794"/>
              <a:gd name="connsiteX39" fmla="*/ 1226343 w 1421606"/>
              <a:gd name="connsiteY39" fmla="*/ 533400 h 635794"/>
              <a:gd name="connsiteX40" fmla="*/ 1245393 w 1421606"/>
              <a:gd name="connsiteY40" fmla="*/ 531019 h 635794"/>
              <a:gd name="connsiteX41" fmla="*/ 1314450 w 1421606"/>
              <a:gd name="connsiteY41" fmla="*/ 581025 h 635794"/>
              <a:gd name="connsiteX42" fmla="*/ 1285875 w 1421606"/>
              <a:gd name="connsiteY42" fmla="*/ 614363 h 635794"/>
              <a:gd name="connsiteX43" fmla="*/ 1271587 w 1421606"/>
              <a:gd name="connsiteY43" fmla="*/ 635794 h 635794"/>
              <a:gd name="connsiteX44" fmla="*/ 1257300 w 1421606"/>
              <a:gd name="connsiteY44" fmla="*/ 590550 h 635794"/>
              <a:gd name="connsiteX45" fmla="*/ 1207293 w 1421606"/>
              <a:gd name="connsiteY45" fmla="*/ 566738 h 635794"/>
              <a:gd name="connsiteX46" fmla="*/ 1193006 w 1421606"/>
              <a:gd name="connsiteY46" fmla="*/ 540544 h 635794"/>
              <a:gd name="connsiteX47" fmla="*/ 1143000 w 1421606"/>
              <a:gd name="connsiteY47" fmla="*/ 519113 h 635794"/>
              <a:gd name="connsiteX48" fmla="*/ 1081087 w 1421606"/>
              <a:gd name="connsiteY48" fmla="*/ 459582 h 635794"/>
              <a:gd name="connsiteX49" fmla="*/ 997743 w 1421606"/>
              <a:gd name="connsiteY49" fmla="*/ 366713 h 635794"/>
              <a:gd name="connsiteX50" fmla="*/ 888206 w 1421606"/>
              <a:gd name="connsiteY50" fmla="*/ 311944 h 635794"/>
              <a:gd name="connsiteX51" fmla="*/ 831056 w 1421606"/>
              <a:gd name="connsiteY51" fmla="*/ 247650 h 635794"/>
              <a:gd name="connsiteX52" fmla="*/ 785812 w 1421606"/>
              <a:gd name="connsiteY52" fmla="*/ 204788 h 635794"/>
              <a:gd name="connsiteX53" fmla="*/ 661987 w 1421606"/>
              <a:gd name="connsiteY53" fmla="*/ 154782 h 635794"/>
              <a:gd name="connsiteX54" fmla="*/ 604837 w 1421606"/>
              <a:gd name="connsiteY54" fmla="*/ 145257 h 635794"/>
              <a:gd name="connsiteX55" fmla="*/ 550068 w 1421606"/>
              <a:gd name="connsiteY55" fmla="*/ 128588 h 635794"/>
              <a:gd name="connsiteX56" fmla="*/ 521493 w 1421606"/>
              <a:gd name="connsiteY56" fmla="*/ 102394 h 635794"/>
              <a:gd name="connsiteX57" fmla="*/ 490537 w 1421606"/>
              <a:gd name="connsiteY57" fmla="*/ 85725 h 635794"/>
              <a:gd name="connsiteX58" fmla="*/ 457200 w 1421606"/>
              <a:gd name="connsiteY58" fmla="*/ 88107 h 635794"/>
              <a:gd name="connsiteX59" fmla="*/ 440531 w 1421606"/>
              <a:gd name="connsiteY59" fmla="*/ 100013 h 635794"/>
              <a:gd name="connsiteX60" fmla="*/ 409575 w 1421606"/>
              <a:gd name="connsiteY60" fmla="*/ 109538 h 635794"/>
              <a:gd name="connsiteX61" fmla="*/ 364331 w 1421606"/>
              <a:gd name="connsiteY61" fmla="*/ 92869 h 635794"/>
              <a:gd name="connsiteX62" fmla="*/ 307181 w 1421606"/>
              <a:gd name="connsiteY62" fmla="*/ 95250 h 635794"/>
              <a:gd name="connsiteX63" fmla="*/ 283368 w 1421606"/>
              <a:gd name="connsiteY63" fmla="*/ 100013 h 635794"/>
              <a:gd name="connsiteX64" fmla="*/ 245268 w 1421606"/>
              <a:gd name="connsiteY64" fmla="*/ 107157 h 635794"/>
              <a:gd name="connsiteX65" fmla="*/ 235743 w 1421606"/>
              <a:gd name="connsiteY65" fmla="*/ 83344 h 635794"/>
              <a:gd name="connsiteX66" fmla="*/ 214312 w 1421606"/>
              <a:gd name="connsiteY66" fmla="*/ 57150 h 635794"/>
              <a:gd name="connsiteX67" fmla="*/ 166687 w 1421606"/>
              <a:gd name="connsiteY67" fmla="*/ 38100 h 635794"/>
              <a:gd name="connsiteX68" fmla="*/ 133350 w 1421606"/>
              <a:gd name="connsiteY68" fmla="*/ 35719 h 635794"/>
              <a:gd name="connsiteX69" fmla="*/ 109537 w 1421606"/>
              <a:gd name="connsiteY69" fmla="*/ 35719 h 635794"/>
              <a:gd name="connsiteX70" fmla="*/ 69056 w 1421606"/>
              <a:gd name="connsiteY70" fmla="*/ 19050 h 635794"/>
              <a:gd name="connsiteX71" fmla="*/ 61912 w 1421606"/>
              <a:gd name="connsiteY71" fmla="*/ 4763 h 635794"/>
              <a:gd name="connsiteX72" fmla="*/ 0 w 1421606"/>
              <a:gd name="connsiteY72" fmla="*/ 0 h 6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21606" h="635794">
                <a:moveTo>
                  <a:pt x="0" y="0"/>
                </a:moveTo>
                <a:lnTo>
                  <a:pt x="126206" y="0"/>
                </a:lnTo>
                <a:lnTo>
                  <a:pt x="180975" y="35719"/>
                </a:lnTo>
                <a:lnTo>
                  <a:pt x="280987" y="57150"/>
                </a:lnTo>
                <a:lnTo>
                  <a:pt x="302418" y="95250"/>
                </a:lnTo>
                <a:lnTo>
                  <a:pt x="397668" y="92869"/>
                </a:lnTo>
                <a:lnTo>
                  <a:pt x="431006" y="52388"/>
                </a:lnTo>
                <a:lnTo>
                  <a:pt x="531018" y="95250"/>
                </a:lnTo>
                <a:lnTo>
                  <a:pt x="581025" y="97632"/>
                </a:lnTo>
                <a:lnTo>
                  <a:pt x="645318" y="130969"/>
                </a:lnTo>
                <a:lnTo>
                  <a:pt x="661987" y="157163"/>
                </a:lnTo>
                <a:lnTo>
                  <a:pt x="821531" y="200025"/>
                </a:lnTo>
                <a:lnTo>
                  <a:pt x="923925" y="216694"/>
                </a:lnTo>
                <a:lnTo>
                  <a:pt x="997743" y="202407"/>
                </a:lnTo>
                <a:lnTo>
                  <a:pt x="1069181" y="228600"/>
                </a:lnTo>
                <a:lnTo>
                  <a:pt x="1143000" y="245269"/>
                </a:lnTo>
                <a:lnTo>
                  <a:pt x="1173956" y="273844"/>
                </a:lnTo>
                <a:lnTo>
                  <a:pt x="1247775" y="290513"/>
                </a:lnTo>
                <a:lnTo>
                  <a:pt x="1254918" y="288132"/>
                </a:lnTo>
                <a:lnTo>
                  <a:pt x="1300162" y="330994"/>
                </a:lnTo>
                <a:lnTo>
                  <a:pt x="1421606" y="428625"/>
                </a:lnTo>
                <a:lnTo>
                  <a:pt x="1357312" y="423863"/>
                </a:lnTo>
                <a:lnTo>
                  <a:pt x="1326356" y="371475"/>
                </a:lnTo>
                <a:lnTo>
                  <a:pt x="1266825" y="338138"/>
                </a:lnTo>
                <a:lnTo>
                  <a:pt x="1266825" y="338138"/>
                </a:lnTo>
                <a:lnTo>
                  <a:pt x="1281112" y="378619"/>
                </a:lnTo>
                <a:lnTo>
                  <a:pt x="1314450" y="385763"/>
                </a:lnTo>
                <a:lnTo>
                  <a:pt x="1323975" y="428625"/>
                </a:lnTo>
                <a:lnTo>
                  <a:pt x="1271587" y="435769"/>
                </a:lnTo>
                <a:lnTo>
                  <a:pt x="1309687" y="469107"/>
                </a:lnTo>
                <a:lnTo>
                  <a:pt x="1333500" y="469107"/>
                </a:lnTo>
                <a:lnTo>
                  <a:pt x="1390650" y="497682"/>
                </a:lnTo>
                <a:lnTo>
                  <a:pt x="1328737" y="478632"/>
                </a:lnTo>
                <a:lnTo>
                  <a:pt x="1281112" y="461963"/>
                </a:lnTo>
                <a:lnTo>
                  <a:pt x="1262062" y="473869"/>
                </a:lnTo>
                <a:lnTo>
                  <a:pt x="1219200" y="473869"/>
                </a:lnTo>
                <a:lnTo>
                  <a:pt x="1190625" y="473869"/>
                </a:lnTo>
                <a:lnTo>
                  <a:pt x="1162050" y="459582"/>
                </a:lnTo>
                <a:lnTo>
                  <a:pt x="1214437" y="504825"/>
                </a:lnTo>
                <a:lnTo>
                  <a:pt x="1226343" y="533400"/>
                </a:lnTo>
                <a:lnTo>
                  <a:pt x="1245393" y="531019"/>
                </a:lnTo>
                <a:lnTo>
                  <a:pt x="1314450" y="581025"/>
                </a:lnTo>
                <a:lnTo>
                  <a:pt x="1285875" y="614363"/>
                </a:lnTo>
                <a:lnTo>
                  <a:pt x="1271587" y="635794"/>
                </a:lnTo>
                <a:lnTo>
                  <a:pt x="1257300" y="590550"/>
                </a:lnTo>
                <a:lnTo>
                  <a:pt x="1207293" y="566738"/>
                </a:lnTo>
                <a:lnTo>
                  <a:pt x="1193006" y="540544"/>
                </a:lnTo>
                <a:lnTo>
                  <a:pt x="1143000" y="519113"/>
                </a:lnTo>
                <a:lnTo>
                  <a:pt x="1081087" y="459582"/>
                </a:lnTo>
                <a:lnTo>
                  <a:pt x="997743" y="366713"/>
                </a:lnTo>
                <a:lnTo>
                  <a:pt x="888206" y="311944"/>
                </a:lnTo>
                <a:lnTo>
                  <a:pt x="831056" y="247650"/>
                </a:lnTo>
                <a:lnTo>
                  <a:pt x="785812" y="204788"/>
                </a:lnTo>
                <a:lnTo>
                  <a:pt x="661987" y="154782"/>
                </a:lnTo>
                <a:lnTo>
                  <a:pt x="604837" y="145257"/>
                </a:lnTo>
                <a:lnTo>
                  <a:pt x="550068" y="128588"/>
                </a:lnTo>
                <a:lnTo>
                  <a:pt x="521493" y="102394"/>
                </a:lnTo>
                <a:lnTo>
                  <a:pt x="490537" y="85725"/>
                </a:lnTo>
                <a:lnTo>
                  <a:pt x="457200" y="88107"/>
                </a:lnTo>
                <a:lnTo>
                  <a:pt x="440531" y="100013"/>
                </a:lnTo>
                <a:lnTo>
                  <a:pt x="409575" y="109538"/>
                </a:lnTo>
                <a:lnTo>
                  <a:pt x="364331" y="92869"/>
                </a:lnTo>
                <a:lnTo>
                  <a:pt x="307181" y="95250"/>
                </a:lnTo>
                <a:lnTo>
                  <a:pt x="283368" y="100013"/>
                </a:lnTo>
                <a:lnTo>
                  <a:pt x="245268" y="107157"/>
                </a:lnTo>
                <a:lnTo>
                  <a:pt x="235743" y="83344"/>
                </a:lnTo>
                <a:lnTo>
                  <a:pt x="214312" y="57150"/>
                </a:lnTo>
                <a:lnTo>
                  <a:pt x="166687" y="38100"/>
                </a:lnTo>
                <a:lnTo>
                  <a:pt x="133350" y="35719"/>
                </a:lnTo>
                <a:lnTo>
                  <a:pt x="109537" y="35719"/>
                </a:lnTo>
                <a:lnTo>
                  <a:pt x="69056" y="19050"/>
                </a:lnTo>
                <a:lnTo>
                  <a:pt x="61912" y="4763"/>
                </a:lnTo>
                <a:lnTo>
                  <a:pt x="0" y="0"/>
                </a:lnTo>
                <a:close/>
              </a:path>
            </a:pathLst>
          </a:custGeom>
          <a:solidFill>
            <a:srgbClr val="324B59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6" name="フリーフォーム: 図形 265">
            <a:extLst>
              <a:ext uri="{FF2B5EF4-FFF2-40B4-BE49-F238E27FC236}">
                <a16:creationId xmlns:a16="http://schemas.microsoft.com/office/drawing/2014/main" id="{833B9004-ED39-4499-BBAB-BAA76DF8AF87}"/>
              </a:ext>
            </a:extLst>
          </p:cNvPr>
          <p:cNvSpPr/>
          <p:nvPr/>
        </p:nvSpPr>
        <p:spPr>
          <a:xfrm>
            <a:off x="9116541" y="7864389"/>
            <a:ext cx="1952367" cy="450335"/>
          </a:xfrm>
          <a:custGeom>
            <a:avLst/>
            <a:gdLst>
              <a:gd name="connsiteX0" fmla="*/ 263610 w 1952367"/>
              <a:gd name="connsiteY0" fmla="*/ 0 h 450335"/>
              <a:gd name="connsiteX1" fmla="*/ 425621 w 1952367"/>
              <a:gd name="connsiteY1" fmla="*/ 93362 h 450335"/>
              <a:gd name="connsiteX2" fmla="*/ 598616 w 1952367"/>
              <a:gd name="connsiteY2" fmla="*/ 134552 h 450335"/>
              <a:gd name="connsiteX3" fmla="*/ 719437 w 1952367"/>
              <a:gd name="connsiteY3" fmla="*/ 145535 h 450335"/>
              <a:gd name="connsiteX4" fmla="*/ 741405 w 1952367"/>
              <a:gd name="connsiteY4" fmla="*/ 159265 h 450335"/>
              <a:gd name="connsiteX5" fmla="*/ 922637 w 1952367"/>
              <a:gd name="connsiteY5" fmla="*/ 162011 h 450335"/>
              <a:gd name="connsiteX6" fmla="*/ 966573 w 1952367"/>
              <a:gd name="connsiteY6" fmla="*/ 186725 h 450335"/>
              <a:gd name="connsiteX7" fmla="*/ 1073664 w 1952367"/>
              <a:gd name="connsiteY7" fmla="*/ 183979 h 450335"/>
              <a:gd name="connsiteX8" fmla="*/ 1285102 w 1952367"/>
              <a:gd name="connsiteY8" fmla="*/ 211438 h 450335"/>
              <a:gd name="connsiteX9" fmla="*/ 1433383 w 1952367"/>
              <a:gd name="connsiteY9" fmla="*/ 291070 h 450335"/>
              <a:gd name="connsiteX10" fmla="*/ 1642075 w 1952367"/>
              <a:gd name="connsiteY10" fmla="*/ 340497 h 450335"/>
              <a:gd name="connsiteX11" fmla="*/ 1754659 w 1952367"/>
              <a:gd name="connsiteY11" fmla="*/ 400908 h 450335"/>
              <a:gd name="connsiteX12" fmla="*/ 1952367 w 1952367"/>
              <a:gd name="connsiteY12" fmla="*/ 447589 h 450335"/>
              <a:gd name="connsiteX13" fmla="*/ 1776627 w 1952367"/>
              <a:gd name="connsiteY13" fmla="*/ 450335 h 450335"/>
              <a:gd name="connsiteX14" fmla="*/ 1686010 w 1952367"/>
              <a:gd name="connsiteY14" fmla="*/ 433860 h 450335"/>
              <a:gd name="connsiteX15" fmla="*/ 1570681 w 1952367"/>
              <a:gd name="connsiteY15" fmla="*/ 422876 h 450335"/>
              <a:gd name="connsiteX16" fmla="*/ 1359243 w 1952367"/>
              <a:gd name="connsiteY16" fmla="*/ 403654 h 450335"/>
              <a:gd name="connsiteX17" fmla="*/ 1337275 w 1952367"/>
              <a:gd name="connsiteY17" fmla="*/ 367957 h 450335"/>
              <a:gd name="connsiteX18" fmla="*/ 1005016 w 1952367"/>
              <a:gd name="connsiteY18" fmla="*/ 351481 h 450335"/>
              <a:gd name="connsiteX19" fmla="*/ 1016000 w 1952367"/>
              <a:gd name="connsiteY19" fmla="*/ 318530 h 450335"/>
              <a:gd name="connsiteX20" fmla="*/ 560173 w 1952367"/>
              <a:gd name="connsiteY20" fmla="*/ 299308 h 450335"/>
              <a:gd name="connsiteX21" fmla="*/ 582140 w 1952367"/>
              <a:gd name="connsiteY21" fmla="*/ 269103 h 450335"/>
              <a:gd name="connsiteX22" fmla="*/ 365210 w 1952367"/>
              <a:gd name="connsiteY22" fmla="*/ 263611 h 450335"/>
              <a:gd name="connsiteX23" fmla="*/ 313037 w 1952367"/>
              <a:gd name="connsiteY23" fmla="*/ 227914 h 450335"/>
              <a:gd name="connsiteX24" fmla="*/ 189470 w 1952367"/>
              <a:gd name="connsiteY24" fmla="*/ 236152 h 450335"/>
              <a:gd name="connsiteX25" fmla="*/ 93362 w 1952367"/>
              <a:gd name="connsiteY25" fmla="*/ 222422 h 450335"/>
              <a:gd name="connsiteX26" fmla="*/ 0 w 1952367"/>
              <a:gd name="connsiteY26" fmla="*/ 244389 h 450335"/>
              <a:gd name="connsiteX27" fmla="*/ 65902 w 1952367"/>
              <a:gd name="connsiteY27" fmla="*/ 134552 h 450335"/>
              <a:gd name="connsiteX28" fmla="*/ 129059 w 1952367"/>
              <a:gd name="connsiteY28" fmla="*/ 68649 h 450335"/>
              <a:gd name="connsiteX29" fmla="*/ 93362 w 1952367"/>
              <a:gd name="connsiteY29" fmla="*/ 49427 h 450335"/>
              <a:gd name="connsiteX30" fmla="*/ 263610 w 1952367"/>
              <a:gd name="connsiteY30" fmla="*/ 0 h 45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52367" h="450335">
                <a:moveTo>
                  <a:pt x="263610" y="0"/>
                </a:moveTo>
                <a:lnTo>
                  <a:pt x="425621" y="93362"/>
                </a:lnTo>
                <a:lnTo>
                  <a:pt x="598616" y="134552"/>
                </a:lnTo>
                <a:lnTo>
                  <a:pt x="719437" y="145535"/>
                </a:lnTo>
                <a:lnTo>
                  <a:pt x="741405" y="159265"/>
                </a:lnTo>
                <a:lnTo>
                  <a:pt x="922637" y="162011"/>
                </a:lnTo>
                <a:lnTo>
                  <a:pt x="966573" y="186725"/>
                </a:lnTo>
                <a:lnTo>
                  <a:pt x="1073664" y="183979"/>
                </a:lnTo>
                <a:lnTo>
                  <a:pt x="1285102" y="211438"/>
                </a:lnTo>
                <a:lnTo>
                  <a:pt x="1433383" y="291070"/>
                </a:lnTo>
                <a:lnTo>
                  <a:pt x="1642075" y="340497"/>
                </a:lnTo>
                <a:lnTo>
                  <a:pt x="1754659" y="400908"/>
                </a:lnTo>
                <a:lnTo>
                  <a:pt x="1952367" y="447589"/>
                </a:lnTo>
                <a:lnTo>
                  <a:pt x="1776627" y="450335"/>
                </a:lnTo>
                <a:lnTo>
                  <a:pt x="1686010" y="433860"/>
                </a:lnTo>
                <a:lnTo>
                  <a:pt x="1570681" y="422876"/>
                </a:lnTo>
                <a:lnTo>
                  <a:pt x="1359243" y="403654"/>
                </a:lnTo>
                <a:lnTo>
                  <a:pt x="1337275" y="367957"/>
                </a:lnTo>
                <a:lnTo>
                  <a:pt x="1005016" y="351481"/>
                </a:lnTo>
                <a:lnTo>
                  <a:pt x="1016000" y="318530"/>
                </a:lnTo>
                <a:lnTo>
                  <a:pt x="560173" y="299308"/>
                </a:lnTo>
                <a:lnTo>
                  <a:pt x="582140" y="269103"/>
                </a:lnTo>
                <a:lnTo>
                  <a:pt x="365210" y="263611"/>
                </a:lnTo>
                <a:lnTo>
                  <a:pt x="313037" y="227914"/>
                </a:lnTo>
                <a:lnTo>
                  <a:pt x="189470" y="236152"/>
                </a:lnTo>
                <a:lnTo>
                  <a:pt x="93362" y="222422"/>
                </a:lnTo>
                <a:lnTo>
                  <a:pt x="0" y="244389"/>
                </a:lnTo>
                <a:lnTo>
                  <a:pt x="65902" y="134552"/>
                </a:lnTo>
                <a:lnTo>
                  <a:pt x="129059" y="68649"/>
                </a:lnTo>
                <a:lnTo>
                  <a:pt x="93362" y="49427"/>
                </a:lnTo>
                <a:lnTo>
                  <a:pt x="263610" y="0"/>
                </a:lnTo>
                <a:close/>
              </a:path>
            </a:pathLst>
          </a:custGeom>
          <a:solidFill>
            <a:srgbClr val="2D39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7" name="フリーフォーム: 図形 266">
            <a:extLst>
              <a:ext uri="{FF2B5EF4-FFF2-40B4-BE49-F238E27FC236}">
                <a16:creationId xmlns:a16="http://schemas.microsoft.com/office/drawing/2014/main" id="{4E05A958-D55C-4484-BC0B-37F2292B8E1F}"/>
              </a:ext>
            </a:extLst>
          </p:cNvPr>
          <p:cNvSpPr/>
          <p:nvPr/>
        </p:nvSpPr>
        <p:spPr>
          <a:xfrm>
            <a:off x="9367838" y="7910513"/>
            <a:ext cx="1178718" cy="233362"/>
          </a:xfrm>
          <a:custGeom>
            <a:avLst/>
            <a:gdLst>
              <a:gd name="connsiteX0" fmla="*/ 7143 w 1178718"/>
              <a:gd name="connsiteY0" fmla="*/ 4762 h 233362"/>
              <a:gd name="connsiteX1" fmla="*/ 88106 w 1178718"/>
              <a:gd name="connsiteY1" fmla="*/ 28575 h 233362"/>
              <a:gd name="connsiteX2" fmla="*/ 104775 w 1178718"/>
              <a:gd name="connsiteY2" fmla="*/ 0 h 233362"/>
              <a:gd name="connsiteX3" fmla="*/ 195262 w 1178718"/>
              <a:gd name="connsiteY3" fmla="*/ 30956 h 233362"/>
              <a:gd name="connsiteX4" fmla="*/ 316706 w 1178718"/>
              <a:gd name="connsiteY4" fmla="*/ 66675 h 233362"/>
              <a:gd name="connsiteX5" fmla="*/ 340518 w 1178718"/>
              <a:gd name="connsiteY5" fmla="*/ 88106 h 233362"/>
              <a:gd name="connsiteX6" fmla="*/ 438150 w 1178718"/>
              <a:gd name="connsiteY6" fmla="*/ 97631 h 233362"/>
              <a:gd name="connsiteX7" fmla="*/ 450056 w 1178718"/>
              <a:gd name="connsiteY7" fmla="*/ 107156 h 233362"/>
              <a:gd name="connsiteX8" fmla="*/ 664368 w 1178718"/>
              <a:gd name="connsiteY8" fmla="*/ 107156 h 233362"/>
              <a:gd name="connsiteX9" fmla="*/ 673893 w 1178718"/>
              <a:gd name="connsiteY9" fmla="*/ 121443 h 233362"/>
              <a:gd name="connsiteX10" fmla="*/ 833437 w 1178718"/>
              <a:gd name="connsiteY10" fmla="*/ 126206 h 233362"/>
              <a:gd name="connsiteX11" fmla="*/ 866775 w 1178718"/>
              <a:gd name="connsiteY11" fmla="*/ 147637 h 233362"/>
              <a:gd name="connsiteX12" fmla="*/ 997743 w 1178718"/>
              <a:gd name="connsiteY12" fmla="*/ 173831 h 233362"/>
              <a:gd name="connsiteX13" fmla="*/ 1083468 w 1178718"/>
              <a:gd name="connsiteY13" fmla="*/ 202406 h 233362"/>
              <a:gd name="connsiteX14" fmla="*/ 1176337 w 1178718"/>
              <a:gd name="connsiteY14" fmla="*/ 226218 h 233362"/>
              <a:gd name="connsiteX15" fmla="*/ 1178718 w 1178718"/>
              <a:gd name="connsiteY15" fmla="*/ 233362 h 233362"/>
              <a:gd name="connsiteX16" fmla="*/ 1100137 w 1178718"/>
              <a:gd name="connsiteY16" fmla="*/ 226218 h 233362"/>
              <a:gd name="connsiteX17" fmla="*/ 1059656 w 1178718"/>
              <a:gd name="connsiteY17" fmla="*/ 207168 h 233362"/>
              <a:gd name="connsiteX18" fmla="*/ 995362 w 1178718"/>
              <a:gd name="connsiteY18" fmla="*/ 200025 h 233362"/>
              <a:gd name="connsiteX19" fmla="*/ 931068 w 1178718"/>
              <a:gd name="connsiteY19" fmla="*/ 211931 h 233362"/>
              <a:gd name="connsiteX20" fmla="*/ 859631 w 1178718"/>
              <a:gd name="connsiteY20" fmla="*/ 207168 h 233362"/>
              <a:gd name="connsiteX21" fmla="*/ 821531 w 1178718"/>
              <a:gd name="connsiteY21" fmla="*/ 190500 h 233362"/>
              <a:gd name="connsiteX22" fmla="*/ 681037 w 1178718"/>
              <a:gd name="connsiteY22" fmla="*/ 200025 h 233362"/>
              <a:gd name="connsiteX23" fmla="*/ 657225 w 1178718"/>
              <a:gd name="connsiteY23" fmla="*/ 183356 h 233362"/>
              <a:gd name="connsiteX24" fmla="*/ 600075 w 1178718"/>
              <a:gd name="connsiteY24" fmla="*/ 183356 h 233362"/>
              <a:gd name="connsiteX25" fmla="*/ 600075 w 1178718"/>
              <a:gd name="connsiteY25" fmla="*/ 190500 h 233362"/>
              <a:gd name="connsiteX26" fmla="*/ 526256 w 1178718"/>
              <a:gd name="connsiteY26" fmla="*/ 200025 h 233362"/>
              <a:gd name="connsiteX27" fmla="*/ 490537 w 1178718"/>
              <a:gd name="connsiteY27" fmla="*/ 190500 h 233362"/>
              <a:gd name="connsiteX28" fmla="*/ 473868 w 1178718"/>
              <a:gd name="connsiteY28" fmla="*/ 173831 h 233362"/>
              <a:gd name="connsiteX29" fmla="*/ 416718 w 1178718"/>
              <a:gd name="connsiteY29" fmla="*/ 173831 h 233362"/>
              <a:gd name="connsiteX30" fmla="*/ 421481 w 1178718"/>
              <a:gd name="connsiteY30" fmla="*/ 154781 h 233362"/>
              <a:gd name="connsiteX31" fmla="*/ 407193 w 1178718"/>
              <a:gd name="connsiteY31" fmla="*/ 152400 h 233362"/>
              <a:gd name="connsiteX32" fmla="*/ 342900 w 1178718"/>
              <a:gd name="connsiteY32" fmla="*/ 126206 h 233362"/>
              <a:gd name="connsiteX33" fmla="*/ 316706 w 1178718"/>
              <a:gd name="connsiteY33" fmla="*/ 109537 h 233362"/>
              <a:gd name="connsiteX34" fmla="*/ 266700 w 1178718"/>
              <a:gd name="connsiteY34" fmla="*/ 100012 h 233362"/>
              <a:gd name="connsiteX35" fmla="*/ 204787 w 1178718"/>
              <a:gd name="connsiteY35" fmla="*/ 100012 h 233362"/>
              <a:gd name="connsiteX36" fmla="*/ 169068 w 1178718"/>
              <a:gd name="connsiteY36" fmla="*/ 90487 h 233362"/>
              <a:gd name="connsiteX37" fmla="*/ 128587 w 1178718"/>
              <a:gd name="connsiteY37" fmla="*/ 107156 h 233362"/>
              <a:gd name="connsiteX38" fmla="*/ 109537 w 1178718"/>
              <a:gd name="connsiteY38" fmla="*/ 92868 h 233362"/>
              <a:gd name="connsiteX39" fmla="*/ 45243 w 1178718"/>
              <a:gd name="connsiteY39" fmla="*/ 102393 h 233362"/>
              <a:gd name="connsiteX40" fmla="*/ 0 w 1178718"/>
              <a:gd name="connsiteY40" fmla="*/ 80962 h 233362"/>
              <a:gd name="connsiteX41" fmla="*/ 69056 w 1178718"/>
              <a:gd name="connsiteY41" fmla="*/ 66675 h 233362"/>
              <a:gd name="connsiteX42" fmla="*/ 80962 w 1178718"/>
              <a:gd name="connsiteY42" fmla="*/ 57150 h 233362"/>
              <a:gd name="connsiteX43" fmla="*/ 45243 w 1178718"/>
              <a:gd name="connsiteY43" fmla="*/ 40481 h 233362"/>
              <a:gd name="connsiteX44" fmla="*/ 7143 w 1178718"/>
              <a:gd name="connsiteY44" fmla="*/ 4762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78718" h="233362">
                <a:moveTo>
                  <a:pt x="7143" y="4762"/>
                </a:moveTo>
                <a:lnTo>
                  <a:pt x="88106" y="28575"/>
                </a:lnTo>
                <a:lnTo>
                  <a:pt x="104775" y="0"/>
                </a:lnTo>
                <a:lnTo>
                  <a:pt x="195262" y="30956"/>
                </a:lnTo>
                <a:lnTo>
                  <a:pt x="316706" y="66675"/>
                </a:lnTo>
                <a:lnTo>
                  <a:pt x="340518" y="88106"/>
                </a:lnTo>
                <a:lnTo>
                  <a:pt x="438150" y="97631"/>
                </a:lnTo>
                <a:lnTo>
                  <a:pt x="450056" y="107156"/>
                </a:lnTo>
                <a:lnTo>
                  <a:pt x="664368" y="107156"/>
                </a:lnTo>
                <a:lnTo>
                  <a:pt x="673893" y="121443"/>
                </a:lnTo>
                <a:lnTo>
                  <a:pt x="833437" y="126206"/>
                </a:lnTo>
                <a:lnTo>
                  <a:pt x="866775" y="147637"/>
                </a:lnTo>
                <a:lnTo>
                  <a:pt x="997743" y="173831"/>
                </a:lnTo>
                <a:lnTo>
                  <a:pt x="1083468" y="202406"/>
                </a:lnTo>
                <a:lnTo>
                  <a:pt x="1176337" y="226218"/>
                </a:lnTo>
                <a:lnTo>
                  <a:pt x="1178718" y="233362"/>
                </a:lnTo>
                <a:lnTo>
                  <a:pt x="1100137" y="226218"/>
                </a:lnTo>
                <a:lnTo>
                  <a:pt x="1059656" y="207168"/>
                </a:lnTo>
                <a:lnTo>
                  <a:pt x="995362" y="200025"/>
                </a:lnTo>
                <a:lnTo>
                  <a:pt x="931068" y="211931"/>
                </a:lnTo>
                <a:lnTo>
                  <a:pt x="859631" y="207168"/>
                </a:lnTo>
                <a:lnTo>
                  <a:pt x="821531" y="190500"/>
                </a:lnTo>
                <a:lnTo>
                  <a:pt x="681037" y="200025"/>
                </a:lnTo>
                <a:lnTo>
                  <a:pt x="657225" y="183356"/>
                </a:lnTo>
                <a:lnTo>
                  <a:pt x="600075" y="183356"/>
                </a:lnTo>
                <a:lnTo>
                  <a:pt x="600075" y="190500"/>
                </a:lnTo>
                <a:lnTo>
                  <a:pt x="526256" y="200025"/>
                </a:lnTo>
                <a:lnTo>
                  <a:pt x="490537" y="190500"/>
                </a:lnTo>
                <a:lnTo>
                  <a:pt x="473868" y="173831"/>
                </a:lnTo>
                <a:lnTo>
                  <a:pt x="416718" y="173831"/>
                </a:lnTo>
                <a:lnTo>
                  <a:pt x="421481" y="154781"/>
                </a:lnTo>
                <a:lnTo>
                  <a:pt x="407193" y="152400"/>
                </a:lnTo>
                <a:lnTo>
                  <a:pt x="342900" y="126206"/>
                </a:lnTo>
                <a:lnTo>
                  <a:pt x="316706" y="109537"/>
                </a:lnTo>
                <a:lnTo>
                  <a:pt x="266700" y="100012"/>
                </a:lnTo>
                <a:lnTo>
                  <a:pt x="204787" y="100012"/>
                </a:lnTo>
                <a:lnTo>
                  <a:pt x="169068" y="90487"/>
                </a:lnTo>
                <a:lnTo>
                  <a:pt x="128587" y="107156"/>
                </a:lnTo>
                <a:lnTo>
                  <a:pt x="109537" y="92868"/>
                </a:lnTo>
                <a:lnTo>
                  <a:pt x="45243" y="102393"/>
                </a:lnTo>
                <a:lnTo>
                  <a:pt x="0" y="80962"/>
                </a:lnTo>
                <a:lnTo>
                  <a:pt x="69056" y="66675"/>
                </a:lnTo>
                <a:lnTo>
                  <a:pt x="80962" y="57150"/>
                </a:lnTo>
                <a:lnTo>
                  <a:pt x="45243" y="40481"/>
                </a:lnTo>
                <a:lnTo>
                  <a:pt x="7143" y="4762"/>
                </a:lnTo>
                <a:close/>
              </a:path>
            </a:pathLst>
          </a:custGeom>
          <a:solidFill>
            <a:srgbClr val="2E414B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68" name="フリーフォーム: 図形 267">
            <a:extLst>
              <a:ext uri="{FF2B5EF4-FFF2-40B4-BE49-F238E27FC236}">
                <a16:creationId xmlns:a16="http://schemas.microsoft.com/office/drawing/2014/main" id="{63889054-0DE8-483A-8A25-CAA1B3760F3E}"/>
              </a:ext>
            </a:extLst>
          </p:cNvPr>
          <p:cNvSpPr/>
          <p:nvPr/>
        </p:nvSpPr>
        <p:spPr>
          <a:xfrm>
            <a:off x="6503513" y="7054659"/>
            <a:ext cx="611271" cy="157828"/>
          </a:xfrm>
          <a:custGeom>
            <a:avLst/>
            <a:gdLst>
              <a:gd name="connsiteX0" fmla="*/ 105219 w 611271"/>
              <a:gd name="connsiteY0" fmla="*/ 0 h 157828"/>
              <a:gd name="connsiteX1" fmla="*/ 202922 w 611271"/>
              <a:gd name="connsiteY1" fmla="*/ 12526 h 157828"/>
              <a:gd name="connsiteX2" fmla="*/ 265552 w 611271"/>
              <a:gd name="connsiteY2" fmla="*/ 72651 h 157828"/>
              <a:gd name="connsiteX3" fmla="*/ 305635 w 611271"/>
              <a:gd name="connsiteY3" fmla="*/ 97703 h 157828"/>
              <a:gd name="connsiteX4" fmla="*/ 388307 w 611271"/>
              <a:gd name="connsiteY4" fmla="*/ 115239 h 157828"/>
              <a:gd name="connsiteX5" fmla="*/ 611271 w 611271"/>
              <a:gd name="connsiteY5" fmla="*/ 132776 h 157828"/>
              <a:gd name="connsiteX6" fmla="*/ 458453 w 611271"/>
              <a:gd name="connsiteY6" fmla="*/ 147807 h 157828"/>
              <a:gd name="connsiteX7" fmla="*/ 343214 w 611271"/>
              <a:gd name="connsiteY7" fmla="*/ 142796 h 157828"/>
              <a:gd name="connsiteX8" fmla="*/ 313151 w 611271"/>
              <a:gd name="connsiteY8" fmla="*/ 120249 h 157828"/>
              <a:gd name="connsiteX9" fmla="*/ 280583 w 611271"/>
              <a:gd name="connsiteY9" fmla="*/ 115239 h 157828"/>
              <a:gd name="connsiteX10" fmla="*/ 243005 w 611271"/>
              <a:gd name="connsiteY10" fmla="*/ 150312 h 157828"/>
              <a:gd name="connsiteX11" fmla="*/ 180375 w 611271"/>
              <a:gd name="connsiteY11" fmla="*/ 157828 h 157828"/>
              <a:gd name="connsiteX12" fmla="*/ 115240 w 611271"/>
              <a:gd name="connsiteY12" fmla="*/ 142796 h 157828"/>
              <a:gd name="connsiteX13" fmla="*/ 35073 w 611271"/>
              <a:gd name="connsiteY13" fmla="*/ 127765 h 157828"/>
              <a:gd name="connsiteX14" fmla="*/ 0 w 611271"/>
              <a:gd name="connsiteY14" fmla="*/ 95197 h 157828"/>
              <a:gd name="connsiteX15" fmla="*/ 90188 w 611271"/>
              <a:gd name="connsiteY15" fmla="*/ 110229 h 157828"/>
              <a:gd name="connsiteX16" fmla="*/ 107724 w 611271"/>
              <a:gd name="connsiteY16" fmla="*/ 97703 h 157828"/>
              <a:gd name="connsiteX17" fmla="*/ 167849 w 611271"/>
              <a:gd name="connsiteY17" fmla="*/ 107723 h 157828"/>
              <a:gd name="connsiteX18" fmla="*/ 180375 w 611271"/>
              <a:gd name="connsiteY18" fmla="*/ 87682 h 157828"/>
              <a:gd name="connsiteX19" fmla="*/ 230479 w 611271"/>
              <a:gd name="connsiteY19" fmla="*/ 75156 h 157828"/>
              <a:gd name="connsiteX20" fmla="*/ 185386 w 611271"/>
              <a:gd name="connsiteY20" fmla="*/ 30062 h 157828"/>
              <a:gd name="connsiteX21" fmla="*/ 105219 w 611271"/>
              <a:gd name="connsiteY21" fmla="*/ 0 h 1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271" h="157828">
                <a:moveTo>
                  <a:pt x="105219" y="0"/>
                </a:moveTo>
                <a:lnTo>
                  <a:pt x="202922" y="12526"/>
                </a:lnTo>
                <a:lnTo>
                  <a:pt x="265552" y="72651"/>
                </a:lnTo>
                <a:lnTo>
                  <a:pt x="305635" y="97703"/>
                </a:lnTo>
                <a:lnTo>
                  <a:pt x="388307" y="115239"/>
                </a:lnTo>
                <a:lnTo>
                  <a:pt x="611271" y="132776"/>
                </a:lnTo>
                <a:lnTo>
                  <a:pt x="458453" y="147807"/>
                </a:lnTo>
                <a:lnTo>
                  <a:pt x="343214" y="142796"/>
                </a:lnTo>
                <a:lnTo>
                  <a:pt x="313151" y="120249"/>
                </a:lnTo>
                <a:lnTo>
                  <a:pt x="280583" y="115239"/>
                </a:lnTo>
                <a:lnTo>
                  <a:pt x="243005" y="150312"/>
                </a:lnTo>
                <a:lnTo>
                  <a:pt x="180375" y="157828"/>
                </a:lnTo>
                <a:lnTo>
                  <a:pt x="115240" y="142796"/>
                </a:lnTo>
                <a:lnTo>
                  <a:pt x="35073" y="127765"/>
                </a:lnTo>
                <a:lnTo>
                  <a:pt x="0" y="95197"/>
                </a:lnTo>
                <a:lnTo>
                  <a:pt x="90188" y="110229"/>
                </a:lnTo>
                <a:lnTo>
                  <a:pt x="107724" y="97703"/>
                </a:lnTo>
                <a:lnTo>
                  <a:pt x="167849" y="107723"/>
                </a:lnTo>
                <a:lnTo>
                  <a:pt x="180375" y="87682"/>
                </a:lnTo>
                <a:lnTo>
                  <a:pt x="230479" y="75156"/>
                </a:lnTo>
                <a:lnTo>
                  <a:pt x="185386" y="30062"/>
                </a:lnTo>
                <a:lnTo>
                  <a:pt x="105219" y="0"/>
                </a:lnTo>
                <a:close/>
              </a:path>
            </a:pathLst>
          </a:custGeom>
          <a:solidFill>
            <a:srgbClr val="323E43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9" name="フリーフォーム: 図形 268">
            <a:extLst>
              <a:ext uri="{FF2B5EF4-FFF2-40B4-BE49-F238E27FC236}">
                <a16:creationId xmlns:a16="http://schemas.microsoft.com/office/drawing/2014/main" id="{7B67D459-A7D7-46BD-921F-F48EFA0AF2B9}"/>
              </a:ext>
            </a:extLst>
          </p:cNvPr>
          <p:cNvSpPr/>
          <p:nvPr/>
        </p:nvSpPr>
        <p:spPr>
          <a:xfrm>
            <a:off x="8701088" y="7431881"/>
            <a:ext cx="688181" cy="473869"/>
          </a:xfrm>
          <a:custGeom>
            <a:avLst/>
            <a:gdLst>
              <a:gd name="connsiteX0" fmla="*/ 57150 w 688181"/>
              <a:gd name="connsiteY0" fmla="*/ 0 h 473869"/>
              <a:gd name="connsiteX1" fmla="*/ 135731 w 688181"/>
              <a:gd name="connsiteY1" fmla="*/ 26194 h 473869"/>
              <a:gd name="connsiteX2" fmla="*/ 202406 w 688181"/>
              <a:gd name="connsiteY2" fmla="*/ 33338 h 473869"/>
              <a:gd name="connsiteX3" fmla="*/ 233362 w 688181"/>
              <a:gd name="connsiteY3" fmla="*/ 50007 h 473869"/>
              <a:gd name="connsiteX4" fmla="*/ 200025 w 688181"/>
              <a:gd name="connsiteY4" fmla="*/ 85725 h 473869"/>
              <a:gd name="connsiteX5" fmla="*/ 185737 w 688181"/>
              <a:gd name="connsiteY5" fmla="*/ 126207 h 473869"/>
              <a:gd name="connsiteX6" fmla="*/ 264318 w 688181"/>
              <a:gd name="connsiteY6" fmla="*/ 169069 h 473869"/>
              <a:gd name="connsiteX7" fmla="*/ 314325 w 688181"/>
              <a:gd name="connsiteY7" fmla="*/ 195263 h 473869"/>
              <a:gd name="connsiteX8" fmla="*/ 385762 w 688181"/>
              <a:gd name="connsiteY8" fmla="*/ 211932 h 473869"/>
              <a:gd name="connsiteX9" fmla="*/ 471487 w 688181"/>
              <a:gd name="connsiteY9" fmla="*/ 266700 h 473869"/>
              <a:gd name="connsiteX10" fmla="*/ 516731 w 688181"/>
              <a:gd name="connsiteY10" fmla="*/ 316707 h 473869"/>
              <a:gd name="connsiteX11" fmla="*/ 626268 w 688181"/>
              <a:gd name="connsiteY11" fmla="*/ 357188 h 473869"/>
              <a:gd name="connsiteX12" fmla="*/ 661987 w 688181"/>
              <a:gd name="connsiteY12" fmla="*/ 397669 h 473869"/>
              <a:gd name="connsiteX13" fmla="*/ 688181 w 688181"/>
              <a:gd name="connsiteY13" fmla="*/ 466725 h 473869"/>
              <a:gd name="connsiteX14" fmla="*/ 585787 w 688181"/>
              <a:gd name="connsiteY14" fmla="*/ 473869 h 473869"/>
              <a:gd name="connsiteX15" fmla="*/ 495300 w 688181"/>
              <a:gd name="connsiteY15" fmla="*/ 428625 h 473869"/>
              <a:gd name="connsiteX16" fmla="*/ 466725 w 688181"/>
              <a:gd name="connsiteY16" fmla="*/ 369094 h 473869"/>
              <a:gd name="connsiteX17" fmla="*/ 407193 w 688181"/>
              <a:gd name="connsiteY17" fmla="*/ 326232 h 473869"/>
              <a:gd name="connsiteX18" fmla="*/ 411956 w 688181"/>
              <a:gd name="connsiteY18" fmla="*/ 288132 h 473869"/>
              <a:gd name="connsiteX19" fmla="*/ 335756 w 688181"/>
              <a:gd name="connsiteY19" fmla="*/ 252413 h 473869"/>
              <a:gd name="connsiteX20" fmla="*/ 276225 w 688181"/>
              <a:gd name="connsiteY20" fmla="*/ 197644 h 473869"/>
              <a:gd name="connsiteX21" fmla="*/ 166687 w 688181"/>
              <a:gd name="connsiteY21" fmla="*/ 150019 h 473869"/>
              <a:gd name="connsiteX22" fmla="*/ 161925 w 688181"/>
              <a:gd name="connsiteY22" fmla="*/ 111919 h 473869"/>
              <a:gd name="connsiteX23" fmla="*/ 123825 w 688181"/>
              <a:gd name="connsiteY23" fmla="*/ 119063 h 473869"/>
              <a:gd name="connsiteX24" fmla="*/ 64293 w 688181"/>
              <a:gd name="connsiteY24" fmla="*/ 80963 h 473869"/>
              <a:gd name="connsiteX25" fmla="*/ 0 w 688181"/>
              <a:gd name="connsiteY25" fmla="*/ 85725 h 4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8181" h="473869">
                <a:moveTo>
                  <a:pt x="57150" y="0"/>
                </a:moveTo>
                <a:lnTo>
                  <a:pt x="135731" y="26194"/>
                </a:lnTo>
                <a:lnTo>
                  <a:pt x="202406" y="33338"/>
                </a:lnTo>
                <a:lnTo>
                  <a:pt x="233362" y="50007"/>
                </a:lnTo>
                <a:lnTo>
                  <a:pt x="200025" y="85725"/>
                </a:lnTo>
                <a:lnTo>
                  <a:pt x="185737" y="126207"/>
                </a:lnTo>
                <a:lnTo>
                  <a:pt x="264318" y="169069"/>
                </a:lnTo>
                <a:lnTo>
                  <a:pt x="314325" y="195263"/>
                </a:lnTo>
                <a:lnTo>
                  <a:pt x="385762" y="211932"/>
                </a:lnTo>
                <a:lnTo>
                  <a:pt x="471487" y="266700"/>
                </a:lnTo>
                <a:lnTo>
                  <a:pt x="516731" y="316707"/>
                </a:lnTo>
                <a:lnTo>
                  <a:pt x="626268" y="357188"/>
                </a:lnTo>
                <a:lnTo>
                  <a:pt x="661987" y="397669"/>
                </a:lnTo>
                <a:lnTo>
                  <a:pt x="688181" y="466725"/>
                </a:lnTo>
                <a:lnTo>
                  <a:pt x="585787" y="473869"/>
                </a:lnTo>
                <a:lnTo>
                  <a:pt x="495300" y="428625"/>
                </a:lnTo>
                <a:lnTo>
                  <a:pt x="466725" y="369094"/>
                </a:lnTo>
                <a:lnTo>
                  <a:pt x="407193" y="326232"/>
                </a:lnTo>
                <a:lnTo>
                  <a:pt x="411956" y="288132"/>
                </a:lnTo>
                <a:lnTo>
                  <a:pt x="335756" y="252413"/>
                </a:lnTo>
                <a:lnTo>
                  <a:pt x="276225" y="197644"/>
                </a:lnTo>
                <a:lnTo>
                  <a:pt x="166687" y="150019"/>
                </a:lnTo>
                <a:lnTo>
                  <a:pt x="161925" y="111919"/>
                </a:lnTo>
                <a:lnTo>
                  <a:pt x="123825" y="119063"/>
                </a:lnTo>
                <a:lnTo>
                  <a:pt x="64293" y="80963"/>
                </a:lnTo>
                <a:lnTo>
                  <a:pt x="0" y="85725"/>
                </a:lnTo>
              </a:path>
            </a:pathLst>
          </a:custGeom>
          <a:solidFill>
            <a:srgbClr val="303C44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フリーフォーム: 図形 269">
            <a:extLst>
              <a:ext uri="{FF2B5EF4-FFF2-40B4-BE49-F238E27FC236}">
                <a16:creationId xmlns:a16="http://schemas.microsoft.com/office/drawing/2014/main" id="{46246E50-E486-407D-8BB6-6C84C8C1E1E4}"/>
              </a:ext>
            </a:extLst>
          </p:cNvPr>
          <p:cNvSpPr/>
          <p:nvPr/>
        </p:nvSpPr>
        <p:spPr>
          <a:xfrm>
            <a:off x="9811941" y="7797403"/>
            <a:ext cx="1457325" cy="378619"/>
          </a:xfrm>
          <a:custGeom>
            <a:avLst/>
            <a:gdLst>
              <a:gd name="connsiteX0" fmla="*/ 0 w 1457325"/>
              <a:gd name="connsiteY0" fmla="*/ 35719 h 378619"/>
              <a:gd name="connsiteX1" fmla="*/ 75009 w 1457325"/>
              <a:gd name="connsiteY1" fmla="*/ 17860 h 378619"/>
              <a:gd name="connsiteX2" fmla="*/ 85725 w 1457325"/>
              <a:gd name="connsiteY2" fmla="*/ 0 h 378619"/>
              <a:gd name="connsiteX3" fmla="*/ 303609 w 1457325"/>
              <a:gd name="connsiteY3" fmla="*/ 25003 h 378619"/>
              <a:gd name="connsiteX4" fmla="*/ 332184 w 1457325"/>
              <a:gd name="connsiteY4" fmla="*/ 50006 h 378619"/>
              <a:gd name="connsiteX5" fmla="*/ 607218 w 1457325"/>
              <a:gd name="connsiteY5" fmla="*/ 71438 h 378619"/>
              <a:gd name="connsiteX6" fmla="*/ 646509 w 1457325"/>
              <a:gd name="connsiteY6" fmla="*/ 71438 h 378619"/>
              <a:gd name="connsiteX7" fmla="*/ 585787 w 1457325"/>
              <a:gd name="connsiteY7" fmla="*/ 50006 h 378619"/>
              <a:gd name="connsiteX8" fmla="*/ 778668 w 1457325"/>
              <a:gd name="connsiteY8" fmla="*/ 67866 h 378619"/>
              <a:gd name="connsiteX9" fmla="*/ 785812 w 1457325"/>
              <a:gd name="connsiteY9" fmla="*/ 100013 h 378619"/>
              <a:gd name="connsiteX10" fmla="*/ 878681 w 1457325"/>
              <a:gd name="connsiteY10" fmla="*/ 142875 h 378619"/>
              <a:gd name="connsiteX11" fmla="*/ 782240 w 1457325"/>
              <a:gd name="connsiteY11" fmla="*/ 132160 h 378619"/>
              <a:gd name="connsiteX12" fmla="*/ 757237 w 1457325"/>
              <a:gd name="connsiteY12" fmla="*/ 153591 h 378619"/>
              <a:gd name="connsiteX13" fmla="*/ 900112 w 1457325"/>
              <a:gd name="connsiteY13" fmla="*/ 178594 h 378619"/>
              <a:gd name="connsiteX14" fmla="*/ 964406 w 1457325"/>
              <a:gd name="connsiteY14" fmla="*/ 203597 h 378619"/>
              <a:gd name="connsiteX15" fmla="*/ 1000125 w 1457325"/>
              <a:gd name="connsiteY15" fmla="*/ 225028 h 378619"/>
              <a:gd name="connsiteX16" fmla="*/ 1078706 w 1457325"/>
              <a:gd name="connsiteY16" fmla="*/ 221456 h 378619"/>
              <a:gd name="connsiteX17" fmla="*/ 1182290 w 1457325"/>
              <a:gd name="connsiteY17" fmla="*/ 264319 h 378619"/>
              <a:gd name="connsiteX18" fmla="*/ 1328737 w 1457325"/>
              <a:gd name="connsiteY18" fmla="*/ 310753 h 378619"/>
              <a:gd name="connsiteX19" fmla="*/ 1339453 w 1457325"/>
              <a:gd name="connsiteY19" fmla="*/ 303610 h 378619"/>
              <a:gd name="connsiteX20" fmla="*/ 1457325 w 1457325"/>
              <a:gd name="connsiteY20" fmla="*/ 378619 h 378619"/>
              <a:gd name="connsiteX21" fmla="*/ 1393031 w 1457325"/>
              <a:gd name="connsiteY21" fmla="*/ 364331 h 378619"/>
              <a:gd name="connsiteX22" fmla="*/ 1293018 w 1457325"/>
              <a:gd name="connsiteY22" fmla="*/ 328613 h 378619"/>
              <a:gd name="connsiteX23" fmla="*/ 1178718 w 1457325"/>
              <a:gd name="connsiteY23" fmla="*/ 292894 h 378619"/>
              <a:gd name="connsiteX24" fmla="*/ 1132284 w 1457325"/>
              <a:gd name="connsiteY24" fmla="*/ 314325 h 378619"/>
              <a:gd name="connsiteX25" fmla="*/ 1089422 w 1457325"/>
              <a:gd name="connsiteY25" fmla="*/ 310753 h 378619"/>
              <a:gd name="connsiteX26" fmla="*/ 1050131 w 1457325"/>
              <a:gd name="connsiteY26" fmla="*/ 285750 h 378619"/>
              <a:gd name="connsiteX27" fmla="*/ 1032272 w 1457325"/>
              <a:gd name="connsiteY27" fmla="*/ 275035 h 378619"/>
              <a:gd name="connsiteX28" fmla="*/ 975122 w 1457325"/>
              <a:gd name="connsiteY28" fmla="*/ 275035 h 378619"/>
              <a:gd name="connsiteX29" fmla="*/ 939403 w 1457325"/>
              <a:gd name="connsiteY29" fmla="*/ 242888 h 378619"/>
              <a:gd name="connsiteX30" fmla="*/ 921543 w 1457325"/>
              <a:gd name="connsiteY30" fmla="*/ 221456 h 378619"/>
              <a:gd name="connsiteX31" fmla="*/ 828675 w 1457325"/>
              <a:gd name="connsiteY31" fmla="*/ 232172 h 378619"/>
              <a:gd name="connsiteX32" fmla="*/ 775097 w 1457325"/>
              <a:gd name="connsiteY32" fmla="*/ 232172 h 378619"/>
              <a:gd name="connsiteX33" fmla="*/ 750093 w 1457325"/>
              <a:gd name="connsiteY33" fmla="*/ 200025 h 378619"/>
              <a:gd name="connsiteX34" fmla="*/ 735806 w 1457325"/>
              <a:gd name="connsiteY34" fmla="*/ 164306 h 378619"/>
              <a:gd name="connsiteX35" fmla="*/ 667940 w 1457325"/>
              <a:gd name="connsiteY35" fmla="*/ 153591 h 378619"/>
              <a:gd name="connsiteX36" fmla="*/ 621506 w 1457325"/>
              <a:gd name="connsiteY36" fmla="*/ 160735 h 378619"/>
              <a:gd name="connsiteX37" fmla="*/ 635793 w 1457325"/>
              <a:gd name="connsiteY37" fmla="*/ 178594 h 378619"/>
              <a:gd name="connsiteX38" fmla="*/ 542925 w 1457325"/>
              <a:gd name="connsiteY38" fmla="*/ 164306 h 378619"/>
              <a:gd name="connsiteX39" fmla="*/ 478631 w 1457325"/>
              <a:gd name="connsiteY39" fmla="*/ 142875 h 378619"/>
              <a:gd name="connsiteX40" fmla="*/ 339328 w 1457325"/>
              <a:gd name="connsiteY40" fmla="*/ 128588 h 378619"/>
              <a:gd name="connsiteX41" fmla="*/ 310753 w 1457325"/>
              <a:gd name="connsiteY41" fmla="*/ 100013 h 378619"/>
              <a:gd name="connsiteX42" fmla="*/ 264318 w 1457325"/>
              <a:gd name="connsiteY42" fmla="*/ 85725 h 378619"/>
              <a:gd name="connsiteX43" fmla="*/ 139303 w 1457325"/>
              <a:gd name="connsiteY43" fmla="*/ 85725 h 378619"/>
              <a:gd name="connsiteX44" fmla="*/ 150018 w 1457325"/>
              <a:gd name="connsiteY44" fmla="*/ 64294 h 378619"/>
              <a:gd name="connsiteX45" fmla="*/ 0 w 1457325"/>
              <a:gd name="connsiteY45" fmla="*/ 35719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457325" h="378619">
                <a:moveTo>
                  <a:pt x="0" y="35719"/>
                </a:moveTo>
                <a:lnTo>
                  <a:pt x="75009" y="17860"/>
                </a:lnTo>
                <a:lnTo>
                  <a:pt x="85725" y="0"/>
                </a:lnTo>
                <a:lnTo>
                  <a:pt x="303609" y="25003"/>
                </a:lnTo>
                <a:lnTo>
                  <a:pt x="332184" y="50006"/>
                </a:lnTo>
                <a:lnTo>
                  <a:pt x="607218" y="71438"/>
                </a:lnTo>
                <a:lnTo>
                  <a:pt x="646509" y="71438"/>
                </a:lnTo>
                <a:lnTo>
                  <a:pt x="585787" y="50006"/>
                </a:lnTo>
                <a:lnTo>
                  <a:pt x="778668" y="67866"/>
                </a:lnTo>
                <a:lnTo>
                  <a:pt x="785812" y="100013"/>
                </a:lnTo>
                <a:lnTo>
                  <a:pt x="878681" y="142875"/>
                </a:lnTo>
                <a:lnTo>
                  <a:pt x="782240" y="132160"/>
                </a:lnTo>
                <a:lnTo>
                  <a:pt x="757237" y="153591"/>
                </a:lnTo>
                <a:lnTo>
                  <a:pt x="900112" y="178594"/>
                </a:lnTo>
                <a:lnTo>
                  <a:pt x="964406" y="203597"/>
                </a:lnTo>
                <a:lnTo>
                  <a:pt x="1000125" y="225028"/>
                </a:lnTo>
                <a:lnTo>
                  <a:pt x="1078706" y="221456"/>
                </a:lnTo>
                <a:lnTo>
                  <a:pt x="1182290" y="264319"/>
                </a:lnTo>
                <a:lnTo>
                  <a:pt x="1328737" y="310753"/>
                </a:lnTo>
                <a:lnTo>
                  <a:pt x="1339453" y="303610"/>
                </a:lnTo>
                <a:lnTo>
                  <a:pt x="1457325" y="378619"/>
                </a:lnTo>
                <a:lnTo>
                  <a:pt x="1393031" y="364331"/>
                </a:lnTo>
                <a:lnTo>
                  <a:pt x="1293018" y="328613"/>
                </a:lnTo>
                <a:lnTo>
                  <a:pt x="1178718" y="292894"/>
                </a:lnTo>
                <a:lnTo>
                  <a:pt x="1132284" y="314325"/>
                </a:lnTo>
                <a:lnTo>
                  <a:pt x="1089422" y="310753"/>
                </a:lnTo>
                <a:lnTo>
                  <a:pt x="1050131" y="285750"/>
                </a:lnTo>
                <a:lnTo>
                  <a:pt x="1032272" y="275035"/>
                </a:lnTo>
                <a:lnTo>
                  <a:pt x="975122" y="275035"/>
                </a:lnTo>
                <a:lnTo>
                  <a:pt x="939403" y="242888"/>
                </a:lnTo>
                <a:lnTo>
                  <a:pt x="921543" y="221456"/>
                </a:lnTo>
                <a:lnTo>
                  <a:pt x="828675" y="232172"/>
                </a:lnTo>
                <a:lnTo>
                  <a:pt x="775097" y="232172"/>
                </a:lnTo>
                <a:lnTo>
                  <a:pt x="750093" y="200025"/>
                </a:lnTo>
                <a:lnTo>
                  <a:pt x="735806" y="164306"/>
                </a:lnTo>
                <a:lnTo>
                  <a:pt x="667940" y="153591"/>
                </a:lnTo>
                <a:lnTo>
                  <a:pt x="621506" y="160735"/>
                </a:lnTo>
                <a:lnTo>
                  <a:pt x="635793" y="178594"/>
                </a:lnTo>
                <a:lnTo>
                  <a:pt x="542925" y="164306"/>
                </a:lnTo>
                <a:lnTo>
                  <a:pt x="478631" y="142875"/>
                </a:lnTo>
                <a:lnTo>
                  <a:pt x="339328" y="128588"/>
                </a:lnTo>
                <a:lnTo>
                  <a:pt x="310753" y="100013"/>
                </a:lnTo>
                <a:lnTo>
                  <a:pt x="264318" y="85725"/>
                </a:lnTo>
                <a:lnTo>
                  <a:pt x="139303" y="85725"/>
                </a:lnTo>
                <a:lnTo>
                  <a:pt x="150018" y="64294"/>
                </a:lnTo>
                <a:lnTo>
                  <a:pt x="0" y="35719"/>
                </a:lnTo>
                <a:close/>
              </a:path>
            </a:pathLst>
          </a:custGeom>
          <a:solidFill>
            <a:srgbClr val="2E4552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1" name="フリーフォーム: 図形 270">
            <a:extLst>
              <a:ext uri="{FF2B5EF4-FFF2-40B4-BE49-F238E27FC236}">
                <a16:creationId xmlns:a16="http://schemas.microsoft.com/office/drawing/2014/main" id="{36AE0A3D-F6C9-4D37-9CAD-F345C82C8A2B}"/>
              </a:ext>
            </a:extLst>
          </p:cNvPr>
          <p:cNvSpPr/>
          <p:nvPr/>
        </p:nvSpPr>
        <p:spPr>
          <a:xfrm>
            <a:off x="5017294" y="6255544"/>
            <a:ext cx="1281112" cy="466725"/>
          </a:xfrm>
          <a:custGeom>
            <a:avLst/>
            <a:gdLst>
              <a:gd name="connsiteX0" fmla="*/ 0 w 1281112"/>
              <a:gd name="connsiteY0" fmla="*/ 0 h 466725"/>
              <a:gd name="connsiteX1" fmla="*/ 169069 w 1281112"/>
              <a:gd name="connsiteY1" fmla="*/ 64294 h 466725"/>
              <a:gd name="connsiteX2" fmla="*/ 197644 w 1281112"/>
              <a:gd name="connsiteY2" fmla="*/ 61912 h 466725"/>
              <a:gd name="connsiteX3" fmla="*/ 340519 w 1281112"/>
              <a:gd name="connsiteY3" fmla="*/ 126206 h 466725"/>
              <a:gd name="connsiteX4" fmla="*/ 416719 w 1281112"/>
              <a:gd name="connsiteY4" fmla="*/ 140494 h 466725"/>
              <a:gd name="connsiteX5" fmla="*/ 457200 w 1281112"/>
              <a:gd name="connsiteY5" fmla="*/ 164306 h 466725"/>
              <a:gd name="connsiteX6" fmla="*/ 528637 w 1281112"/>
              <a:gd name="connsiteY6" fmla="*/ 166687 h 466725"/>
              <a:gd name="connsiteX7" fmla="*/ 814387 w 1281112"/>
              <a:gd name="connsiteY7" fmla="*/ 247650 h 466725"/>
              <a:gd name="connsiteX8" fmla="*/ 902494 w 1281112"/>
              <a:gd name="connsiteY8" fmla="*/ 247650 h 466725"/>
              <a:gd name="connsiteX9" fmla="*/ 1088231 w 1281112"/>
              <a:gd name="connsiteY9" fmla="*/ 321469 h 466725"/>
              <a:gd name="connsiteX10" fmla="*/ 1164431 w 1281112"/>
              <a:gd name="connsiteY10" fmla="*/ 392906 h 466725"/>
              <a:gd name="connsiteX11" fmla="*/ 1281112 w 1281112"/>
              <a:gd name="connsiteY11" fmla="*/ 447675 h 466725"/>
              <a:gd name="connsiteX12" fmla="*/ 1278731 w 1281112"/>
              <a:gd name="connsiteY12" fmla="*/ 466725 h 466725"/>
              <a:gd name="connsiteX13" fmla="*/ 1166812 w 1281112"/>
              <a:gd name="connsiteY13" fmla="*/ 431006 h 466725"/>
              <a:gd name="connsiteX14" fmla="*/ 1062037 w 1281112"/>
              <a:gd name="connsiteY14" fmla="*/ 381000 h 466725"/>
              <a:gd name="connsiteX15" fmla="*/ 1007269 w 1281112"/>
              <a:gd name="connsiteY15" fmla="*/ 328612 h 466725"/>
              <a:gd name="connsiteX16" fmla="*/ 1035844 w 1281112"/>
              <a:gd name="connsiteY16" fmla="*/ 323850 h 466725"/>
              <a:gd name="connsiteX17" fmla="*/ 912019 w 1281112"/>
              <a:gd name="connsiteY17" fmla="*/ 266700 h 466725"/>
              <a:gd name="connsiteX18" fmla="*/ 859631 w 1281112"/>
              <a:gd name="connsiteY18" fmla="*/ 280987 h 466725"/>
              <a:gd name="connsiteX19" fmla="*/ 664369 w 1281112"/>
              <a:gd name="connsiteY19" fmla="*/ 200025 h 466725"/>
              <a:gd name="connsiteX20" fmla="*/ 542925 w 1281112"/>
              <a:gd name="connsiteY20" fmla="*/ 204787 h 466725"/>
              <a:gd name="connsiteX21" fmla="*/ 547687 w 1281112"/>
              <a:gd name="connsiteY21" fmla="*/ 223837 h 466725"/>
              <a:gd name="connsiteX22" fmla="*/ 673894 w 1281112"/>
              <a:gd name="connsiteY22" fmla="*/ 261937 h 466725"/>
              <a:gd name="connsiteX23" fmla="*/ 590550 w 1281112"/>
              <a:gd name="connsiteY23" fmla="*/ 259556 h 466725"/>
              <a:gd name="connsiteX24" fmla="*/ 542925 w 1281112"/>
              <a:gd name="connsiteY24" fmla="*/ 245269 h 466725"/>
              <a:gd name="connsiteX25" fmla="*/ 507206 w 1281112"/>
              <a:gd name="connsiteY25" fmla="*/ 219075 h 466725"/>
              <a:gd name="connsiteX26" fmla="*/ 507206 w 1281112"/>
              <a:gd name="connsiteY26" fmla="*/ 202406 h 466725"/>
              <a:gd name="connsiteX27" fmla="*/ 414337 w 1281112"/>
              <a:gd name="connsiteY27" fmla="*/ 161925 h 466725"/>
              <a:gd name="connsiteX28" fmla="*/ 385762 w 1281112"/>
              <a:gd name="connsiteY28" fmla="*/ 150019 h 466725"/>
              <a:gd name="connsiteX29" fmla="*/ 311944 w 1281112"/>
              <a:gd name="connsiteY29" fmla="*/ 150019 h 466725"/>
              <a:gd name="connsiteX30" fmla="*/ 235744 w 1281112"/>
              <a:gd name="connsiteY30" fmla="*/ 123825 h 466725"/>
              <a:gd name="connsiteX31" fmla="*/ 192881 w 1281112"/>
              <a:gd name="connsiteY31" fmla="*/ 119062 h 466725"/>
              <a:gd name="connsiteX32" fmla="*/ 150019 w 1281112"/>
              <a:gd name="connsiteY32" fmla="*/ 71437 h 466725"/>
              <a:gd name="connsiteX33" fmla="*/ 0 w 1281112"/>
              <a:gd name="connsiteY33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81112" h="466725">
                <a:moveTo>
                  <a:pt x="0" y="0"/>
                </a:moveTo>
                <a:lnTo>
                  <a:pt x="169069" y="64294"/>
                </a:lnTo>
                <a:lnTo>
                  <a:pt x="197644" y="61912"/>
                </a:lnTo>
                <a:lnTo>
                  <a:pt x="340519" y="126206"/>
                </a:lnTo>
                <a:lnTo>
                  <a:pt x="416719" y="140494"/>
                </a:lnTo>
                <a:lnTo>
                  <a:pt x="457200" y="164306"/>
                </a:lnTo>
                <a:lnTo>
                  <a:pt x="528637" y="166687"/>
                </a:lnTo>
                <a:lnTo>
                  <a:pt x="814387" y="247650"/>
                </a:lnTo>
                <a:lnTo>
                  <a:pt x="902494" y="247650"/>
                </a:lnTo>
                <a:lnTo>
                  <a:pt x="1088231" y="321469"/>
                </a:lnTo>
                <a:lnTo>
                  <a:pt x="1164431" y="392906"/>
                </a:lnTo>
                <a:lnTo>
                  <a:pt x="1281112" y="447675"/>
                </a:lnTo>
                <a:lnTo>
                  <a:pt x="1278731" y="466725"/>
                </a:lnTo>
                <a:lnTo>
                  <a:pt x="1166812" y="431006"/>
                </a:lnTo>
                <a:lnTo>
                  <a:pt x="1062037" y="381000"/>
                </a:lnTo>
                <a:lnTo>
                  <a:pt x="1007269" y="328612"/>
                </a:lnTo>
                <a:lnTo>
                  <a:pt x="1035844" y="323850"/>
                </a:lnTo>
                <a:lnTo>
                  <a:pt x="912019" y="266700"/>
                </a:lnTo>
                <a:lnTo>
                  <a:pt x="859631" y="280987"/>
                </a:lnTo>
                <a:lnTo>
                  <a:pt x="664369" y="200025"/>
                </a:lnTo>
                <a:lnTo>
                  <a:pt x="542925" y="204787"/>
                </a:lnTo>
                <a:lnTo>
                  <a:pt x="547687" y="223837"/>
                </a:lnTo>
                <a:lnTo>
                  <a:pt x="673894" y="261937"/>
                </a:lnTo>
                <a:lnTo>
                  <a:pt x="590550" y="259556"/>
                </a:lnTo>
                <a:lnTo>
                  <a:pt x="542925" y="245269"/>
                </a:lnTo>
                <a:lnTo>
                  <a:pt x="507206" y="219075"/>
                </a:lnTo>
                <a:lnTo>
                  <a:pt x="507206" y="202406"/>
                </a:lnTo>
                <a:lnTo>
                  <a:pt x="414337" y="161925"/>
                </a:lnTo>
                <a:lnTo>
                  <a:pt x="385762" y="150019"/>
                </a:lnTo>
                <a:lnTo>
                  <a:pt x="311944" y="150019"/>
                </a:lnTo>
                <a:lnTo>
                  <a:pt x="235744" y="123825"/>
                </a:lnTo>
                <a:lnTo>
                  <a:pt x="192881" y="119062"/>
                </a:lnTo>
                <a:lnTo>
                  <a:pt x="150019" y="71437"/>
                </a:lnTo>
                <a:lnTo>
                  <a:pt x="0" y="0"/>
                </a:lnTo>
                <a:close/>
              </a:path>
            </a:pathLst>
          </a:custGeom>
          <a:solidFill>
            <a:srgbClr val="2937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2" name="フリーフォーム: 図形 271">
            <a:extLst>
              <a:ext uri="{FF2B5EF4-FFF2-40B4-BE49-F238E27FC236}">
                <a16:creationId xmlns:a16="http://schemas.microsoft.com/office/drawing/2014/main" id="{F75EEB6B-F6B3-4509-8167-2510B668D1F6}"/>
              </a:ext>
            </a:extLst>
          </p:cNvPr>
          <p:cNvSpPr/>
          <p:nvPr/>
        </p:nvSpPr>
        <p:spPr>
          <a:xfrm>
            <a:off x="7127081" y="7062789"/>
            <a:ext cx="147638" cy="4831"/>
          </a:xfrm>
          <a:custGeom>
            <a:avLst/>
            <a:gdLst>
              <a:gd name="connsiteX0" fmla="*/ 0 w 147638"/>
              <a:gd name="connsiteY0" fmla="*/ 2382 h 4831"/>
              <a:gd name="connsiteX1" fmla="*/ 90488 w 147638"/>
              <a:gd name="connsiteY1" fmla="*/ 4763 h 4831"/>
              <a:gd name="connsiteX2" fmla="*/ 147638 w 147638"/>
              <a:gd name="connsiteY2" fmla="*/ 0 h 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8" h="4831">
                <a:moveTo>
                  <a:pt x="0" y="2382"/>
                </a:moveTo>
                <a:cubicBezTo>
                  <a:pt x="32941" y="3771"/>
                  <a:pt x="65882" y="5160"/>
                  <a:pt x="90488" y="4763"/>
                </a:cubicBezTo>
                <a:cubicBezTo>
                  <a:pt x="115094" y="4366"/>
                  <a:pt x="131366" y="2183"/>
                  <a:pt x="147638" y="0"/>
                </a:cubicBezTo>
              </a:path>
            </a:pathLst>
          </a:custGeom>
          <a:noFill/>
          <a:ln w="9525" cap="rnd">
            <a:solidFill>
              <a:srgbClr val="29374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フリーフォーム: 図形 272">
            <a:extLst>
              <a:ext uri="{FF2B5EF4-FFF2-40B4-BE49-F238E27FC236}">
                <a16:creationId xmlns:a16="http://schemas.microsoft.com/office/drawing/2014/main" id="{28897E7B-1F0A-4537-9096-28E94D229EA8}"/>
              </a:ext>
            </a:extLst>
          </p:cNvPr>
          <p:cNvSpPr/>
          <p:nvPr/>
        </p:nvSpPr>
        <p:spPr>
          <a:xfrm>
            <a:off x="9313069" y="7462838"/>
            <a:ext cx="754856" cy="202406"/>
          </a:xfrm>
          <a:custGeom>
            <a:avLst/>
            <a:gdLst>
              <a:gd name="connsiteX0" fmla="*/ 0 w 754856"/>
              <a:gd name="connsiteY0" fmla="*/ 0 h 202406"/>
              <a:gd name="connsiteX1" fmla="*/ 88106 w 754856"/>
              <a:gd name="connsiteY1" fmla="*/ 9525 h 202406"/>
              <a:gd name="connsiteX2" fmla="*/ 123825 w 754856"/>
              <a:gd name="connsiteY2" fmla="*/ 28575 h 202406"/>
              <a:gd name="connsiteX3" fmla="*/ 261937 w 754856"/>
              <a:gd name="connsiteY3" fmla="*/ 40481 h 202406"/>
              <a:gd name="connsiteX4" fmla="*/ 428625 w 754856"/>
              <a:gd name="connsiteY4" fmla="*/ 90487 h 202406"/>
              <a:gd name="connsiteX5" fmla="*/ 614362 w 754856"/>
              <a:gd name="connsiteY5" fmla="*/ 150018 h 202406"/>
              <a:gd name="connsiteX6" fmla="*/ 664369 w 754856"/>
              <a:gd name="connsiteY6" fmla="*/ 176212 h 202406"/>
              <a:gd name="connsiteX7" fmla="*/ 754856 w 754856"/>
              <a:gd name="connsiteY7" fmla="*/ 197643 h 202406"/>
              <a:gd name="connsiteX8" fmla="*/ 671512 w 754856"/>
              <a:gd name="connsiteY8" fmla="*/ 202406 h 202406"/>
              <a:gd name="connsiteX9" fmla="*/ 633412 w 754856"/>
              <a:gd name="connsiteY9" fmla="*/ 176212 h 202406"/>
              <a:gd name="connsiteX10" fmla="*/ 602456 w 754856"/>
              <a:gd name="connsiteY10" fmla="*/ 176212 h 202406"/>
              <a:gd name="connsiteX11" fmla="*/ 521494 w 754856"/>
              <a:gd name="connsiteY11" fmla="*/ 169068 h 202406"/>
              <a:gd name="connsiteX12" fmla="*/ 461962 w 754856"/>
              <a:gd name="connsiteY12" fmla="*/ 133350 h 202406"/>
              <a:gd name="connsiteX13" fmla="*/ 385762 w 754856"/>
              <a:gd name="connsiteY13" fmla="*/ 95250 h 202406"/>
              <a:gd name="connsiteX14" fmla="*/ 302419 w 754856"/>
              <a:gd name="connsiteY14" fmla="*/ 59531 h 202406"/>
              <a:gd name="connsiteX15" fmla="*/ 245269 w 754856"/>
              <a:gd name="connsiteY15" fmla="*/ 50006 h 202406"/>
              <a:gd name="connsiteX16" fmla="*/ 152400 w 754856"/>
              <a:gd name="connsiteY16" fmla="*/ 45243 h 202406"/>
              <a:gd name="connsiteX17" fmla="*/ 73819 w 754856"/>
              <a:gd name="connsiteY17" fmla="*/ 40481 h 202406"/>
              <a:gd name="connsiteX18" fmla="*/ 0 w 754856"/>
              <a:gd name="connsiteY18" fmla="*/ 0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4856" h="202406">
                <a:moveTo>
                  <a:pt x="0" y="0"/>
                </a:moveTo>
                <a:lnTo>
                  <a:pt x="88106" y="9525"/>
                </a:lnTo>
                <a:lnTo>
                  <a:pt x="123825" y="28575"/>
                </a:lnTo>
                <a:lnTo>
                  <a:pt x="261937" y="40481"/>
                </a:lnTo>
                <a:lnTo>
                  <a:pt x="428625" y="90487"/>
                </a:lnTo>
                <a:lnTo>
                  <a:pt x="614362" y="150018"/>
                </a:lnTo>
                <a:lnTo>
                  <a:pt x="664369" y="176212"/>
                </a:lnTo>
                <a:lnTo>
                  <a:pt x="754856" y="197643"/>
                </a:lnTo>
                <a:lnTo>
                  <a:pt x="671512" y="202406"/>
                </a:lnTo>
                <a:lnTo>
                  <a:pt x="633412" y="176212"/>
                </a:lnTo>
                <a:lnTo>
                  <a:pt x="602456" y="176212"/>
                </a:lnTo>
                <a:lnTo>
                  <a:pt x="521494" y="169068"/>
                </a:lnTo>
                <a:lnTo>
                  <a:pt x="461962" y="133350"/>
                </a:lnTo>
                <a:lnTo>
                  <a:pt x="385762" y="95250"/>
                </a:lnTo>
                <a:lnTo>
                  <a:pt x="302419" y="59531"/>
                </a:lnTo>
                <a:lnTo>
                  <a:pt x="245269" y="50006"/>
                </a:lnTo>
                <a:lnTo>
                  <a:pt x="152400" y="45243"/>
                </a:lnTo>
                <a:lnTo>
                  <a:pt x="73819" y="40481"/>
                </a:lnTo>
                <a:lnTo>
                  <a:pt x="0" y="0"/>
                </a:lnTo>
                <a:close/>
              </a:path>
            </a:pathLst>
          </a:custGeom>
          <a:solidFill>
            <a:srgbClr val="303F49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4" name="フリーフォーム: 図形 273">
            <a:extLst>
              <a:ext uri="{FF2B5EF4-FFF2-40B4-BE49-F238E27FC236}">
                <a16:creationId xmlns:a16="http://schemas.microsoft.com/office/drawing/2014/main" id="{CF5975BF-9F45-4D45-9F7D-F42E837CC12D}"/>
              </a:ext>
            </a:extLst>
          </p:cNvPr>
          <p:cNvSpPr/>
          <p:nvPr/>
        </p:nvSpPr>
        <p:spPr>
          <a:xfrm>
            <a:off x="10734674" y="7915275"/>
            <a:ext cx="905542" cy="216146"/>
          </a:xfrm>
          <a:custGeom>
            <a:avLst/>
            <a:gdLst>
              <a:gd name="connsiteX0" fmla="*/ 656237 w 905542"/>
              <a:gd name="connsiteY0" fmla="*/ 109245 h 216146"/>
              <a:gd name="connsiteX1" fmla="*/ 669132 w 905542"/>
              <a:gd name="connsiteY1" fmla="*/ 109538 h 216146"/>
              <a:gd name="connsiteX2" fmla="*/ 750095 w 905542"/>
              <a:gd name="connsiteY2" fmla="*/ 154781 h 216146"/>
              <a:gd name="connsiteX3" fmla="*/ 847726 w 905542"/>
              <a:gd name="connsiteY3" fmla="*/ 152400 h 216146"/>
              <a:gd name="connsiteX4" fmla="*/ 905542 w 905542"/>
              <a:gd name="connsiteY4" fmla="*/ 216146 h 216146"/>
              <a:gd name="connsiteX5" fmla="*/ 847725 w 905542"/>
              <a:gd name="connsiteY5" fmla="*/ 197644 h 216146"/>
              <a:gd name="connsiteX6" fmla="*/ 795338 w 905542"/>
              <a:gd name="connsiteY6" fmla="*/ 188119 h 216146"/>
              <a:gd name="connsiteX7" fmla="*/ 721519 w 905542"/>
              <a:gd name="connsiteY7" fmla="*/ 207169 h 216146"/>
              <a:gd name="connsiteX8" fmla="*/ 0 w 905542"/>
              <a:gd name="connsiteY8" fmla="*/ 0 h 216146"/>
              <a:gd name="connsiteX9" fmla="*/ 73819 w 905542"/>
              <a:gd name="connsiteY9" fmla="*/ 35719 h 216146"/>
              <a:gd name="connsiteX10" fmla="*/ 123825 w 905542"/>
              <a:gd name="connsiteY10" fmla="*/ 54769 h 216146"/>
              <a:gd name="connsiteX11" fmla="*/ 119811 w 905542"/>
              <a:gd name="connsiteY11" fmla="*/ 73233 h 216146"/>
              <a:gd name="connsiteX12" fmla="*/ 28576 w 905542"/>
              <a:gd name="connsiteY12" fmla="*/ 54769 h 216146"/>
              <a:gd name="connsiteX13" fmla="*/ 7931 w 905542"/>
              <a:gd name="connsiteY13" fmla="*/ 45479 h 216146"/>
              <a:gd name="connsiteX14" fmla="*/ 2381 w 905542"/>
              <a:gd name="connsiteY14" fmla="*/ 21431 h 21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5542" h="216146">
                <a:moveTo>
                  <a:pt x="656237" y="109245"/>
                </a:moveTo>
                <a:lnTo>
                  <a:pt x="669132" y="109538"/>
                </a:lnTo>
                <a:lnTo>
                  <a:pt x="750095" y="154781"/>
                </a:lnTo>
                <a:lnTo>
                  <a:pt x="847726" y="152400"/>
                </a:lnTo>
                <a:lnTo>
                  <a:pt x="905542" y="216146"/>
                </a:lnTo>
                <a:lnTo>
                  <a:pt x="847725" y="197644"/>
                </a:lnTo>
                <a:lnTo>
                  <a:pt x="795338" y="188119"/>
                </a:lnTo>
                <a:lnTo>
                  <a:pt x="721519" y="207169"/>
                </a:lnTo>
                <a:close/>
                <a:moveTo>
                  <a:pt x="0" y="0"/>
                </a:moveTo>
                <a:lnTo>
                  <a:pt x="73819" y="35719"/>
                </a:lnTo>
                <a:lnTo>
                  <a:pt x="123825" y="54769"/>
                </a:lnTo>
                <a:lnTo>
                  <a:pt x="119811" y="73233"/>
                </a:lnTo>
                <a:lnTo>
                  <a:pt x="28576" y="54769"/>
                </a:lnTo>
                <a:lnTo>
                  <a:pt x="7931" y="45479"/>
                </a:lnTo>
                <a:lnTo>
                  <a:pt x="2381" y="21431"/>
                </a:lnTo>
                <a:close/>
              </a:path>
            </a:pathLst>
          </a:custGeom>
          <a:solidFill>
            <a:srgbClr val="293944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5" name="フリーフォーム: 図形 274">
            <a:extLst>
              <a:ext uri="{FF2B5EF4-FFF2-40B4-BE49-F238E27FC236}">
                <a16:creationId xmlns:a16="http://schemas.microsoft.com/office/drawing/2014/main" id="{036A6CBC-FE20-4AC1-9575-7D2BA12747D4}"/>
              </a:ext>
            </a:extLst>
          </p:cNvPr>
          <p:cNvSpPr/>
          <p:nvPr/>
        </p:nvSpPr>
        <p:spPr>
          <a:xfrm>
            <a:off x="11901488" y="8177213"/>
            <a:ext cx="609600" cy="233362"/>
          </a:xfrm>
          <a:custGeom>
            <a:avLst/>
            <a:gdLst>
              <a:gd name="connsiteX0" fmla="*/ 0 w 609600"/>
              <a:gd name="connsiteY0" fmla="*/ 0 h 233362"/>
              <a:gd name="connsiteX1" fmla="*/ 64293 w 609600"/>
              <a:gd name="connsiteY1" fmla="*/ 30956 h 233362"/>
              <a:gd name="connsiteX2" fmla="*/ 114300 w 609600"/>
              <a:gd name="connsiteY2" fmla="*/ 30956 h 233362"/>
              <a:gd name="connsiteX3" fmla="*/ 207168 w 609600"/>
              <a:gd name="connsiteY3" fmla="*/ 66675 h 233362"/>
              <a:gd name="connsiteX4" fmla="*/ 250031 w 609600"/>
              <a:gd name="connsiteY4" fmla="*/ 78581 h 233362"/>
              <a:gd name="connsiteX5" fmla="*/ 290512 w 609600"/>
              <a:gd name="connsiteY5" fmla="*/ 71437 h 233362"/>
              <a:gd name="connsiteX6" fmla="*/ 364331 w 609600"/>
              <a:gd name="connsiteY6" fmla="*/ 97631 h 233362"/>
              <a:gd name="connsiteX7" fmla="*/ 400050 w 609600"/>
              <a:gd name="connsiteY7" fmla="*/ 133350 h 233362"/>
              <a:gd name="connsiteX8" fmla="*/ 488156 w 609600"/>
              <a:gd name="connsiteY8" fmla="*/ 200025 h 233362"/>
              <a:gd name="connsiteX9" fmla="*/ 609600 w 609600"/>
              <a:gd name="connsiteY9" fmla="*/ 233362 h 233362"/>
              <a:gd name="connsiteX10" fmla="*/ 542925 w 609600"/>
              <a:gd name="connsiteY10" fmla="*/ 228600 h 233362"/>
              <a:gd name="connsiteX11" fmla="*/ 564356 w 609600"/>
              <a:gd name="connsiteY11" fmla="*/ 161925 h 233362"/>
              <a:gd name="connsiteX12" fmla="*/ 564356 w 609600"/>
              <a:gd name="connsiteY12" fmla="*/ 161925 h 233362"/>
              <a:gd name="connsiteX13" fmla="*/ 557212 w 609600"/>
              <a:gd name="connsiteY13" fmla="*/ 138112 h 233362"/>
              <a:gd name="connsiteX14" fmla="*/ 378618 w 609600"/>
              <a:gd name="connsiteY14" fmla="*/ 95250 h 233362"/>
              <a:gd name="connsiteX15" fmla="*/ 297656 w 609600"/>
              <a:gd name="connsiteY15" fmla="*/ 47625 h 233362"/>
              <a:gd name="connsiteX16" fmla="*/ 242887 w 609600"/>
              <a:gd name="connsiteY16" fmla="*/ 33337 h 233362"/>
              <a:gd name="connsiteX17" fmla="*/ 192881 w 609600"/>
              <a:gd name="connsiteY17" fmla="*/ 33337 h 233362"/>
              <a:gd name="connsiteX18" fmla="*/ 154781 w 609600"/>
              <a:gd name="connsiteY18" fmla="*/ 30956 h 233362"/>
              <a:gd name="connsiteX19" fmla="*/ 109537 w 609600"/>
              <a:gd name="connsiteY19" fmla="*/ 16668 h 233362"/>
              <a:gd name="connsiteX20" fmla="*/ 0 w 609600"/>
              <a:gd name="connsiteY20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233362">
                <a:moveTo>
                  <a:pt x="0" y="0"/>
                </a:moveTo>
                <a:lnTo>
                  <a:pt x="64293" y="30956"/>
                </a:lnTo>
                <a:lnTo>
                  <a:pt x="114300" y="30956"/>
                </a:lnTo>
                <a:lnTo>
                  <a:pt x="207168" y="66675"/>
                </a:lnTo>
                <a:lnTo>
                  <a:pt x="250031" y="78581"/>
                </a:lnTo>
                <a:lnTo>
                  <a:pt x="290512" y="71437"/>
                </a:lnTo>
                <a:lnTo>
                  <a:pt x="364331" y="97631"/>
                </a:lnTo>
                <a:lnTo>
                  <a:pt x="400050" y="133350"/>
                </a:lnTo>
                <a:lnTo>
                  <a:pt x="488156" y="200025"/>
                </a:lnTo>
                <a:lnTo>
                  <a:pt x="609600" y="233362"/>
                </a:lnTo>
                <a:lnTo>
                  <a:pt x="542925" y="228600"/>
                </a:lnTo>
                <a:lnTo>
                  <a:pt x="564356" y="161925"/>
                </a:lnTo>
                <a:lnTo>
                  <a:pt x="564356" y="161925"/>
                </a:lnTo>
                <a:lnTo>
                  <a:pt x="557212" y="138112"/>
                </a:lnTo>
                <a:lnTo>
                  <a:pt x="378618" y="95250"/>
                </a:lnTo>
                <a:lnTo>
                  <a:pt x="297656" y="47625"/>
                </a:lnTo>
                <a:lnTo>
                  <a:pt x="242887" y="33337"/>
                </a:lnTo>
                <a:lnTo>
                  <a:pt x="192881" y="33337"/>
                </a:lnTo>
                <a:lnTo>
                  <a:pt x="154781" y="30956"/>
                </a:lnTo>
                <a:lnTo>
                  <a:pt x="109537" y="16668"/>
                </a:lnTo>
                <a:lnTo>
                  <a:pt x="0" y="0"/>
                </a:lnTo>
                <a:close/>
              </a:path>
            </a:pathLst>
          </a:custGeom>
          <a:solidFill>
            <a:srgbClr val="212D34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6" name="フリーフォーム: 図形 275">
            <a:extLst>
              <a:ext uri="{FF2B5EF4-FFF2-40B4-BE49-F238E27FC236}">
                <a16:creationId xmlns:a16="http://schemas.microsoft.com/office/drawing/2014/main" id="{21C4B62C-5227-4BB3-A5C9-47BAAEA6141B}"/>
              </a:ext>
            </a:extLst>
          </p:cNvPr>
          <p:cNvSpPr/>
          <p:nvPr/>
        </p:nvSpPr>
        <p:spPr>
          <a:xfrm>
            <a:off x="2625899" y="2379398"/>
            <a:ext cx="193209" cy="438653"/>
          </a:xfrm>
          <a:custGeom>
            <a:avLst/>
            <a:gdLst>
              <a:gd name="connsiteX0" fmla="*/ 186357 w 197527"/>
              <a:gd name="connsiteY0" fmla="*/ 1852 h 459229"/>
              <a:gd name="connsiteX1" fmla="*/ 69676 w 197527"/>
              <a:gd name="connsiteY1" fmla="*/ 4233 h 459229"/>
              <a:gd name="connsiteX2" fmla="*/ 62532 w 197527"/>
              <a:gd name="connsiteY2" fmla="*/ 20902 h 459229"/>
              <a:gd name="connsiteX3" fmla="*/ 17289 w 197527"/>
              <a:gd name="connsiteY3" fmla="*/ 32808 h 459229"/>
              <a:gd name="connsiteX4" fmla="*/ 620 w 197527"/>
              <a:gd name="connsiteY4" fmla="*/ 109008 h 459229"/>
              <a:gd name="connsiteX5" fmla="*/ 36339 w 197527"/>
              <a:gd name="connsiteY5" fmla="*/ 192352 h 459229"/>
              <a:gd name="connsiteX6" fmla="*/ 36339 w 197527"/>
              <a:gd name="connsiteY6" fmla="*/ 213783 h 459229"/>
              <a:gd name="connsiteX7" fmla="*/ 100632 w 197527"/>
              <a:gd name="connsiteY7" fmla="*/ 289983 h 459229"/>
              <a:gd name="connsiteX8" fmla="*/ 117301 w 197527"/>
              <a:gd name="connsiteY8" fmla="*/ 297127 h 459229"/>
              <a:gd name="connsiteX9" fmla="*/ 133970 w 197527"/>
              <a:gd name="connsiteY9" fmla="*/ 342371 h 459229"/>
              <a:gd name="connsiteX10" fmla="*/ 112539 w 197527"/>
              <a:gd name="connsiteY10" fmla="*/ 359040 h 459229"/>
              <a:gd name="connsiteX11" fmla="*/ 167307 w 197527"/>
              <a:gd name="connsiteY11" fmla="*/ 456671 h 459229"/>
              <a:gd name="connsiteX12" fmla="*/ 195882 w 197527"/>
              <a:gd name="connsiteY12" fmla="*/ 416190 h 459229"/>
              <a:gd name="connsiteX13" fmla="*/ 119682 w 197527"/>
              <a:gd name="connsiteY13" fmla="*/ 263790 h 459229"/>
              <a:gd name="connsiteX14" fmla="*/ 88726 w 197527"/>
              <a:gd name="connsiteY14" fmla="*/ 201877 h 459229"/>
              <a:gd name="connsiteX15" fmla="*/ 69676 w 197527"/>
              <a:gd name="connsiteY15" fmla="*/ 130440 h 459229"/>
              <a:gd name="connsiteX16" fmla="*/ 53007 w 197527"/>
              <a:gd name="connsiteY16" fmla="*/ 28046 h 459229"/>
              <a:gd name="connsiteX17" fmla="*/ 186357 w 197527"/>
              <a:gd name="connsiteY17" fmla="*/ 1852 h 459229"/>
              <a:gd name="connsiteX0" fmla="*/ 186357 w 197527"/>
              <a:gd name="connsiteY0" fmla="*/ 1852 h 459229"/>
              <a:gd name="connsiteX1" fmla="*/ 69676 w 197527"/>
              <a:gd name="connsiteY1" fmla="*/ 4233 h 459229"/>
              <a:gd name="connsiteX2" fmla="*/ 62532 w 197527"/>
              <a:gd name="connsiteY2" fmla="*/ 20902 h 459229"/>
              <a:gd name="connsiteX3" fmla="*/ 17289 w 197527"/>
              <a:gd name="connsiteY3" fmla="*/ 32808 h 459229"/>
              <a:gd name="connsiteX4" fmla="*/ 620 w 197527"/>
              <a:gd name="connsiteY4" fmla="*/ 109008 h 459229"/>
              <a:gd name="connsiteX5" fmla="*/ 36339 w 197527"/>
              <a:gd name="connsiteY5" fmla="*/ 192352 h 459229"/>
              <a:gd name="connsiteX6" fmla="*/ 36339 w 197527"/>
              <a:gd name="connsiteY6" fmla="*/ 213783 h 459229"/>
              <a:gd name="connsiteX7" fmla="*/ 100632 w 197527"/>
              <a:gd name="connsiteY7" fmla="*/ 289983 h 459229"/>
              <a:gd name="connsiteX8" fmla="*/ 117301 w 197527"/>
              <a:gd name="connsiteY8" fmla="*/ 297127 h 459229"/>
              <a:gd name="connsiteX9" fmla="*/ 133970 w 197527"/>
              <a:gd name="connsiteY9" fmla="*/ 342371 h 459229"/>
              <a:gd name="connsiteX10" fmla="*/ 112539 w 197527"/>
              <a:gd name="connsiteY10" fmla="*/ 359040 h 459229"/>
              <a:gd name="connsiteX11" fmla="*/ 167307 w 197527"/>
              <a:gd name="connsiteY11" fmla="*/ 456671 h 459229"/>
              <a:gd name="connsiteX12" fmla="*/ 195882 w 197527"/>
              <a:gd name="connsiteY12" fmla="*/ 416190 h 459229"/>
              <a:gd name="connsiteX13" fmla="*/ 119682 w 197527"/>
              <a:gd name="connsiteY13" fmla="*/ 263790 h 459229"/>
              <a:gd name="connsiteX14" fmla="*/ 88726 w 197527"/>
              <a:gd name="connsiteY14" fmla="*/ 201877 h 459229"/>
              <a:gd name="connsiteX15" fmla="*/ 48245 w 197527"/>
              <a:gd name="connsiteY15" fmla="*/ 130440 h 459229"/>
              <a:gd name="connsiteX16" fmla="*/ 53007 w 197527"/>
              <a:gd name="connsiteY16" fmla="*/ 28046 h 459229"/>
              <a:gd name="connsiteX17" fmla="*/ 186357 w 197527"/>
              <a:gd name="connsiteY17" fmla="*/ 1852 h 459229"/>
              <a:gd name="connsiteX0" fmla="*/ 186357 w 196377"/>
              <a:gd name="connsiteY0" fmla="*/ 1852 h 440935"/>
              <a:gd name="connsiteX1" fmla="*/ 69676 w 196377"/>
              <a:gd name="connsiteY1" fmla="*/ 4233 h 440935"/>
              <a:gd name="connsiteX2" fmla="*/ 62532 w 196377"/>
              <a:gd name="connsiteY2" fmla="*/ 20902 h 440935"/>
              <a:gd name="connsiteX3" fmla="*/ 17289 w 196377"/>
              <a:gd name="connsiteY3" fmla="*/ 32808 h 440935"/>
              <a:gd name="connsiteX4" fmla="*/ 620 w 196377"/>
              <a:gd name="connsiteY4" fmla="*/ 109008 h 440935"/>
              <a:gd name="connsiteX5" fmla="*/ 36339 w 196377"/>
              <a:gd name="connsiteY5" fmla="*/ 192352 h 440935"/>
              <a:gd name="connsiteX6" fmla="*/ 36339 w 196377"/>
              <a:gd name="connsiteY6" fmla="*/ 213783 h 440935"/>
              <a:gd name="connsiteX7" fmla="*/ 100632 w 196377"/>
              <a:gd name="connsiteY7" fmla="*/ 289983 h 440935"/>
              <a:gd name="connsiteX8" fmla="*/ 117301 w 196377"/>
              <a:gd name="connsiteY8" fmla="*/ 297127 h 440935"/>
              <a:gd name="connsiteX9" fmla="*/ 133970 w 196377"/>
              <a:gd name="connsiteY9" fmla="*/ 342371 h 440935"/>
              <a:gd name="connsiteX10" fmla="*/ 112539 w 196377"/>
              <a:gd name="connsiteY10" fmla="*/ 359040 h 440935"/>
              <a:gd name="connsiteX11" fmla="*/ 150638 w 196377"/>
              <a:gd name="connsiteY11" fmla="*/ 435239 h 440935"/>
              <a:gd name="connsiteX12" fmla="*/ 195882 w 196377"/>
              <a:gd name="connsiteY12" fmla="*/ 416190 h 440935"/>
              <a:gd name="connsiteX13" fmla="*/ 119682 w 196377"/>
              <a:gd name="connsiteY13" fmla="*/ 263790 h 440935"/>
              <a:gd name="connsiteX14" fmla="*/ 88726 w 196377"/>
              <a:gd name="connsiteY14" fmla="*/ 201877 h 440935"/>
              <a:gd name="connsiteX15" fmla="*/ 48245 w 196377"/>
              <a:gd name="connsiteY15" fmla="*/ 130440 h 440935"/>
              <a:gd name="connsiteX16" fmla="*/ 53007 w 196377"/>
              <a:gd name="connsiteY16" fmla="*/ 28046 h 440935"/>
              <a:gd name="connsiteX17" fmla="*/ 186357 w 196377"/>
              <a:gd name="connsiteY17" fmla="*/ 1852 h 440935"/>
              <a:gd name="connsiteX0" fmla="*/ 186357 w 191669"/>
              <a:gd name="connsiteY0" fmla="*/ 1852 h 437669"/>
              <a:gd name="connsiteX1" fmla="*/ 69676 w 191669"/>
              <a:gd name="connsiteY1" fmla="*/ 4233 h 437669"/>
              <a:gd name="connsiteX2" fmla="*/ 62532 w 191669"/>
              <a:gd name="connsiteY2" fmla="*/ 20902 h 437669"/>
              <a:gd name="connsiteX3" fmla="*/ 17289 w 191669"/>
              <a:gd name="connsiteY3" fmla="*/ 32808 h 437669"/>
              <a:gd name="connsiteX4" fmla="*/ 620 w 191669"/>
              <a:gd name="connsiteY4" fmla="*/ 109008 h 437669"/>
              <a:gd name="connsiteX5" fmla="*/ 36339 w 191669"/>
              <a:gd name="connsiteY5" fmla="*/ 192352 h 437669"/>
              <a:gd name="connsiteX6" fmla="*/ 36339 w 191669"/>
              <a:gd name="connsiteY6" fmla="*/ 213783 h 437669"/>
              <a:gd name="connsiteX7" fmla="*/ 100632 w 191669"/>
              <a:gd name="connsiteY7" fmla="*/ 289983 h 437669"/>
              <a:gd name="connsiteX8" fmla="*/ 117301 w 191669"/>
              <a:gd name="connsiteY8" fmla="*/ 297127 h 437669"/>
              <a:gd name="connsiteX9" fmla="*/ 133970 w 191669"/>
              <a:gd name="connsiteY9" fmla="*/ 342371 h 437669"/>
              <a:gd name="connsiteX10" fmla="*/ 112539 w 191669"/>
              <a:gd name="connsiteY10" fmla="*/ 359040 h 437669"/>
              <a:gd name="connsiteX11" fmla="*/ 150638 w 191669"/>
              <a:gd name="connsiteY11" fmla="*/ 435239 h 437669"/>
              <a:gd name="connsiteX12" fmla="*/ 191120 w 191669"/>
              <a:gd name="connsiteY12" fmla="*/ 404284 h 437669"/>
              <a:gd name="connsiteX13" fmla="*/ 119682 w 191669"/>
              <a:gd name="connsiteY13" fmla="*/ 263790 h 437669"/>
              <a:gd name="connsiteX14" fmla="*/ 88726 w 191669"/>
              <a:gd name="connsiteY14" fmla="*/ 201877 h 437669"/>
              <a:gd name="connsiteX15" fmla="*/ 48245 w 191669"/>
              <a:gd name="connsiteY15" fmla="*/ 130440 h 437669"/>
              <a:gd name="connsiteX16" fmla="*/ 53007 w 191669"/>
              <a:gd name="connsiteY16" fmla="*/ 28046 h 437669"/>
              <a:gd name="connsiteX17" fmla="*/ 186357 w 191669"/>
              <a:gd name="connsiteY17" fmla="*/ 1852 h 437669"/>
              <a:gd name="connsiteX0" fmla="*/ 186357 w 193209"/>
              <a:gd name="connsiteY0" fmla="*/ 1852 h 438653"/>
              <a:gd name="connsiteX1" fmla="*/ 69676 w 193209"/>
              <a:gd name="connsiteY1" fmla="*/ 4233 h 438653"/>
              <a:gd name="connsiteX2" fmla="*/ 62532 w 193209"/>
              <a:gd name="connsiteY2" fmla="*/ 20902 h 438653"/>
              <a:gd name="connsiteX3" fmla="*/ 17289 w 193209"/>
              <a:gd name="connsiteY3" fmla="*/ 32808 h 438653"/>
              <a:gd name="connsiteX4" fmla="*/ 620 w 193209"/>
              <a:gd name="connsiteY4" fmla="*/ 109008 h 438653"/>
              <a:gd name="connsiteX5" fmla="*/ 36339 w 193209"/>
              <a:gd name="connsiteY5" fmla="*/ 192352 h 438653"/>
              <a:gd name="connsiteX6" fmla="*/ 36339 w 193209"/>
              <a:gd name="connsiteY6" fmla="*/ 213783 h 438653"/>
              <a:gd name="connsiteX7" fmla="*/ 100632 w 193209"/>
              <a:gd name="connsiteY7" fmla="*/ 289983 h 438653"/>
              <a:gd name="connsiteX8" fmla="*/ 117301 w 193209"/>
              <a:gd name="connsiteY8" fmla="*/ 297127 h 438653"/>
              <a:gd name="connsiteX9" fmla="*/ 133970 w 193209"/>
              <a:gd name="connsiteY9" fmla="*/ 342371 h 438653"/>
              <a:gd name="connsiteX10" fmla="*/ 112539 w 193209"/>
              <a:gd name="connsiteY10" fmla="*/ 359040 h 438653"/>
              <a:gd name="connsiteX11" fmla="*/ 150638 w 193209"/>
              <a:gd name="connsiteY11" fmla="*/ 435239 h 438653"/>
              <a:gd name="connsiteX12" fmla="*/ 172070 w 193209"/>
              <a:gd name="connsiteY12" fmla="*/ 423333 h 438653"/>
              <a:gd name="connsiteX13" fmla="*/ 191120 w 193209"/>
              <a:gd name="connsiteY13" fmla="*/ 404284 h 438653"/>
              <a:gd name="connsiteX14" fmla="*/ 119682 w 193209"/>
              <a:gd name="connsiteY14" fmla="*/ 263790 h 438653"/>
              <a:gd name="connsiteX15" fmla="*/ 88726 w 193209"/>
              <a:gd name="connsiteY15" fmla="*/ 201877 h 438653"/>
              <a:gd name="connsiteX16" fmla="*/ 48245 w 193209"/>
              <a:gd name="connsiteY16" fmla="*/ 130440 h 438653"/>
              <a:gd name="connsiteX17" fmla="*/ 53007 w 193209"/>
              <a:gd name="connsiteY17" fmla="*/ 28046 h 438653"/>
              <a:gd name="connsiteX18" fmla="*/ 186357 w 193209"/>
              <a:gd name="connsiteY18" fmla="*/ 1852 h 43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3209" h="438653">
                <a:moveTo>
                  <a:pt x="186357" y="1852"/>
                </a:moveTo>
                <a:cubicBezTo>
                  <a:pt x="189135" y="-2117"/>
                  <a:pt x="90313" y="1058"/>
                  <a:pt x="69676" y="4233"/>
                </a:cubicBezTo>
                <a:cubicBezTo>
                  <a:pt x="49038" y="7408"/>
                  <a:pt x="71263" y="16140"/>
                  <a:pt x="62532" y="20902"/>
                </a:cubicBezTo>
                <a:cubicBezTo>
                  <a:pt x="53801" y="25664"/>
                  <a:pt x="27608" y="18124"/>
                  <a:pt x="17289" y="32808"/>
                </a:cubicBezTo>
                <a:cubicBezTo>
                  <a:pt x="6970" y="47492"/>
                  <a:pt x="-2555" y="82417"/>
                  <a:pt x="620" y="109008"/>
                </a:cubicBezTo>
                <a:cubicBezTo>
                  <a:pt x="3795" y="135599"/>
                  <a:pt x="30386" y="174890"/>
                  <a:pt x="36339" y="192352"/>
                </a:cubicBezTo>
                <a:cubicBezTo>
                  <a:pt x="42292" y="209815"/>
                  <a:pt x="25624" y="197511"/>
                  <a:pt x="36339" y="213783"/>
                </a:cubicBezTo>
                <a:cubicBezTo>
                  <a:pt x="47054" y="230055"/>
                  <a:pt x="87138" y="276092"/>
                  <a:pt x="100632" y="289983"/>
                </a:cubicBezTo>
                <a:cubicBezTo>
                  <a:pt x="114126" y="303874"/>
                  <a:pt x="111745" y="288396"/>
                  <a:pt x="117301" y="297127"/>
                </a:cubicBezTo>
                <a:cubicBezTo>
                  <a:pt x="122857" y="305858"/>
                  <a:pt x="134764" y="332052"/>
                  <a:pt x="133970" y="342371"/>
                </a:cubicBezTo>
                <a:cubicBezTo>
                  <a:pt x="133176" y="352690"/>
                  <a:pt x="109761" y="343562"/>
                  <a:pt x="112539" y="359040"/>
                </a:cubicBezTo>
                <a:cubicBezTo>
                  <a:pt x="115317" y="374518"/>
                  <a:pt x="140716" y="424524"/>
                  <a:pt x="150638" y="435239"/>
                </a:cubicBezTo>
                <a:cubicBezTo>
                  <a:pt x="160560" y="445954"/>
                  <a:pt x="165323" y="428492"/>
                  <a:pt x="172070" y="423333"/>
                </a:cubicBezTo>
                <a:cubicBezTo>
                  <a:pt x="178817" y="418174"/>
                  <a:pt x="199851" y="430874"/>
                  <a:pt x="191120" y="404284"/>
                </a:cubicBezTo>
                <a:cubicBezTo>
                  <a:pt x="182389" y="377694"/>
                  <a:pt x="136748" y="297524"/>
                  <a:pt x="119682" y="263790"/>
                </a:cubicBezTo>
                <a:cubicBezTo>
                  <a:pt x="102616" y="230056"/>
                  <a:pt x="100632" y="224102"/>
                  <a:pt x="88726" y="201877"/>
                </a:cubicBezTo>
                <a:cubicBezTo>
                  <a:pt x="76820" y="179652"/>
                  <a:pt x="54198" y="159412"/>
                  <a:pt x="48245" y="130440"/>
                </a:cubicBezTo>
                <a:cubicBezTo>
                  <a:pt x="42292" y="101468"/>
                  <a:pt x="29988" y="49477"/>
                  <a:pt x="53007" y="28046"/>
                </a:cubicBezTo>
                <a:cubicBezTo>
                  <a:pt x="76026" y="6615"/>
                  <a:pt x="183579" y="5821"/>
                  <a:pt x="186357" y="1852"/>
                </a:cubicBezTo>
                <a:close/>
              </a:path>
            </a:pathLst>
          </a:custGeom>
          <a:solidFill>
            <a:srgbClr val="1C2C4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フリーフォーム: 図形 276">
            <a:extLst>
              <a:ext uri="{FF2B5EF4-FFF2-40B4-BE49-F238E27FC236}">
                <a16:creationId xmlns:a16="http://schemas.microsoft.com/office/drawing/2014/main" id="{63B25B49-66FA-4F6A-B440-BFF5F40FC989}"/>
              </a:ext>
            </a:extLst>
          </p:cNvPr>
          <p:cNvSpPr/>
          <p:nvPr/>
        </p:nvSpPr>
        <p:spPr>
          <a:xfrm>
            <a:off x="2811852" y="2302049"/>
            <a:ext cx="426662" cy="164988"/>
          </a:xfrm>
          <a:custGeom>
            <a:avLst/>
            <a:gdLst>
              <a:gd name="connsiteX0" fmla="*/ 404 w 426662"/>
              <a:gd name="connsiteY0" fmla="*/ 100632 h 164988"/>
              <a:gd name="connsiteX1" fmla="*/ 67079 w 426662"/>
              <a:gd name="connsiteY1" fmla="*/ 141114 h 164988"/>
              <a:gd name="connsiteX2" fmla="*/ 114704 w 426662"/>
              <a:gd name="connsiteY2" fmla="*/ 164926 h 164988"/>
              <a:gd name="connsiteX3" fmla="*/ 183761 w 426662"/>
              <a:gd name="connsiteY3" fmla="*/ 145876 h 164988"/>
              <a:gd name="connsiteX4" fmla="*/ 219479 w 426662"/>
              <a:gd name="connsiteY4" fmla="*/ 86345 h 164988"/>
              <a:gd name="connsiteX5" fmla="*/ 298061 w 426662"/>
              <a:gd name="connsiteY5" fmla="*/ 86345 h 164988"/>
              <a:gd name="connsiteX6" fmla="*/ 374261 w 426662"/>
              <a:gd name="connsiteY6" fmla="*/ 45864 h 164988"/>
              <a:gd name="connsiteX7" fmla="*/ 426648 w 426662"/>
              <a:gd name="connsiteY7" fmla="*/ 17289 h 164988"/>
              <a:gd name="connsiteX8" fmla="*/ 369498 w 426662"/>
              <a:gd name="connsiteY8" fmla="*/ 620 h 164988"/>
              <a:gd name="connsiteX9" fmla="*/ 312348 w 426662"/>
              <a:gd name="connsiteY9" fmla="*/ 38720 h 164988"/>
              <a:gd name="connsiteX10" fmla="*/ 243292 w 426662"/>
              <a:gd name="connsiteY10" fmla="*/ 62532 h 164988"/>
              <a:gd name="connsiteX11" fmla="*/ 198048 w 426662"/>
              <a:gd name="connsiteY11" fmla="*/ 55389 h 164988"/>
              <a:gd name="connsiteX12" fmla="*/ 164711 w 426662"/>
              <a:gd name="connsiteY12" fmla="*/ 110157 h 164988"/>
              <a:gd name="connsiteX13" fmla="*/ 128992 w 426662"/>
              <a:gd name="connsiteY13" fmla="*/ 119682 h 164988"/>
              <a:gd name="connsiteX14" fmla="*/ 100417 w 426662"/>
              <a:gd name="connsiteY14" fmla="*/ 122064 h 164988"/>
              <a:gd name="connsiteX15" fmla="*/ 404 w 426662"/>
              <a:gd name="connsiteY15" fmla="*/ 100632 h 16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662" h="164988">
                <a:moveTo>
                  <a:pt x="404" y="100632"/>
                </a:moveTo>
                <a:cubicBezTo>
                  <a:pt x="-5152" y="103807"/>
                  <a:pt x="48029" y="130398"/>
                  <a:pt x="67079" y="141114"/>
                </a:cubicBezTo>
                <a:cubicBezTo>
                  <a:pt x="86129" y="151830"/>
                  <a:pt x="95257" y="164132"/>
                  <a:pt x="114704" y="164926"/>
                </a:cubicBezTo>
                <a:cubicBezTo>
                  <a:pt x="134151" y="165720"/>
                  <a:pt x="166299" y="158973"/>
                  <a:pt x="183761" y="145876"/>
                </a:cubicBezTo>
                <a:cubicBezTo>
                  <a:pt x="201224" y="132779"/>
                  <a:pt x="200429" y="96267"/>
                  <a:pt x="219479" y="86345"/>
                </a:cubicBezTo>
                <a:cubicBezTo>
                  <a:pt x="238529" y="76423"/>
                  <a:pt x="272264" y="93092"/>
                  <a:pt x="298061" y="86345"/>
                </a:cubicBezTo>
                <a:cubicBezTo>
                  <a:pt x="323858" y="79598"/>
                  <a:pt x="374261" y="45864"/>
                  <a:pt x="374261" y="45864"/>
                </a:cubicBezTo>
                <a:cubicBezTo>
                  <a:pt x="395692" y="34355"/>
                  <a:pt x="427442" y="24830"/>
                  <a:pt x="426648" y="17289"/>
                </a:cubicBezTo>
                <a:cubicBezTo>
                  <a:pt x="425854" y="9748"/>
                  <a:pt x="388548" y="-2952"/>
                  <a:pt x="369498" y="620"/>
                </a:cubicBezTo>
                <a:cubicBezTo>
                  <a:pt x="350448" y="4192"/>
                  <a:pt x="333382" y="28401"/>
                  <a:pt x="312348" y="38720"/>
                </a:cubicBezTo>
                <a:cubicBezTo>
                  <a:pt x="291314" y="49039"/>
                  <a:pt x="262342" y="59754"/>
                  <a:pt x="243292" y="62532"/>
                </a:cubicBezTo>
                <a:cubicBezTo>
                  <a:pt x="224242" y="65310"/>
                  <a:pt x="211145" y="47452"/>
                  <a:pt x="198048" y="55389"/>
                </a:cubicBezTo>
                <a:cubicBezTo>
                  <a:pt x="184951" y="63326"/>
                  <a:pt x="176220" y="99442"/>
                  <a:pt x="164711" y="110157"/>
                </a:cubicBezTo>
                <a:cubicBezTo>
                  <a:pt x="153202" y="120872"/>
                  <a:pt x="139708" y="117698"/>
                  <a:pt x="128992" y="119682"/>
                </a:cubicBezTo>
                <a:cubicBezTo>
                  <a:pt x="118276" y="121667"/>
                  <a:pt x="123039" y="125636"/>
                  <a:pt x="100417" y="122064"/>
                </a:cubicBezTo>
                <a:cubicBezTo>
                  <a:pt x="77795" y="118492"/>
                  <a:pt x="5960" y="97457"/>
                  <a:pt x="404" y="100632"/>
                </a:cubicBezTo>
                <a:close/>
              </a:path>
            </a:pathLst>
          </a:custGeom>
          <a:solidFill>
            <a:srgbClr val="18253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フリーフォーム: 図形 277">
            <a:extLst>
              <a:ext uri="{FF2B5EF4-FFF2-40B4-BE49-F238E27FC236}">
                <a16:creationId xmlns:a16="http://schemas.microsoft.com/office/drawing/2014/main" id="{5E5EFD4E-675D-4508-B36B-308A26FDB98E}"/>
              </a:ext>
            </a:extLst>
          </p:cNvPr>
          <p:cNvSpPr/>
          <p:nvPr/>
        </p:nvSpPr>
        <p:spPr>
          <a:xfrm>
            <a:off x="2990816" y="2352445"/>
            <a:ext cx="46032" cy="46465"/>
          </a:xfrm>
          <a:custGeom>
            <a:avLst/>
            <a:gdLst>
              <a:gd name="connsiteX0" fmla="*/ 1316 w 99829"/>
              <a:gd name="connsiteY0" fmla="*/ 47905 h 75794"/>
              <a:gd name="connsiteX1" fmla="*/ 98948 w 99829"/>
              <a:gd name="connsiteY1" fmla="*/ 74099 h 75794"/>
              <a:gd name="connsiteX2" fmla="*/ 46560 w 99829"/>
              <a:gd name="connsiteY2" fmla="*/ 280 h 75794"/>
              <a:gd name="connsiteX3" fmla="*/ 1316 w 99829"/>
              <a:gd name="connsiteY3" fmla="*/ 47905 h 75794"/>
              <a:gd name="connsiteX0" fmla="*/ 1058 w 111498"/>
              <a:gd name="connsiteY0" fmla="*/ 59615 h 76748"/>
              <a:gd name="connsiteX1" fmla="*/ 110596 w 111498"/>
              <a:gd name="connsiteY1" fmla="*/ 73902 h 76748"/>
              <a:gd name="connsiteX2" fmla="*/ 58208 w 111498"/>
              <a:gd name="connsiteY2" fmla="*/ 83 h 76748"/>
              <a:gd name="connsiteX3" fmla="*/ 1058 w 111498"/>
              <a:gd name="connsiteY3" fmla="*/ 59615 h 76748"/>
              <a:gd name="connsiteX0" fmla="*/ 39 w 70085"/>
              <a:gd name="connsiteY0" fmla="*/ 59677 h 61478"/>
              <a:gd name="connsiteX1" fmla="*/ 66715 w 70085"/>
              <a:gd name="connsiteY1" fmla="*/ 43008 h 61478"/>
              <a:gd name="connsiteX2" fmla="*/ 57189 w 70085"/>
              <a:gd name="connsiteY2" fmla="*/ 145 h 61478"/>
              <a:gd name="connsiteX3" fmla="*/ 39 w 70085"/>
              <a:gd name="connsiteY3" fmla="*/ 59677 h 61478"/>
              <a:gd name="connsiteX0" fmla="*/ 237 w 68715"/>
              <a:gd name="connsiteY0" fmla="*/ 52567 h 53951"/>
              <a:gd name="connsiteX1" fmla="*/ 66913 w 68715"/>
              <a:gd name="connsiteY1" fmla="*/ 35898 h 53951"/>
              <a:gd name="connsiteX2" fmla="*/ 45481 w 68715"/>
              <a:gd name="connsiteY2" fmla="*/ 178 h 53951"/>
              <a:gd name="connsiteX3" fmla="*/ 237 w 68715"/>
              <a:gd name="connsiteY3" fmla="*/ 52567 h 53951"/>
              <a:gd name="connsiteX0" fmla="*/ 28 w 55861"/>
              <a:gd name="connsiteY0" fmla="*/ 52818 h 53523"/>
              <a:gd name="connsiteX1" fmla="*/ 52417 w 55861"/>
              <a:gd name="connsiteY1" fmla="*/ 29005 h 53523"/>
              <a:gd name="connsiteX2" fmla="*/ 45272 w 55861"/>
              <a:gd name="connsiteY2" fmla="*/ 429 h 53523"/>
              <a:gd name="connsiteX3" fmla="*/ 28 w 55861"/>
              <a:gd name="connsiteY3" fmla="*/ 52818 h 53523"/>
              <a:gd name="connsiteX0" fmla="*/ 35 w 46032"/>
              <a:gd name="connsiteY0" fmla="*/ 45473 h 46465"/>
              <a:gd name="connsiteX1" fmla="*/ 42899 w 46032"/>
              <a:gd name="connsiteY1" fmla="*/ 28804 h 46465"/>
              <a:gd name="connsiteX2" fmla="*/ 35754 w 46032"/>
              <a:gd name="connsiteY2" fmla="*/ 228 h 46465"/>
              <a:gd name="connsiteX3" fmla="*/ 35 w 46032"/>
              <a:gd name="connsiteY3" fmla="*/ 45473 h 4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2" h="46465">
                <a:moveTo>
                  <a:pt x="35" y="45473"/>
                </a:moveTo>
                <a:cubicBezTo>
                  <a:pt x="1226" y="50236"/>
                  <a:pt x="35358" y="36741"/>
                  <a:pt x="42899" y="28804"/>
                </a:cubicBezTo>
                <a:cubicBezTo>
                  <a:pt x="50440" y="20867"/>
                  <a:pt x="42898" y="-2550"/>
                  <a:pt x="35754" y="228"/>
                </a:cubicBezTo>
                <a:cubicBezTo>
                  <a:pt x="28610" y="3006"/>
                  <a:pt x="-1156" y="40710"/>
                  <a:pt x="35" y="45473"/>
                </a:cubicBezTo>
                <a:close/>
              </a:path>
            </a:pathLst>
          </a:custGeom>
          <a:solidFill>
            <a:srgbClr val="1F2D4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フリーフォーム: 図形 278">
            <a:extLst>
              <a:ext uri="{FF2B5EF4-FFF2-40B4-BE49-F238E27FC236}">
                <a16:creationId xmlns:a16="http://schemas.microsoft.com/office/drawing/2014/main" id="{DA03E202-94CB-4C9C-BB2C-03A81D49F167}"/>
              </a:ext>
            </a:extLst>
          </p:cNvPr>
          <p:cNvSpPr/>
          <p:nvPr/>
        </p:nvSpPr>
        <p:spPr>
          <a:xfrm>
            <a:off x="3036094" y="2266548"/>
            <a:ext cx="787223" cy="626719"/>
          </a:xfrm>
          <a:custGeom>
            <a:avLst/>
            <a:gdLst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0 w 808057"/>
              <a:gd name="connsiteY28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0 w 808057"/>
              <a:gd name="connsiteY29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426244 w 808057"/>
              <a:gd name="connsiteY29" fmla="*/ 105377 h 634063"/>
              <a:gd name="connsiteX30" fmla="*/ 0 w 808057"/>
              <a:gd name="connsiteY30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426244 w 808057"/>
              <a:gd name="connsiteY29" fmla="*/ 105377 h 634063"/>
              <a:gd name="connsiteX30" fmla="*/ 52387 w 808057"/>
              <a:gd name="connsiteY30" fmla="*/ 41084 h 634063"/>
              <a:gd name="connsiteX31" fmla="*/ 0 w 808057"/>
              <a:gd name="connsiteY31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426244 w 808057"/>
              <a:gd name="connsiteY29" fmla="*/ 105377 h 634063"/>
              <a:gd name="connsiteX30" fmla="*/ 183356 w 808057"/>
              <a:gd name="connsiteY30" fmla="*/ 48227 h 634063"/>
              <a:gd name="connsiteX31" fmla="*/ 52387 w 808057"/>
              <a:gd name="connsiteY31" fmla="*/ 41084 h 634063"/>
              <a:gd name="connsiteX32" fmla="*/ 0 w 808057"/>
              <a:gd name="connsiteY32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426244 w 808057"/>
              <a:gd name="connsiteY29" fmla="*/ 105377 h 634063"/>
              <a:gd name="connsiteX30" fmla="*/ 311944 w 808057"/>
              <a:gd name="connsiteY30" fmla="*/ 79184 h 634063"/>
              <a:gd name="connsiteX31" fmla="*/ 183356 w 808057"/>
              <a:gd name="connsiteY31" fmla="*/ 48227 h 634063"/>
              <a:gd name="connsiteX32" fmla="*/ 52387 w 808057"/>
              <a:gd name="connsiteY32" fmla="*/ 41084 h 634063"/>
              <a:gd name="connsiteX33" fmla="*/ 0 w 808057"/>
              <a:gd name="connsiteY33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554831 w 808057"/>
              <a:gd name="connsiteY29" fmla="*/ 162527 h 634063"/>
              <a:gd name="connsiteX30" fmla="*/ 426244 w 808057"/>
              <a:gd name="connsiteY30" fmla="*/ 105377 h 634063"/>
              <a:gd name="connsiteX31" fmla="*/ 311944 w 808057"/>
              <a:gd name="connsiteY31" fmla="*/ 79184 h 634063"/>
              <a:gd name="connsiteX32" fmla="*/ 183356 w 808057"/>
              <a:gd name="connsiteY32" fmla="*/ 48227 h 634063"/>
              <a:gd name="connsiteX33" fmla="*/ 52387 w 808057"/>
              <a:gd name="connsiteY33" fmla="*/ 41084 h 634063"/>
              <a:gd name="connsiteX34" fmla="*/ 0 w 808057"/>
              <a:gd name="connsiteY34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92944 w 808057"/>
              <a:gd name="connsiteY28" fmla="*/ 272065 h 634063"/>
              <a:gd name="connsiteX29" fmla="*/ 664369 w 808057"/>
              <a:gd name="connsiteY29" fmla="*/ 231584 h 634063"/>
              <a:gd name="connsiteX30" fmla="*/ 554831 w 808057"/>
              <a:gd name="connsiteY30" fmla="*/ 162527 h 634063"/>
              <a:gd name="connsiteX31" fmla="*/ 426244 w 808057"/>
              <a:gd name="connsiteY31" fmla="*/ 105377 h 634063"/>
              <a:gd name="connsiteX32" fmla="*/ 311944 w 808057"/>
              <a:gd name="connsiteY32" fmla="*/ 79184 h 634063"/>
              <a:gd name="connsiteX33" fmla="*/ 183356 w 808057"/>
              <a:gd name="connsiteY33" fmla="*/ 48227 h 634063"/>
              <a:gd name="connsiteX34" fmla="*/ 52387 w 808057"/>
              <a:gd name="connsiteY34" fmla="*/ 41084 h 634063"/>
              <a:gd name="connsiteX35" fmla="*/ 0 w 808057"/>
              <a:gd name="connsiteY35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657225 w 808057"/>
              <a:gd name="connsiteY28" fmla="*/ 505427 h 634063"/>
              <a:gd name="connsiteX29" fmla="*/ 692944 w 808057"/>
              <a:gd name="connsiteY29" fmla="*/ 272065 h 634063"/>
              <a:gd name="connsiteX30" fmla="*/ 664369 w 808057"/>
              <a:gd name="connsiteY30" fmla="*/ 231584 h 634063"/>
              <a:gd name="connsiteX31" fmla="*/ 554831 w 808057"/>
              <a:gd name="connsiteY31" fmla="*/ 162527 h 634063"/>
              <a:gd name="connsiteX32" fmla="*/ 426244 w 808057"/>
              <a:gd name="connsiteY32" fmla="*/ 105377 h 634063"/>
              <a:gd name="connsiteX33" fmla="*/ 311944 w 808057"/>
              <a:gd name="connsiteY33" fmla="*/ 79184 h 634063"/>
              <a:gd name="connsiteX34" fmla="*/ 183356 w 808057"/>
              <a:gd name="connsiteY34" fmla="*/ 48227 h 634063"/>
              <a:gd name="connsiteX35" fmla="*/ 52387 w 808057"/>
              <a:gd name="connsiteY35" fmla="*/ 41084 h 634063"/>
              <a:gd name="connsiteX36" fmla="*/ 0 w 808057"/>
              <a:gd name="connsiteY36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485775 w 808057"/>
              <a:gd name="connsiteY28" fmla="*/ 569721 h 634063"/>
              <a:gd name="connsiteX29" fmla="*/ 657225 w 808057"/>
              <a:gd name="connsiteY29" fmla="*/ 505427 h 634063"/>
              <a:gd name="connsiteX30" fmla="*/ 692944 w 808057"/>
              <a:gd name="connsiteY30" fmla="*/ 272065 h 634063"/>
              <a:gd name="connsiteX31" fmla="*/ 664369 w 808057"/>
              <a:gd name="connsiteY31" fmla="*/ 231584 h 634063"/>
              <a:gd name="connsiteX32" fmla="*/ 554831 w 808057"/>
              <a:gd name="connsiteY32" fmla="*/ 162527 h 634063"/>
              <a:gd name="connsiteX33" fmla="*/ 426244 w 808057"/>
              <a:gd name="connsiteY33" fmla="*/ 105377 h 634063"/>
              <a:gd name="connsiteX34" fmla="*/ 311944 w 808057"/>
              <a:gd name="connsiteY34" fmla="*/ 79184 h 634063"/>
              <a:gd name="connsiteX35" fmla="*/ 183356 w 808057"/>
              <a:gd name="connsiteY35" fmla="*/ 48227 h 634063"/>
              <a:gd name="connsiteX36" fmla="*/ 52387 w 808057"/>
              <a:gd name="connsiteY36" fmla="*/ 41084 h 634063"/>
              <a:gd name="connsiteX37" fmla="*/ 0 w 808057"/>
              <a:gd name="connsiteY37" fmla="*/ 50609 h 634063"/>
              <a:gd name="connsiteX0" fmla="*/ 0 w 808057"/>
              <a:gd name="connsiteY0" fmla="*/ 50609 h 634063"/>
              <a:gd name="connsiteX1" fmla="*/ 50006 w 808057"/>
              <a:gd name="connsiteY1" fmla="*/ 602 h 634063"/>
              <a:gd name="connsiteX2" fmla="*/ 83344 w 808057"/>
              <a:gd name="connsiteY2" fmla="*/ 22034 h 634063"/>
              <a:gd name="connsiteX3" fmla="*/ 166687 w 808057"/>
              <a:gd name="connsiteY3" fmla="*/ 7746 h 634063"/>
              <a:gd name="connsiteX4" fmla="*/ 300037 w 808057"/>
              <a:gd name="connsiteY4" fmla="*/ 41084 h 634063"/>
              <a:gd name="connsiteX5" fmla="*/ 419100 w 808057"/>
              <a:gd name="connsiteY5" fmla="*/ 52990 h 634063"/>
              <a:gd name="connsiteX6" fmla="*/ 509587 w 808057"/>
              <a:gd name="connsiteY6" fmla="*/ 93471 h 634063"/>
              <a:gd name="connsiteX7" fmla="*/ 564356 w 808057"/>
              <a:gd name="connsiteY7" fmla="*/ 124427 h 634063"/>
              <a:gd name="connsiteX8" fmla="*/ 654844 w 808057"/>
              <a:gd name="connsiteY8" fmla="*/ 167290 h 634063"/>
              <a:gd name="connsiteX9" fmla="*/ 673894 w 808057"/>
              <a:gd name="connsiteY9" fmla="*/ 207771 h 634063"/>
              <a:gd name="connsiteX10" fmla="*/ 742950 w 808057"/>
              <a:gd name="connsiteY10" fmla="*/ 257777 h 634063"/>
              <a:gd name="connsiteX11" fmla="*/ 781050 w 808057"/>
              <a:gd name="connsiteY11" fmla="*/ 355409 h 634063"/>
              <a:gd name="connsiteX12" fmla="*/ 807244 w 808057"/>
              <a:gd name="connsiteY12" fmla="*/ 388746 h 634063"/>
              <a:gd name="connsiteX13" fmla="*/ 750094 w 808057"/>
              <a:gd name="connsiteY13" fmla="*/ 431609 h 634063"/>
              <a:gd name="connsiteX14" fmla="*/ 771525 w 808057"/>
              <a:gd name="connsiteY14" fmla="*/ 460184 h 634063"/>
              <a:gd name="connsiteX15" fmla="*/ 728662 w 808057"/>
              <a:gd name="connsiteY15" fmla="*/ 514952 h 634063"/>
              <a:gd name="connsiteX16" fmla="*/ 659606 w 808057"/>
              <a:gd name="connsiteY16" fmla="*/ 526859 h 634063"/>
              <a:gd name="connsiteX17" fmla="*/ 611981 w 808057"/>
              <a:gd name="connsiteY17" fmla="*/ 581627 h 634063"/>
              <a:gd name="connsiteX18" fmla="*/ 531019 w 808057"/>
              <a:gd name="connsiteY18" fmla="*/ 595915 h 634063"/>
              <a:gd name="connsiteX19" fmla="*/ 454819 w 808057"/>
              <a:gd name="connsiteY19" fmla="*/ 624490 h 634063"/>
              <a:gd name="connsiteX20" fmla="*/ 404812 w 808057"/>
              <a:gd name="connsiteY20" fmla="*/ 617346 h 634063"/>
              <a:gd name="connsiteX21" fmla="*/ 300037 w 808057"/>
              <a:gd name="connsiteY21" fmla="*/ 634015 h 634063"/>
              <a:gd name="connsiteX22" fmla="*/ 230981 w 808057"/>
              <a:gd name="connsiteY22" fmla="*/ 622109 h 634063"/>
              <a:gd name="connsiteX23" fmla="*/ 152400 w 808057"/>
              <a:gd name="connsiteY23" fmla="*/ 612584 h 634063"/>
              <a:gd name="connsiteX24" fmla="*/ 107156 w 808057"/>
              <a:gd name="connsiteY24" fmla="*/ 579246 h 634063"/>
              <a:gd name="connsiteX25" fmla="*/ 161925 w 808057"/>
              <a:gd name="connsiteY25" fmla="*/ 591152 h 634063"/>
              <a:gd name="connsiteX26" fmla="*/ 223837 w 808057"/>
              <a:gd name="connsiteY26" fmla="*/ 579246 h 634063"/>
              <a:gd name="connsiteX27" fmla="*/ 323850 w 808057"/>
              <a:gd name="connsiteY27" fmla="*/ 591152 h 634063"/>
              <a:gd name="connsiteX28" fmla="*/ 485775 w 808057"/>
              <a:gd name="connsiteY28" fmla="*/ 569721 h 634063"/>
              <a:gd name="connsiteX29" fmla="*/ 657225 w 808057"/>
              <a:gd name="connsiteY29" fmla="*/ 505427 h 634063"/>
              <a:gd name="connsiteX30" fmla="*/ 721519 w 808057"/>
              <a:gd name="connsiteY30" fmla="*/ 383984 h 634063"/>
              <a:gd name="connsiteX31" fmla="*/ 692944 w 808057"/>
              <a:gd name="connsiteY31" fmla="*/ 272065 h 634063"/>
              <a:gd name="connsiteX32" fmla="*/ 664369 w 808057"/>
              <a:gd name="connsiteY32" fmla="*/ 231584 h 634063"/>
              <a:gd name="connsiteX33" fmla="*/ 554831 w 808057"/>
              <a:gd name="connsiteY33" fmla="*/ 162527 h 634063"/>
              <a:gd name="connsiteX34" fmla="*/ 426244 w 808057"/>
              <a:gd name="connsiteY34" fmla="*/ 105377 h 634063"/>
              <a:gd name="connsiteX35" fmla="*/ 311944 w 808057"/>
              <a:gd name="connsiteY35" fmla="*/ 79184 h 634063"/>
              <a:gd name="connsiteX36" fmla="*/ 183356 w 808057"/>
              <a:gd name="connsiteY36" fmla="*/ 48227 h 634063"/>
              <a:gd name="connsiteX37" fmla="*/ 52387 w 808057"/>
              <a:gd name="connsiteY37" fmla="*/ 41084 h 634063"/>
              <a:gd name="connsiteX38" fmla="*/ 0 w 808057"/>
              <a:gd name="connsiteY38" fmla="*/ 50609 h 634063"/>
              <a:gd name="connsiteX0" fmla="*/ 0 w 808057"/>
              <a:gd name="connsiteY0" fmla="*/ 43265 h 626719"/>
              <a:gd name="connsiteX1" fmla="*/ 42863 w 808057"/>
              <a:gd name="connsiteY1" fmla="*/ 5164 h 626719"/>
              <a:gd name="connsiteX2" fmla="*/ 83344 w 808057"/>
              <a:gd name="connsiteY2" fmla="*/ 14690 h 626719"/>
              <a:gd name="connsiteX3" fmla="*/ 166687 w 808057"/>
              <a:gd name="connsiteY3" fmla="*/ 402 h 626719"/>
              <a:gd name="connsiteX4" fmla="*/ 300037 w 808057"/>
              <a:gd name="connsiteY4" fmla="*/ 33740 h 626719"/>
              <a:gd name="connsiteX5" fmla="*/ 419100 w 808057"/>
              <a:gd name="connsiteY5" fmla="*/ 45646 h 626719"/>
              <a:gd name="connsiteX6" fmla="*/ 509587 w 808057"/>
              <a:gd name="connsiteY6" fmla="*/ 86127 h 626719"/>
              <a:gd name="connsiteX7" fmla="*/ 564356 w 808057"/>
              <a:gd name="connsiteY7" fmla="*/ 117083 h 626719"/>
              <a:gd name="connsiteX8" fmla="*/ 654844 w 808057"/>
              <a:gd name="connsiteY8" fmla="*/ 159946 h 626719"/>
              <a:gd name="connsiteX9" fmla="*/ 673894 w 808057"/>
              <a:gd name="connsiteY9" fmla="*/ 200427 h 626719"/>
              <a:gd name="connsiteX10" fmla="*/ 742950 w 808057"/>
              <a:gd name="connsiteY10" fmla="*/ 250433 h 626719"/>
              <a:gd name="connsiteX11" fmla="*/ 781050 w 808057"/>
              <a:gd name="connsiteY11" fmla="*/ 348065 h 626719"/>
              <a:gd name="connsiteX12" fmla="*/ 807244 w 808057"/>
              <a:gd name="connsiteY12" fmla="*/ 381402 h 626719"/>
              <a:gd name="connsiteX13" fmla="*/ 750094 w 808057"/>
              <a:gd name="connsiteY13" fmla="*/ 424265 h 626719"/>
              <a:gd name="connsiteX14" fmla="*/ 771525 w 808057"/>
              <a:gd name="connsiteY14" fmla="*/ 452840 h 626719"/>
              <a:gd name="connsiteX15" fmla="*/ 728662 w 808057"/>
              <a:gd name="connsiteY15" fmla="*/ 507608 h 626719"/>
              <a:gd name="connsiteX16" fmla="*/ 659606 w 808057"/>
              <a:gd name="connsiteY16" fmla="*/ 519515 h 626719"/>
              <a:gd name="connsiteX17" fmla="*/ 611981 w 808057"/>
              <a:gd name="connsiteY17" fmla="*/ 574283 h 626719"/>
              <a:gd name="connsiteX18" fmla="*/ 531019 w 808057"/>
              <a:gd name="connsiteY18" fmla="*/ 588571 h 626719"/>
              <a:gd name="connsiteX19" fmla="*/ 454819 w 808057"/>
              <a:gd name="connsiteY19" fmla="*/ 617146 h 626719"/>
              <a:gd name="connsiteX20" fmla="*/ 404812 w 808057"/>
              <a:gd name="connsiteY20" fmla="*/ 610002 h 626719"/>
              <a:gd name="connsiteX21" fmla="*/ 300037 w 808057"/>
              <a:gd name="connsiteY21" fmla="*/ 626671 h 626719"/>
              <a:gd name="connsiteX22" fmla="*/ 230981 w 808057"/>
              <a:gd name="connsiteY22" fmla="*/ 614765 h 626719"/>
              <a:gd name="connsiteX23" fmla="*/ 152400 w 808057"/>
              <a:gd name="connsiteY23" fmla="*/ 605240 h 626719"/>
              <a:gd name="connsiteX24" fmla="*/ 107156 w 808057"/>
              <a:gd name="connsiteY24" fmla="*/ 571902 h 626719"/>
              <a:gd name="connsiteX25" fmla="*/ 161925 w 808057"/>
              <a:gd name="connsiteY25" fmla="*/ 583808 h 626719"/>
              <a:gd name="connsiteX26" fmla="*/ 223837 w 808057"/>
              <a:gd name="connsiteY26" fmla="*/ 571902 h 626719"/>
              <a:gd name="connsiteX27" fmla="*/ 323850 w 808057"/>
              <a:gd name="connsiteY27" fmla="*/ 583808 h 626719"/>
              <a:gd name="connsiteX28" fmla="*/ 485775 w 808057"/>
              <a:gd name="connsiteY28" fmla="*/ 562377 h 626719"/>
              <a:gd name="connsiteX29" fmla="*/ 657225 w 808057"/>
              <a:gd name="connsiteY29" fmla="*/ 498083 h 626719"/>
              <a:gd name="connsiteX30" fmla="*/ 721519 w 808057"/>
              <a:gd name="connsiteY30" fmla="*/ 376640 h 626719"/>
              <a:gd name="connsiteX31" fmla="*/ 692944 w 808057"/>
              <a:gd name="connsiteY31" fmla="*/ 264721 h 626719"/>
              <a:gd name="connsiteX32" fmla="*/ 664369 w 808057"/>
              <a:gd name="connsiteY32" fmla="*/ 224240 h 626719"/>
              <a:gd name="connsiteX33" fmla="*/ 554831 w 808057"/>
              <a:gd name="connsiteY33" fmla="*/ 155183 h 626719"/>
              <a:gd name="connsiteX34" fmla="*/ 426244 w 808057"/>
              <a:gd name="connsiteY34" fmla="*/ 98033 h 626719"/>
              <a:gd name="connsiteX35" fmla="*/ 311944 w 808057"/>
              <a:gd name="connsiteY35" fmla="*/ 71840 h 626719"/>
              <a:gd name="connsiteX36" fmla="*/ 183356 w 808057"/>
              <a:gd name="connsiteY36" fmla="*/ 40883 h 626719"/>
              <a:gd name="connsiteX37" fmla="*/ 52387 w 808057"/>
              <a:gd name="connsiteY37" fmla="*/ 33740 h 626719"/>
              <a:gd name="connsiteX38" fmla="*/ 0 w 808057"/>
              <a:gd name="connsiteY38" fmla="*/ 43265 h 626719"/>
              <a:gd name="connsiteX0" fmla="*/ 0 w 808057"/>
              <a:gd name="connsiteY0" fmla="*/ 43265 h 626719"/>
              <a:gd name="connsiteX1" fmla="*/ 42863 w 808057"/>
              <a:gd name="connsiteY1" fmla="*/ 5164 h 626719"/>
              <a:gd name="connsiteX2" fmla="*/ 83344 w 808057"/>
              <a:gd name="connsiteY2" fmla="*/ 14690 h 626719"/>
              <a:gd name="connsiteX3" fmla="*/ 166687 w 808057"/>
              <a:gd name="connsiteY3" fmla="*/ 402 h 626719"/>
              <a:gd name="connsiteX4" fmla="*/ 300037 w 808057"/>
              <a:gd name="connsiteY4" fmla="*/ 33740 h 626719"/>
              <a:gd name="connsiteX5" fmla="*/ 419100 w 808057"/>
              <a:gd name="connsiteY5" fmla="*/ 45646 h 626719"/>
              <a:gd name="connsiteX6" fmla="*/ 509587 w 808057"/>
              <a:gd name="connsiteY6" fmla="*/ 86127 h 626719"/>
              <a:gd name="connsiteX7" fmla="*/ 564356 w 808057"/>
              <a:gd name="connsiteY7" fmla="*/ 117083 h 626719"/>
              <a:gd name="connsiteX8" fmla="*/ 654844 w 808057"/>
              <a:gd name="connsiteY8" fmla="*/ 159946 h 626719"/>
              <a:gd name="connsiteX9" fmla="*/ 673894 w 808057"/>
              <a:gd name="connsiteY9" fmla="*/ 200427 h 626719"/>
              <a:gd name="connsiteX10" fmla="*/ 742950 w 808057"/>
              <a:gd name="connsiteY10" fmla="*/ 250433 h 626719"/>
              <a:gd name="connsiteX11" fmla="*/ 781050 w 808057"/>
              <a:gd name="connsiteY11" fmla="*/ 348065 h 626719"/>
              <a:gd name="connsiteX12" fmla="*/ 807244 w 808057"/>
              <a:gd name="connsiteY12" fmla="*/ 381402 h 626719"/>
              <a:gd name="connsiteX13" fmla="*/ 750094 w 808057"/>
              <a:gd name="connsiteY13" fmla="*/ 424265 h 626719"/>
              <a:gd name="connsiteX14" fmla="*/ 771525 w 808057"/>
              <a:gd name="connsiteY14" fmla="*/ 452840 h 626719"/>
              <a:gd name="connsiteX15" fmla="*/ 728662 w 808057"/>
              <a:gd name="connsiteY15" fmla="*/ 507608 h 626719"/>
              <a:gd name="connsiteX16" fmla="*/ 659606 w 808057"/>
              <a:gd name="connsiteY16" fmla="*/ 519515 h 626719"/>
              <a:gd name="connsiteX17" fmla="*/ 611981 w 808057"/>
              <a:gd name="connsiteY17" fmla="*/ 574283 h 626719"/>
              <a:gd name="connsiteX18" fmla="*/ 531019 w 808057"/>
              <a:gd name="connsiteY18" fmla="*/ 588571 h 626719"/>
              <a:gd name="connsiteX19" fmla="*/ 454819 w 808057"/>
              <a:gd name="connsiteY19" fmla="*/ 617146 h 626719"/>
              <a:gd name="connsiteX20" fmla="*/ 404812 w 808057"/>
              <a:gd name="connsiteY20" fmla="*/ 610002 h 626719"/>
              <a:gd name="connsiteX21" fmla="*/ 300037 w 808057"/>
              <a:gd name="connsiteY21" fmla="*/ 626671 h 626719"/>
              <a:gd name="connsiteX22" fmla="*/ 230981 w 808057"/>
              <a:gd name="connsiteY22" fmla="*/ 614765 h 626719"/>
              <a:gd name="connsiteX23" fmla="*/ 152400 w 808057"/>
              <a:gd name="connsiteY23" fmla="*/ 605240 h 626719"/>
              <a:gd name="connsiteX24" fmla="*/ 107156 w 808057"/>
              <a:gd name="connsiteY24" fmla="*/ 571902 h 626719"/>
              <a:gd name="connsiteX25" fmla="*/ 161925 w 808057"/>
              <a:gd name="connsiteY25" fmla="*/ 583808 h 626719"/>
              <a:gd name="connsiteX26" fmla="*/ 223837 w 808057"/>
              <a:gd name="connsiteY26" fmla="*/ 571902 h 626719"/>
              <a:gd name="connsiteX27" fmla="*/ 323850 w 808057"/>
              <a:gd name="connsiteY27" fmla="*/ 583808 h 626719"/>
              <a:gd name="connsiteX28" fmla="*/ 485775 w 808057"/>
              <a:gd name="connsiteY28" fmla="*/ 562377 h 626719"/>
              <a:gd name="connsiteX29" fmla="*/ 657225 w 808057"/>
              <a:gd name="connsiteY29" fmla="*/ 498083 h 626719"/>
              <a:gd name="connsiteX30" fmla="*/ 721519 w 808057"/>
              <a:gd name="connsiteY30" fmla="*/ 376640 h 626719"/>
              <a:gd name="connsiteX31" fmla="*/ 692944 w 808057"/>
              <a:gd name="connsiteY31" fmla="*/ 264721 h 626719"/>
              <a:gd name="connsiteX32" fmla="*/ 664369 w 808057"/>
              <a:gd name="connsiteY32" fmla="*/ 224240 h 626719"/>
              <a:gd name="connsiteX33" fmla="*/ 554831 w 808057"/>
              <a:gd name="connsiteY33" fmla="*/ 155183 h 626719"/>
              <a:gd name="connsiteX34" fmla="*/ 426244 w 808057"/>
              <a:gd name="connsiteY34" fmla="*/ 95652 h 626719"/>
              <a:gd name="connsiteX35" fmla="*/ 311944 w 808057"/>
              <a:gd name="connsiteY35" fmla="*/ 71840 h 626719"/>
              <a:gd name="connsiteX36" fmla="*/ 183356 w 808057"/>
              <a:gd name="connsiteY36" fmla="*/ 40883 h 626719"/>
              <a:gd name="connsiteX37" fmla="*/ 52387 w 808057"/>
              <a:gd name="connsiteY37" fmla="*/ 33740 h 626719"/>
              <a:gd name="connsiteX38" fmla="*/ 0 w 808057"/>
              <a:gd name="connsiteY38" fmla="*/ 43265 h 626719"/>
              <a:gd name="connsiteX0" fmla="*/ 0 w 808057"/>
              <a:gd name="connsiteY0" fmla="*/ 43265 h 626719"/>
              <a:gd name="connsiteX1" fmla="*/ 42863 w 808057"/>
              <a:gd name="connsiteY1" fmla="*/ 5164 h 626719"/>
              <a:gd name="connsiteX2" fmla="*/ 83344 w 808057"/>
              <a:gd name="connsiteY2" fmla="*/ 14690 h 626719"/>
              <a:gd name="connsiteX3" fmla="*/ 166687 w 808057"/>
              <a:gd name="connsiteY3" fmla="*/ 402 h 626719"/>
              <a:gd name="connsiteX4" fmla="*/ 300037 w 808057"/>
              <a:gd name="connsiteY4" fmla="*/ 33740 h 626719"/>
              <a:gd name="connsiteX5" fmla="*/ 419100 w 808057"/>
              <a:gd name="connsiteY5" fmla="*/ 45646 h 626719"/>
              <a:gd name="connsiteX6" fmla="*/ 509587 w 808057"/>
              <a:gd name="connsiteY6" fmla="*/ 86127 h 626719"/>
              <a:gd name="connsiteX7" fmla="*/ 564356 w 808057"/>
              <a:gd name="connsiteY7" fmla="*/ 117083 h 626719"/>
              <a:gd name="connsiteX8" fmla="*/ 654844 w 808057"/>
              <a:gd name="connsiteY8" fmla="*/ 159946 h 626719"/>
              <a:gd name="connsiteX9" fmla="*/ 673894 w 808057"/>
              <a:gd name="connsiteY9" fmla="*/ 200427 h 626719"/>
              <a:gd name="connsiteX10" fmla="*/ 742950 w 808057"/>
              <a:gd name="connsiteY10" fmla="*/ 250433 h 626719"/>
              <a:gd name="connsiteX11" fmla="*/ 781050 w 808057"/>
              <a:gd name="connsiteY11" fmla="*/ 348065 h 626719"/>
              <a:gd name="connsiteX12" fmla="*/ 807244 w 808057"/>
              <a:gd name="connsiteY12" fmla="*/ 381402 h 626719"/>
              <a:gd name="connsiteX13" fmla="*/ 750094 w 808057"/>
              <a:gd name="connsiteY13" fmla="*/ 424265 h 626719"/>
              <a:gd name="connsiteX14" fmla="*/ 771525 w 808057"/>
              <a:gd name="connsiteY14" fmla="*/ 452840 h 626719"/>
              <a:gd name="connsiteX15" fmla="*/ 728662 w 808057"/>
              <a:gd name="connsiteY15" fmla="*/ 507608 h 626719"/>
              <a:gd name="connsiteX16" fmla="*/ 659606 w 808057"/>
              <a:gd name="connsiteY16" fmla="*/ 519515 h 626719"/>
              <a:gd name="connsiteX17" fmla="*/ 611981 w 808057"/>
              <a:gd name="connsiteY17" fmla="*/ 574283 h 626719"/>
              <a:gd name="connsiteX18" fmla="*/ 531019 w 808057"/>
              <a:gd name="connsiteY18" fmla="*/ 588571 h 626719"/>
              <a:gd name="connsiteX19" fmla="*/ 454819 w 808057"/>
              <a:gd name="connsiteY19" fmla="*/ 617146 h 626719"/>
              <a:gd name="connsiteX20" fmla="*/ 404812 w 808057"/>
              <a:gd name="connsiteY20" fmla="*/ 610002 h 626719"/>
              <a:gd name="connsiteX21" fmla="*/ 300037 w 808057"/>
              <a:gd name="connsiteY21" fmla="*/ 626671 h 626719"/>
              <a:gd name="connsiteX22" fmla="*/ 230981 w 808057"/>
              <a:gd name="connsiteY22" fmla="*/ 614765 h 626719"/>
              <a:gd name="connsiteX23" fmla="*/ 152400 w 808057"/>
              <a:gd name="connsiteY23" fmla="*/ 605240 h 626719"/>
              <a:gd name="connsiteX24" fmla="*/ 107156 w 808057"/>
              <a:gd name="connsiteY24" fmla="*/ 571902 h 626719"/>
              <a:gd name="connsiteX25" fmla="*/ 161925 w 808057"/>
              <a:gd name="connsiteY25" fmla="*/ 583808 h 626719"/>
              <a:gd name="connsiteX26" fmla="*/ 223837 w 808057"/>
              <a:gd name="connsiteY26" fmla="*/ 571902 h 626719"/>
              <a:gd name="connsiteX27" fmla="*/ 323850 w 808057"/>
              <a:gd name="connsiteY27" fmla="*/ 583808 h 626719"/>
              <a:gd name="connsiteX28" fmla="*/ 485775 w 808057"/>
              <a:gd name="connsiteY28" fmla="*/ 562377 h 626719"/>
              <a:gd name="connsiteX29" fmla="*/ 657225 w 808057"/>
              <a:gd name="connsiteY29" fmla="*/ 498083 h 626719"/>
              <a:gd name="connsiteX30" fmla="*/ 721519 w 808057"/>
              <a:gd name="connsiteY30" fmla="*/ 376640 h 626719"/>
              <a:gd name="connsiteX31" fmla="*/ 692944 w 808057"/>
              <a:gd name="connsiteY31" fmla="*/ 264721 h 626719"/>
              <a:gd name="connsiteX32" fmla="*/ 664369 w 808057"/>
              <a:gd name="connsiteY32" fmla="*/ 224240 h 626719"/>
              <a:gd name="connsiteX33" fmla="*/ 554831 w 808057"/>
              <a:gd name="connsiteY33" fmla="*/ 155183 h 626719"/>
              <a:gd name="connsiteX34" fmla="*/ 426244 w 808057"/>
              <a:gd name="connsiteY34" fmla="*/ 95652 h 626719"/>
              <a:gd name="connsiteX35" fmla="*/ 311944 w 808057"/>
              <a:gd name="connsiteY35" fmla="*/ 71840 h 626719"/>
              <a:gd name="connsiteX36" fmla="*/ 183356 w 808057"/>
              <a:gd name="connsiteY36" fmla="*/ 40883 h 626719"/>
              <a:gd name="connsiteX37" fmla="*/ 52387 w 808057"/>
              <a:gd name="connsiteY37" fmla="*/ 33740 h 626719"/>
              <a:gd name="connsiteX38" fmla="*/ 0 w 808057"/>
              <a:gd name="connsiteY38" fmla="*/ 43265 h 626719"/>
              <a:gd name="connsiteX0" fmla="*/ 0 w 808057"/>
              <a:gd name="connsiteY0" fmla="*/ 43265 h 626719"/>
              <a:gd name="connsiteX1" fmla="*/ 42863 w 808057"/>
              <a:gd name="connsiteY1" fmla="*/ 5164 h 626719"/>
              <a:gd name="connsiteX2" fmla="*/ 83344 w 808057"/>
              <a:gd name="connsiteY2" fmla="*/ 14690 h 626719"/>
              <a:gd name="connsiteX3" fmla="*/ 166687 w 808057"/>
              <a:gd name="connsiteY3" fmla="*/ 402 h 626719"/>
              <a:gd name="connsiteX4" fmla="*/ 300037 w 808057"/>
              <a:gd name="connsiteY4" fmla="*/ 33740 h 626719"/>
              <a:gd name="connsiteX5" fmla="*/ 419100 w 808057"/>
              <a:gd name="connsiteY5" fmla="*/ 45646 h 626719"/>
              <a:gd name="connsiteX6" fmla="*/ 509587 w 808057"/>
              <a:gd name="connsiteY6" fmla="*/ 86127 h 626719"/>
              <a:gd name="connsiteX7" fmla="*/ 564356 w 808057"/>
              <a:gd name="connsiteY7" fmla="*/ 117083 h 626719"/>
              <a:gd name="connsiteX8" fmla="*/ 654844 w 808057"/>
              <a:gd name="connsiteY8" fmla="*/ 159946 h 626719"/>
              <a:gd name="connsiteX9" fmla="*/ 673894 w 808057"/>
              <a:gd name="connsiteY9" fmla="*/ 200427 h 626719"/>
              <a:gd name="connsiteX10" fmla="*/ 742950 w 808057"/>
              <a:gd name="connsiteY10" fmla="*/ 250433 h 626719"/>
              <a:gd name="connsiteX11" fmla="*/ 781050 w 808057"/>
              <a:gd name="connsiteY11" fmla="*/ 348065 h 626719"/>
              <a:gd name="connsiteX12" fmla="*/ 807244 w 808057"/>
              <a:gd name="connsiteY12" fmla="*/ 381402 h 626719"/>
              <a:gd name="connsiteX13" fmla="*/ 750094 w 808057"/>
              <a:gd name="connsiteY13" fmla="*/ 424265 h 626719"/>
              <a:gd name="connsiteX14" fmla="*/ 771525 w 808057"/>
              <a:gd name="connsiteY14" fmla="*/ 452840 h 626719"/>
              <a:gd name="connsiteX15" fmla="*/ 728662 w 808057"/>
              <a:gd name="connsiteY15" fmla="*/ 507608 h 626719"/>
              <a:gd name="connsiteX16" fmla="*/ 659606 w 808057"/>
              <a:gd name="connsiteY16" fmla="*/ 519515 h 626719"/>
              <a:gd name="connsiteX17" fmla="*/ 611981 w 808057"/>
              <a:gd name="connsiteY17" fmla="*/ 574283 h 626719"/>
              <a:gd name="connsiteX18" fmla="*/ 531019 w 808057"/>
              <a:gd name="connsiteY18" fmla="*/ 588571 h 626719"/>
              <a:gd name="connsiteX19" fmla="*/ 454819 w 808057"/>
              <a:gd name="connsiteY19" fmla="*/ 617146 h 626719"/>
              <a:gd name="connsiteX20" fmla="*/ 404812 w 808057"/>
              <a:gd name="connsiteY20" fmla="*/ 610002 h 626719"/>
              <a:gd name="connsiteX21" fmla="*/ 300037 w 808057"/>
              <a:gd name="connsiteY21" fmla="*/ 626671 h 626719"/>
              <a:gd name="connsiteX22" fmla="*/ 230981 w 808057"/>
              <a:gd name="connsiteY22" fmla="*/ 614765 h 626719"/>
              <a:gd name="connsiteX23" fmla="*/ 152400 w 808057"/>
              <a:gd name="connsiteY23" fmla="*/ 605240 h 626719"/>
              <a:gd name="connsiteX24" fmla="*/ 107156 w 808057"/>
              <a:gd name="connsiteY24" fmla="*/ 571902 h 626719"/>
              <a:gd name="connsiteX25" fmla="*/ 161925 w 808057"/>
              <a:gd name="connsiteY25" fmla="*/ 583808 h 626719"/>
              <a:gd name="connsiteX26" fmla="*/ 223837 w 808057"/>
              <a:gd name="connsiteY26" fmla="*/ 571902 h 626719"/>
              <a:gd name="connsiteX27" fmla="*/ 323850 w 808057"/>
              <a:gd name="connsiteY27" fmla="*/ 583808 h 626719"/>
              <a:gd name="connsiteX28" fmla="*/ 485775 w 808057"/>
              <a:gd name="connsiteY28" fmla="*/ 562377 h 626719"/>
              <a:gd name="connsiteX29" fmla="*/ 657225 w 808057"/>
              <a:gd name="connsiteY29" fmla="*/ 498083 h 626719"/>
              <a:gd name="connsiteX30" fmla="*/ 721519 w 808057"/>
              <a:gd name="connsiteY30" fmla="*/ 376640 h 626719"/>
              <a:gd name="connsiteX31" fmla="*/ 692944 w 808057"/>
              <a:gd name="connsiteY31" fmla="*/ 264721 h 626719"/>
              <a:gd name="connsiteX32" fmla="*/ 664369 w 808057"/>
              <a:gd name="connsiteY32" fmla="*/ 224240 h 626719"/>
              <a:gd name="connsiteX33" fmla="*/ 554831 w 808057"/>
              <a:gd name="connsiteY33" fmla="*/ 155183 h 626719"/>
              <a:gd name="connsiteX34" fmla="*/ 426244 w 808057"/>
              <a:gd name="connsiteY34" fmla="*/ 95652 h 626719"/>
              <a:gd name="connsiteX35" fmla="*/ 311944 w 808057"/>
              <a:gd name="connsiteY35" fmla="*/ 71840 h 626719"/>
              <a:gd name="connsiteX36" fmla="*/ 178594 w 808057"/>
              <a:gd name="connsiteY36" fmla="*/ 24214 h 626719"/>
              <a:gd name="connsiteX37" fmla="*/ 52387 w 808057"/>
              <a:gd name="connsiteY37" fmla="*/ 33740 h 626719"/>
              <a:gd name="connsiteX38" fmla="*/ 0 w 808057"/>
              <a:gd name="connsiteY38" fmla="*/ 43265 h 626719"/>
              <a:gd name="connsiteX0" fmla="*/ 0 w 808057"/>
              <a:gd name="connsiteY0" fmla="*/ 43265 h 626719"/>
              <a:gd name="connsiteX1" fmla="*/ 42863 w 808057"/>
              <a:gd name="connsiteY1" fmla="*/ 5164 h 626719"/>
              <a:gd name="connsiteX2" fmla="*/ 83344 w 808057"/>
              <a:gd name="connsiteY2" fmla="*/ 14690 h 626719"/>
              <a:gd name="connsiteX3" fmla="*/ 166687 w 808057"/>
              <a:gd name="connsiteY3" fmla="*/ 402 h 626719"/>
              <a:gd name="connsiteX4" fmla="*/ 300037 w 808057"/>
              <a:gd name="connsiteY4" fmla="*/ 33740 h 626719"/>
              <a:gd name="connsiteX5" fmla="*/ 419100 w 808057"/>
              <a:gd name="connsiteY5" fmla="*/ 45646 h 626719"/>
              <a:gd name="connsiteX6" fmla="*/ 509587 w 808057"/>
              <a:gd name="connsiteY6" fmla="*/ 86127 h 626719"/>
              <a:gd name="connsiteX7" fmla="*/ 564356 w 808057"/>
              <a:gd name="connsiteY7" fmla="*/ 117083 h 626719"/>
              <a:gd name="connsiteX8" fmla="*/ 654844 w 808057"/>
              <a:gd name="connsiteY8" fmla="*/ 159946 h 626719"/>
              <a:gd name="connsiteX9" fmla="*/ 673894 w 808057"/>
              <a:gd name="connsiteY9" fmla="*/ 200427 h 626719"/>
              <a:gd name="connsiteX10" fmla="*/ 742950 w 808057"/>
              <a:gd name="connsiteY10" fmla="*/ 250433 h 626719"/>
              <a:gd name="connsiteX11" fmla="*/ 781050 w 808057"/>
              <a:gd name="connsiteY11" fmla="*/ 348065 h 626719"/>
              <a:gd name="connsiteX12" fmla="*/ 807244 w 808057"/>
              <a:gd name="connsiteY12" fmla="*/ 381402 h 626719"/>
              <a:gd name="connsiteX13" fmla="*/ 750094 w 808057"/>
              <a:gd name="connsiteY13" fmla="*/ 424265 h 626719"/>
              <a:gd name="connsiteX14" fmla="*/ 771525 w 808057"/>
              <a:gd name="connsiteY14" fmla="*/ 452840 h 626719"/>
              <a:gd name="connsiteX15" fmla="*/ 728662 w 808057"/>
              <a:gd name="connsiteY15" fmla="*/ 507608 h 626719"/>
              <a:gd name="connsiteX16" fmla="*/ 659606 w 808057"/>
              <a:gd name="connsiteY16" fmla="*/ 519515 h 626719"/>
              <a:gd name="connsiteX17" fmla="*/ 611981 w 808057"/>
              <a:gd name="connsiteY17" fmla="*/ 574283 h 626719"/>
              <a:gd name="connsiteX18" fmla="*/ 531019 w 808057"/>
              <a:gd name="connsiteY18" fmla="*/ 588571 h 626719"/>
              <a:gd name="connsiteX19" fmla="*/ 454819 w 808057"/>
              <a:gd name="connsiteY19" fmla="*/ 617146 h 626719"/>
              <a:gd name="connsiteX20" fmla="*/ 404812 w 808057"/>
              <a:gd name="connsiteY20" fmla="*/ 610002 h 626719"/>
              <a:gd name="connsiteX21" fmla="*/ 300037 w 808057"/>
              <a:gd name="connsiteY21" fmla="*/ 626671 h 626719"/>
              <a:gd name="connsiteX22" fmla="*/ 230981 w 808057"/>
              <a:gd name="connsiteY22" fmla="*/ 614765 h 626719"/>
              <a:gd name="connsiteX23" fmla="*/ 152400 w 808057"/>
              <a:gd name="connsiteY23" fmla="*/ 605240 h 626719"/>
              <a:gd name="connsiteX24" fmla="*/ 107156 w 808057"/>
              <a:gd name="connsiteY24" fmla="*/ 571902 h 626719"/>
              <a:gd name="connsiteX25" fmla="*/ 161925 w 808057"/>
              <a:gd name="connsiteY25" fmla="*/ 583808 h 626719"/>
              <a:gd name="connsiteX26" fmla="*/ 223837 w 808057"/>
              <a:gd name="connsiteY26" fmla="*/ 571902 h 626719"/>
              <a:gd name="connsiteX27" fmla="*/ 323850 w 808057"/>
              <a:gd name="connsiteY27" fmla="*/ 583808 h 626719"/>
              <a:gd name="connsiteX28" fmla="*/ 485775 w 808057"/>
              <a:gd name="connsiteY28" fmla="*/ 562377 h 626719"/>
              <a:gd name="connsiteX29" fmla="*/ 657225 w 808057"/>
              <a:gd name="connsiteY29" fmla="*/ 498083 h 626719"/>
              <a:gd name="connsiteX30" fmla="*/ 721519 w 808057"/>
              <a:gd name="connsiteY30" fmla="*/ 376640 h 626719"/>
              <a:gd name="connsiteX31" fmla="*/ 692944 w 808057"/>
              <a:gd name="connsiteY31" fmla="*/ 264721 h 626719"/>
              <a:gd name="connsiteX32" fmla="*/ 664369 w 808057"/>
              <a:gd name="connsiteY32" fmla="*/ 224240 h 626719"/>
              <a:gd name="connsiteX33" fmla="*/ 554831 w 808057"/>
              <a:gd name="connsiteY33" fmla="*/ 155183 h 626719"/>
              <a:gd name="connsiteX34" fmla="*/ 426244 w 808057"/>
              <a:gd name="connsiteY34" fmla="*/ 95652 h 626719"/>
              <a:gd name="connsiteX35" fmla="*/ 311944 w 808057"/>
              <a:gd name="connsiteY35" fmla="*/ 71840 h 626719"/>
              <a:gd name="connsiteX36" fmla="*/ 180975 w 808057"/>
              <a:gd name="connsiteY36" fmla="*/ 21833 h 626719"/>
              <a:gd name="connsiteX37" fmla="*/ 52387 w 808057"/>
              <a:gd name="connsiteY37" fmla="*/ 33740 h 626719"/>
              <a:gd name="connsiteX38" fmla="*/ 0 w 808057"/>
              <a:gd name="connsiteY38" fmla="*/ 43265 h 626719"/>
              <a:gd name="connsiteX0" fmla="*/ 0 w 808057"/>
              <a:gd name="connsiteY0" fmla="*/ 43265 h 626719"/>
              <a:gd name="connsiteX1" fmla="*/ 42863 w 808057"/>
              <a:gd name="connsiteY1" fmla="*/ 5164 h 626719"/>
              <a:gd name="connsiteX2" fmla="*/ 83344 w 808057"/>
              <a:gd name="connsiteY2" fmla="*/ 14690 h 626719"/>
              <a:gd name="connsiteX3" fmla="*/ 166687 w 808057"/>
              <a:gd name="connsiteY3" fmla="*/ 402 h 626719"/>
              <a:gd name="connsiteX4" fmla="*/ 300037 w 808057"/>
              <a:gd name="connsiteY4" fmla="*/ 33740 h 626719"/>
              <a:gd name="connsiteX5" fmla="*/ 419100 w 808057"/>
              <a:gd name="connsiteY5" fmla="*/ 45646 h 626719"/>
              <a:gd name="connsiteX6" fmla="*/ 509587 w 808057"/>
              <a:gd name="connsiteY6" fmla="*/ 86127 h 626719"/>
              <a:gd name="connsiteX7" fmla="*/ 564356 w 808057"/>
              <a:gd name="connsiteY7" fmla="*/ 117083 h 626719"/>
              <a:gd name="connsiteX8" fmla="*/ 654844 w 808057"/>
              <a:gd name="connsiteY8" fmla="*/ 159946 h 626719"/>
              <a:gd name="connsiteX9" fmla="*/ 673894 w 808057"/>
              <a:gd name="connsiteY9" fmla="*/ 200427 h 626719"/>
              <a:gd name="connsiteX10" fmla="*/ 742950 w 808057"/>
              <a:gd name="connsiteY10" fmla="*/ 250433 h 626719"/>
              <a:gd name="connsiteX11" fmla="*/ 781050 w 808057"/>
              <a:gd name="connsiteY11" fmla="*/ 348065 h 626719"/>
              <a:gd name="connsiteX12" fmla="*/ 807244 w 808057"/>
              <a:gd name="connsiteY12" fmla="*/ 381402 h 626719"/>
              <a:gd name="connsiteX13" fmla="*/ 750094 w 808057"/>
              <a:gd name="connsiteY13" fmla="*/ 424265 h 626719"/>
              <a:gd name="connsiteX14" fmla="*/ 771525 w 808057"/>
              <a:gd name="connsiteY14" fmla="*/ 452840 h 626719"/>
              <a:gd name="connsiteX15" fmla="*/ 728662 w 808057"/>
              <a:gd name="connsiteY15" fmla="*/ 507608 h 626719"/>
              <a:gd name="connsiteX16" fmla="*/ 659606 w 808057"/>
              <a:gd name="connsiteY16" fmla="*/ 519515 h 626719"/>
              <a:gd name="connsiteX17" fmla="*/ 611981 w 808057"/>
              <a:gd name="connsiteY17" fmla="*/ 574283 h 626719"/>
              <a:gd name="connsiteX18" fmla="*/ 531019 w 808057"/>
              <a:gd name="connsiteY18" fmla="*/ 588571 h 626719"/>
              <a:gd name="connsiteX19" fmla="*/ 454819 w 808057"/>
              <a:gd name="connsiteY19" fmla="*/ 617146 h 626719"/>
              <a:gd name="connsiteX20" fmla="*/ 404812 w 808057"/>
              <a:gd name="connsiteY20" fmla="*/ 610002 h 626719"/>
              <a:gd name="connsiteX21" fmla="*/ 300037 w 808057"/>
              <a:gd name="connsiteY21" fmla="*/ 626671 h 626719"/>
              <a:gd name="connsiteX22" fmla="*/ 230981 w 808057"/>
              <a:gd name="connsiteY22" fmla="*/ 614765 h 626719"/>
              <a:gd name="connsiteX23" fmla="*/ 152400 w 808057"/>
              <a:gd name="connsiteY23" fmla="*/ 605240 h 626719"/>
              <a:gd name="connsiteX24" fmla="*/ 107156 w 808057"/>
              <a:gd name="connsiteY24" fmla="*/ 571902 h 626719"/>
              <a:gd name="connsiteX25" fmla="*/ 161925 w 808057"/>
              <a:gd name="connsiteY25" fmla="*/ 583808 h 626719"/>
              <a:gd name="connsiteX26" fmla="*/ 223837 w 808057"/>
              <a:gd name="connsiteY26" fmla="*/ 571902 h 626719"/>
              <a:gd name="connsiteX27" fmla="*/ 323850 w 808057"/>
              <a:gd name="connsiteY27" fmla="*/ 583808 h 626719"/>
              <a:gd name="connsiteX28" fmla="*/ 485775 w 808057"/>
              <a:gd name="connsiteY28" fmla="*/ 562377 h 626719"/>
              <a:gd name="connsiteX29" fmla="*/ 657225 w 808057"/>
              <a:gd name="connsiteY29" fmla="*/ 498083 h 626719"/>
              <a:gd name="connsiteX30" fmla="*/ 721519 w 808057"/>
              <a:gd name="connsiteY30" fmla="*/ 376640 h 626719"/>
              <a:gd name="connsiteX31" fmla="*/ 692944 w 808057"/>
              <a:gd name="connsiteY31" fmla="*/ 264721 h 626719"/>
              <a:gd name="connsiteX32" fmla="*/ 664369 w 808057"/>
              <a:gd name="connsiteY32" fmla="*/ 224240 h 626719"/>
              <a:gd name="connsiteX33" fmla="*/ 554831 w 808057"/>
              <a:gd name="connsiteY33" fmla="*/ 155183 h 626719"/>
              <a:gd name="connsiteX34" fmla="*/ 426244 w 808057"/>
              <a:gd name="connsiteY34" fmla="*/ 95652 h 626719"/>
              <a:gd name="connsiteX35" fmla="*/ 311944 w 808057"/>
              <a:gd name="connsiteY35" fmla="*/ 71840 h 626719"/>
              <a:gd name="connsiteX36" fmla="*/ 250031 w 808057"/>
              <a:gd name="connsiteY36" fmla="*/ 43265 h 626719"/>
              <a:gd name="connsiteX37" fmla="*/ 180975 w 808057"/>
              <a:gd name="connsiteY37" fmla="*/ 21833 h 626719"/>
              <a:gd name="connsiteX38" fmla="*/ 52387 w 808057"/>
              <a:gd name="connsiteY38" fmla="*/ 33740 h 626719"/>
              <a:gd name="connsiteX39" fmla="*/ 0 w 808057"/>
              <a:gd name="connsiteY39" fmla="*/ 43265 h 626719"/>
              <a:gd name="connsiteX0" fmla="*/ 0 w 808033"/>
              <a:gd name="connsiteY0" fmla="*/ 43265 h 626719"/>
              <a:gd name="connsiteX1" fmla="*/ 42863 w 808033"/>
              <a:gd name="connsiteY1" fmla="*/ 5164 h 626719"/>
              <a:gd name="connsiteX2" fmla="*/ 83344 w 808033"/>
              <a:gd name="connsiteY2" fmla="*/ 14690 h 626719"/>
              <a:gd name="connsiteX3" fmla="*/ 166687 w 808033"/>
              <a:gd name="connsiteY3" fmla="*/ 402 h 626719"/>
              <a:gd name="connsiteX4" fmla="*/ 300037 w 808033"/>
              <a:gd name="connsiteY4" fmla="*/ 33740 h 626719"/>
              <a:gd name="connsiteX5" fmla="*/ 419100 w 808033"/>
              <a:gd name="connsiteY5" fmla="*/ 45646 h 626719"/>
              <a:gd name="connsiteX6" fmla="*/ 509587 w 808033"/>
              <a:gd name="connsiteY6" fmla="*/ 86127 h 626719"/>
              <a:gd name="connsiteX7" fmla="*/ 564356 w 808033"/>
              <a:gd name="connsiteY7" fmla="*/ 117083 h 626719"/>
              <a:gd name="connsiteX8" fmla="*/ 654844 w 808033"/>
              <a:gd name="connsiteY8" fmla="*/ 159946 h 626719"/>
              <a:gd name="connsiteX9" fmla="*/ 673894 w 808033"/>
              <a:gd name="connsiteY9" fmla="*/ 200427 h 626719"/>
              <a:gd name="connsiteX10" fmla="*/ 742950 w 808033"/>
              <a:gd name="connsiteY10" fmla="*/ 250433 h 626719"/>
              <a:gd name="connsiteX11" fmla="*/ 747712 w 808033"/>
              <a:gd name="connsiteY11" fmla="*/ 293296 h 626719"/>
              <a:gd name="connsiteX12" fmla="*/ 781050 w 808033"/>
              <a:gd name="connsiteY12" fmla="*/ 348065 h 626719"/>
              <a:gd name="connsiteX13" fmla="*/ 807244 w 808033"/>
              <a:gd name="connsiteY13" fmla="*/ 381402 h 626719"/>
              <a:gd name="connsiteX14" fmla="*/ 750094 w 808033"/>
              <a:gd name="connsiteY14" fmla="*/ 424265 h 626719"/>
              <a:gd name="connsiteX15" fmla="*/ 771525 w 808033"/>
              <a:gd name="connsiteY15" fmla="*/ 452840 h 626719"/>
              <a:gd name="connsiteX16" fmla="*/ 728662 w 808033"/>
              <a:gd name="connsiteY16" fmla="*/ 507608 h 626719"/>
              <a:gd name="connsiteX17" fmla="*/ 659606 w 808033"/>
              <a:gd name="connsiteY17" fmla="*/ 519515 h 626719"/>
              <a:gd name="connsiteX18" fmla="*/ 611981 w 808033"/>
              <a:gd name="connsiteY18" fmla="*/ 574283 h 626719"/>
              <a:gd name="connsiteX19" fmla="*/ 531019 w 808033"/>
              <a:gd name="connsiteY19" fmla="*/ 588571 h 626719"/>
              <a:gd name="connsiteX20" fmla="*/ 454819 w 808033"/>
              <a:gd name="connsiteY20" fmla="*/ 617146 h 626719"/>
              <a:gd name="connsiteX21" fmla="*/ 404812 w 808033"/>
              <a:gd name="connsiteY21" fmla="*/ 610002 h 626719"/>
              <a:gd name="connsiteX22" fmla="*/ 300037 w 808033"/>
              <a:gd name="connsiteY22" fmla="*/ 626671 h 626719"/>
              <a:gd name="connsiteX23" fmla="*/ 230981 w 808033"/>
              <a:gd name="connsiteY23" fmla="*/ 614765 h 626719"/>
              <a:gd name="connsiteX24" fmla="*/ 152400 w 808033"/>
              <a:gd name="connsiteY24" fmla="*/ 605240 h 626719"/>
              <a:gd name="connsiteX25" fmla="*/ 107156 w 808033"/>
              <a:gd name="connsiteY25" fmla="*/ 571902 h 626719"/>
              <a:gd name="connsiteX26" fmla="*/ 161925 w 808033"/>
              <a:gd name="connsiteY26" fmla="*/ 583808 h 626719"/>
              <a:gd name="connsiteX27" fmla="*/ 223837 w 808033"/>
              <a:gd name="connsiteY27" fmla="*/ 571902 h 626719"/>
              <a:gd name="connsiteX28" fmla="*/ 323850 w 808033"/>
              <a:gd name="connsiteY28" fmla="*/ 583808 h 626719"/>
              <a:gd name="connsiteX29" fmla="*/ 485775 w 808033"/>
              <a:gd name="connsiteY29" fmla="*/ 562377 h 626719"/>
              <a:gd name="connsiteX30" fmla="*/ 657225 w 808033"/>
              <a:gd name="connsiteY30" fmla="*/ 498083 h 626719"/>
              <a:gd name="connsiteX31" fmla="*/ 721519 w 808033"/>
              <a:gd name="connsiteY31" fmla="*/ 376640 h 626719"/>
              <a:gd name="connsiteX32" fmla="*/ 692944 w 808033"/>
              <a:gd name="connsiteY32" fmla="*/ 264721 h 626719"/>
              <a:gd name="connsiteX33" fmla="*/ 664369 w 808033"/>
              <a:gd name="connsiteY33" fmla="*/ 224240 h 626719"/>
              <a:gd name="connsiteX34" fmla="*/ 554831 w 808033"/>
              <a:gd name="connsiteY34" fmla="*/ 155183 h 626719"/>
              <a:gd name="connsiteX35" fmla="*/ 426244 w 808033"/>
              <a:gd name="connsiteY35" fmla="*/ 95652 h 626719"/>
              <a:gd name="connsiteX36" fmla="*/ 311944 w 808033"/>
              <a:gd name="connsiteY36" fmla="*/ 71840 h 626719"/>
              <a:gd name="connsiteX37" fmla="*/ 250031 w 808033"/>
              <a:gd name="connsiteY37" fmla="*/ 43265 h 626719"/>
              <a:gd name="connsiteX38" fmla="*/ 180975 w 808033"/>
              <a:gd name="connsiteY38" fmla="*/ 21833 h 626719"/>
              <a:gd name="connsiteX39" fmla="*/ 52387 w 808033"/>
              <a:gd name="connsiteY39" fmla="*/ 33740 h 626719"/>
              <a:gd name="connsiteX40" fmla="*/ 0 w 808033"/>
              <a:gd name="connsiteY40" fmla="*/ 43265 h 626719"/>
              <a:gd name="connsiteX0" fmla="*/ 0 w 808033"/>
              <a:gd name="connsiteY0" fmla="*/ 43265 h 626719"/>
              <a:gd name="connsiteX1" fmla="*/ 42863 w 808033"/>
              <a:gd name="connsiteY1" fmla="*/ 5164 h 626719"/>
              <a:gd name="connsiteX2" fmla="*/ 83344 w 808033"/>
              <a:gd name="connsiteY2" fmla="*/ 14690 h 626719"/>
              <a:gd name="connsiteX3" fmla="*/ 166687 w 808033"/>
              <a:gd name="connsiteY3" fmla="*/ 402 h 626719"/>
              <a:gd name="connsiteX4" fmla="*/ 300037 w 808033"/>
              <a:gd name="connsiteY4" fmla="*/ 33740 h 626719"/>
              <a:gd name="connsiteX5" fmla="*/ 419100 w 808033"/>
              <a:gd name="connsiteY5" fmla="*/ 45646 h 626719"/>
              <a:gd name="connsiteX6" fmla="*/ 509587 w 808033"/>
              <a:gd name="connsiteY6" fmla="*/ 86127 h 626719"/>
              <a:gd name="connsiteX7" fmla="*/ 564356 w 808033"/>
              <a:gd name="connsiteY7" fmla="*/ 117083 h 626719"/>
              <a:gd name="connsiteX8" fmla="*/ 647700 w 808033"/>
              <a:gd name="connsiteY8" fmla="*/ 157565 h 626719"/>
              <a:gd name="connsiteX9" fmla="*/ 673894 w 808033"/>
              <a:gd name="connsiteY9" fmla="*/ 200427 h 626719"/>
              <a:gd name="connsiteX10" fmla="*/ 742950 w 808033"/>
              <a:gd name="connsiteY10" fmla="*/ 250433 h 626719"/>
              <a:gd name="connsiteX11" fmla="*/ 747712 w 808033"/>
              <a:gd name="connsiteY11" fmla="*/ 293296 h 626719"/>
              <a:gd name="connsiteX12" fmla="*/ 781050 w 808033"/>
              <a:gd name="connsiteY12" fmla="*/ 348065 h 626719"/>
              <a:gd name="connsiteX13" fmla="*/ 807244 w 808033"/>
              <a:gd name="connsiteY13" fmla="*/ 381402 h 626719"/>
              <a:gd name="connsiteX14" fmla="*/ 750094 w 808033"/>
              <a:gd name="connsiteY14" fmla="*/ 424265 h 626719"/>
              <a:gd name="connsiteX15" fmla="*/ 771525 w 808033"/>
              <a:gd name="connsiteY15" fmla="*/ 452840 h 626719"/>
              <a:gd name="connsiteX16" fmla="*/ 728662 w 808033"/>
              <a:gd name="connsiteY16" fmla="*/ 507608 h 626719"/>
              <a:gd name="connsiteX17" fmla="*/ 659606 w 808033"/>
              <a:gd name="connsiteY17" fmla="*/ 519515 h 626719"/>
              <a:gd name="connsiteX18" fmla="*/ 611981 w 808033"/>
              <a:gd name="connsiteY18" fmla="*/ 574283 h 626719"/>
              <a:gd name="connsiteX19" fmla="*/ 531019 w 808033"/>
              <a:gd name="connsiteY19" fmla="*/ 588571 h 626719"/>
              <a:gd name="connsiteX20" fmla="*/ 454819 w 808033"/>
              <a:gd name="connsiteY20" fmla="*/ 617146 h 626719"/>
              <a:gd name="connsiteX21" fmla="*/ 404812 w 808033"/>
              <a:gd name="connsiteY21" fmla="*/ 610002 h 626719"/>
              <a:gd name="connsiteX22" fmla="*/ 300037 w 808033"/>
              <a:gd name="connsiteY22" fmla="*/ 626671 h 626719"/>
              <a:gd name="connsiteX23" fmla="*/ 230981 w 808033"/>
              <a:gd name="connsiteY23" fmla="*/ 614765 h 626719"/>
              <a:gd name="connsiteX24" fmla="*/ 152400 w 808033"/>
              <a:gd name="connsiteY24" fmla="*/ 605240 h 626719"/>
              <a:gd name="connsiteX25" fmla="*/ 107156 w 808033"/>
              <a:gd name="connsiteY25" fmla="*/ 571902 h 626719"/>
              <a:gd name="connsiteX26" fmla="*/ 161925 w 808033"/>
              <a:gd name="connsiteY26" fmla="*/ 583808 h 626719"/>
              <a:gd name="connsiteX27" fmla="*/ 223837 w 808033"/>
              <a:gd name="connsiteY27" fmla="*/ 571902 h 626719"/>
              <a:gd name="connsiteX28" fmla="*/ 323850 w 808033"/>
              <a:gd name="connsiteY28" fmla="*/ 583808 h 626719"/>
              <a:gd name="connsiteX29" fmla="*/ 485775 w 808033"/>
              <a:gd name="connsiteY29" fmla="*/ 562377 h 626719"/>
              <a:gd name="connsiteX30" fmla="*/ 657225 w 808033"/>
              <a:gd name="connsiteY30" fmla="*/ 498083 h 626719"/>
              <a:gd name="connsiteX31" fmla="*/ 721519 w 808033"/>
              <a:gd name="connsiteY31" fmla="*/ 376640 h 626719"/>
              <a:gd name="connsiteX32" fmla="*/ 692944 w 808033"/>
              <a:gd name="connsiteY32" fmla="*/ 264721 h 626719"/>
              <a:gd name="connsiteX33" fmla="*/ 664369 w 808033"/>
              <a:gd name="connsiteY33" fmla="*/ 224240 h 626719"/>
              <a:gd name="connsiteX34" fmla="*/ 554831 w 808033"/>
              <a:gd name="connsiteY34" fmla="*/ 155183 h 626719"/>
              <a:gd name="connsiteX35" fmla="*/ 426244 w 808033"/>
              <a:gd name="connsiteY35" fmla="*/ 95652 h 626719"/>
              <a:gd name="connsiteX36" fmla="*/ 311944 w 808033"/>
              <a:gd name="connsiteY36" fmla="*/ 71840 h 626719"/>
              <a:gd name="connsiteX37" fmla="*/ 250031 w 808033"/>
              <a:gd name="connsiteY37" fmla="*/ 43265 h 626719"/>
              <a:gd name="connsiteX38" fmla="*/ 180975 w 808033"/>
              <a:gd name="connsiteY38" fmla="*/ 21833 h 626719"/>
              <a:gd name="connsiteX39" fmla="*/ 52387 w 808033"/>
              <a:gd name="connsiteY39" fmla="*/ 33740 h 626719"/>
              <a:gd name="connsiteX40" fmla="*/ 0 w 808033"/>
              <a:gd name="connsiteY40" fmla="*/ 43265 h 626719"/>
              <a:gd name="connsiteX0" fmla="*/ 0 w 807517"/>
              <a:gd name="connsiteY0" fmla="*/ 43265 h 626719"/>
              <a:gd name="connsiteX1" fmla="*/ 42863 w 807517"/>
              <a:gd name="connsiteY1" fmla="*/ 5164 h 626719"/>
              <a:gd name="connsiteX2" fmla="*/ 83344 w 807517"/>
              <a:gd name="connsiteY2" fmla="*/ 14690 h 626719"/>
              <a:gd name="connsiteX3" fmla="*/ 166687 w 807517"/>
              <a:gd name="connsiteY3" fmla="*/ 402 h 626719"/>
              <a:gd name="connsiteX4" fmla="*/ 300037 w 807517"/>
              <a:gd name="connsiteY4" fmla="*/ 33740 h 626719"/>
              <a:gd name="connsiteX5" fmla="*/ 419100 w 807517"/>
              <a:gd name="connsiteY5" fmla="*/ 45646 h 626719"/>
              <a:gd name="connsiteX6" fmla="*/ 509587 w 807517"/>
              <a:gd name="connsiteY6" fmla="*/ 86127 h 626719"/>
              <a:gd name="connsiteX7" fmla="*/ 564356 w 807517"/>
              <a:gd name="connsiteY7" fmla="*/ 117083 h 626719"/>
              <a:gd name="connsiteX8" fmla="*/ 647700 w 807517"/>
              <a:gd name="connsiteY8" fmla="*/ 157565 h 626719"/>
              <a:gd name="connsiteX9" fmla="*/ 673894 w 807517"/>
              <a:gd name="connsiteY9" fmla="*/ 200427 h 626719"/>
              <a:gd name="connsiteX10" fmla="*/ 742950 w 807517"/>
              <a:gd name="connsiteY10" fmla="*/ 250433 h 626719"/>
              <a:gd name="connsiteX11" fmla="*/ 747712 w 807517"/>
              <a:gd name="connsiteY11" fmla="*/ 293296 h 626719"/>
              <a:gd name="connsiteX12" fmla="*/ 781050 w 807517"/>
              <a:gd name="connsiteY12" fmla="*/ 348065 h 626719"/>
              <a:gd name="connsiteX13" fmla="*/ 807244 w 807517"/>
              <a:gd name="connsiteY13" fmla="*/ 381402 h 626719"/>
              <a:gd name="connsiteX14" fmla="*/ 764381 w 807517"/>
              <a:gd name="connsiteY14" fmla="*/ 421884 h 626719"/>
              <a:gd name="connsiteX15" fmla="*/ 771525 w 807517"/>
              <a:gd name="connsiteY15" fmla="*/ 452840 h 626719"/>
              <a:gd name="connsiteX16" fmla="*/ 728662 w 807517"/>
              <a:gd name="connsiteY16" fmla="*/ 507608 h 626719"/>
              <a:gd name="connsiteX17" fmla="*/ 659606 w 807517"/>
              <a:gd name="connsiteY17" fmla="*/ 519515 h 626719"/>
              <a:gd name="connsiteX18" fmla="*/ 611981 w 807517"/>
              <a:gd name="connsiteY18" fmla="*/ 574283 h 626719"/>
              <a:gd name="connsiteX19" fmla="*/ 531019 w 807517"/>
              <a:gd name="connsiteY19" fmla="*/ 588571 h 626719"/>
              <a:gd name="connsiteX20" fmla="*/ 454819 w 807517"/>
              <a:gd name="connsiteY20" fmla="*/ 617146 h 626719"/>
              <a:gd name="connsiteX21" fmla="*/ 404812 w 807517"/>
              <a:gd name="connsiteY21" fmla="*/ 610002 h 626719"/>
              <a:gd name="connsiteX22" fmla="*/ 300037 w 807517"/>
              <a:gd name="connsiteY22" fmla="*/ 626671 h 626719"/>
              <a:gd name="connsiteX23" fmla="*/ 230981 w 807517"/>
              <a:gd name="connsiteY23" fmla="*/ 614765 h 626719"/>
              <a:gd name="connsiteX24" fmla="*/ 152400 w 807517"/>
              <a:gd name="connsiteY24" fmla="*/ 605240 h 626719"/>
              <a:gd name="connsiteX25" fmla="*/ 107156 w 807517"/>
              <a:gd name="connsiteY25" fmla="*/ 571902 h 626719"/>
              <a:gd name="connsiteX26" fmla="*/ 161925 w 807517"/>
              <a:gd name="connsiteY26" fmla="*/ 583808 h 626719"/>
              <a:gd name="connsiteX27" fmla="*/ 223837 w 807517"/>
              <a:gd name="connsiteY27" fmla="*/ 571902 h 626719"/>
              <a:gd name="connsiteX28" fmla="*/ 323850 w 807517"/>
              <a:gd name="connsiteY28" fmla="*/ 583808 h 626719"/>
              <a:gd name="connsiteX29" fmla="*/ 485775 w 807517"/>
              <a:gd name="connsiteY29" fmla="*/ 562377 h 626719"/>
              <a:gd name="connsiteX30" fmla="*/ 657225 w 807517"/>
              <a:gd name="connsiteY30" fmla="*/ 498083 h 626719"/>
              <a:gd name="connsiteX31" fmla="*/ 721519 w 807517"/>
              <a:gd name="connsiteY31" fmla="*/ 376640 h 626719"/>
              <a:gd name="connsiteX32" fmla="*/ 692944 w 807517"/>
              <a:gd name="connsiteY32" fmla="*/ 264721 h 626719"/>
              <a:gd name="connsiteX33" fmla="*/ 664369 w 807517"/>
              <a:gd name="connsiteY33" fmla="*/ 224240 h 626719"/>
              <a:gd name="connsiteX34" fmla="*/ 554831 w 807517"/>
              <a:gd name="connsiteY34" fmla="*/ 155183 h 626719"/>
              <a:gd name="connsiteX35" fmla="*/ 426244 w 807517"/>
              <a:gd name="connsiteY35" fmla="*/ 95652 h 626719"/>
              <a:gd name="connsiteX36" fmla="*/ 311944 w 807517"/>
              <a:gd name="connsiteY36" fmla="*/ 71840 h 626719"/>
              <a:gd name="connsiteX37" fmla="*/ 250031 w 807517"/>
              <a:gd name="connsiteY37" fmla="*/ 43265 h 626719"/>
              <a:gd name="connsiteX38" fmla="*/ 180975 w 807517"/>
              <a:gd name="connsiteY38" fmla="*/ 21833 h 626719"/>
              <a:gd name="connsiteX39" fmla="*/ 52387 w 807517"/>
              <a:gd name="connsiteY39" fmla="*/ 33740 h 626719"/>
              <a:gd name="connsiteX40" fmla="*/ 0 w 807517"/>
              <a:gd name="connsiteY40" fmla="*/ 43265 h 626719"/>
              <a:gd name="connsiteX0" fmla="*/ 0 w 787223"/>
              <a:gd name="connsiteY0" fmla="*/ 43265 h 626719"/>
              <a:gd name="connsiteX1" fmla="*/ 42863 w 787223"/>
              <a:gd name="connsiteY1" fmla="*/ 5164 h 626719"/>
              <a:gd name="connsiteX2" fmla="*/ 83344 w 787223"/>
              <a:gd name="connsiteY2" fmla="*/ 14690 h 626719"/>
              <a:gd name="connsiteX3" fmla="*/ 166687 w 787223"/>
              <a:gd name="connsiteY3" fmla="*/ 402 h 626719"/>
              <a:gd name="connsiteX4" fmla="*/ 300037 w 787223"/>
              <a:gd name="connsiteY4" fmla="*/ 33740 h 626719"/>
              <a:gd name="connsiteX5" fmla="*/ 419100 w 787223"/>
              <a:gd name="connsiteY5" fmla="*/ 45646 h 626719"/>
              <a:gd name="connsiteX6" fmla="*/ 509587 w 787223"/>
              <a:gd name="connsiteY6" fmla="*/ 86127 h 626719"/>
              <a:gd name="connsiteX7" fmla="*/ 564356 w 787223"/>
              <a:gd name="connsiteY7" fmla="*/ 117083 h 626719"/>
              <a:gd name="connsiteX8" fmla="*/ 647700 w 787223"/>
              <a:gd name="connsiteY8" fmla="*/ 157565 h 626719"/>
              <a:gd name="connsiteX9" fmla="*/ 673894 w 787223"/>
              <a:gd name="connsiteY9" fmla="*/ 200427 h 626719"/>
              <a:gd name="connsiteX10" fmla="*/ 742950 w 787223"/>
              <a:gd name="connsiteY10" fmla="*/ 250433 h 626719"/>
              <a:gd name="connsiteX11" fmla="*/ 747712 w 787223"/>
              <a:gd name="connsiteY11" fmla="*/ 293296 h 626719"/>
              <a:gd name="connsiteX12" fmla="*/ 781050 w 787223"/>
              <a:gd name="connsiteY12" fmla="*/ 348065 h 626719"/>
              <a:gd name="connsiteX13" fmla="*/ 785813 w 787223"/>
              <a:gd name="connsiteY13" fmla="*/ 381402 h 626719"/>
              <a:gd name="connsiteX14" fmla="*/ 764381 w 787223"/>
              <a:gd name="connsiteY14" fmla="*/ 421884 h 626719"/>
              <a:gd name="connsiteX15" fmla="*/ 771525 w 787223"/>
              <a:gd name="connsiteY15" fmla="*/ 452840 h 626719"/>
              <a:gd name="connsiteX16" fmla="*/ 728662 w 787223"/>
              <a:gd name="connsiteY16" fmla="*/ 507608 h 626719"/>
              <a:gd name="connsiteX17" fmla="*/ 659606 w 787223"/>
              <a:gd name="connsiteY17" fmla="*/ 519515 h 626719"/>
              <a:gd name="connsiteX18" fmla="*/ 611981 w 787223"/>
              <a:gd name="connsiteY18" fmla="*/ 574283 h 626719"/>
              <a:gd name="connsiteX19" fmla="*/ 531019 w 787223"/>
              <a:gd name="connsiteY19" fmla="*/ 588571 h 626719"/>
              <a:gd name="connsiteX20" fmla="*/ 454819 w 787223"/>
              <a:gd name="connsiteY20" fmla="*/ 617146 h 626719"/>
              <a:gd name="connsiteX21" fmla="*/ 404812 w 787223"/>
              <a:gd name="connsiteY21" fmla="*/ 610002 h 626719"/>
              <a:gd name="connsiteX22" fmla="*/ 300037 w 787223"/>
              <a:gd name="connsiteY22" fmla="*/ 626671 h 626719"/>
              <a:gd name="connsiteX23" fmla="*/ 230981 w 787223"/>
              <a:gd name="connsiteY23" fmla="*/ 614765 h 626719"/>
              <a:gd name="connsiteX24" fmla="*/ 152400 w 787223"/>
              <a:gd name="connsiteY24" fmla="*/ 605240 h 626719"/>
              <a:gd name="connsiteX25" fmla="*/ 107156 w 787223"/>
              <a:gd name="connsiteY25" fmla="*/ 571902 h 626719"/>
              <a:gd name="connsiteX26" fmla="*/ 161925 w 787223"/>
              <a:gd name="connsiteY26" fmla="*/ 583808 h 626719"/>
              <a:gd name="connsiteX27" fmla="*/ 223837 w 787223"/>
              <a:gd name="connsiteY27" fmla="*/ 571902 h 626719"/>
              <a:gd name="connsiteX28" fmla="*/ 323850 w 787223"/>
              <a:gd name="connsiteY28" fmla="*/ 583808 h 626719"/>
              <a:gd name="connsiteX29" fmla="*/ 485775 w 787223"/>
              <a:gd name="connsiteY29" fmla="*/ 562377 h 626719"/>
              <a:gd name="connsiteX30" fmla="*/ 657225 w 787223"/>
              <a:gd name="connsiteY30" fmla="*/ 498083 h 626719"/>
              <a:gd name="connsiteX31" fmla="*/ 721519 w 787223"/>
              <a:gd name="connsiteY31" fmla="*/ 376640 h 626719"/>
              <a:gd name="connsiteX32" fmla="*/ 692944 w 787223"/>
              <a:gd name="connsiteY32" fmla="*/ 264721 h 626719"/>
              <a:gd name="connsiteX33" fmla="*/ 664369 w 787223"/>
              <a:gd name="connsiteY33" fmla="*/ 224240 h 626719"/>
              <a:gd name="connsiteX34" fmla="*/ 554831 w 787223"/>
              <a:gd name="connsiteY34" fmla="*/ 155183 h 626719"/>
              <a:gd name="connsiteX35" fmla="*/ 426244 w 787223"/>
              <a:gd name="connsiteY35" fmla="*/ 95652 h 626719"/>
              <a:gd name="connsiteX36" fmla="*/ 311944 w 787223"/>
              <a:gd name="connsiteY36" fmla="*/ 71840 h 626719"/>
              <a:gd name="connsiteX37" fmla="*/ 250031 w 787223"/>
              <a:gd name="connsiteY37" fmla="*/ 43265 h 626719"/>
              <a:gd name="connsiteX38" fmla="*/ 180975 w 787223"/>
              <a:gd name="connsiteY38" fmla="*/ 21833 h 626719"/>
              <a:gd name="connsiteX39" fmla="*/ 52387 w 787223"/>
              <a:gd name="connsiteY39" fmla="*/ 33740 h 626719"/>
              <a:gd name="connsiteX40" fmla="*/ 0 w 787223"/>
              <a:gd name="connsiteY40" fmla="*/ 43265 h 626719"/>
              <a:gd name="connsiteX0" fmla="*/ 0 w 787223"/>
              <a:gd name="connsiteY0" fmla="*/ 43265 h 626719"/>
              <a:gd name="connsiteX1" fmla="*/ 42863 w 787223"/>
              <a:gd name="connsiteY1" fmla="*/ 5164 h 626719"/>
              <a:gd name="connsiteX2" fmla="*/ 83344 w 787223"/>
              <a:gd name="connsiteY2" fmla="*/ 14690 h 626719"/>
              <a:gd name="connsiteX3" fmla="*/ 166687 w 787223"/>
              <a:gd name="connsiteY3" fmla="*/ 402 h 626719"/>
              <a:gd name="connsiteX4" fmla="*/ 300037 w 787223"/>
              <a:gd name="connsiteY4" fmla="*/ 33740 h 626719"/>
              <a:gd name="connsiteX5" fmla="*/ 419100 w 787223"/>
              <a:gd name="connsiteY5" fmla="*/ 45646 h 626719"/>
              <a:gd name="connsiteX6" fmla="*/ 509587 w 787223"/>
              <a:gd name="connsiteY6" fmla="*/ 86127 h 626719"/>
              <a:gd name="connsiteX7" fmla="*/ 564356 w 787223"/>
              <a:gd name="connsiteY7" fmla="*/ 117083 h 626719"/>
              <a:gd name="connsiteX8" fmla="*/ 647700 w 787223"/>
              <a:gd name="connsiteY8" fmla="*/ 157565 h 626719"/>
              <a:gd name="connsiteX9" fmla="*/ 673894 w 787223"/>
              <a:gd name="connsiteY9" fmla="*/ 200427 h 626719"/>
              <a:gd name="connsiteX10" fmla="*/ 742950 w 787223"/>
              <a:gd name="connsiteY10" fmla="*/ 250433 h 626719"/>
              <a:gd name="connsiteX11" fmla="*/ 747712 w 787223"/>
              <a:gd name="connsiteY11" fmla="*/ 293296 h 626719"/>
              <a:gd name="connsiteX12" fmla="*/ 781050 w 787223"/>
              <a:gd name="connsiteY12" fmla="*/ 348065 h 626719"/>
              <a:gd name="connsiteX13" fmla="*/ 785813 w 787223"/>
              <a:gd name="connsiteY13" fmla="*/ 381402 h 626719"/>
              <a:gd name="connsiteX14" fmla="*/ 764381 w 787223"/>
              <a:gd name="connsiteY14" fmla="*/ 421884 h 626719"/>
              <a:gd name="connsiteX15" fmla="*/ 764382 w 787223"/>
              <a:gd name="connsiteY15" fmla="*/ 448078 h 626719"/>
              <a:gd name="connsiteX16" fmla="*/ 728662 w 787223"/>
              <a:gd name="connsiteY16" fmla="*/ 507608 h 626719"/>
              <a:gd name="connsiteX17" fmla="*/ 659606 w 787223"/>
              <a:gd name="connsiteY17" fmla="*/ 519515 h 626719"/>
              <a:gd name="connsiteX18" fmla="*/ 611981 w 787223"/>
              <a:gd name="connsiteY18" fmla="*/ 574283 h 626719"/>
              <a:gd name="connsiteX19" fmla="*/ 531019 w 787223"/>
              <a:gd name="connsiteY19" fmla="*/ 588571 h 626719"/>
              <a:gd name="connsiteX20" fmla="*/ 454819 w 787223"/>
              <a:gd name="connsiteY20" fmla="*/ 617146 h 626719"/>
              <a:gd name="connsiteX21" fmla="*/ 404812 w 787223"/>
              <a:gd name="connsiteY21" fmla="*/ 610002 h 626719"/>
              <a:gd name="connsiteX22" fmla="*/ 300037 w 787223"/>
              <a:gd name="connsiteY22" fmla="*/ 626671 h 626719"/>
              <a:gd name="connsiteX23" fmla="*/ 230981 w 787223"/>
              <a:gd name="connsiteY23" fmla="*/ 614765 h 626719"/>
              <a:gd name="connsiteX24" fmla="*/ 152400 w 787223"/>
              <a:gd name="connsiteY24" fmla="*/ 605240 h 626719"/>
              <a:gd name="connsiteX25" fmla="*/ 107156 w 787223"/>
              <a:gd name="connsiteY25" fmla="*/ 571902 h 626719"/>
              <a:gd name="connsiteX26" fmla="*/ 161925 w 787223"/>
              <a:gd name="connsiteY26" fmla="*/ 583808 h 626719"/>
              <a:gd name="connsiteX27" fmla="*/ 223837 w 787223"/>
              <a:gd name="connsiteY27" fmla="*/ 571902 h 626719"/>
              <a:gd name="connsiteX28" fmla="*/ 323850 w 787223"/>
              <a:gd name="connsiteY28" fmla="*/ 583808 h 626719"/>
              <a:gd name="connsiteX29" fmla="*/ 485775 w 787223"/>
              <a:gd name="connsiteY29" fmla="*/ 562377 h 626719"/>
              <a:gd name="connsiteX30" fmla="*/ 657225 w 787223"/>
              <a:gd name="connsiteY30" fmla="*/ 498083 h 626719"/>
              <a:gd name="connsiteX31" fmla="*/ 721519 w 787223"/>
              <a:gd name="connsiteY31" fmla="*/ 376640 h 626719"/>
              <a:gd name="connsiteX32" fmla="*/ 692944 w 787223"/>
              <a:gd name="connsiteY32" fmla="*/ 264721 h 626719"/>
              <a:gd name="connsiteX33" fmla="*/ 664369 w 787223"/>
              <a:gd name="connsiteY33" fmla="*/ 224240 h 626719"/>
              <a:gd name="connsiteX34" fmla="*/ 554831 w 787223"/>
              <a:gd name="connsiteY34" fmla="*/ 155183 h 626719"/>
              <a:gd name="connsiteX35" fmla="*/ 426244 w 787223"/>
              <a:gd name="connsiteY35" fmla="*/ 95652 h 626719"/>
              <a:gd name="connsiteX36" fmla="*/ 311944 w 787223"/>
              <a:gd name="connsiteY36" fmla="*/ 71840 h 626719"/>
              <a:gd name="connsiteX37" fmla="*/ 250031 w 787223"/>
              <a:gd name="connsiteY37" fmla="*/ 43265 h 626719"/>
              <a:gd name="connsiteX38" fmla="*/ 180975 w 787223"/>
              <a:gd name="connsiteY38" fmla="*/ 21833 h 626719"/>
              <a:gd name="connsiteX39" fmla="*/ 52387 w 787223"/>
              <a:gd name="connsiteY39" fmla="*/ 33740 h 626719"/>
              <a:gd name="connsiteX40" fmla="*/ 0 w 787223"/>
              <a:gd name="connsiteY40" fmla="*/ 43265 h 626719"/>
              <a:gd name="connsiteX0" fmla="*/ 0 w 787223"/>
              <a:gd name="connsiteY0" fmla="*/ 43265 h 626719"/>
              <a:gd name="connsiteX1" fmla="*/ 42863 w 787223"/>
              <a:gd name="connsiteY1" fmla="*/ 5164 h 626719"/>
              <a:gd name="connsiteX2" fmla="*/ 83344 w 787223"/>
              <a:gd name="connsiteY2" fmla="*/ 14690 h 626719"/>
              <a:gd name="connsiteX3" fmla="*/ 166687 w 787223"/>
              <a:gd name="connsiteY3" fmla="*/ 402 h 626719"/>
              <a:gd name="connsiteX4" fmla="*/ 300037 w 787223"/>
              <a:gd name="connsiteY4" fmla="*/ 33740 h 626719"/>
              <a:gd name="connsiteX5" fmla="*/ 419100 w 787223"/>
              <a:gd name="connsiteY5" fmla="*/ 45646 h 626719"/>
              <a:gd name="connsiteX6" fmla="*/ 509587 w 787223"/>
              <a:gd name="connsiteY6" fmla="*/ 86127 h 626719"/>
              <a:gd name="connsiteX7" fmla="*/ 564356 w 787223"/>
              <a:gd name="connsiteY7" fmla="*/ 117083 h 626719"/>
              <a:gd name="connsiteX8" fmla="*/ 647700 w 787223"/>
              <a:gd name="connsiteY8" fmla="*/ 157565 h 626719"/>
              <a:gd name="connsiteX9" fmla="*/ 673894 w 787223"/>
              <a:gd name="connsiteY9" fmla="*/ 200427 h 626719"/>
              <a:gd name="connsiteX10" fmla="*/ 742950 w 787223"/>
              <a:gd name="connsiteY10" fmla="*/ 250433 h 626719"/>
              <a:gd name="connsiteX11" fmla="*/ 747712 w 787223"/>
              <a:gd name="connsiteY11" fmla="*/ 293296 h 626719"/>
              <a:gd name="connsiteX12" fmla="*/ 781050 w 787223"/>
              <a:gd name="connsiteY12" fmla="*/ 348065 h 626719"/>
              <a:gd name="connsiteX13" fmla="*/ 785813 w 787223"/>
              <a:gd name="connsiteY13" fmla="*/ 381402 h 626719"/>
              <a:gd name="connsiteX14" fmla="*/ 764381 w 787223"/>
              <a:gd name="connsiteY14" fmla="*/ 421884 h 626719"/>
              <a:gd name="connsiteX15" fmla="*/ 764382 w 787223"/>
              <a:gd name="connsiteY15" fmla="*/ 448078 h 626719"/>
              <a:gd name="connsiteX16" fmla="*/ 728662 w 787223"/>
              <a:gd name="connsiteY16" fmla="*/ 509990 h 626719"/>
              <a:gd name="connsiteX17" fmla="*/ 659606 w 787223"/>
              <a:gd name="connsiteY17" fmla="*/ 519515 h 626719"/>
              <a:gd name="connsiteX18" fmla="*/ 611981 w 787223"/>
              <a:gd name="connsiteY18" fmla="*/ 574283 h 626719"/>
              <a:gd name="connsiteX19" fmla="*/ 531019 w 787223"/>
              <a:gd name="connsiteY19" fmla="*/ 588571 h 626719"/>
              <a:gd name="connsiteX20" fmla="*/ 454819 w 787223"/>
              <a:gd name="connsiteY20" fmla="*/ 617146 h 626719"/>
              <a:gd name="connsiteX21" fmla="*/ 404812 w 787223"/>
              <a:gd name="connsiteY21" fmla="*/ 610002 h 626719"/>
              <a:gd name="connsiteX22" fmla="*/ 300037 w 787223"/>
              <a:gd name="connsiteY22" fmla="*/ 626671 h 626719"/>
              <a:gd name="connsiteX23" fmla="*/ 230981 w 787223"/>
              <a:gd name="connsiteY23" fmla="*/ 614765 h 626719"/>
              <a:gd name="connsiteX24" fmla="*/ 152400 w 787223"/>
              <a:gd name="connsiteY24" fmla="*/ 605240 h 626719"/>
              <a:gd name="connsiteX25" fmla="*/ 107156 w 787223"/>
              <a:gd name="connsiteY25" fmla="*/ 571902 h 626719"/>
              <a:gd name="connsiteX26" fmla="*/ 161925 w 787223"/>
              <a:gd name="connsiteY26" fmla="*/ 583808 h 626719"/>
              <a:gd name="connsiteX27" fmla="*/ 223837 w 787223"/>
              <a:gd name="connsiteY27" fmla="*/ 571902 h 626719"/>
              <a:gd name="connsiteX28" fmla="*/ 323850 w 787223"/>
              <a:gd name="connsiteY28" fmla="*/ 583808 h 626719"/>
              <a:gd name="connsiteX29" fmla="*/ 485775 w 787223"/>
              <a:gd name="connsiteY29" fmla="*/ 562377 h 626719"/>
              <a:gd name="connsiteX30" fmla="*/ 657225 w 787223"/>
              <a:gd name="connsiteY30" fmla="*/ 498083 h 626719"/>
              <a:gd name="connsiteX31" fmla="*/ 721519 w 787223"/>
              <a:gd name="connsiteY31" fmla="*/ 376640 h 626719"/>
              <a:gd name="connsiteX32" fmla="*/ 692944 w 787223"/>
              <a:gd name="connsiteY32" fmla="*/ 264721 h 626719"/>
              <a:gd name="connsiteX33" fmla="*/ 664369 w 787223"/>
              <a:gd name="connsiteY33" fmla="*/ 224240 h 626719"/>
              <a:gd name="connsiteX34" fmla="*/ 554831 w 787223"/>
              <a:gd name="connsiteY34" fmla="*/ 155183 h 626719"/>
              <a:gd name="connsiteX35" fmla="*/ 426244 w 787223"/>
              <a:gd name="connsiteY35" fmla="*/ 95652 h 626719"/>
              <a:gd name="connsiteX36" fmla="*/ 311944 w 787223"/>
              <a:gd name="connsiteY36" fmla="*/ 71840 h 626719"/>
              <a:gd name="connsiteX37" fmla="*/ 250031 w 787223"/>
              <a:gd name="connsiteY37" fmla="*/ 43265 h 626719"/>
              <a:gd name="connsiteX38" fmla="*/ 180975 w 787223"/>
              <a:gd name="connsiteY38" fmla="*/ 21833 h 626719"/>
              <a:gd name="connsiteX39" fmla="*/ 52387 w 787223"/>
              <a:gd name="connsiteY39" fmla="*/ 33740 h 626719"/>
              <a:gd name="connsiteX40" fmla="*/ 0 w 787223"/>
              <a:gd name="connsiteY40" fmla="*/ 43265 h 626719"/>
              <a:gd name="connsiteX0" fmla="*/ 0 w 787223"/>
              <a:gd name="connsiteY0" fmla="*/ 43265 h 626719"/>
              <a:gd name="connsiteX1" fmla="*/ 42863 w 787223"/>
              <a:gd name="connsiteY1" fmla="*/ 5164 h 626719"/>
              <a:gd name="connsiteX2" fmla="*/ 83344 w 787223"/>
              <a:gd name="connsiteY2" fmla="*/ 14690 h 626719"/>
              <a:gd name="connsiteX3" fmla="*/ 166687 w 787223"/>
              <a:gd name="connsiteY3" fmla="*/ 402 h 626719"/>
              <a:gd name="connsiteX4" fmla="*/ 300037 w 787223"/>
              <a:gd name="connsiteY4" fmla="*/ 33740 h 626719"/>
              <a:gd name="connsiteX5" fmla="*/ 419100 w 787223"/>
              <a:gd name="connsiteY5" fmla="*/ 45646 h 626719"/>
              <a:gd name="connsiteX6" fmla="*/ 509587 w 787223"/>
              <a:gd name="connsiteY6" fmla="*/ 86127 h 626719"/>
              <a:gd name="connsiteX7" fmla="*/ 564356 w 787223"/>
              <a:gd name="connsiteY7" fmla="*/ 117083 h 626719"/>
              <a:gd name="connsiteX8" fmla="*/ 647700 w 787223"/>
              <a:gd name="connsiteY8" fmla="*/ 157565 h 626719"/>
              <a:gd name="connsiteX9" fmla="*/ 673894 w 787223"/>
              <a:gd name="connsiteY9" fmla="*/ 200427 h 626719"/>
              <a:gd name="connsiteX10" fmla="*/ 742950 w 787223"/>
              <a:gd name="connsiteY10" fmla="*/ 250433 h 626719"/>
              <a:gd name="connsiteX11" fmla="*/ 747712 w 787223"/>
              <a:gd name="connsiteY11" fmla="*/ 293296 h 626719"/>
              <a:gd name="connsiteX12" fmla="*/ 781050 w 787223"/>
              <a:gd name="connsiteY12" fmla="*/ 348065 h 626719"/>
              <a:gd name="connsiteX13" fmla="*/ 785813 w 787223"/>
              <a:gd name="connsiteY13" fmla="*/ 381402 h 626719"/>
              <a:gd name="connsiteX14" fmla="*/ 764381 w 787223"/>
              <a:gd name="connsiteY14" fmla="*/ 421884 h 626719"/>
              <a:gd name="connsiteX15" fmla="*/ 764382 w 787223"/>
              <a:gd name="connsiteY15" fmla="*/ 448078 h 626719"/>
              <a:gd name="connsiteX16" fmla="*/ 728662 w 787223"/>
              <a:gd name="connsiteY16" fmla="*/ 509990 h 626719"/>
              <a:gd name="connsiteX17" fmla="*/ 659606 w 787223"/>
              <a:gd name="connsiteY17" fmla="*/ 519515 h 626719"/>
              <a:gd name="connsiteX18" fmla="*/ 611981 w 787223"/>
              <a:gd name="connsiteY18" fmla="*/ 574283 h 626719"/>
              <a:gd name="connsiteX19" fmla="*/ 531019 w 787223"/>
              <a:gd name="connsiteY19" fmla="*/ 588571 h 626719"/>
              <a:gd name="connsiteX20" fmla="*/ 454819 w 787223"/>
              <a:gd name="connsiteY20" fmla="*/ 617146 h 626719"/>
              <a:gd name="connsiteX21" fmla="*/ 404812 w 787223"/>
              <a:gd name="connsiteY21" fmla="*/ 610002 h 626719"/>
              <a:gd name="connsiteX22" fmla="*/ 300037 w 787223"/>
              <a:gd name="connsiteY22" fmla="*/ 626671 h 626719"/>
              <a:gd name="connsiteX23" fmla="*/ 230981 w 787223"/>
              <a:gd name="connsiteY23" fmla="*/ 614765 h 626719"/>
              <a:gd name="connsiteX24" fmla="*/ 152400 w 787223"/>
              <a:gd name="connsiteY24" fmla="*/ 605240 h 626719"/>
              <a:gd name="connsiteX25" fmla="*/ 107156 w 787223"/>
              <a:gd name="connsiteY25" fmla="*/ 571902 h 626719"/>
              <a:gd name="connsiteX26" fmla="*/ 161925 w 787223"/>
              <a:gd name="connsiteY26" fmla="*/ 583808 h 626719"/>
              <a:gd name="connsiteX27" fmla="*/ 223837 w 787223"/>
              <a:gd name="connsiteY27" fmla="*/ 571902 h 626719"/>
              <a:gd name="connsiteX28" fmla="*/ 323850 w 787223"/>
              <a:gd name="connsiteY28" fmla="*/ 583808 h 626719"/>
              <a:gd name="connsiteX29" fmla="*/ 485775 w 787223"/>
              <a:gd name="connsiteY29" fmla="*/ 562377 h 626719"/>
              <a:gd name="connsiteX30" fmla="*/ 654843 w 787223"/>
              <a:gd name="connsiteY30" fmla="*/ 495702 h 626719"/>
              <a:gd name="connsiteX31" fmla="*/ 721519 w 787223"/>
              <a:gd name="connsiteY31" fmla="*/ 376640 h 626719"/>
              <a:gd name="connsiteX32" fmla="*/ 692944 w 787223"/>
              <a:gd name="connsiteY32" fmla="*/ 264721 h 626719"/>
              <a:gd name="connsiteX33" fmla="*/ 664369 w 787223"/>
              <a:gd name="connsiteY33" fmla="*/ 224240 h 626719"/>
              <a:gd name="connsiteX34" fmla="*/ 554831 w 787223"/>
              <a:gd name="connsiteY34" fmla="*/ 155183 h 626719"/>
              <a:gd name="connsiteX35" fmla="*/ 426244 w 787223"/>
              <a:gd name="connsiteY35" fmla="*/ 95652 h 626719"/>
              <a:gd name="connsiteX36" fmla="*/ 311944 w 787223"/>
              <a:gd name="connsiteY36" fmla="*/ 71840 h 626719"/>
              <a:gd name="connsiteX37" fmla="*/ 250031 w 787223"/>
              <a:gd name="connsiteY37" fmla="*/ 43265 h 626719"/>
              <a:gd name="connsiteX38" fmla="*/ 180975 w 787223"/>
              <a:gd name="connsiteY38" fmla="*/ 21833 h 626719"/>
              <a:gd name="connsiteX39" fmla="*/ 52387 w 787223"/>
              <a:gd name="connsiteY39" fmla="*/ 33740 h 626719"/>
              <a:gd name="connsiteX40" fmla="*/ 0 w 787223"/>
              <a:gd name="connsiteY40" fmla="*/ 43265 h 626719"/>
              <a:gd name="connsiteX0" fmla="*/ 0 w 787223"/>
              <a:gd name="connsiteY0" fmla="*/ 43265 h 626719"/>
              <a:gd name="connsiteX1" fmla="*/ 42863 w 787223"/>
              <a:gd name="connsiteY1" fmla="*/ 5164 h 626719"/>
              <a:gd name="connsiteX2" fmla="*/ 83344 w 787223"/>
              <a:gd name="connsiteY2" fmla="*/ 14690 h 626719"/>
              <a:gd name="connsiteX3" fmla="*/ 166687 w 787223"/>
              <a:gd name="connsiteY3" fmla="*/ 402 h 626719"/>
              <a:gd name="connsiteX4" fmla="*/ 300037 w 787223"/>
              <a:gd name="connsiteY4" fmla="*/ 33740 h 626719"/>
              <a:gd name="connsiteX5" fmla="*/ 419100 w 787223"/>
              <a:gd name="connsiteY5" fmla="*/ 45646 h 626719"/>
              <a:gd name="connsiteX6" fmla="*/ 509587 w 787223"/>
              <a:gd name="connsiteY6" fmla="*/ 86127 h 626719"/>
              <a:gd name="connsiteX7" fmla="*/ 564356 w 787223"/>
              <a:gd name="connsiteY7" fmla="*/ 117083 h 626719"/>
              <a:gd name="connsiteX8" fmla="*/ 647700 w 787223"/>
              <a:gd name="connsiteY8" fmla="*/ 157565 h 626719"/>
              <a:gd name="connsiteX9" fmla="*/ 673894 w 787223"/>
              <a:gd name="connsiteY9" fmla="*/ 200427 h 626719"/>
              <a:gd name="connsiteX10" fmla="*/ 742950 w 787223"/>
              <a:gd name="connsiteY10" fmla="*/ 250433 h 626719"/>
              <a:gd name="connsiteX11" fmla="*/ 747712 w 787223"/>
              <a:gd name="connsiteY11" fmla="*/ 293296 h 626719"/>
              <a:gd name="connsiteX12" fmla="*/ 781050 w 787223"/>
              <a:gd name="connsiteY12" fmla="*/ 348065 h 626719"/>
              <a:gd name="connsiteX13" fmla="*/ 785813 w 787223"/>
              <a:gd name="connsiteY13" fmla="*/ 381402 h 626719"/>
              <a:gd name="connsiteX14" fmla="*/ 764381 w 787223"/>
              <a:gd name="connsiteY14" fmla="*/ 421884 h 626719"/>
              <a:gd name="connsiteX15" fmla="*/ 764382 w 787223"/>
              <a:gd name="connsiteY15" fmla="*/ 448078 h 626719"/>
              <a:gd name="connsiteX16" fmla="*/ 728662 w 787223"/>
              <a:gd name="connsiteY16" fmla="*/ 509990 h 626719"/>
              <a:gd name="connsiteX17" fmla="*/ 659606 w 787223"/>
              <a:gd name="connsiteY17" fmla="*/ 531421 h 626719"/>
              <a:gd name="connsiteX18" fmla="*/ 611981 w 787223"/>
              <a:gd name="connsiteY18" fmla="*/ 574283 h 626719"/>
              <a:gd name="connsiteX19" fmla="*/ 531019 w 787223"/>
              <a:gd name="connsiteY19" fmla="*/ 588571 h 626719"/>
              <a:gd name="connsiteX20" fmla="*/ 454819 w 787223"/>
              <a:gd name="connsiteY20" fmla="*/ 617146 h 626719"/>
              <a:gd name="connsiteX21" fmla="*/ 404812 w 787223"/>
              <a:gd name="connsiteY21" fmla="*/ 610002 h 626719"/>
              <a:gd name="connsiteX22" fmla="*/ 300037 w 787223"/>
              <a:gd name="connsiteY22" fmla="*/ 626671 h 626719"/>
              <a:gd name="connsiteX23" fmla="*/ 230981 w 787223"/>
              <a:gd name="connsiteY23" fmla="*/ 614765 h 626719"/>
              <a:gd name="connsiteX24" fmla="*/ 152400 w 787223"/>
              <a:gd name="connsiteY24" fmla="*/ 605240 h 626719"/>
              <a:gd name="connsiteX25" fmla="*/ 107156 w 787223"/>
              <a:gd name="connsiteY25" fmla="*/ 571902 h 626719"/>
              <a:gd name="connsiteX26" fmla="*/ 161925 w 787223"/>
              <a:gd name="connsiteY26" fmla="*/ 583808 h 626719"/>
              <a:gd name="connsiteX27" fmla="*/ 223837 w 787223"/>
              <a:gd name="connsiteY27" fmla="*/ 571902 h 626719"/>
              <a:gd name="connsiteX28" fmla="*/ 323850 w 787223"/>
              <a:gd name="connsiteY28" fmla="*/ 583808 h 626719"/>
              <a:gd name="connsiteX29" fmla="*/ 485775 w 787223"/>
              <a:gd name="connsiteY29" fmla="*/ 562377 h 626719"/>
              <a:gd name="connsiteX30" fmla="*/ 654843 w 787223"/>
              <a:gd name="connsiteY30" fmla="*/ 495702 h 626719"/>
              <a:gd name="connsiteX31" fmla="*/ 721519 w 787223"/>
              <a:gd name="connsiteY31" fmla="*/ 376640 h 626719"/>
              <a:gd name="connsiteX32" fmla="*/ 692944 w 787223"/>
              <a:gd name="connsiteY32" fmla="*/ 264721 h 626719"/>
              <a:gd name="connsiteX33" fmla="*/ 664369 w 787223"/>
              <a:gd name="connsiteY33" fmla="*/ 224240 h 626719"/>
              <a:gd name="connsiteX34" fmla="*/ 554831 w 787223"/>
              <a:gd name="connsiteY34" fmla="*/ 155183 h 626719"/>
              <a:gd name="connsiteX35" fmla="*/ 426244 w 787223"/>
              <a:gd name="connsiteY35" fmla="*/ 95652 h 626719"/>
              <a:gd name="connsiteX36" fmla="*/ 311944 w 787223"/>
              <a:gd name="connsiteY36" fmla="*/ 71840 h 626719"/>
              <a:gd name="connsiteX37" fmla="*/ 250031 w 787223"/>
              <a:gd name="connsiteY37" fmla="*/ 43265 h 626719"/>
              <a:gd name="connsiteX38" fmla="*/ 180975 w 787223"/>
              <a:gd name="connsiteY38" fmla="*/ 21833 h 626719"/>
              <a:gd name="connsiteX39" fmla="*/ 52387 w 787223"/>
              <a:gd name="connsiteY39" fmla="*/ 33740 h 626719"/>
              <a:gd name="connsiteX40" fmla="*/ 0 w 787223"/>
              <a:gd name="connsiteY40" fmla="*/ 43265 h 626719"/>
              <a:gd name="connsiteX0" fmla="*/ 0 w 787223"/>
              <a:gd name="connsiteY0" fmla="*/ 43265 h 626719"/>
              <a:gd name="connsiteX1" fmla="*/ 42863 w 787223"/>
              <a:gd name="connsiteY1" fmla="*/ 5164 h 626719"/>
              <a:gd name="connsiteX2" fmla="*/ 83344 w 787223"/>
              <a:gd name="connsiteY2" fmla="*/ 14690 h 626719"/>
              <a:gd name="connsiteX3" fmla="*/ 166687 w 787223"/>
              <a:gd name="connsiteY3" fmla="*/ 402 h 626719"/>
              <a:gd name="connsiteX4" fmla="*/ 300037 w 787223"/>
              <a:gd name="connsiteY4" fmla="*/ 33740 h 626719"/>
              <a:gd name="connsiteX5" fmla="*/ 419100 w 787223"/>
              <a:gd name="connsiteY5" fmla="*/ 45646 h 626719"/>
              <a:gd name="connsiteX6" fmla="*/ 509587 w 787223"/>
              <a:gd name="connsiteY6" fmla="*/ 86127 h 626719"/>
              <a:gd name="connsiteX7" fmla="*/ 564356 w 787223"/>
              <a:gd name="connsiteY7" fmla="*/ 117083 h 626719"/>
              <a:gd name="connsiteX8" fmla="*/ 647700 w 787223"/>
              <a:gd name="connsiteY8" fmla="*/ 157565 h 626719"/>
              <a:gd name="connsiteX9" fmla="*/ 673894 w 787223"/>
              <a:gd name="connsiteY9" fmla="*/ 200427 h 626719"/>
              <a:gd name="connsiteX10" fmla="*/ 742950 w 787223"/>
              <a:gd name="connsiteY10" fmla="*/ 250433 h 626719"/>
              <a:gd name="connsiteX11" fmla="*/ 747712 w 787223"/>
              <a:gd name="connsiteY11" fmla="*/ 293296 h 626719"/>
              <a:gd name="connsiteX12" fmla="*/ 781050 w 787223"/>
              <a:gd name="connsiteY12" fmla="*/ 348065 h 626719"/>
              <a:gd name="connsiteX13" fmla="*/ 785813 w 787223"/>
              <a:gd name="connsiteY13" fmla="*/ 381402 h 626719"/>
              <a:gd name="connsiteX14" fmla="*/ 764381 w 787223"/>
              <a:gd name="connsiteY14" fmla="*/ 421884 h 626719"/>
              <a:gd name="connsiteX15" fmla="*/ 764382 w 787223"/>
              <a:gd name="connsiteY15" fmla="*/ 448078 h 626719"/>
              <a:gd name="connsiteX16" fmla="*/ 728662 w 787223"/>
              <a:gd name="connsiteY16" fmla="*/ 509990 h 626719"/>
              <a:gd name="connsiteX17" fmla="*/ 659606 w 787223"/>
              <a:gd name="connsiteY17" fmla="*/ 531421 h 626719"/>
              <a:gd name="connsiteX18" fmla="*/ 611981 w 787223"/>
              <a:gd name="connsiteY18" fmla="*/ 574283 h 626719"/>
              <a:gd name="connsiteX19" fmla="*/ 531019 w 787223"/>
              <a:gd name="connsiteY19" fmla="*/ 588571 h 626719"/>
              <a:gd name="connsiteX20" fmla="*/ 454819 w 787223"/>
              <a:gd name="connsiteY20" fmla="*/ 617146 h 626719"/>
              <a:gd name="connsiteX21" fmla="*/ 404812 w 787223"/>
              <a:gd name="connsiteY21" fmla="*/ 610002 h 626719"/>
              <a:gd name="connsiteX22" fmla="*/ 300037 w 787223"/>
              <a:gd name="connsiteY22" fmla="*/ 626671 h 626719"/>
              <a:gd name="connsiteX23" fmla="*/ 230981 w 787223"/>
              <a:gd name="connsiteY23" fmla="*/ 614765 h 626719"/>
              <a:gd name="connsiteX24" fmla="*/ 152400 w 787223"/>
              <a:gd name="connsiteY24" fmla="*/ 605240 h 626719"/>
              <a:gd name="connsiteX25" fmla="*/ 107156 w 787223"/>
              <a:gd name="connsiteY25" fmla="*/ 571902 h 626719"/>
              <a:gd name="connsiteX26" fmla="*/ 161925 w 787223"/>
              <a:gd name="connsiteY26" fmla="*/ 583808 h 626719"/>
              <a:gd name="connsiteX27" fmla="*/ 223837 w 787223"/>
              <a:gd name="connsiteY27" fmla="*/ 571902 h 626719"/>
              <a:gd name="connsiteX28" fmla="*/ 323850 w 787223"/>
              <a:gd name="connsiteY28" fmla="*/ 583808 h 626719"/>
              <a:gd name="connsiteX29" fmla="*/ 485775 w 787223"/>
              <a:gd name="connsiteY29" fmla="*/ 562377 h 626719"/>
              <a:gd name="connsiteX30" fmla="*/ 654843 w 787223"/>
              <a:gd name="connsiteY30" fmla="*/ 495702 h 626719"/>
              <a:gd name="connsiteX31" fmla="*/ 721519 w 787223"/>
              <a:gd name="connsiteY31" fmla="*/ 376640 h 626719"/>
              <a:gd name="connsiteX32" fmla="*/ 692944 w 787223"/>
              <a:gd name="connsiteY32" fmla="*/ 264721 h 626719"/>
              <a:gd name="connsiteX33" fmla="*/ 664369 w 787223"/>
              <a:gd name="connsiteY33" fmla="*/ 224240 h 626719"/>
              <a:gd name="connsiteX34" fmla="*/ 554831 w 787223"/>
              <a:gd name="connsiteY34" fmla="*/ 155183 h 626719"/>
              <a:gd name="connsiteX35" fmla="*/ 426244 w 787223"/>
              <a:gd name="connsiteY35" fmla="*/ 95652 h 626719"/>
              <a:gd name="connsiteX36" fmla="*/ 311944 w 787223"/>
              <a:gd name="connsiteY36" fmla="*/ 71840 h 626719"/>
              <a:gd name="connsiteX37" fmla="*/ 250031 w 787223"/>
              <a:gd name="connsiteY37" fmla="*/ 43265 h 626719"/>
              <a:gd name="connsiteX38" fmla="*/ 180975 w 787223"/>
              <a:gd name="connsiteY38" fmla="*/ 21833 h 626719"/>
              <a:gd name="connsiteX39" fmla="*/ 52387 w 787223"/>
              <a:gd name="connsiteY39" fmla="*/ 33740 h 626719"/>
              <a:gd name="connsiteX40" fmla="*/ 0 w 787223"/>
              <a:gd name="connsiteY40" fmla="*/ 43265 h 62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7223" h="626719">
                <a:moveTo>
                  <a:pt x="0" y="43265"/>
                </a:moveTo>
                <a:cubicBezTo>
                  <a:pt x="18057" y="20642"/>
                  <a:pt x="28972" y="9926"/>
                  <a:pt x="42863" y="5164"/>
                </a:cubicBezTo>
                <a:cubicBezTo>
                  <a:pt x="56754" y="401"/>
                  <a:pt x="62707" y="15484"/>
                  <a:pt x="83344" y="14690"/>
                </a:cubicBezTo>
                <a:cubicBezTo>
                  <a:pt x="103981" y="13896"/>
                  <a:pt x="130572" y="-2773"/>
                  <a:pt x="166687" y="402"/>
                </a:cubicBezTo>
                <a:cubicBezTo>
                  <a:pt x="202802" y="3577"/>
                  <a:pt x="257968" y="26199"/>
                  <a:pt x="300037" y="33740"/>
                </a:cubicBezTo>
                <a:cubicBezTo>
                  <a:pt x="342106" y="41281"/>
                  <a:pt x="384175" y="36915"/>
                  <a:pt x="419100" y="45646"/>
                </a:cubicBezTo>
                <a:cubicBezTo>
                  <a:pt x="454025" y="54377"/>
                  <a:pt x="485378" y="74221"/>
                  <a:pt x="509587" y="86127"/>
                </a:cubicBezTo>
                <a:cubicBezTo>
                  <a:pt x="533796" y="98033"/>
                  <a:pt x="541337" y="105177"/>
                  <a:pt x="564356" y="117083"/>
                </a:cubicBezTo>
                <a:cubicBezTo>
                  <a:pt x="587375" y="128989"/>
                  <a:pt x="629444" y="143674"/>
                  <a:pt x="647700" y="157565"/>
                </a:cubicBezTo>
                <a:cubicBezTo>
                  <a:pt x="665956" y="171456"/>
                  <a:pt x="658019" y="184949"/>
                  <a:pt x="673894" y="200427"/>
                </a:cubicBezTo>
                <a:cubicBezTo>
                  <a:pt x="689769" y="215905"/>
                  <a:pt x="730647" y="234955"/>
                  <a:pt x="742950" y="250433"/>
                </a:cubicBezTo>
                <a:cubicBezTo>
                  <a:pt x="755253" y="265911"/>
                  <a:pt x="741362" y="277024"/>
                  <a:pt x="747712" y="293296"/>
                </a:cubicBezTo>
                <a:cubicBezTo>
                  <a:pt x="754062" y="309568"/>
                  <a:pt x="774700" y="333381"/>
                  <a:pt x="781050" y="348065"/>
                </a:cubicBezTo>
                <a:cubicBezTo>
                  <a:pt x="787400" y="362749"/>
                  <a:pt x="788591" y="369099"/>
                  <a:pt x="785813" y="381402"/>
                </a:cubicBezTo>
                <a:cubicBezTo>
                  <a:pt x="783035" y="393705"/>
                  <a:pt x="767953" y="410771"/>
                  <a:pt x="764381" y="421884"/>
                </a:cubicBezTo>
                <a:cubicBezTo>
                  <a:pt x="760809" y="432997"/>
                  <a:pt x="770335" y="433394"/>
                  <a:pt x="764382" y="448078"/>
                </a:cubicBezTo>
                <a:cubicBezTo>
                  <a:pt x="758429" y="462762"/>
                  <a:pt x="746125" y="496100"/>
                  <a:pt x="728662" y="509990"/>
                </a:cubicBezTo>
                <a:cubicBezTo>
                  <a:pt x="711199" y="523880"/>
                  <a:pt x="679053" y="520706"/>
                  <a:pt x="659606" y="531421"/>
                </a:cubicBezTo>
                <a:cubicBezTo>
                  <a:pt x="640159" y="542136"/>
                  <a:pt x="633412" y="564758"/>
                  <a:pt x="611981" y="574283"/>
                </a:cubicBezTo>
                <a:cubicBezTo>
                  <a:pt x="590550" y="583808"/>
                  <a:pt x="557213" y="581427"/>
                  <a:pt x="531019" y="588571"/>
                </a:cubicBezTo>
                <a:cubicBezTo>
                  <a:pt x="504825" y="595715"/>
                  <a:pt x="475853" y="613574"/>
                  <a:pt x="454819" y="617146"/>
                </a:cubicBezTo>
                <a:cubicBezTo>
                  <a:pt x="433785" y="620718"/>
                  <a:pt x="430609" y="608415"/>
                  <a:pt x="404812" y="610002"/>
                </a:cubicBezTo>
                <a:cubicBezTo>
                  <a:pt x="379015" y="611589"/>
                  <a:pt x="329009" y="625877"/>
                  <a:pt x="300037" y="626671"/>
                </a:cubicBezTo>
                <a:cubicBezTo>
                  <a:pt x="271065" y="627465"/>
                  <a:pt x="255587" y="618337"/>
                  <a:pt x="230981" y="614765"/>
                </a:cubicBezTo>
                <a:cubicBezTo>
                  <a:pt x="206375" y="611193"/>
                  <a:pt x="173037" y="612384"/>
                  <a:pt x="152400" y="605240"/>
                </a:cubicBezTo>
                <a:cubicBezTo>
                  <a:pt x="131763" y="598096"/>
                  <a:pt x="105568" y="575474"/>
                  <a:pt x="107156" y="571902"/>
                </a:cubicBezTo>
                <a:cubicBezTo>
                  <a:pt x="108744" y="568330"/>
                  <a:pt x="142478" y="583808"/>
                  <a:pt x="161925" y="583808"/>
                </a:cubicBezTo>
                <a:cubicBezTo>
                  <a:pt x="181372" y="583808"/>
                  <a:pt x="196850" y="571902"/>
                  <a:pt x="223837" y="571902"/>
                </a:cubicBezTo>
                <a:cubicBezTo>
                  <a:pt x="250824" y="571902"/>
                  <a:pt x="283369" y="587380"/>
                  <a:pt x="323850" y="583808"/>
                </a:cubicBezTo>
                <a:cubicBezTo>
                  <a:pt x="364331" y="580236"/>
                  <a:pt x="430213" y="576665"/>
                  <a:pt x="485775" y="562377"/>
                </a:cubicBezTo>
                <a:cubicBezTo>
                  <a:pt x="541338" y="548090"/>
                  <a:pt x="622696" y="525468"/>
                  <a:pt x="654843" y="495702"/>
                </a:cubicBezTo>
                <a:cubicBezTo>
                  <a:pt x="686990" y="465936"/>
                  <a:pt x="715566" y="415534"/>
                  <a:pt x="721519" y="376640"/>
                </a:cubicBezTo>
                <a:cubicBezTo>
                  <a:pt x="727472" y="337746"/>
                  <a:pt x="695325" y="291312"/>
                  <a:pt x="692944" y="264721"/>
                </a:cubicBezTo>
                <a:cubicBezTo>
                  <a:pt x="694531" y="229003"/>
                  <a:pt x="687388" y="242496"/>
                  <a:pt x="664369" y="224240"/>
                </a:cubicBezTo>
                <a:cubicBezTo>
                  <a:pt x="641350" y="205984"/>
                  <a:pt x="598884" y="176614"/>
                  <a:pt x="554831" y="155183"/>
                </a:cubicBezTo>
                <a:cubicBezTo>
                  <a:pt x="510778" y="133752"/>
                  <a:pt x="465932" y="111924"/>
                  <a:pt x="426244" y="95652"/>
                </a:cubicBezTo>
                <a:cubicBezTo>
                  <a:pt x="363538" y="62711"/>
                  <a:pt x="352425" y="81365"/>
                  <a:pt x="311944" y="71840"/>
                </a:cubicBezTo>
                <a:cubicBezTo>
                  <a:pt x="282575" y="63506"/>
                  <a:pt x="271859" y="51600"/>
                  <a:pt x="250031" y="43265"/>
                </a:cubicBezTo>
                <a:cubicBezTo>
                  <a:pt x="228203" y="34931"/>
                  <a:pt x="213916" y="23817"/>
                  <a:pt x="180975" y="21833"/>
                </a:cubicBezTo>
                <a:cubicBezTo>
                  <a:pt x="148034" y="19849"/>
                  <a:pt x="84534" y="36121"/>
                  <a:pt x="52387" y="33740"/>
                </a:cubicBezTo>
                <a:lnTo>
                  <a:pt x="0" y="43265"/>
                </a:lnTo>
                <a:close/>
              </a:path>
            </a:pathLst>
          </a:custGeom>
          <a:solidFill>
            <a:srgbClr val="1D2F4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フリーフォーム: 図形 279">
            <a:extLst>
              <a:ext uri="{FF2B5EF4-FFF2-40B4-BE49-F238E27FC236}">
                <a16:creationId xmlns:a16="http://schemas.microsoft.com/office/drawing/2014/main" id="{7E49ABCD-4000-4A1A-BBA1-0E7C324EBF98}"/>
              </a:ext>
            </a:extLst>
          </p:cNvPr>
          <p:cNvSpPr/>
          <p:nvPr/>
        </p:nvSpPr>
        <p:spPr>
          <a:xfrm>
            <a:off x="3165990" y="2300268"/>
            <a:ext cx="111972" cy="28355"/>
          </a:xfrm>
          <a:custGeom>
            <a:avLst/>
            <a:gdLst>
              <a:gd name="connsiteX0" fmla="*/ 1073 w 111972"/>
              <a:gd name="connsiteY0" fmla="*/ 26213 h 28355"/>
              <a:gd name="connsiteX1" fmla="*/ 110610 w 111972"/>
              <a:gd name="connsiteY1" fmla="*/ 23832 h 28355"/>
              <a:gd name="connsiteX2" fmla="*/ 58223 w 111972"/>
              <a:gd name="connsiteY2" fmla="*/ 20 h 28355"/>
              <a:gd name="connsiteX3" fmla="*/ 1073 w 111972"/>
              <a:gd name="connsiteY3" fmla="*/ 26213 h 2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72" h="28355">
                <a:moveTo>
                  <a:pt x="1073" y="26213"/>
                </a:moveTo>
                <a:cubicBezTo>
                  <a:pt x="9804" y="30182"/>
                  <a:pt x="101085" y="28198"/>
                  <a:pt x="110610" y="23832"/>
                </a:cubicBezTo>
                <a:cubicBezTo>
                  <a:pt x="120135" y="19466"/>
                  <a:pt x="77273" y="814"/>
                  <a:pt x="58223" y="20"/>
                </a:cubicBezTo>
                <a:cubicBezTo>
                  <a:pt x="39173" y="-774"/>
                  <a:pt x="-7658" y="22244"/>
                  <a:pt x="1073" y="26213"/>
                </a:cubicBezTo>
                <a:close/>
              </a:path>
            </a:pathLst>
          </a:custGeom>
          <a:solidFill>
            <a:srgbClr val="1B2D4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フリーフォーム: 図形 280">
            <a:extLst>
              <a:ext uri="{FF2B5EF4-FFF2-40B4-BE49-F238E27FC236}">
                <a16:creationId xmlns:a16="http://schemas.microsoft.com/office/drawing/2014/main" id="{878EFF56-F03F-436B-BFD3-4FAE39085B50}"/>
              </a:ext>
            </a:extLst>
          </p:cNvPr>
          <p:cNvSpPr/>
          <p:nvPr/>
        </p:nvSpPr>
        <p:spPr>
          <a:xfrm>
            <a:off x="2837359" y="2793233"/>
            <a:ext cx="232828" cy="106131"/>
          </a:xfrm>
          <a:custGeom>
            <a:avLst/>
            <a:gdLst>
              <a:gd name="connsiteX0" fmla="*/ 201 w 231938"/>
              <a:gd name="connsiteY0" fmla="*/ 19851 h 99816"/>
              <a:gd name="connsiteX1" fmla="*/ 121645 w 231938"/>
              <a:gd name="connsiteY1" fmla="*/ 34139 h 99816"/>
              <a:gd name="connsiteX2" fmla="*/ 188320 w 231938"/>
              <a:gd name="connsiteY2" fmla="*/ 98432 h 99816"/>
              <a:gd name="connsiteX3" fmla="*/ 231182 w 231938"/>
              <a:gd name="connsiteY3" fmla="*/ 72239 h 99816"/>
              <a:gd name="connsiteX4" fmla="*/ 152601 w 231938"/>
              <a:gd name="connsiteY4" fmla="*/ 3182 h 99816"/>
              <a:gd name="connsiteX5" fmla="*/ 201 w 231938"/>
              <a:gd name="connsiteY5" fmla="*/ 19851 h 99816"/>
              <a:gd name="connsiteX0" fmla="*/ 1091 w 232828"/>
              <a:gd name="connsiteY0" fmla="*/ 26166 h 106131"/>
              <a:gd name="connsiteX1" fmla="*/ 122535 w 232828"/>
              <a:gd name="connsiteY1" fmla="*/ 40454 h 106131"/>
              <a:gd name="connsiteX2" fmla="*/ 189210 w 232828"/>
              <a:gd name="connsiteY2" fmla="*/ 104747 h 106131"/>
              <a:gd name="connsiteX3" fmla="*/ 232072 w 232828"/>
              <a:gd name="connsiteY3" fmla="*/ 78554 h 106131"/>
              <a:gd name="connsiteX4" fmla="*/ 153491 w 232828"/>
              <a:gd name="connsiteY4" fmla="*/ 9497 h 106131"/>
              <a:gd name="connsiteX5" fmla="*/ 67766 w 232828"/>
              <a:gd name="connsiteY5" fmla="*/ 2354 h 106131"/>
              <a:gd name="connsiteX6" fmla="*/ 1091 w 232828"/>
              <a:gd name="connsiteY6" fmla="*/ 26166 h 10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28" h="106131">
                <a:moveTo>
                  <a:pt x="1091" y="26166"/>
                </a:moveTo>
                <a:cubicBezTo>
                  <a:pt x="10219" y="32516"/>
                  <a:pt x="91182" y="27357"/>
                  <a:pt x="122535" y="40454"/>
                </a:cubicBezTo>
                <a:cubicBezTo>
                  <a:pt x="153888" y="53551"/>
                  <a:pt x="170954" y="98397"/>
                  <a:pt x="189210" y="104747"/>
                </a:cubicBezTo>
                <a:cubicBezTo>
                  <a:pt x="207466" y="111097"/>
                  <a:pt x="238025" y="94429"/>
                  <a:pt x="232072" y="78554"/>
                </a:cubicBezTo>
                <a:cubicBezTo>
                  <a:pt x="226119" y="62679"/>
                  <a:pt x="180875" y="22197"/>
                  <a:pt x="153491" y="9497"/>
                </a:cubicBezTo>
                <a:cubicBezTo>
                  <a:pt x="126107" y="-3203"/>
                  <a:pt x="93166" y="-424"/>
                  <a:pt x="67766" y="2354"/>
                </a:cubicBezTo>
                <a:cubicBezTo>
                  <a:pt x="42366" y="5132"/>
                  <a:pt x="-8037" y="19816"/>
                  <a:pt x="1091" y="26166"/>
                </a:cubicBezTo>
                <a:close/>
              </a:path>
            </a:pathLst>
          </a:custGeom>
          <a:solidFill>
            <a:srgbClr val="192738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フリーフォーム: 図形 281">
            <a:extLst>
              <a:ext uri="{FF2B5EF4-FFF2-40B4-BE49-F238E27FC236}">
                <a16:creationId xmlns:a16="http://schemas.microsoft.com/office/drawing/2014/main" id="{D3AC608F-30A5-44B0-A292-1E7C57410178}"/>
              </a:ext>
            </a:extLst>
          </p:cNvPr>
          <p:cNvSpPr/>
          <p:nvPr/>
        </p:nvSpPr>
        <p:spPr>
          <a:xfrm>
            <a:off x="3515946" y="2790646"/>
            <a:ext cx="200887" cy="282770"/>
          </a:xfrm>
          <a:custGeom>
            <a:avLst/>
            <a:gdLst>
              <a:gd name="connsiteX0" fmla="*/ 15448 w 200887"/>
              <a:gd name="connsiteY0" fmla="*/ 281167 h 282770"/>
              <a:gd name="connsiteX1" fmla="*/ 5923 w 200887"/>
              <a:gd name="connsiteY1" fmla="*/ 126385 h 282770"/>
              <a:gd name="connsiteX2" fmla="*/ 103554 w 200887"/>
              <a:gd name="connsiteY2" fmla="*/ 112098 h 282770"/>
              <a:gd name="connsiteX3" fmla="*/ 117842 w 200887"/>
              <a:gd name="connsiteY3" fmla="*/ 38279 h 282770"/>
              <a:gd name="connsiteX4" fmla="*/ 186898 w 200887"/>
              <a:gd name="connsiteY4" fmla="*/ 179 h 282770"/>
              <a:gd name="connsiteX5" fmla="*/ 198804 w 200887"/>
              <a:gd name="connsiteY5" fmla="*/ 52567 h 282770"/>
              <a:gd name="connsiteX6" fmla="*/ 158323 w 200887"/>
              <a:gd name="connsiteY6" fmla="*/ 121623 h 282770"/>
              <a:gd name="connsiteX7" fmla="*/ 124985 w 200887"/>
              <a:gd name="connsiteY7" fmla="*/ 121623 h 282770"/>
              <a:gd name="connsiteX8" fmla="*/ 103554 w 200887"/>
              <a:gd name="connsiteY8" fmla="*/ 197823 h 282770"/>
              <a:gd name="connsiteX9" fmla="*/ 53548 w 200887"/>
              <a:gd name="connsiteY9" fmla="*/ 207348 h 282770"/>
              <a:gd name="connsiteX10" fmla="*/ 15448 w 200887"/>
              <a:gd name="connsiteY10" fmla="*/ 281167 h 28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887" h="282770">
                <a:moveTo>
                  <a:pt x="15448" y="281167"/>
                </a:moveTo>
                <a:cubicBezTo>
                  <a:pt x="7511" y="267673"/>
                  <a:pt x="-8761" y="154563"/>
                  <a:pt x="5923" y="126385"/>
                </a:cubicBezTo>
                <a:cubicBezTo>
                  <a:pt x="20607" y="98207"/>
                  <a:pt x="84901" y="126782"/>
                  <a:pt x="103554" y="112098"/>
                </a:cubicBezTo>
                <a:cubicBezTo>
                  <a:pt x="122207" y="97414"/>
                  <a:pt x="103951" y="56932"/>
                  <a:pt x="117842" y="38279"/>
                </a:cubicBezTo>
                <a:cubicBezTo>
                  <a:pt x="131733" y="19626"/>
                  <a:pt x="173404" y="-2202"/>
                  <a:pt x="186898" y="179"/>
                </a:cubicBezTo>
                <a:cubicBezTo>
                  <a:pt x="200392" y="2560"/>
                  <a:pt x="203567" y="32326"/>
                  <a:pt x="198804" y="52567"/>
                </a:cubicBezTo>
                <a:cubicBezTo>
                  <a:pt x="194042" y="72808"/>
                  <a:pt x="170626" y="110114"/>
                  <a:pt x="158323" y="121623"/>
                </a:cubicBezTo>
                <a:cubicBezTo>
                  <a:pt x="146020" y="133132"/>
                  <a:pt x="134113" y="108923"/>
                  <a:pt x="124985" y="121623"/>
                </a:cubicBezTo>
                <a:cubicBezTo>
                  <a:pt x="115857" y="134323"/>
                  <a:pt x="115460" y="183536"/>
                  <a:pt x="103554" y="197823"/>
                </a:cubicBezTo>
                <a:cubicBezTo>
                  <a:pt x="91648" y="212110"/>
                  <a:pt x="67439" y="195839"/>
                  <a:pt x="53548" y="207348"/>
                </a:cubicBezTo>
                <a:cubicBezTo>
                  <a:pt x="39657" y="218857"/>
                  <a:pt x="23385" y="294661"/>
                  <a:pt x="15448" y="281167"/>
                </a:cubicBezTo>
                <a:close/>
              </a:path>
            </a:pathLst>
          </a:custGeom>
          <a:solidFill>
            <a:srgbClr val="192A3C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フリーフォーム: 図形 282">
            <a:extLst>
              <a:ext uri="{FF2B5EF4-FFF2-40B4-BE49-F238E27FC236}">
                <a16:creationId xmlns:a16="http://schemas.microsoft.com/office/drawing/2014/main" id="{801C39D6-648B-46F4-8630-43B9E9B2958C}"/>
              </a:ext>
            </a:extLst>
          </p:cNvPr>
          <p:cNvSpPr/>
          <p:nvPr/>
        </p:nvSpPr>
        <p:spPr>
          <a:xfrm>
            <a:off x="2839027" y="2658424"/>
            <a:ext cx="495843" cy="95071"/>
          </a:xfrm>
          <a:custGeom>
            <a:avLst/>
            <a:gdLst>
              <a:gd name="connsiteX0" fmla="*/ 1804 w 497285"/>
              <a:gd name="connsiteY0" fmla="*/ 75251 h 92633"/>
              <a:gd name="connsiteX1" fmla="*/ 37523 w 497285"/>
              <a:gd name="connsiteY1" fmla="*/ 13339 h 92633"/>
              <a:gd name="connsiteX2" fmla="*/ 230404 w 497285"/>
              <a:gd name="connsiteY2" fmla="*/ 6195 h 92633"/>
              <a:gd name="connsiteX3" fmla="*/ 487579 w 497285"/>
              <a:gd name="connsiteY3" fmla="*/ 87157 h 92633"/>
              <a:gd name="connsiteX4" fmla="*/ 428048 w 497285"/>
              <a:gd name="connsiteY4" fmla="*/ 80014 h 92633"/>
              <a:gd name="connsiteX5" fmla="*/ 285173 w 497285"/>
              <a:gd name="connsiteY5" fmla="*/ 37151 h 92633"/>
              <a:gd name="connsiteX6" fmla="*/ 66098 w 497285"/>
              <a:gd name="connsiteY6" fmla="*/ 25245 h 92633"/>
              <a:gd name="connsiteX7" fmla="*/ 1804 w 497285"/>
              <a:gd name="connsiteY7" fmla="*/ 75251 h 92633"/>
              <a:gd name="connsiteX0" fmla="*/ 1804 w 497285"/>
              <a:gd name="connsiteY0" fmla="*/ 75251 h 92633"/>
              <a:gd name="connsiteX1" fmla="*/ 37523 w 497285"/>
              <a:gd name="connsiteY1" fmla="*/ 13339 h 92633"/>
              <a:gd name="connsiteX2" fmla="*/ 230404 w 497285"/>
              <a:gd name="connsiteY2" fmla="*/ 6195 h 92633"/>
              <a:gd name="connsiteX3" fmla="*/ 487579 w 497285"/>
              <a:gd name="connsiteY3" fmla="*/ 87157 h 92633"/>
              <a:gd name="connsiteX4" fmla="*/ 428048 w 497285"/>
              <a:gd name="connsiteY4" fmla="*/ 80014 h 92633"/>
              <a:gd name="connsiteX5" fmla="*/ 285173 w 497285"/>
              <a:gd name="connsiteY5" fmla="*/ 37151 h 92633"/>
              <a:gd name="connsiteX6" fmla="*/ 66098 w 497285"/>
              <a:gd name="connsiteY6" fmla="*/ 32388 h 92633"/>
              <a:gd name="connsiteX7" fmla="*/ 1804 w 497285"/>
              <a:gd name="connsiteY7" fmla="*/ 75251 h 92633"/>
              <a:gd name="connsiteX0" fmla="*/ 1804 w 497407"/>
              <a:gd name="connsiteY0" fmla="*/ 75251 h 92392"/>
              <a:gd name="connsiteX1" fmla="*/ 37523 w 497407"/>
              <a:gd name="connsiteY1" fmla="*/ 13339 h 92392"/>
              <a:gd name="connsiteX2" fmla="*/ 230404 w 497407"/>
              <a:gd name="connsiteY2" fmla="*/ 6195 h 92392"/>
              <a:gd name="connsiteX3" fmla="*/ 487579 w 497407"/>
              <a:gd name="connsiteY3" fmla="*/ 87157 h 92392"/>
              <a:gd name="connsiteX4" fmla="*/ 428048 w 497407"/>
              <a:gd name="connsiteY4" fmla="*/ 80014 h 92392"/>
              <a:gd name="connsiteX5" fmla="*/ 278029 w 497407"/>
              <a:gd name="connsiteY5" fmla="*/ 44295 h 92392"/>
              <a:gd name="connsiteX6" fmla="*/ 66098 w 497407"/>
              <a:gd name="connsiteY6" fmla="*/ 32388 h 92392"/>
              <a:gd name="connsiteX7" fmla="*/ 1804 w 497407"/>
              <a:gd name="connsiteY7" fmla="*/ 75251 h 92392"/>
              <a:gd name="connsiteX0" fmla="*/ 1804 w 495843"/>
              <a:gd name="connsiteY0" fmla="*/ 75251 h 95071"/>
              <a:gd name="connsiteX1" fmla="*/ 37523 w 495843"/>
              <a:gd name="connsiteY1" fmla="*/ 13339 h 95071"/>
              <a:gd name="connsiteX2" fmla="*/ 230404 w 495843"/>
              <a:gd name="connsiteY2" fmla="*/ 6195 h 95071"/>
              <a:gd name="connsiteX3" fmla="*/ 487579 w 495843"/>
              <a:gd name="connsiteY3" fmla="*/ 87157 h 95071"/>
              <a:gd name="connsiteX4" fmla="*/ 418523 w 495843"/>
              <a:gd name="connsiteY4" fmla="*/ 87158 h 95071"/>
              <a:gd name="connsiteX5" fmla="*/ 278029 w 495843"/>
              <a:gd name="connsiteY5" fmla="*/ 44295 h 95071"/>
              <a:gd name="connsiteX6" fmla="*/ 66098 w 495843"/>
              <a:gd name="connsiteY6" fmla="*/ 32388 h 95071"/>
              <a:gd name="connsiteX7" fmla="*/ 1804 w 495843"/>
              <a:gd name="connsiteY7" fmla="*/ 75251 h 95071"/>
              <a:gd name="connsiteX0" fmla="*/ 1804 w 495843"/>
              <a:gd name="connsiteY0" fmla="*/ 75251 h 95071"/>
              <a:gd name="connsiteX1" fmla="*/ 37523 w 495843"/>
              <a:gd name="connsiteY1" fmla="*/ 13339 h 95071"/>
              <a:gd name="connsiteX2" fmla="*/ 230404 w 495843"/>
              <a:gd name="connsiteY2" fmla="*/ 6195 h 95071"/>
              <a:gd name="connsiteX3" fmla="*/ 487579 w 495843"/>
              <a:gd name="connsiteY3" fmla="*/ 87157 h 95071"/>
              <a:gd name="connsiteX4" fmla="*/ 418523 w 495843"/>
              <a:gd name="connsiteY4" fmla="*/ 87158 h 95071"/>
              <a:gd name="connsiteX5" fmla="*/ 278029 w 495843"/>
              <a:gd name="connsiteY5" fmla="*/ 44295 h 95071"/>
              <a:gd name="connsiteX6" fmla="*/ 66098 w 495843"/>
              <a:gd name="connsiteY6" fmla="*/ 32388 h 95071"/>
              <a:gd name="connsiteX7" fmla="*/ 1804 w 495843"/>
              <a:gd name="connsiteY7" fmla="*/ 75251 h 9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843" h="95071">
                <a:moveTo>
                  <a:pt x="1804" y="75251"/>
                </a:moveTo>
                <a:cubicBezTo>
                  <a:pt x="-2958" y="72076"/>
                  <a:pt x="-577" y="24848"/>
                  <a:pt x="37523" y="13339"/>
                </a:cubicBezTo>
                <a:cubicBezTo>
                  <a:pt x="75623" y="1830"/>
                  <a:pt x="155395" y="-6108"/>
                  <a:pt x="230404" y="6195"/>
                </a:cubicBezTo>
                <a:cubicBezTo>
                  <a:pt x="305413" y="18498"/>
                  <a:pt x="456226" y="73663"/>
                  <a:pt x="487579" y="87157"/>
                </a:cubicBezTo>
                <a:cubicBezTo>
                  <a:pt x="518932" y="100651"/>
                  <a:pt x="453448" y="94302"/>
                  <a:pt x="418523" y="87158"/>
                </a:cubicBezTo>
                <a:cubicBezTo>
                  <a:pt x="383598" y="80014"/>
                  <a:pt x="338354" y="53423"/>
                  <a:pt x="278029" y="44295"/>
                </a:cubicBezTo>
                <a:cubicBezTo>
                  <a:pt x="217704" y="35167"/>
                  <a:pt x="112136" y="27229"/>
                  <a:pt x="66098" y="32388"/>
                </a:cubicBezTo>
                <a:cubicBezTo>
                  <a:pt x="20060" y="37547"/>
                  <a:pt x="6566" y="78426"/>
                  <a:pt x="1804" y="75251"/>
                </a:cubicBezTo>
                <a:close/>
              </a:path>
            </a:pathLst>
          </a:custGeom>
          <a:solidFill>
            <a:srgbClr val="1A2330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フリーフォーム: 図形 283">
            <a:extLst>
              <a:ext uri="{FF2B5EF4-FFF2-40B4-BE49-F238E27FC236}">
                <a16:creationId xmlns:a16="http://schemas.microsoft.com/office/drawing/2014/main" id="{3E77233F-A71C-4F2B-8FCE-45900E4B0903}"/>
              </a:ext>
            </a:extLst>
          </p:cNvPr>
          <p:cNvSpPr/>
          <p:nvPr/>
        </p:nvSpPr>
        <p:spPr>
          <a:xfrm>
            <a:off x="3938589" y="4793548"/>
            <a:ext cx="210123" cy="164712"/>
          </a:xfrm>
          <a:custGeom>
            <a:avLst/>
            <a:gdLst>
              <a:gd name="connsiteX0" fmla="*/ 3201 w 213173"/>
              <a:gd name="connsiteY0" fmla="*/ 152837 h 152973"/>
              <a:gd name="connsiteX1" fmla="*/ 19870 w 213173"/>
              <a:gd name="connsiteY1" fmla="*/ 81399 h 152973"/>
              <a:gd name="connsiteX2" fmla="*/ 86545 w 213173"/>
              <a:gd name="connsiteY2" fmla="*/ 24249 h 152973"/>
              <a:gd name="connsiteX3" fmla="*/ 148458 w 213173"/>
              <a:gd name="connsiteY3" fmla="*/ 437 h 152973"/>
              <a:gd name="connsiteX4" fmla="*/ 186558 w 213173"/>
              <a:gd name="connsiteY4" fmla="*/ 9962 h 152973"/>
              <a:gd name="connsiteX5" fmla="*/ 198464 w 213173"/>
              <a:gd name="connsiteY5" fmla="*/ 24249 h 152973"/>
              <a:gd name="connsiteX6" fmla="*/ 212751 w 213173"/>
              <a:gd name="connsiteY6" fmla="*/ 12343 h 152973"/>
              <a:gd name="connsiteX7" fmla="*/ 207989 w 213173"/>
              <a:gd name="connsiteY7" fmla="*/ 81399 h 152973"/>
              <a:gd name="connsiteX8" fmla="*/ 193701 w 213173"/>
              <a:gd name="connsiteY8" fmla="*/ 45680 h 152973"/>
              <a:gd name="connsiteX9" fmla="*/ 165126 w 213173"/>
              <a:gd name="connsiteY9" fmla="*/ 21868 h 152973"/>
              <a:gd name="connsiteX10" fmla="*/ 131789 w 213173"/>
              <a:gd name="connsiteY10" fmla="*/ 29012 h 152973"/>
              <a:gd name="connsiteX11" fmla="*/ 74639 w 213173"/>
              <a:gd name="connsiteY11" fmla="*/ 62349 h 152973"/>
              <a:gd name="connsiteX12" fmla="*/ 3201 w 213173"/>
              <a:gd name="connsiteY12" fmla="*/ 152837 h 152973"/>
              <a:gd name="connsiteX0" fmla="*/ 3533 w 211124"/>
              <a:gd name="connsiteY0" fmla="*/ 169506 h 169614"/>
              <a:gd name="connsiteX1" fmla="*/ 17821 w 211124"/>
              <a:gd name="connsiteY1" fmla="*/ 81399 h 169614"/>
              <a:gd name="connsiteX2" fmla="*/ 84496 w 211124"/>
              <a:gd name="connsiteY2" fmla="*/ 24249 h 169614"/>
              <a:gd name="connsiteX3" fmla="*/ 146409 w 211124"/>
              <a:gd name="connsiteY3" fmla="*/ 437 h 169614"/>
              <a:gd name="connsiteX4" fmla="*/ 184509 w 211124"/>
              <a:gd name="connsiteY4" fmla="*/ 9962 h 169614"/>
              <a:gd name="connsiteX5" fmla="*/ 196415 w 211124"/>
              <a:gd name="connsiteY5" fmla="*/ 24249 h 169614"/>
              <a:gd name="connsiteX6" fmla="*/ 210702 w 211124"/>
              <a:gd name="connsiteY6" fmla="*/ 12343 h 169614"/>
              <a:gd name="connsiteX7" fmla="*/ 205940 w 211124"/>
              <a:gd name="connsiteY7" fmla="*/ 81399 h 169614"/>
              <a:gd name="connsiteX8" fmla="*/ 191652 w 211124"/>
              <a:gd name="connsiteY8" fmla="*/ 45680 h 169614"/>
              <a:gd name="connsiteX9" fmla="*/ 163077 w 211124"/>
              <a:gd name="connsiteY9" fmla="*/ 21868 h 169614"/>
              <a:gd name="connsiteX10" fmla="*/ 129740 w 211124"/>
              <a:gd name="connsiteY10" fmla="*/ 29012 h 169614"/>
              <a:gd name="connsiteX11" fmla="*/ 72590 w 211124"/>
              <a:gd name="connsiteY11" fmla="*/ 62349 h 169614"/>
              <a:gd name="connsiteX12" fmla="*/ 3533 w 211124"/>
              <a:gd name="connsiteY12" fmla="*/ 169506 h 169614"/>
              <a:gd name="connsiteX0" fmla="*/ 431 w 208022"/>
              <a:gd name="connsiteY0" fmla="*/ 169506 h 169680"/>
              <a:gd name="connsiteX1" fmla="*/ 14719 w 208022"/>
              <a:gd name="connsiteY1" fmla="*/ 81399 h 169680"/>
              <a:gd name="connsiteX2" fmla="*/ 81394 w 208022"/>
              <a:gd name="connsiteY2" fmla="*/ 24249 h 169680"/>
              <a:gd name="connsiteX3" fmla="*/ 143307 w 208022"/>
              <a:gd name="connsiteY3" fmla="*/ 437 h 169680"/>
              <a:gd name="connsiteX4" fmla="*/ 181407 w 208022"/>
              <a:gd name="connsiteY4" fmla="*/ 9962 h 169680"/>
              <a:gd name="connsiteX5" fmla="*/ 193313 w 208022"/>
              <a:gd name="connsiteY5" fmla="*/ 24249 h 169680"/>
              <a:gd name="connsiteX6" fmla="*/ 207600 w 208022"/>
              <a:gd name="connsiteY6" fmla="*/ 12343 h 169680"/>
              <a:gd name="connsiteX7" fmla="*/ 202838 w 208022"/>
              <a:gd name="connsiteY7" fmla="*/ 81399 h 169680"/>
              <a:gd name="connsiteX8" fmla="*/ 188550 w 208022"/>
              <a:gd name="connsiteY8" fmla="*/ 45680 h 169680"/>
              <a:gd name="connsiteX9" fmla="*/ 159975 w 208022"/>
              <a:gd name="connsiteY9" fmla="*/ 21868 h 169680"/>
              <a:gd name="connsiteX10" fmla="*/ 126638 w 208022"/>
              <a:gd name="connsiteY10" fmla="*/ 29012 h 169680"/>
              <a:gd name="connsiteX11" fmla="*/ 69488 w 208022"/>
              <a:gd name="connsiteY11" fmla="*/ 62349 h 169680"/>
              <a:gd name="connsiteX12" fmla="*/ 24243 w 208022"/>
              <a:gd name="connsiteY12" fmla="*/ 102829 h 169680"/>
              <a:gd name="connsiteX13" fmla="*/ 431 w 208022"/>
              <a:gd name="connsiteY13" fmla="*/ 169506 h 169680"/>
              <a:gd name="connsiteX0" fmla="*/ 723 w 208314"/>
              <a:gd name="connsiteY0" fmla="*/ 169506 h 169680"/>
              <a:gd name="connsiteX1" fmla="*/ 15011 w 208314"/>
              <a:gd name="connsiteY1" fmla="*/ 81399 h 169680"/>
              <a:gd name="connsiteX2" fmla="*/ 81686 w 208314"/>
              <a:gd name="connsiteY2" fmla="*/ 24249 h 169680"/>
              <a:gd name="connsiteX3" fmla="*/ 143599 w 208314"/>
              <a:gd name="connsiteY3" fmla="*/ 437 h 169680"/>
              <a:gd name="connsiteX4" fmla="*/ 181699 w 208314"/>
              <a:gd name="connsiteY4" fmla="*/ 9962 h 169680"/>
              <a:gd name="connsiteX5" fmla="*/ 193605 w 208314"/>
              <a:gd name="connsiteY5" fmla="*/ 24249 h 169680"/>
              <a:gd name="connsiteX6" fmla="*/ 207892 w 208314"/>
              <a:gd name="connsiteY6" fmla="*/ 12343 h 169680"/>
              <a:gd name="connsiteX7" fmla="*/ 203130 w 208314"/>
              <a:gd name="connsiteY7" fmla="*/ 81399 h 169680"/>
              <a:gd name="connsiteX8" fmla="*/ 188842 w 208314"/>
              <a:gd name="connsiteY8" fmla="*/ 45680 h 169680"/>
              <a:gd name="connsiteX9" fmla="*/ 160267 w 208314"/>
              <a:gd name="connsiteY9" fmla="*/ 21868 h 169680"/>
              <a:gd name="connsiteX10" fmla="*/ 126930 w 208314"/>
              <a:gd name="connsiteY10" fmla="*/ 29012 h 169680"/>
              <a:gd name="connsiteX11" fmla="*/ 69780 w 208314"/>
              <a:gd name="connsiteY11" fmla="*/ 62349 h 169680"/>
              <a:gd name="connsiteX12" fmla="*/ 29298 w 208314"/>
              <a:gd name="connsiteY12" fmla="*/ 102829 h 169680"/>
              <a:gd name="connsiteX13" fmla="*/ 723 w 208314"/>
              <a:gd name="connsiteY13" fmla="*/ 169506 h 169680"/>
              <a:gd name="connsiteX0" fmla="*/ 0 w 207591"/>
              <a:gd name="connsiteY0" fmla="*/ 169506 h 177038"/>
              <a:gd name="connsiteX1" fmla="*/ 14288 w 207591"/>
              <a:gd name="connsiteY1" fmla="*/ 81399 h 177038"/>
              <a:gd name="connsiteX2" fmla="*/ 80963 w 207591"/>
              <a:gd name="connsiteY2" fmla="*/ 24249 h 177038"/>
              <a:gd name="connsiteX3" fmla="*/ 142876 w 207591"/>
              <a:gd name="connsiteY3" fmla="*/ 437 h 177038"/>
              <a:gd name="connsiteX4" fmla="*/ 180976 w 207591"/>
              <a:gd name="connsiteY4" fmla="*/ 9962 h 177038"/>
              <a:gd name="connsiteX5" fmla="*/ 192882 w 207591"/>
              <a:gd name="connsiteY5" fmla="*/ 24249 h 177038"/>
              <a:gd name="connsiteX6" fmla="*/ 207169 w 207591"/>
              <a:gd name="connsiteY6" fmla="*/ 12343 h 177038"/>
              <a:gd name="connsiteX7" fmla="*/ 202407 w 207591"/>
              <a:gd name="connsiteY7" fmla="*/ 81399 h 177038"/>
              <a:gd name="connsiteX8" fmla="*/ 188119 w 207591"/>
              <a:gd name="connsiteY8" fmla="*/ 45680 h 177038"/>
              <a:gd name="connsiteX9" fmla="*/ 159544 w 207591"/>
              <a:gd name="connsiteY9" fmla="*/ 21868 h 177038"/>
              <a:gd name="connsiteX10" fmla="*/ 126207 w 207591"/>
              <a:gd name="connsiteY10" fmla="*/ 29012 h 177038"/>
              <a:gd name="connsiteX11" fmla="*/ 69057 w 207591"/>
              <a:gd name="connsiteY11" fmla="*/ 62349 h 177038"/>
              <a:gd name="connsiteX12" fmla="*/ 28575 w 207591"/>
              <a:gd name="connsiteY12" fmla="*/ 102829 h 177038"/>
              <a:gd name="connsiteX13" fmla="*/ 14287 w 207591"/>
              <a:gd name="connsiteY13" fmla="*/ 164742 h 177038"/>
              <a:gd name="connsiteX14" fmla="*/ 0 w 207591"/>
              <a:gd name="connsiteY14" fmla="*/ 169506 h 177038"/>
              <a:gd name="connsiteX0" fmla="*/ 0 w 207591"/>
              <a:gd name="connsiteY0" fmla="*/ 169506 h 177038"/>
              <a:gd name="connsiteX1" fmla="*/ 14288 w 207591"/>
              <a:gd name="connsiteY1" fmla="*/ 81399 h 177038"/>
              <a:gd name="connsiteX2" fmla="*/ 80963 w 207591"/>
              <a:gd name="connsiteY2" fmla="*/ 24249 h 177038"/>
              <a:gd name="connsiteX3" fmla="*/ 142876 w 207591"/>
              <a:gd name="connsiteY3" fmla="*/ 437 h 177038"/>
              <a:gd name="connsiteX4" fmla="*/ 180976 w 207591"/>
              <a:gd name="connsiteY4" fmla="*/ 9962 h 177038"/>
              <a:gd name="connsiteX5" fmla="*/ 192882 w 207591"/>
              <a:gd name="connsiteY5" fmla="*/ 24249 h 177038"/>
              <a:gd name="connsiteX6" fmla="*/ 207169 w 207591"/>
              <a:gd name="connsiteY6" fmla="*/ 12343 h 177038"/>
              <a:gd name="connsiteX7" fmla="*/ 202407 w 207591"/>
              <a:gd name="connsiteY7" fmla="*/ 81399 h 177038"/>
              <a:gd name="connsiteX8" fmla="*/ 188119 w 207591"/>
              <a:gd name="connsiteY8" fmla="*/ 45680 h 177038"/>
              <a:gd name="connsiteX9" fmla="*/ 159544 w 207591"/>
              <a:gd name="connsiteY9" fmla="*/ 21868 h 177038"/>
              <a:gd name="connsiteX10" fmla="*/ 126207 w 207591"/>
              <a:gd name="connsiteY10" fmla="*/ 29012 h 177038"/>
              <a:gd name="connsiteX11" fmla="*/ 64295 w 207591"/>
              <a:gd name="connsiteY11" fmla="*/ 62349 h 177038"/>
              <a:gd name="connsiteX12" fmla="*/ 28575 w 207591"/>
              <a:gd name="connsiteY12" fmla="*/ 102829 h 177038"/>
              <a:gd name="connsiteX13" fmla="*/ 14287 w 207591"/>
              <a:gd name="connsiteY13" fmla="*/ 164742 h 177038"/>
              <a:gd name="connsiteX14" fmla="*/ 0 w 207591"/>
              <a:gd name="connsiteY14" fmla="*/ 169506 h 177038"/>
              <a:gd name="connsiteX0" fmla="*/ 0 w 207591"/>
              <a:gd name="connsiteY0" fmla="*/ 169506 h 177038"/>
              <a:gd name="connsiteX1" fmla="*/ 14288 w 207591"/>
              <a:gd name="connsiteY1" fmla="*/ 81399 h 177038"/>
              <a:gd name="connsiteX2" fmla="*/ 80963 w 207591"/>
              <a:gd name="connsiteY2" fmla="*/ 24249 h 177038"/>
              <a:gd name="connsiteX3" fmla="*/ 142876 w 207591"/>
              <a:gd name="connsiteY3" fmla="*/ 437 h 177038"/>
              <a:gd name="connsiteX4" fmla="*/ 180976 w 207591"/>
              <a:gd name="connsiteY4" fmla="*/ 9962 h 177038"/>
              <a:gd name="connsiteX5" fmla="*/ 192882 w 207591"/>
              <a:gd name="connsiteY5" fmla="*/ 24249 h 177038"/>
              <a:gd name="connsiteX6" fmla="*/ 207169 w 207591"/>
              <a:gd name="connsiteY6" fmla="*/ 12343 h 177038"/>
              <a:gd name="connsiteX7" fmla="*/ 202407 w 207591"/>
              <a:gd name="connsiteY7" fmla="*/ 81399 h 177038"/>
              <a:gd name="connsiteX8" fmla="*/ 188119 w 207591"/>
              <a:gd name="connsiteY8" fmla="*/ 45680 h 177038"/>
              <a:gd name="connsiteX9" fmla="*/ 159544 w 207591"/>
              <a:gd name="connsiteY9" fmla="*/ 21868 h 177038"/>
              <a:gd name="connsiteX10" fmla="*/ 119063 w 207591"/>
              <a:gd name="connsiteY10" fmla="*/ 33775 h 177038"/>
              <a:gd name="connsiteX11" fmla="*/ 64295 w 207591"/>
              <a:gd name="connsiteY11" fmla="*/ 62349 h 177038"/>
              <a:gd name="connsiteX12" fmla="*/ 28575 w 207591"/>
              <a:gd name="connsiteY12" fmla="*/ 102829 h 177038"/>
              <a:gd name="connsiteX13" fmla="*/ 14287 w 207591"/>
              <a:gd name="connsiteY13" fmla="*/ 164742 h 177038"/>
              <a:gd name="connsiteX14" fmla="*/ 0 w 207591"/>
              <a:gd name="connsiteY14" fmla="*/ 169506 h 177038"/>
              <a:gd name="connsiteX0" fmla="*/ 0 w 207591"/>
              <a:gd name="connsiteY0" fmla="*/ 152837 h 169702"/>
              <a:gd name="connsiteX1" fmla="*/ 14288 w 207591"/>
              <a:gd name="connsiteY1" fmla="*/ 81399 h 169702"/>
              <a:gd name="connsiteX2" fmla="*/ 80963 w 207591"/>
              <a:gd name="connsiteY2" fmla="*/ 24249 h 169702"/>
              <a:gd name="connsiteX3" fmla="*/ 142876 w 207591"/>
              <a:gd name="connsiteY3" fmla="*/ 437 h 169702"/>
              <a:gd name="connsiteX4" fmla="*/ 180976 w 207591"/>
              <a:gd name="connsiteY4" fmla="*/ 9962 h 169702"/>
              <a:gd name="connsiteX5" fmla="*/ 192882 w 207591"/>
              <a:gd name="connsiteY5" fmla="*/ 24249 h 169702"/>
              <a:gd name="connsiteX6" fmla="*/ 207169 w 207591"/>
              <a:gd name="connsiteY6" fmla="*/ 12343 h 169702"/>
              <a:gd name="connsiteX7" fmla="*/ 202407 w 207591"/>
              <a:gd name="connsiteY7" fmla="*/ 81399 h 169702"/>
              <a:gd name="connsiteX8" fmla="*/ 188119 w 207591"/>
              <a:gd name="connsiteY8" fmla="*/ 45680 h 169702"/>
              <a:gd name="connsiteX9" fmla="*/ 159544 w 207591"/>
              <a:gd name="connsiteY9" fmla="*/ 21868 h 169702"/>
              <a:gd name="connsiteX10" fmla="*/ 119063 w 207591"/>
              <a:gd name="connsiteY10" fmla="*/ 33775 h 169702"/>
              <a:gd name="connsiteX11" fmla="*/ 64295 w 207591"/>
              <a:gd name="connsiteY11" fmla="*/ 62349 h 169702"/>
              <a:gd name="connsiteX12" fmla="*/ 28575 w 207591"/>
              <a:gd name="connsiteY12" fmla="*/ 102829 h 169702"/>
              <a:gd name="connsiteX13" fmla="*/ 14287 w 207591"/>
              <a:gd name="connsiteY13" fmla="*/ 164742 h 169702"/>
              <a:gd name="connsiteX14" fmla="*/ 0 w 207591"/>
              <a:gd name="connsiteY14" fmla="*/ 152837 h 169702"/>
              <a:gd name="connsiteX0" fmla="*/ 0 w 207591"/>
              <a:gd name="connsiteY0" fmla="*/ 152837 h 162858"/>
              <a:gd name="connsiteX1" fmla="*/ 14288 w 207591"/>
              <a:gd name="connsiteY1" fmla="*/ 81399 h 162858"/>
              <a:gd name="connsiteX2" fmla="*/ 80963 w 207591"/>
              <a:gd name="connsiteY2" fmla="*/ 24249 h 162858"/>
              <a:gd name="connsiteX3" fmla="*/ 142876 w 207591"/>
              <a:gd name="connsiteY3" fmla="*/ 437 h 162858"/>
              <a:gd name="connsiteX4" fmla="*/ 180976 w 207591"/>
              <a:gd name="connsiteY4" fmla="*/ 9962 h 162858"/>
              <a:gd name="connsiteX5" fmla="*/ 192882 w 207591"/>
              <a:gd name="connsiteY5" fmla="*/ 24249 h 162858"/>
              <a:gd name="connsiteX6" fmla="*/ 207169 w 207591"/>
              <a:gd name="connsiteY6" fmla="*/ 12343 h 162858"/>
              <a:gd name="connsiteX7" fmla="*/ 202407 w 207591"/>
              <a:gd name="connsiteY7" fmla="*/ 81399 h 162858"/>
              <a:gd name="connsiteX8" fmla="*/ 188119 w 207591"/>
              <a:gd name="connsiteY8" fmla="*/ 45680 h 162858"/>
              <a:gd name="connsiteX9" fmla="*/ 159544 w 207591"/>
              <a:gd name="connsiteY9" fmla="*/ 21868 h 162858"/>
              <a:gd name="connsiteX10" fmla="*/ 119063 w 207591"/>
              <a:gd name="connsiteY10" fmla="*/ 33775 h 162858"/>
              <a:gd name="connsiteX11" fmla="*/ 64295 w 207591"/>
              <a:gd name="connsiteY11" fmla="*/ 62349 h 162858"/>
              <a:gd name="connsiteX12" fmla="*/ 28575 w 207591"/>
              <a:gd name="connsiteY12" fmla="*/ 102829 h 162858"/>
              <a:gd name="connsiteX13" fmla="*/ 14287 w 207591"/>
              <a:gd name="connsiteY13" fmla="*/ 155217 h 162858"/>
              <a:gd name="connsiteX14" fmla="*/ 0 w 207591"/>
              <a:gd name="connsiteY14" fmla="*/ 152837 h 162858"/>
              <a:gd name="connsiteX0" fmla="*/ 0 w 207626"/>
              <a:gd name="connsiteY0" fmla="*/ 152837 h 162858"/>
              <a:gd name="connsiteX1" fmla="*/ 14288 w 207626"/>
              <a:gd name="connsiteY1" fmla="*/ 81399 h 162858"/>
              <a:gd name="connsiteX2" fmla="*/ 80963 w 207626"/>
              <a:gd name="connsiteY2" fmla="*/ 24249 h 162858"/>
              <a:gd name="connsiteX3" fmla="*/ 142876 w 207626"/>
              <a:gd name="connsiteY3" fmla="*/ 437 h 162858"/>
              <a:gd name="connsiteX4" fmla="*/ 180976 w 207626"/>
              <a:gd name="connsiteY4" fmla="*/ 9962 h 162858"/>
              <a:gd name="connsiteX5" fmla="*/ 192882 w 207626"/>
              <a:gd name="connsiteY5" fmla="*/ 24249 h 162858"/>
              <a:gd name="connsiteX6" fmla="*/ 207169 w 207626"/>
              <a:gd name="connsiteY6" fmla="*/ 12343 h 162858"/>
              <a:gd name="connsiteX7" fmla="*/ 202407 w 207626"/>
              <a:gd name="connsiteY7" fmla="*/ 81399 h 162858"/>
              <a:gd name="connsiteX8" fmla="*/ 185738 w 207626"/>
              <a:gd name="connsiteY8" fmla="*/ 50443 h 162858"/>
              <a:gd name="connsiteX9" fmla="*/ 159544 w 207626"/>
              <a:gd name="connsiteY9" fmla="*/ 21868 h 162858"/>
              <a:gd name="connsiteX10" fmla="*/ 119063 w 207626"/>
              <a:gd name="connsiteY10" fmla="*/ 33775 h 162858"/>
              <a:gd name="connsiteX11" fmla="*/ 64295 w 207626"/>
              <a:gd name="connsiteY11" fmla="*/ 62349 h 162858"/>
              <a:gd name="connsiteX12" fmla="*/ 28575 w 207626"/>
              <a:gd name="connsiteY12" fmla="*/ 102829 h 162858"/>
              <a:gd name="connsiteX13" fmla="*/ 14287 w 207626"/>
              <a:gd name="connsiteY13" fmla="*/ 155217 h 162858"/>
              <a:gd name="connsiteX14" fmla="*/ 0 w 207626"/>
              <a:gd name="connsiteY14" fmla="*/ 152837 h 162858"/>
              <a:gd name="connsiteX0" fmla="*/ 0 w 207626"/>
              <a:gd name="connsiteY0" fmla="*/ 152837 h 162858"/>
              <a:gd name="connsiteX1" fmla="*/ 14288 w 207626"/>
              <a:gd name="connsiteY1" fmla="*/ 81399 h 162858"/>
              <a:gd name="connsiteX2" fmla="*/ 80963 w 207626"/>
              <a:gd name="connsiteY2" fmla="*/ 24249 h 162858"/>
              <a:gd name="connsiteX3" fmla="*/ 142876 w 207626"/>
              <a:gd name="connsiteY3" fmla="*/ 437 h 162858"/>
              <a:gd name="connsiteX4" fmla="*/ 180976 w 207626"/>
              <a:gd name="connsiteY4" fmla="*/ 9962 h 162858"/>
              <a:gd name="connsiteX5" fmla="*/ 192882 w 207626"/>
              <a:gd name="connsiteY5" fmla="*/ 24249 h 162858"/>
              <a:gd name="connsiteX6" fmla="*/ 207169 w 207626"/>
              <a:gd name="connsiteY6" fmla="*/ 12343 h 162858"/>
              <a:gd name="connsiteX7" fmla="*/ 202407 w 207626"/>
              <a:gd name="connsiteY7" fmla="*/ 81399 h 162858"/>
              <a:gd name="connsiteX8" fmla="*/ 185738 w 207626"/>
              <a:gd name="connsiteY8" fmla="*/ 50443 h 162858"/>
              <a:gd name="connsiteX9" fmla="*/ 159544 w 207626"/>
              <a:gd name="connsiteY9" fmla="*/ 24250 h 162858"/>
              <a:gd name="connsiteX10" fmla="*/ 119063 w 207626"/>
              <a:gd name="connsiteY10" fmla="*/ 33775 h 162858"/>
              <a:gd name="connsiteX11" fmla="*/ 64295 w 207626"/>
              <a:gd name="connsiteY11" fmla="*/ 62349 h 162858"/>
              <a:gd name="connsiteX12" fmla="*/ 28575 w 207626"/>
              <a:gd name="connsiteY12" fmla="*/ 102829 h 162858"/>
              <a:gd name="connsiteX13" fmla="*/ 14287 w 207626"/>
              <a:gd name="connsiteY13" fmla="*/ 155217 h 162858"/>
              <a:gd name="connsiteX14" fmla="*/ 0 w 207626"/>
              <a:gd name="connsiteY14" fmla="*/ 152837 h 162858"/>
              <a:gd name="connsiteX0" fmla="*/ 0 w 214502"/>
              <a:gd name="connsiteY0" fmla="*/ 154179 h 164200"/>
              <a:gd name="connsiteX1" fmla="*/ 14288 w 214502"/>
              <a:gd name="connsiteY1" fmla="*/ 82741 h 164200"/>
              <a:gd name="connsiteX2" fmla="*/ 80963 w 214502"/>
              <a:gd name="connsiteY2" fmla="*/ 25591 h 164200"/>
              <a:gd name="connsiteX3" fmla="*/ 142876 w 214502"/>
              <a:gd name="connsiteY3" fmla="*/ 1779 h 164200"/>
              <a:gd name="connsiteX4" fmla="*/ 180976 w 214502"/>
              <a:gd name="connsiteY4" fmla="*/ 11304 h 164200"/>
              <a:gd name="connsiteX5" fmla="*/ 192882 w 214502"/>
              <a:gd name="connsiteY5" fmla="*/ 25591 h 164200"/>
              <a:gd name="connsiteX6" fmla="*/ 214312 w 214502"/>
              <a:gd name="connsiteY6" fmla="*/ 1779 h 164200"/>
              <a:gd name="connsiteX7" fmla="*/ 202407 w 214502"/>
              <a:gd name="connsiteY7" fmla="*/ 82741 h 164200"/>
              <a:gd name="connsiteX8" fmla="*/ 185738 w 214502"/>
              <a:gd name="connsiteY8" fmla="*/ 51785 h 164200"/>
              <a:gd name="connsiteX9" fmla="*/ 159544 w 214502"/>
              <a:gd name="connsiteY9" fmla="*/ 25592 h 164200"/>
              <a:gd name="connsiteX10" fmla="*/ 119063 w 214502"/>
              <a:gd name="connsiteY10" fmla="*/ 35117 h 164200"/>
              <a:gd name="connsiteX11" fmla="*/ 64295 w 214502"/>
              <a:gd name="connsiteY11" fmla="*/ 63691 h 164200"/>
              <a:gd name="connsiteX12" fmla="*/ 28575 w 214502"/>
              <a:gd name="connsiteY12" fmla="*/ 104171 h 164200"/>
              <a:gd name="connsiteX13" fmla="*/ 14287 w 214502"/>
              <a:gd name="connsiteY13" fmla="*/ 156559 h 164200"/>
              <a:gd name="connsiteX14" fmla="*/ 0 w 214502"/>
              <a:gd name="connsiteY14" fmla="*/ 154179 h 164200"/>
              <a:gd name="connsiteX0" fmla="*/ 0 w 214687"/>
              <a:gd name="connsiteY0" fmla="*/ 154691 h 164712"/>
              <a:gd name="connsiteX1" fmla="*/ 14288 w 214687"/>
              <a:gd name="connsiteY1" fmla="*/ 83253 h 164712"/>
              <a:gd name="connsiteX2" fmla="*/ 80963 w 214687"/>
              <a:gd name="connsiteY2" fmla="*/ 26103 h 164712"/>
              <a:gd name="connsiteX3" fmla="*/ 142876 w 214687"/>
              <a:gd name="connsiteY3" fmla="*/ 2291 h 164712"/>
              <a:gd name="connsiteX4" fmla="*/ 180976 w 214687"/>
              <a:gd name="connsiteY4" fmla="*/ 11816 h 164712"/>
              <a:gd name="connsiteX5" fmla="*/ 188120 w 214687"/>
              <a:gd name="connsiteY5" fmla="*/ 21341 h 164712"/>
              <a:gd name="connsiteX6" fmla="*/ 214312 w 214687"/>
              <a:gd name="connsiteY6" fmla="*/ 2291 h 164712"/>
              <a:gd name="connsiteX7" fmla="*/ 202407 w 214687"/>
              <a:gd name="connsiteY7" fmla="*/ 83253 h 164712"/>
              <a:gd name="connsiteX8" fmla="*/ 185738 w 214687"/>
              <a:gd name="connsiteY8" fmla="*/ 52297 h 164712"/>
              <a:gd name="connsiteX9" fmla="*/ 159544 w 214687"/>
              <a:gd name="connsiteY9" fmla="*/ 26104 h 164712"/>
              <a:gd name="connsiteX10" fmla="*/ 119063 w 214687"/>
              <a:gd name="connsiteY10" fmla="*/ 35629 h 164712"/>
              <a:gd name="connsiteX11" fmla="*/ 64295 w 214687"/>
              <a:gd name="connsiteY11" fmla="*/ 64203 h 164712"/>
              <a:gd name="connsiteX12" fmla="*/ 28575 w 214687"/>
              <a:gd name="connsiteY12" fmla="*/ 104683 h 164712"/>
              <a:gd name="connsiteX13" fmla="*/ 14287 w 214687"/>
              <a:gd name="connsiteY13" fmla="*/ 157071 h 164712"/>
              <a:gd name="connsiteX14" fmla="*/ 0 w 214687"/>
              <a:gd name="connsiteY14" fmla="*/ 154691 h 164712"/>
              <a:gd name="connsiteX0" fmla="*/ 0 w 210123"/>
              <a:gd name="connsiteY0" fmla="*/ 154691 h 164712"/>
              <a:gd name="connsiteX1" fmla="*/ 14288 w 210123"/>
              <a:gd name="connsiteY1" fmla="*/ 83253 h 164712"/>
              <a:gd name="connsiteX2" fmla="*/ 80963 w 210123"/>
              <a:gd name="connsiteY2" fmla="*/ 26103 h 164712"/>
              <a:gd name="connsiteX3" fmla="*/ 142876 w 210123"/>
              <a:gd name="connsiteY3" fmla="*/ 2291 h 164712"/>
              <a:gd name="connsiteX4" fmla="*/ 180976 w 210123"/>
              <a:gd name="connsiteY4" fmla="*/ 11816 h 164712"/>
              <a:gd name="connsiteX5" fmla="*/ 188120 w 210123"/>
              <a:gd name="connsiteY5" fmla="*/ 21341 h 164712"/>
              <a:gd name="connsiteX6" fmla="*/ 209550 w 210123"/>
              <a:gd name="connsiteY6" fmla="*/ 2291 h 164712"/>
              <a:gd name="connsiteX7" fmla="*/ 202407 w 210123"/>
              <a:gd name="connsiteY7" fmla="*/ 83253 h 164712"/>
              <a:gd name="connsiteX8" fmla="*/ 185738 w 210123"/>
              <a:gd name="connsiteY8" fmla="*/ 52297 h 164712"/>
              <a:gd name="connsiteX9" fmla="*/ 159544 w 210123"/>
              <a:gd name="connsiteY9" fmla="*/ 26104 h 164712"/>
              <a:gd name="connsiteX10" fmla="*/ 119063 w 210123"/>
              <a:gd name="connsiteY10" fmla="*/ 35629 h 164712"/>
              <a:gd name="connsiteX11" fmla="*/ 64295 w 210123"/>
              <a:gd name="connsiteY11" fmla="*/ 64203 h 164712"/>
              <a:gd name="connsiteX12" fmla="*/ 28575 w 210123"/>
              <a:gd name="connsiteY12" fmla="*/ 104683 h 164712"/>
              <a:gd name="connsiteX13" fmla="*/ 14287 w 210123"/>
              <a:gd name="connsiteY13" fmla="*/ 157071 h 164712"/>
              <a:gd name="connsiteX14" fmla="*/ 0 w 210123"/>
              <a:gd name="connsiteY14" fmla="*/ 154691 h 16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123" h="164712">
                <a:moveTo>
                  <a:pt x="0" y="154691"/>
                </a:moveTo>
                <a:cubicBezTo>
                  <a:pt x="0" y="142388"/>
                  <a:pt x="794" y="104684"/>
                  <a:pt x="14288" y="83253"/>
                </a:cubicBezTo>
                <a:cubicBezTo>
                  <a:pt x="27782" y="61822"/>
                  <a:pt x="59532" y="39597"/>
                  <a:pt x="80963" y="26103"/>
                </a:cubicBezTo>
                <a:cubicBezTo>
                  <a:pt x="102394" y="12609"/>
                  <a:pt x="126207" y="4672"/>
                  <a:pt x="142876" y="2291"/>
                </a:cubicBezTo>
                <a:cubicBezTo>
                  <a:pt x="159545" y="-90"/>
                  <a:pt x="173435" y="8641"/>
                  <a:pt x="180976" y="11816"/>
                </a:cubicBezTo>
                <a:cubicBezTo>
                  <a:pt x="188517" y="14991"/>
                  <a:pt x="183358" y="22928"/>
                  <a:pt x="188120" y="21341"/>
                </a:cubicBezTo>
                <a:cubicBezTo>
                  <a:pt x="192882" y="19754"/>
                  <a:pt x="207169" y="-8028"/>
                  <a:pt x="209550" y="2291"/>
                </a:cubicBezTo>
                <a:cubicBezTo>
                  <a:pt x="211931" y="12610"/>
                  <a:pt x="206376" y="74919"/>
                  <a:pt x="202407" y="83253"/>
                </a:cubicBezTo>
                <a:cubicBezTo>
                  <a:pt x="198438" y="91587"/>
                  <a:pt x="192882" y="61822"/>
                  <a:pt x="185738" y="52297"/>
                </a:cubicBezTo>
                <a:cubicBezTo>
                  <a:pt x="178594" y="42772"/>
                  <a:pt x="170657" y="28882"/>
                  <a:pt x="159544" y="26104"/>
                </a:cubicBezTo>
                <a:cubicBezTo>
                  <a:pt x="148432" y="23326"/>
                  <a:pt x="134144" y="28882"/>
                  <a:pt x="119063" y="35629"/>
                </a:cubicBezTo>
                <a:cubicBezTo>
                  <a:pt x="103982" y="42376"/>
                  <a:pt x="79376" y="52694"/>
                  <a:pt x="64295" y="64203"/>
                </a:cubicBezTo>
                <a:cubicBezTo>
                  <a:pt x="49214" y="75712"/>
                  <a:pt x="38894" y="90793"/>
                  <a:pt x="28575" y="104683"/>
                </a:cubicBezTo>
                <a:cubicBezTo>
                  <a:pt x="18256" y="118573"/>
                  <a:pt x="19049" y="145958"/>
                  <a:pt x="14287" y="157071"/>
                </a:cubicBezTo>
                <a:cubicBezTo>
                  <a:pt x="9525" y="168184"/>
                  <a:pt x="0" y="166994"/>
                  <a:pt x="0" y="154691"/>
                </a:cubicBezTo>
                <a:close/>
              </a:path>
            </a:pathLst>
          </a:custGeom>
          <a:solidFill>
            <a:srgbClr val="362025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二等辺三角形 3">
            <a:extLst>
              <a:ext uri="{FF2B5EF4-FFF2-40B4-BE49-F238E27FC236}">
                <a16:creationId xmlns:a16="http://schemas.microsoft.com/office/drawing/2014/main" id="{856C9A85-68CE-4CDE-B075-00032D54935F}"/>
              </a:ext>
            </a:extLst>
          </p:cNvPr>
          <p:cNvSpPr/>
          <p:nvPr/>
        </p:nvSpPr>
        <p:spPr>
          <a:xfrm>
            <a:off x="4136231" y="5554442"/>
            <a:ext cx="390526" cy="253425"/>
          </a:xfrm>
          <a:custGeom>
            <a:avLst/>
            <a:gdLst>
              <a:gd name="connsiteX0" fmla="*/ 0 w 342900"/>
              <a:gd name="connsiteY0" fmla="*/ 190500 h 190500"/>
              <a:gd name="connsiteX1" fmla="*/ 171450 w 342900"/>
              <a:gd name="connsiteY1" fmla="*/ 0 h 190500"/>
              <a:gd name="connsiteX2" fmla="*/ 342900 w 342900"/>
              <a:gd name="connsiteY2" fmla="*/ 190500 h 190500"/>
              <a:gd name="connsiteX3" fmla="*/ 0 w 342900"/>
              <a:gd name="connsiteY3" fmla="*/ 190500 h 190500"/>
              <a:gd name="connsiteX0" fmla="*/ 0 w 242887"/>
              <a:gd name="connsiteY0" fmla="*/ 190500 h 233362"/>
              <a:gd name="connsiteX1" fmla="*/ 171450 w 242887"/>
              <a:gd name="connsiteY1" fmla="*/ 0 h 233362"/>
              <a:gd name="connsiteX2" fmla="*/ 242887 w 242887"/>
              <a:gd name="connsiteY2" fmla="*/ 233362 h 233362"/>
              <a:gd name="connsiteX3" fmla="*/ 0 w 242887"/>
              <a:gd name="connsiteY3" fmla="*/ 190500 h 233362"/>
              <a:gd name="connsiteX0" fmla="*/ 0 w 245269"/>
              <a:gd name="connsiteY0" fmla="*/ 128587 h 233362"/>
              <a:gd name="connsiteX1" fmla="*/ 173832 w 245269"/>
              <a:gd name="connsiteY1" fmla="*/ 0 h 233362"/>
              <a:gd name="connsiteX2" fmla="*/ 245269 w 245269"/>
              <a:gd name="connsiteY2" fmla="*/ 233362 h 233362"/>
              <a:gd name="connsiteX3" fmla="*/ 0 w 245269"/>
              <a:gd name="connsiteY3" fmla="*/ 128587 h 233362"/>
              <a:gd name="connsiteX0" fmla="*/ 0 w 469107"/>
              <a:gd name="connsiteY0" fmla="*/ 0 h 109538"/>
              <a:gd name="connsiteX1" fmla="*/ 469107 w 469107"/>
              <a:gd name="connsiteY1" fmla="*/ 109538 h 109538"/>
              <a:gd name="connsiteX2" fmla="*/ 245269 w 469107"/>
              <a:gd name="connsiteY2" fmla="*/ 104775 h 109538"/>
              <a:gd name="connsiteX3" fmla="*/ 0 w 469107"/>
              <a:gd name="connsiteY3" fmla="*/ 0 h 109538"/>
              <a:gd name="connsiteX0" fmla="*/ 0 w 388145"/>
              <a:gd name="connsiteY0" fmla="*/ 50005 h 154780"/>
              <a:gd name="connsiteX1" fmla="*/ 388145 w 388145"/>
              <a:gd name="connsiteY1" fmla="*/ 0 h 154780"/>
              <a:gd name="connsiteX2" fmla="*/ 245269 w 388145"/>
              <a:gd name="connsiteY2" fmla="*/ 154780 h 154780"/>
              <a:gd name="connsiteX3" fmla="*/ 0 w 388145"/>
              <a:gd name="connsiteY3" fmla="*/ 50005 h 154780"/>
              <a:gd name="connsiteX0" fmla="*/ 0 w 388145"/>
              <a:gd name="connsiteY0" fmla="*/ 50005 h 154780"/>
              <a:gd name="connsiteX1" fmla="*/ 159545 w 388145"/>
              <a:gd name="connsiteY1" fmla="*/ 28574 h 154780"/>
              <a:gd name="connsiteX2" fmla="*/ 388145 w 388145"/>
              <a:gd name="connsiteY2" fmla="*/ 0 h 154780"/>
              <a:gd name="connsiteX3" fmla="*/ 245269 w 388145"/>
              <a:gd name="connsiteY3" fmla="*/ 154780 h 154780"/>
              <a:gd name="connsiteX4" fmla="*/ 0 w 388145"/>
              <a:gd name="connsiteY4" fmla="*/ 50005 h 154780"/>
              <a:gd name="connsiteX0" fmla="*/ 0 w 388145"/>
              <a:gd name="connsiteY0" fmla="*/ 133349 h 238124"/>
              <a:gd name="connsiteX1" fmla="*/ 150020 w 388145"/>
              <a:gd name="connsiteY1" fmla="*/ 0 h 238124"/>
              <a:gd name="connsiteX2" fmla="*/ 388145 w 388145"/>
              <a:gd name="connsiteY2" fmla="*/ 83344 h 238124"/>
              <a:gd name="connsiteX3" fmla="*/ 245269 w 388145"/>
              <a:gd name="connsiteY3" fmla="*/ 238124 h 238124"/>
              <a:gd name="connsiteX4" fmla="*/ 0 w 388145"/>
              <a:gd name="connsiteY4" fmla="*/ 133349 h 238124"/>
              <a:gd name="connsiteX0" fmla="*/ 0 w 388145"/>
              <a:gd name="connsiteY0" fmla="*/ 133349 h 250030"/>
              <a:gd name="connsiteX1" fmla="*/ 150020 w 388145"/>
              <a:gd name="connsiteY1" fmla="*/ 0 h 250030"/>
              <a:gd name="connsiteX2" fmla="*/ 388145 w 388145"/>
              <a:gd name="connsiteY2" fmla="*/ 83344 h 250030"/>
              <a:gd name="connsiteX3" fmla="*/ 223838 w 388145"/>
              <a:gd name="connsiteY3" fmla="*/ 250030 h 250030"/>
              <a:gd name="connsiteX4" fmla="*/ 0 w 388145"/>
              <a:gd name="connsiteY4" fmla="*/ 133349 h 250030"/>
              <a:gd name="connsiteX0" fmla="*/ 0 w 388145"/>
              <a:gd name="connsiteY0" fmla="*/ 133349 h 250030"/>
              <a:gd name="connsiteX1" fmla="*/ 150020 w 388145"/>
              <a:gd name="connsiteY1" fmla="*/ 0 h 250030"/>
              <a:gd name="connsiteX2" fmla="*/ 388145 w 388145"/>
              <a:gd name="connsiteY2" fmla="*/ 83344 h 250030"/>
              <a:gd name="connsiteX3" fmla="*/ 266701 w 388145"/>
              <a:gd name="connsiteY3" fmla="*/ 126206 h 250030"/>
              <a:gd name="connsiteX4" fmla="*/ 223838 w 388145"/>
              <a:gd name="connsiteY4" fmla="*/ 250030 h 250030"/>
              <a:gd name="connsiteX5" fmla="*/ 0 w 388145"/>
              <a:gd name="connsiteY5" fmla="*/ 133349 h 250030"/>
              <a:gd name="connsiteX0" fmla="*/ 0 w 388145"/>
              <a:gd name="connsiteY0" fmla="*/ 133349 h 250030"/>
              <a:gd name="connsiteX1" fmla="*/ 150020 w 388145"/>
              <a:gd name="connsiteY1" fmla="*/ 0 h 250030"/>
              <a:gd name="connsiteX2" fmla="*/ 219076 w 388145"/>
              <a:gd name="connsiteY2" fmla="*/ 50006 h 250030"/>
              <a:gd name="connsiteX3" fmla="*/ 388145 w 388145"/>
              <a:gd name="connsiteY3" fmla="*/ 83344 h 250030"/>
              <a:gd name="connsiteX4" fmla="*/ 266701 w 388145"/>
              <a:gd name="connsiteY4" fmla="*/ 126206 h 250030"/>
              <a:gd name="connsiteX5" fmla="*/ 223838 w 388145"/>
              <a:gd name="connsiteY5" fmla="*/ 250030 h 250030"/>
              <a:gd name="connsiteX6" fmla="*/ 0 w 388145"/>
              <a:gd name="connsiteY6" fmla="*/ 133349 h 250030"/>
              <a:gd name="connsiteX0" fmla="*/ 0 w 388145"/>
              <a:gd name="connsiteY0" fmla="*/ 133349 h 250030"/>
              <a:gd name="connsiteX1" fmla="*/ 150020 w 388145"/>
              <a:gd name="connsiteY1" fmla="*/ 0 h 250030"/>
              <a:gd name="connsiteX2" fmla="*/ 219076 w 388145"/>
              <a:gd name="connsiteY2" fmla="*/ 50006 h 250030"/>
              <a:gd name="connsiteX3" fmla="*/ 330995 w 388145"/>
              <a:gd name="connsiteY3" fmla="*/ 42862 h 250030"/>
              <a:gd name="connsiteX4" fmla="*/ 388145 w 388145"/>
              <a:gd name="connsiteY4" fmla="*/ 83344 h 250030"/>
              <a:gd name="connsiteX5" fmla="*/ 266701 w 388145"/>
              <a:gd name="connsiteY5" fmla="*/ 126206 h 250030"/>
              <a:gd name="connsiteX6" fmla="*/ 223838 w 388145"/>
              <a:gd name="connsiteY6" fmla="*/ 250030 h 250030"/>
              <a:gd name="connsiteX7" fmla="*/ 0 w 388145"/>
              <a:gd name="connsiteY7" fmla="*/ 133349 h 250030"/>
              <a:gd name="connsiteX0" fmla="*/ 0 w 388145"/>
              <a:gd name="connsiteY0" fmla="*/ 133349 h 250030"/>
              <a:gd name="connsiteX1" fmla="*/ 150020 w 388145"/>
              <a:gd name="connsiteY1" fmla="*/ 0 h 250030"/>
              <a:gd name="connsiteX2" fmla="*/ 219076 w 388145"/>
              <a:gd name="connsiteY2" fmla="*/ 50006 h 250030"/>
              <a:gd name="connsiteX3" fmla="*/ 330995 w 388145"/>
              <a:gd name="connsiteY3" fmla="*/ 42862 h 250030"/>
              <a:gd name="connsiteX4" fmla="*/ 388145 w 388145"/>
              <a:gd name="connsiteY4" fmla="*/ 83344 h 250030"/>
              <a:gd name="connsiteX5" fmla="*/ 266701 w 388145"/>
              <a:gd name="connsiteY5" fmla="*/ 126206 h 250030"/>
              <a:gd name="connsiteX6" fmla="*/ 223838 w 388145"/>
              <a:gd name="connsiteY6" fmla="*/ 250030 h 250030"/>
              <a:gd name="connsiteX7" fmla="*/ 133351 w 388145"/>
              <a:gd name="connsiteY7" fmla="*/ 159543 h 250030"/>
              <a:gd name="connsiteX8" fmla="*/ 0 w 388145"/>
              <a:gd name="connsiteY8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0006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2387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2387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2387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88145"/>
              <a:gd name="connsiteY0" fmla="*/ 133349 h 250030"/>
              <a:gd name="connsiteX1" fmla="*/ 69058 w 388145"/>
              <a:gd name="connsiteY1" fmla="*/ 14287 h 250030"/>
              <a:gd name="connsiteX2" fmla="*/ 150020 w 388145"/>
              <a:gd name="connsiteY2" fmla="*/ 0 h 250030"/>
              <a:gd name="connsiteX3" fmla="*/ 219076 w 388145"/>
              <a:gd name="connsiteY3" fmla="*/ 52387 h 250030"/>
              <a:gd name="connsiteX4" fmla="*/ 330995 w 388145"/>
              <a:gd name="connsiteY4" fmla="*/ 42862 h 250030"/>
              <a:gd name="connsiteX5" fmla="*/ 388145 w 388145"/>
              <a:gd name="connsiteY5" fmla="*/ 83344 h 250030"/>
              <a:gd name="connsiteX6" fmla="*/ 266701 w 388145"/>
              <a:gd name="connsiteY6" fmla="*/ 126206 h 250030"/>
              <a:gd name="connsiteX7" fmla="*/ 223838 w 388145"/>
              <a:gd name="connsiteY7" fmla="*/ 250030 h 250030"/>
              <a:gd name="connsiteX8" fmla="*/ 133351 w 388145"/>
              <a:gd name="connsiteY8" fmla="*/ 159543 h 250030"/>
              <a:gd name="connsiteX9" fmla="*/ 0 w 388145"/>
              <a:gd name="connsiteY9" fmla="*/ 133349 h 250030"/>
              <a:gd name="connsiteX0" fmla="*/ 0 w 390526"/>
              <a:gd name="connsiteY0" fmla="*/ 133349 h 250030"/>
              <a:gd name="connsiteX1" fmla="*/ 69058 w 390526"/>
              <a:gd name="connsiteY1" fmla="*/ 14287 h 250030"/>
              <a:gd name="connsiteX2" fmla="*/ 150020 w 390526"/>
              <a:gd name="connsiteY2" fmla="*/ 0 h 250030"/>
              <a:gd name="connsiteX3" fmla="*/ 219076 w 390526"/>
              <a:gd name="connsiteY3" fmla="*/ 52387 h 250030"/>
              <a:gd name="connsiteX4" fmla="*/ 330995 w 390526"/>
              <a:gd name="connsiteY4" fmla="*/ 42862 h 250030"/>
              <a:gd name="connsiteX5" fmla="*/ 390526 w 390526"/>
              <a:gd name="connsiteY5" fmla="*/ 83344 h 250030"/>
              <a:gd name="connsiteX6" fmla="*/ 266701 w 390526"/>
              <a:gd name="connsiteY6" fmla="*/ 126206 h 250030"/>
              <a:gd name="connsiteX7" fmla="*/ 223838 w 390526"/>
              <a:gd name="connsiteY7" fmla="*/ 250030 h 250030"/>
              <a:gd name="connsiteX8" fmla="*/ 133351 w 390526"/>
              <a:gd name="connsiteY8" fmla="*/ 159543 h 250030"/>
              <a:gd name="connsiteX9" fmla="*/ 0 w 390526"/>
              <a:gd name="connsiteY9" fmla="*/ 133349 h 250030"/>
              <a:gd name="connsiteX0" fmla="*/ 0 w 390526"/>
              <a:gd name="connsiteY0" fmla="*/ 133349 h 250030"/>
              <a:gd name="connsiteX1" fmla="*/ 69058 w 390526"/>
              <a:gd name="connsiteY1" fmla="*/ 14287 h 250030"/>
              <a:gd name="connsiteX2" fmla="*/ 150020 w 390526"/>
              <a:gd name="connsiteY2" fmla="*/ 0 h 250030"/>
              <a:gd name="connsiteX3" fmla="*/ 219076 w 390526"/>
              <a:gd name="connsiteY3" fmla="*/ 52387 h 250030"/>
              <a:gd name="connsiteX4" fmla="*/ 330995 w 390526"/>
              <a:gd name="connsiteY4" fmla="*/ 42862 h 250030"/>
              <a:gd name="connsiteX5" fmla="*/ 390526 w 390526"/>
              <a:gd name="connsiteY5" fmla="*/ 83344 h 250030"/>
              <a:gd name="connsiteX6" fmla="*/ 266701 w 390526"/>
              <a:gd name="connsiteY6" fmla="*/ 126206 h 250030"/>
              <a:gd name="connsiteX7" fmla="*/ 223838 w 390526"/>
              <a:gd name="connsiteY7" fmla="*/ 250030 h 250030"/>
              <a:gd name="connsiteX8" fmla="*/ 133351 w 390526"/>
              <a:gd name="connsiteY8" fmla="*/ 159543 h 250030"/>
              <a:gd name="connsiteX9" fmla="*/ 0 w 390526"/>
              <a:gd name="connsiteY9" fmla="*/ 133349 h 250030"/>
              <a:gd name="connsiteX0" fmla="*/ 0 w 390526"/>
              <a:gd name="connsiteY0" fmla="*/ 133349 h 250030"/>
              <a:gd name="connsiteX1" fmla="*/ 69058 w 390526"/>
              <a:gd name="connsiteY1" fmla="*/ 14287 h 250030"/>
              <a:gd name="connsiteX2" fmla="*/ 150020 w 390526"/>
              <a:gd name="connsiteY2" fmla="*/ 0 h 250030"/>
              <a:gd name="connsiteX3" fmla="*/ 219076 w 390526"/>
              <a:gd name="connsiteY3" fmla="*/ 52387 h 250030"/>
              <a:gd name="connsiteX4" fmla="*/ 330995 w 390526"/>
              <a:gd name="connsiteY4" fmla="*/ 42862 h 250030"/>
              <a:gd name="connsiteX5" fmla="*/ 390526 w 390526"/>
              <a:gd name="connsiteY5" fmla="*/ 83344 h 250030"/>
              <a:gd name="connsiteX6" fmla="*/ 266701 w 390526"/>
              <a:gd name="connsiteY6" fmla="*/ 126206 h 250030"/>
              <a:gd name="connsiteX7" fmla="*/ 223838 w 390526"/>
              <a:gd name="connsiteY7" fmla="*/ 250030 h 250030"/>
              <a:gd name="connsiteX8" fmla="*/ 133351 w 390526"/>
              <a:gd name="connsiteY8" fmla="*/ 159543 h 250030"/>
              <a:gd name="connsiteX9" fmla="*/ 0 w 390526"/>
              <a:gd name="connsiteY9" fmla="*/ 133349 h 250030"/>
              <a:gd name="connsiteX0" fmla="*/ 0 w 390526"/>
              <a:gd name="connsiteY0" fmla="*/ 133349 h 250030"/>
              <a:gd name="connsiteX1" fmla="*/ 69058 w 390526"/>
              <a:gd name="connsiteY1" fmla="*/ 14287 h 250030"/>
              <a:gd name="connsiteX2" fmla="*/ 150020 w 390526"/>
              <a:gd name="connsiteY2" fmla="*/ 0 h 250030"/>
              <a:gd name="connsiteX3" fmla="*/ 219076 w 390526"/>
              <a:gd name="connsiteY3" fmla="*/ 52387 h 250030"/>
              <a:gd name="connsiteX4" fmla="*/ 330995 w 390526"/>
              <a:gd name="connsiteY4" fmla="*/ 42862 h 250030"/>
              <a:gd name="connsiteX5" fmla="*/ 390526 w 390526"/>
              <a:gd name="connsiteY5" fmla="*/ 83344 h 250030"/>
              <a:gd name="connsiteX6" fmla="*/ 266701 w 390526"/>
              <a:gd name="connsiteY6" fmla="*/ 126206 h 250030"/>
              <a:gd name="connsiteX7" fmla="*/ 223838 w 390526"/>
              <a:gd name="connsiteY7" fmla="*/ 250030 h 250030"/>
              <a:gd name="connsiteX8" fmla="*/ 133351 w 390526"/>
              <a:gd name="connsiteY8" fmla="*/ 159543 h 250030"/>
              <a:gd name="connsiteX9" fmla="*/ 0 w 390526"/>
              <a:gd name="connsiteY9" fmla="*/ 133349 h 250030"/>
              <a:gd name="connsiteX0" fmla="*/ 0 w 390526"/>
              <a:gd name="connsiteY0" fmla="*/ 133349 h 250030"/>
              <a:gd name="connsiteX1" fmla="*/ 73821 w 390526"/>
              <a:gd name="connsiteY1" fmla="*/ 16668 h 250030"/>
              <a:gd name="connsiteX2" fmla="*/ 150020 w 390526"/>
              <a:gd name="connsiteY2" fmla="*/ 0 h 250030"/>
              <a:gd name="connsiteX3" fmla="*/ 219076 w 390526"/>
              <a:gd name="connsiteY3" fmla="*/ 52387 h 250030"/>
              <a:gd name="connsiteX4" fmla="*/ 330995 w 390526"/>
              <a:gd name="connsiteY4" fmla="*/ 42862 h 250030"/>
              <a:gd name="connsiteX5" fmla="*/ 390526 w 390526"/>
              <a:gd name="connsiteY5" fmla="*/ 83344 h 250030"/>
              <a:gd name="connsiteX6" fmla="*/ 266701 w 390526"/>
              <a:gd name="connsiteY6" fmla="*/ 126206 h 250030"/>
              <a:gd name="connsiteX7" fmla="*/ 223838 w 390526"/>
              <a:gd name="connsiteY7" fmla="*/ 250030 h 250030"/>
              <a:gd name="connsiteX8" fmla="*/ 133351 w 390526"/>
              <a:gd name="connsiteY8" fmla="*/ 159543 h 250030"/>
              <a:gd name="connsiteX9" fmla="*/ 0 w 390526"/>
              <a:gd name="connsiteY9" fmla="*/ 133349 h 250030"/>
              <a:gd name="connsiteX0" fmla="*/ 0 w 390526"/>
              <a:gd name="connsiteY0" fmla="*/ 137477 h 254158"/>
              <a:gd name="connsiteX1" fmla="*/ 73821 w 390526"/>
              <a:gd name="connsiteY1" fmla="*/ 20796 h 254158"/>
              <a:gd name="connsiteX2" fmla="*/ 150020 w 390526"/>
              <a:gd name="connsiteY2" fmla="*/ 4128 h 254158"/>
              <a:gd name="connsiteX3" fmla="*/ 219076 w 390526"/>
              <a:gd name="connsiteY3" fmla="*/ 56515 h 254158"/>
              <a:gd name="connsiteX4" fmla="*/ 330995 w 390526"/>
              <a:gd name="connsiteY4" fmla="*/ 46990 h 254158"/>
              <a:gd name="connsiteX5" fmla="*/ 390526 w 390526"/>
              <a:gd name="connsiteY5" fmla="*/ 87472 h 254158"/>
              <a:gd name="connsiteX6" fmla="*/ 266701 w 390526"/>
              <a:gd name="connsiteY6" fmla="*/ 130334 h 254158"/>
              <a:gd name="connsiteX7" fmla="*/ 223838 w 390526"/>
              <a:gd name="connsiteY7" fmla="*/ 254158 h 254158"/>
              <a:gd name="connsiteX8" fmla="*/ 133351 w 390526"/>
              <a:gd name="connsiteY8" fmla="*/ 163671 h 254158"/>
              <a:gd name="connsiteX9" fmla="*/ 0 w 390526"/>
              <a:gd name="connsiteY9" fmla="*/ 137477 h 254158"/>
              <a:gd name="connsiteX0" fmla="*/ 0 w 390526"/>
              <a:gd name="connsiteY0" fmla="*/ 138552 h 255233"/>
              <a:gd name="connsiteX1" fmla="*/ 73821 w 390526"/>
              <a:gd name="connsiteY1" fmla="*/ 21871 h 255233"/>
              <a:gd name="connsiteX2" fmla="*/ 150020 w 390526"/>
              <a:gd name="connsiteY2" fmla="*/ 5203 h 255233"/>
              <a:gd name="connsiteX3" fmla="*/ 219076 w 390526"/>
              <a:gd name="connsiteY3" fmla="*/ 57590 h 255233"/>
              <a:gd name="connsiteX4" fmla="*/ 330995 w 390526"/>
              <a:gd name="connsiteY4" fmla="*/ 48065 h 255233"/>
              <a:gd name="connsiteX5" fmla="*/ 390526 w 390526"/>
              <a:gd name="connsiteY5" fmla="*/ 88547 h 255233"/>
              <a:gd name="connsiteX6" fmla="*/ 266701 w 390526"/>
              <a:gd name="connsiteY6" fmla="*/ 131409 h 255233"/>
              <a:gd name="connsiteX7" fmla="*/ 223838 w 390526"/>
              <a:gd name="connsiteY7" fmla="*/ 255233 h 255233"/>
              <a:gd name="connsiteX8" fmla="*/ 133351 w 390526"/>
              <a:gd name="connsiteY8" fmla="*/ 164746 h 255233"/>
              <a:gd name="connsiteX9" fmla="*/ 0 w 390526"/>
              <a:gd name="connsiteY9" fmla="*/ 138552 h 255233"/>
              <a:gd name="connsiteX0" fmla="*/ 0 w 390526"/>
              <a:gd name="connsiteY0" fmla="*/ 136744 h 253425"/>
              <a:gd name="connsiteX1" fmla="*/ 73821 w 390526"/>
              <a:gd name="connsiteY1" fmla="*/ 20063 h 253425"/>
              <a:gd name="connsiteX2" fmla="*/ 145258 w 390526"/>
              <a:gd name="connsiteY2" fmla="*/ 5776 h 253425"/>
              <a:gd name="connsiteX3" fmla="*/ 219076 w 390526"/>
              <a:gd name="connsiteY3" fmla="*/ 55782 h 253425"/>
              <a:gd name="connsiteX4" fmla="*/ 330995 w 390526"/>
              <a:gd name="connsiteY4" fmla="*/ 46257 h 253425"/>
              <a:gd name="connsiteX5" fmla="*/ 390526 w 390526"/>
              <a:gd name="connsiteY5" fmla="*/ 86739 h 253425"/>
              <a:gd name="connsiteX6" fmla="*/ 266701 w 390526"/>
              <a:gd name="connsiteY6" fmla="*/ 129601 h 253425"/>
              <a:gd name="connsiteX7" fmla="*/ 223838 w 390526"/>
              <a:gd name="connsiteY7" fmla="*/ 253425 h 253425"/>
              <a:gd name="connsiteX8" fmla="*/ 133351 w 390526"/>
              <a:gd name="connsiteY8" fmla="*/ 162938 h 253425"/>
              <a:gd name="connsiteX9" fmla="*/ 0 w 390526"/>
              <a:gd name="connsiteY9" fmla="*/ 136744 h 25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0526" h="253425">
                <a:moveTo>
                  <a:pt x="0" y="136744"/>
                </a:moveTo>
                <a:cubicBezTo>
                  <a:pt x="26988" y="111344"/>
                  <a:pt x="49611" y="41891"/>
                  <a:pt x="73821" y="20063"/>
                </a:cubicBezTo>
                <a:cubicBezTo>
                  <a:pt x="98031" y="-1765"/>
                  <a:pt x="115095" y="-4543"/>
                  <a:pt x="145258" y="5776"/>
                </a:cubicBezTo>
                <a:cubicBezTo>
                  <a:pt x="175421" y="16095"/>
                  <a:pt x="188913" y="45463"/>
                  <a:pt x="219076" y="55782"/>
                </a:cubicBezTo>
                <a:cubicBezTo>
                  <a:pt x="253207" y="61338"/>
                  <a:pt x="302420" y="41098"/>
                  <a:pt x="330995" y="46257"/>
                </a:cubicBezTo>
                <a:cubicBezTo>
                  <a:pt x="359570" y="51417"/>
                  <a:pt x="390526" y="66101"/>
                  <a:pt x="390526" y="86739"/>
                </a:cubicBezTo>
                <a:cubicBezTo>
                  <a:pt x="341313" y="78802"/>
                  <a:pt x="292101" y="106582"/>
                  <a:pt x="266701" y="129601"/>
                </a:cubicBezTo>
                <a:cubicBezTo>
                  <a:pt x="252413" y="170876"/>
                  <a:pt x="223838" y="212150"/>
                  <a:pt x="223838" y="253425"/>
                </a:cubicBezTo>
                <a:cubicBezTo>
                  <a:pt x="185738" y="234375"/>
                  <a:pt x="171451" y="181988"/>
                  <a:pt x="133351" y="162938"/>
                </a:cubicBezTo>
                <a:cubicBezTo>
                  <a:pt x="88901" y="149445"/>
                  <a:pt x="44450" y="145475"/>
                  <a:pt x="0" y="136744"/>
                </a:cubicBezTo>
                <a:close/>
              </a:path>
            </a:pathLst>
          </a:custGeom>
          <a:solidFill>
            <a:srgbClr val="17273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二等辺三角形 7">
            <a:extLst>
              <a:ext uri="{FF2B5EF4-FFF2-40B4-BE49-F238E27FC236}">
                <a16:creationId xmlns:a16="http://schemas.microsoft.com/office/drawing/2014/main" id="{315A8932-F27F-41D8-9282-2987D7B688C7}"/>
              </a:ext>
            </a:extLst>
          </p:cNvPr>
          <p:cNvSpPr/>
          <p:nvPr/>
        </p:nvSpPr>
        <p:spPr>
          <a:xfrm>
            <a:off x="4394598" y="5714784"/>
            <a:ext cx="251463" cy="246776"/>
          </a:xfrm>
          <a:custGeom>
            <a:avLst/>
            <a:gdLst>
              <a:gd name="connsiteX0" fmla="*/ 0 w 126206"/>
              <a:gd name="connsiteY0" fmla="*/ 121444 h 121444"/>
              <a:gd name="connsiteX1" fmla="*/ 63103 w 126206"/>
              <a:gd name="connsiteY1" fmla="*/ 0 h 121444"/>
              <a:gd name="connsiteX2" fmla="*/ 126206 w 126206"/>
              <a:gd name="connsiteY2" fmla="*/ 121444 h 121444"/>
              <a:gd name="connsiteX3" fmla="*/ 0 w 126206"/>
              <a:gd name="connsiteY3" fmla="*/ 121444 h 121444"/>
              <a:gd name="connsiteX0" fmla="*/ 0 w 166687"/>
              <a:gd name="connsiteY0" fmla="*/ 121444 h 219075"/>
              <a:gd name="connsiteX1" fmla="*/ 63103 w 166687"/>
              <a:gd name="connsiteY1" fmla="*/ 0 h 219075"/>
              <a:gd name="connsiteX2" fmla="*/ 166687 w 166687"/>
              <a:gd name="connsiteY2" fmla="*/ 219075 h 219075"/>
              <a:gd name="connsiteX3" fmla="*/ 0 w 166687"/>
              <a:gd name="connsiteY3" fmla="*/ 121444 h 219075"/>
              <a:gd name="connsiteX0" fmla="*/ 75010 w 241697"/>
              <a:gd name="connsiteY0" fmla="*/ 147638 h 245269"/>
              <a:gd name="connsiteX1" fmla="*/ 0 w 241697"/>
              <a:gd name="connsiteY1" fmla="*/ 0 h 245269"/>
              <a:gd name="connsiteX2" fmla="*/ 241697 w 241697"/>
              <a:gd name="connsiteY2" fmla="*/ 245269 h 245269"/>
              <a:gd name="connsiteX3" fmla="*/ 75010 w 241697"/>
              <a:gd name="connsiteY3" fmla="*/ 147638 h 245269"/>
              <a:gd name="connsiteX0" fmla="*/ 75010 w 241697"/>
              <a:gd name="connsiteY0" fmla="*/ 147638 h 245269"/>
              <a:gd name="connsiteX1" fmla="*/ 0 w 241697"/>
              <a:gd name="connsiteY1" fmla="*/ 0 h 245269"/>
              <a:gd name="connsiteX2" fmla="*/ 191691 w 241697"/>
              <a:gd name="connsiteY2" fmla="*/ 57150 h 245269"/>
              <a:gd name="connsiteX3" fmla="*/ 241697 w 241697"/>
              <a:gd name="connsiteY3" fmla="*/ 245269 h 245269"/>
              <a:gd name="connsiteX4" fmla="*/ 75010 w 241697"/>
              <a:gd name="connsiteY4" fmla="*/ 147638 h 245269"/>
              <a:gd name="connsiteX0" fmla="*/ 75010 w 241697"/>
              <a:gd name="connsiteY0" fmla="*/ 155162 h 252793"/>
              <a:gd name="connsiteX1" fmla="*/ 0 w 241697"/>
              <a:gd name="connsiteY1" fmla="*/ 7524 h 252793"/>
              <a:gd name="connsiteX2" fmla="*/ 110728 w 241697"/>
              <a:gd name="connsiteY2" fmla="*/ 21812 h 252793"/>
              <a:gd name="connsiteX3" fmla="*/ 191691 w 241697"/>
              <a:gd name="connsiteY3" fmla="*/ 64674 h 252793"/>
              <a:gd name="connsiteX4" fmla="*/ 241697 w 241697"/>
              <a:gd name="connsiteY4" fmla="*/ 252793 h 252793"/>
              <a:gd name="connsiteX5" fmla="*/ 75010 w 241697"/>
              <a:gd name="connsiteY5" fmla="*/ 155162 h 252793"/>
              <a:gd name="connsiteX0" fmla="*/ 75010 w 241697"/>
              <a:gd name="connsiteY0" fmla="*/ 155162 h 252793"/>
              <a:gd name="connsiteX1" fmla="*/ 105966 w 241697"/>
              <a:gd name="connsiteY1" fmla="*/ 67055 h 252793"/>
              <a:gd name="connsiteX2" fmla="*/ 0 w 241697"/>
              <a:gd name="connsiteY2" fmla="*/ 7524 h 252793"/>
              <a:gd name="connsiteX3" fmla="*/ 110728 w 241697"/>
              <a:gd name="connsiteY3" fmla="*/ 21812 h 252793"/>
              <a:gd name="connsiteX4" fmla="*/ 191691 w 241697"/>
              <a:gd name="connsiteY4" fmla="*/ 64674 h 252793"/>
              <a:gd name="connsiteX5" fmla="*/ 241697 w 241697"/>
              <a:gd name="connsiteY5" fmla="*/ 252793 h 252793"/>
              <a:gd name="connsiteX6" fmla="*/ 75010 w 241697"/>
              <a:gd name="connsiteY6" fmla="*/ 155162 h 252793"/>
              <a:gd name="connsiteX0" fmla="*/ 75010 w 241697"/>
              <a:gd name="connsiteY0" fmla="*/ 155162 h 252793"/>
              <a:gd name="connsiteX1" fmla="*/ 105966 w 241697"/>
              <a:gd name="connsiteY1" fmla="*/ 67055 h 252793"/>
              <a:gd name="connsiteX2" fmla="*/ 0 w 241697"/>
              <a:gd name="connsiteY2" fmla="*/ 7524 h 252793"/>
              <a:gd name="connsiteX3" fmla="*/ 110728 w 241697"/>
              <a:gd name="connsiteY3" fmla="*/ 21812 h 252793"/>
              <a:gd name="connsiteX4" fmla="*/ 191691 w 241697"/>
              <a:gd name="connsiteY4" fmla="*/ 64674 h 252793"/>
              <a:gd name="connsiteX5" fmla="*/ 179784 w 241697"/>
              <a:gd name="connsiteY5" fmla="*/ 164687 h 252793"/>
              <a:gd name="connsiteX6" fmla="*/ 241697 w 241697"/>
              <a:gd name="connsiteY6" fmla="*/ 252793 h 252793"/>
              <a:gd name="connsiteX7" fmla="*/ 75010 w 241697"/>
              <a:gd name="connsiteY7" fmla="*/ 155162 h 252793"/>
              <a:gd name="connsiteX0" fmla="*/ 75010 w 241697"/>
              <a:gd name="connsiteY0" fmla="*/ 155162 h 252793"/>
              <a:gd name="connsiteX1" fmla="*/ 105966 w 241697"/>
              <a:gd name="connsiteY1" fmla="*/ 67055 h 252793"/>
              <a:gd name="connsiteX2" fmla="*/ 0 w 241697"/>
              <a:gd name="connsiteY2" fmla="*/ 7524 h 252793"/>
              <a:gd name="connsiteX3" fmla="*/ 110728 w 241697"/>
              <a:gd name="connsiteY3" fmla="*/ 21812 h 252793"/>
              <a:gd name="connsiteX4" fmla="*/ 191691 w 241697"/>
              <a:gd name="connsiteY4" fmla="*/ 64674 h 252793"/>
              <a:gd name="connsiteX5" fmla="*/ 179784 w 241697"/>
              <a:gd name="connsiteY5" fmla="*/ 164687 h 252793"/>
              <a:gd name="connsiteX6" fmla="*/ 241697 w 241697"/>
              <a:gd name="connsiteY6" fmla="*/ 252793 h 252793"/>
              <a:gd name="connsiteX7" fmla="*/ 160734 w 241697"/>
              <a:gd name="connsiteY7" fmla="*/ 193262 h 252793"/>
              <a:gd name="connsiteX8" fmla="*/ 75010 w 241697"/>
              <a:gd name="connsiteY8" fmla="*/ 155162 h 252793"/>
              <a:gd name="connsiteX0" fmla="*/ 75010 w 251222"/>
              <a:gd name="connsiteY0" fmla="*/ 155162 h 250412"/>
              <a:gd name="connsiteX1" fmla="*/ 105966 w 251222"/>
              <a:gd name="connsiteY1" fmla="*/ 67055 h 250412"/>
              <a:gd name="connsiteX2" fmla="*/ 0 w 251222"/>
              <a:gd name="connsiteY2" fmla="*/ 7524 h 250412"/>
              <a:gd name="connsiteX3" fmla="*/ 110728 w 251222"/>
              <a:gd name="connsiteY3" fmla="*/ 21812 h 250412"/>
              <a:gd name="connsiteX4" fmla="*/ 191691 w 251222"/>
              <a:gd name="connsiteY4" fmla="*/ 64674 h 250412"/>
              <a:gd name="connsiteX5" fmla="*/ 179784 w 251222"/>
              <a:gd name="connsiteY5" fmla="*/ 164687 h 250412"/>
              <a:gd name="connsiteX6" fmla="*/ 251222 w 251222"/>
              <a:gd name="connsiteY6" fmla="*/ 250412 h 250412"/>
              <a:gd name="connsiteX7" fmla="*/ 160734 w 251222"/>
              <a:gd name="connsiteY7" fmla="*/ 193262 h 250412"/>
              <a:gd name="connsiteX8" fmla="*/ 75010 w 251222"/>
              <a:gd name="connsiteY8" fmla="*/ 155162 h 250412"/>
              <a:gd name="connsiteX0" fmla="*/ 75010 w 251463"/>
              <a:gd name="connsiteY0" fmla="*/ 155162 h 254083"/>
              <a:gd name="connsiteX1" fmla="*/ 105966 w 251463"/>
              <a:gd name="connsiteY1" fmla="*/ 67055 h 254083"/>
              <a:gd name="connsiteX2" fmla="*/ 0 w 251463"/>
              <a:gd name="connsiteY2" fmla="*/ 7524 h 254083"/>
              <a:gd name="connsiteX3" fmla="*/ 110728 w 251463"/>
              <a:gd name="connsiteY3" fmla="*/ 21812 h 254083"/>
              <a:gd name="connsiteX4" fmla="*/ 191691 w 251463"/>
              <a:gd name="connsiteY4" fmla="*/ 64674 h 254083"/>
              <a:gd name="connsiteX5" fmla="*/ 179784 w 251463"/>
              <a:gd name="connsiteY5" fmla="*/ 164687 h 254083"/>
              <a:gd name="connsiteX6" fmla="*/ 251222 w 251463"/>
              <a:gd name="connsiteY6" fmla="*/ 250412 h 254083"/>
              <a:gd name="connsiteX7" fmla="*/ 194071 w 251463"/>
              <a:gd name="connsiteY7" fmla="*/ 238505 h 254083"/>
              <a:gd name="connsiteX8" fmla="*/ 160734 w 251463"/>
              <a:gd name="connsiteY8" fmla="*/ 193262 h 254083"/>
              <a:gd name="connsiteX9" fmla="*/ 75010 w 251463"/>
              <a:gd name="connsiteY9" fmla="*/ 155162 h 254083"/>
              <a:gd name="connsiteX0" fmla="*/ 75010 w 251463"/>
              <a:gd name="connsiteY0" fmla="*/ 147855 h 246776"/>
              <a:gd name="connsiteX1" fmla="*/ 105966 w 251463"/>
              <a:gd name="connsiteY1" fmla="*/ 59748 h 246776"/>
              <a:gd name="connsiteX2" fmla="*/ 0 w 251463"/>
              <a:gd name="connsiteY2" fmla="*/ 9742 h 246776"/>
              <a:gd name="connsiteX3" fmla="*/ 110728 w 251463"/>
              <a:gd name="connsiteY3" fmla="*/ 14505 h 246776"/>
              <a:gd name="connsiteX4" fmla="*/ 191691 w 251463"/>
              <a:gd name="connsiteY4" fmla="*/ 57367 h 246776"/>
              <a:gd name="connsiteX5" fmla="*/ 179784 w 251463"/>
              <a:gd name="connsiteY5" fmla="*/ 157380 h 246776"/>
              <a:gd name="connsiteX6" fmla="*/ 251222 w 251463"/>
              <a:gd name="connsiteY6" fmla="*/ 243105 h 246776"/>
              <a:gd name="connsiteX7" fmla="*/ 194071 w 251463"/>
              <a:gd name="connsiteY7" fmla="*/ 231198 h 246776"/>
              <a:gd name="connsiteX8" fmla="*/ 160734 w 251463"/>
              <a:gd name="connsiteY8" fmla="*/ 185955 h 246776"/>
              <a:gd name="connsiteX9" fmla="*/ 75010 w 251463"/>
              <a:gd name="connsiteY9" fmla="*/ 147855 h 246776"/>
              <a:gd name="connsiteX0" fmla="*/ 75010 w 251463"/>
              <a:gd name="connsiteY0" fmla="*/ 147855 h 246776"/>
              <a:gd name="connsiteX1" fmla="*/ 105966 w 251463"/>
              <a:gd name="connsiteY1" fmla="*/ 59748 h 246776"/>
              <a:gd name="connsiteX2" fmla="*/ 0 w 251463"/>
              <a:gd name="connsiteY2" fmla="*/ 9742 h 246776"/>
              <a:gd name="connsiteX3" fmla="*/ 110728 w 251463"/>
              <a:gd name="connsiteY3" fmla="*/ 14505 h 246776"/>
              <a:gd name="connsiteX4" fmla="*/ 191691 w 251463"/>
              <a:gd name="connsiteY4" fmla="*/ 57367 h 246776"/>
              <a:gd name="connsiteX5" fmla="*/ 179784 w 251463"/>
              <a:gd name="connsiteY5" fmla="*/ 157380 h 246776"/>
              <a:gd name="connsiteX6" fmla="*/ 251222 w 251463"/>
              <a:gd name="connsiteY6" fmla="*/ 243105 h 246776"/>
              <a:gd name="connsiteX7" fmla="*/ 194071 w 251463"/>
              <a:gd name="connsiteY7" fmla="*/ 231198 h 246776"/>
              <a:gd name="connsiteX8" fmla="*/ 160734 w 251463"/>
              <a:gd name="connsiteY8" fmla="*/ 185955 h 246776"/>
              <a:gd name="connsiteX9" fmla="*/ 75010 w 251463"/>
              <a:gd name="connsiteY9" fmla="*/ 147855 h 246776"/>
              <a:gd name="connsiteX0" fmla="*/ 75010 w 251463"/>
              <a:gd name="connsiteY0" fmla="*/ 147855 h 246776"/>
              <a:gd name="connsiteX1" fmla="*/ 105966 w 251463"/>
              <a:gd name="connsiteY1" fmla="*/ 59748 h 246776"/>
              <a:gd name="connsiteX2" fmla="*/ 0 w 251463"/>
              <a:gd name="connsiteY2" fmla="*/ 9742 h 246776"/>
              <a:gd name="connsiteX3" fmla="*/ 110728 w 251463"/>
              <a:gd name="connsiteY3" fmla="*/ 14505 h 246776"/>
              <a:gd name="connsiteX4" fmla="*/ 191691 w 251463"/>
              <a:gd name="connsiteY4" fmla="*/ 57367 h 246776"/>
              <a:gd name="connsiteX5" fmla="*/ 179784 w 251463"/>
              <a:gd name="connsiteY5" fmla="*/ 157380 h 246776"/>
              <a:gd name="connsiteX6" fmla="*/ 251222 w 251463"/>
              <a:gd name="connsiteY6" fmla="*/ 243105 h 246776"/>
              <a:gd name="connsiteX7" fmla="*/ 194071 w 251463"/>
              <a:gd name="connsiteY7" fmla="*/ 231198 h 246776"/>
              <a:gd name="connsiteX8" fmla="*/ 160734 w 251463"/>
              <a:gd name="connsiteY8" fmla="*/ 185955 h 246776"/>
              <a:gd name="connsiteX9" fmla="*/ 75010 w 251463"/>
              <a:gd name="connsiteY9" fmla="*/ 147855 h 246776"/>
              <a:gd name="connsiteX0" fmla="*/ 75010 w 251463"/>
              <a:gd name="connsiteY0" fmla="*/ 147855 h 246776"/>
              <a:gd name="connsiteX1" fmla="*/ 105966 w 251463"/>
              <a:gd name="connsiteY1" fmla="*/ 59748 h 246776"/>
              <a:gd name="connsiteX2" fmla="*/ 0 w 251463"/>
              <a:gd name="connsiteY2" fmla="*/ 9742 h 246776"/>
              <a:gd name="connsiteX3" fmla="*/ 110728 w 251463"/>
              <a:gd name="connsiteY3" fmla="*/ 14505 h 246776"/>
              <a:gd name="connsiteX4" fmla="*/ 198835 w 251463"/>
              <a:gd name="connsiteY4" fmla="*/ 62129 h 246776"/>
              <a:gd name="connsiteX5" fmla="*/ 179784 w 251463"/>
              <a:gd name="connsiteY5" fmla="*/ 157380 h 246776"/>
              <a:gd name="connsiteX6" fmla="*/ 251222 w 251463"/>
              <a:gd name="connsiteY6" fmla="*/ 243105 h 246776"/>
              <a:gd name="connsiteX7" fmla="*/ 194071 w 251463"/>
              <a:gd name="connsiteY7" fmla="*/ 231198 h 246776"/>
              <a:gd name="connsiteX8" fmla="*/ 160734 w 251463"/>
              <a:gd name="connsiteY8" fmla="*/ 185955 h 246776"/>
              <a:gd name="connsiteX9" fmla="*/ 75010 w 251463"/>
              <a:gd name="connsiteY9" fmla="*/ 147855 h 246776"/>
              <a:gd name="connsiteX0" fmla="*/ 63103 w 251463"/>
              <a:gd name="connsiteY0" fmla="*/ 154999 h 246776"/>
              <a:gd name="connsiteX1" fmla="*/ 105966 w 251463"/>
              <a:gd name="connsiteY1" fmla="*/ 59748 h 246776"/>
              <a:gd name="connsiteX2" fmla="*/ 0 w 251463"/>
              <a:gd name="connsiteY2" fmla="*/ 9742 h 246776"/>
              <a:gd name="connsiteX3" fmla="*/ 110728 w 251463"/>
              <a:gd name="connsiteY3" fmla="*/ 14505 h 246776"/>
              <a:gd name="connsiteX4" fmla="*/ 198835 w 251463"/>
              <a:gd name="connsiteY4" fmla="*/ 62129 h 246776"/>
              <a:gd name="connsiteX5" fmla="*/ 179784 w 251463"/>
              <a:gd name="connsiteY5" fmla="*/ 157380 h 246776"/>
              <a:gd name="connsiteX6" fmla="*/ 251222 w 251463"/>
              <a:gd name="connsiteY6" fmla="*/ 243105 h 246776"/>
              <a:gd name="connsiteX7" fmla="*/ 194071 w 251463"/>
              <a:gd name="connsiteY7" fmla="*/ 231198 h 246776"/>
              <a:gd name="connsiteX8" fmla="*/ 160734 w 251463"/>
              <a:gd name="connsiteY8" fmla="*/ 185955 h 246776"/>
              <a:gd name="connsiteX9" fmla="*/ 63103 w 251463"/>
              <a:gd name="connsiteY9" fmla="*/ 154999 h 2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463" h="246776">
                <a:moveTo>
                  <a:pt x="63103" y="154999"/>
                </a:moveTo>
                <a:cubicBezTo>
                  <a:pt x="50403" y="129599"/>
                  <a:pt x="121047" y="101816"/>
                  <a:pt x="105966" y="59748"/>
                </a:cubicBezTo>
                <a:lnTo>
                  <a:pt x="0" y="9742"/>
                </a:lnTo>
                <a:cubicBezTo>
                  <a:pt x="4762" y="-10102"/>
                  <a:pt x="78780" y="4980"/>
                  <a:pt x="110728" y="14505"/>
                </a:cubicBezTo>
                <a:cubicBezTo>
                  <a:pt x="142676" y="24030"/>
                  <a:pt x="180182" y="37126"/>
                  <a:pt x="198835" y="62129"/>
                </a:cubicBezTo>
                <a:cubicBezTo>
                  <a:pt x="209154" y="97848"/>
                  <a:pt x="169465" y="121661"/>
                  <a:pt x="179784" y="157380"/>
                </a:cubicBezTo>
                <a:lnTo>
                  <a:pt x="251222" y="243105"/>
                </a:lnTo>
                <a:cubicBezTo>
                  <a:pt x="255191" y="253027"/>
                  <a:pt x="209152" y="240723"/>
                  <a:pt x="194071" y="231198"/>
                </a:cubicBezTo>
                <a:cubicBezTo>
                  <a:pt x="178990" y="221673"/>
                  <a:pt x="182165" y="197464"/>
                  <a:pt x="160734" y="185955"/>
                </a:cubicBezTo>
                <a:lnTo>
                  <a:pt x="63103" y="154999"/>
                </a:lnTo>
                <a:close/>
              </a:path>
            </a:pathLst>
          </a:custGeom>
          <a:solidFill>
            <a:srgbClr val="1525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二等辺三角形 6">
            <a:extLst>
              <a:ext uri="{FF2B5EF4-FFF2-40B4-BE49-F238E27FC236}">
                <a16:creationId xmlns:a16="http://schemas.microsoft.com/office/drawing/2014/main" id="{9E208560-C5E2-489B-B700-CFF3F24D35B9}"/>
              </a:ext>
            </a:extLst>
          </p:cNvPr>
          <p:cNvSpPr/>
          <p:nvPr/>
        </p:nvSpPr>
        <p:spPr>
          <a:xfrm>
            <a:off x="4316941" y="5424489"/>
            <a:ext cx="295538" cy="119234"/>
          </a:xfrm>
          <a:custGeom>
            <a:avLst/>
            <a:gdLst>
              <a:gd name="connsiteX0" fmla="*/ 0 w 361950"/>
              <a:gd name="connsiteY0" fmla="*/ 147637 h 147637"/>
              <a:gd name="connsiteX1" fmla="*/ 283371 w 361950"/>
              <a:gd name="connsiteY1" fmla="*/ 0 h 147637"/>
              <a:gd name="connsiteX2" fmla="*/ 361950 w 361950"/>
              <a:gd name="connsiteY2" fmla="*/ 147637 h 147637"/>
              <a:gd name="connsiteX3" fmla="*/ 0 w 361950"/>
              <a:gd name="connsiteY3" fmla="*/ 147637 h 147637"/>
              <a:gd name="connsiteX0" fmla="*/ 0 w 319087"/>
              <a:gd name="connsiteY0" fmla="*/ 147637 h 147637"/>
              <a:gd name="connsiteX1" fmla="*/ 283371 w 319087"/>
              <a:gd name="connsiteY1" fmla="*/ 0 h 147637"/>
              <a:gd name="connsiteX2" fmla="*/ 319087 w 319087"/>
              <a:gd name="connsiteY2" fmla="*/ 50006 h 147637"/>
              <a:gd name="connsiteX3" fmla="*/ 0 w 319087"/>
              <a:gd name="connsiteY3" fmla="*/ 147637 h 147637"/>
              <a:gd name="connsiteX0" fmla="*/ 0 w 278605"/>
              <a:gd name="connsiteY0" fmla="*/ 111919 h 111919"/>
              <a:gd name="connsiteX1" fmla="*/ 242889 w 278605"/>
              <a:gd name="connsiteY1" fmla="*/ 0 h 111919"/>
              <a:gd name="connsiteX2" fmla="*/ 278605 w 278605"/>
              <a:gd name="connsiteY2" fmla="*/ 50006 h 111919"/>
              <a:gd name="connsiteX3" fmla="*/ 0 w 278605"/>
              <a:gd name="connsiteY3" fmla="*/ 111919 h 111919"/>
              <a:gd name="connsiteX0" fmla="*/ 22824 w 301429"/>
              <a:gd name="connsiteY0" fmla="*/ 111919 h 111919"/>
              <a:gd name="connsiteX1" fmla="*/ 10918 w 301429"/>
              <a:gd name="connsiteY1" fmla="*/ 23812 h 111919"/>
              <a:gd name="connsiteX2" fmla="*/ 265713 w 301429"/>
              <a:gd name="connsiteY2" fmla="*/ 0 h 111919"/>
              <a:gd name="connsiteX3" fmla="*/ 301429 w 301429"/>
              <a:gd name="connsiteY3" fmla="*/ 50006 h 111919"/>
              <a:gd name="connsiteX4" fmla="*/ 22824 w 301429"/>
              <a:gd name="connsiteY4" fmla="*/ 111919 h 111919"/>
              <a:gd name="connsiteX0" fmla="*/ 22824 w 301429"/>
              <a:gd name="connsiteY0" fmla="*/ 111919 h 111919"/>
              <a:gd name="connsiteX1" fmla="*/ 10918 w 301429"/>
              <a:gd name="connsiteY1" fmla="*/ 23812 h 111919"/>
              <a:gd name="connsiteX2" fmla="*/ 222850 w 301429"/>
              <a:gd name="connsiteY2" fmla="*/ 57150 h 111919"/>
              <a:gd name="connsiteX3" fmla="*/ 265713 w 301429"/>
              <a:gd name="connsiteY3" fmla="*/ 0 h 111919"/>
              <a:gd name="connsiteX4" fmla="*/ 301429 w 301429"/>
              <a:gd name="connsiteY4" fmla="*/ 50006 h 111919"/>
              <a:gd name="connsiteX5" fmla="*/ 22824 w 301429"/>
              <a:gd name="connsiteY5" fmla="*/ 111919 h 111919"/>
              <a:gd name="connsiteX0" fmla="*/ 22824 w 301429"/>
              <a:gd name="connsiteY0" fmla="*/ 111919 h 111919"/>
              <a:gd name="connsiteX1" fmla="*/ 10918 w 301429"/>
              <a:gd name="connsiteY1" fmla="*/ 23812 h 111919"/>
              <a:gd name="connsiteX2" fmla="*/ 149031 w 301429"/>
              <a:gd name="connsiteY2" fmla="*/ 11906 h 111919"/>
              <a:gd name="connsiteX3" fmla="*/ 222850 w 301429"/>
              <a:gd name="connsiteY3" fmla="*/ 57150 h 111919"/>
              <a:gd name="connsiteX4" fmla="*/ 265713 w 301429"/>
              <a:gd name="connsiteY4" fmla="*/ 0 h 111919"/>
              <a:gd name="connsiteX5" fmla="*/ 301429 w 301429"/>
              <a:gd name="connsiteY5" fmla="*/ 50006 h 111919"/>
              <a:gd name="connsiteX6" fmla="*/ 22824 w 301429"/>
              <a:gd name="connsiteY6" fmla="*/ 111919 h 111919"/>
              <a:gd name="connsiteX0" fmla="*/ 22824 w 301429"/>
              <a:gd name="connsiteY0" fmla="*/ 111919 h 111919"/>
              <a:gd name="connsiteX1" fmla="*/ 10918 w 301429"/>
              <a:gd name="connsiteY1" fmla="*/ 23812 h 111919"/>
              <a:gd name="connsiteX2" fmla="*/ 149031 w 301429"/>
              <a:gd name="connsiteY2" fmla="*/ 11906 h 111919"/>
              <a:gd name="connsiteX3" fmla="*/ 222850 w 301429"/>
              <a:gd name="connsiteY3" fmla="*/ 57150 h 111919"/>
              <a:gd name="connsiteX4" fmla="*/ 265713 w 301429"/>
              <a:gd name="connsiteY4" fmla="*/ 0 h 111919"/>
              <a:gd name="connsiteX5" fmla="*/ 301429 w 301429"/>
              <a:gd name="connsiteY5" fmla="*/ 50006 h 111919"/>
              <a:gd name="connsiteX6" fmla="*/ 84737 w 301429"/>
              <a:gd name="connsiteY6" fmla="*/ 107156 h 111919"/>
              <a:gd name="connsiteX7" fmla="*/ 22824 w 301429"/>
              <a:gd name="connsiteY7" fmla="*/ 111919 h 111919"/>
              <a:gd name="connsiteX0" fmla="*/ 22824 w 301429"/>
              <a:gd name="connsiteY0" fmla="*/ 111919 h 111919"/>
              <a:gd name="connsiteX1" fmla="*/ 10918 w 301429"/>
              <a:gd name="connsiteY1" fmla="*/ 23812 h 111919"/>
              <a:gd name="connsiteX2" fmla="*/ 149031 w 301429"/>
              <a:gd name="connsiteY2" fmla="*/ 11906 h 111919"/>
              <a:gd name="connsiteX3" fmla="*/ 222850 w 301429"/>
              <a:gd name="connsiteY3" fmla="*/ 57150 h 111919"/>
              <a:gd name="connsiteX4" fmla="*/ 265713 w 301429"/>
              <a:gd name="connsiteY4" fmla="*/ 0 h 111919"/>
              <a:gd name="connsiteX5" fmla="*/ 301429 w 301429"/>
              <a:gd name="connsiteY5" fmla="*/ 50006 h 111919"/>
              <a:gd name="connsiteX6" fmla="*/ 103787 w 301429"/>
              <a:gd name="connsiteY6" fmla="*/ 52387 h 111919"/>
              <a:gd name="connsiteX7" fmla="*/ 84737 w 301429"/>
              <a:gd name="connsiteY7" fmla="*/ 107156 h 111919"/>
              <a:gd name="connsiteX8" fmla="*/ 22824 w 301429"/>
              <a:gd name="connsiteY8" fmla="*/ 111919 h 111919"/>
              <a:gd name="connsiteX0" fmla="*/ 22824 w 301429"/>
              <a:gd name="connsiteY0" fmla="*/ 111919 h 111919"/>
              <a:gd name="connsiteX1" fmla="*/ 10918 w 301429"/>
              <a:gd name="connsiteY1" fmla="*/ 23812 h 111919"/>
              <a:gd name="connsiteX2" fmla="*/ 149031 w 301429"/>
              <a:gd name="connsiteY2" fmla="*/ 11906 h 111919"/>
              <a:gd name="connsiteX3" fmla="*/ 222850 w 301429"/>
              <a:gd name="connsiteY3" fmla="*/ 57150 h 111919"/>
              <a:gd name="connsiteX4" fmla="*/ 265713 w 301429"/>
              <a:gd name="connsiteY4" fmla="*/ 0 h 111919"/>
              <a:gd name="connsiteX5" fmla="*/ 301429 w 301429"/>
              <a:gd name="connsiteY5" fmla="*/ 50006 h 111919"/>
              <a:gd name="connsiteX6" fmla="*/ 146650 w 301429"/>
              <a:gd name="connsiteY6" fmla="*/ 66675 h 111919"/>
              <a:gd name="connsiteX7" fmla="*/ 103787 w 301429"/>
              <a:gd name="connsiteY7" fmla="*/ 52387 h 111919"/>
              <a:gd name="connsiteX8" fmla="*/ 84737 w 301429"/>
              <a:gd name="connsiteY8" fmla="*/ 107156 h 111919"/>
              <a:gd name="connsiteX9" fmla="*/ 22824 w 301429"/>
              <a:gd name="connsiteY9" fmla="*/ 111919 h 111919"/>
              <a:gd name="connsiteX0" fmla="*/ 22824 w 301429"/>
              <a:gd name="connsiteY0" fmla="*/ 111919 h 119167"/>
              <a:gd name="connsiteX1" fmla="*/ 10918 w 301429"/>
              <a:gd name="connsiteY1" fmla="*/ 23812 h 119167"/>
              <a:gd name="connsiteX2" fmla="*/ 149031 w 301429"/>
              <a:gd name="connsiteY2" fmla="*/ 11906 h 119167"/>
              <a:gd name="connsiteX3" fmla="*/ 222850 w 301429"/>
              <a:gd name="connsiteY3" fmla="*/ 57150 h 119167"/>
              <a:gd name="connsiteX4" fmla="*/ 265713 w 301429"/>
              <a:gd name="connsiteY4" fmla="*/ 0 h 119167"/>
              <a:gd name="connsiteX5" fmla="*/ 301429 w 301429"/>
              <a:gd name="connsiteY5" fmla="*/ 50006 h 119167"/>
              <a:gd name="connsiteX6" fmla="*/ 175225 w 301429"/>
              <a:gd name="connsiteY6" fmla="*/ 119062 h 119167"/>
              <a:gd name="connsiteX7" fmla="*/ 146650 w 301429"/>
              <a:gd name="connsiteY7" fmla="*/ 66675 h 119167"/>
              <a:gd name="connsiteX8" fmla="*/ 103787 w 301429"/>
              <a:gd name="connsiteY8" fmla="*/ 52387 h 119167"/>
              <a:gd name="connsiteX9" fmla="*/ 84737 w 301429"/>
              <a:gd name="connsiteY9" fmla="*/ 107156 h 119167"/>
              <a:gd name="connsiteX10" fmla="*/ 22824 w 301429"/>
              <a:gd name="connsiteY10" fmla="*/ 111919 h 119167"/>
              <a:gd name="connsiteX0" fmla="*/ 22824 w 301429"/>
              <a:gd name="connsiteY0" fmla="*/ 111919 h 119234"/>
              <a:gd name="connsiteX1" fmla="*/ 10918 w 301429"/>
              <a:gd name="connsiteY1" fmla="*/ 23812 h 119234"/>
              <a:gd name="connsiteX2" fmla="*/ 149031 w 301429"/>
              <a:gd name="connsiteY2" fmla="*/ 11906 h 119234"/>
              <a:gd name="connsiteX3" fmla="*/ 222850 w 301429"/>
              <a:gd name="connsiteY3" fmla="*/ 57150 h 119234"/>
              <a:gd name="connsiteX4" fmla="*/ 265713 w 301429"/>
              <a:gd name="connsiteY4" fmla="*/ 0 h 119234"/>
              <a:gd name="connsiteX5" fmla="*/ 301429 w 301429"/>
              <a:gd name="connsiteY5" fmla="*/ 50006 h 119234"/>
              <a:gd name="connsiteX6" fmla="*/ 246662 w 301429"/>
              <a:gd name="connsiteY6" fmla="*/ 69056 h 119234"/>
              <a:gd name="connsiteX7" fmla="*/ 175225 w 301429"/>
              <a:gd name="connsiteY7" fmla="*/ 119062 h 119234"/>
              <a:gd name="connsiteX8" fmla="*/ 146650 w 301429"/>
              <a:gd name="connsiteY8" fmla="*/ 66675 h 119234"/>
              <a:gd name="connsiteX9" fmla="*/ 103787 w 301429"/>
              <a:gd name="connsiteY9" fmla="*/ 52387 h 119234"/>
              <a:gd name="connsiteX10" fmla="*/ 84737 w 301429"/>
              <a:gd name="connsiteY10" fmla="*/ 107156 h 119234"/>
              <a:gd name="connsiteX11" fmla="*/ 22824 w 301429"/>
              <a:gd name="connsiteY11" fmla="*/ 111919 h 119234"/>
              <a:gd name="connsiteX0" fmla="*/ 22824 w 296666"/>
              <a:gd name="connsiteY0" fmla="*/ 111919 h 119234"/>
              <a:gd name="connsiteX1" fmla="*/ 10918 w 296666"/>
              <a:gd name="connsiteY1" fmla="*/ 23812 h 119234"/>
              <a:gd name="connsiteX2" fmla="*/ 149031 w 296666"/>
              <a:gd name="connsiteY2" fmla="*/ 11906 h 119234"/>
              <a:gd name="connsiteX3" fmla="*/ 222850 w 296666"/>
              <a:gd name="connsiteY3" fmla="*/ 57150 h 119234"/>
              <a:gd name="connsiteX4" fmla="*/ 265713 w 296666"/>
              <a:gd name="connsiteY4" fmla="*/ 0 h 119234"/>
              <a:gd name="connsiteX5" fmla="*/ 296666 w 296666"/>
              <a:gd name="connsiteY5" fmla="*/ 35718 h 119234"/>
              <a:gd name="connsiteX6" fmla="*/ 246662 w 296666"/>
              <a:gd name="connsiteY6" fmla="*/ 69056 h 119234"/>
              <a:gd name="connsiteX7" fmla="*/ 175225 w 296666"/>
              <a:gd name="connsiteY7" fmla="*/ 119062 h 119234"/>
              <a:gd name="connsiteX8" fmla="*/ 146650 w 296666"/>
              <a:gd name="connsiteY8" fmla="*/ 66675 h 119234"/>
              <a:gd name="connsiteX9" fmla="*/ 103787 w 296666"/>
              <a:gd name="connsiteY9" fmla="*/ 52387 h 119234"/>
              <a:gd name="connsiteX10" fmla="*/ 84737 w 296666"/>
              <a:gd name="connsiteY10" fmla="*/ 107156 h 119234"/>
              <a:gd name="connsiteX11" fmla="*/ 22824 w 296666"/>
              <a:gd name="connsiteY11" fmla="*/ 111919 h 119234"/>
              <a:gd name="connsiteX0" fmla="*/ 22824 w 296666"/>
              <a:gd name="connsiteY0" fmla="*/ 111919 h 119234"/>
              <a:gd name="connsiteX1" fmla="*/ 10918 w 296666"/>
              <a:gd name="connsiteY1" fmla="*/ 28574 h 119234"/>
              <a:gd name="connsiteX2" fmla="*/ 149031 w 296666"/>
              <a:gd name="connsiteY2" fmla="*/ 11906 h 119234"/>
              <a:gd name="connsiteX3" fmla="*/ 222850 w 296666"/>
              <a:gd name="connsiteY3" fmla="*/ 57150 h 119234"/>
              <a:gd name="connsiteX4" fmla="*/ 265713 w 296666"/>
              <a:gd name="connsiteY4" fmla="*/ 0 h 119234"/>
              <a:gd name="connsiteX5" fmla="*/ 296666 w 296666"/>
              <a:gd name="connsiteY5" fmla="*/ 35718 h 119234"/>
              <a:gd name="connsiteX6" fmla="*/ 246662 w 296666"/>
              <a:gd name="connsiteY6" fmla="*/ 69056 h 119234"/>
              <a:gd name="connsiteX7" fmla="*/ 175225 w 296666"/>
              <a:gd name="connsiteY7" fmla="*/ 119062 h 119234"/>
              <a:gd name="connsiteX8" fmla="*/ 146650 w 296666"/>
              <a:gd name="connsiteY8" fmla="*/ 66675 h 119234"/>
              <a:gd name="connsiteX9" fmla="*/ 103787 w 296666"/>
              <a:gd name="connsiteY9" fmla="*/ 52387 h 119234"/>
              <a:gd name="connsiteX10" fmla="*/ 84737 w 296666"/>
              <a:gd name="connsiteY10" fmla="*/ 107156 h 119234"/>
              <a:gd name="connsiteX11" fmla="*/ 22824 w 296666"/>
              <a:gd name="connsiteY11" fmla="*/ 111919 h 119234"/>
              <a:gd name="connsiteX0" fmla="*/ 22830 w 296672"/>
              <a:gd name="connsiteY0" fmla="*/ 111919 h 119234"/>
              <a:gd name="connsiteX1" fmla="*/ 10924 w 296672"/>
              <a:gd name="connsiteY1" fmla="*/ 28574 h 119234"/>
              <a:gd name="connsiteX2" fmla="*/ 149037 w 296672"/>
              <a:gd name="connsiteY2" fmla="*/ 11906 h 119234"/>
              <a:gd name="connsiteX3" fmla="*/ 222856 w 296672"/>
              <a:gd name="connsiteY3" fmla="*/ 57150 h 119234"/>
              <a:gd name="connsiteX4" fmla="*/ 265719 w 296672"/>
              <a:gd name="connsiteY4" fmla="*/ 0 h 119234"/>
              <a:gd name="connsiteX5" fmla="*/ 296672 w 296672"/>
              <a:gd name="connsiteY5" fmla="*/ 35718 h 119234"/>
              <a:gd name="connsiteX6" fmla="*/ 246668 w 296672"/>
              <a:gd name="connsiteY6" fmla="*/ 69056 h 119234"/>
              <a:gd name="connsiteX7" fmla="*/ 175231 w 296672"/>
              <a:gd name="connsiteY7" fmla="*/ 119062 h 119234"/>
              <a:gd name="connsiteX8" fmla="*/ 146656 w 296672"/>
              <a:gd name="connsiteY8" fmla="*/ 66675 h 119234"/>
              <a:gd name="connsiteX9" fmla="*/ 103793 w 296672"/>
              <a:gd name="connsiteY9" fmla="*/ 52387 h 119234"/>
              <a:gd name="connsiteX10" fmla="*/ 84743 w 296672"/>
              <a:gd name="connsiteY10" fmla="*/ 107156 h 119234"/>
              <a:gd name="connsiteX11" fmla="*/ 22830 w 296672"/>
              <a:gd name="connsiteY11" fmla="*/ 111919 h 119234"/>
              <a:gd name="connsiteX0" fmla="*/ 21696 w 295538"/>
              <a:gd name="connsiteY0" fmla="*/ 111919 h 119234"/>
              <a:gd name="connsiteX1" fmla="*/ 9790 w 295538"/>
              <a:gd name="connsiteY1" fmla="*/ 28574 h 119234"/>
              <a:gd name="connsiteX2" fmla="*/ 147903 w 295538"/>
              <a:gd name="connsiteY2" fmla="*/ 11906 h 119234"/>
              <a:gd name="connsiteX3" fmla="*/ 221722 w 295538"/>
              <a:gd name="connsiteY3" fmla="*/ 57150 h 119234"/>
              <a:gd name="connsiteX4" fmla="*/ 264585 w 295538"/>
              <a:gd name="connsiteY4" fmla="*/ 0 h 119234"/>
              <a:gd name="connsiteX5" fmla="*/ 295538 w 295538"/>
              <a:gd name="connsiteY5" fmla="*/ 35718 h 119234"/>
              <a:gd name="connsiteX6" fmla="*/ 245534 w 295538"/>
              <a:gd name="connsiteY6" fmla="*/ 69056 h 119234"/>
              <a:gd name="connsiteX7" fmla="*/ 174097 w 295538"/>
              <a:gd name="connsiteY7" fmla="*/ 119062 h 119234"/>
              <a:gd name="connsiteX8" fmla="*/ 145522 w 295538"/>
              <a:gd name="connsiteY8" fmla="*/ 66675 h 119234"/>
              <a:gd name="connsiteX9" fmla="*/ 102659 w 295538"/>
              <a:gd name="connsiteY9" fmla="*/ 52387 h 119234"/>
              <a:gd name="connsiteX10" fmla="*/ 83609 w 295538"/>
              <a:gd name="connsiteY10" fmla="*/ 107156 h 119234"/>
              <a:gd name="connsiteX11" fmla="*/ 21696 w 295538"/>
              <a:gd name="connsiteY11" fmla="*/ 111919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538" h="119234">
                <a:moveTo>
                  <a:pt x="21696" y="111919"/>
                </a:moveTo>
                <a:cubicBezTo>
                  <a:pt x="5821" y="106364"/>
                  <a:pt x="-11244" y="45243"/>
                  <a:pt x="9790" y="28574"/>
                </a:cubicBezTo>
                <a:cubicBezTo>
                  <a:pt x="27253" y="17858"/>
                  <a:pt x="112581" y="6350"/>
                  <a:pt x="147903" y="11906"/>
                </a:cubicBezTo>
                <a:cubicBezTo>
                  <a:pt x="183225" y="17462"/>
                  <a:pt x="198703" y="65087"/>
                  <a:pt x="221722" y="57150"/>
                </a:cubicBezTo>
                <a:lnTo>
                  <a:pt x="264585" y="0"/>
                </a:lnTo>
                <a:lnTo>
                  <a:pt x="295538" y="35718"/>
                </a:lnTo>
                <a:cubicBezTo>
                  <a:pt x="293950" y="50005"/>
                  <a:pt x="266568" y="57547"/>
                  <a:pt x="245534" y="69056"/>
                </a:cubicBezTo>
                <a:cubicBezTo>
                  <a:pt x="224500" y="80565"/>
                  <a:pt x="192353" y="122237"/>
                  <a:pt x="174097" y="119062"/>
                </a:cubicBezTo>
                <a:cubicBezTo>
                  <a:pt x="155841" y="115887"/>
                  <a:pt x="161000" y="68659"/>
                  <a:pt x="145522" y="66675"/>
                </a:cubicBezTo>
                <a:cubicBezTo>
                  <a:pt x="130044" y="64691"/>
                  <a:pt x="118534" y="43259"/>
                  <a:pt x="102659" y="52387"/>
                </a:cubicBezTo>
                <a:cubicBezTo>
                  <a:pt x="86784" y="61515"/>
                  <a:pt x="99881" y="104775"/>
                  <a:pt x="83609" y="107156"/>
                </a:cubicBezTo>
                <a:cubicBezTo>
                  <a:pt x="62971" y="108744"/>
                  <a:pt x="37571" y="117474"/>
                  <a:pt x="21696" y="111919"/>
                </a:cubicBezTo>
                <a:close/>
              </a:path>
            </a:pathLst>
          </a:custGeom>
          <a:solidFill>
            <a:srgbClr val="14202A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8" name="二等辺三角形 8">
            <a:extLst>
              <a:ext uri="{FF2B5EF4-FFF2-40B4-BE49-F238E27FC236}">
                <a16:creationId xmlns:a16="http://schemas.microsoft.com/office/drawing/2014/main" id="{B6FAD16B-04BD-435A-958D-3B163FBDF4B9}"/>
              </a:ext>
            </a:extLst>
          </p:cNvPr>
          <p:cNvSpPr/>
          <p:nvPr/>
        </p:nvSpPr>
        <p:spPr>
          <a:xfrm>
            <a:off x="4435531" y="5306314"/>
            <a:ext cx="368084" cy="243142"/>
          </a:xfrm>
          <a:custGeom>
            <a:avLst/>
            <a:gdLst>
              <a:gd name="connsiteX0" fmla="*/ 0 w 338137"/>
              <a:gd name="connsiteY0" fmla="*/ 228600 h 228600"/>
              <a:gd name="connsiteX1" fmla="*/ 169069 w 338137"/>
              <a:gd name="connsiteY1" fmla="*/ 0 h 228600"/>
              <a:gd name="connsiteX2" fmla="*/ 338137 w 338137"/>
              <a:gd name="connsiteY2" fmla="*/ 228600 h 228600"/>
              <a:gd name="connsiteX3" fmla="*/ 0 w 338137"/>
              <a:gd name="connsiteY3" fmla="*/ 228600 h 228600"/>
              <a:gd name="connsiteX0" fmla="*/ 26193 w 364330"/>
              <a:gd name="connsiteY0" fmla="*/ 230981 h 230981"/>
              <a:gd name="connsiteX1" fmla="*/ 0 w 364330"/>
              <a:gd name="connsiteY1" fmla="*/ 0 h 230981"/>
              <a:gd name="connsiteX2" fmla="*/ 364330 w 364330"/>
              <a:gd name="connsiteY2" fmla="*/ 230981 h 230981"/>
              <a:gd name="connsiteX3" fmla="*/ 26193 w 364330"/>
              <a:gd name="connsiteY3" fmla="*/ 230981 h 230981"/>
              <a:gd name="connsiteX0" fmla="*/ 126205 w 364330"/>
              <a:gd name="connsiteY0" fmla="*/ 154781 h 230981"/>
              <a:gd name="connsiteX1" fmla="*/ 0 w 364330"/>
              <a:gd name="connsiteY1" fmla="*/ 0 h 230981"/>
              <a:gd name="connsiteX2" fmla="*/ 364330 w 364330"/>
              <a:gd name="connsiteY2" fmla="*/ 230981 h 230981"/>
              <a:gd name="connsiteX3" fmla="*/ 126205 w 364330"/>
              <a:gd name="connsiteY3" fmla="*/ 154781 h 230981"/>
              <a:gd name="connsiteX0" fmla="*/ 126205 w 364330"/>
              <a:gd name="connsiteY0" fmla="*/ 160474 h 236674"/>
              <a:gd name="connsiteX1" fmla="*/ 0 w 364330"/>
              <a:gd name="connsiteY1" fmla="*/ 5693 h 236674"/>
              <a:gd name="connsiteX2" fmla="*/ 88105 w 364330"/>
              <a:gd name="connsiteY2" fmla="*/ 8075 h 236674"/>
              <a:gd name="connsiteX3" fmla="*/ 364330 w 364330"/>
              <a:gd name="connsiteY3" fmla="*/ 236674 h 236674"/>
              <a:gd name="connsiteX4" fmla="*/ 126205 w 364330"/>
              <a:gd name="connsiteY4" fmla="*/ 160474 h 236674"/>
              <a:gd name="connsiteX0" fmla="*/ 126205 w 364330"/>
              <a:gd name="connsiteY0" fmla="*/ 160474 h 236674"/>
              <a:gd name="connsiteX1" fmla="*/ 0 w 364330"/>
              <a:gd name="connsiteY1" fmla="*/ 5693 h 236674"/>
              <a:gd name="connsiteX2" fmla="*/ 88105 w 364330"/>
              <a:gd name="connsiteY2" fmla="*/ 8075 h 236674"/>
              <a:gd name="connsiteX3" fmla="*/ 228599 w 364330"/>
              <a:gd name="connsiteY3" fmla="*/ 96182 h 236674"/>
              <a:gd name="connsiteX4" fmla="*/ 364330 w 364330"/>
              <a:gd name="connsiteY4" fmla="*/ 236674 h 236674"/>
              <a:gd name="connsiteX5" fmla="*/ 126205 w 364330"/>
              <a:gd name="connsiteY5" fmla="*/ 160474 h 236674"/>
              <a:gd name="connsiteX0" fmla="*/ 126205 w 364330"/>
              <a:gd name="connsiteY0" fmla="*/ 160474 h 236674"/>
              <a:gd name="connsiteX1" fmla="*/ 11905 w 364330"/>
              <a:gd name="connsiteY1" fmla="*/ 60463 h 236674"/>
              <a:gd name="connsiteX2" fmla="*/ 0 w 364330"/>
              <a:gd name="connsiteY2" fmla="*/ 5693 h 236674"/>
              <a:gd name="connsiteX3" fmla="*/ 88105 w 364330"/>
              <a:gd name="connsiteY3" fmla="*/ 8075 h 236674"/>
              <a:gd name="connsiteX4" fmla="*/ 228599 w 364330"/>
              <a:gd name="connsiteY4" fmla="*/ 96182 h 236674"/>
              <a:gd name="connsiteX5" fmla="*/ 364330 w 364330"/>
              <a:gd name="connsiteY5" fmla="*/ 236674 h 236674"/>
              <a:gd name="connsiteX6" fmla="*/ 126205 w 364330"/>
              <a:gd name="connsiteY6" fmla="*/ 160474 h 236674"/>
              <a:gd name="connsiteX0" fmla="*/ 126205 w 364330"/>
              <a:gd name="connsiteY0" fmla="*/ 160474 h 236674"/>
              <a:gd name="connsiteX1" fmla="*/ 78580 w 364330"/>
              <a:gd name="connsiteY1" fmla="*/ 81894 h 236674"/>
              <a:gd name="connsiteX2" fmla="*/ 11905 w 364330"/>
              <a:gd name="connsiteY2" fmla="*/ 60463 h 236674"/>
              <a:gd name="connsiteX3" fmla="*/ 0 w 364330"/>
              <a:gd name="connsiteY3" fmla="*/ 5693 h 236674"/>
              <a:gd name="connsiteX4" fmla="*/ 88105 w 364330"/>
              <a:gd name="connsiteY4" fmla="*/ 8075 h 236674"/>
              <a:gd name="connsiteX5" fmla="*/ 228599 w 364330"/>
              <a:gd name="connsiteY5" fmla="*/ 96182 h 236674"/>
              <a:gd name="connsiteX6" fmla="*/ 364330 w 364330"/>
              <a:gd name="connsiteY6" fmla="*/ 236674 h 236674"/>
              <a:gd name="connsiteX7" fmla="*/ 126205 w 364330"/>
              <a:gd name="connsiteY7" fmla="*/ 160474 h 236674"/>
              <a:gd name="connsiteX0" fmla="*/ 126205 w 364330"/>
              <a:gd name="connsiteY0" fmla="*/ 160474 h 236674"/>
              <a:gd name="connsiteX1" fmla="*/ 78580 w 364330"/>
              <a:gd name="connsiteY1" fmla="*/ 81894 h 236674"/>
              <a:gd name="connsiteX2" fmla="*/ 11905 w 364330"/>
              <a:gd name="connsiteY2" fmla="*/ 60463 h 236674"/>
              <a:gd name="connsiteX3" fmla="*/ 0 w 364330"/>
              <a:gd name="connsiteY3" fmla="*/ 5693 h 236674"/>
              <a:gd name="connsiteX4" fmla="*/ 88105 w 364330"/>
              <a:gd name="connsiteY4" fmla="*/ 8075 h 236674"/>
              <a:gd name="connsiteX5" fmla="*/ 228599 w 364330"/>
              <a:gd name="connsiteY5" fmla="*/ 96182 h 236674"/>
              <a:gd name="connsiteX6" fmla="*/ 364330 w 364330"/>
              <a:gd name="connsiteY6" fmla="*/ 236674 h 236674"/>
              <a:gd name="connsiteX7" fmla="*/ 126205 w 364330"/>
              <a:gd name="connsiteY7" fmla="*/ 160474 h 236674"/>
              <a:gd name="connsiteX0" fmla="*/ 126411 w 364536"/>
              <a:gd name="connsiteY0" fmla="*/ 166266 h 242466"/>
              <a:gd name="connsiteX1" fmla="*/ 78786 w 364536"/>
              <a:gd name="connsiteY1" fmla="*/ 87686 h 242466"/>
              <a:gd name="connsiteX2" fmla="*/ 12111 w 364536"/>
              <a:gd name="connsiteY2" fmla="*/ 66255 h 242466"/>
              <a:gd name="connsiteX3" fmla="*/ 206 w 364536"/>
              <a:gd name="connsiteY3" fmla="*/ 11485 h 242466"/>
              <a:gd name="connsiteX4" fmla="*/ 88311 w 364536"/>
              <a:gd name="connsiteY4" fmla="*/ 13867 h 242466"/>
              <a:gd name="connsiteX5" fmla="*/ 228805 w 364536"/>
              <a:gd name="connsiteY5" fmla="*/ 101974 h 242466"/>
              <a:gd name="connsiteX6" fmla="*/ 364536 w 364536"/>
              <a:gd name="connsiteY6" fmla="*/ 242466 h 242466"/>
              <a:gd name="connsiteX7" fmla="*/ 126411 w 364536"/>
              <a:gd name="connsiteY7" fmla="*/ 166266 h 242466"/>
              <a:gd name="connsiteX0" fmla="*/ 129324 w 367449"/>
              <a:gd name="connsiteY0" fmla="*/ 163416 h 239616"/>
              <a:gd name="connsiteX1" fmla="*/ 81699 w 367449"/>
              <a:gd name="connsiteY1" fmla="*/ 84836 h 239616"/>
              <a:gd name="connsiteX2" fmla="*/ 15024 w 367449"/>
              <a:gd name="connsiteY2" fmla="*/ 63405 h 239616"/>
              <a:gd name="connsiteX3" fmla="*/ 3119 w 367449"/>
              <a:gd name="connsiteY3" fmla="*/ 8635 h 239616"/>
              <a:gd name="connsiteX4" fmla="*/ 91224 w 367449"/>
              <a:gd name="connsiteY4" fmla="*/ 11017 h 239616"/>
              <a:gd name="connsiteX5" fmla="*/ 231718 w 367449"/>
              <a:gd name="connsiteY5" fmla="*/ 99124 h 239616"/>
              <a:gd name="connsiteX6" fmla="*/ 367449 w 367449"/>
              <a:gd name="connsiteY6" fmla="*/ 239616 h 239616"/>
              <a:gd name="connsiteX7" fmla="*/ 129324 w 367449"/>
              <a:gd name="connsiteY7" fmla="*/ 163416 h 239616"/>
              <a:gd name="connsiteX0" fmla="*/ 129324 w 367449"/>
              <a:gd name="connsiteY0" fmla="*/ 163416 h 239616"/>
              <a:gd name="connsiteX1" fmla="*/ 81699 w 367449"/>
              <a:gd name="connsiteY1" fmla="*/ 84836 h 239616"/>
              <a:gd name="connsiteX2" fmla="*/ 15024 w 367449"/>
              <a:gd name="connsiteY2" fmla="*/ 63405 h 239616"/>
              <a:gd name="connsiteX3" fmla="*/ 3119 w 367449"/>
              <a:gd name="connsiteY3" fmla="*/ 8635 h 239616"/>
              <a:gd name="connsiteX4" fmla="*/ 91224 w 367449"/>
              <a:gd name="connsiteY4" fmla="*/ 11017 h 239616"/>
              <a:gd name="connsiteX5" fmla="*/ 231718 w 367449"/>
              <a:gd name="connsiteY5" fmla="*/ 99124 h 239616"/>
              <a:gd name="connsiteX6" fmla="*/ 367449 w 367449"/>
              <a:gd name="connsiteY6" fmla="*/ 239616 h 239616"/>
              <a:gd name="connsiteX7" fmla="*/ 253150 w 367449"/>
              <a:gd name="connsiteY7" fmla="*/ 187230 h 239616"/>
              <a:gd name="connsiteX8" fmla="*/ 129324 w 367449"/>
              <a:gd name="connsiteY8" fmla="*/ 163416 h 239616"/>
              <a:gd name="connsiteX0" fmla="*/ 129324 w 377501"/>
              <a:gd name="connsiteY0" fmla="*/ 163416 h 253396"/>
              <a:gd name="connsiteX1" fmla="*/ 81699 w 377501"/>
              <a:gd name="connsiteY1" fmla="*/ 84836 h 253396"/>
              <a:gd name="connsiteX2" fmla="*/ 15024 w 377501"/>
              <a:gd name="connsiteY2" fmla="*/ 63405 h 253396"/>
              <a:gd name="connsiteX3" fmla="*/ 3119 w 377501"/>
              <a:gd name="connsiteY3" fmla="*/ 8635 h 253396"/>
              <a:gd name="connsiteX4" fmla="*/ 91224 w 377501"/>
              <a:gd name="connsiteY4" fmla="*/ 11017 h 253396"/>
              <a:gd name="connsiteX5" fmla="*/ 231718 w 377501"/>
              <a:gd name="connsiteY5" fmla="*/ 99124 h 253396"/>
              <a:gd name="connsiteX6" fmla="*/ 367449 w 377501"/>
              <a:gd name="connsiteY6" fmla="*/ 239616 h 253396"/>
              <a:gd name="connsiteX7" fmla="*/ 253150 w 377501"/>
              <a:gd name="connsiteY7" fmla="*/ 187230 h 253396"/>
              <a:gd name="connsiteX8" fmla="*/ 129324 w 377501"/>
              <a:gd name="connsiteY8" fmla="*/ 163416 h 253396"/>
              <a:gd name="connsiteX0" fmla="*/ 129324 w 368084"/>
              <a:gd name="connsiteY0" fmla="*/ 163416 h 243142"/>
              <a:gd name="connsiteX1" fmla="*/ 81699 w 368084"/>
              <a:gd name="connsiteY1" fmla="*/ 84836 h 243142"/>
              <a:gd name="connsiteX2" fmla="*/ 15024 w 368084"/>
              <a:gd name="connsiteY2" fmla="*/ 63405 h 243142"/>
              <a:gd name="connsiteX3" fmla="*/ 3119 w 368084"/>
              <a:gd name="connsiteY3" fmla="*/ 8635 h 243142"/>
              <a:gd name="connsiteX4" fmla="*/ 91224 w 368084"/>
              <a:gd name="connsiteY4" fmla="*/ 11017 h 243142"/>
              <a:gd name="connsiteX5" fmla="*/ 231718 w 368084"/>
              <a:gd name="connsiteY5" fmla="*/ 99124 h 243142"/>
              <a:gd name="connsiteX6" fmla="*/ 367449 w 368084"/>
              <a:gd name="connsiteY6" fmla="*/ 239616 h 243142"/>
              <a:gd name="connsiteX7" fmla="*/ 253150 w 368084"/>
              <a:gd name="connsiteY7" fmla="*/ 187230 h 243142"/>
              <a:gd name="connsiteX8" fmla="*/ 129324 w 368084"/>
              <a:gd name="connsiteY8" fmla="*/ 163416 h 24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084" h="243142">
                <a:moveTo>
                  <a:pt x="129324" y="163416"/>
                </a:moveTo>
                <a:cubicBezTo>
                  <a:pt x="90034" y="127301"/>
                  <a:pt x="100749" y="101504"/>
                  <a:pt x="81699" y="84836"/>
                </a:cubicBezTo>
                <a:cubicBezTo>
                  <a:pt x="62649" y="68168"/>
                  <a:pt x="26930" y="82455"/>
                  <a:pt x="15024" y="63405"/>
                </a:cubicBezTo>
                <a:cubicBezTo>
                  <a:pt x="11056" y="45148"/>
                  <a:pt x="-7201" y="19749"/>
                  <a:pt x="3119" y="8635"/>
                </a:cubicBezTo>
                <a:cubicBezTo>
                  <a:pt x="13439" y="-2479"/>
                  <a:pt x="53124" y="-4064"/>
                  <a:pt x="91224" y="11017"/>
                </a:cubicBezTo>
                <a:cubicBezTo>
                  <a:pt x="139643" y="49911"/>
                  <a:pt x="183299" y="60230"/>
                  <a:pt x="231718" y="99124"/>
                </a:cubicBezTo>
                <a:cubicBezTo>
                  <a:pt x="276962" y="145955"/>
                  <a:pt x="376974" y="221360"/>
                  <a:pt x="367449" y="239616"/>
                </a:cubicBezTo>
                <a:cubicBezTo>
                  <a:pt x="357924" y="257872"/>
                  <a:pt x="292838" y="199930"/>
                  <a:pt x="253150" y="187230"/>
                </a:cubicBezTo>
                <a:lnTo>
                  <a:pt x="129324" y="163416"/>
                </a:lnTo>
                <a:close/>
              </a:path>
            </a:pathLst>
          </a:custGeom>
          <a:solidFill>
            <a:srgbClr val="12222F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9" name="二等辺三角形 10">
            <a:extLst>
              <a:ext uri="{FF2B5EF4-FFF2-40B4-BE49-F238E27FC236}">
                <a16:creationId xmlns:a16="http://schemas.microsoft.com/office/drawing/2014/main" id="{301FAAD4-C0F5-4BEC-B8A5-30BBE4431E2B}"/>
              </a:ext>
            </a:extLst>
          </p:cNvPr>
          <p:cNvSpPr/>
          <p:nvPr/>
        </p:nvSpPr>
        <p:spPr>
          <a:xfrm>
            <a:off x="4682480" y="5540095"/>
            <a:ext cx="188633" cy="172807"/>
          </a:xfrm>
          <a:custGeom>
            <a:avLst/>
            <a:gdLst>
              <a:gd name="connsiteX0" fmla="*/ 0 w 180975"/>
              <a:gd name="connsiteY0" fmla="*/ 176213 h 176213"/>
              <a:gd name="connsiteX1" fmla="*/ 90488 w 180975"/>
              <a:gd name="connsiteY1" fmla="*/ 0 h 176213"/>
              <a:gd name="connsiteX2" fmla="*/ 180975 w 180975"/>
              <a:gd name="connsiteY2" fmla="*/ 176213 h 176213"/>
              <a:gd name="connsiteX3" fmla="*/ 0 w 180975"/>
              <a:gd name="connsiteY3" fmla="*/ 176213 h 176213"/>
              <a:gd name="connsiteX0" fmla="*/ 0 w 178594"/>
              <a:gd name="connsiteY0" fmla="*/ 176213 h 176213"/>
              <a:gd name="connsiteX1" fmla="*/ 90488 w 178594"/>
              <a:gd name="connsiteY1" fmla="*/ 0 h 176213"/>
              <a:gd name="connsiteX2" fmla="*/ 178594 w 178594"/>
              <a:gd name="connsiteY2" fmla="*/ 147638 h 176213"/>
              <a:gd name="connsiteX3" fmla="*/ 0 w 178594"/>
              <a:gd name="connsiteY3" fmla="*/ 176213 h 176213"/>
              <a:gd name="connsiteX0" fmla="*/ 30955 w 88106"/>
              <a:gd name="connsiteY0" fmla="*/ 135732 h 147638"/>
              <a:gd name="connsiteX1" fmla="*/ 0 w 88106"/>
              <a:gd name="connsiteY1" fmla="*/ 0 h 147638"/>
              <a:gd name="connsiteX2" fmla="*/ 88106 w 88106"/>
              <a:gd name="connsiteY2" fmla="*/ 147638 h 147638"/>
              <a:gd name="connsiteX3" fmla="*/ 30955 w 88106"/>
              <a:gd name="connsiteY3" fmla="*/ 135732 h 147638"/>
              <a:gd name="connsiteX0" fmla="*/ 0 w 173832"/>
              <a:gd name="connsiteY0" fmla="*/ 164307 h 164307"/>
              <a:gd name="connsiteX1" fmla="*/ 85726 w 173832"/>
              <a:gd name="connsiteY1" fmla="*/ 0 h 164307"/>
              <a:gd name="connsiteX2" fmla="*/ 173832 w 173832"/>
              <a:gd name="connsiteY2" fmla="*/ 147638 h 164307"/>
              <a:gd name="connsiteX3" fmla="*/ 0 w 173832"/>
              <a:gd name="connsiteY3" fmla="*/ 164307 h 164307"/>
              <a:gd name="connsiteX0" fmla="*/ 2380 w 176212"/>
              <a:gd name="connsiteY0" fmla="*/ 169069 h 169069"/>
              <a:gd name="connsiteX1" fmla="*/ 0 w 176212"/>
              <a:gd name="connsiteY1" fmla="*/ 0 h 169069"/>
              <a:gd name="connsiteX2" fmla="*/ 176212 w 176212"/>
              <a:gd name="connsiteY2" fmla="*/ 152400 h 169069"/>
              <a:gd name="connsiteX3" fmla="*/ 2380 w 176212"/>
              <a:gd name="connsiteY3" fmla="*/ 169069 h 169069"/>
              <a:gd name="connsiteX0" fmla="*/ 9619 w 183451"/>
              <a:gd name="connsiteY0" fmla="*/ 169380 h 169380"/>
              <a:gd name="connsiteX1" fmla="*/ 47719 w 183451"/>
              <a:gd name="connsiteY1" fmla="*/ 114611 h 169380"/>
              <a:gd name="connsiteX2" fmla="*/ 7239 w 183451"/>
              <a:gd name="connsiteY2" fmla="*/ 311 h 169380"/>
              <a:gd name="connsiteX3" fmla="*/ 183451 w 183451"/>
              <a:gd name="connsiteY3" fmla="*/ 152711 h 169380"/>
              <a:gd name="connsiteX4" fmla="*/ 9619 w 183451"/>
              <a:gd name="connsiteY4" fmla="*/ 169380 h 169380"/>
              <a:gd name="connsiteX0" fmla="*/ 27186 w 201018"/>
              <a:gd name="connsiteY0" fmla="*/ 171124 h 171124"/>
              <a:gd name="connsiteX1" fmla="*/ 65286 w 201018"/>
              <a:gd name="connsiteY1" fmla="*/ 116355 h 171124"/>
              <a:gd name="connsiteX2" fmla="*/ 3375 w 201018"/>
              <a:gd name="connsiteY2" fmla="*/ 78255 h 171124"/>
              <a:gd name="connsiteX3" fmla="*/ 24806 w 201018"/>
              <a:gd name="connsiteY3" fmla="*/ 2055 h 171124"/>
              <a:gd name="connsiteX4" fmla="*/ 201018 w 201018"/>
              <a:gd name="connsiteY4" fmla="*/ 154455 h 171124"/>
              <a:gd name="connsiteX5" fmla="*/ 27186 w 201018"/>
              <a:gd name="connsiteY5" fmla="*/ 171124 h 171124"/>
              <a:gd name="connsiteX0" fmla="*/ 26495 w 200327"/>
              <a:gd name="connsiteY0" fmla="*/ 169291 h 169291"/>
              <a:gd name="connsiteX1" fmla="*/ 64595 w 200327"/>
              <a:gd name="connsiteY1" fmla="*/ 114522 h 169291"/>
              <a:gd name="connsiteX2" fmla="*/ 2684 w 200327"/>
              <a:gd name="connsiteY2" fmla="*/ 76422 h 169291"/>
              <a:gd name="connsiteX3" fmla="*/ 24115 w 200327"/>
              <a:gd name="connsiteY3" fmla="*/ 222 h 169291"/>
              <a:gd name="connsiteX4" fmla="*/ 119365 w 200327"/>
              <a:gd name="connsiteY4" fmla="*/ 107378 h 169291"/>
              <a:gd name="connsiteX5" fmla="*/ 200327 w 200327"/>
              <a:gd name="connsiteY5" fmla="*/ 152622 h 169291"/>
              <a:gd name="connsiteX6" fmla="*/ 26495 w 200327"/>
              <a:gd name="connsiteY6" fmla="*/ 169291 h 169291"/>
              <a:gd name="connsiteX0" fmla="*/ 25250 w 199082"/>
              <a:gd name="connsiteY0" fmla="*/ 169692 h 169692"/>
              <a:gd name="connsiteX1" fmla="*/ 63350 w 199082"/>
              <a:gd name="connsiteY1" fmla="*/ 114923 h 169692"/>
              <a:gd name="connsiteX2" fmla="*/ 1439 w 199082"/>
              <a:gd name="connsiteY2" fmla="*/ 76823 h 169692"/>
              <a:gd name="connsiteX3" fmla="*/ 22870 w 199082"/>
              <a:gd name="connsiteY3" fmla="*/ 623 h 169692"/>
              <a:gd name="connsiteX4" fmla="*/ 80020 w 199082"/>
              <a:gd name="connsiteY4" fmla="*/ 45867 h 169692"/>
              <a:gd name="connsiteX5" fmla="*/ 118120 w 199082"/>
              <a:gd name="connsiteY5" fmla="*/ 107779 h 169692"/>
              <a:gd name="connsiteX6" fmla="*/ 199082 w 199082"/>
              <a:gd name="connsiteY6" fmla="*/ 153023 h 169692"/>
              <a:gd name="connsiteX7" fmla="*/ 25250 w 199082"/>
              <a:gd name="connsiteY7" fmla="*/ 169692 h 169692"/>
              <a:gd name="connsiteX0" fmla="*/ 25250 w 199082"/>
              <a:gd name="connsiteY0" fmla="*/ 169692 h 169692"/>
              <a:gd name="connsiteX1" fmla="*/ 63350 w 199082"/>
              <a:gd name="connsiteY1" fmla="*/ 114923 h 169692"/>
              <a:gd name="connsiteX2" fmla="*/ 1439 w 199082"/>
              <a:gd name="connsiteY2" fmla="*/ 76823 h 169692"/>
              <a:gd name="connsiteX3" fmla="*/ 22870 w 199082"/>
              <a:gd name="connsiteY3" fmla="*/ 623 h 169692"/>
              <a:gd name="connsiteX4" fmla="*/ 80020 w 199082"/>
              <a:gd name="connsiteY4" fmla="*/ 45867 h 169692"/>
              <a:gd name="connsiteX5" fmla="*/ 118120 w 199082"/>
              <a:gd name="connsiteY5" fmla="*/ 107779 h 169692"/>
              <a:gd name="connsiteX6" fmla="*/ 199082 w 199082"/>
              <a:gd name="connsiteY6" fmla="*/ 153023 h 169692"/>
              <a:gd name="connsiteX7" fmla="*/ 25250 w 199082"/>
              <a:gd name="connsiteY7" fmla="*/ 169692 h 169692"/>
              <a:gd name="connsiteX0" fmla="*/ 25250 w 199082"/>
              <a:gd name="connsiteY0" fmla="*/ 169692 h 175054"/>
              <a:gd name="connsiteX1" fmla="*/ 63350 w 199082"/>
              <a:gd name="connsiteY1" fmla="*/ 114923 h 175054"/>
              <a:gd name="connsiteX2" fmla="*/ 1439 w 199082"/>
              <a:gd name="connsiteY2" fmla="*/ 76823 h 175054"/>
              <a:gd name="connsiteX3" fmla="*/ 22870 w 199082"/>
              <a:gd name="connsiteY3" fmla="*/ 623 h 175054"/>
              <a:gd name="connsiteX4" fmla="*/ 80020 w 199082"/>
              <a:gd name="connsiteY4" fmla="*/ 45867 h 175054"/>
              <a:gd name="connsiteX5" fmla="*/ 118120 w 199082"/>
              <a:gd name="connsiteY5" fmla="*/ 107779 h 175054"/>
              <a:gd name="connsiteX6" fmla="*/ 199082 w 199082"/>
              <a:gd name="connsiteY6" fmla="*/ 153023 h 175054"/>
              <a:gd name="connsiteX7" fmla="*/ 96688 w 199082"/>
              <a:gd name="connsiteY7" fmla="*/ 172073 h 175054"/>
              <a:gd name="connsiteX8" fmla="*/ 25250 w 199082"/>
              <a:gd name="connsiteY8" fmla="*/ 169692 h 175054"/>
              <a:gd name="connsiteX0" fmla="*/ 25250 w 199082"/>
              <a:gd name="connsiteY0" fmla="*/ 169692 h 175054"/>
              <a:gd name="connsiteX1" fmla="*/ 63350 w 199082"/>
              <a:gd name="connsiteY1" fmla="*/ 114923 h 175054"/>
              <a:gd name="connsiteX2" fmla="*/ 1439 w 199082"/>
              <a:gd name="connsiteY2" fmla="*/ 76823 h 175054"/>
              <a:gd name="connsiteX3" fmla="*/ 22870 w 199082"/>
              <a:gd name="connsiteY3" fmla="*/ 623 h 175054"/>
              <a:gd name="connsiteX4" fmla="*/ 80020 w 199082"/>
              <a:gd name="connsiteY4" fmla="*/ 45867 h 175054"/>
              <a:gd name="connsiteX5" fmla="*/ 118120 w 199082"/>
              <a:gd name="connsiteY5" fmla="*/ 107779 h 175054"/>
              <a:gd name="connsiteX6" fmla="*/ 199082 w 199082"/>
              <a:gd name="connsiteY6" fmla="*/ 153023 h 175054"/>
              <a:gd name="connsiteX7" fmla="*/ 96688 w 199082"/>
              <a:gd name="connsiteY7" fmla="*/ 172073 h 175054"/>
              <a:gd name="connsiteX8" fmla="*/ 25250 w 199082"/>
              <a:gd name="connsiteY8" fmla="*/ 169692 h 175054"/>
              <a:gd name="connsiteX0" fmla="*/ 25250 w 199082"/>
              <a:gd name="connsiteY0" fmla="*/ 169692 h 175054"/>
              <a:gd name="connsiteX1" fmla="*/ 63350 w 199082"/>
              <a:gd name="connsiteY1" fmla="*/ 114923 h 175054"/>
              <a:gd name="connsiteX2" fmla="*/ 1439 w 199082"/>
              <a:gd name="connsiteY2" fmla="*/ 76823 h 175054"/>
              <a:gd name="connsiteX3" fmla="*/ 22870 w 199082"/>
              <a:gd name="connsiteY3" fmla="*/ 623 h 175054"/>
              <a:gd name="connsiteX4" fmla="*/ 80020 w 199082"/>
              <a:gd name="connsiteY4" fmla="*/ 45867 h 175054"/>
              <a:gd name="connsiteX5" fmla="*/ 118120 w 199082"/>
              <a:gd name="connsiteY5" fmla="*/ 107779 h 175054"/>
              <a:gd name="connsiteX6" fmla="*/ 199082 w 199082"/>
              <a:gd name="connsiteY6" fmla="*/ 153023 h 175054"/>
              <a:gd name="connsiteX7" fmla="*/ 96688 w 199082"/>
              <a:gd name="connsiteY7" fmla="*/ 172073 h 175054"/>
              <a:gd name="connsiteX8" fmla="*/ 25250 w 199082"/>
              <a:gd name="connsiteY8" fmla="*/ 169692 h 175054"/>
              <a:gd name="connsiteX0" fmla="*/ 25250 w 200180"/>
              <a:gd name="connsiteY0" fmla="*/ 169692 h 175054"/>
              <a:gd name="connsiteX1" fmla="*/ 63350 w 200180"/>
              <a:gd name="connsiteY1" fmla="*/ 114923 h 175054"/>
              <a:gd name="connsiteX2" fmla="*/ 1439 w 200180"/>
              <a:gd name="connsiteY2" fmla="*/ 76823 h 175054"/>
              <a:gd name="connsiteX3" fmla="*/ 22870 w 200180"/>
              <a:gd name="connsiteY3" fmla="*/ 623 h 175054"/>
              <a:gd name="connsiteX4" fmla="*/ 80020 w 200180"/>
              <a:gd name="connsiteY4" fmla="*/ 45867 h 175054"/>
              <a:gd name="connsiteX5" fmla="*/ 118120 w 200180"/>
              <a:gd name="connsiteY5" fmla="*/ 107779 h 175054"/>
              <a:gd name="connsiteX6" fmla="*/ 199082 w 200180"/>
              <a:gd name="connsiteY6" fmla="*/ 153023 h 175054"/>
              <a:gd name="connsiteX7" fmla="*/ 149075 w 200180"/>
              <a:gd name="connsiteY7" fmla="*/ 164929 h 175054"/>
              <a:gd name="connsiteX8" fmla="*/ 96688 w 200180"/>
              <a:gd name="connsiteY8" fmla="*/ 172073 h 175054"/>
              <a:gd name="connsiteX9" fmla="*/ 25250 w 200180"/>
              <a:gd name="connsiteY9" fmla="*/ 169692 h 175054"/>
              <a:gd name="connsiteX0" fmla="*/ 25250 w 188633"/>
              <a:gd name="connsiteY0" fmla="*/ 169692 h 175054"/>
              <a:gd name="connsiteX1" fmla="*/ 63350 w 188633"/>
              <a:gd name="connsiteY1" fmla="*/ 114923 h 175054"/>
              <a:gd name="connsiteX2" fmla="*/ 1439 w 188633"/>
              <a:gd name="connsiteY2" fmla="*/ 76823 h 175054"/>
              <a:gd name="connsiteX3" fmla="*/ 22870 w 188633"/>
              <a:gd name="connsiteY3" fmla="*/ 623 h 175054"/>
              <a:gd name="connsiteX4" fmla="*/ 80020 w 188633"/>
              <a:gd name="connsiteY4" fmla="*/ 45867 h 175054"/>
              <a:gd name="connsiteX5" fmla="*/ 118120 w 188633"/>
              <a:gd name="connsiteY5" fmla="*/ 107779 h 175054"/>
              <a:gd name="connsiteX6" fmla="*/ 187176 w 188633"/>
              <a:gd name="connsiteY6" fmla="*/ 133973 h 175054"/>
              <a:gd name="connsiteX7" fmla="*/ 149075 w 188633"/>
              <a:gd name="connsiteY7" fmla="*/ 164929 h 175054"/>
              <a:gd name="connsiteX8" fmla="*/ 96688 w 188633"/>
              <a:gd name="connsiteY8" fmla="*/ 172073 h 175054"/>
              <a:gd name="connsiteX9" fmla="*/ 25250 w 188633"/>
              <a:gd name="connsiteY9" fmla="*/ 169692 h 175054"/>
              <a:gd name="connsiteX0" fmla="*/ 13344 w 188633"/>
              <a:gd name="connsiteY0" fmla="*/ 148260 h 172357"/>
              <a:gd name="connsiteX1" fmla="*/ 63350 w 188633"/>
              <a:gd name="connsiteY1" fmla="*/ 114923 h 172357"/>
              <a:gd name="connsiteX2" fmla="*/ 1439 w 188633"/>
              <a:gd name="connsiteY2" fmla="*/ 76823 h 172357"/>
              <a:gd name="connsiteX3" fmla="*/ 22870 w 188633"/>
              <a:gd name="connsiteY3" fmla="*/ 623 h 172357"/>
              <a:gd name="connsiteX4" fmla="*/ 80020 w 188633"/>
              <a:gd name="connsiteY4" fmla="*/ 45867 h 172357"/>
              <a:gd name="connsiteX5" fmla="*/ 118120 w 188633"/>
              <a:gd name="connsiteY5" fmla="*/ 107779 h 172357"/>
              <a:gd name="connsiteX6" fmla="*/ 187176 w 188633"/>
              <a:gd name="connsiteY6" fmla="*/ 133973 h 172357"/>
              <a:gd name="connsiteX7" fmla="*/ 149075 w 188633"/>
              <a:gd name="connsiteY7" fmla="*/ 164929 h 172357"/>
              <a:gd name="connsiteX8" fmla="*/ 96688 w 188633"/>
              <a:gd name="connsiteY8" fmla="*/ 172073 h 172357"/>
              <a:gd name="connsiteX9" fmla="*/ 13344 w 188633"/>
              <a:gd name="connsiteY9" fmla="*/ 148260 h 172357"/>
              <a:gd name="connsiteX0" fmla="*/ 13344 w 188633"/>
              <a:gd name="connsiteY0" fmla="*/ 148302 h 172399"/>
              <a:gd name="connsiteX1" fmla="*/ 63350 w 188633"/>
              <a:gd name="connsiteY1" fmla="*/ 114965 h 172399"/>
              <a:gd name="connsiteX2" fmla="*/ 1439 w 188633"/>
              <a:gd name="connsiteY2" fmla="*/ 76865 h 172399"/>
              <a:gd name="connsiteX3" fmla="*/ 22870 w 188633"/>
              <a:gd name="connsiteY3" fmla="*/ 665 h 172399"/>
              <a:gd name="connsiteX4" fmla="*/ 96689 w 188633"/>
              <a:gd name="connsiteY4" fmla="*/ 43527 h 172399"/>
              <a:gd name="connsiteX5" fmla="*/ 118120 w 188633"/>
              <a:gd name="connsiteY5" fmla="*/ 107821 h 172399"/>
              <a:gd name="connsiteX6" fmla="*/ 187176 w 188633"/>
              <a:gd name="connsiteY6" fmla="*/ 134015 h 172399"/>
              <a:gd name="connsiteX7" fmla="*/ 149075 w 188633"/>
              <a:gd name="connsiteY7" fmla="*/ 164971 h 172399"/>
              <a:gd name="connsiteX8" fmla="*/ 96688 w 188633"/>
              <a:gd name="connsiteY8" fmla="*/ 172115 h 172399"/>
              <a:gd name="connsiteX9" fmla="*/ 13344 w 188633"/>
              <a:gd name="connsiteY9" fmla="*/ 148302 h 172399"/>
              <a:gd name="connsiteX0" fmla="*/ 13344 w 188633"/>
              <a:gd name="connsiteY0" fmla="*/ 148710 h 172807"/>
              <a:gd name="connsiteX1" fmla="*/ 63350 w 188633"/>
              <a:gd name="connsiteY1" fmla="*/ 115373 h 172807"/>
              <a:gd name="connsiteX2" fmla="*/ 1439 w 188633"/>
              <a:gd name="connsiteY2" fmla="*/ 77273 h 172807"/>
              <a:gd name="connsiteX3" fmla="*/ 22870 w 188633"/>
              <a:gd name="connsiteY3" fmla="*/ 1073 h 172807"/>
              <a:gd name="connsiteX4" fmla="*/ 96689 w 188633"/>
              <a:gd name="connsiteY4" fmla="*/ 43935 h 172807"/>
              <a:gd name="connsiteX5" fmla="*/ 118120 w 188633"/>
              <a:gd name="connsiteY5" fmla="*/ 108229 h 172807"/>
              <a:gd name="connsiteX6" fmla="*/ 187176 w 188633"/>
              <a:gd name="connsiteY6" fmla="*/ 134423 h 172807"/>
              <a:gd name="connsiteX7" fmla="*/ 149075 w 188633"/>
              <a:gd name="connsiteY7" fmla="*/ 165379 h 172807"/>
              <a:gd name="connsiteX8" fmla="*/ 96688 w 188633"/>
              <a:gd name="connsiteY8" fmla="*/ 172523 h 172807"/>
              <a:gd name="connsiteX9" fmla="*/ 13344 w 188633"/>
              <a:gd name="connsiteY9" fmla="*/ 148710 h 172807"/>
              <a:gd name="connsiteX0" fmla="*/ 13344 w 188633"/>
              <a:gd name="connsiteY0" fmla="*/ 148710 h 172807"/>
              <a:gd name="connsiteX1" fmla="*/ 63350 w 188633"/>
              <a:gd name="connsiteY1" fmla="*/ 115373 h 172807"/>
              <a:gd name="connsiteX2" fmla="*/ 1439 w 188633"/>
              <a:gd name="connsiteY2" fmla="*/ 77273 h 172807"/>
              <a:gd name="connsiteX3" fmla="*/ 22870 w 188633"/>
              <a:gd name="connsiteY3" fmla="*/ 1073 h 172807"/>
              <a:gd name="connsiteX4" fmla="*/ 96689 w 188633"/>
              <a:gd name="connsiteY4" fmla="*/ 43935 h 172807"/>
              <a:gd name="connsiteX5" fmla="*/ 141933 w 188633"/>
              <a:gd name="connsiteY5" fmla="*/ 112991 h 172807"/>
              <a:gd name="connsiteX6" fmla="*/ 187176 w 188633"/>
              <a:gd name="connsiteY6" fmla="*/ 134423 h 172807"/>
              <a:gd name="connsiteX7" fmla="*/ 149075 w 188633"/>
              <a:gd name="connsiteY7" fmla="*/ 165379 h 172807"/>
              <a:gd name="connsiteX8" fmla="*/ 96688 w 188633"/>
              <a:gd name="connsiteY8" fmla="*/ 172523 h 172807"/>
              <a:gd name="connsiteX9" fmla="*/ 13344 w 188633"/>
              <a:gd name="connsiteY9" fmla="*/ 148710 h 172807"/>
              <a:gd name="connsiteX0" fmla="*/ 13344 w 188633"/>
              <a:gd name="connsiteY0" fmla="*/ 148710 h 172807"/>
              <a:gd name="connsiteX1" fmla="*/ 63350 w 188633"/>
              <a:gd name="connsiteY1" fmla="*/ 115373 h 172807"/>
              <a:gd name="connsiteX2" fmla="*/ 1439 w 188633"/>
              <a:gd name="connsiteY2" fmla="*/ 77273 h 172807"/>
              <a:gd name="connsiteX3" fmla="*/ 22870 w 188633"/>
              <a:gd name="connsiteY3" fmla="*/ 1073 h 172807"/>
              <a:gd name="connsiteX4" fmla="*/ 96689 w 188633"/>
              <a:gd name="connsiteY4" fmla="*/ 43935 h 172807"/>
              <a:gd name="connsiteX5" fmla="*/ 141933 w 188633"/>
              <a:gd name="connsiteY5" fmla="*/ 112991 h 172807"/>
              <a:gd name="connsiteX6" fmla="*/ 187176 w 188633"/>
              <a:gd name="connsiteY6" fmla="*/ 134423 h 172807"/>
              <a:gd name="connsiteX7" fmla="*/ 149075 w 188633"/>
              <a:gd name="connsiteY7" fmla="*/ 165379 h 172807"/>
              <a:gd name="connsiteX8" fmla="*/ 96688 w 188633"/>
              <a:gd name="connsiteY8" fmla="*/ 172523 h 172807"/>
              <a:gd name="connsiteX9" fmla="*/ 13344 w 188633"/>
              <a:gd name="connsiteY9" fmla="*/ 148710 h 1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633" h="172807">
                <a:moveTo>
                  <a:pt x="13344" y="148710"/>
                </a:moveTo>
                <a:cubicBezTo>
                  <a:pt x="-16025" y="142360"/>
                  <a:pt x="63747" y="143551"/>
                  <a:pt x="63350" y="115373"/>
                </a:cubicBezTo>
                <a:cubicBezTo>
                  <a:pt x="65732" y="97514"/>
                  <a:pt x="8186" y="96323"/>
                  <a:pt x="1439" y="77273"/>
                </a:cubicBezTo>
                <a:cubicBezTo>
                  <a:pt x="-5308" y="58223"/>
                  <a:pt x="13345" y="6629"/>
                  <a:pt x="22870" y="1073"/>
                </a:cubicBezTo>
                <a:cubicBezTo>
                  <a:pt x="32395" y="-4483"/>
                  <a:pt x="80814" y="11788"/>
                  <a:pt x="96689" y="43935"/>
                </a:cubicBezTo>
                <a:cubicBezTo>
                  <a:pt x="112564" y="61794"/>
                  <a:pt x="130424" y="85210"/>
                  <a:pt x="141933" y="112991"/>
                </a:cubicBezTo>
                <a:cubicBezTo>
                  <a:pt x="168920" y="128072"/>
                  <a:pt x="169714" y="105054"/>
                  <a:pt x="187176" y="134423"/>
                </a:cubicBezTo>
                <a:cubicBezTo>
                  <a:pt x="195510" y="143551"/>
                  <a:pt x="166141" y="162204"/>
                  <a:pt x="149075" y="165379"/>
                </a:cubicBezTo>
                <a:cubicBezTo>
                  <a:pt x="132009" y="168554"/>
                  <a:pt x="120500" y="171332"/>
                  <a:pt x="96688" y="172523"/>
                </a:cubicBezTo>
                <a:cubicBezTo>
                  <a:pt x="67716" y="175301"/>
                  <a:pt x="21679" y="157044"/>
                  <a:pt x="13344" y="148710"/>
                </a:cubicBezTo>
                <a:close/>
              </a:path>
            </a:pathLst>
          </a:custGeom>
          <a:solidFill>
            <a:srgbClr val="13202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0" name="二等辺三角形 2">
            <a:extLst>
              <a:ext uri="{FF2B5EF4-FFF2-40B4-BE49-F238E27FC236}">
                <a16:creationId xmlns:a16="http://schemas.microsoft.com/office/drawing/2014/main" id="{CDF5D883-5FDD-4331-B99F-CB5C0F7184BF}"/>
              </a:ext>
            </a:extLst>
          </p:cNvPr>
          <p:cNvSpPr/>
          <p:nvPr/>
        </p:nvSpPr>
        <p:spPr>
          <a:xfrm>
            <a:off x="4845845" y="5387435"/>
            <a:ext cx="380999" cy="303751"/>
          </a:xfrm>
          <a:custGeom>
            <a:avLst/>
            <a:gdLst>
              <a:gd name="connsiteX0" fmla="*/ 0 w 142875"/>
              <a:gd name="connsiteY0" fmla="*/ 100012 h 100012"/>
              <a:gd name="connsiteX1" fmla="*/ 71438 w 142875"/>
              <a:gd name="connsiteY1" fmla="*/ 0 h 100012"/>
              <a:gd name="connsiteX2" fmla="*/ 142875 w 142875"/>
              <a:gd name="connsiteY2" fmla="*/ 100012 h 100012"/>
              <a:gd name="connsiteX3" fmla="*/ 0 w 142875"/>
              <a:gd name="connsiteY3" fmla="*/ 100012 h 100012"/>
              <a:gd name="connsiteX0" fmla="*/ 0 w 221457"/>
              <a:gd name="connsiteY0" fmla="*/ 100012 h 233362"/>
              <a:gd name="connsiteX1" fmla="*/ 71438 w 221457"/>
              <a:gd name="connsiteY1" fmla="*/ 0 h 233362"/>
              <a:gd name="connsiteX2" fmla="*/ 221457 w 221457"/>
              <a:gd name="connsiteY2" fmla="*/ 233362 h 233362"/>
              <a:gd name="connsiteX3" fmla="*/ 0 w 221457"/>
              <a:gd name="connsiteY3" fmla="*/ 100012 h 233362"/>
              <a:gd name="connsiteX0" fmla="*/ 35718 w 150019"/>
              <a:gd name="connsiteY0" fmla="*/ 278605 h 278605"/>
              <a:gd name="connsiteX1" fmla="*/ 0 w 150019"/>
              <a:gd name="connsiteY1" fmla="*/ 0 h 278605"/>
              <a:gd name="connsiteX2" fmla="*/ 150019 w 150019"/>
              <a:gd name="connsiteY2" fmla="*/ 233362 h 278605"/>
              <a:gd name="connsiteX3" fmla="*/ 35718 w 150019"/>
              <a:gd name="connsiteY3" fmla="*/ 278605 h 278605"/>
              <a:gd name="connsiteX0" fmla="*/ 161924 w 276225"/>
              <a:gd name="connsiteY0" fmla="*/ 302418 h 302418"/>
              <a:gd name="connsiteX1" fmla="*/ 0 w 276225"/>
              <a:gd name="connsiteY1" fmla="*/ 0 h 302418"/>
              <a:gd name="connsiteX2" fmla="*/ 276225 w 276225"/>
              <a:gd name="connsiteY2" fmla="*/ 257175 h 302418"/>
              <a:gd name="connsiteX3" fmla="*/ 161924 w 276225"/>
              <a:gd name="connsiteY3" fmla="*/ 302418 h 302418"/>
              <a:gd name="connsiteX0" fmla="*/ 161924 w 276225"/>
              <a:gd name="connsiteY0" fmla="*/ 302418 h 302418"/>
              <a:gd name="connsiteX1" fmla="*/ 0 w 276225"/>
              <a:gd name="connsiteY1" fmla="*/ 0 h 302418"/>
              <a:gd name="connsiteX2" fmla="*/ 207168 w 276225"/>
              <a:gd name="connsiteY2" fmla="*/ 138113 h 302418"/>
              <a:gd name="connsiteX3" fmla="*/ 276225 w 276225"/>
              <a:gd name="connsiteY3" fmla="*/ 257175 h 302418"/>
              <a:gd name="connsiteX4" fmla="*/ 161924 w 276225"/>
              <a:gd name="connsiteY4" fmla="*/ 302418 h 302418"/>
              <a:gd name="connsiteX0" fmla="*/ 161924 w 276225"/>
              <a:gd name="connsiteY0" fmla="*/ 302418 h 302418"/>
              <a:gd name="connsiteX1" fmla="*/ 126205 w 276225"/>
              <a:gd name="connsiteY1" fmla="*/ 190500 h 302418"/>
              <a:gd name="connsiteX2" fmla="*/ 0 w 276225"/>
              <a:gd name="connsiteY2" fmla="*/ 0 h 302418"/>
              <a:gd name="connsiteX3" fmla="*/ 207168 w 276225"/>
              <a:gd name="connsiteY3" fmla="*/ 138113 h 302418"/>
              <a:gd name="connsiteX4" fmla="*/ 276225 w 276225"/>
              <a:gd name="connsiteY4" fmla="*/ 257175 h 302418"/>
              <a:gd name="connsiteX5" fmla="*/ 161924 w 276225"/>
              <a:gd name="connsiteY5" fmla="*/ 302418 h 302418"/>
              <a:gd name="connsiteX0" fmla="*/ 161924 w 276225"/>
              <a:gd name="connsiteY0" fmla="*/ 302418 h 302418"/>
              <a:gd name="connsiteX1" fmla="*/ 126205 w 276225"/>
              <a:gd name="connsiteY1" fmla="*/ 190500 h 302418"/>
              <a:gd name="connsiteX2" fmla="*/ 64293 w 276225"/>
              <a:gd name="connsiteY2" fmla="*/ 126206 h 302418"/>
              <a:gd name="connsiteX3" fmla="*/ 0 w 276225"/>
              <a:gd name="connsiteY3" fmla="*/ 0 h 302418"/>
              <a:gd name="connsiteX4" fmla="*/ 207168 w 276225"/>
              <a:gd name="connsiteY4" fmla="*/ 138113 h 302418"/>
              <a:gd name="connsiteX5" fmla="*/ 276225 w 276225"/>
              <a:gd name="connsiteY5" fmla="*/ 257175 h 302418"/>
              <a:gd name="connsiteX6" fmla="*/ 161924 w 276225"/>
              <a:gd name="connsiteY6" fmla="*/ 302418 h 302418"/>
              <a:gd name="connsiteX0" fmla="*/ 178594 w 292895"/>
              <a:gd name="connsiteY0" fmla="*/ 302418 h 302418"/>
              <a:gd name="connsiteX1" fmla="*/ 142875 w 292895"/>
              <a:gd name="connsiteY1" fmla="*/ 190500 h 302418"/>
              <a:gd name="connsiteX2" fmla="*/ 80963 w 292895"/>
              <a:gd name="connsiteY2" fmla="*/ 126206 h 302418"/>
              <a:gd name="connsiteX3" fmla="*/ 0 w 292895"/>
              <a:gd name="connsiteY3" fmla="*/ 85725 h 302418"/>
              <a:gd name="connsiteX4" fmla="*/ 16670 w 292895"/>
              <a:gd name="connsiteY4" fmla="*/ 0 h 302418"/>
              <a:gd name="connsiteX5" fmla="*/ 223838 w 292895"/>
              <a:gd name="connsiteY5" fmla="*/ 138113 h 302418"/>
              <a:gd name="connsiteX6" fmla="*/ 292895 w 292895"/>
              <a:gd name="connsiteY6" fmla="*/ 257175 h 302418"/>
              <a:gd name="connsiteX7" fmla="*/ 178594 w 292895"/>
              <a:gd name="connsiteY7" fmla="*/ 302418 h 302418"/>
              <a:gd name="connsiteX0" fmla="*/ 178594 w 292895"/>
              <a:gd name="connsiteY0" fmla="*/ 302418 h 302418"/>
              <a:gd name="connsiteX1" fmla="*/ 142875 w 292895"/>
              <a:gd name="connsiteY1" fmla="*/ 190500 h 302418"/>
              <a:gd name="connsiteX2" fmla="*/ 88106 w 292895"/>
              <a:gd name="connsiteY2" fmla="*/ 140494 h 302418"/>
              <a:gd name="connsiteX3" fmla="*/ 0 w 292895"/>
              <a:gd name="connsiteY3" fmla="*/ 85725 h 302418"/>
              <a:gd name="connsiteX4" fmla="*/ 16670 w 292895"/>
              <a:gd name="connsiteY4" fmla="*/ 0 h 302418"/>
              <a:gd name="connsiteX5" fmla="*/ 223838 w 292895"/>
              <a:gd name="connsiteY5" fmla="*/ 138113 h 302418"/>
              <a:gd name="connsiteX6" fmla="*/ 292895 w 292895"/>
              <a:gd name="connsiteY6" fmla="*/ 257175 h 302418"/>
              <a:gd name="connsiteX7" fmla="*/ 178594 w 292895"/>
              <a:gd name="connsiteY7" fmla="*/ 302418 h 302418"/>
              <a:gd name="connsiteX0" fmla="*/ 178594 w 292895"/>
              <a:gd name="connsiteY0" fmla="*/ 302418 h 302418"/>
              <a:gd name="connsiteX1" fmla="*/ 130969 w 292895"/>
              <a:gd name="connsiteY1" fmla="*/ 195263 h 302418"/>
              <a:gd name="connsiteX2" fmla="*/ 88106 w 292895"/>
              <a:gd name="connsiteY2" fmla="*/ 140494 h 302418"/>
              <a:gd name="connsiteX3" fmla="*/ 0 w 292895"/>
              <a:gd name="connsiteY3" fmla="*/ 85725 h 302418"/>
              <a:gd name="connsiteX4" fmla="*/ 16670 w 292895"/>
              <a:gd name="connsiteY4" fmla="*/ 0 h 302418"/>
              <a:gd name="connsiteX5" fmla="*/ 223838 w 292895"/>
              <a:gd name="connsiteY5" fmla="*/ 138113 h 302418"/>
              <a:gd name="connsiteX6" fmla="*/ 292895 w 292895"/>
              <a:gd name="connsiteY6" fmla="*/ 257175 h 302418"/>
              <a:gd name="connsiteX7" fmla="*/ 178594 w 292895"/>
              <a:gd name="connsiteY7" fmla="*/ 302418 h 302418"/>
              <a:gd name="connsiteX0" fmla="*/ 173831 w 288132"/>
              <a:gd name="connsiteY0" fmla="*/ 302418 h 302418"/>
              <a:gd name="connsiteX1" fmla="*/ 126206 w 288132"/>
              <a:gd name="connsiteY1" fmla="*/ 195263 h 302418"/>
              <a:gd name="connsiteX2" fmla="*/ 83343 w 288132"/>
              <a:gd name="connsiteY2" fmla="*/ 140494 h 302418"/>
              <a:gd name="connsiteX3" fmla="*/ 0 w 288132"/>
              <a:gd name="connsiteY3" fmla="*/ 109537 h 302418"/>
              <a:gd name="connsiteX4" fmla="*/ 11907 w 288132"/>
              <a:gd name="connsiteY4" fmla="*/ 0 h 302418"/>
              <a:gd name="connsiteX5" fmla="*/ 219075 w 288132"/>
              <a:gd name="connsiteY5" fmla="*/ 138113 h 302418"/>
              <a:gd name="connsiteX6" fmla="*/ 288132 w 288132"/>
              <a:gd name="connsiteY6" fmla="*/ 257175 h 302418"/>
              <a:gd name="connsiteX7" fmla="*/ 173831 w 288132"/>
              <a:gd name="connsiteY7" fmla="*/ 302418 h 302418"/>
              <a:gd name="connsiteX0" fmla="*/ 173831 w 288132"/>
              <a:gd name="connsiteY0" fmla="*/ 302418 h 302418"/>
              <a:gd name="connsiteX1" fmla="*/ 126206 w 288132"/>
              <a:gd name="connsiteY1" fmla="*/ 195263 h 302418"/>
              <a:gd name="connsiteX2" fmla="*/ 80962 w 288132"/>
              <a:gd name="connsiteY2" fmla="*/ 150019 h 302418"/>
              <a:gd name="connsiteX3" fmla="*/ 0 w 288132"/>
              <a:gd name="connsiteY3" fmla="*/ 109537 h 302418"/>
              <a:gd name="connsiteX4" fmla="*/ 11907 w 288132"/>
              <a:gd name="connsiteY4" fmla="*/ 0 h 302418"/>
              <a:gd name="connsiteX5" fmla="*/ 219075 w 288132"/>
              <a:gd name="connsiteY5" fmla="*/ 138113 h 302418"/>
              <a:gd name="connsiteX6" fmla="*/ 288132 w 288132"/>
              <a:gd name="connsiteY6" fmla="*/ 257175 h 302418"/>
              <a:gd name="connsiteX7" fmla="*/ 173831 w 288132"/>
              <a:gd name="connsiteY7" fmla="*/ 302418 h 302418"/>
              <a:gd name="connsiteX0" fmla="*/ 173831 w 288132"/>
              <a:gd name="connsiteY0" fmla="*/ 302418 h 302418"/>
              <a:gd name="connsiteX1" fmla="*/ 126206 w 288132"/>
              <a:gd name="connsiteY1" fmla="*/ 195263 h 302418"/>
              <a:gd name="connsiteX2" fmla="*/ 80962 w 288132"/>
              <a:gd name="connsiteY2" fmla="*/ 150019 h 302418"/>
              <a:gd name="connsiteX3" fmla="*/ 0 w 288132"/>
              <a:gd name="connsiteY3" fmla="*/ 109537 h 302418"/>
              <a:gd name="connsiteX4" fmla="*/ 11907 w 288132"/>
              <a:gd name="connsiteY4" fmla="*/ 0 h 302418"/>
              <a:gd name="connsiteX5" fmla="*/ 219075 w 288132"/>
              <a:gd name="connsiteY5" fmla="*/ 138113 h 302418"/>
              <a:gd name="connsiteX6" fmla="*/ 288132 w 288132"/>
              <a:gd name="connsiteY6" fmla="*/ 257175 h 302418"/>
              <a:gd name="connsiteX7" fmla="*/ 173831 w 288132"/>
              <a:gd name="connsiteY7" fmla="*/ 302418 h 302418"/>
              <a:gd name="connsiteX0" fmla="*/ 173831 w 288132"/>
              <a:gd name="connsiteY0" fmla="*/ 302418 h 302418"/>
              <a:gd name="connsiteX1" fmla="*/ 130969 w 288132"/>
              <a:gd name="connsiteY1" fmla="*/ 204788 h 302418"/>
              <a:gd name="connsiteX2" fmla="*/ 80962 w 288132"/>
              <a:gd name="connsiteY2" fmla="*/ 150019 h 302418"/>
              <a:gd name="connsiteX3" fmla="*/ 0 w 288132"/>
              <a:gd name="connsiteY3" fmla="*/ 109537 h 302418"/>
              <a:gd name="connsiteX4" fmla="*/ 11907 w 288132"/>
              <a:gd name="connsiteY4" fmla="*/ 0 h 302418"/>
              <a:gd name="connsiteX5" fmla="*/ 219075 w 288132"/>
              <a:gd name="connsiteY5" fmla="*/ 138113 h 302418"/>
              <a:gd name="connsiteX6" fmla="*/ 288132 w 288132"/>
              <a:gd name="connsiteY6" fmla="*/ 257175 h 302418"/>
              <a:gd name="connsiteX7" fmla="*/ 173831 w 288132"/>
              <a:gd name="connsiteY7" fmla="*/ 302418 h 302418"/>
              <a:gd name="connsiteX0" fmla="*/ 154781 w 288132"/>
              <a:gd name="connsiteY0" fmla="*/ 307181 h 307181"/>
              <a:gd name="connsiteX1" fmla="*/ 130969 w 288132"/>
              <a:gd name="connsiteY1" fmla="*/ 204788 h 307181"/>
              <a:gd name="connsiteX2" fmla="*/ 80962 w 288132"/>
              <a:gd name="connsiteY2" fmla="*/ 150019 h 307181"/>
              <a:gd name="connsiteX3" fmla="*/ 0 w 288132"/>
              <a:gd name="connsiteY3" fmla="*/ 109537 h 307181"/>
              <a:gd name="connsiteX4" fmla="*/ 11907 w 288132"/>
              <a:gd name="connsiteY4" fmla="*/ 0 h 307181"/>
              <a:gd name="connsiteX5" fmla="*/ 219075 w 288132"/>
              <a:gd name="connsiteY5" fmla="*/ 138113 h 307181"/>
              <a:gd name="connsiteX6" fmla="*/ 288132 w 288132"/>
              <a:gd name="connsiteY6" fmla="*/ 257175 h 307181"/>
              <a:gd name="connsiteX7" fmla="*/ 154781 w 288132"/>
              <a:gd name="connsiteY7" fmla="*/ 307181 h 307181"/>
              <a:gd name="connsiteX0" fmla="*/ 154781 w 288132"/>
              <a:gd name="connsiteY0" fmla="*/ 307181 h 307181"/>
              <a:gd name="connsiteX1" fmla="*/ 128586 w 288132"/>
              <a:gd name="connsiteY1" fmla="*/ 242888 h 307181"/>
              <a:gd name="connsiteX2" fmla="*/ 130969 w 288132"/>
              <a:gd name="connsiteY2" fmla="*/ 204788 h 307181"/>
              <a:gd name="connsiteX3" fmla="*/ 80962 w 288132"/>
              <a:gd name="connsiteY3" fmla="*/ 150019 h 307181"/>
              <a:gd name="connsiteX4" fmla="*/ 0 w 288132"/>
              <a:gd name="connsiteY4" fmla="*/ 109537 h 307181"/>
              <a:gd name="connsiteX5" fmla="*/ 11907 w 288132"/>
              <a:gd name="connsiteY5" fmla="*/ 0 h 307181"/>
              <a:gd name="connsiteX6" fmla="*/ 219075 w 288132"/>
              <a:gd name="connsiteY6" fmla="*/ 138113 h 307181"/>
              <a:gd name="connsiteX7" fmla="*/ 288132 w 288132"/>
              <a:gd name="connsiteY7" fmla="*/ 257175 h 307181"/>
              <a:gd name="connsiteX8" fmla="*/ 154781 w 288132"/>
              <a:gd name="connsiteY8" fmla="*/ 307181 h 307181"/>
              <a:gd name="connsiteX0" fmla="*/ 154781 w 288132"/>
              <a:gd name="connsiteY0" fmla="*/ 307181 h 307181"/>
              <a:gd name="connsiteX1" fmla="*/ 128586 w 288132"/>
              <a:gd name="connsiteY1" fmla="*/ 242888 h 307181"/>
              <a:gd name="connsiteX2" fmla="*/ 130969 w 288132"/>
              <a:gd name="connsiteY2" fmla="*/ 204788 h 307181"/>
              <a:gd name="connsiteX3" fmla="*/ 80962 w 288132"/>
              <a:gd name="connsiteY3" fmla="*/ 150019 h 307181"/>
              <a:gd name="connsiteX4" fmla="*/ 0 w 288132"/>
              <a:gd name="connsiteY4" fmla="*/ 109537 h 307181"/>
              <a:gd name="connsiteX5" fmla="*/ 11907 w 288132"/>
              <a:gd name="connsiteY5" fmla="*/ 0 h 307181"/>
              <a:gd name="connsiteX6" fmla="*/ 219075 w 288132"/>
              <a:gd name="connsiteY6" fmla="*/ 138113 h 307181"/>
              <a:gd name="connsiteX7" fmla="*/ 288132 w 288132"/>
              <a:gd name="connsiteY7" fmla="*/ 257175 h 307181"/>
              <a:gd name="connsiteX8" fmla="*/ 228599 w 288132"/>
              <a:gd name="connsiteY8" fmla="*/ 261938 h 307181"/>
              <a:gd name="connsiteX9" fmla="*/ 154781 w 288132"/>
              <a:gd name="connsiteY9" fmla="*/ 307181 h 307181"/>
              <a:gd name="connsiteX0" fmla="*/ 166688 w 288132"/>
              <a:gd name="connsiteY0" fmla="*/ 290512 h 290512"/>
              <a:gd name="connsiteX1" fmla="*/ 128586 w 288132"/>
              <a:gd name="connsiteY1" fmla="*/ 242888 h 290512"/>
              <a:gd name="connsiteX2" fmla="*/ 130969 w 288132"/>
              <a:gd name="connsiteY2" fmla="*/ 204788 h 290512"/>
              <a:gd name="connsiteX3" fmla="*/ 80962 w 288132"/>
              <a:gd name="connsiteY3" fmla="*/ 150019 h 290512"/>
              <a:gd name="connsiteX4" fmla="*/ 0 w 288132"/>
              <a:gd name="connsiteY4" fmla="*/ 109537 h 290512"/>
              <a:gd name="connsiteX5" fmla="*/ 11907 w 288132"/>
              <a:gd name="connsiteY5" fmla="*/ 0 h 290512"/>
              <a:gd name="connsiteX6" fmla="*/ 219075 w 288132"/>
              <a:gd name="connsiteY6" fmla="*/ 138113 h 290512"/>
              <a:gd name="connsiteX7" fmla="*/ 288132 w 288132"/>
              <a:gd name="connsiteY7" fmla="*/ 257175 h 290512"/>
              <a:gd name="connsiteX8" fmla="*/ 228599 w 288132"/>
              <a:gd name="connsiteY8" fmla="*/ 261938 h 290512"/>
              <a:gd name="connsiteX9" fmla="*/ 166688 w 288132"/>
              <a:gd name="connsiteY9" fmla="*/ 290512 h 290512"/>
              <a:gd name="connsiteX0" fmla="*/ 166688 w 288132"/>
              <a:gd name="connsiteY0" fmla="*/ 290512 h 290512"/>
              <a:gd name="connsiteX1" fmla="*/ 128586 w 288132"/>
              <a:gd name="connsiteY1" fmla="*/ 242888 h 290512"/>
              <a:gd name="connsiteX2" fmla="*/ 119063 w 288132"/>
              <a:gd name="connsiteY2" fmla="*/ 207170 h 290512"/>
              <a:gd name="connsiteX3" fmla="*/ 80962 w 288132"/>
              <a:gd name="connsiteY3" fmla="*/ 150019 h 290512"/>
              <a:gd name="connsiteX4" fmla="*/ 0 w 288132"/>
              <a:gd name="connsiteY4" fmla="*/ 109537 h 290512"/>
              <a:gd name="connsiteX5" fmla="*/ 11907 w 288132"/>
              <a:gd name="connsiteY5" fmla="*/ 0 h 290512"/>
              <a:gd name="connsiteX6" fmla="*/ 219075 w 288132"/>
              <a:gd name="connsiteY6" fmla="*/ 138113 h 290512"/>
              <a:gd name="connsiteX7" fmla="*/ 288132 w 288132"/>
              <a:gd name="connsiteY7" fmla="*/ 257175 h 290512"/>
              <a:gd name="connsiteX8" fmla="*/ 228599 w 288132"/>
              <a:gd name="connsiteY8" fmla="*/ 261938 h 290512"/>
              <a:gd name="connsiteX9" fmla="*/ 166688 w 288132"/>
              <a:gd name="connsiteY9" fmla="*/ 290512 h 290512"/>
              <a:gd name="connsiteX0" fmla="*/ 166688 w 288132"/>
              <a:gd name="connsiteY0" fmla="*/ 290512 h 290512"/>
              <a:gd name="connsiteX1" fmla="*/ 142873 w 288132"/>
              <a:gd name="connsiteY1" fmla="*/ 242888 h 290512"/>
              <a:gd name="connsiteX2" fmla="*/ 119063 w 288132"/>
              <a:gd name="connsiteY2" fmla="*/ 207170 h 290512"/>
              <a:gd name="connsiteX3" fmla="*/ 80962 w 288132"/>
              <a:gd name="connsiteY3" fmla="*/ 150019 h 290512"/>
              <a:gd name="connsiteX4" fmla="*/ 0 w 288132"/>
              <a:gd name="connsiteY4" fmla="*/ 109537 h 290512"/>
              <a:gd name="connsiteX5" fmla="*/ 11907 w 288132"/>
              <a:gd name="connsiteY5" fmla="*/ 0 h 290512"/>
              <a:gd name="connsiteX6" fmla="*/ 219075 w 288132"/>
              <a:gd name="connsiteY6" fmla="*/ 138113 h 290512"/>
              <a:gd name="connsiteX7" fmla="*/ 288132 w 288132"/>
              <a:gd name="connsiteY7" fmla="*/ 257175 h 290512"/>
              <a:gd name="connsiteX8" fmla="*/ 228599 w 288132"/>
              <a:gd name="connsiteY8" fmla="*/ 261938 h 290512"/>
              <a:gd name="connsiteX9" fmla="*/ 166688 w 288132"/>
              <a:gd name="connsiteY9" fmla="*/ 290512 h 290512"/>
              <a:gd name="connsiteX0" fmla="*/ 166688 w 283369"/>
              <a:gd name="connsiteY0" fmla="*/ 290512 h 290512"/>
              <a:gd name="connsiteX1" fmla="*/ 142873 w 283369"/>
              <a:gd name="connsiteY1" fmla="*/ 242888 h 290512"/>
              <a:gd name="connsiteX2" fmla="*/ 119063 w 283369"/>
              <a:gd name="connsiteY2" fmla="*/ 207170 h 290512"/>
              <a:gd name="connsiteX3" fmla="*/ 80962 w 283369"/>
              <a:gd name="connsiteY3" fmla="*/ 150019 h 290512"/>
              <a:gd name="connsiteX4" fmla="*/ 0 w 283369"/>
              <a:gd name="connsiteY4" fmla="*/ 109537 h 290512"/>
              <a:gd name="connsiteX5" fmla="*/ 11907 w 283369"/>
              <a:gd name="connsiteY5" fmla="*/ 0 h 290512"/>
              <a:gd name="connsiteX6" fmla="*/ 219075 w 283369"/>
              <a:gd name="connsiteY6" fmla="*/ 138113 h 290512"/>
              <a:gd name="connsiteX7" fmla="*/ 283369 w 283369"/>
              <a:gd name="connsiteY7" fmla="*/ 242887 h 290512"/>
              <a:gd name="connsiteX8" fmla="*/ 228599 w 283369"/>
              <a:gd name="connsiteY8" fmla="*/ 261938 h 290512"/>
              <a:gd name="connsiteX9" fmla="*/ 166688 w 283369"/>
              <a:gd name="connsiteY9" fmla="*/ 290512 h 290512"/>
              <a:gd name="connsiteX0" fmla="*/ 166688 w 283369"/>
              <a:gd name="connsiteY0" fmla="*/ 290512 h 290512"/>
              <a:gd name="connsiteX1" fmla="*/ 142873 w 283369"/>
              <a:gd name="connsiteY1" fmla="*/ 242888 h 290512"/>
              <a:gd name="connsiteX2" fmla="*/ 119063 w 283369"/>
              <a:gd name="connsiteY2" fmla="*/ 207170 h 290512"/>
              <a:gd name="connsiteX3" fmla="*/ 80962 w 283369"/>
              <a:gd name="connsiteY3" fmla="*/ 150019 h 290512"/>
              <a:gd name="connsiteX4" fmla="*/ 0 w 283369"/>
              <a:gd name="connsiteY4" fmla="*/ 109537 h 290512"/>
              <a:gd name="connsiteX5" fmla="*/ 11907 w 283369"/>
              <a:gd name="connsiteY5" fmla="*/ 0 h 290512"/>
              <a:gd name="connsiteX6" fmla="*/ 219075 w 283369"/>
              <a:gd name="connsiteY6" fmla="*/ 138113 h 290512"/>
              <a:gd name="connsiteX7" fmla="*/ 283369 w 283369"/>
              <a:gd name="connsiteY7" fmla="*/ 242887 h 290512"/>
              <a:gd name="connsiteX8" fmla="*/ 228599 w 283369"/>
              <a:gd name="connsiteY8" fmla="*/ 261938 h 290512"/>
              <a:gd name="connsiteX9" fmla="*/ 166688 w 283369"/>
              <a:gd name="connsiteY9" fmla="*/ 290512 h 290512"/>
              <a:gd name="connsiteX0" fmla="*/ 166688 w 283369"/>
              <a:gd name="connsiteY0" fmla="*/ 301234 h 301234"/>
              <a:gd name="connsiteX1" fmla="*/ 142873 w 283369"/>
              <a:gd name="connsiteY1" fmla="*/ 253610 h 301234"/>
              <a:gd name="connsiteX2" fmla="*/ 119063 w 283369"/>
              <a:gd name="connsiteY2" fmla="*/ 217892 h 301234"/>
              <a:gd name="connsiteX3" fmla="*/ 80962 w 283369"/>
              <a:gd name="connsiteY3" fmla="*/ 160741 h 301234"/>
              <a:gd name="connsiteX4" fmla="*/ 0 w 283369"/>
              <a:gd name="connsiteY4" fmla="*/ 120259 h 301234"/>
              <a:gd name="connsiteX5" fmla="*/ 11907 w 283369"/>
              <a:gd name="connsiteY5" fmla="*/ 10722 h 301234"/>
              <a:gd name="connsiteX6" fmla="*/ 126206 w 283369"/>
              <a:gd name="connsiteY6" fmla="*/ 15485 h 301234"/>
              <a:gd name="connsiteX7" fmla="*/ 219075 w 283369"/>
              <a:gd name="connsiteY7" fmla="*/ 148835 h 301234"/>
              <a:gd name="connsiteX8" fmla="*/ 283369 w 283369"/>
              <a:gd name="connsiteY8" fmla="*/ 253609 h 301234"/>
              <a:gd name="connsiteX9" fmla="*/ 228599 w 283369"/>
              <a:gd name="connsiteY9" fmla="*/ 272660 h 301234"/>
              <a:gd name="connsiteX10" fmla="*/ 166688 w 283369"/>
              <a:gd name="connsiteY10" fmla="*/ 301234 h 301234"/>
              <a:gd name="connsiteX0" fmla="*/ 166688 w 283369"/>
              <a:gd name="connsiteY0" fmla="*/ 301234 h 301234"/>
              <a:gd name="connsiteX1" fmla="*/ 142873 w 283369"/>
              <a:gd name="connsiteY1" fmla="*/ 253610 h 301234"/>
              <a:gd name="connsiteX2" fmla="*/ 119063 w 283369"/>
              <a:gd name="connsiteY2" fmla="*/ 217892 h 301234"/>
              <a:gd name="connsiteX3" fmla="*/ 80962 w 283369"/>
              <a:gd name="connsiteY3" fmla="*/ 160741 h 301234"/>
              <a:gd name="connsiteX4" fmla="*/ 0 w 283369"/>
              <a:gd name="connsiteY4" fmla="*/ 120259 h 301234"/>
              <a:gd name="connsiteX5" fmla="*/ 11907 w 283369"/>
              <a:gd name="connsiteY5" fmla="*/ 10722 h 301234"/>
              <a:gd name="connsiteX6" fmla="*/ 126206 w 283369"/>
              <a:gd name="connsiteY6" fmla="*/ 15485 h 301234"/>
              <a:gd name="connsiteX7" fmla="*/ 209550 w 283369"/>
              <a:gd name="connsiteY7" fmla="*/ 32153 h 301234"/>
              <a:gd name="connsiteX8" fmla="*/ 219075 w 283369"/>
              <a:gd name="connsiteY8" fmla="*/ 148835 h 301234"/>
              <a:gd name="connsiteX9" fmla="*/ 283369 w 283369"/>
              <a:gd name="connsiteY9" fmla="*/ 253609 h 301234"/>
              <a:gd name="connsiteX10" fmla="*/ 228599 w 283369"/>
              <a:gd name="connsiteY10" fmla="*/ 272660 h 301234"/>
              <a:gd name="connsiteX11" fmla="*/ 166688 w 283369"/>
              <a:gd name="connsiteY11" fmla="*/ 301234 h 301234"/>
              <a:gd name="connsiteX0" fmla="*/ 166688 w 283369"/>
              <a:gd name="connsiteY0" fmla="*/ 303751 h 303751"/>
              <a:gd name="connsiteX1" fmla="*/ 142873 w 283369"/>
              <a:gd name="connsiteY1" fmla="*/ 256127 h 303751"/>
              <a:gd name="connsiteX2" fmla="*/ 119063 w 283369"/>
              <a:gd name="connsiteY2" fmla="*/ 220409 h 303751"/>
              <a:gd name="connsiteX3" fmla="*/ 80962 w 283369"/>
              <a:gd name="connsiteY3" fmla="*/ 163258 h 303751"/>
              <a:gd name="connsiteX4" fmla="*/ 0 w 283369"/>
              <a:gd name="connsiteY4" fmla="*/ 122776 h 303751"/>
              <a:gd name="connsiteX5" fmla="*/ 11907 w 283369"/>
              <a:gd name="connsiteY5" fmla="*/ 13239 h 303751"/>
              <a:gd name="connsiteX6" fmla="*/ 126206 w 283369"/>
              <a:gd name="connsiteY6" fmla="*/ 18002 h 303751"/>
              <a:gd name="connsiteX7" fmla="*/ 209550 w 283369"/>
              <a:gd name="connsiteY7" fmla="*/ 34670 h 303751"/>
              <a:gd name="connsiteX8" fmla="*/ 259556 w 283369"/>
              <a:gd name="connsiteY8" fmla="*/ 3714 h 303751"/>
              <a:gd name="connsiteX9" fmla="*/ 219075 w 283369"/>
              <a:gd name="connsiteY9" fmla="*/ 151352 h 303751"/>
              <a:gd name="connsiteX10" fmla="*/ 283369 w 283369"/>
              <a:gd name="connsiteY10" fmla="*/ 256126 h 303751"/>
              <a:gd name="connsiteX11" fmla="*/ 228599 w 283369"/>
              <a:gd name="connsiteY11" fmla="*/ 275177 h 303751"/>
              <a:gd name="connsiteX12" fmla="*/ 166688 w 283369"/>
              <a:gd name="connsiteY12" fmla="*/ 303751 h 303751"/>
              <a:gd name="connsiteX0" fmla="*/ 166688 w 310160"/>
              <a:gd name="connsiteY0" fmla="*/ 303751 h 303751"/>
              <a:gd name="connsiteX1" fmla="*/ 142873 w 310160"/>
              <a:gd name="connsiteY1" fmla="*/ 256127 h 303751"/>
              <a:gd name="connsiteX2" fmla="*/ 119063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19075 w 310160"/>
              <a:gd name="connsiteY10" fmla="*/ 151352 h 303751"/>
              <a:gd name="connsiteX11" fmla="*/ 283369 w 310160"/>
              <a:gd name="connsiteY11" fmla="*/ 256126 h 303751"/>
              <a:gd name="connsiteX12" fmla="*/ 228599 w 310160"/>
              <a:gd name="connsiteY12" fmla="*/ 275177 h 303751"/>
              <a:gd name="connsiteX13" fmla="*/ 166688 w 310160"/>
              <a:gd name="connsiteY13" fmla="*/ 303751 h 303751"/>
              <a:gd name="connsiteX0" fmla="*/ 166688 w 310160"/>
              <a:gd name="connsiteY0" fmla="*/ 303751 h 303751"/>
              <a:gd name="connsiteX1" fmla="*/ 142873 w 310160"/>
              <a:gd name="connsiteY1" fmla="*/ 256127 h 303751"/>
              <a:gd name="connsiteX2" fmla="*/ 119063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95274 w 310160"/>
              <a:gd name="connsiteY10" fmla="*/ 75153 h 303751"/>
              <a:gd name="connsiteX11" fmla="*/ 219075 w 310160"/>
              <a:gd name="connsiteY11" fmla="*/ 151352 h 303751"/>
              <a:gd name="connsiteX12" fmla="*/ 283369 w 310160"/>
              <a:gd name="connsiteY12" fmla="*/ 256126 h 303751"/>
              <a:gd name="connsiteX13" fmla="*/ 228599 w 310160"/>
              <a:gd name="connsiteY13" fmla="*/ 275177 h 303751"/>
              <a:gd name="connsiteX14" fmla="*/ 166688 w 310160"/>
              <a:gd name="connsiteY14" fmla="*/ 303751 h 303751"/>
              <a:gd name="connsiteX0" fmla="*/ 166688 w 310160"/>
              <a:gd name="connsiteY0" fmla="*/ 303751 h 303751"/>
              <a:gd name="connsiteX1" fmla="*/ 142873 w 310160"/>
              <a:gd name="connsiteY1" fmla="*/ 256127 h 303751"/>
              <a:gd name="connsiteX2" fmla="*/ 109538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95274 w 310160"/>
              <a:gd name="connsiteY10" fmla="*/ 75153 h 303751"/>
              <a:gd name="connsiteX11" fmla="*/ 219075 w 310160"/>
              <a:gd name="connsiteY11" fmla="*/ 151352 h 303751"/>
              <a:gd name="connsiteX12" fmla="*/ 283369 w 310160"/>
              <a:gd name="connsiteY12" fmla="*/ 256126 h 303751"/>
              <a:gd name="connsiteX13" fmla="*/ 228599 w 310160"/>
              <a:gd name="connsiteY13" fmla="*/ 275177 h 303751"/>
              <a:gd name="connsiteX14" fmla="*/ 166688 w 310160"/>
              <a:gd name="connsiteY14" fmla="*/ 303751 h 303751"/>
              <a:gd name="connsiteX0" fmla="*/ 166688 w 310160"/>
              <a:gd name="connsiteY0" fmla="*/ 303751 h 303751"/>
              <a:gd name="connsiteX1" fmla="*/ 138110 w 310160"/>
              <a:gd name="connsiteY1" fmla="*/ 253746 h 303751"/>
              <a:gd name="connsiteX2" fmla="*/ 109538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95274 w 310160"/>
              <a:gd name="connsiteY10" fmla="*/ 75153 h 303751"/>
              <a:gd name="connsiteX11" fmla="*/ 219075 w 310160"/>
              <a:gd name="connsiteY11" fmla="*/ 151352 h 303751"/>
              <a:gd name="connsiteX12" fmla="*/ 283369 w 310160"/>
              <a:gd name="connsiteY12" fmla="*/ 256126 h 303751"/>
              <a:gd name="connsiteX13" fmla="*/ 228599 w 310160"/>
              <a:gd name="connsiteY13" fmla="*/ 275177 h 303751"/>
              <a:gd name="connsiteX14" fmla="*/ 166688 w 310160"/>
              <a:gd name="connsiteY14" fmla="*/ 303751 h 303751"/>
              <a:gd name="connsiteX0" fmla="*/ 166688 w 310160"/>
              <a:gd name="connsiteY0" fmla="*/ 303751 h 303751"/>
              <a:gd name="connsiteX1" fmla="*/ 128585 w 310160"/>
              <a:gd name="connsiteY1" fmla="*/ 258508 h 303751"/>
              <a:gd name="connsiteX2" fmla="*/ 109538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95274 w 310160"/>
              <a:gd name="connsiteY10" fmla="*/ 75153 h 303751"/>
              <a:gd name="connsiteX11" fmla="*/ 219075 w 310160"/>
              <a:gd name="connsiteY11" fmla="*/ 151352 h 303751"/>
              <a:gd name="connsiteX12" fmla="*/ 283369 w 310160"/>
              <a:gd name="connsiteY12" fmla="*/ 256126 h 303751"/>
              <a:gd name="connsiteX13" fmla="*/ 228599 w 310160"/>
              <a:gd name="connsiteY13" fmla="*/ 275177 h 303751"/>
              <a:gd name="connsiteX14" fmla="*/ 166688 w 310160"/>
              <a:gd name="connsiteY14" fmla="*/ 303751 h 303751"/>
              <a:gd name="connsiteX0" fmla="*/ 166688 w 310160"/>
              <a:gd name="connsiteY0" fmla="*/ 303751 h 303751"/>
              <a:gd name="connsiteX1" fmla="*/ 128585 w 310160"/>
              <a:gd name="connsiteY1" fmla="*/ 258508 h 303751"/>
              <a:gd name="connsiteX2" fmla="*/ 109538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95274 w 310160"/>
              <a:gd name="connsiteY10" fmla="*/ 75153 h 303751"/>
              <a:gd name="connsiteX11" fmla="*/ 223837 w 310160"/>
              <a:gd name="connsiteY11" fmla="*/ 125158 h 303751"/>
              <a:gd name="connsiteX12" fmla="*/ 283369 w 310160"/>
              <a:gd name="connsiteY12" fmla="*/ 256126 h 303751"/>
              <a:gd name="connsiteX13" fmla="*/ 228599 w 310160"/>
              <a:gd name="connsiteY13" fmla="*/ 275177 h 303751"/>
              <a:gd name="connsiteX14" fmla="*/ 166688 w 310160"/>
              <a:gd name="connsiteY14" fmla="*/ 303751 h 303751"/>
              <a:gd name="connsiteX0" fmla="*/ 166688 w 310160"/>
              <a:gd name="connsiteY0" fmla="*/ 303751 h 303751"/>
              <a:gd name="connsiteX1" fmla="*/ 128585 w 310160"/>
              <a:gd name="connsiteY1" fmla="*/ 258508 h 303751"/>
              <a:gd name="connsiteX2" fmla="*/ 109538 w 310160"/>
              <a:gd name="connsiteY2" fmla="*/ 220409 h 303751"/>
              <a:gd name="connsiteX3" fmla="*/ 80962 w 310160"/>
              <a:gd name="connsiteY3" fmla="*/ 163258 h 303751"/>
              <a:gd name="connsiteX4" fmla="*/ 0 w 310160"/>
              <a:gd name="connsiteY4" fmla="*/ 122776 h 303751"/>
              <a:gd name="connsiteX5" fmla="*/ 11907 w 310160"/>
              <a:gd name="connsiteY5" fmla="*/ 13239 h 303751"/>
              <a:gd name="connsiteX6" fmla="*/ 126206 w 310160"/>
              <a:gd name="connsiteY6" fmla="*/ 18002 h 303751"/>
              <a:gd name="connsiteX7" fmla="*/ 209550 w 310160"/>
              <a:gd name="connsiteY7" fmla="*/ 34670 h 303751"/>
              <a:gd name="connsiteX8" fmla="*/ 259556 w 310160"/>
              <a:gd name="connsiteY8" fmla="*/ 3714 h 303751"/>
              <a:gd name="connsiteX9" fmla="*/ 309562 w 310160"/>
              <a:gd name="connsiteY9" fmla="*/ 15621 h 303751"/>
              <a:gd name="connsiteX10" fmla="*/ 295274 w 310160"/>
              <a:gd name="connsiteY10" fmla="*/ 75153 h 303751"/>
              <a:gd name="connsiteX11" fmla="*/ 223837 w 310160"/>
              <a:gd name="connsiteY11" fmla="*/ 125158 h 303751"/>
              <a:gd name="connsiteX12" fmla="*/ 226218 w 310160"/>
              <a:gd name="connsiteY12" fmla="*/ 172784 h 303751"/>
              <a:gd name="connsiteX13" fmla="*/ 283369 w 310160"/>
              <a:gd name="connsiteY13" fmla="*/ 256126 h 303751"/>
              <a:gd name="connsiteX14" fmla="*/ 228599 w 310160"/>
              <a:gd name="connsiteY14" fmla="*/ 275177 h 303751"/>
              <a:gd name="connsiteX15" fmla="*/ 166688 w 310160"/>
              <a:gd name="connsiteY15" fmla="*/ 303751 h 303751"/>
              <a:gd name="connsiteX0" fmla="*/ 166688 w 380999"/>
              <a:gd name="connsiteY0" fmla="*/ 303751 h 303751"/>
              <a:gd name="connsiteX1" fmla="*/ 128585 w 380999"/>
              <a:gd name="connsiteY1" fmla="*/ 258508 h 303751"/>
              <a:gd name="connsiteX2" fmla="*/ 109538 w 380999"/>
              <a:gd name="connsiteY2" fmla="*/ 220409 h 303751"/>
              <a:gd name="connsiteX3" fmla="*/ 80962 w 380999"/>
              <a:gd name="connsiteY3" fmla="*/ 163258 h 303751"/>
              <a:gd name="connsiteX4" fmla="*/ 0 w 380999"/>
              <a:gd name="connsiteY4" fmla="*/ 122776 h 303751"/>
              <a:gd name="connsiteX5" fmla="*/ 11907 w 380999"/>
              <a:gd name="connsiteY5" fmla="*/ 13239 h 303751"/>
              <a:gd name="connsiteX6" fmla="*/ 126206 w 380999"/>
              <a:gd name="connsiteY6" fmla="*/ 18002 h 303751"/>
              <a:gd name="connsiteX7" fmla="*/ 209550 w 380999"/>
              <a:gd name="connsiteY7" fmla="*/ 34670 h 303751"/>
              <a:gd name="connsiteX8" fmla="*/ 259556 w 380999"/>
              <a:gd name="connsiteY8" fmla="*/ 3714 h 303751"/>
              <a:gd name="connsiteX9" fmla="*/ 309562 w 380999"/>
              <a:gd name="connsiteY9" fmla="*/ 15621 h 303751"/>
              <a:gd name="connsiteX10" fmla="*/ 295274 w 380999"/>
              <a:gd name="connsiteY10" fmla="*/ 75153 h 303751"/>
              <a:gd name="connsiteX11" fmla="*/ 223837 w 380999"/>
              <a:gd name="connsiteY11" fmla="*/ 125158 h 303751"/>
              <a:gd name="connsiteX12" fmla="*/ 380999 w 380999"/>
              <a:gd name="connsiteY12" fmla="*/ 146590 h 303751"/>
              <a:gd name="connsiteX13" fmla="*/ 226218 w 380999"/>
              <a:gd name="connsiteY13" fmla="*/ 172784 h 303751"/>
              <a:gd name="connsiteX14" fmla="*/ 283369 w 380999"/>
              <a:gd name="connsiteY14" fmla="*/ 256126 h 303751"/>
              <a:gd name="connsiteX15" fmla="*/ 228599 w 380999"/>
              <a:gd name="connsiteY15" fmla="*/ 275177 h 303751"/>
              <a:gd name="connsiteX16" fmla="*/ 166688 w 380999"/>
              <a:gd name="connsiteY16" fmla="*/ 303751 h 30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999" h="303751">
                <a:moveTo>
                  <a:pt x="166688" y="303751"/>
                </a:moveTo>
                <a:cubicBezTo>
                  <a:pt x="141685" y="301370"/>
                  <a:pt x="132554" y="275574"/>
                  <a:pt x="128585" y="258508"/>
                </a:cubicBezTo>
                <a:cubicBezTo>
                  <a:pt x="124616" y="241443"/>
                  <a:pt x="119063" y="235887"/>
                  <a:pt x="109538" y="220409"/>
                </a:cubicBezTo>
                <a:cubicBezTo>
                  <a:pt x="89694" y="191040"/>
                  <a:pt x="100806" y="192627"/>
                  <a:pt x="80962" y="163258"/>
                </a:cubicBezTo>
                <a:cubicBezTo>
                  <a:pt x="69849" y="139446"/>
                  <a:pt x="11113" y="146588"/>
                  <a:pt x="0" y="122776"/>
                </a:cubicBezTo>
                <a:lnTo>
                  <a:pt x="11907" y="13239"/>
                </a:lnTo>
                <a:cubicBezTo>
                  <a:pt x="23019" y="1333"/>
                  <a:pt x="91678" y="-5017"/>
                  <a:pt x="126206" y="18002"/>
                </a:cubicBezTo>
                <a:cubicBezTo>
                  <a:pt x="152003" y="26733"/>
                  <a:pt x="194072" y="12445"/>
                  <a:pt x="209550" y="34670"/>
                </a:cubicBezTo>
                <a:cubicBezTo>
                  <a:pt x="223044" y="48164"/>
                  <a:pt x="257969" y="-15733"/>
                  <a:pt x="259556" y="3714"/>
                </a:cubicBezTo>
                <a:cubicBezTo>
                  <a:pt x="263922" y="10858"/>
                  <a:pt x="316309" y="-8985"/>
                  <a:pt x="309562" y="15621"/>
                </a:cubicBezTo>
                <a:cubicBezTo>
                  <a:pt x="309165" y="27527"/>
                  <a:pt x="310355" y="52531"/>
                  <a:pt x="295274" y="75153"/>
                </a:cubicBezTo>
                <a:cubicBezTo>
                  <a:pt x="280193" y="97775"/>
                  <a:pt x="235346" y="113649"/>
                  <a:pt x="223837" y="125158"/>
                </a:cubicBezTo>
                <a:cubicBezTo>
                  <a:pt x="212328" y="136667"/>
                  <a:pt x="380602" y="138652"/>
                  <a:pt x="380999" y="146590"/>
                </a:cubicBezTo>
                <a:cubicBezTo>
                  <a:pt x="381396" y="154528"/>
                  <a:pt x="216693" y="154131"/>
                  <a:pt x="226218" y="172784"/>
                </a:cubicBezTo>
                <a:lnTo>
                  <a:pt x="283369" y="256126"/>
                </a:lnTo>
                <a:lnTo>
                  <a:pt x="228599" y="275177"/>
                </a:lnTo>
                <a:lnTo>
                  <a:pt x="166688" y="303751"/>
                </a:lnTo>
                <a:close/>
              </a:path>
            </a:pathLst>
          </a:custGeom>
          <a:solidFill>
            <a:srgbClr val="14243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1" name="二等辺三角形 3">
            <a:extLst>
              <a:ext uri="{FF2B5EF4-FFF2-40B4-BE49-F238E27FC236}">
                <a16:creationId xmlns:a16="http://schemas.microsoft.com/office/drawing/2014/main" id="{BEE57FC4-BCD0-4307-809A-A6795D97F645}"/>
              </a:ext>
            </a:extLst>
          </p:cNvPr>
          <p:cNvSpPr/>
          <p:nvPr/>
        </p:nvSpPr>
        <p:spPr>
          <a:xfrm rot="5847912">
            <a:off x="5037026" y="5319214"/>
            <a:ext cx="51446" cy="70679"/>
          </a:xfrm>
          <a:custGeom>
            <a:avLst/>
            <a:gdLst>
              <a:gd name="connsiteX0" fmla="*/ 0 w 80962"/>
              <a:gd name="connsiteY0" fmla="*/ 54768 h 54768"/>
              <a:gd name="connsiteX1" fmla="*/ 40481 w 80962"/>
              <a:gd name="connsiteY1" fmla="*/ 0 h 54768"/>
              <a:gd name="connsiteX2" fmla="*/ 80962 w 80962"/>
              <a:gd name="connsiteY2" fmla="*/ 54768 h 54768"/>
              <a:gd name="connsiteX3" fmla="*/ 0 w 80962"/>
              <a:gd name="connsiteY3" fmla="*/ 54768 h 54768"/>
              <a:gd name="connsiteX0" fmla="*/ 0 w 77168"/>
              <a:gd name="connsiteY0" fmla="*/ 54768 h 62470"/>
              <a:gd name="connsiteX1" fmla="*/ 40481 w 77168"/>
              <a:gd name="connsiteY1" fmla="*/ 0 h 62470"/>
              <a:gd name="connsiteX2" fmla="*/ 77168 w 77168"/>
              <a:gd name="connsiteY2" fmla="*/ 62470 h 62470"/>
              <a:gd name="connsiteX3" fmla="*/ 0 w 77168"/>
              <a:gd name="connsiteY3" fmla="*/ 54768 h 62470"/>
              <a:gd name="connsiteX0" fmla="*/ 0 w 49651"/>
              <a:gd name="connsiteY0" fmla="*/ 63170 h 63170"/>
              <a:gd name="connsiteX1" fmla="*/ 12964 w 49651"/>
              <a:gd name="connsiteY1" fmla="*/ 0 h 63170"/>
              <a:gd name="connsiteX2" fmla="*/ 49651 w 49651"/>
              <a:gd name="connsiteY2" fmla="*/ 62470 h 63170"/>
              <a:gd name="connsiteX3" fmla="*/ 0 w 49651"/>
              <a:gd name="connsiteY3" fmla="*/ 63170 h 63170"/>
              <a:gd name="connsiteX0" fmla="*/ 1795 w 51446"/>
              <a:gd name="connsiteY0" fmla="*/ 63170 h 70679"/>
              <a:gd name="connsiteX1" fmla="*/ 14759 w 51446"/>
              <a:gd name="connsiteY1" fmla="*/ 0 h 70679"/>
              <a:gd name="connsiteX2" fmla="*/ 51446 w 51446"/>
              <a:gd name="connsiteY2" fmla="*/ 62470 h 70679"/>
              <a:gd name="connsiteX3" fmla="*/ 1795 w 51446"/>
              <a:gd name="connsiteY3" fmla="*/ 63170 h 7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6" h="70679">
                <a:moveTo>
                  <a:pt x="1795" y="63170"/>
                </a:moveTo>
                <a:cubicBezTo>
                  <a:pt x="-4320" y="52758"/>
                  <a:pt x="6484" y="117"/>
                  <a:pt x="14759" y="0"/>
                </a:cubicBezTo>
                <a:lnTo>
                  <a:pt x="51446" y="62470"/>
                </a:lnTo>
                <a:cubicBezTo>
                  <a:pt x="49285" y="72998"/>
                  <a:pt x="7910" y="73582"/>
                  <a:pt x="1795" y="63170"/>
                </a:cubicBezTo>
                <a:close/>
              </a:path>
            </a:pathLst>
          </a:custGeom>
          <a:solidFill>
            <a:srgbClr val="15233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2" name="二等辺三角形 4">
            <a:extLst>
              <a:ext uri="{FF2B5EF4-FFF2-40B4-BE49-F238E27FC236}">
                <a16:creationId xmlns:a16="http://schemas.microsoft.com/office/drawing/2014/main" id="{6742BE35-EE33-455E-BC00-FD90E49610CF}"/>
              </a:ext>
            </a:extLst>
          </p:cNvPr>
          <p:cNvSpPr/>
          <p:nvPr/>
        </p:nvSpPr>
        <p:spPr>
          <a:xfrm>
            <a:off x="5060156" y="5684044"/>
            <a:ext cx="45719" cy="48101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45719"/>
              <a:gd name="connsiteY0" fmla="*/ 48101 h 48101"/>
              <a:gd name="connsiteX1" fmla="*/ 34766 w 45719"/>
              <a:gd name="connsiteY1" fmla="*/ 0 h 48101"/>
              <a:gd name="connsiteX2" fmla="*/ 45719 w 45719"/>
              <a:gd name="connsiteY2" fmla="*/ 48101 h 48101"/>
              <a:gd name="connsiteX3" fmla="*/ 0 w 45719"/>
              <a:gd name="connsiteY3" fmla="*/ 48101 h 4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" h="48101">
                <a:moveTo>
                  <a:pt x="0" y="48101"/>
                </a:moveTo>
                <a:lnTo>
                  <a:pt x="34766" y="0"/>
                </a:lnTo>
                <a:lnTo>
                  <a:pt x="45719" y="48101"/>
                </a:lnTo>
                <a:lnTo>
                  <a:pt x="0" y="48101"/>
                </a:lnTo>
                <a:close/>
              </a:path>
            </a:pathLst>
          </a:custGeom>
          <a:solidFill>
            <a:srgbClr val="16233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3" name="二等辺三角形 5">
            <a:extLst>
              <a:ext uri="{FF2B5EF4-FFF2-40B4-BE49-F238E27FC236}">
                <a16:creationId xmlns:a16="http://schemas.microsoft.com/office/drawing/2014/main" id="{F993E2A6-22CB-4237-989A-816CEBEAFCF3}"/>
              </a:ext>
            </a:extLst>
          </p:cNvPr>
          <p:cNvSpPr/>
          <p:nvPr/>
        </p:nvSpPr>
        <p:spPr>
          <a:xfrm>
            <a:off x="5166576" y="5352672"/>
            <a:ext cx="455556" cy="219454"/>
          </a:xfrm>
          <a:custGeom>
            <a:avLst/>
            <a:gdLst>
              <a:gd name="connsiteX0" fmla="*/ 0 w 216694"/>
              <a:gd name="connsiteY0" fmla="*/ 150018 h 150018"/>
              <a:gd name="connsiteX1" fmla="*/ 108347 w 216694"/>
              <a:gd name="connsiteY1" fmla="*/ 0 h 150018"/>
              <a:gd name="connsiteX2" fmla="*/ 216694 w 216694"/>
              <a:gd name="connsiteY2" fmla="*/ 150018 h 150018"/>
              <a:gd name="connsiteX3" fmla="*/ 0 w 216694"/>
              <a:gd name="connsiteY3" fmla="*/ 150018 h 150018"/>
              <a:gd name="connsiteX0" fmla="*/ 0 w 654844"/>
              <a:gd name="connsiteY0" fmla="*/ 150018 h 881062"/>
              <a:gd name="connsiteX1" fmla="*/ 108347 w 654844"/>
              <a:gd name="connsiteY1" fmla="*/ 0 h 881062"/>
              <a:gd name="connsiteX2" fmla="*/ 654844 w 654844"/>
              <a:gd name="connsiteY2" fmla="*/ 881062 h 881062"/>
              <a:gd name="connsiteX3" fmla="*/ 0 w 654844"/>
              <a:gd name="connsiteY3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733425 w 733425"/>
              <a:gd name="connsiteY2" fmla="*/ 854868 h 881062"/>
              <a:gd name="connsiteX3" fmla="*/ 654844 w 733425"/>
              <a:gd name="connsiteY3" fmla="*/ 881062 h 881062"/>
              <a:gd name="connsiteX4" fmla="*/ 0 w 733425"/>
              <a:gd name="connsiteY4" fmla="*/ 150018 h 881062"/>
              <a:gd name="connsiteX0" fmla="*/ 0 w 777743"/>
              <a:gd name="connsiteY0" fmla="*/ 150018 h 881062"/>
              <a:gd name="connsiteX1" fmla="*/ 108347 w 777743"/>
              <a:gd name="connsiteY1" fmla="*/ 0 h 881062"/>
              <a:gd name="connsiteX2" fmla="*/ 740569 w 777743"/>
              <a:gd name="connsiteY2" fmla="*/ 223837 h 881062"/>
              <a:gd name="connsiteX3" fmla="*/ 733425 w 777743"/>
              <a:gd name="connsiteY3" fmla="*/ 854868 h 881062"/>
              <a:gd name="connsiteX4" fmla="*/ 654844 w 777743"/>
              <a:gd name="connsiteY4" fmla="*/ 881062 h 881062"/>
              <a:gd name="connsiteX5" fmla="*/ 0 w 777743"/>
              <a:gd name="connsiteY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654844 w 733425"/>
              <a:gd name="connsiteY2" fmla="*/ 759618 h 881062"/>
              <a:gd name="connsiteX3" fmla="*/ 733425 w 733425"/>
              <a:gd name="connsiteY3" fmla="*/ 854868 h 881062"/>
              <a:gd name="connsiteX4" fmla="*/ 654844 w 733425"/>
              <a:gd name="connsiteY4" fmla="*/ 881062 h 881062"/>
              <a:gd name="connsiteX5" fmla="*/ 0 w 733425"/>
              <a:gd name="connsiteY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654844 w 733425"/>
              <a:gd name="connsiteY2" fmla="*/ 759618 h 881062"/>
              <a:gd name="connsiteX3" fmla="*/ 733425 w 733425"/>
              <a:gd name="connsiteY3" fmla="*/ 854868 h 881062"/>
              <a:gd name="connsiteX4" fmla="*/ 654844 w 733425"/>
              <a:gd name="connsiteY4" fmla="*/ 881062 h 881062"/>
              <a:gd name="connsiteX5" fmla="*/ 0 w 733425"/>
              <a:gd name="connsiteY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54844 w 733425"/>
              <a:gd name="connsiteY5" fmla="*/ 881062 h 881062"/>
              <a:gd name="connsiteX6" fmla="*/ 0 w 733425"/>
              <a:gd name="connsiteY6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54844 w 733425"/>
              <a:gd name="connsiteY5" fmla="*/ 881062 h 881062"/>
              <a:gd name="connsiteX6" fmla="*/ 0 w 733425"/>
              <a:gd name="connsiteY6" fmla="*/ 150018 h 881062"/>
              <a:gd name="connsiteX0" fmla="*/ 0 w 733425"/>
              <a:gd name="connsiteY0" fmla="*/ 150018 h 933449"/>
              <a:gd name="connsiteX1" fmla="*/ 108347 w 733425"/>
              <a:gd name="connsiteY1" fmla="*/ 0 h 933449"/>
              <a:gd name="connsiteX2" fmla="*/ 566738 w 733425"/>
              <a:gd name="connsiteY2" fmla="*/ 752475 h 933449"/>
              <a:gd name="connsiteX3" fmla="*/ 654844 w 733425"/>
              <a:gd name="connsiteY3" fmla="*/ 759618 h 933449"/>
              <a:gd name="connsiteX4" fmla="*/ 733425 w 733425"/>
              <a:gd name="connsiteY4" fmla="*/ 854868 h 933449"/>
              <a:gd name="connsiteX5" fmla="*/ 642938 w 733425"/>
              <a:gd name="connsiteY5" fmla="*/ 933449 h 933449"/>
              <a:gd name="connsiteX6" fmla="*/ 0 w 733425"/>
              <a:gd name="connsiteY6" fmla="*/ 150018 h 933449"/>
              <a:gd name="connsiteX0" fmla="*/ 0 w 733425"/>
              <a:gd name="connsiteY0" fmla="*/ 150018 h 933449"/>
              <a:gd name="connsiteX1" fmla="*/ 108347 w 733425"/>
              <a:gd name="connsiteY1" fmla="*/ 0 h 933449"/>
              <a:gd name="connsiteX2" fmla="*/ 566738 w 733425"/>
              <a:gd name="connsiteY2" fmla="*/ 752475 h 933449"/>
              <a:gd name="connsiteX3" fmla="*/ 654844 w 733425"/>
              <a:gd name="connsiteY3" fmla="*/ 759618 h 933449"/>
              <a:gd name="connsiteX4" fmla="*/ 733425 w 733425"/>
              <a:gd name="connsiteY4" fmla="*/ 854868 h 933449"/>
              <a:gd name="connsiteX5" fmla="*/ 642938 w 733425"/>
              <a:gd name="connsiteY5" fmla="*/ 933449 h 933449"/>
              <a:gd name="connsiteX6" fmla="*/ 0 w 733425"/>
              <a:gd name="connsiteY6" fmla="*/ 150018 h 933449"/>
              <a:gd name="connsiteX0" fmla="*/ 0 w 733425"/>
              <a:gd name="connsiteY0" fmla="*/ 150018 h 933449"/>
              <a:gd name="connsiteX1" fmla="*/ 108347 w 733425"/>
              <a:gd name="connsiteY1" fmla="*/ 0 h 933449"/>
              <a:gd name="connsiteX2" fmla="*/ 566738 w 733425"/>
              <a:gd name="connsiteY2" fmla="*/ 752475 h 933449"/>
              <a:gd name="connsiteX3" fmla="*/ 654844 w 733425"/>
              <a:gd name="connsiteY3" fmla="*/ 759618 h 933449"/>
              <a:gd name="connsiteX4" fmla="*/ 733425 w 733425"/>
              <a:gd name="connsiteY4" fmla="*/ 854868 h 933449"/>
              <a:gd name="connsiteX5" fmla="*/ 642938 w 733425"/>
              <a:gd name="connsiteY5" fmla="*/ 933449 h 933449"/>
              <a:gd name="connsiteX6" fmla="*/ 0 w 733425"/>
              <a:gd name="connsiteY6" fmla="*/ 150018 h 933449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0 w 733425"/>
              <a:gd name="connsiteY6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0 w 733425"/>
              <a:gd name="connsiteY7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0 w 733425"/>
              <a:gd name="connsiteY8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0 w 733425"/>
              <a:gd name="connsiteY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0 w 733425"/>
              <a:gd name="connsiteY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0 w 733425"/>
              <a:gd name="connsiteY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0 w 733425"/>
              <a:gd name="connsiteY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0 w 733425"/>
              <a:gd name="connsiteY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504825 w 733425"/>
              <a:gd name="connsiteY9" fmla="*/ 797718 h 881062"/>
              <a:gd name="connsiteX10" fmla="*/ 0 w 733425"/>
              <a:gd name="connsiteY10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492919 w 733425"/>
              <a:gd name="connsiteY8" fmla="*/ 878681 h 881062"/>
              <a:gd name="connsiteX9" fmla="*/ 504825 w 733425"/>
              <a:gd name="connsiteY9" fmla="*/ 797718 h 881062"/>
              <a:gd name="connsiteX10" fmla="*/ 0 w 733425"/>
              <a:gd name="connsiteY10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6738 w 733425"/>
              <a:gd name="connsiteY2" fmla="*/ 752475 h 881062"/>
              <a:gd name="connsiteX3" fmla="*/ 654844 w 733425"/>
              <a:gd name="connsiteY3" fmla="*/ 759618 h 881062"/>
              <a:gd name="connsiteX4" fmla="*/ 733425 w 733425"/>
              <a:gd name="connsiteY4" fmla="*/ 854868 h 881062"/>
              <a:gd name="connsiteX5" fmla="*/ 666751 w 733425"/>
              <a:gd name="connsiteY5" fmla="*/ 881062 h 881062"/>
              <a:gd name="connsiteX6" fmla="*/ 621507 w 733425"/>
              <a:gd name="connsiteY6" fmla="*/ 809625 h 881062"/>
              <a:gd name="connsiteX7" fmla="*/ 573882 w 733425"/>
              <a:gd name="connsiteY7" fmla="*/ 802481 h 881062"/>
              <a:gd name="connsiteX8" fmla="*/ 552450 w 733425"/>
              <a:gd name="connsiteY8" fmla="*/ 850106 h 881062"/>
              <a:gd name="connsiteX9" fmla="*/ 492919 w 733425"/>
              <a:gd name="connsiteY9" fmla="*/ 878681 h 881062"/>
              <a:gd name="connsiteX10" fmla="*/ 504825 w 733425"/>
              <a:gd name="connsiteY10" fmla="*/ 797718 h 881062"/>
              <a:gd name="connsiteX11" fmla="*/ 0 w 733425"/>
              <a:gd name="connsiteY11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09588 w 733425"/>
              <a:gd name="connsiteY2" fmla="*/ 750093 h 881062"/>
              <a:gd name="connsiteX3" fmla="*/ 566738 w 733425"/>
              <a:gd name="connsiteY3" fmla="*/ 752475 h 881062"/>
              <a:gd name="connsiteX4" fmla="*/ 654844 w 733425"/>
              <a:gd name="connsiteY4" fmla="*/ 759618 h 881062"/>
              <a:gd name="connsiteX5" fmla="*/ 733425 w 733425"/>
              <a:gd name="connsiteY5" fmla="*/ 854868 h 881062"/>
              <a:gd name="connsiteX6" fmla="*/ 666751 w 733425"/>
              <a:gd name="connsiteY6" fmla="*/ 881062 h 881062"/>
              <a:gd name="connsiteX7" fmla="*/ 621507 w 733425"/>
              <a:gd name="connsiteY7" fmla="*/ 809625 h 881062"/>
              <a:gd name="connsiteX8" fmla="*/ 573882 w 733425"/>
              <a:gd name="connsiteY8" fmla="*/ 802481 h 881062"/>
              <a:gd name="connsiteX9" fmla="*/ 552450 w 733425"/>
              <a:gd name="connsiteY9" fmla="*/ 850106 h 881062"/>
              <a:gd name="connsiteX10" fmla="*/ 492919 w 733425"/>
              <a:gd name="connsiteY10" fmla="*/ 878681 h 881062"/>
              <a:gd name="connsiteX11" fmla="*/ 504825 w 733425"/>
              <a:gd name="connsiteY11" fmla="*/ 797718 h 881062"/>
              <a:gd name="connsiteX12" fmla="*/ 0 w 733425"/>
              <a:gd name="connsiteY12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09588 w 733425"/>
              <a:gd name="connsiteY2" fmla="*/ 750093 h 881062"/>
              <a:gd name="connsiteX3" fmla="*/ 566738 w 733425"/>
              <a:gd name="connsiteY3" fmla="*/ 752475 h 881062"/>
              <a:gd name="connsiteX4" fmla="*/ 654844 w 733425"/>
              <a:gd name="connsiteY4" fmla="*/ 759618 h 881062"/>
              <a:gd name="connsiteX5" fmla="*/ 733425 w 733425"/>
              <a:gd name="connsiteY5" fmla="*/ 854868 h 881062"/>
              <a:gd name="connsiteX6" fmla="*/ 666751 w 733425"/>
              <a:gd name="connsiteY6" fmla="*/ 881062 h 881062"/>
              <a:gd name="connsiteX7" fmla="*/ 621507 w 733425"/>
              <a:gd name="connsiteY7" fmla="*/ 809625 h 881062"/>
              <a:gd name="connsiteX8" fmla="*/ 573882 w 733425"/>
              <a:gd name="connsiteY8" fmla="*/ 802481 h 881062"/>
              <a:gd name="connsiteX9" fmla="*/ 552450 w 733425"/>
              <a:gd name="connsiteY9" fmla="*/ 850106 h 881062"/>
              <a:gd name="connsiteX10" fmla="*/ 492919 w 733425"/>
              <a:gd name="connsiteY10" fmla="*/ 878681 h 881062"/>
              <a:gd name="connsiteX11" fmla="*/ 504825 w 733425"/>
              <a:gd name="connsiteY11" fmla="*/ 797718 h 881062"/>
              <a:gd name="connsiteX12" fmla="*/ 0 w 733425"/>
              <a:gd name="connsiteY12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4357 w 733425"/>
              <a:gd name="connsiteY2" fmla="*/ 726281 h 881062"/>
              <a:gd name="connsiteX3" fmla="*/ 509588 w 733425"/>
              <a:gd name="connsiteY3" fmla="*/ 750093 h 881062"/>
              <a:gd name="connsiteX4" fmla="*/ 566738 w 733425"/>
              <a:gd name="connsiteY4" fmla="*/ 752475 h 881062"/>
              <a:gd name="connsiteX5" fmla="*/ 654844 w 733425"/>
              <a:gd name="connsiteY5" fmla="*/ 759618 h 881062"/>
              <a:gd name="connsiteX6" fmla="*/ 733425 w 733425"/>
              <a:gd name="connsiteY6" fmla="*/ 854868 h 881062"/>
              <a:gd name="connsiteX7" fmla="*/ 666751 w 733425"/>
              <a:gd name="connsiteY7" fmla="*/ 881062 h 881062"/>
              <a:gd name="connsiteX8" fmla="*/ 621507 w 733425"/>
              <a:gd name="connsiteY8" fmla="*/ 809625 h 881062"/>
              <a:gd name="connsiteX9" fmla="*/ 573882 w 733425"/>
              <a:gd name="connsiteY9" fmla="*/ 802481 h 881062"/>
              <a:gd name="connsiteX10" fmla="*/ 552450 w 733425"/>
              <a:gd name="connsiteY10" fmla="*/ 850106 h 881062"/>
              <a:gd name="connsiteX11" fmla="*/ 492919 w 733425"/>
              <a:gd name="connsiteY11" fmla="*/ 878681 h 881062"/>
              <a:gd name="connsiteX12" fmla="*/ 504825 w 733425"/>
              <a:gd name="connsiteY12" fmla="*/ 797718 h 881062"/>
              <a:gd name="connsiteX13" fmla="*/ 0 w 733425"/>
              <a:gd name="connsiteY13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4357 w 733425"/>
              <a:gd name="connsiteY2" fmla="*/ 726281 h 881062"/>
              <a:gd name="connsiteX3" fmla="*/ 509588 w 733425"/>
              <a:gd name="connsiteY3" fmla="*/ 750093 h 881062"/>
              <a:gd name="connsiteX4" fmla="*/ 566738 w 733425"/>
              <a:gd name="connsiteY4" fmla="*/ 752475 h 881062"/>
              <a:gd name="connsiteX5" fmla="*/ 654844 w 733425"/>
              <a:gd name="connsiteY5" fmla="*/ 759618 h 881062"/>
              <a:gd name="connsiteX6" fmla="*/ 733425 w 733425"/>
              <a:gd name="connsiteY6" fmla="*/ 854868 h 881062"/>
              <a:gd name="connsiteX7" fmla="*/ 666751 w 733425"/>
              <a:gd name="connsiteY7" fmla="*/ 881062 h 881062"/>
              <a:gd name="connsiteX8" fmla="*/ 621507 w 733425"/>
              <a:gd name="connsiteY8" fmla="*/ 809625 h 881062"/>
              <a:gd name="connsiteX9" fmla="*/ 573882 w 733425"/>
              <a:gd name="connsiteY9" fmla="*/ 802481 h 881062"/>
              <a:gd name="connsiteX10" fmla="*/ 552450 w 733425"/>
              <a:gd name="connsiteY10" fmla="*/ 850106 h 881062"/>
              <a:gd name="connsiteX11" fmla="*/ 492919 w 733425"/>
              <a:gd name="connsiteY11" fmla="*/ 878681 h 881062"/>
              <a:gd name="connsiteX12" fmla="*/ 504825 w 733425"/>
              <a:gd name="connsiteY12" fmla="*/ 797718 h 881062"/>
              <a:gd name="connsiteX13" fmla="*/ 0 w 733425"/>
              <a:gd name="connsiteY13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4357 w 733425"/>
              <a:gd name="connsiteY2" fmla="*/ 726281 h 881062"/>
              <a:gd name="connsiteX3" fmla="*/ 509588 w 733425"/>
              <a:gd name="connsiteY3" fmla="*/ 750093 h 881062"/>
              <a:gd name="connsiteX4" fmla="*/ 566738 w 733425"/>
              <a:gd name="connsiteY4" fmla="*/ 752475 h 881062"/>
              <a:gd name="connsiteX5" fmla="*/ 654844 w 733425"/>
              <a:gd name="connsiteY5" fmla="*/ 759618 h 881062"/>
              <a:gd name="connsiteX6" fmla="*/ 733425 w 733425"/>
              <a:gd name="connsiteY6" fmla="*/ 854868 h 881062"/>
              <a:gd name="connsiteX7" fmla="*/ 666751 w 733425"/>
              <a:gd name="connsiteY7" fmla="*/ 881062 h 881062"/>
              <a:gd name="connsiteX8" fmla="*/ 621507 w 733425"/>
              <a:gd name="connsiteY8" fmla="*/ 809625 h 881062"/>
              <a:gd name="connsiteX9" fmla="*/ 573882 w 733425"/>
              <a:gd name="connsiteY9" fmla="*/ 802481 h 881062"/>
              <a:gd name="connsiteX10" fmla="*/ 552450 w 733425"/>
              <a:gd name="connsiteY10" fmla="*/ 850106 h 881062"/>
              <a:gd name="connsiteX11" fmla="*/ 492919 w 733425"/>
              <a:gd name="connsiteY11" fmla="*/ 878681 h 881062"/>
              <a:gd name="connsiteX12" fmla="*/ 504825 w 733425"/>
              <a:gd name="connsiteY12" fmla="*/ 797718 h 881062"/>
              <a:gd name="connsiteX13" fmla="*/ 445294 w 733425"/>
              <a:gd name="connsiteY13" fmla="*/ 726281 h 881062"/>
              <a:gd name="connsiteX14" fmla="*/ 0 w 733425"/>
              <a:gd name="connsiteY14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64357 w 733425"/>
              <a:gd name="connsiteY2" fmla="*/ 726281 h 881062"/>
              <a:gd name="connsiteX3" fmla="*/ 509588 w 733425"/>
              <a:gd name="connsiteY3" fmla="*/ 750093 h 881062"/>
              <a:gd name="connsiteX4" fmla="*/ 566738 w 733425"/>
              <a:gd name="connsiteY4" fmla="*/ 752475 h 881062"/>
              <a:gd name="connsiteX5" fmla="*/ 654844 w 733425"/>
              <a:gd name="connsiteY5" fmla="*/ 759618 h 881062"/>
              <a:gd name="connsiteX6" fmla="*/ 733425 w 733425"/>
              <a:gd name="connsiteY6" fmla="*/ 854868 h 881062"/>
              <a:gd name="connsiteX7" fmla="*/ 666751 w 733425"/>
              <a:gd name="connsiteY7" fmla="*/ 881062 h 881062"/>
              <a:gd name="connsiteX8" fmla="*/ 621507 w 733425"/>
              <a:gd name="connsiteY8" fmla="*/ 809625 h 881062"/>
              <a:gd name="connsiteX9" fmla="*/ 573882 w 733425"/>
              <a:gd name="connsiteY9" fmla="*/ 802481 h 881062"/>
              <a:gd name="connsiteX10" fmla="*/ 552450 w 733425"/>
              <a:gd name="connsiteY10" fmla="*/ 850106 h 881062"/>
              <a:gd name="connsiteX11" fmla="*/ 492919 w 733425"/>
              <a:gd name="connsiteY11" fmla="*/ 878681 h 881062"/>
              <a:gd name="connsiteX12" fmla="*/ 504825 w 733425"/>
              <a:gd name="connsiteY12" fmla="*/ 797718 h 881062"/>
              <a:gd name="connsiteX13" fmla="*/ 452437 w 733425"/>
              <a:gd name="connsiteY13" fmla="*/ 731043 h 881062"/>
              <a:gd name="connsiteX14" fmla="*/ 0 w 733425"/>
              <a:gd name="connsiteY14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00063 w 733425"/>
              <a:gd name="connsiteY2" fmla="*/ 685800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0 w 733425"/>
              <a:gd name="connsiteY1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59581 w 733425"/>
              <a:gd name="connsiteY2" fmla="*/ 531019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0 w 733425"/>
              <a:gd name="connsiteY1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59581 w 733425"/>
              <a:gd name="connsiteY2" fmla="*/ 531019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0 w 733425"/>
              <a:gd name="connsiteY1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500062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0 w 733425"/>
              <a:gd name="connsiteY1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0 w 733425"/>
              <a:gd name="connsiteY1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0 w 733425"/>
              <a:gd name="connsiteY15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0 w 733425"/>
              <a:gd name="connsiteY16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0 w 733425"/>
              <a:gd name="connsiteY16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0 w 733425"/>
              <a:gd name="connsiteY17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0 w 733425"/>
              <a:gd name="connsiteY17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76238 w 733425"/>
              <a:gd name="connsiteY17" fmla="*/ 747712 h 881062"/>
              <a:gd name="connsiteX18" fmla="*/ 0 w 733425"/>
              <a:gd name="connsiteY18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35757 w 733425"/>
              <a:gd name="connsiteY17" fmla="*/ 695324 h 881062"/>
              <a:gd name="connsiteX18" fmla="*/ 0 w 733425"/>
              <a:gd name="connsiteY18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35757 w 733425"/>
              <a:gd name="connsiteY17" fmla="*/ 695324 h 881062"/>
              <a:gd name="connsiteX18" fmla="*/ 0 w 733425"/>
              <a:gd name="connsiteY18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0 w 733425"/>
              <a:gd name="connsiteY18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21457 w 733425"/>
              <a:gd name="connsiteY18" fmla="*/ 661987 h 881062"/>
              <a:gd name="connsiteX19" fmla="*/ 0 w 733425"/>
              <a:gd name="connsiteY1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21457 w 733425"/>
              <a:gd name="connsiteY18" fmla="*/ 661987 h 881062"/>
              <a:gd name="connsiteX19" fmla="*/ 0 w 733425"/>
              <a:gd name="connsiteY1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0 w 733425"/>
              <a:gd name="connsiteY1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0 w 733425"/>
              <a:gd name="connsiteY19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359569 w 733425"/>
              <a:gd name="connsiteY19" fmla="*/ 711993 h 881062"/>
              <a:gd name="connsiteX20" fmla="*/ 0 w 733425"/>
              <a:gd name="connsiteY20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359569 w 733425"/>
              <a:gd name="connsiteY19" fmla="*/ 711993 h 881062"/>
              <a:gd name="connsiteX20" fmla="*/ 392907 w 733425"/>
              <a:gd name="connsiteY20" fmla="*/ 702468 h 881062"/>
              <a:gd name="connsiteX21" fmla="*/ 0 w 733425"/>
              <a:gd name="connsiteY21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359569 w 733425"/>
              <a:gd name="connsiteY19" fmla="*/ 711993 h 881062"/>
              <a:gd name="connsiteX20" fmla="*/ 392907 w 733425"/>
              <a:gd name="connsiteY20" fmla="*/ 702468 h 881062"/>
              <a:gd name="connsiteX21" fmla="*/ 0 w 733425"/>
              <a:gd name="connsiteY21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359569 w 733425"/>
              <a:gd name="connsiteY19" fmla="*/ 711993 h 881062"/>
              <a:gd name="connsiteX20" fmla="*/ 392907 w 733425"/>
              <a:gd name="connsiteY20" fmla="*/ 702468 h 881062"/>
              <a:gd name="connsiteX21" fmla="*/ 292894 w 733425"/>
              <a:gd name="connsiteY21" fmla="*/ 666750 h 881062"/>
              <a:gd name="connsiteX22" fmla="*/ 0 w 733425"/>
              <a:gd name="connsiteY22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97681 w 733425"/>
              <a:gd name="connsiteY2" fmla="*/ 676275 h 881062"/>
              <a:gd name="connsiteX3" fmla="*/ 564357 w 733425"/>
              <a:gd name="connsiteY3" fmla="*/ 726281 h 881062"/>
              <a:gd name="connsiteX4" fmla="*/ 509588 w 733425"/>
              <a:gd name="connsiteY4" fmla="*/ 750093 h 881062"/>
              <a:gd name="connsiteX5" fmla="*/ 566738 w 733425"/>
              <a:gd name="connsiteY5" fmla="*/ 752475 h 881062"/>
              <a:gd name="connsiteX6" fmla="*/ 654844 w 733425"/>
              <a:gd name="connsiteY6" fmla="*/ 759618 h 881062"/>
              <a:gd name="connsiteX7" fmla="*/ 733425 w 733425"/>
              <a:gd name="connsiteY7" fmla="*/ 854868 h 881062"/>
              <a:gd name="connsiteX8" fmla="*/ 666751 w 733425"/>
              <a:gd name="connsiteY8" fmla="*/ 881062 h 881062"/>
              <a:gd name="connsiteX9" fmla="*/ 621507 w 733425"/>
              <a:gd name="connsiteY9" fmla="*/ 809625 h 881062"/>
              <a:gd name="connsiteX10" fmla="*/ 573882 w 733425"/>
              <a:gd name="connsiteY10" fmla="*/ 802481 h 881062"/>
              <a:gd name="connsiteX11" fmla="*/ 552450 w 733425"/>
              <a:gd name="connsiteY11" fmla="*/ 850106 h 881062"/>
              <a:gd name="connsiteX12" fmla="*/ 492919 w 733425"/>
              <a:gd name="connsiteY12" fmla="*/ 878681 h 881062"/>
              <a:gd name="connsiteX13" fmla="*/ 504825 w 733425"/>
              <a:gd name="connsiteY13" fmla="*/ 797718 h 881062"/>
              <a:gd name="connsiteX14" fmla="*/ 452437 w 733425"/>
              <a:gd name="connsiteY14" fmla="*/ 731043 h 881062"/>
              <a:gd name="connsiteX15" fmla="*/ 371475 w 733425"/>
              <a:gd name="connsiteY15" fmla="*/ 778668 h 881062"/>
              <a:gd name="connsiteX16" fmla="*/ 288132 w 733425"/>
              <a:gd name="connsiteY16" fmla="*/ 769143 h 881062"/>
              <a:gd name="connsiteX17" fmla="*/ 383382 w 733425"/>
              <a:gd name="connsiteY17" fmla="*/ 750093 h 881062"/>
              <a:gd name="connsiteX18" fmla="*/ 278607 w 733425"/>
              <a:gd name="connsiteY18" fmla="*/ 742950 h 881062"/>
              <a:gd name="connsiteX19" fmla="*/ 359569 w 733425"/>
              <a:gd name="connsiteY19" fmla="*/ 711993 h 881062"/>
              <a:gd name="connsiteX20" fmla="*/ 392907 w 733425"/>
              <a:gd name="connsiteY20" fmla="*/ 702468 h 881062"/>
              <a:gd name="connsiteX21" fmla="*/ 292894 w 733425"/>
              <a:gd name="connsiteY21" fmla="*/ 666750 h 881062"/>
              <a:gd name="connsiteX22" fmla="*/ 0 w 733425"/>
              <a:gd name="connsiteY22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11957 w 733425"/>
              <a:gd name="connsiteY2" fmla="*/ 661987 h 881062"/>
              <a:gd name="connsiteX3" fmla="*/ 497681 w 733425"/>
              <a:gd name="connsiteY3" fmla="*/ 676275 h 881062"/>
              <a:gd name="connsiteX4" fmla="*/ 564357 w 733425"/>
              <a:gd name="connsiteY4" fmla="*/ 726281 h 881062"/>
              <a:gd name="connsiteX5" fmla="*/ 509588 w 733425"/>
              <a:gd name="connsiteY5" fmla="*/ 750093 h 881062"/>
              <a:gd name="connsiteX6" fmla="*/ 566738 w 733425"/>
              <a:gd name="connsiteY6" fmla="*/ 752475 h 881062"/>
              <a:gd name="connsiteX7" fmla="*/ 654844 w 733425"/>
              <a:gd name="connsiteY7" fmla="*/ 759618 h 881062"/>
              <a:gd name="connsiteX8" fmla="*/ 733425 w 733425"/>
              <a:gd name="connsiteY8" fmla="*/ 854868 h 881062"/>
              <a:gd name="connsiteX9" fmla="*/ 666751 w 733425"/>
              <a:gd name="connsiteY9" fmla="*/ 881062 h 881062"/>
              <a:gd name="connsiteX10" fmla="*/ 621507 w 733425"/>
              <a:gd name="connsiteY10" fmla="*/ 809625 h 881062"/>
              <a:gd name="connsiteX11" fmla="*/ 573882 w 733425"/>
              <a:gd name="connsiteY11" fmla="*/ 802481 h 881062"/>
              <a:gd name="connsiteX12" fmla="*/ 552450 w 733425"/>
              <a:gd name="connsiteY12" fmla="*/ 850106 h 881062"/>
              <a:gd name="connsiteX13" fmla="*/ 492919 w 733425"/>
              <a:gd name="connsiteY13" fmla="*/ 878681 h 881062"/>
              <a:gd name="connsiteX14" fmla="*/ 504825 w 733425"/>
              <a:gd name="connsiteY14" fmla="*/ 797718 h 881062"/>
              <a:gd name="connsiteX15" fmla="*/ 452437 w 733425"/>
              <a:gd name="connsiteY15" fmla="*/ 731043 h 881062"/>
              <a:gd name="connsiteX16" fmla="*/ 371475 w 733425"/>
              <a:gd name="connsiteY16" fmla="*/ 778668 h 881062"/>
              <a:gd name="connsiteX17" fmla="*/ 288132 w 733425"/>
              <a:gd name="connsiteY17" fmla="*/ 769143 h 881062"/>
              <a:gd name="connsiteX18" fmla="*/ 383382 w 733425"/>
              <a:gd name="connsiteY18" fmla="*/ 750093 h 881062"/>
              <a:gd name="connsiteX19" fmla="*/ 278607 w 733425"/>
              <a:gd name="connsiteY19" fmla="*/ 742950 h 881062"/>
              <a:gd name="connsiteX20" fmla="*/ 359569 w 733425"/>
              <a:gd name="connsiteY20" fmla="*/ 711993 h 881062"/>
              <a:gd name="connsiteX21" fmla="*/ 392907 w 733425"/>
              <a:gd name="connsiteY21" fmla="*/ 702468 h 881062"/>
              <a:gd name="connsiteX22" fmla="*/ 292894 w 733425"/>
              <a:gd name="connsiteY22" fmla="*/ 666750 h 881062"/>
              <a:gd name="connsiteX23" fmla="*/ 0 w 733425"/>
              <a:gd name="connsiteY23" fmla="*/ 150018 h 881062"/>
              <a:gd name="connsiteX0" fmla="*/ 0 w 733425"/>
              <a:gd name="connsiteY0" fmla="*/ 150018 h 881062"/>
              <a:gd name="connsiteX1" fmla="*/ 108347 w 733425"/>
              <a:gd name="connsiteY1" fmla="*/ 0 h 881062"/>
              <a:gd name="connsiteX2" fmla="*/ 411957 w 733425"/>
              <a:gd name="connsiteY2" fmla="*/ 661987 h 881062"/>
              <a:gd name="connsiteX3" fmla="*/ 497681 w 733425"/>
              <a:gd name="connsiteY3" fmla="*/ 676275 h 881062"/>
              <a:gd name="connsiteX4" fmla="*/ 564357 w 733425"/>
              <a:gd name="connsiteY4" fmla="*/ 726281 h 881062"/>
              <a:gd name="connsiteX5" fmla="*/ 509588 w 733425"/>
              <a:gd name="connsiteY5" fmla="*/ 750093 h 881062"/>
              <a:gd name="connsiteX6" fmla="*/ 566738 w 733425"/>
              <a:gd name="connsiteY6" fmla="*/ 752475 h 881062"/>
              <a:gd name="connsiteX7" fmla="*/ 654844 w 733425"/>
              <a:gd name="connsiteY7" fmla="*/ 759618 h 881062"/>
              <a:gd name="connsiteX8" fmla="*/ 733425 w 733425"/>
              <a:gd name="connsiteY8" fmla="*/ 854868 h 881062"/>
              <a:gd name="connsiteX9" fmla="*/ 666751 w 733425"/>
              <a:gd name="connsiteY9" fmla="*/ 881062 h 881062"/>
              <a:gd name="connsiteX10" fmla="*/ 621507 w 733425"/>
              <a:gd name="connsiteY10" fmla="*/ 809625 h 881062"/>
              <a:gd name="connsiteX11" fmla="*/ 573882 w 733425"/>
              <a:gd name="connsiteY11" fmla="*/ 802481 h 881062"/>
              <a:gd name="connsiteX12" fmla="*/ 552450 w 733425"/>
              <a:gd name="connsiteY12" fmla="*/ 850106 h 881062"/>
              <a:gd name="connsiteX13" fmla="*/ 492919 w 733425"/>
              <a:gd name="connsiteY13" fmla="*/ 878681 h 881062"/>
              <a:gd name="connsiteX14" fmla="*/ 504825 w 733425"/>
              <a:gd name="connsiteY14" fmla="*/ 797718 h 881062"/>
              <a:gd name="connsiteX15" fmla="*/ 452437 w 733425"/>
              <a:gd name="connsiteY15" fmla="*/ 731043 h 881062"/>
              <a:gd name="connsiteX16" fmla="*/ 371475 w 733425"/>
              <a:gd name="connsiteY16" fmla="*/ 778668 h 881062"/>
              <a:gd name="connsiteX17" fmla="*/ 288132 w 733425"/>
              <a:gd name="connsiteY17" fmla="*/ 769143 h 881062"/>
              <a:gd name="connsiteX18" fmla="*/ 383382 w 733425"/>
              <a:gd name="connsiteY18" fmla="*/ 750093 h 881062"/>
              <a:gd name="connsiteX19" fmla="*/ 278607 w 733425"/>
              <a:gd name="connsiteY19" fmla="*/ 742950 h 881062"/>
              <a:gd name="connsiteX20" fmla="*/ 359569 w 733425"/>
              <a:gd name="connsiteY20" fmla="*/ 711993 h 881062"/>
              <a:gd name="connsiteX21" fmla="*/ 392907 w 733425"/>
              <a:gd name="connsiteY21" fmla="*/ 702468 h 881062"/>
              <a:gd name="connsiteX22" fmla="*/ 292894 w 733425"/>
              <a:gd name="connsiteY22" fmla="*/ 666750 h 881062"/>
              <a:gd name="connsiteX23" fmla="*/ 0 w 733425"/>
              <a:gd name="connsiteY23" fmla="*/ 150018 h 881062"/>
              <a:gd name="connsiteX0" fmla="*/ 0 w 733425"/>
              <a:gd name="connsiteY0" fmla="*/ 0 h 731044"/>
              <a:gd name="connsiteX1" fmla="*/ 411957 w 733425"/>
              <a:gd name="connsiteY1" fmla="*/ 511969 h 731044"/>
              <a:gd name="connsiteX2" fmla="*/ 497681 w 733425"/>
              <a:gd name="connsiteY2" fmla="*/ 526257 h 731044"/>
              <a:gd name="connsiteX3" fmla="*/ 564357 w 733425"/>
              <a:gd name="connsiteY3" fmla="*/ 576263 h 731044"/>
              <a:gd name="connsiteX4" fmla="*/ 509588 w 733425"/>
              <a:gd name="connsiteY4" fmla="*/ 600075 h 731044"/>
              <a:gd name="connsiteX5" fmla="*/ 566738 w 733425"/>
              <a:gd name="connsiteY5" fmla="*/ 602457 h 731044"/>
              <a:gd name="connsiteX6" fmla="*/ 654844 w 733425"/>
              <a:gd name="connsiteY6" fmla="*/ 609600 h 731044"/>
              <a:gd name="connsiteX7" fmla="*/ 733425 w 733425"/>
              <a:gd name="connsiteY7" fmla="*/ 704850 h 731044"/>
              <a:gd name="connsiteX8" fmla="*/ 666751 w 733425"/>
              <a:gd name="connsiteY8" fmla="*/ 731044 h 731044"/>
              <a:gd name="connsiteX9" fmla="*/ 621507 w 733425"/>
              <a:gd name="connsiteY9" fmla="*/ 659607 h 731044"/>
              <a:gd name="connsiteX10" fmla="*/ 573882 w 733425"/>
              <a:gd name="connsiteY10" fmla="*/ 652463 h 731044"/>
              <a:gd name="connsiteX11" fmla="*/ 552450 w 733425"/>
              <a:gd name="connsiteY11" fmla="*/ 700088 h 731044"/>
              <a:gd name="connsiteX12" fmla="*/ 492919 w 733425"/>
              <a:gd name="connsiteY12" fmla="*/ 728663 h 731044"/>
              <a:gd name="connsiteX13" fmla="*/ 504825 w 733425"/>
              <a:gd name="connsiteY13" fmla="*/ 647700 h 731044"/>
              <a:gd name="connsiteX14" fmla="*/ 452437 w 733425"/>
              <a:gd name="connsiteY14" fmla="*/ 581025 h 731044"/>
              <a:gd name="connsiteX15" fmla="*/ 371475 w 733425"/>
              <a:gd name="connsiteY15" fmla="*/ 628650 h 731044"/>
              <a:gd name="connsiteX16" fmla="*/ 288132 w 733425"/>
              <a:gd name="connsiteY16" fmla="*/ 619125 h 731044"/>
              <a:gd name="connsiteX17" fmla="*/ 383382 w 733425"/>
              <a:gd name="connsiteY17" fmla="*/ 600075 h 731044"/>
              <a:gd name="connsiteX18" fmla="*/ 278607 w 733425"/>
              <a:gd name="connsiteY18" fmla="*/ 592932 h 731044"/>
              <a:gd name="connsiteX19" fmla="*/ 359569 w 733425"/>
              <a:gd name="connsiteY19" fmla="*/ 561975 h 731044"/>
              <a:gd name="connsiteX20" fmla="*/ 392907 w 733425"/>
              <a:gd name="connsiteY20" fmla="*/ 552450 h 731044"/>
              <a:gd name="connsiteX21" fmla="*/ 292894 w 733425"/>
              <a:gd name="connsiteY21" fmla="*/ 516732 h 731044"/>
              <a:gd name="connsiteX22" fmla="*/ 0 w 733425"/>
              <a:gd name="connsiteY22" fmla="*/ 0 h 731044"/>
              <a:gd name="connsiteX0" fmla="*/ 66485 w 457010"/>
              <a:gd name="connsiteY0" fmla="*/ 0 h 319088"/>
              <a:gd name="connsiteX1" fmla="*/ 135542 w 457010"/>
              <a:gd name="connsiteY1" fmla="*/ 100013 h 319088"/>
              <a:gd name="connsiteX2" fmla="*/ 221266 w 457010"/>
              <a:gd name="connsiteY2" fmla="*/ 114301 h 319088"/>
              <a:gd name="connsiteX3" fmla="*/ 287942 w 457010"/>
              <a:gd name="connsiteY3" fmla="*/ 164307 h 319088"/>
              <a:gd name="connsiteX4" fmla="*/ 233173 w 457010"/>
              <a:gd name="connsiteY4" fmla="*/ 188119 h 319088"/>
              <a:gd name="connsiteX5" fmla="*/ 290323 w 457010"/>
              <a:gd name="connsiteY5" fmla="*/ 190501 h 319088"/>
              <a:gd name="connsiteX6" fmla="*/ 378429 w 457010"/>
              <a:gd name="connsiteY6" fmla="*/ 197644 h 319088"/>
              <a:gd name="connsiteX7" fmla="*/ 457010 w 457010"/>
              <a:gd name="connsiteY7" fmla="*/ 292894 h 319088"/>
              <a:gd name="connsiteX8" fmla="*/ 390336 w 457010"/>
              <a:gd name="connsiteY8" fmla="*/ 319088 h 319088"/>
              <a:gd name="connsiteX9" fmla="*/ 345092 w 457010"/>
              <a:gd name="connsiteY9" fmla="*/ 247651 h 319088"/>
              <a:gd name="connsiteX10" fmla="*/ 297467 w 457010"/>
              <a:gd name="connsiteY10" fmla="*/ 240507 h 319088"/>
              <a:gd name="connsiteX11" fmla="*/ 276035 w 457010"/>
              <a:gd name="connsiteY11" fmla="*/ 288132 h 319088"/>
              <a:gd name="connsiteX12" fmla="*/ 216504 w 457010"/>
              <a:gd name="connsiteY12" fmla="*/ 316707 h 319088"/>
              <a:gd name="connsiteX13" fmla="*/ 228410 w 457010"/>
              <a:gd name="connsiteY13" fmla="*/ 235744 h 319088"/>
              <a:gd name="connsiteX14" fmla="*/ 176022 w 457010"/>
              <a:gd name="connsiteY14" fmla="*/ 169069 h 319088"/>
              <a:gd name="connsiteX15" fmla="*/ 95060 w 457010"/>
              <a:gd name="connsiteY15" fmla="*/ 216694 h 319088"/>
              <a:gd name="connsiteX16" fmla="*/ 11717 w 457010"/>
              <a:gd name="connsiteY16" fmla="*/ 207169 h 319088"/>
              <a:gd name="connsiteX17" fmla="*/ 106967 w 457010"/>
              <a:gd name="connsiteY17" fmla="*/ 188119 h 319088"/>
              <a:gd name="connsiteX18" fmla="*/ 2192 w 457010"/>
              <a:gd name="connsiteY18" fmla="*/ 180976 h 319088"/>
              <a:gd name="connsiteX19" fmla="*/ 83154 w 457010"/>
              <a:gd name="connsiteY19" fmla="*/ 150019 h 319088"/>
              <a:gd name="connsiteX20" fmla="*/ 116492 w 457010"/>
              <a:gd name="connsiteY20" fmla="*/ 140494 h 319088"/>
              <a:gd name="connsiteX21" fmla="*/ 16479 w 457010"/>
              <a:gd name="connsiteY21" fmla="*/ 104776 h 319088"/>
              <a:gd name="connsiteX22" fmla="*/ 66485 w 457010"/>
              <a:gd name="connsiteY22" fmla="*/ 0 h 319088"/>
              <a:gd name="connsiteX0" fmla="*/ 66485 w 457010"/>
              <a:gd name="connsiteY0" fmla="*/ 0 h 319088"/>
              <a:gd name="connsiteX1" fmla="*/ 135542 w 457010"/>
              <a:gd name="connsiteY1" fmla="*/ 100013 h 319088"/>
              <a:gd name="connsiteX2" fmla="*/ 221266 w 457010"/>
              <a:gd name="connsiteY2" fmla="*/ 114301 h 319088"/>
              <a:gd name="connsiteX3" fmla="*/ 287942 w 457010"/>
              <a:gd name="connsiteY3" fmla="*/ 164307 h 319088"/>
              <a:gd name="connsiteX4" fmla="*/ 233173 w 457010"/>
              <a:gd name="connsiteY4" fmla="*/ 188119 h 319088"/>
              <a:gd name="connsiteX5" fmla="*/ 290323 w 457010"/>
              <a:gd name="connsiteY5" fmla="*/ 190501 h 319088"/>
              <a:gd name="connsiteX6" fmla="*/ 378429 w 457010"/>
              <a:gd name="connsiteY6" fmla="*/ 197644 h 319088"/>
              <a:gd name="connsiteX7" fmla="*/ 457010 w 457010"/>
              <a:gd name="connsiteY7" fmla="*/ 292894 h 319088"/>
              <a:gd name="connsiteX8" fmla="*/ 390336 w 457010"/>
              <a:gd name="connsiteY8" fmla="*/ 319088 h 319088"/>
              <a:gd name="connsiteX9" fmla="*/ 345092 w 457010"/>
              <a:gd name="connsiteY9" fmla="*/ 247651 h 319088"/>
              <a:gd name="connsiteX10" fmla="*/ 297467 w 457010"/>
              <a:gd name="connsiteY10" fmla="*/ 240507 h 319088"/>
              <a:gd name="connsiteX11" fmla="*/ 276035 w 457010"/>
              <a:gd name="connsiteY11" fmla="*/ 288132 h 319088"/>
              <a:gd name="connsiteX12" fmla="*/ 216504 w 457010"/>
              <a:gd name="connsiteY12" fmla="*/ 316707 h 319088"/>
              <a:gd name="connsiteX13" fmla="*/ 228410 w 457010"/>
              <a:gd name="connsiteY13" fmla="*/ 235744 h 319088"/>
              <a:gd name="connsiteX14" fmla="*/ 176022 w 457010"/>
              <a:gd name="connsiteY14" fmla="*/ 169069 h 319088"/>
              <a:gd name="connsiteX15" fmla="*/ 95060 w 457010"/>
              <a:gd name="connsiteY15" fmla="*/ 216694 h 319088"/>
              <a:gd name="connsiteX16" fmla="*/ 11717 w 457010"/>
              <a:gd name="connsiteY16" fmla="*/ 207169 h 319088"/>
              <a:gd name="connsiteX17" fmla="*/ 106967 w 457010"/>
              <a:gd name="connsiteY17" fmla="*/ 188119 h 319088"/>
              <a:gd name="connsiteX18" fmla="*/ 2192 w 457010"/>
              <a:gd name="connsiteY18" fmla="*/ 180976 h 319088"/>
              <a:gd name="connsiteX19" fmla="*/ 83154 w 457010"/>
              <a:gd name="connsiteY19" fmla="*/ 150019 h 319088"/>
              <a:gd name="connsiteX20" fmla="*/ 116492 w 457010"/>
              <a:gd name="connsiteY20" fmla="*/ 140494 h 319088"/>
              <a:gd name="connsiteX21" fmla="*/ 16479 w 457010"/>
              <a:gd name="connsiteY21" fmla="*/ 104776 h 319088"/>
              <a:gd name="connsiteX22" fmla="*/ 66485 w 457010"/>
              <a:gd name="connsiteY22" fmla="*/ 0 h 319088"/>
              <a:gd name="connsiteX0" fmla="*/ 15025 w 455556"/>
              <a:gd name="connsiteY0" fmla="*/ 5737 h 220049"/>
              <a:gd name="connsiteX1" fmla="*/ 134088 w 455556"/>
              <a:gd name="connsiteY1" fmla="*/ 974 h 220049"/>
              <a:gd name="connsiteX2" fmla="*/ 219812 w 455556"/>
              <a:gd name="connsiteY2" fmla="*/ 15262 h 220049"/>
              <a:gd name="connsiteX3" fmla="*/ 286488 w 455556"/>
              <a:gd name="connsiteY3" fmla="*/ 65268 h 220049"/>
              <a:gd name="connsiteX4" fmla="*/ 231719 w 455556"/>
              <a:gd name="connsiteY4" fmla="*/ 89080 h 220049"/>
              <a:gd name="connsiteX5" fmla="*/ 288869 w 455556"/>
              <a:gd name="connsiteY5" fmla="*/ 91462 h 220049"/>
              <a:gd name="connsiteX6" fmla="*/ 376975 w 455556"/>
              <a:gd name="connsiteY6" fmla="*/ 98605 h 220049"/>
              <a:gd name="connsiteX7" fmla="*/ 455556 w 455556"/>
              <a:gd name="connsiteY7" fmla="*/ 193855 h 220049"/>
              <a:gd name="connsiteX8" fmla="*/ 388882 w 455556"/>
              <a:gd name="connsiteY8" fmla="*/ 220049 h 220049"/>
              <a:gd name="connsiteX9" fmla="*/ 343638 w 455556"/>
              <a:gd name="connsiteY9" fmla="*/ 148612 h 220049"/>
              <a:gd name="connsiteX10" fmla="*/ 296013 w 455556"/>
              <a:gd name="connsiteY10" fmla="*/ 141468 h 220049"/>
              <a:gd name="connsiteX11" fmla="*/ 274581 w 455556"/>
              <a:gd name="connsiteY11" fmla="*/ 189093 h 220049"/>
              <a:gd name="connsiteX12" fmla="*/ 215050 w 455556"/>
              <a:gd name="connsiteY12" fmla="*/ 217668 h 220049"/>
              <a:gd name="connsiteX13" fmla="*/ 226956 w 455556"/>
              <a:gd name="connsiteY13" fmla="*/ 136705 h 220049"/>
              <a:gd name="connsiteX14" fmla="*/ 174568 w 455556"/>
              <a:gd name="connsiteY14" fmla="*/ 70030 h 220049"/>
              <a:gd name="connsiteX15" fmla="*/ 93606 w 455556"/>
              <a:gd name="connsiteY15" fmla="*/ 117655 h 220049"/>
              <a:gd name="connsiteX16" fmla="*/ 10263 w 455556"/>
              <a:gd name="connsiteY16" fmla="*/ 108130 h 220049"/>
              <a:gd name="connsiteX17" fmla="*/ 105513 w 455556"/>
              <a:gd name="connsiteY17" fmla="*/ 89080 h 220049"/>
              <a:gd name="connsiteX18" fmla="*/ 738 w 455556"/>
              <a:gd name="connsiteY18" fmla="*/ 81937 h 220049"/>
              <a:gd name="connsiteX19" fmla="*/ 81700 w 455556"/>
              <a:gd name="connsiteY19" fmla="*/ 50980 h 220049"/>
              <a:gd name="connsiteX20" fmla="*/ 115038 w 455556"/>
              <a:gd name="connsiteY20" fmla="*/ 41455 h 220049"/>
              <a:gd name="connsiteX21" fmla="*/ 15025 w 455556"/>
              <a:gd name="connsiteY21" fmla="*/ 5737 h 220049"/>
              <a:gd name="connsiteX0" fmla="*/ 15025 w 455556"/>
              <a:gd name="connsiteY0" fmla="*/ 3384 h 217696"/>
              <a:gd name="connsiteX1" fmla="*/ 119801 w 455556"/>
              <a:gd name="connsiteY1" fmla="*/ 3383 h 217696"/>
              <a:gd name="connsiteX2" fmla="*/ 219812 w 455556"/>
              <a:gd name="connsiteY2" fmla="*/ 12909 h 217696"/>
              <a:gd name="connsiteX3" fmla="*/ 286488 w 455556"/>
              <a:gd name="connsiteY3" fmla="*/ 62915 h 217696"/>
              <a:gd name="connsiteX4" fmla="*/ 231719 w 455556"/>
              <a:gd name="connsiteY4" fmla="*/ 86727 h 217696"/>
              <a:gd name="connsiteX5" fmla="*/ 288869 w 455556"/>
              <a:gd name="connsiteY5" fmla="*/ 89109 h 217696"/>
              <a:gd name="connsiteX6" fmla="*/ 376975 w 455556"/>
              <a:gd name="connsiteY6" fmla="*/ 96252 h 217696"/>
              <a:gd name="connsiteX7" fmla="*/ 455556 w 455556"/>
              <a:gd name="connsiteY7" fmla="*/ 191502 h 217696"/>
              <a:gd name="connsiteX8" fmla="*/ 388882 w 455556"/>
              <a:gd name="connsiteY8" fmla="*/ 217696 h 217696"/>
              <a:gd name="connsiteX9" fmla="*/ 343638 w 455556"/>
              <a:gd name="connsiteY9" fmla="*/ 146259 h 217696"/>
              <a:gd name="connsiteX10" fmla="*/ 296013 w 455556"/>
              <a:gd name="connsiteY10" fmla="*/ 139115 h 217696"/>
              <a:gd name="connsiteX11" fmla="*/ 274581 w 455556"/>
              <a:gd name="connsiteY11" fmla="*/ 186740 h 217696"/>
              <a:gd name="connsiteX12" fmla="*/ 215050 w 455556"/>
              <a:gd name="connsiteY12" fmla="*/ 215315 h 217696"/>
              <a:gd name="connsiteX13" fmla="*/ 226956 w 455556"/>
              <a:gd name="connsiteY13" fmla="*/ 134352 h 217696"/>
              <a:gd name="connsiteX14" fmla="*/ 174568 w 455556"/>
              <a:gd name="connsiteY14" fmla="*/ 67677 h 217696"/>
              <a:gd name="connsiteX15" fmla="*/ 93606 w 455556"/>
              <a:gd name="connsiteY15" fmla="*/ 115302 h 217696"/>
              <a:gd name="connsiteX16" fmla="*/ 10263 w 455556"/>
              <a:gd name="connsiteY16" fmla="*/ 105777 h 217696"/>
              <a:gd name="connsiteX17" fmla="*/ 105513 w 455556"/>
              <a:gd name="connsiteY17" fmla="*/ 86727 h 217696"/>
              <a:gd name="connsiteX18" fmla="*/ 738 w 455556"/>
              <a:gd name="connsiteY18" fmla="*/ 79584 h 217696"/>
              <a:gd name="connsiteX19" fmla="*/ 81700 w 455556"/>
              <a:gd name="connsiteY19" fmla="*/ 48627 h 217696"/>
              <a:gd name="connsiteX20" fmla="*/ 115038 w 455556"/>
              <a:gd name="connsiteY20" fmla="*/ 39102 h 217696"/>
              <a:gd name="connsiteX21" fmla="*/ 15025 w 455556"/>
              <a:gd name="connsiteY21" fmla="*/ 3384 h 217696"/>
              <a:gd name="connsiteX0" fmla="*/ 15025 w 455556"/>
              <a:gd name="connsiteY0" fmla="*/ 3384 h 217696"/>
              <a:gd name="connsiteX1" fmla="*/ 119801 w 455556"/>
              <a:gd name="connsiteY1" fmla="*/ 3383 h 217696"/>
              <a:gd name="connsiteX2" fmla="*/ 219812 w 455556"/>
              <a:gd name="connsiteY2" fmla="*/ 20052 h 217696"/>
              <a:gd name="connsiteX3" fmla="*/ 286488 w 455556"/>
              <a:gd name="connsiteY3" fmla="*/ 62915 h 217696"/>
              <a:gd name="connsiteX4" fmla="*/ 231719 w 455556"/>
              <a:gd name="connsiteY4" fmla="*/ 86727 h 217696"/>
              <a:gd name="connsiteX5" fmla="*/ 288869 w 455556"/>
              <a:gd name="connsiteY5" fmla="*/ 89109 h 217696"/>
              <a:gd name="connsiteX6" fmla="*/ 376975 w 455556"/>
              <a:gd name="connsiteY6" fmla="*/ 96252 h 217696"/>
              <a:gd name="connsiteX7" fmla="*/ 455556 w 455556"/>
              <a:gd name="connsiteY7" fmla="*/ 191502 h 217696"/>
              <a:gd name="connsiteX8" fmla="*/ 388882 w 455556"/>
              <a:gd name="connsiteY8" fmla="*/ 217696 h 217696"/>
              <a:gd name="connsiteX9" fmla="*/ 343638 w 455556"/>
              <a:gd name="connsiteY9" fmla="*/ 146259 h 217696"/>
              <a:gd name="connsiteX10" fmla="*/ 296013 w 455556"/>
              <a:gd name="connsiteY10" fmla="*/ 139115 h 217696"/>
              <a:gd name="connsiteX11" fmla="*/ 274581 w 455556"/>
              <a:gd name="connsiteY11" fmla="*/ 186740 h 217696"/>
              <a:gd name="connsiteX12" fmla="*/ 215050 w 455556"/>
              <a:gd name="connsiteY12" fmla="*/ 215315 h 217696"/>
              <a:gd name="connsiteX13" fmla="*/ 226956 w 455556"/>
              <a:gd name="connsiteY13" fmla="*/ 134352 h 217696"/>
              <a:gd name="connsiteX14" fmla="*/ 174568 w 455556"/>
              <a:gd name="connsiteY14" fmla="*/ 67677 h 217696"/>
              <a:gd name="connsiteX15" fmla="*/ 93606 w 455556"/>
              <a:gd name="connsiteY15" fmla="*/ 115302 h 217696"/>
              <a:gd name="connsiteX16" fmla="*/ 10263 w 455556"/>
              <a:gd name="connsiteY16" fmla="*/ 105777 h 217696"/>
              <a:gd name="connsiteX17" fmla="*/ 105513 w 455556"/>
              <a:gd name="connsiteY17" fmla="*/ 86727 h 217696"/>
              <a:gd name="connsiteX18" fmla="*/ 738 w 455556"/>
              <a:gd name="connsiteY18" fmla="*/ 79584 h 217696"/>
              <a:gd name="connsiteX19" fmla="*/ 81700 w 455556"/>
              <a:gd name="connsiteY19" fmla="*/ 48627 h 217696"/>
              <a:gd name="connsiteX20" fmla="*/ 115038 w 455556"/>
              <a:gd name="connsiteY20" fmla="*/ 39102 h 217696"/>
              <a:gd name="connsiteX21" fmla="*/ 15025 w 455556"/>
              <a:gd name="connsiteY21" fmla="*/ 3384 h 217696"/>
              <a:gd name="connsiteX0" fmla="*/ 15025 w 455556"/>
              <a:gd name="connsiteY0" fmla="*/ 3384 h 217696"/>
              <a:gd name="connsiteX1" fmla="*/ 119801 w 455556"/>
              <a:gd name="connsiteY1" fmla="*/ 3383 h 217696"/>
              <a:gd name="connsiteX2" fmla="*/ 219812 w 455556"/>
              <a:gd name="connsiteY2" fmla="*/ 20052 h 217696"/>
              <a:gd name="connsiteX3" fmla="*/ 286488 w 455556"/>
              <a:gd name="connsiteY3" fmla="*/ 62915 h 217696"/>
              <a:gd name="connsiteX4" fmla="*/ 231719 w 455556"/>
              <a:gd name="connsiteY4" fmla="*/ 86727 h 217696"/>
              <a:gd name="connsiteX5" fmla="*/ 288869 w 455556"/>
              <a:gd name="connsiteY5" fmla="*/ 89109 h 217696"/>
              <a:gd name="connsiteX6" fmla="*/ 376975 w 455556"/>
              <a:gd name="connsiteY6" fmla="*/ 96252 h 217696"/>
              <a:gd name="connsiteX7" fmla="*/ 455556 w 455556"/>
              <a:gd name="connsiteY7" fmla="*/ 191502 h 217696"/>
              <a:gd name="connsiteX8" fmla="*/ 388882 w 455556"/>
              <a:gd name="connsiteY8" fmla="*/ 217696 h 217696"/>
              <a:gd name="connsiteX9" fmla="*/ 343638 w 455556"/>
              <a:gd name="connsiteY9" fmla="*/ 146259 h 217696"/>
              <a:gd name="connsiteX10" fmla="*/ 296013 w 455556"/>
              <a:gd name="connsiteY10" fmla="*/ 139115 h 217696"/>
              <a:gd name="connsiteX11" fmla="*/ 274581 w 455556"/>
              <a:gd name="connsiteY11" fmla="*/ 186740 h 217696"/>
              <a:gd name="connsiteX12" fmla="*/ 215050 w 455556"/>
              <a:gd name="connsiteY12" fmla="*/ 215315 h 217696"/>
              <a:gd name="connsiteX13" fmla="*/ 226956 w 455556"/>
              <a:gd name="connsiteY13" fmla="*/ 134352 h 217696"/>
              <a:gd name="connsiteX14" fmla="*/ 174568 w 455556"/>
              <a:gd name="connsiteY14" fmla="*/ 67677 h 217696"/>
              <a:gd name="connsiteX15" fmla="*/ 93606 w 455556"/>
              <a:gd name="connsiteY15" fmla="*/ 115302 h 217696"/>
              <a:gd name="connsiteX16" fmla="*/ 10263 w 455556"/>
              <a:gd name="connsiteY16" fmla="*/ 105777 h 217696"/>
              <a:gd name="connsiteX17" fmla="*/ 105513 w 455556"/>
              <a:gd name="connsiteY17" fmla="*/ 86727 h 217696"/>
              <a:gd name="connsiteX18" fmla="*/ 738 w 455556"/>
              <a:gd name="connsiteY18" fmla="*/ 79584 h 217696"/>
              <a:gd name="connsiteX19" fmla="*/ 81700 w 455556"/>
              <a:gd name="connsiteY19" fmla="*/ 48627 h 217696"/>
              <a:gd name="connsiteX20" fmla="*/ 115038 w 455556"/>
              <a:gd name="connsiteY20" fmla="*/ 39102 h 217696"/>
              <a:gd name="connsiteX21" fmla="*/ 15025 w 455556"/>
              <a:gd name="connsiteY21" fmla="*/ 3384 h 217696"/>
              <a:gd name="connsiteX0" fmla="*/ 29313 w 455556"/>
              <a:gd name="connsiteY0" fmla="*/ 2761 h 219454"/>
              <a:gd name="connsiteX1" fmla="*/ 119801 w 455556"/>
              <a:gd name="connsiteY1" fmla="*/ 5141 h 219454"/>
              <a:gd name="connsiteX2" fmla="*/ 219812 w 455556"/>
              <a:gd name="connsiteY2" fmla="*/ 21810 h 219454"/>
              <a:gd name="connsiteX3" fmla="*/ 286488 w 455556"/>
              <a:gd name="connsiteY3" fmla="*/ 64673 h 219454"/>
              <a:gd name="connsiteX4" fmla="*/ 231719 w 455556"/>
              <a:gd name="connsiteY4" fmla="*/ 88485 h 219454"/>
              <a:gd name="connsiteX5" fmla="*/ 288869 w 455556"/>
              <a:gd name="connsiteY5" fmla="*/ 90867 h 219454"/>
              <a:gd name="connsiteX6" fmla="*/ 376975 w 455556"/>
              <a:gd name="connsiteY6" fmla="*/ 98010 h 219454"/>
              <a:gd name="connsiteX7" fmla="*/ 455556 w 455556"/>
              <a:gd name="connsiteY7" fmla="*/ 193260 h 219454"/>
              <a:gd name="connsiteX8" fmla="*/ 388882 w 455556"/>
              <a:gd name="connsiteY8" fmla="*/ 219454 h 219454"/>
              <a:gd name="connsiteX9" fmla="*/ 343638 w 455556"/>
              <a:gd name="connsiteY9" fmla="*/ 148017 h 219454"/>
              <a:gd name="connsiteX10" fmla="*/ 296013 w 455556"/>
              <a:gd name="connsiteY10" fmla="*/ 140873 h 219454"/>
              <a:gd name="connsiteX11" fmla="*/ 274581 w 455556"/>
              <a:gd name="connsiteY11" fmla="*/ 188498 h 219454"/>
              <a:gd name="connsiteX12" fmla="*/ 215050 w 455556"/>
              <a:gd name="connsiteY12" fmla="*/ 217073 h 219454"/>
              <a:gd name="connsiteX13" fmla="*/ 226956 w 455556"/>
              <a:gd name="connsiteY13" fmla="*/ 136110 h 219454"/>
              <a:gd name="connsiteX14" fmla="*/ 174568 w 455556"/>
              <a:gd name="connsiteY14" fmla="*/ 69435 h 219454"/>
              <a:gd name="connsiteX15" fmla="*/ 93606 w 455556"/>
              <a:gd name="connsiteY15" fmla="*/ 117060 h 219454"/>
              <a:gd name="connsiteX16" fmla="*/ 10263 w 455556"/>
              <a:gd name="connsiteY16" fmla="*/ 107535 h 219454"/>
              <a:gd name="connsiteX17" fmla="*/ 105513 w 455556"/>
              <a:gd name="connsiteY17" fmla="*/ 88485 h 219454"/>
              <a:gd name="connsiteX18" fmla="*/ 738 w 455556"/>
              <a:gd name="connsiteY18" fmla="*/ 81342 h 219454"/>
              <a:gd name="connsiteX19" fmla="*/ 81700 w 455556"/>
              <a:gd name="connsiteY19" fmla="*/ 50385 h 219454"/>
              <a:gd name="connsiteX20" fmla="*/ 115038 w 455556"/>
              <a:gd name="connsiteY20" fmla="*/ 40860 h 219454"/>
              <a:gd name="connsiteX21" fmla="*/ 29313 w 455556"/>
              <a:gd name="connsiteY21" fmla="*/ 2761 h 21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556" h="219454">
                <a:moveTo>
                  <a:pt x="29313" y="2761"/>
                </a:moveTo>
                <a:cubicBezTo>
                  <a:pt x="32488" y="-3986"/>
                  <a:pt x="85670" y="3554"/>
                  <a:pt x="119801" y="5141"/>
                </a:cubicBezTo>
                <a:cubicBezTo>
                  <a:pt x="163259" y="29748"/>
                  <a:pt x="172186" y="11492"/>
                  <a:pt x="219812" y="21810"/>
                </a:cubicBezTo>
                <a:cubicBezTo>
                  <a:pt x="260095" y="28558"/>
                  <a:pt x="288075" y="46814"/>
                  <a:pt x="286488" y="64673"/>
                </a:cubicBezTo>
                <a:cubicBezTo>
                  <a:pt x="260494" y="70627"/>
                  <a:pt x="217035" y="77769"/>
                  <a:pt x="231719" y="88485"/>
                </a:cubicBezTo>
                <a:cubicBezTo>
                  <a:pt x="262873" y="97215"/>
                  <a:pt x="270216" y="82930"/>
                  <a:pt x="288869" y="90867"/>
                </a:cubicBezTo>
                <a:cubicBezTo>
                  <a:pt x="332327" y="98408"/>
                  <a:pt x="325778" y="87295"/>
                  <a:pt x="376975" y="98010"/>
                </a:cubicBezTo>
                <a:cubicBezTo>
                  <a:pt x="416862" y="142857"/>
                  <a:pt x="414678" y="115869"/>
                  <a:pt x="455556" y="193260"/>
                </a:cubicBezTo>
                <a:lnTo>
                  <a:pt x="388882" y="219454"/>
                </a:lnTo>
                <a:cubicBezTo>
                  <a:pt x="369832" y="201198"/>
                  <a:pt x="362688" y="166273"/>
                  <a:pt x="343638" y="148017"/>
                </a:cubicBezTo>
                <a:cubicBezTo>
                  <a:pt x="323794" y="140079"/>
                  <a:pt x="313475" y="136905"/>
                  <a:pt x="296013" y="140873"/>
                </a:cubicBezTo>
                <a:cubicBezTo>
                  <a:pt x="283313" y="145636"/>
                  <a:pt x="288075" y="175798"/>
                  <a:pt x="274581" y="188498"/>
                </a:cubicBezTo>
                <a:cubicBezTo>
                  <a:pt x="261087" y="201198"/>
                  <a:pt x="221797" y="223820"/>
                  <a:pt x="215050" y="217073"/>
                </a:cubicBezTo>
                <a:cubicBezTo>
                  <a:pt x="212669" y="175798"/>
                  <a:pt x="250768" y="172623"/>
                  <a:pt x="226956" y="136110"/>
                </a:cubicBezTo>
                <a:lnTo>
                  <a:pt x="174568" y="69435"/>
                </a:lnTo>
                <a:cubicBezTo>
                  <a:pt x="153137" y="43241"/>
                  <a:pt x="136468" y="112298"/>
                  <a:pt x="93606" y="117060"/>
                </a:cubicBezTo>
                <a:cubicBezTo>
                  <a:pt x="82494" y="97216"/>
                  <a:pt x="49950" y="127379"/>
                  <a:pt x="10263" y="107535"/>
                </a:cubicBezTo>
                <a:cubicBezTo>
                  <a:pt x="2325" y="88485"/>
                  <a:pt x="96782" y="107535"/>
                  <a:pt x="105513" y="88485"/>
                </a:cubicBezTo>
                <a:cubicBezTo>
                  <a:pt x="53125" y="76579"/>
                  <a:pt x="38838" y="88485"/>
                  <a:pt x="738" y="81342"/>
                </a:cubicBezTo>
                <a:cubicBezTo>
                  <a:pt x="-9581" y="55148"/>
                  <a:pt x="92019" y="76579"/>
                  <a:pt x="81700" y="50385"/>
                </a:cubicBezTo>
                <a:cubicBezTo>
                  <a:pt x="57888" y="12285"/>
                  <a:pt x="138850" y="78960"/>
                  <a:pt x="115038" y="40860"/>
                </a:cubicBezTo>
                <a:cubicBezTo>
                  <a:pt x="111069" y="26573"/>
                  <a:pt x="92416" y="21017"/>
                  <a:pt x="29313" y="2761"/>
                </a:cubicBezTo>
                <a:close/>
              </a:path>
            </a:pathLst>
          </a:custGeom>
          <a:solidFill>
            <a:srgbClr val="12202A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4" name="二等辺三角形 6">
            <a:extLst>
              <a:ext uri="{FF2B5EF4-FFF2-40B4-BE49-F238E27FC236}">
                <a16:creationId xmlns:a16="http://schemas.microsoft.com/office/drawing/2014/main" id="{EEAADBD1-7EDC-4E11-8A5F-AB172EF83BF5}"/>
              </a:ext>
            </a:extLst>
          </p:cNvPr>
          <p:cNvSpPr/>
          <p:nvPr/>
        </p:nvSpPr>
        <p:spPr>
          <a:xfrm>
            <a:off x="5462586" y="5582724"/>
            <a:ext cx="62215" cy="62777"/>
          </a:xfrm>
          <a:custGeom>
            <a:avLst/>
            <a:gdLst>
              <a:gd name="connsiteX0" fmla="*/ 0 w 57150"/>
              <a:gd name="connsiteY0" fmla="*/ 71438 h 71438"/>
              <a:gd name="connsiteX1" fmla="*/ 28575 w 57150"/>
              <a:gd name="connsiteY1" fmla="*/ 0 h 71438"/>
              <a:gd name="connsiteX2" fmla="*/ 57150 w 57150"/>
              <a:gd name="connsiteY2" fmla="*/ 71438 h 71438"/>
              <a:gd name="connsiteX3" fmla="*/ 0 w 57150"/>
              <a:gd name="connsiteY3" fmla="*/ 71438 h 71438"/>
              <a:gd name="connsiteX0" fmla="*/ 0 w 57150"/>
              <a:gd name="connsiteY0" fmla="*/ 52388 h 52388"/>
              <a:gd name="connsiteX1" fmla="*/ 54769 w 57150"/>
              <a:gd name="connsiteY1" fmla="*/ 0 h 52388"/>
              <a:gd name="connsiteX2" fmla="*/ 57150 w 57150"/>
              <a:gd name="connsiteY2" fmla="*/ 52388 h 52388"/>
              <a:gd name="connsiteX3" fmla="*/ 0 w 57150"/>
              <a:gd name="connsiteY3" fmla="*/ 52388 h 52388"/>
              <a:gd name="connsiteX0" fmla="*/ 2 w 57152"/>
              <a:gd name="connsiteY0" fmla="*/ 52388 h 58936"/>
              <a:gd name="connsiteX1" fmla="*/ 54771 w 57152"/>
              <a:gd name="connsiteY1" fmla="*/ 0 h 58936"/>
              <a:gd name="connsiteX2" fmla="*/ 57152 w 57152"/>
              <a:gd name="connsiteY2" fmla="*/ 52388 h 58936"/>
              <a:gd name="connsiteX3" fmla="*/ 2 w 57152"/>
              <a:gd name="connsiteY3" fmla="*/ 52388 h 58936"/>
              <a:gd name="connsiteX0" fmla="*/ 2 w 57160"/>
              <a:gd name="connsiteY0" fmla="*/ 52388 h 62470"/>
              <a:gd name="connsiteX1" fmla="*/ 54771 w 57160"/>
              <a:gd name="connsiteY1" fmla="*/ 0 h 62470"/>
              <a:gd name="connsiteX2" fmla="*/ 57152 w 57160"/>
              <a:gd name="connsiteY2" fmla="*/ 52388 h 62470"/>
              <a:gd name="connsiteX3" fmla="*/ 2 w 57160"/>
              <a:gd name="connsiteY3" fmla="*/ 52388 h 62470"/>
              <a:gd name="connsiteX0" fmla="*/ 2 w 59596"/>
              <a:gd name="connsiteY0" fmla="*/ 52388 h 61471"/>
              <a:gd name="connsiteX1" fmla="*/ 54771 w 59596"/>
              <a:gd name="connsiteY1" fmla="*/ 0 h 61471"/>
              <a:gd name="connsiteX2" fmla="*/ 57152 w 59596"/>
              <a:gd name="connsiteY2" fmla="*/ 52388 h 61471"/>
              <a:gd name="connsiteX3" fmla="*/ 2 w 59596"/>
              <a:gd name="connsiteY3" fmla="*/ 52388 h 61471"/>
              <a:gd name="connsiteX0" fmla="*/ 2 w 59596"/>
              <a:gd name="connsiteY0" fmla="*/ 55509 h 64592"/>
              <a:gd name="connsiteX1" fmla="*/ 54771 w 59596"/>
              <a:gd name="connsiteY1" fmla="*/ 3121 h 64592"/>
              <a:gd name="connsiteX2" fmla="*/ 57152 w 59596"/>
              <a:gd name="connsiteY2" fmla="*/ 55509 h 64592"/>
              <a:gd name="connsiteX3" fmla="*/ 2 w 59596"/>
              <a:gd name="connsiteY3" fmla="*/ 55509 h 64592"/>
              <a:gd name="connsiteX0" fmla="*/ 2 w 62215"/>
              <a:gd name="connsiteY0" fmla="*/ 53694 h 62777"/>
              <a:gd name="connsiteX1" fmla="*/ 54771 w 62215"/>
              <a:gd name="connsiteY1" fmla="*/ 1306 h 62777"/>
              <a:gd name="connsiteX2" fmla="*/ 57152 w 62215"/>
              <a:gd name="connsiteY2" fmla="*/ 53694 h 62777"/>
              <a:gd name="connsiteX3" fmla="*/ 2 w 62215"/>
              <a:gd name="connsiteY3" fmla="*/ 53694 h 6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15" h="62777">
                <a:moveTo>
                  <a:pt x="2" y="53694"/>
                </a:moveTo>
                <a:cubicBezTo>
                  <a:pt x="-395" y="44963"/>
                  <a:pt x="44452" y="-9013"/>
                  <a:pt x="54771" y="1306"/>
                </a:cubicBezTo>
                <a:cubicBezTo>
                  <a:pt x="65090" y="11625"/>
                  <a:pt x="63502" y="38612"/>
                  <a:pt x="57152" y="53694"/>
                </a:cubicBezTo>
                <a:cubicBezTo>
                  <a:pt x="50802" y="68776"/>
                  <a:pt x="399" y="62425"/>
                  <a:pt x="2" y="53694"/>
                </a:cubicBezTo>
                <a:close/>
              </a:path>
            </a:pathLst>
          </a:custGeom>
          <a:solidFill>
            <a:srgbClr val="16223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5" name="二等辺三角形 9">
            <a:extLst>
              <a:ext uri="{FF2B5EF4-FFF2-40B4-BE49-F238E27FC236}">
                <a16:creationId xmlns:a16="http://schemas.microsoft.com/office/drawing/2014/main" id="{F0C10E86-0392-474C-885D-7F5084CBEE60}"/>
              </a:ext>
            </a:extLst>
          </p:cNvPr>
          <p:cNvSpPr/>
          <p:nvPr/>
        </p:nvSpPr>
        <p:spPr>
          <a:xfrm>
            <a:off x="5579268" y="5138738"/>
            <a:ext cx="348855" cy="454819"/>
          </a:xfrm>
          <a:custGeom>
            <a:avLst/>
            <a:gdLst>
              <a:gd name="connsiteX0" fmla="*/ 0 w 369094"/>
              <a:gd name="connsiteY0" fmla="*/ 340518 h 340518"/>
              <a:gd name="connsiteX1" fmla="*/ 184547 w 369094"/>
              <a:gd name="connsiteY1" fmla="*/ 0 h 340518"/>
              <a:gd name="connsiteX2" fmla="*/ 369094 w 369094"/>
              <a:gd name="connsiteY2" fmla="*/ 340518 h 340518"/>
              <a:gd name="connsiteX3" fmla="*/ 0 w 369094"/>
              <a:gd name="connsiteY3" fmla="*/ 340518 h 340518"/>
              <a:gd name="connsiteX0" fmla="*/ 0 w 369094"/>
              <a:gd name="connsiteY0" fmla="*/ 340518 h 340518"/>
              <a:gd name="connsiteX1" fmla="*/ 184547 w 369094"/>
              <a:gd name="connsiteY1" fmla="*/ 0 h 340518"/>
              <a:gd name="connsiteX2" fmla="*/ 369094 w 369094"/>
              <a:gd name="connsiteY2" fmla="*/ 340518 h 340518"/>
              <a:gd name="connsiteX3" fmla="*/ 183356 w 369094"/>
              <a:gd name="connsiteY3" fmla="*/ 340518 h 340518"/>
              <a:gd name="connsiteX4" fmla="*/ 0 w 369094"/>
              <a:gd name="connsiteY4" fmla="*/ 340518 h 340518"/>
              <a:gd name="connsiteX0" fmla="*/ 0 w 369094"/>
              <a:gd name="connsiteY0" fmla="*/ 340518 h 523875"/>
              <a:gd name="connsiteX1" fmla="*/ 184547 w 369094"/>
              <a:gd name="connsiteY1" fmla="*/ 0 h 523875"/>
              <a:gd name="connsiteX2" fmla="*/ 369094 w 369094"/>
              <a:gd name="connsiteY2" fmla="*/ 340518 h 523875"/>
              <a:gd name="connsiteX3" fmla="*/ 330993 w 369094"/>
              <a:gd name="connsiteY3" fmla="*/ 523875 h 523875"/>
              <a:gd name="connsiteX4" fmla="*/ 0 w 369094"/>
              <a:gd name="connsiteY4" fmla="*/ 340518 h 523875"/>
              <a:gd name="connsiteX0" fmla="*/ 0 w 485774"/>
              <a:gd name="connsiteY0" fmla="*/ 340518 h 921544"/>
              <a:gd name="connsiteX1" fmla="*/ 184547 w 485774"/>
              <a:gd name="connsiteY1" fmla="*/ 0 h 921544"/>
              <a:gd name="connsiteX2" fmla="*/ 369094 w 485774"/>
              <a:gd name="connsiteY2" fmla="*/ 340518 h 921544"/>
              <a:gd name="connsiteX3" fmla="*/ 485774 w 485774"/>
              <a:gd name="connsiteY3" fmla="*/ 921544 h 921544"/>
              <a:gd name="connsiteX4" fmla="*/ 0 w 485774"/>
              <a:gd name="connsiteY4" fmla="*/ 340518 h 921544"/>
              <a:gd name="connsiteX0" fmla="*/ 0 w 485774"/>
              <a:gd name="connsiteY0" fmla="*/ 340518 h 921544"/>
              <a:gd name="connsiteX1" fmla="*/ 184547 w 485774"/>
              <a:gd name="connsiteY1" fmla="*/ 0 h 921544"/>
              <a:gd name="connsiteX2" fmla="*/ 285750 w 485774"/>
              <a:gd name="connsiteY2" fmla="*/ 176211 h 921544"/>
              <a:gd name="connsiteX3" fmla="*/ 369094 w 485774"/>
              <a:gd name="connsiteY3" fmla="*/ 340518 h 921544"/>
              <a:gd name="connsiteX4" fmla="*/ 485774 w 485774"/>
              <a:gd name="connsiteY4" fmla="*/ 921544 h 921544"/>
              <a:gd name="connsiteX5" fmla="*/ 0 w 485774"/>
              <a:gd name="connsiteY5" fmla="*/ 340518 h 921544"/>
              <a:gd name="connsiteX0" fmla="*/ 0 w 576262"/>
              <a:gd name="connsiteY0" fmla="*/ 340518 h 921544"/>
              <a:gd name="connsiteX1" fmla="*/ 184547 w 576262"/>
              <a:gd name="connsiteY1" fmla="*/ 0 h 921544"/>
              <a:gd name="connsiteX2" fmla="*/ 285750 w 576262"/>
              <a:gd name="connsiteY2" fmla="*/ 176211 h 921544"/>
              <a:gd name="connsiteX3" fmla="*/ 576262 w 576262"/>
              <a:gd name="connsiteY3" fmla="*/ 690562 h 921544"/>
              <a:gd name="connsiteX4" fmla="*/ 485774 w 576262"/>
              <a:gd name="connsiteY4" fmla="*/ 921544 h 921544"/>
              <a:gd name="connsiteX5" fmla="*/ 0 w 576262"/>
              <a:gd name="connsiteY5" fmla="*/ 340518 h 921544"/>
              <a:gd name="connsiteX0" fmla="*/ 413147 w 413147"/>
              <a:gd name="connsiteY0" fmla="*/ 1152524 h 1152524"/>
              <a:gd name="connsiteX1" fmla="*/ 0 w 413147"/>
              <a:gd name="connsiteY1" fmla="*/ 0 h 1152524"/>
              <a:gd name="connsiteX2" fmla="*/ 101203 w 413147"/>
              <a:gd name="connsiteY2" fmla="*/ 176211 h 1152524"/>
              <a:gd name="connsiteX3" fmla="*/ 391715 w 413147"/>
              <a:gd name="connsiteY3" fmla="*/ 690562 h 1152524"/>
              <a:gd name="connsiteX4" fmla="*/ 301227 w 413147"/>
              <a:gd name="connsiteY4" fmla="*/ 921544 h 1152524"/>
              <a:gd name="connsiteX5" fmla="*/ 413147 w 413147"/>
              <a:gd name="connsiteY5" fmla="*/ 1152524 h 1152524"/>
              <a:gd name="connsiteX0" fmla="*/ 311944 w 615554"/>
              <a:gd name="connsiteY0" fmla="*/ 976313 h 976313"/>
              <a:gd name="connsiteX1" fmla="*/ 615554 w 615554"/>
              <a:gd name="connsiteY1" fmla="*/ 409576 h 976313"/>
              <a:gd name="connsiteX2" fmla="*/ 0 w 615554"/>
              <a:gd name="connsiteY2" fmla="*/ 0 h 976313"/>
              <a:gd name="connsiteX3" fmla="*/ 290512 w 615554"/>
              <a:gd name="connsiteY3" fmla="*/ 514351 h 976313"/>
              <a:gd name="connsiteX4" fmla="*/ 200024 w 615554"/>
              <a:gd name="connsiteY4" fmla="*/ 745333 h 976313"/>
              <a:gd name="connsiteX5" fmla="*/ 311944 w 615554"/>
              <a:gd name="connsiteY5" fmla="*/ 976313 h 976313"/>
              <a:gd name="connsiteX0" fmla="*/ 111920 w 415530"/>
              <a:gd name="connsiteY0" fmla="*/ 566737 h 566737"/>
              <a:gd name="connsiteX1" fmla="*/ 415530 w 415530"/>
              <a:gd name="connsiteY1" fmla="*/ 0 h 566737"/>
              <a:gd name="connsiteX2" fmla="*/ 280989 w 415530"/>
              <a:gd name="connsiteY2" fmla="*/ 40480 h 566737"/>
              <a:gd name="connsiteX3" fmla="*/ 90488 w 415530"/>
              <a:gd name="connsiteY3" fmla="*/ 104775 h 566737"/>
              <a:gd name="connsiteX4" fmla="*/ 0 w 415530"/>
              <a:gd name="connsiteY4" fmla="*/ 335757 h 566737"/>
              <a:gd name="connsiteX5" fmla="*/ 111920 w 415530"/>
              <a:gd name="connsiteY5" fmla="*/ 566737 h 566737"/>
              <a:gd name="connsiteX0" fmla="*/ 76201 w 415530"/>
              <a:gd name="connsiteY0" fmla="*/ 478631 h 478631"/>
              <a:gd name="connsiteX1" fmla="*/ 415530 w 415530"/>
              <a:gd name="connsiteY1" fmla="*/ 0 h 478631"/>
              <a:gd name="connsiteX2" fmla="*/ 280989 w 415530"/>
              <a:gd name="connsiteY2" fmla="*/ 40480 h 478631"/>
              <a:gd name="connsiteX3" fmla="*/ 90488 w 415530"/>
              <a:gd name="connsiteY3" fmla="*/ 104775 h 478631"/>
              <a:gd name="connsiteX4" fmla="*/ 0 w 415530"/>
              <a:gd name="connsiteY4" fmla="*/ 335757 h 478631"/>
              <a:gd name="connsiteX5" fmla="*/ 76201 w 415530"/>
              <a:gd name="connsiteY5" fmla="*/ 478631 h 478631"/>
              <a:gd name="connsiteX0" fmla="*/ 76201 w 415530"/>
              <a:gd name="connsiteY0" fmla="*/ 478631 h 478631"/>
              <a:gd name="connsiteX1" fmla="*/ 242887 w 415530"/>
              <a:gd name="connsiteY1" fmla="*/ 235743 h 478631"/>
              <a:gd name="connsiteX2" fmla="*/ 415530 w 415530"/>
              <a:gd name="connsiteY2" fmla="*/ 0 h 478631"/>
              <a:gd name="connsiteX3" fmla="*/ 280989 w 415530"/>
              <a:gd name="connsiteY3" fmla="*/ 40480 h 478631"/>
              <a:gd name="connsiteX4" fmla="*/ 90488 w 415530"/>
              <a:gd name="connsiteY4" fmla="*/ 104775 h 478631"/>
              <a:gd name="connsiteX5" fmla="*/ 0 w 415530"/>
              <a:gd name="connsiteY5" fmla="*/ 335757 h 478631"/>
              <a:gd name="connsiteX6" fmla="*/ 76201 w 415530"/>
              <a:gd name="connsiteY6" fmla="*/ 478631 h 478631"/>
              <a:gd name="connsiteX0" fmla="*/ 76201 w 415530"/>
              <a:gd name="connsiteY0" fmla="*/ 478631 h 478631"/>
              <a:gd name="connsiteX1" fmla="*/ 185737 w 415530"/>
              <a:gd name="connsiteY1" fmla="*/ 290512 h 478631"/>
              <a:gd name="connsiteX2" fmla="*/ 415530 w 415530"/>
              <a:gd name="connsiteY2" fmla="*/ 0 h 478631"/>
              <a:gd name="connsiteX3" fmla="*/ 280989 w 415530"/>
              <a:gd name="connsiteY3" fmla="*/ 40480 h 478631"/>
              <a:gd name="connsiteX4" fmla="*/ 90488 w 415530"/>
              <a:gd name="connsiteY4" fmla="*/ 104775 h 478631"/>
              <a:gd name="connsiteX5" fmla="*/ 0 w 415530"/>
              <a:gd name="connsiteY5" fmla="*/ 335757 h 478631"/>
              <a:gd name="connsiteX6" fmla="*/ 76201 w 415530"/>
              <a:gd name="connsiteY6" fmla="*/ 478631 h 478631"/>
              <a:gd name="connsiteX0" fmla="*/ 76201 w 348855"/>
              <a:gd name="connsiteY0" fmla="*/ 454819 h 454819"/>
              <a:gd name="connsiteX1" fmla="*/ 185737 w 348855"/>
              <a:gd name="connsiteY1" fmla="*/ 266700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90488 w 348855"/>
              <a:gd name="connsiteY4" fmla="*/ 80963 h 454819"/>
              <a:gd name="connsiteX5" fmla="*/ 0 w 348855"/>
              <a:gd name="connsiteY5" fmla="*/ 311945 h 454819"/>
              <a:gd name="connsiteX6" fmla="*/ 76201 w 348855"/>
              <a:gd name="connsiteY6" fmla="*/ 454819 h 454819"/>
              <a:gd name="connsiteX0" fmla="*/ 76201 w 348855"/>
              <a:gd name="connsiteY0" fmla="*/ 454819 h 454819"/>
              <a:gd name="connsiteX1" fmla="*/ 185737 w 348855"/>
              <a:gd name="connsiteY1" fmla="*/ 266700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76201 w 348855"/>
              <a:gd name="connsiteY6" fmla="*/ 454819 h 454819"/>
              <a:gd name="connsiteX0" fmla="*/ 76201 w 348855"/>
              <a:gd name="connsiteY0" fmla="*/ 454819 h 454819"/>
              <a:gd name="connsiteX1" fmla="*/ 185737 w 348855"/>
              <a:gd name="connsiteY1" fmla="*/ 266700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33338 w 348855"/>
              <a:gd name="connsiteY6" fmla="*/ 366712 h 454819"/>
              <a:gd name="connsiteX7" fmla="*/ 76201 w 348855"/>
              <a:gd name="connsiteY7" fmla="*/ 454819 h 454819"/>
              <a:gd name="connsiteX0" fmla="*/ 76201 w 348855"/>
              <a:gd name="connsiteY0" fmla="*/ 454819 h 454819"/>
              <a:gd name="connsiteX1" fmla="*/ 185737 w 348855"/>
              <a:gd name="connsiteY1" fmla="*/ 266700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102395 w 348855"/>
              <a:gd name="connsiteY6" fmla="*/ 154781 h 454819"/>
              <a:gd name="connsiteX7" fmla="*/ 76201 w 348855"/>
              <a:gd name="connsiteY7" fmla="*/ 454819 h 454819"/>
              <a:gd name="connsiteX0" fmla="*/ 76201 w 348855"/>
              <a:gd name="connsiteY0" fmla="*/ 454819 h 454819"/>
              <a:gd name="connsiteX1" fmla="*/ 171449 w 348855"/>
              <a:gd name="connsiteY1" fmla="*/ 185737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102395 w 348855"/>
              <a:gd name="connsiteY6" fmla="*/ 154781 h 454819"/>
              <a:gd name="connsiteX7" fmla="*/ 76201 w 348855"/>
              <a:gd name="connsiteY7" fmla="*/ 454819 h 454819"/>
              <a:gd name="connsiteX0" fmla="*/ 76201 w 348855"/>
              <a:gd name="connsiteY0" fmla="*/ 454819 h 454819"/>
              <a:gd name="connsiteX1" fmla="*/ 171449 w 348855"/>
              <a:gd name="connsiteY1" fmla="*/ 185737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102395 w 348855"/>
              <a:gd name="connsiteY6" fmla="*/ 154781 h 454819"/>
              <a:gd name="connsiteX7" fmla="*/ 88107 w 348855"/>
              <a:gd name="connsiteY7" fmla="*/ 288131 h 454819"/>
              <a:gd name="connsiteX8" fmla="*/ 76201 w 348855"/>
              <a:gd name="connsiteY8" fmla="*/ 454819 h 454819"/>
              <a:gd name="connsiteX0" fmla="*/ 76201 w 348855"/>
              <a:gd name="connsiteY0" fmla="*/ 454819 h 454819"/>
              <a:gd name="connsiteX1" fmla="*/ 171449 w 348855"/>
              <a:gd name="connsiteY1" fmla="*/ 185737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102395 w 348855"/>
              <a:gd name="connsiteY6" fmla="*/ 154781 h 454819"/>
              <a:gd name="connsiteX7" fmla="*/ 21432 w 348855"/>
              <a:gd name="connsiteY7" fmla="*/ 340518 h 454819"/>
              <a:gd name="connsiteX8" fmla="*/ 76201 w 348855"/>
              <a:gd name="connsiteY8" fmla="*/ 454819 h 454819"/>
              <a:gd name="connsiteX0" fmla="*/ 76201 w 348855"/>
              <a:gd name="connsiteY0" fmla="*/ 454819 h 454819"/>
              <a:gd name="connsiteX1" fmla="*/ 171449 w 348855"/>
              <a:gd name="connsiteY1" fmla="*/ 185737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102395 w 348855"/>
              <a:gd name="connsiteY6" fmla="*/ 154781 h 454819"/>
              <a:gd name="connsiteX7" fmla="*/ 21432 w 348855"/>
              <a:gd name="connsiteY7" fmla="*/ 340518 h 454819"/>
              <a:gd name="connsiteX8" fmla="*/ 52388 w 348855"/>
              <a:gd name="connsiteY8" fmla="*/ 404812 h 454819"/>
              <a:gd name="connsiteX9" fmla="*/ 76201 w 348855"/>
              <a:gd name="connsiteY9" fmla="*/ 454819 h 454819"/>
              <a:gd name="connsiteX0" fmla="*/ 76201 w 348855"/>
              <a:gd name="connsiteY0" fmla="*/ 454819 h 454819"/>
              <a:gd name="connsiteX1" fmla="*/ 171449 w 348855"/>
              <a:gd name="connsiteY1" fmla="*/ 185737 h 454819"/>
              <a:gd name="connsiteX2" fmla="*/ 348855 w 348855"/>
              <a:gd name="connsiteY2" fmla="*/ 0 h 454819"/>
              <a:gd name="connsiteX3" fmla="*/ 280989 w 348855"/>
              <a:gd name="connsiteY3" fmla="*/ 16668 h 454819"/>
              <a:gd name="connsiteX4" fmla="*/ 76200 w 348855"/>
              <a:gd name="connsiteY4" fmla="*/ 80963 h 454819"/>
              <a:gd name="connsiteX5" fmla="*/ 0 w 348855"/>
              <a:gd name="connsiteY5" fmla="*/ 311945 h 454819"/>
              <a:gd name="connsiteX6" fmla="*/ 102395 w 348855"/>
              <a:gd name="connsiteY6" fmla="*/ 154781 h 454819"/>
              <a:gd name="connsiteX7" fmla="*/ 21432 w 348855"/>
              <a:gd name="connsiteY7" fmla="*/ 340518 h 454819"/>
              <a:gd name="connsiteX8" fmla="*/ 88107 w 348855"/>
              <a:gd name="connsiteY8" fmla="*/ 292893 h 454819"/>
              <a:gd name="connsiteX9" fmla="*/ 76201 w 348855"/>
              <a:gd name="connsiteY9" fmla="*/ 454819 h 4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855" h="454819">
                <a:moveTo>
                  <a:pt x="76201" y="454819"/>
                </a:moveTo>
                <a:lnTo>
                  <a:pt x="171449" y="185737"/>
                </a:lnTo>
                <a:lnTo>
                  <a:pt x="348855" y="0"/>
                </a:lnTo>
                <a:lnTo>
                  <a:pt x="280989" y="16668"/>
                </a:lnTo>
                <a:lnTo>
                  <a:pt x="76200" y="80963"/>
                </a:lnTo>
                <a:lnTo>
                  <a:pt x="0" y="311945"/>
                </a:lnTo>
                <a:lnTo>
                  <a:pt x="102395" y="154781"/>
                </a:lnTo>
                <a:lnTo>
                  <a:pt x="21432" y="340518"/>
                </a:lnTo>
                <a:lnTo>
                  <a:pt x="88107" y="292893"/>
                </a:lnTo>
                <a:lnTo>
                  <a:pt x="76201" y="454819"/>
                </a:lnTo>
                <a:close/>
              </a:path>
            </a:pathLst>
          </a:custGeom>
          <a:solidFill>
            <a:srgbClr val="141B24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6" name="二等辺三角形 10">
            <a:extLst>
              <a:ext uri="{FF2B5EF4-FFF2-40B4-BE49-F238E27FC236}">
                <a16:creationId xmlns:a16="http://schemas.microsoft.com/office/drawing/2014/main" id="{BE920E7A-79B4-4191-8F97-17BFBC2302AA}"/>
              </a:ext>
            </a:extLst>
          </p:cNvPr>
          <p:cNvSpPr/>
          <p:nvPr/>
        </p:nvSpPr>
        <p:spPr>
          <a:xfrm>
            <a:off x="5854114" y="5587299"/>
            <a:ext cx="126132" cy="65249"/>
          </a:xfrm>
          <a:custGeom>
            <a:avLst/>
            <a:gdLst>
              <a:gd name="connsiteX0" fmla="*/ 0 w 114300"/>
              <a:gd name="connsiteY0" fmla="*/ 54769 h 54769"/>
              <a:gd name="connsiteX1" fmla="*/ 57150 w 114300"/>
              <a:gd name="connsiteY1" fmla="*/ 0 h 54769"/>
              <a:gd name="connsiteX2" fmla="*/ 114300 w 114300"/>
              <a:gd name="connsiteY2" fmla="*/ 54769 h 54769"/>
              <a:gd name="connsiteX3" fmla="*/ 0 w 114300"/>
              <a:gd name="connsiteY3" fmla="*/ 54769 h 54769"/>
              <a:gd name="connsiteX0" fmla="*/ 0 w 116681"/>
              <a:gd name="connsiteY0" fmla="*/ 61913 h 61913"/>
              <a:gd name="connsiteX1" fmla="*/ 59531 w 116681"/>
              <a:gd name="connsiteY1" fmla="*/ 0 h 61913"/>
              <a:gd name="connsiteX2" fmla="*/ 116681 w 116681"/>
              <a:gd name="connsiteY2" fmla="*/ 54769 h 61913"/>
              <a:gd name="connsiteX3" fmla="*/ 0 w 116681"/>
              <a:gd name="connsiteY3" fmla="*/ 61913 h 61913"/>
              <a:gd name="connsiteX0" fmla="*/ 0 w 116681"/>
              <a:gd name="connsiteY0" fmla="*/ 57150 h 57150"/>
              <a:gd name="connsiteX1" fmla="*/ 19049 w 116681"/>
              <a:gd name="connsiteY1" fmla="*/ 0 h 57150"/>
              <a:gd name="connsiteX2" fmla="*/ 116681 w 116681"/>
              <a:gd name="connsiteY2" fmla="*/ 50006 h 57150"/>
              <a:gd name="connsiteX3" fmla="*/ 0 w 116681"/>
              <a:gd name="connsiteY3" fmla="*/ 57150 h 57150"/>
              <a:gd name="connsiteX0" fmla="*/ 0 w 116681"/>
              <a:gd name="connsiteY0" fmla="*/ 57150 h 57150"/>
              <a:gd name="connsiteX1" fmla="*/ 19049 w 116681"/>
              <a:gd name="connsiteY1" fmla="*/ 0 h 57150"/>
              <a:gd name="connsiteX2" fmla="*/ 78582 w 116681"/>
              <a:gd name="connsiteY2" fmla="*/ 35718 h 57150"/>
              <a:gd name="connsiteX3" fmla="*/ 116681 w 116681"/>
              <a:gd name="connsiteY3" fmla="*/ 50006 h 57150"/>
              <a:gd name="connsiteX4" fmla="*/ 0 w 116681"/>
              <a:gd name="connsiteY4" fmla="*/ 57150 h 57150"/>
              <a:gd name="connsiteX0" fmla="*/ 0 w 116681"/>
              <a:gd name="connsiteY0" fmla="*/ 57150 h 57150"/>
              <a:gd name="connsiteX1" fmla="*/ 19049 w 116681"/>
              <a:gd name="connsiteY1" fmla="*/ 0 h 57150"/>
              <a:gd name="connsiteX2" fmla="*/ 80963 w 116681"/>
              <a:gd name="connsiteY2" fmla="*/ 2381 h 57150"/>
              <a:gd name="connsiteX3" fmla="*/ 116681 w 116681"/>
              <a:gd name="connsiteY3" fmla="*/ 50006 h 57150"/>
              <a:gd name="connsiteX4" fmla="*/ 0 w 116681"/>
              <a:gd name="connsiteY4" fmla="*/ 57150 h 57150"/>
              <a:gd name="connsiteX0" fmla="*/ 5786 w 122467"/>
              <a:gd name="connsiteY0" fmla="*/ 57150 h 61031"/>
              <a:gd name="connsiteX1" fmla="*/ 24835 w 122467"/>
              <a:gd name="connsiteY1" fmla="*/ 0 h 61031"/>
              <a:gd name="connsiteX2" fmla="*/ 86749 w 122467"/>
              <a:gd name="connsiteY2" fmla="*/ 2381 h 61031"/>
              <a:gd name="connsiteX3" fmla="*/ 122467 w 122467"/>
              <a:gd name="connsiteY3" fmla="*/ 50006 h 61031"/>
              <a:gd name="connsiteX4" fmla="*/ 5786 w 122467"/>
              <a:gd name="connsiteY4" fmla="*/ 57150 h 61031"/>
              <a:gd name="connsiteX0" fmla="*/ 5786 w 125637"/>
              <a:gd name="connsiteY0" fmla="*/ 57150 h 61031"/>
              <a:gd name="connsiteX1" fmla="*/ 24835 w 125637"/>
              <a:gd name="connsiteY1" fmla="*/ 0 h 61031"/>
              <a:gd name="connsiteX2" fmla="*/ 86749 w 125637"/>
              <a:gd name="connsiteY2" fmla="*/ 2381 h 61031"/>
              <a:gd name="connsiteX3" fmla="*/ 122467 w 125637"/>
              <a:gd name="connsiteY3" fmla="*/ 50006 h 61031"/>
              <a:gd name="connsiteX4" fmla="*/ 5786 w 125637"/>
              <a:gd name="connsiteY4" fmla="*/ 57150 h 61031"/>
              <a:gd name="connsiteX0" fmla="*/ 5786 w 125637"/>
              <a:gd name="connsiteY0" fmla="*/ 57150 h 63753"/>
              <a:gd name="connsiteX1" fmla="*/ 24835 w 125637"/>
              <a:gd name="connsiteY1" fmla="*/ 0 h 63753"/>
              <a:gd name="connsiteX2" fmla="*/ 86749 w 125637"/>
              <a:gd name="connsiteY2" fmla="*/ 2381 h 63753"/>
              <a:gd name="connsiteX3" fmla="*/ 122467 w 125637"/>
              <a:gd name="connsiteY3" fmla="*/ 50006 h 63753"/>
              <a:gd name="connsiteX4" fmla="*/ 5786 w 125637"/>
              <a:gd name="connsiteY4" fmla="*/ 57150 h 63753"/>
              <a:gd name="connsiteX0" fmla="*/ 5786 w 125956"/>
              <a:gd name="connsiteY0" fmla="*/ 57150 h 63753"/>
              <a:gd name="connsiteX1" fmla="*/ 24835 w 125956"/>
              <a:gd name="connsiteY1" fmla="*/ 0 h 63753"/>
              <a:gd name="connsiteX2" fmla="*/ 86749 w 125956"/>
              <a:gd name="connsiteY2" fmla="*/ 2381 h 63753"/>
              <a:gd name="connsiteX3" fmla="*/ 122467 w 125956"/>
              <a:gd name="connsiteY3" fmla="*/ 50006 h 63753"/>
              <a:gd name="connsiteX4" fmla="*/ 5786 w 125956"/>
              <a:gd name="connsiteY4" fmla="*/ 57150 h 63753"/>
              <a:gd name="connsiteX0" fmla="*/ 5786 w 125775"/>
              <a:gd name="connsiteY0" fmla="*/ 57788 h 64391"/>
              <a:gd name="connsiteX1" fmla="*/ 24835 w 125775"/>
              <a:gd name="connsiteY1" fmla="*/ 638 h 64391"/>
              <a:gd name="connsiteX2" fmla="*/ 86749 w 125775"/>
              <a:gd name="connsiteY2" fmla="*/ 3019 h 64391"/>
              <a:gd name="connsiteX3" fmla="*/ 122467 w 125775"/>
              <a:gd name="connsiteY3" fmla="*/ 50644 h 64391"/>
              <a:gd name="connsiteX4" fmla="*/ 5786 w 125775"/>
              <a:gd name="connsiteY4" fmla="*/ 57788 h 64391"/>
              <a:gd name="connsiteX0" fmla="*/ 6962 w 126951"/>
              <a:gd name="connsiteY0" fmla="*/ 57788 h 64391"/>
              <a:gd name="connsiteX1" fmla="*/ 26011 w 126951"/>
              <a:gd name="connsiteY1" fmla="*/ 638 h 64391"/>
              <a:gd name="connsiteX2" fmla="*/ 87925 w 126951"/>
              <a:gd name="connsiteY2" fmla="*/ 3019 h 64391"/>
              <a:gd name="connsiteX3" fmla="*/ 123643 w 126951"/>
              <a:gd name="connsiteY3" fmla="*/ 50644 h 64391"/>
              <a:gd name="connsiteX4" fmla="*/ 6962 w 126951"/>
              <a:gd name="connsiteY4" fmla="*/ 57788 h 64391"/>
              <a:gd name="connsiteX0" fmla="*/ 6143 w 126132"/>
              <a:gd name="connsiteY0" fmla="*/ 58646 h 65249"/>
              <a:gd name="connsiteX1" fmla="*/ 25192 w 126132"/>
              <a:gd name="connsiteY1" fmla="*/ 1496 h 65249"/>
              <a:gd name="connsiteX2" fmla="*/ 87106 w 126132"/>
              <a:gd name="connsiteY2" fmla="*/ 3877 h 65249"/>
              <a:gd name="connsiteX3" fmla="*/ 122824 w 126132"/>
              <a:gd name="connsiteY3" fmla="*/ 51502 h 65249"/>
              <a:gd name="connsiteX4" fmla="*/ 6143 w 126132"/>
              <a:gd name="connsiteY4" fmla="*/ 58646 h 6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132" h="65249">
                <a:moveTo>
                  <a:pt x="6143" y="58646"/>
                </a:moveTo>
                <a:cubicBezTo>
                  <a:pt x="-10129" y="50312"/>
                  <a:pt x="9317" y="3083"/>
                  <a:pt x="25192" y="1496"/>
                </a:cubicBezTo>
                <a:cubicBezTo>
                  <a:pt x="41067" y="-91"/>
                  <a:pt x="68849" y="-1679"/>
                  <a:pt x="87106" y="3877"/>
                </a:cubicBezTo>
                <a:cubicBezTo>
                  <a:pt x="105363" y="9433"/>
                  <a:pt x="136318" y="42374"/>
                  <a:pt x="122824" y="51502"/>
                </a:cubicBezTo>
                <a:cubicBezTo>
                  <a:pt x="109330" y="70155"/>
                  <a:pt x="22415" y="66980"/>
                  <a:pt x="6143" y="58646"/>
                </a:cubicBezTo>
                <a:close/>
              </a:path>
            </a:pathLst>
          </a:custGeom>
          <a:solidFill>
            <a:srgbClr val="142435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7" name="二等辺三角形 11">
            <a:extLst>
              <a:ext uri="{FF2B5EF4-FFF2-40B4-BE49-F238E27FC236}">
                <a16:creationId xmlns:a16="http://schemas.microsoft.com/office/drawing/2014/main" id="{63E93C03-FF60-43BF-8114-BCFCB90111F3}"/>
              </a:ext>
            </a:extLst>
          </p:cNvPr>
          <p:cNvSpPr/>
          <p:nvPr/>
        </p:nvSpPr>
        <p:spPr>
          <a:xfrm>
            <a:off x="5672138" y="5176837"/>
            <a:ext cx="140494" cy="109538"/>
          </a:xfrm>
          <a:custGeom>
            <a:avLst/>
            <a:gdLst>
              <a:gd name="connsiteX0" fmla="*/ 0 w 219075"/>
              <a:gd name="connsiteY0" fmla="*/ 240506 h 240506"/>
              <a:gd name="connsiteX1" fmla="*/ 109538 w 219075"/>
              <a:gd name="connsiteY1" fmla="*/ 0 h 240506"/>
              <a:gd name="connsiteX2" fmla="*/ 219075 w 219075"/>
              <a:gd name="connsiteY2" fmla="*/ 240506 h 240506"/>
              <a:gd name="connsiteX3" fmla="*/ 0 w 219075"/>
              <a:gd name="connsiteY3" fmla="*/ 240506 h 240506"/>
              <a:gd name="connsiteX0" fmla="*/ 0 w 261937"/>
              <a:gd name="connsiteY0" fmla="*/ 240506 h 492918"/>
              <a:gd name="connsiteX1" fmla="*/ 109538 w 261937"/>
              <a:gd name="connsiteY1" fmla="*/ 0 h 492918"/>
              <a:gd name="connsiteX2" fmla="*/ 261937 w 261937"/>
              <a:gd name="connsiteY2" fmla="*/ 492918 h 492918"/>
              <a:gd name="connsiteX3" fmla="*/ 0 w 261937"/>
              <a:gd name="connsiteY3" fmla="*/ 240506 h 492918"/>
              <a:gd name="connsiteX0" fmla="*/ 73818 w 152399"/>
              <a:gd name="connsiteY0" fmla="*/ 519112 h 519112"/>
              <a:gd name="connsiteX1" fmla="*/ 0 w 152399"/>
              <a:gd name="connsiteY1" fmla="*/ 0 h 519112"/>
              <a:gd name="connsiteX2" fmla="*/ 152399 w 152399"/>
              <a:gd name="connsiteY2" fmla="*/ 492918 h 519112"/>
              <a:gd name="connsiteX3" fmla="*/ 73818 w 152399"/>
              <a:gd name="connsiteY3" fmla="*/ 519112 h 519112"/>
              <a:gd name="connsiteX0" fmla="*/ 73818 w 152399"/>
              <a:gd name="connsiteY0" fmla="*/ 519112 h 519112"/>
              <a:gd name="connsiteX1" fmla="*/ 0 w 152399"/>
              <a:gd name="connsiteY1" fmla="*/ 0 h 519112"/>
              <a:gd name="connsiteX2" fmla="*/ 138112 w 152399"/>
              <a:gd name="connsiteY2" fmla="*/ 447675 h 519112"/>
              <a:gd name="connsiteX3" fmla="*/ 152399 w 152399"/>
              <a:gd name="connsiteY3" fmla="*/ 492918 h 519112"/>
              <a:gd name="connsiteX4" fmla="*/ 73818 w 152399"/>
              <a:gd name="connsiteY4" fmla="*/ 519112 h 519112"/>
              <a:gd name="connsiteX0" fmla="*/ 73818 w 152399"/>
              <a:gd name="connsiteY0" fmla="*/ 519112 h 519112"/>
              <a:gd name="connsiteX1" fmla="*/ 61912 w 152399"/>
              <a:gd name="connsiteY1" fmla="*/ 464343 h 519112"/>
              <a:gd name="connsiteX2" fmla="*/ 0 w 152399"/>
              <a:gd name="connsiteY2" fmla="*/ 0 h 519112"/>
              <a:gd name="connsiteX3" fmla="*/ 138112 w 152399"/>
              <a:gd name="connsiteY3" fmla="*/ 447675 h 519112"/>
              <a:gd name="connsiteX4" fmla="*/ 152399 w 152399"/>
              <a:gd name="connsiteY4" fmla="*/ 492918 h 519112"/>
              <a:gd name="connsiteX5" fmla="*/ 73818 w 152399"/>
              <a:gd name="connsiteY5" fmla="*/ 519112 h 519112"/>
              <a:gd name="connsiteX0" fmla="*/ 73818 w 152399"/>
              <a:gd name="connsiteY0" fmla="*/ 519112 h 519112"/>
              <a:gd name="connsiteX1" fmla="*/ 61912 w 152399"/>
              <a:gd name="connsiteY1" fmla="*/ 464343 h 519112"/>
              <a:gd name="connsiteX2" fmla="*/ 0 w 152399"/>
              <a:gd name="connsiteY2" fmla="*/ 0 h 519112"/>
              <a:gd name="connsiteX3" fmla="*/ 92868 w 152399"/>
              <a:gd name="connsiteY3" fmla="*/ 297656 h 519112"/>
              <a:gd name="connsiteX4" fmla="*/ 138112 w 152399"/>
              <a:gd name="connsiteY4" fmla="*/ 447675 h 519112"/>
              <a:gd name="connsiteX5" fmla="*/ 152399 w 152399"/>
              <a:gd name="connsiteY5" fmla="*/ 492918 h 519112"/>
              <a:gd name="connsiteX6" fmla="*/ 73818 w 152399"/>
              <a:gd name="connsiteY6" fmla="*/ 519112 h 519112"/>
              <a:gd name="connsiteX0" fmla="*/ 73818 w 152399"/>
              <a:gd name="connsiteY0" fmla="*/ 519112 h 519112"/>
              <a:gd name="connsiteX1" fmla="*/ 61912 w 152399"/>
              <a:gd name="connsiteY1" fmla="*/ 464343 h 519112"/>
              <a:gd name="connsiteX2" fmla="*/ 35718 w 152399"/>
              <a:gd name="connsiteY2" fmla="*/ 319087 h 519112"/>
              <a:gd name="connsiteX3" fmla="*/ 0 w 152399"/>
              <a:gd name="connsiteY3" fmla="*/ 0 h 519112"/>
              <a:gd name="connsiteX4" fmla="*/ 92868 w 152399"/>
              <a:gd name="connsiteY4" fmla="*/ 297656 h 519112"/>
              <a:gd name="connsiteX5" fmla="*/ 138112 w 152399"/>
              <a:gd name="connsiteY5" fmla="*/ 447675 h 519112"/>
              <a:gd name="connsiteX6" fmla="*/ 152399 w 152399"/>
              <a:gd name="connsiteY6" fmla="*/ 492918 h 519112"/>
              <a:gd name="connsiteX7" fmla="*/ 73818 w 152399"/>
              <a:gd name="connsiteY7" fmla="*/ 519112 h 519112"/>
              <a:gd name="connsiteX0" fmla="*/ 73818 w 152399"/>
              <a:gd name="connsiteY0" fmla="*/ 519112 h 519112"/>
              <a:gd name="connsiteX1" fmla="*/ 61912 w 152399"/>
              <a:gd name="connsiteY1" fmla="*/ 464343 h 519112"/>
              <a:gd name="connsiteX2" fmla="*/ 35718 w 152399"/>
              <a:gd name="connsiteY2" fmla="*/ 319087 h 519112"/>
              <a:gd name="connsiteX3" fmla="*/ 0 w 152399"/>
              <a:gd name="connsiteY3" fmla="*/ 0 h 519112"/>
              <a:gd name="connsiteX4" fmla="*/ 92868 w 152399"/>
              <a:gd name="connsiteY4" fmla="*/ 297656 h 519112"/>
              <a:gd name="connsiteX5" fmla="*/ 123824 w 152399"/>
              <a:gd name="connsiteY5" fmla="*/ 476250 h 519112"/>
              <a:gd name="connsiteX6" fmla="*/ 152399 w 152399"/>
              <a:gd name="connsiteY6" fmla="*/ 492918 h 519112"/>
              <a:gd name="connsiteX7" fmla="*/ 73818 w 152399"/>
              <a:gd name="connsiteY7" fmla="*/ 519112 h 519112"/>
              <a:gd name="connsiteX0" fmla="*/ 73818 w 192881"/>
              <a:gd name="connsiteY0" fmla="*/ 519112 h 519112"/>
              <a:gd name="connsiteX1" fmla="*/ 61912 w 192881"/>
              <a:gd name="connsiteY1" fmla="*/ 464343 h 519112"/>
              <a:gd name="connsiteX2" fmla="*/ 35718 w 192881"/>
              <a:gd name="connsiteY2" fmla="*/ 319087 h 519112"/>
              <a:gd name="connsiteX3" fmla="*/ 0 w 192881"/>
              <a:gd name="connsiteY3" fmla="*/ 0 h 519112"/>
              <a:gd name="connsiteX4" fmla="*/ 192881 w 192881"/>
              <a:gd name="connsiteY4" fmla="*/ 423862 h 519112"/>
              <a:gd name="connsiteX5" fmla="*/ 123824 w 192881"/>
              <a:gd name="connsiteY5" fmla="*/ 476250 h 519112"/>
              <a:gd name="connsiteX6" fmla="*/ 152399 w 192881"/>
              <a:gd name="connsiteY6" fmla="*/ 492918 h 519112"/>
              <a:gd name="connsiteX7" fmla="*/ 73818 w 192881"/>
              <a:gd name="connsiteY7" fmla="*/ 519112 h 519112"/>
              <a:gd name="connsiteX0" fmla="*/ 73818 w 192881"/>
              <a:gd name="connsiteY0" fmla="*/ 519112 h 519112"/>
              <a:gd name="connsiteX1" fmla="*/ 76200 w 192881"/>
              <a:gd name="connsiteY1" fmla="*/ 473868 h 519112"/>
              <a:gd name="connsiteX2" fmla="*/ 35718 w 192881"/>
              <a:gd name="connsiteY2" fmla="*/ 319087 h 519112"/>
              <a:gd name="connsiteX3" fmla="*/ 0 w 192881"/>
              <a:gd name="connsiteY3" fmla="*/ 0 h 519112"/>
              <a:gd name="connsiteX4" fmla="*/ 192881 w 192881"/>
              <a:gd name="connsiteY4" fmla="*/ 423862 h 519112"/>
              <a:gd name="connsiteX5" fmla="*/ 123824 w 192881"/>
              <a:gd name="connsiteY5" fmla="*/ 476250 h 519112"/>
              <a:gd name="connsiteX6" fmla="*/ 152399 w 192881"/>
              <a:gd name="connsiteY6" fmla="*/ 492918 h 519112"/>
              <a:gd name="connsiteX7" fmla="*/ 73818 w 192881"/>
              <a:gd name="connsiteY7" fmla="*/ 519112 h 519112"/>
              <a:gd name="connsiteX0" fmla="*/ 73818 w 192881"/>
              <a:gd name="connsiteY0" fmla="*/ 519112 h 519112"/>
              <a:gd name="connsiteX1" fmla="*/ 76200 w 192881"/>
              <a:gd name="connsiteY1" fmla="*/ 473868 h 519112"/>
              <a:gd name="connsiteX2" fmla="*/ 42862 w 192881"/>
              <a:gd name="connsiteY2" fmla="*/ 457199 h 519112"/>
              <a:gd name="connsiteX3" fmla="*/ 0 w 192881"/>
              <a:gd name="connsiteY3" fmla="*/ 0 h 519112"/>
              <a:gd name="connsiteX4" fmla="*/ 192881 w 192881"/>
              <a:gd name="connsiteY4" fmla="*/ 423862 h 519112"/>
              <a:gd name="connsiteX5" fmla="*/ 123824 w 192881"/>
              <a:gd name="connsiteY5" fmla="*/ 476250 h 519112"/>
              <a:gd name="connsiteX6" fmla="*/ 152399 w 192881"/>
              <a:gd name="connsiteY6" fmla="*/ 492918 h 519112"/>
              <a:gd name="connsiteX7" fmla="*/ 73818 w 192881"/>
              <a:gd name="connsiteY7" fmla="*/ 519112 h 519112"/>
              <a:gd name="connsiteX0" fmla="*/ 30956 w 150019"/>
              <a:gd name="connsiteY0" fmla="*/ 95250 h 95250"/>
              <a:gd name="connsiteX1" fmla="*/ 33338 w 150019"/>
              <a:gd name="connsiteY1" fmla="*/ 50006 h 95250"/>
              <a:gd name="connsiteX2" fmla="*/ 0 w 150019"/>
              <a:gd name="connsiteY2" fmla="*/ 33337 h 95250"/>
              <a:gd name="connsiteX3" fmla="*/ 38100 w 150019"/>
              <a:gd name="connsiteY3" fmla="*/ 2381 h 95250"/>
              <a:gd name="connsiteX4" fmla="*/ 150019 w 150019"/>
              <a:gd name="connsiteY4" fmla="*/ 0 h 95250"/>
              <a:gd name="connsiteX5" fmla="*/ 80962 w 150019"/>
              <a:gd name="connsiteY5" fmla="*/ 52388 h 95250"/>
              <a:gd name="connsiteX6" fmla="*/ 109537 w 150019"/>
              <a:gd name="connsiteY6" fmla="*/ 69056 h 95250"/>
              <a:gd name="connsiteX7" fmla="*/ 30956 w 150019"/>
              <a:gd name="connsiteY7" fmla="*/ 95250 h 95250"/>
              <a:gd name="connsiteX0" fmla="*/ 30956 w 150019"/>
              <a:gd name="connsiteY0" fmla="*/ 95250 h 95250"/>
              <a:gd name="connsiteX1" fmla="*/ 33338 w 150019"/>
              <a:gd name="connsiteY1" fmla="*/ 50006 h 95250"/>
              <a:gd name="connsiteX2" fmla="*/ 0 w 150019"/>
              <a:gd name="connsiteY2" fmla="*/ 33337 h 95250"/>
              <a:gd name="connsiteX3" fmla="*/ 38100 w 150019"/>
              <a:gd name="connsiteY3" fmla="*/ 2381 h 95250"/>
              <a:gd name="connsiteX4" fmla="*/ 150019 w 150019"/>
              <a:gd name="connsiteY4" fmla="*/ 0 h 95250"/>
              <a:gd name="connsiteX5" fmla="*/ 80962 w 150019"/>
              <a:gd name="connsiteY5" fmla="*/ 52388 h 95250"/>
              <a:gd name="connsiteX6" fmla="*/ 109537 w 150019"/>
              <a:gd name="connsiteY6" fmla="*/ 69056 h 95250"/>
              <a:gd name="connsiteX7" fmla="*/ 30956 w 150019"/>
              <a:gd name="connsiteY7" fmla="*/ 95250 h 95250"/>
              <a:gd name="connsiteX0" fmla="*/ 30956 w 150019"/>
              <a:gd name="connsiteY0" fmla="*/ 95250 h 95250"/>
              <a:gd name="connsiteX1" fmla="*/ 33338 w 150019"/>
              <a:gd name="connsiteY1" fmla="*/ 50006 h 95250"/>
              <a:gd name="connsiteX2" fmla="*/ 0 w 150019"/>
              <a:gd name="connsiteY2" fmla="*/ 33337 h 95250"/>
              <a:gd name="connsiteX3" fmla="*/ 38100 w 150019"/>
              <a:gd name="connsiteY3" fmla="*/ 2381 h 95250"/>
              <a:gd name="connsiteX4" fmla="*/ 150019 w 150019"/>
              <a:gd name="connsiteY4" fmla="*/ 0 h 95250"/>
              <a:gd name="connsiteX5" fmla="*/ 80962 w 150019"/>
              <a:gd name="connsiteY5" fmla="*/ 52388 h 95250"/>
              <a:gd name="connsiteX6" fmla="*/ 109537 w 150019"/>
              <a:gd name="connsiteY6" fmla="*/ 69056 h 95250"/>
              <a:gd name="connsiteX7" fmla="*/ 30956 w 150019"/>
              <a:gd name="connsiteY7" fmla="*/ 95250 h 95250"/>
              <a:gd name="connsiteX0" fmla="*/ 30956 w 140494"/>
              <a:gd name="connsiteY0" fmla="*/ 109538 h 109538"/>
              <a:gd name="connsiteX1" fmla="*/ 33338 w 140494"/>
              <a:gd name="connsiteY1" fmla="*/ 64294 h 109538"/>
              <a:gd name="connsiteX2" fmla="*/ 0 w 140494"/>
              <a:gd name="connsiteY2" fmla="*/ 47625 h 109538"/>
              <a:gd name="connsiteX3" fmla="*/ 38100 w 140494"/>
              <a:gd name="connsiteY3" fmla="*/ 16669 h 109538"/>
              <a:gd name="connsiteX4" fmla="*/ 140494 w 140494"/>
              <a:gd name="connsiteY4" fmla="*/ 0 h 109538"/>
              <a:gd name="connsiteX5" fmla="*/ 80962 w 140494"/>
              <a:gd name="connsiteY5" fmla="*/ 66676 h 109538"/>
              <a:gd name="connsiteX6" fmla="*/ 109537 w 140494"/>
              <a:gd name="connsiteY6" fmla="*/ 83344 h 109538"/>
              <a:gd name="connsiteX7" fmla="*/ 30956 w 140494"/>
              <a:gd name="connsiteY7" fmla="*/ 109538 h 109538"/>
              <a:gd name="connsiteX0" fmla="*/ 30956 w 140494"/>
              <a:gd name="connsiteY0" fmla="*/ 109538 h 109538"/>
              <a:gd name="connsiteX1" fmla="*/ 33338 w 140494"/>
              <a:gd name="connsiteY1" fmla="*/ 64294 h 109538"/>
              <a:gd name="connsiteX2" fmla="*/ 0 w 140494"/>
              <a:gd name="connsiteY2" fmla="*/ 47625 h 109538"/>
              <a:gd name="connsiteX3" fmla="*/ 38100 w 140494"/>
              <a:gd name="connsiteY3" fmla="*/ 16669 h 109538"/>
              <a:gd name="connsiteX4" fmla="*/ 140494 w 140494"/>
              <a:gd name="connsiteY4" fmla="*/ 0 h 109538"/>
              <a:gd name="connsiteX5" fmla="*/ 80962 w 140494"/>
              <a:gd name="connsiteY5" fmla="*/ 66676 h 109538"/>
              <a:gd name="connsiteX6" fmla="*/ 109537 w 140494"/>
              <a:gd name="connsiteY6" fmla="*/ 83344 h 109538"/>
              <a:gd name="connsiteX7" fmla="*/ 30956 w 140494"/>
              <a:gd name="connsiteY7" fmla="*/ 109538 h 109538"/>
              <a:gd name="connsiteX0" fmla="*/ 30956 w 140494"/>
              <a:gd name="connsiteY0" fmla="*/ 109538 h 109538"/>
              <a:gd name="connsiteX1" fmla="*/ 33338 w 140494"/>
              <a:gd name="connsiteY1" fmla="*/ 64294 h 109538"/>
              <a:gd name="connsiteX2" fmla="*/ 0 w 140494"/>
              <a:gd name="connsiteY2" fmla="*/ 47625 h 109538"/>
              <a:gd name="connsiteX3" fmla="*/ 38100 w 140494"/>
              <a:gd name="connsiteY3" fmla="*/ 16669 h 109538"/>
              <a:gd name="connsiteX4" fmla="*/ 140494 w 140494"/>
              <a:gd name="connsiteY4" fmla="*/ 0 h 109538"/>
              <a:gd name="connsiteX5" fmla="*/ 80962 w 140494"/>
              <a:gd name="connsiteY5" fmla="*/ 66676 h 109538"/>
              <a:gd name="connsiteX6" fmla="*/ 109537 w 140494"/>
              <a:gd name="connsiteY6" fmla="*/ 83344 h 109538"/>
              <a:gd name="connsiteX7" fmla="*/ 30956 w 140494"/>
              <a:gd name="connsiteY7" fmla="*/ 109538 h 109538"/>
              <a:gd name="connsiteX0" fmla="*/ 30956 w 140494"/>
              <a:gd name="connsiteY0" fmla="*/ 109538 h 109538"/>
              <a:gd name="connsiteX1" fmla="*/ 33338 w 140494"/>
              <a:gd name="connsiteY1" fmla="*/ 64294 h 109538"/>
              <a:gd name="connsiteX2" fmla="*/ 0 w 140494"/>
              <a:gd name="connsiteY2" fmla="*/ 47625 h 109538"/>
              <a:gd name="connsiteX3" fmla="*/ 38100 w 140494"/>
              <a:gd name="connsiteY3" fmla="*/ 16669 h 109538"/>
              <a:gd name="connsiteX4" fmla="*/ 140494 w 140494"/>
              <a:gd name="connsiteY4" fmla="*/ 0 h 109538"/>
              <a:gd name="connsiteX5" fmla="*/ 80962 w 140494"/>
              <a:gd name="connsiteY5" fmla="*/ 66676 h 109538"/>
              <a:gd name="connsiteX6" fmla="*/ 109537 w 140494"/>
              <a:gd name="connsiteY6" fmla="*/ 83344 h 109538"/>
              <a:gd name="connsiteX7" fmla="*/ 30956 w 140494"/>
              <a:gd name="connsiteY7" fmla="*/ 109538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494" h="109538">
                <a:moveTo>
                  <a:pt x="30956" y="109538"/>
                </a:moveTo>
                <a:lnTo>
                  <a:pt x="33338" y="64294"/>
                </a:lnTo>
                <a:lnTo>
                  <a:pt x="0" y="47625"/>
                </a:lnTo>
                <a:lnTo>
                  <a:pt x="38100" y="16669"/>
                </a:lnTo>
                <a:lnTo>
                  <a:pt x="140494" y="0"/>
                </a:lnTo>
                <a:cubicBezTo>
                  <a:pt x="120650" y="22225"/>
                  <a:pt x="88899" y="44451"/>
                  <a:pt x="80962" y="66676"/>
                </a:cubicBezTo>
                <a:lnTo>
                  <a:pt x="109537" y="83344"/>
                </a:lnTo>
                <a:cubicBezTo>
                  <a:pt x="69055" y="89693"/>
                  <a:pt x="59531" y="88901"/>
                  <a:pt x="30956" y="109538"/>
                </a:cubicBezTo>
                <a:close/>
              </a:path>
            </a:pathLst>
          </a:custGeom>
          <a:solidFill>
            <a:srgbClr val="182938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8" name="二等辺三角形 12">
            <a:extLst>
              <a:ext uri="{FF2B5EF4-FFF2-40B4-BE49-F238E27FC236}">
                <a16:creationId xmlns:a16="http://schemas.microsoft.com/office/drawing/2014/main" id="{F936825B-CBD8-4C0D-98EF-658FC499AC8C}"/>
              </a:ext>
            </a:extLst>
          </p:cNvPr>
          <p:cNvSpPr/>
          <p:nvPr/>
        </p:nvSpPr>
        <p:spPr>
          <a:xfrm>
            <a:off x="5753636" y="5221551"/>
            <a:ext cx="524897" cy="223202"/>
          </a:xfrm>
          <a:custGeom>
            <a:avLst/>
            <a:gdLst>
              <a:gd name="connsiteX0" fmla="*/ 0 w 410079"/>
              <a:gd name="connsiteY0" fmla="*/ 247066 h 247066"/>
              <a:gd name="connsiteX1" fmla="*/ 205040 w 410079"/>
              <a:gd name="connsiteY1" fmla="*/ 0 h 247066"/>
              <a:gd name="connsiteX2" fmla="*/ 410079 w 410079"/>
              <a:gd name="connsiteY2" fmla="*/ 247066 h 247066"/>
              <a:gd name="connsiteX3" fmla="*/ 0 w 410079"/>
              <a:gd name="connsiteY3" fmla="*/ 247066 h 247066"/>
              <a:gd name="connsiteX0" fmla="*/ 0 w 822705"/>
              <a:gd name="connsiteY0" fmla="*/ 247066 h 583280"/>
              <a:gd name="connsiteX1" fmla="*/ 205040 w 822705"/>
              <a:gd name="connsiteY1" fmla="*/ 0 h 583280"/>
              <a:gd name="connsiteX2" fmla="*/ 822705 w 822705"/>
              <a:gd name="connsiteY2" fmla="*/ 583280 h 583280"/>
              <a:gd name="connsiteX3" fmla="*/ 0 w 822705"/>
              <a:gd name="connsiteY3" fmla="*/ 247066 h 583280"/>
              <a:gd name="connsiteX0" fmla="*/ 291639 w 617665"/>
              <a:gd name="connsiteY0" fmla="*/ 723369 h 723369"/>
              <a:gd name="connsiteX1" fmla="*/ 0 w 617665"/>
              <a:gd name="connsiteY1" fmla="*/ 0 h 723369"/>
              <a:gd name="connsiteX2" fmla="*/ 617665 w 617665"/>
              <a:gd name="connsiteY2" fmla="*/ 583280 h 723369"/>
              <a:gd name="connsiteX3" fmla="*/ 291639 w 617665"/>
              <a:gd name="connsiteY3" fmla="*/ 723369 h 723369"/>
              <a:gd name="connsiteX0" fmla="*/ 87873 w 413899"/>
              <a:gd name="connsiteY0" fmla="*/ 150277 h 150277"/>
              <a:gd name="connsiteX1" fmla="*/ 0 w 413899"/>
              <a:gd name="connsiteY1" fmla="*/ 0 h 150277"/>
              <a:gd name="connsiteX2" fmla="*/ 413899 w 413899"/>
              <a:gd name="connsiteY2" fmla="*/ 10188 h 150277"/>
              <a:gd name="connsiteX3" fmla="*/ 87873 w 413899"/>
              <a:gd name="connsiteY3" fmla="*/ 150277 h 150277"/>
              <a:gd name="connsiteX0" fmla="*/ 87873 w 413899"/>
              <a:gd name="connsiteY0" fmla="*/ 150277 h 150277"/>
              <a:gd name="connsiteX1" fmla="*/ 0 w 413899"/>
              <a:gd name="connsiteY1" fmla="*/ 0 h 150277"/>
              <a:gd name="connsiteX2" fmla="*/ 413899 w 413899"/>
              <a:gd name="connsiteY2" fmla="*/ 10188 h 150277"/>
              <a:gd name="connsiteX3" fmla="*/ 222868 w 413899"/>
              <a:gd name="connsiteY3" fmla="*/ 91695 h 150277"/>
              <a:gd name="connsiteX4" fmla="*/ 87873 w 413899"/>
              <a:gd name="connsiteY4" fmla="*/ 150277 h 150277"/>
              <a:gd name="connsiteX0" fmla="*/ 87873 w 413899"/>
              <a:gd name="connsiteY0" fmla="*/ 150277 h 150277"/>
              <a:gd name="connsiteX1" fmla="*/ 34385 w 413899"/>
              <a:gd name="connsiteY1" fmla="*/ 63677 h 150277"/>
              <a:gd name="connsiteX2" fmla="*/ 0 w 413899"/>
              <a:gd name="connsiteY2" fmla="*/ 0 h 150277"/>
              <a:gd name="connsiteX3" fmla="*/ 413899 w 413899"/>
              <a:gd name="connsiteY3" fmla="*/ 10188 h 150277"/>
              <a:gd name="connsiteX4" fmla="*/ 222868 w 413899"/>
              <a:gd name="connsiteY4" fmla="*/ 91695 h 150277"/>
              <a:gd name="connsiteX5" fmla="*/ 87873 w 413899"/>
              <a:gd name="connsiteY5" fmla="*/ 150277 h 150277"/>
              <a:gd name="connsiteX0" fmla="*/ 87873 w 413899"/>
              <a:gd name="connsiteY0" fmla="*/ 150277 h 150277"/>
              <a:gd name="connsiteX1" fmla="*/ 64950 w 413899"/>
              <a:gd name="connsiteY1" fmla="*/ 114618 h 150277"/>
              <a:gd name="connsiteX2" fmla="*/ 34385 w 413899"/>
              <a:gd name="connsiteY2" fmla="*/ 63677 h 150277"/>
              <a:gd name="connsiteX3" fmla="*/ 0 w 413899"/>
              <a:gd name="connsiteY3" fmla="*/ 0 h 150277"/>
              <a:gd name="connsiteX4" fmla="*/ 413899 w 413899"/>
              <a:gd name="connsiteY4" fmla="*/ 10188 h 150277"/>
              <a:gd name="connsiteX5" fmla="*/ 222868 w 413899"/>
              <a:gd name="connsiteY5" fmla="*/ 91695 h 150277"/>
              <a:gd name="connsiteX6" fmla="*/ 87873 w 413899"/>
              <a:gd name="connsiteY6" fmla="*/ 150277 h 150277"/>
              <a:gd name="connsiteX0" fmla="*/ 87873 w 413899"/>
              <a:gd name="connsiteY0" fmla="*/ 150277 h 150277"/>
              <a:gd name="connsiteX1" fmla="*/ 64950 w 413899"/>
              <a:gd name="connsiteY1" fmla="*/ 114618 h 150277"/>
              <a:gd name="connsiteX2" fmla="*/ 34385 w 413899"/>
              <a:gd name="connsiteY2" fmla="*/ 63677 h 150277"/>
              <a:gd name="connsiteX3" fmla="*/ 0 w 413899"/>
              <a:gd name="connsiteY3" fmla="*/ 0 h 150277"/>
              <a:gd name="connsiteX4" fmla="*/ 98062 w 413899"/>
              <a:gd name="connsiteY4" fmla="*/ 7641 h 150277"/>
              <a:gd name="connsiteX5" fmla="*/ 413899 w 413899"/>
              <a:gd name="connsiteY5" fmla="*/ 10188 h 150277"/>
              <a:gd name="connsiteX6" fmla="*/ 222868 w 413899"/>
              <a:gd name="connsiteY6" fmla="*/ 91695 h 150277"/>
              <a:gd name="connsiteX7" fmla="*/ 87873 w 413899"/>
              <a:gd name="connsiteY7" fmla="*/ 150277 h 150277"/>
              <a:gd name="connsiteX0" fmla="*/ 87873 w 413899"/>
              <a:gd name="connsiteY0" fmla="*/ 150277 h 150277"/>
              <a:gd name="connsiteX1" fmla="*/ 64950 w 413899"/>
              <a:gd name="connsiteY1" fmla="*/ 114618 h 150277"/>
              <a:gd name="connsiteX2" fmla="*/ 34385 w 413899"/>
              <a:gd name="connsiteY2" fmla="*/ 63677 h 150277"/>
              <a:gd name="connsiteX3" fmla="*/ 0 w 413899"/>
              <a:gd name="connsiteY3" fmla="*/ 0 h 150277"/>
              <a:gd name="connsiteX4" fmla="*/ 98062 w 413899"/>
              <a:gd name="connsiteY4" fmla="*/ 7641 h 150277"/>
              <a:gd name="connsiteX5" fmla="*/ 248339 w 413899"/>
              <a:gd name="connsiteY5" fmla="*/ 7641 h 150277"/>
              <a:gd name="connsiteX6" fmla="*/ 413899 w 413899"/>
              <a:gd name="connsiteY6" fmla="*/ 10188 h 150277"/>
              <a:gd name="connsiteX7" fmla="*/ 222868 w 413899"/>
              <a:gd name="connsiteY7" fmla="*/ 91695 h 150277"/>
              <a:gd name="connsiteX8" fmla="*/ 87873 w 413899"/>
              <a:gd name="connsiteY8" fmla="*/ 150277 h 150277"/>
              <a:gd name="connsiteX0" fmla="*/ 160465 w 486491"/>
              <a:gd name="connsiteY0" fmla="*/ 150277 h 150277"/>
              <a:gd name="connsiteX1" fmla="*/ 137542 w 486491"/>
              <a:gd name="connsiteY1" fmla="*/ 114618 h 150277"/>
              <a:gd name="connsiteX2" fmla="*/ 0 w 486491"/>
              <a:gd name="connsiteY2" fmla="*/ 73865 h 150277"/>
              <a:gd name="connsiteX3" fmla="*/ 72592 w 486491"/>
              <a:gd name="connsiteY3" fmla="*/ 0 h 150277"/>
              <a:gd name="connsiteX4" fmla="*/ 170654 w 486491"/>
              <a:gd name="connsiteY4" fmla="*/ 7641 h 150277"/>
              <a:gd name="connsiteX5" fmla="*/ 320931 w 486491"/>
              <a:gd name="connsiteY5" fmla="*/ 7641 h 150277"/>
              <a:gd name="connsiteX6" fmla="*/ 486491 w 486491"/>
              <a:gd name="connsiteY6" fmla="*/ 10188 h 150277"/>
              <a:gd name="connsiteX7" fmla="*/ 295460 w 486491"/>
              <a:gd name="connsiteY7" fmla="*/ 91695 h 150277"/>
              <a:gd name="connsiteX8" fmla="*/ 160465 w 486491"/>
              <a:gd name="connsiteY8" fmla="*/ 150277 h 150277"/>
              <a:gd name="connsiteX0" fmla="*/ 160465 w 486491"/>
              <a:gd name="connsiteY0" fmla="*/ 150277 h 150277"/>
              <a:gd name="connsiteX1" fmla="*/ 25471 w 486491"/>
              <a:gd name="connsiteY1" fmla="*/ 117165 h 150277"/>
              <a:gd name="connsiteX2" fmla="*/ 0 w 486491"/>
              <a:gd name="connsiteY2" fmla="*/ 73865 h 150277"/>
              <a:gd name="connsiteX3" fmla="*/ 72592 w 486491"/>
              <a:gd name="connsiteY3" fmla="*/ 0 h 150277"/>
              <a:gd name="connsiteX4" fmla="*/ 170654 w 486491"/>
              <a:gd name="connsiteY4" fmla="*/ 7641 h 150277"/>
              <a:gd name="connsiteX5" fmla="*/ 320931 w 486491"/>
              <a:gd name="connsiteY5" fmla="*/ 7641 h 150277"/>
              <a:gd name="connsiteX6" fmla="*/ 486491 w 486491"/>
              <a:gd name="connsiteY6" fmla="*/ 10188 h 150277"/>
              <a:gd name="connsiteX7" fmla="*/ 295460 w 486491"/>
              <a:gd name="connsiteY7" fmla="*/ 91695 h 150277"/>
              <a:gd name="connsiteX8" fmla="*/ 160465 w 486491"/>
              <a:gd name="connsiteY8" fmla="*/ 150277 h 150277"/>
              <a:gd name="connsiteX0" fmla="*/ 160465 w 486491"/>
              <a:gd name="connsiteY0" fmla="*/ 150277 h 150277"/>
              <a:gd name="connsiteX1" fmla="*/ 104430 w 486491"/>
              <a:gd name="connsiteY1" fmla="*/ 134995 h 150277"/>
              <a:gd name="connsiteX2" fmla="*/ 25471 w 486491"/>
              <a:gd name="connsiteY2" fmla="*/ 117165 h 150277"/>
              <a:gd name="connsiteX3" fmla="*/ 0 w 486491"/>
              <a:gd name="connsiteY3" fmla="*/ 73865 h 150277"/>
              <a:gd name="connsiteX4" fmla="*/ 72592 w 486491"/>
              <a:gd name="connsiteY4" fmla="*/ 0 h 150277"/>
              <a:gd name="connsiteX5" fmla="*/ 170654 w 486491"/>
              <a:gd name="connsiteY5" fmla="*/ 7641 h 150277"/>
              <a:gd name="connsiteX6" fmla="*/ 320931 w 486491"/>
              <a:gd name="connsiteY6" fmla="*/ 7641 h 150277"/>
              <a:gd name="connsiteX7" fmla="*/ 486491 w 486491"/>
              <a:gd name="connsiteY7" fmla="*/ 10188 h 150277"/>
              <a:gd name="connsiteX8" fmla="*/ 295460 w 486491"/>
              <a:gd name="connsiteY8" fmla="*/ 91695 h 150277"/>
              <a:gd name="connsiteX9" fmla="*/ 160465 w 486491"/>
              <a:gd name="connsiteY9" fmla="*/ 150277 h 150277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70654 w 486491"/>
              <a:gd name="connsiteY5" fmla="*/ 7641 h 155372"/>
              <a:gd name="connsiteX6" fmla="*/ 320931 w 486491"/>
              <a:gd name="connsiteY6" fmla="*/ 7641 h 155372"/>
              <a:gd name="connsiteX7" fmla="*/ 486491 w 486491"/>
              <a:gd name="connsiteY7" fmla="*/ 10188 h 155372"/>
              <a:gd name="connsiteX8" fmla="*/ 295460 w 486491"/>
              <a:gd name="connsiteY8" fmla="*/ 91695 h 155372"/>
              <a:gd name="connsiteX9" fmla="*/ 160465 w 486491"/>
              <a:gd name="connsiteY9" fmla="*/ 150277 h 155372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22259 w 486491"/>
              <a:gd name="connsiteY5" fmla="*/ 38206 h 155372"/>
              <a:gd name="connsiteX6" fmla="*/ 320931 w 486491"/>
              <a:gd name="connsiteY6" fmla="*/ 7641 h 155372"/>
              <a:gd name="connsiteX7" fmla="*/ 486491 w 486491"/>
              <a:gd name="connsiteY7" fmla="*/ 10188 h 155372"/>
              <a:gd name="connsiteX8" fmla="*/ 295460 w 486491"/>
              <a:gd name="connsiteY8" fmla="*/ 91695 h 155372"/>
              <a:gd name="connsiteX9" fmla="*/ 160465 w 486491"/>
              <a:gd name="connsiteY9" fmla="*/ 150277 h 155372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22259 w 486491"/>
              <a:gd name="connsiteY5" fmla="*/ 38206 h 155372"/>
              <a:gd name="connsiteX6" fmla="*/ 216501 w 486491"/>
              <a:gd name="connsiteY6" fmla="*/ 17829 h 155372"/>
              <a:gd name="connsiteX7" fmla="*/ 320931 w 486491"/>
              <a:gd name="connsiteY7" fmla="*/ 7641 h 155372"/>
              <a:gd name="connsiteX8" fmla="*/ 486491 w 486491"/>
              <a:gd name="connsiteY8" fmla="*/ 10188 h 155372"/>
              <a:gd name="connsiteX9" fmla="*/ 295460 w 486491"/>
              <a:gd name="connsiteY9" fmla="*/ 91695 h 155372"/>
              <a:gd name="connsiteX10" fmla="*/ 160465 w 486491"/>
              <a:gd name="connsiteY10" fmla="*/ 150277 h 155372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22259 w 486491"/>
              <a:gd name="connsiteY5" fmla="*/ 38206 h 155372"/>
              <a:gd name="connsiteX6" fmla="*/ 173201 w 486491"/>
              <a:gd name="connsiteY6" fmla="*/ 84053 h 155372"/>
              <a:gd name="connsiteX7" fmla="*/ 320931 w 486491"/>
              <a:gd name="connsiteY7" fmla="*/ 7641 h 155372"/>
              <a:gd name="connsiteX8" fmla="*/ 486491 w 486491"/>
              <a:gd name="connsiteY8" fmla="*/ 10188 h 155372"/>
              <a:gd name="connsiteX9" fmla="*/ 295460 w 486491"/>
              <a:gd name="connsiteY9" fmla="*/ 91695 h 155372"/>
              <a:gd name="connsiteX10" fmla="*/ 160465 w 486491"/>
              <a:gd name="connsiteY10" fmla="*/ 150277 h 155372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22259 w 486491"/>
              <a:gd name="connsiteY5" fmla="*/ 38206 h 155372"/>
              <a:gd name="connsiteX6" fmla="*/ 173201 w 486491"/>
              <a:gd name="connsiteY6" fmla="*/ 84053 h 155372"/>
              <a:gd name="connsiteX7" fmla="*/ 320931 w 486491"/>
              <a:gd name="connsiteY7" fmla="*/ 7641 h 155372"/>
              <a:gd name="connsiteX8" fmla="*/ 486491 w 486491"/>
              <a:gd name="connsiteY8" fmla="*/ 10188 h 155372"/>
              <a:gd name="connsiteX9" fmla="*/ 277630 w 486491"/>
              <a:gd name="connsiteY9" fmla="*/ 81506 h 155372"/>
              <a:gd name="connsiteX10" fmla="*/ 160465 w 486491"/>
              <a:gd name="connsiteY10" fmla="*/ 150277 h 155372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22259 w 486491"/>
              <a:gd name="connsiteY5" fmla="*/ 38206 h 155372"/>
              <a:gd name="connsiteX6" fmla="*/ 173201 w 486491"/>
              <a:gd name="connsiteY6" fmla="*/ 84053 h 155372"/>
              <a:gd name="connsiteX7" fmla="*/ 320931 w 486491"/>
              <a:gd name="connsiteY7" fmla="*/ 7641 h 155372"/>
              <a:gd name="connsiteX8" fmla="*/ 486491 w 486491"/>
              <a:gd name="connsiteY8" fmla="*/ 10188 h 155372"/>
              <a:gd name="connsiteX9" fmla="*/ 384608 w 486491"/>
              <a:gd name="connsiteY9" fmla="*/ 45846 h 155372"/>
              <a:gd name="connsiteX10" fmla="*/ 277630 w 486491"/>
              <a:gd name="connsiteY10" fmla="*/ 81506 h 155372"/>
              <a:gd name="connsiteX11" fmla="*/ 160465 w 486491"/>
              <a:gd name="connsiteY11" fmla="*/ 150277 h 155372"/>
              <a:gd name="connsiteX0" fmla="*/ 160465 w 486491"/>
              <a:gd name="connsiteY0" fmla="*/ 150277 h 155372"/>
              <a:gd name="connsiteX1" fmla="*/ 78959 w 486491"/>
              <a:gd name="connsiteY1" fmla="*/ 155372 h 155372"/>
              <a:gd name="connsiteX2" fmla="*/ 25471 w 486491"/>
              <a:gd name="connsiteY2" fmla="*/ 117165 h 155372"/>
              <a:gd name="connsiteX3" fmla="*/ 0 w 486491"/>
              <a:gd name="connsiteY3" fmla="*/ 73865 h 155372"/>
              <a:gd name="connsiteX4" fmla="*/ 72592 w 486491"/>
              <a:gd name="connsiteY4" fmla="*/ 0 h 155372"/>
              <a:gd name="connsiteX5" fmla="*/ 122259 w 486491"/>
              <a:gd name="connsiteY5" fmla="*/ 38206 h 155372"/>
              <a:gd name="connsiteX6" fmla="*/ 173201 w 486491"/>
              <a:gd name="connsiteY6" fmla="*/ 84053 h 155372"/>
              <a:gd name="connsiteX7" fmla="*/ 320931 w 486491"/>
              <a:gd name="connsiteY7" fmla="*/ 7641 h 155372"/>
              <a:gd name="connsiteX8" fmla="*/ 486491 w 486491"/>
              <a:gd name="connsiteY8" fmla="*/ 10188 h 155372"/>
              <a:gd name="connsiteX9" fmla="*/ 384608 w 486491"/>
              <a:gd name="connsiteY9" fmla="*/ 45846 h 155372"/>
              <a:gd name="connsiteX10" fmla="*/ 277630 w 486491"/>
              <a:gd name="connsiteY10" fmla="*/ 81506 h 155372"/>
              <a:gd name="connsiteX11" fmla="*/ 160465 w 486491"/>
              <a:gd name="connsiteY11" fmla="*/ 150277 h 155372"/>
              <a:gd name="connsiteX0" fmla="*/ 160465 w 486491"/>
              <a:gd name="connsiteY0" fmla="*/ 159368 h 164463"/>
              <a:gd name="connsiteX1" fmla="*/ 78959 w 486491"/>
              <a:gd name="connsiteY1" fmla="*/ 164463 h 164463"/>
              <a:gd name="connsiteX2" fmla="*/ 25471 w 486491"/>
              <a:gd name="connsiteY2" fmla="*/ 126256 h 164463"/>
              <a:gd name="connsiteX3" fmla="*/ 0 w 486491"/>
              <a:gd name="connsiteY3" fmla="*/ 82956 h 164463"/>
              <a:gd name="connsiteX4" fmla="*/ 72592 w 486491"/>
              <a:gd name="connsiteY4" fmla="*/ 9091 h 164463"/>
              <a:gd name="connsiteX5" fmla="*/ 122259 w 486491"/>
              <a:gd name="connsiteY5" fmla="*/ 47297 h 164463"/>
              <a:gd name="connsiteX6" fmla="*/ 173201 w 486491"/>
              <a:gd name="connsiteY6" fmla="*/ 93144 h 164463"/>
              <a:gd name="connsiteX7" fmla="*/ 320931 w 486491"/>
              <a:gd name="connsiteY7" fmla="*/ 16732 h 164463"/>
              <a:gd name="connsiteX8" fmla="*/ 486491 w 486491"/>
              <a:gd name="connsiteY8" fmla="*/ 19279 h 164463"/>
              <a:gd name="connsiteX9" fmla="*/ 384608 w 486491"/>
              <a:gd name="connsiteY9" fmla="*/ 54937 h 164463"/>
              <a:gd name="connsiteX10" fmla="*/ 277630 w 486491"/>
              <a:gd name="connsiteY10" fmla="*/ 90597 h 164463"/>
              <a:gd name="connsiteX11" fmla="*/ 160465 w 486491"/>
              <a:gd name="connsiteY11" fmla="*/ 159368 h 164463"/>
              <a:gd name="connsiteX0" fmla="*/ 153322 w 479348"/>
              <a:gd name="connsiteY0" fmla="*/ 159368 h 164463"/>
              <a:gd name="connsiteX1" fmla="*/ 71816 w 479348"/>
              <a:gd name="connsiteY1" fmla="*/ 164463 h 164463"/>
              <a:gd name="connsiteX2" fmla="*/ 18328 w 479348"/>
              <a:gd name="connsiteY2" fmla="*/ 126256 h 164463"/>
              <a:gd name="connsiteX3" fmla="*/ 0 w 479348"/>
              <a:gd name="connsiteY3" fmla="*/ 82956 h 164463"/>
              <a:gd name="connsiteX4" fmla="*/ 65449 w 479348"/>
              <a:gd name="connsiteY4" fmla="*/ 9091 h 164463"/>
              <a:gd name="connsiteX5" fmla="*/ 115116 w 479348"/>
              <a:gd name="connsiteY5" fmla="*/ 47297 h 164463"/>
              <a:gd name="connsiteX6" fmla="*/ 166058 w 479348"/>
              <a:gd name="connsiteY6" fmla="*/ 93144 h 164463"/>
              <a:gd name="connsiteX7" fmla="*/ 313788 w 479348"/>
              <a:gd name="connsiteY7" fmla="*/ 16732 h 164463"/>
              <a:gd name="connsiteX8" fmla="*/ 479348 w 479348"/>
              <a:gd name="connsiteY8" fmla="*/ 19279 h 164463"/>
              <a:gd name="connsiteX9" fmla="*/ 377465 w 479348"/>
              <a:gd name="connsiteY9" fmla="*/ 54937 h 164463"/>
              <a:gd name="connsiteX10" fmla="*/ 270487 w 479348"/>
              <a:gd name="connsiteY10" fmla="*/ 90597 h 164463"/>
              <a:gd name="connsiteX11" fmla="*/ 153322 w 479348"/>
              <a:gd name="connsiteY11" fmla="*/ 159368 h 164463"/>
              <a:gd name="connsiteX0" fmla="*/ 155580 w 481606"/>
              <a:gd name="connsiteY0" fmla="*/ 159368 h 164463"/>
              <a:gd name="connsiteX1" fmla="*/ 74074 w 481606"/>
              <a:gd name="connsiteY1" fmla="*/ 164463 h 164463"/>
              <a:gd name="connsiteX2" fmla="*/ 20586 w 481606"/>
              <a:gd name="connsiteY2" fmla="*/ 126256 h 164463"/>
              <a:gd name="connsiteX3" fmla="*/ 2258 w 481606"/>
              <a:gd name="connsiteY3" fmla="*/ 82956 h 164463"/>
              <a:gd name="connsiteX4" fmla="*/ 67707 w 481606"/>
              <a:gd name="connsiteY4" fmla="*/ 9091 h 164463"/>
              <a:gd name="connsiteX5" fmla="*/ 117374 w 481606"/>
              <a:gd name="connsiteY5" fmla="*/ 47297 h 164463"/>
              <a:gd name="connsiteX6" fmla="*/ 168316 w 481606"/>
              <a:gd name="connsiteY6" fmla="*/ 93144 h 164463"/>
              <a:gd name="connsiteX7" fmla="*/ 316046 w 481606"/>
              <a:gd name="connsiteY7" fmla="*/ 16732 h 164463"/>
              <a:gd name="connsiteX8" fmla="*/ 481606 w 481606"/>
              <a:gd name="connsiteY8" fmla="*/ 19279 h 164463"/>
              <a:gd name="connsiteX9" fmla="*/ 379723 w 481606"/>
              <a:gd name="connsiteY9" fmla="*/ 54937 h 164463"/>
              <a:gd name="connsiteX10" fmla="*/ 272745 w 481606"/>
              <a:gd name="connsiteY10" fmla="*/ 90597 h 164463"/>
              <a:gd name="connsiteX11" fmla="*/ 155580 w 481606"/>
              <a:gd name="connsiteY11" fmla="*/ 159368 h 164463"/>
              <a:gd name="connsiteX0" fmla="*/ 155580 w 481606"/>
              <a:gd name="connsiteY0" fmla="*/ 159368 h 168663"/>
              <a:gd name="connsiteX1" fmla="*/ 74074 w 481606"/>
              <a:gd name="connsiteY1" fmla="*/ 164463 h 168663"/>
              <a:gd name="connsiteX2" fmla="*/ 20586 w 481606"/>
              <a:gd name="connsiteY2" fmla="*/ 126256 h 168663"/>
              <a:gd name="connsiteX3" fmla="*/ 2258 w 481606"/>
              <a:gd name="connsiteY3" fmla="*/ 82956 h 168663"/>
              <a:gd name="connsiteX4" fmla="*/ 67707 w 481606"/>
              <a:gd name="connsiteY4" fmla="*/ 9091 h 168663"/>
              <a:gd name="connsiteX5" fmla="*/ 117374 w 481606"/>
              <a:gd name="connsiteY5" fmla="*/ 47297 h 168663"/>
              <a:gd name="connsiteX6" fmla="*/ 168316 w 481606"/>
              <a:gd name="connsiteY6" fmla="*/ 93144 h 168663"/>
              <a:gd name="connsiteX7" fmla="*/ 316046 w 481606"/>
              <a:gd name="connsiteY7" fmla="*/ 16732 h 168663"/>
              <a:gd name="connsiteX8" fmla="*/ 481606 w 481606"/>
              <a:gd name="connsiteY8" fmla="*/ 19279 h 168663"/>
              <a:gd name="connsiteX9" fmla="*/ 379723 w 481606"/>
              <a:gd name="connsiteY9" fmla="*/ 54937 h 168663"/>
              <a:gd name="connsiteX10" fmla="*/ 272745 w 481606"/>
              <a:gd name="connsiteY10" fmla="*/ 90597 h 168663"/>
              <a:gd name="connsiteX11" fmla="*/ 155580 w 481606"/>
              <a:gd name="connsiteY11" fmla="*/ 159368 h 168663"/>
              <a:gd name="connsiteX0" fmla="*/ 155580 w 481606"/>
              <a:gd name="connsiteY0" fmla="*/ 159368 h 168663"/>
              <a:gd name="connsiteX1" fmla="*/ 74074 w 481606"/>
              <a:gd name="connsiteY1" fmla="*/ 164463 h 168663"/>
              <a:gd name="connsiteX2" fmla="*/ 20586 w 481606"/>
              <a:gd name="connsiteY2" fmla="*/ 126256 h 168663"/>
              <a:gd name="connsiteX3" fmla="*/ 2258 w 481606"/>
              <a:gd name="connsiteY3" fmla="*/ 82956 h 168663"/>
              <a:gd name="connsiteX4" fmla="*/ 67707 w 481606"/>
              <a:gd name="connsiteY4" fmla="*/ 9091 h 168663"/>
              <a:gd name="connsiteX5" fmla="*/ 117374 w 481606"/>
              <a:gd name="connsiteY5" fmla="*/ 47297 h 168663"/>
              <a:gd name="connsiteX6" fmla="*/ 168316 w 481606"/>
              <a:gd name="connsiteY6" fmla="*/ 93144 h 168663"/>
              <a:gd name="connsiteX7" fmla="*/ 316046 w 481606"/>
              <a:gd name="connsiteY7" fmla="*/ 16732 h 168663"/>
              <a:gd name="connsiteX8" fmla="*/ 481606 w 481606"/>
              <a:gd name="connsiteY8" fmla="*/ 19279 h 168663"/>
              <a:gd name="connsiteX9" fmla="*/ 360673 w 481606"/>
              <a:gd name="connsiteY9" fmla="*/ 54937 h 168663"/>
              <a:gd name="connsiteX10" fmla="*/ 272745 w 481606"/>
              <a:gd name="connsiteY10" fmla="*/ 90597 h 168663"/>
              <a:gd name="connsiteX11" fmla="*/ 155580 w 481606"/>
              <a:gd name="connsiteY11" fmla="*/ 159368 h 168663"/>
              <a:gd name="connsiteX0" fmla="*/ 155580 w 481606"/>
              <a:gd name="connsiteY0" fmla="*/ 159368 h 168663"/>
              <a:gd name="connsiteX1" fmla="*/ 74074 w 481606"/>
              <a:gd name="connsiteY1" fmla="*/ 164463 h 168663"/>
              <a:gd name="connsiteX2" fmla="*/ 20586 w 481606"/>
              <a:gd name="connsiteY2" fmla="*/ 126256 h 168663"/>
              <a:gd name="connsiteX3" fmla="*/ 2258 w 481606"/>
              <a:gd name="connsiteY3" fmla="*/ 82956 h 168663"/>
              <a:gd name="connsiteX4" fmla="*/ 67707 w 481606"/>
              <a:gd name="connsiteY4" fmla="*/ 9091 h 168663"/>
              <a:gd name="connsiteX5" fmla="*/ 117374 w 481606"/>
              <a:gd name="connsiteY5" fmla="*/ 47297 h 168663"/>
              <a:gd name="connsiteX6" fmla="*/ 168316 w 481606"/>
              <a:gd name="connsiteY6" fmla="*/ 93144 h 168663"/>
              <a:gd name="connsiteX7" fmla="*/ 316046 w 481606"/>
              <a:gd name="connsiteY7" fmla="*/ 16732 h 168663"/>
              <a:gd name="connsiteX8" fmla="*/ 481606 w 481606"/>
              <a:gd name="connsiteY8" fmla="*/ 19279 h 168663"/>
              <a:gd name="connsiteX9" fmla="*/ 360673 w 481606"/>
              <a:gd name="connsiteY9" fmla="*/ 54937 h 168663"/>
              <a:gd name="connsiteX10" fmla="*/ 272745 w 481606"/>
              <a:gd name="connsiteY10" fmla="*/ 90597 h 168663"/>
              <a:gd name="connsiteX11" fmla="*/ 155580 w 481606"/>
              <a:gd name="connsiteY11" fmla="*/ 159368 h 168663"/>
              <a:gd name="connsiteX0" fmla="*/ 155580 w 481606"/>
              <a:gd name="connsiteY0" fmla="*/ 159368 h 168663"/>
              <a:gd name="connsiteX1" fmla="*/ 74074 w 481606"/>
              <a:gd name="connsiteY1" fmla="*/ 164463 h 168663"/>
              <a:gd name="connsiteX2" fmla="*/ 20586 w 481606"/>
              <a:gd name="connsiteY2" fmla="*/ 126256 h 168663"/>
              <a:gd name="connsiteX3" fmla="*/ 2258 w 481606"/>
              <a:gd name="connsiteY3" fmla="*/ 82956 h 168663"/>
              <a:gd name="connsiteX4" fmla="*/ 67707 w 481606"/>
              <a:gd name="connsiteY4" fmla="*/ 9091 h 168663"/>
              <a:gd name="connsiteX5" fmla="*/ 117374 w 481606"/>
              <a:gd name="connsiteY5" fmla="*/ 47297 h 168663"/>
              <a:gd name="connsiteX6" fmla="*/ 168316 w 481606"/>
              <a:gd name="connsiteY6" fmla="*/ 93144 h 168663"/>
              <a:gd name="connsiteX7" fmla="*/ 316046 w 481606"/>
              <a:gd name="connsiteY7" fmla="*/ 16732 h 168663"/>
              <a:gd name="connsiteX8" fmla="*/ 481606 w 481606"/>
              <a:gd name="connsiteY8" fmla="*/ 19279 h 168663"/>
              <a:gd name="connsiteX9" fmla="*/ 360673 w 481606"/>
              <a:gd name="connsiteY9" fmla="*/ 54937 h 168663"/>
              <a:gd name="connsiteX10" fmla="*/ 272745 w 481606"/>
              <a:gd name="connsiteY10" fmla="*/ 90597 h 168663"/>
              <a:gd name="connsiteX11" fmla="*/ 155580 w 481606"/>
              <a:gd name="connsiteY11" fmla="*/ 159368 h 168663"/>
              <a:gd name="connsiteX0" fmla="*/ 155580 w 398262"/>
              <a:gd name="connsiteY0" fmla="*/ 159368 h 168663"/>
              <a:gd name="connsiteX1" fmla="*/ 74074 w 398262"/>
              <a:gd name="connsiteY1" fmla="*/ 164463 h 168663"/>
              <a:gd name="connsiteX2" fmla="*/ 20586 w 398262"/>
              <a:gd name="connsiteY2" fmla="*/ 126256 h 168663"/>
              <a:gd name="connsiteX3" fmla="*/ 2258 w 398262"/>
              <a:gd name="connsiteY3" fmla="*/ 82956 h 168663"/>
              <a:gd name="connsiteX4" fmla="*/ 67707 w 398262"/>
              <a:gd name="connsiteY4" fmla="*/ 9091 h 168663"/>
              <a:gd name="connsiteX5" fmla="*/ 117374 w 398262"/>
              <a:gd name="connsiteY5" fmla="*/ 47297 h 168663"/>
              <a:gd name="connsiteX6" fmla="*/ 168316 w 398262"/>
              <a:gd name="connsiteY6" fmla="*/ 93144 h 168663"/>
              <a:gd name="connsiteX7" fmla="*/ 316046 w 398262"/>
              <a:gd name="connsiteY7" fmla="*/ 16732 h 168663"/>
              <a:gd name="connsiteX8" fmla="*/ 398262 w 398262"/>
              <a:gd name="connsiteY8" fmla="*/ 21660 h 168663"/>
              <a:gd name="connsiteX9" fmla="*/ 360673 w 398262"/>
              <a:gd name="connsiteY9" fmla="*/ 54937 h 168663"/>
              <a:gd name="connsiteX10" fmla="*/ 272745 w 398262"/>
              <a:gd name="connsiteY10" fmla="*/ 90597 h 168663"/>
              <a:gd name="connsiteX11" fmla="*/ 155580 w 398262"/>
              <a:gd name="connsiteY11" fmla="*/ 159368 h 168663"/>
              <a:gd name="connsiteX0" fmla="*/ 155580 w 398262"/>
              <a:gd name="connsiteY0" fmla="*/ 159368 h 168663"/>
              <a:gd name="connsiteX1" fmla="*/ 74074 w 398262"/>
              <a:gd name="connsiteY1" fmla="*/ 164463 h 168663"/>
              <a:gd name="connsiteX2" fmla="*/ 20586 w 398262"/>
              <a:gd name="connsiteY2" fmla="*/ 126256 h 168663"/>
              <a:gd name="connsiteX3" fmla="*/ 2258 w 398262"/>
              <a:gd name="connsiteY3" fmla="*/ 82956 h 168663"/>
              <a:gd name="connsiteX4" fmla="*/ 67707 w 398262"/>
              <a:gd name="connsiteY4" fmla="*/ 9091 h 168663"/>
              <a:gd name="connsiteX5" fmla="*/ 117374 w 398262"/>
              <a:gd name="connsiteY5" fmla="*/ 47297 h 168663"/>
              <a:gd name="connsiteX6" fmla="*/ 168316 w 398262"/>
              <a:gd name="connsiteY6" fmla="*/ 93144 h 168663"/>
              <a:gd name="connsiteX7" fmla="*/ 316046 w 398262"/>
              <a:gd name="connsiteY7" fmla="*/ 16732 h 168663"/>
              <a:gd name="connsiteX8" fmla="*/ 398262 w 398262"/>
              <a:gd name="connsiteY8" fmla="*/ 21660 h 168663"/>
              <a:gd name="connsiteX9" fmla="*/ 360673 w 398262"/>
              <a:gd name="connsiteY9" fmla="*/ 54937 h 168663"/>
              <a:gd name="connsiteX10" fmla="*/ 272745 w 398262"/>
              <a:gd name="connsiteY10" fmla="*/ 90597 h 168663"/>
              <a:gd name="connsiteX11" fmla="*/ 155580 w 398262"/>
              <a:gd name="connsiteY11" fmla="*/ 159368 h 168663"/>
              <a:gd name="connsiteX0" fmla="*/ 155580 w 398262"/>
              <a:gd name="connsiteY0" fmla="*/ 159368 h 168663"/>
              <a:gd name="connsiteX1" fmla="*/ 74074 w 398262"/>
              <a:gd name="connsiteY1" fmla="*/ 164463 h 168663"/>
              <a:gd name="connsiteX2" fmla="*/ 20586 w 398262"/>
              <a:gd name="connsiteY2" fmla="*/ 126256 h 168663"/>
              <a:gd name="connsiteX3" fmla="*/ 2258 w 398262"/>
              <a:gd name="connsiteY3" fmla="*/ 82956 h 168663"/>
              <a:gd name="connsiteX4" fmla="*/ 67707 w 398262"/>
              <a:gd name="connsiteY4" fmla="*/ 9091 h 168663"/>
              <a:gd name="connsiteX5" fmla="*/ 117374 w 398262"/>
              <a:gd name="connsiteY5" fmla="*/ 47297 h 168663"/>
              <a:gd name="connsiteX6" fmla="*/ 168316 w 398262"/>
              <a:gd name="connsiteY6" fmla="*/ 93144 h 168663"/>
              <a:gd name="connsiteX7" fmla="*/ 316046 w 398262"/>
              <a:gd name="connsiteY7" fmla="*/ 16732 h 168663"/>
              <a:gd name="connsiteX8" fmla="*/ 398262 w 398262"/>
              <a:gd name="connsiteY8" fmla="*/ 21660 h 168663"/>
              <a:gd name="connsiteX9" fmla="*/ 360673 w 398262"/>
              <a:gd name="connsiteY9" fmla="*/ 54937 h 168663"/>
              <a:gd name="connsiteX10" fmla="*/ 272745 w 398262"/>
              <a:gd name="connsiteY10" fmla="*/ 90597 h 168663"/>
              <a:gd name="connsiteX11" fmla="*/ 155580 w 398262"/>
              <a:gd name="connsiteY11" fmla="*/ 159368 h 168663"/>
              <a:gd name="connsiteX0" fmla="*/ 155580 w 398262"/>
              <a:gd name="connsiteY0" fmla="*/ 159368 h 168663"/>
              <a:gd name="connsiteX1" fmla="*/ 74074 w 398262"/>
              <a:gd name="connsiteY1" fmla="*/ 164463 h 168663"/>
              <a:gd name="connsiteX2" fmla="*/ 20586 w 398262"/>
              <a:gd name="connsiteY2" fmla="*/ 126256 h 168663"/>
              <a:gd name="connsiteX3" fmla="*/ 2258 w 398262"/>
              <a:gd name="connsiteY3" fmla="*/ 82956 h 168663"/>
              <a:gd name="connsiteX4" fmla="*/ 67707 w 398262"/>
              <a:gd name="connsiteY4" fmla="*/ 9091 h 168663"/>
              <a:gd name="connsiteX5" fmla="*/ 117374 w 398262"/>
              <a:gd name="connsiteY5" fmla="*/ 47297 h 168663"/>
              <a:gd name="connsiteX6" fmla="*/ 168316 w 398262"/>
              <a:gd name="connsiteY6" fmla="*/ 93144 h 168663"/>
              <a:gd name="connsiteX7" fmla="*/ 316046 w 398262"/>
              <a:gd name="connsiteY7" fmla="*/ 16732 h 168663"/>
              <a:gd name="connsiteX8" fmla="*/ 398262 w 398262"/>
              <a:gd name="connsiteY8" fmla="*/ 21660 h 168663"/>
              <a:gd name="connsiteX9" fmla="*/ 360673 w 398262"/>
              <a:gd name="connsiteY9" fmla="*/ 54937 h 168663"/>
              <a:gd name="connsiteX10" fmla="*/ 272745 w 398262"/>
              <a:gd name="connsiteY10" fmla="*/ 90597 h 168663"/>
              <a:gd name="connsiteX11" fmla="*/ 155580 w 398262"/>
              <a:gd name="connsiteY11" fmla="*/ 159368 h 168663"/>
              <a:gd name="connsiteX0" fmla="*/ 155580 w 398262"/>
              <a:gd name="connsiteY0" fmla="*/ 159368 h 168663"/>
              <a:gd name="connsiteX1" fmla="*/ 74074 w 398262"/>
              <a:gd name="connsiteY1" fmla="*/ 164463 h 168663"/>
              <a:gd name="connsiteX2" fmla="*/ 20586 w 398262"/>
              <a:gd name="connsiteY2" fmla="*/ 126256 h 168663"/>
              <a:gd name="connsiteX3" fmla="*/ 2258 w 398262"/>
              <a:gd name="connsiteY3" fmla="*/ 82956 h 168663"/>
              <a:gd name="connsiteX4" fmla="*/ 67707 w 398262"/>
              <a:gd name="connsiteY4" fmla="*/ 9091 h 168663"/>
              <a:gd name="connsiteX5" fmla="*/ 117374 w 398262"/>
              <a:gd name="connsiteY5" fmla="*/ 47297 h 168663"/>
              <a:gd name="connsiteX6" fmla="*/ 168316 w 398262"/>
              <a:gd name="connsiteY6" fmla="*/ 93144 h 168663"/>
              <a:gd name="connsiteX7" fmla="*/ 316046 w 398262"/>
              <a:gd name="connsiteY7" fmla="*/ 16732 h 168663"/>
              <a:gd name="connsiteX8" fmla="*/ 398262 w 398262"/>
              <a:gd name="connsiteY8" fmla="*/ 21660 h 168663"/>
              <a:gd name="connsiteX9" fmla="*/ 360673 w 398262"/>
              <a:gd name="connsiteY9" fmla="*/ 54937 h 168663"/>
              <a:gd name="connsiteX10" fmla="*/ 272745 w 398262"/>
              <a:gd name="connsiteY10" fmla="*/ 90597 h 168663"/>
              <a:gd name="connsiteX11" fmla="*/ 155580 w 398262"/>
              <a:gd name="connsiteY11" fmla="*/ 159368 h 168663"/>
              <a:gd name="connsiteX0" fmla="*/ 155580 w 398262"/>
              <a:gd name="connsiteY0" fmla="*/ 159368 h 168663"/>
              <a:gd name="connsiteX1" fmla="*/ 74074 w 398262"/>
              <a:gd name="connsiteY1" fmla="*/ 164463 h 168663"/>
              <a:gd name="connsiteX2" fmla="*/ 20586 w 398262"/>
              <a:gd name="connsiteY2" fmla="*/ 126256 h 168663"/>
              <a:gd name="connsiteX3" fmla="*/ 2258 w 398262"/>
              <a:gd name="connsiteY3" fmla="*/ 82956 h 168663"/>
              <a:gd name="connsiteX4" fmla="*/ 67707 w 398262"/>
              <a:gd name="connsiteY4" fmla="*/ 9091 h 168663"/>
              <a:gd name="connsiteX5" fmla="*/ 117374 w 398262"/>
              <a:gd name="connsiteY5" fmla="*/ 47297 h 168663"/>
              <a:gd name="connsiteX6" fmla="*/ 168316 w 398262"/>
              <a:gd name="connsiteY6" fmla="*/ 93144 h 168663"/>
              <a:gd name="connsiteX7" fmla="*/ 306521 w 398262"/>
              <a:gd name="connsiteY7" fmla="*/ 9588 h 168663"/>
              <a:gd name="connsiteX8" fmla="*/ 398262 w 398262"/>
              <a:gd name="connsiteY8" fmla="*/ 21660 h 168663"/>
              <a:gd name="connsiteX9" fmla="*/ 360673 w 398262"/>
              <a:gd name="connsiteY9" fmla="*/ 54937 h 168663"/>
              <a:gd name="connsiteX10" fmla="*/ 272745 w 398262"/>
              <a:gd name="connsiteY10" fmla="*/ 90597 h 168663"/>
              <a:gd name="connsiteX11" fmla="*/ 155580 w 398262"/>
              <a:gd name="connsiteY11" fmla="*/ 159368 h 168663"/>
              <a:gd name="connsiteX0" fmla="*/ 155580 w 500655"/>
              <a:gd name="connsiteY0" fmla="*/ 209145 h 218440"/>
              <a:gd name="connsiteX1" fmla="*/ 74074 w 500655"/>
              <a:gd name="connsiteY1" fmla="*/ 214240 h 218440"/>
              <a:gd name="connsiteX2" fmla="*/ 20586 w 500655"/>
              <a:gd name="connsiteY2" fmla="*/ 176033 h 218440"/>
              <a:gd name="connsiteX3" fmla="*/ 2258 w 500655"/>
              <a:gd name="connsiteY3" fmla="*/ 132733 h 218440"/>
              <a:gd name="connsiteX4" fmla="*/ 67707 w 500655"/>
              <a:gd name="connsiteY4" fmla="*/ 58868 h 218440"/>
              <a:gd name="connsiteX5" fmla="*/ 117374 w 500655"/>
              <a:gd name="connsiteY5" fmla="*/ 97074 h 218440"/>
              <a:gd name="connsiteX6" fmla="*/ 168316 w 500655"/>
              <a:gd name="connsiteY6" fmla="*/ 142921 h 218440"/>
              <a:gd name="connsiteX7" fmla="*/ 306521 w 500655"/>
              <a:gd name="connsiteY7" fmla="*/ 59365 h 218440"/>
              <a:gd name="connsiteX8" fmla="*/ 500655 w 500655"/>
              <a:gd name="connsiteY8" fmla="*/ 0 h 218440"/>
              <a:gd name="connsiteX9" fmla="*/ 360673 w 500655"/>
              <a:gd name="connsiteY9" fmla="*/ 104714 h 218440"/>
              <a:gd name="connsiteX10" fmla="*/ 272745 w 500655"/>
              <a:gd name="connsiteY10" fmla="*/ 140374 h 218440"/>
              <a:gd name="connsiteX11" fmla="*/ 155580 w 500655"/>
              <a:gd name="connsiteY11" fmla="*/ 209145 h 218440"/>
              <a:gd name="connsiteX0" fmla="*/ 155580 w 500655"/>
              <a:gd name="connsiteY0" fmla="*/ 209145 h 218440"/>
              <a:gd name="connsiteX1" fmla="*/ 74074 w 500655"/>
              <a:gd name="connsiteY1" fmla="*/ 214240 h 218440"/>
              <a:gd name="connsiteX2" fmla="*/ 20586 w 500655"/>
              <a:gd name="connsiteY2" fmla="*/ 176033 h 218440"/>
              <a:gd name="connsiteX3" fmla="*/ 2258 w 500655"/>
              <a:gd name="connsiteY3" fmla="*/ 132733 h 218440"/>
              <a:gd name="connsiteX4" fmla="*/ 67707 w 500655"/>
              <a:gd name="connsiteY4" fmla="*/ 58868 h 218440"/>
              <a:gd name="connsiteX5" fmla="*/ 117374 w 500655"/>
              <a:gd name="connsiteY5" fmla="*/ 97074 h 218440"/>
              <a:gd name="connsiteX6" fmla="*/ 168316 w 500655"/>
              <a:gd name="connsiteY6" fmla="*/ 142921 h 218440"/>
              <a:gd name="connsiteX7" fmla="*/ 306521 w 500655"/>
              <a:gd name="connsiteY7" fmla="*/ 59365 h 218440"/>
              <a:gd name="connsiteX8" fmla="*/ 500655 w 500655"/>
              <a:gd name="connsiteY8" fmla="*/ 0 h 218440"/>
              <a:gd name="connsiteX9" fmla="*/ 423328 w 500655"/>
              <a:gd name="connsiteY9" fmla="*/ 60062 h 218440"/>
              <a:gd name="connsiteX10" fmla="*/ 360673 w 500655"/>
              <a:gd name="connsiteY10" fmla="*/ 104714 h 218440"/>
              <a:gd name="connsiteX11" fmla="*/ 272745 w 500655"/>
              <a:gd name="connsiteY11" fmla="*/ 140374 h 218440"/>
              <a:gd name="connsiteX12" fmla="*/ 155580 w 500655"/>
              <a:gd name="connsiteY12" fmla="*/ 209145 h 218440"/>
              <a:gd name="connsiteX0" fmla="*/ 155580 w 520959"/>
              <a:gd name="connsiteY0" fmla="*/ 209145 h 218440"/>
              <a:gd name="connsiteX1" fmla="*/ 74074 w 520959"/>
              <a:gd name="connsiteY1" fmla="*/ 214240 h 218440"/>
              <a:gd name="connsiteX2" fmla="*/ 20586 w 520959"/>
              <a:gd name="connsiteY2" fmla="*/ 176033 h 218440"/>
              <a:gd name="connsiteX3" fmla="*/ 2258 w 520959"/>
              <a:gd name="connsiteY3" fmla="*/ 132733 h 218440"/>
              <a:gd name="connsiteX4" fmla="*/ 67707 w 520959"/>
              <a:gd name="connsiteY4" fmla="*/ 58868 h 218440"/>
              <a:gd name="connsiteX5" fmla="*/ 117374 w 520959"/>
              <a:gd name="connsiteY5" fmla="*/ 97074 h 218440"/>
              <a:gd name="connsiteX6" fmla="*/ 168316 w 520959"/>
              <a:gd name="connsiteY6" fmla="*/ 142921 h 218440"/>
              <a:gd name="connsiteX7" fmla="*/ 306521 w 520959"/>
              <a:gd name="connsiteY7" fmla="*/ 59365 h 218440"/>
              <a:gd name="connsiteX8" fmla="*/ 500655 w 520959"/>
              <a:gd name="connsiteY8" fmla="*/ 0 h 218440"/>
              <a:gd name="connsiteX9" fmla="*/ 520959 w 520959"/>
              <a:gd name="connsiteY9" fmla="*/ 43393 h 218440"/>
              <a:gd name="connsiteX10" fmla="*/ 360673 w 520959"/>
              <a:gd name="connsiteY10" fmla="*/ 104714 h 218440"/>
              <a:gd name="connsiteX11" fmla="*/ 272745 w 520959"/>
              <a:gd name="connsiteY11" fmla="*/ 140374 h 218440"/>
              <a:gd name="connsiteX12" fmla="*/ 155580 w 520959"/>
              <a:gd name="connsiteY12" fmla="*/ 209145 h 218440"/>
              <a:gd name="connsiteX0" fmla="*/ 155580 w 520959"/>
              <a:gd name="connsiteY0" fmla="*/ 209145 h 218440"/>
              <a:gd name="connsiteX1" fmla="*/ 74074 w 520959"/>
              <a:gd name="connsiteY1" fmla="*/ 214240 h 218440"/>
              <a:gd name="connsiteX2" fmla="*/ 20586 w 520959"/>
              <a:gd name="connsiteY2" fmla="*/ 176033 h 218440"/>
              <a:gd name="connsiteX3" fmla="*/ 2258 w 520959"/>
              <a:gd name="connsiteY3" fmla="*/ 132733 h 218440"/>
              <a:gd name="connsiteX4" fmla="*/ 67707 w 520959"/>
              <a:gd name="connsiteY4" fmla="*/ 58868 h 218440"/>
              <a:gd name="connsiteX5" fmla="*/ 117374 w 520959"/>
              <a:gd name="connsiteY5" fmla="*/ 97074 h 218440"/>
              <a:gd name="connsiteX6" fmla="*/ 168316 w 520959"/>
              <a:gd name="connsiteY6" fmla="*/ 142921 h 218440"/>
              <a:gd name="connsiteX7" fmla="*/ 306521 w 520959"/>
              <a:gd name="connsiteY7" fmla="*/ 59365 h 218440"/>
              <a:gd name="connsiteX8" fmla="*/ 500655 w 520959"/>
              <a:gd name="connsiteY8" fmla="*/ 0 h 218440"/>
              <a:gd name="connsiteX9" fmla="*/ 520959 w 520959"/>
              <a:gd name="connsiteY9" fmla="*/ 43393 h 218440"/>
              <a:gd name="connsiteX10" fmla="*/ 360673 w 520959"/>
              <a:gd name="connsiteY10" fmla="*/ 104714 h 218440"/>
              <a:gd name="connsiteX11" fmla="*/ 272745 w 520959"/>
              <a:gd name="connsiteY11" fmla="*/ 140374 h 218440"/>
              <a:gd name="connsiteX12" fmla="*/ 155580 w 520959"/>
              <a:gd name="connsiteY12" fmla="*/ 209145 h 218440"/>
              <a:gd name="connsiteX0" fmla="*/ 155580 w 520959"/>
              <a:gd name="connsiteY0" fmla="*/ 209145 h 218440"/>
              <a:gd name="connsiteX1" fmla="*/ 74074 w 520959"/>
              <a:gd name="connsiteY1" fmla="*/ 214240 h 218440"/>
              <a:gd name="connsiteX2" fmla="*/ 20586 w 520959"/>
              <a:gd name="connsiteY2" fmla="*/ 176033 h 218440"/>
              <a:gd name="connsiteX3" fmla="*/ 2258 w 520959"/>
              <a:gd name="connsiteY3" fmla="*/ 132733 h 218440"/>
              <a:gd name="connsiteX4" fmla="*/ 67707 w 520959"/>
              <a:gd name="connsiteY4" fmla="*/ 58868 h 218440"/>
              <a:gd name="connsiteX5" fmla="*/ 117374 w 520959"/>
              <a:gd name="connsiteY5" fmla="*/ 97074 h 218440"/>
              <a:gd name="connsiteX6" fmla="*/ 168316 w 520959"/>
              <a:gd name="connsiteY6" fmla="*/ 142921 h 218440"/>
              <a:gd name="connsiteX7" fmla="*/ 306521 w 520959"/>
              <a:gd name="connsiteY7" fmla="*/ 59365 h 218440"/>
              <a:gd name="connsiteX8" fmla="*/ 500655 w 520959"/>
              <a:gd name="connsiteY8" fmla="*/ 0 h 218440"/>
              <a:gd name="connsiteX9" fmla="*/ 520959 w 520959"/>
              <a:gd name="connsiteY9" fmla="*/ 43393 h 218440"/>
              <a:gd name="connsiteX10" fmla="*/ 360673 w 520959"/>
              <a:gd name="connsiteY10" fmla="*/ 104714 h 218440"/>
              <a:gd name="connsiteX11" fmla="*/ 272745 w 520959"/>
              <a:gd name="connsiteY11" fmla="*/ 140374 h 218440"/>
              <a:gd name="connsiteX12" fmla="*/ 155580 w 520959"/>
              <a:gd name="connsiteY12" fmla="*/ 209145 h 218440"/>
              <a:gd name="connsiteX0" fmla="*/ 155580 w 522558"/>
              <a:gd name="connsiteY0" fmla="*/ 209145 h 218440"/>
              <a:gd name="connsiteX1" fmla="*/ 74074 w 522558"/>
              <a:gd name="connsiteY1" fmla="*/ 214240 h 218440"/>
              <a:gd name="connsiteX2" fmla="*/ 20586 w 522558"/>
              <a:gd name="connsiteY2" fmla="*/ 176033 h 218440"/>
              <a:gd name="connsiteX3" fmla="*/ 2258 w 522558"/>
              <a:gd name="connsiteY3" fmla="*/ 132733 h 218440"/>
              <a:gd name="connsiteX4" fmla="*/ 67707 w 522558"/>
              <a:gd name="connsiteY4" fmla="*/ 58868 h 218440"/>
              <a:gd name="connsiteX5" fmla="*/ 117374 w 522558"/>
              <a:gd name="connsiteY5" fmla="*/ 97074 h 218440"/>
              <a:gd name="connsiteX6" fmla="*/ 168316 w 522558"/>
              <a:gd name="connsiteY6" fmla="*/ 142921 h 218440"/>
              <a:gd name="connsiteX7" fmla="*/ 306521 w 522558"/>
              <a:gd name="connsiteY7" fmla="*/ 59365 h 218440"/>
              <a:gd name="connsiteX8" fmla="*/ 500655 w 522558"/>
              <a:gd name="connsiteY8" fmla="*/ 0 h 218440"/>
              <a:gd name="connsiteX9" fmla="*/ 520959 w 522558"/>
              <a:gd name="connsiteY9" fmla="*/ 43393 h 218440"/>
              <a:gd name="connsiteX10" fmla="*/ 360673 w 522558"/>
              <a:gd name="connsiteY10" fmla="*/ 104714 h 218440"/>
              <a:gd name="connsiteX11" fmla="*/ 272745 w 522558"/>
              <a:gd name="connsiteY11" fmla="*/ 140374 h 218440"/>
              <a:gd name="connsiteX12" fmla="*/ 155580 w 522558"/>
              <a:gd name="connsiteY12" fmla="*/ 209145 h 218440"/>
              <a:gd name="connsiteX0" fmla="*/ 155580 w 524897"/>
              <a:gd name="connsiteY0" fmla="*/ 213907 h 223202"/>
              <a:gd name="connsiteX1" fmla="*/ 74074 w 524897"/>
              <a:gd name="connsiteY1" fmla="*/ 219002 h 223202"/>
              <a:gd name="connsiteX2" fmla="*/ 20586 w 524897"/>
              <a:gd name="connsiteY2" fmla="*/ 180795 h 223202"/>
              <a:gd name="connsiteX3" fmla="*/ 2258 w 524897"/>
              <a:gd name="connsiteY3" fmla="*/ 137495 h 223202"/>
              <a:gd name="connsiteX4" fmla="*/ 67707 w 524897"/>
              <a:gd name="connsiteY4" fmla="*/ 63630 h 223202"/>
              <a:gd name="connsiteX5" fmla="*/ 117374 w 524897"/>
              <a:gd name="connsiteY5" fmla="*/ 101836 h 223202"/>
              <a:gd name="connsiteX6" fmla="*/ 168316 w 524897"/>
              <a:gd name="connsiteY6" fmla="*/ 147683 h 223202"/>
              <a:gd name="connsiteX7" fmla="*/ 306521 w 524897"/>
              <a:gd name="connsiteY7" fmla="*/ 64127 h 223202"/>
              <a:gd name="connsiteX8" fmla="*/ 517323 w 524897"/>
              <a:gd name="connsiteY8" fmla="*/ 0 h 223202"/>
              <a:gd name="connsiteX9" fmla="*/ 520959 w 524897"/>
              <a:gd name="connsiteY9" fmla="*/ 48155 h 223202"/>
              <a:gd name="connsiteX10" fmla="*/ 360673 w 524897"/>
              <a:gd name="connsiteY10" fmla="*/ 109476 h 223202"/>
              <a:gd name="connsiteX11" fmla="*/ 272745 w 524897"/>
              <a:gd name="connsiteY11" fmla="*/ 145136 h 223202"/>
              <a:gd name="connsiteX12" fmla="*/ 155580 w 524897"/>
              <a:gd name="connsiteY12" fmla="*/ 213907 h 223202"/>
              <a:gd name="connsiteX0" fmla="*/ 155580 w 524897"/>
              <a:gd name="connsiteY0" fmla="*/ 213907 h 223202"/>
              <a:gd name="connsiteX1" fmla="*/ 74074 w 524897"/>
              <a:gd name="connsiteY1" fmla="*/ 219002 h 223202"/>
              <a:gd name="connsiteX2" fmla="*/ 20586 w 524897"/>
              <a:gd name="connsiteY2" fmla="*/ 180795 h 223202"/>
              <a:gd name="connsiteX3" fmla="*/ 2258 w 524897"/>
              <a:gd name="connsiteY3" fmla="*/ 137495 h 223202"/>
              <a:gd name="connsiteX4" fmla="*/ 67707 w 524897"/>
              <a:gd name="connsiteY4" fmla="*/ 63630 h 223202"/>
              <a:gd name="connsiteX5" fmla="*/ 117374 w 524897"/>
              <a:gd name="connsiteY5" fmla="*/ 101836 h 223202"/>
              <a:gd name="connsiteX6" fmla="*/ 168316 w 524897"/>
              <a:gd name="connsiteY6" fmla="*/ 147683 h 223202"/>
              <a:gd name="connsiteX7" fmla="*/ 306521 w 524897"/>
              <a:gd name="connsiteY7" fmla="*/ 64127 h 223202"/>
              <a:gd name="connsiteX8" fmla="*/ 517323 w 524897"/>
              <a:gd name="connsiteY8" fmla="*/ 0 h 223202"/>
              <a:gd name="connsiteX9" fmla="*/ 520959 w 524897"/>
              <a:gd name="connsiteY9" fmla="*/ 48155 h 223202"/>
              <a:gd name="connsiteX10" fmla="*/ 360673 w 524897"/>
              <a:gd name="connsiteY10" fmla="*/ 109476 h 223202"/>
              <a:gd name="connsiteX11" fmla="*/ 272745 w 524897"/>
              <a:gd name="connsiteY11" fmla="*/ 145136 h 223202"/>
              <a:gd name="connsiteX12" fmla="*/ 155580 w 524897"/>
              <a:gd name="connsiteY12" fmla="*/ 213907 h 223202"/>
              <a:gd name="connsiteX0" fmla="*/ 155580 w 524897"/>
              <a:gd name="connsiteY0" fmla="*/ 213907 h 223202"/>
              <a:gd name="connsiteX1" fmla="*/ 74074 w 524897"/>
              <a:gd name="connsiteY1" fmla="*/ 219002 h 223202"/>
              <a:gd name="connsiteX2" fmla="*/ 20586 w 524897"/>
              <a:gd name="connsiteY2" fmla="*/ 180795 h 223202"/>
              <a:gd name="connsiteX3" fmla="*/ 2258 w 524897"/>
              <a:gd name="connsiteY3" fmla="*/ 137495 h 223202"/>
              <a:gd name="connsiteX4" fmla="*/ 67707 w 524897"/>
              <a:gd name="connsiteY4" fmla="*/ 63630 h 223202"/>
              <a:gd name="connsiteX5" fmla="*/ 117374 w 524897"/>
              <a:gd name="connsiteY5" fmla="*/ 101836 h 223202"/>
              <a:gd name="connsiteX6" fmla="*/ 168316 w 524897"/>
              <a:gd name="connsiteY6" fmla="*/ 147683 h 223202"/>
              <a:gd name="connsiteX7" fmla="*/ 306521 w 524897"/>
              <a:gd name="connsiteY7" fmla="*/ 64127 h 223202"/>
              <a:gd name="connsiteX8" fmla="*/ 517323 w 524897"/>
              <a:gd name="connsiteY8" fmla="*/ 0 h 223202"/>
              <a:gd name="connsiteX9" fmla="*/ 520959 w 524897"/>
              <a:gd name="connsiteY9" fmla="*/ 48155 h 223202"/>
              <a:gd name="connsiteX10" fmla="*/ 360673 w 524897"/>
              <a:gd name="connsiteY10" fmla="*/ 109476 h 223202"/>
              <a:gd name="connsiteX11" fmla="*/ 272745 w 524897"/>
              <a:gd name="connsiteY11" fmla="*/ 145136 h 223202"/>
              <a:gd name="connsiteX12" fmla="*/ 155580 w 524897"/>
              <a:gd name="connsiteY12" fmla="*/ 213907 h 223202"/>
              <a:gd name="connsiteX0" fmla="*/ 155580 w 524897"/>
              <a:gd name="connsiteY0" fmla="*/ 213907 h 223202"/>
              <a:gd name="connsiteX1" fmla="*/ 74074 w 524897"/>
              <a:gd name="connsiteY1" fmla="*/ 219002 h 223202"/>
              <a:gd name="connsiteX2" fmla="*/ 20586 w 524897"/>
              <a:gd name="connsiteY2" fmla="*/ 180795 h 223202"/>
              <a:gd name="connsiteX3" fmla="*/ 2258 w 524897"/>
              <a:gd name="connsiteY3" fmla="*/ 137495 h 223202"/>
              <a:gd name="connsiteX4" fmla="*/ 67707 w 524897"/>
              <a:gd name="connsiteY4" fmla="*/ 63630 h 223202"/>
              <a:gd name="connsiteX5" fmla="*/ 117374 w 524897"/>
              <a:gd name="connsiteY5" fmla="*/ 101836 h 223202"/>
              <a:gd name="connsiteX6" fmla="*/ 168316 w 524897"/>
              <a:gd name="connsiteY6" fmla="*/ 147683 h 223202"/>
              <a:gd name="connsiteX7" fmla="*/ 306521 w 524897"/>
              <a:gd name="connsiteY7" fmla="*/ 64127 h 223202"/>
              <a:gd name="connsiteX8" fmla="*/ 517323 w 524897"/>
              <a:gd name="connsiteY8" fmla="*/ 0 h 223202"/>
              <a:gd name="connsiteX9" fmla="*/ 520959 w 524897"/>
              <a:gd name="connsiteY9" fmla="*/ 48155 h 223202"/>
              <a:gd name="connsiteX10" fmla="*/ 389989 w 524897"/>
              <a:gd name="connsiteY10" fmla="*/ 119593 h 223202"/>
              <a:gd name="connsiteX11" fmla="*/ 360673 w 524897"/>
              <a:gd name="connsiteY11" fmla="*/ 109476 h 223202"/>
              <a:gd name="connsiteX12" fmla="*/ 272745 w 524897"/>
              <a:gd name="connsiteY12" fmla="*/ 145136 h 223202"/>
              <a:gd name="connsiteX13" fmla="*/ 155580 w 524897"/>
              <a:gd name="connsiteY13" fmla="*/ 213907 h 223202"/>
              <a:gd name="connsiteX0" fmla="*/ 155580 w 524897"/>
              <a:gd name="connsiteY0" fmla="*/ 213907 h 223202"/>
              <a:gd name="connsiteX1" fmla="*/ 74074 w 524897"/>
              <a:gd name="connsiteY1" fmla="*/ 219002 h 223202"/>
              <a:gd name="connsiteX2" fmla="*/ 20586 w 524897"/>
              <a:gd name="connsiteY2" fmla="*/ 180795 h 223202"/>
              <a:gd name="connsiteX3" fmla="*/ 2258 w 524897"/>
              <a:gd name="connsiteY3" fmla="*/ 137495 h 223202"/>
              <a:gd name="connsiteX4" fmla="*/ 67707 w 524897"/>
              <a:gd name="connsiteY4" fmla="*/ 63630 h 223202"/>
              <a:gd name="connsiteX5" fmla="*/ 117374 w 524897"/>
              <a:gd name="connsiteY5" fmla="*/ 101836 h 223202"/>
              <a:gd name="connsiteX6" fmla="*/ 168316 w 524897"/>
              <a:gd name="connsiteY6" fmla="*/ 147683 h 223202"/>
              <a:gd name="connsiteX7" fmla="*/ 306521 w 524897"/>
              <a:gd name="connsiteY7" fmla="*/ 64127 h 223202"/>
              <a:gd name="connsiteX8" fmla="*/ 517323 w 524897"/>
              <a:gd name="connsiteY8" fmla="*/ 0 h 223202"/>
              <a:gd name="connsiteX9" fmla="*/ 520959 w 524897"/>
              <a:gd name="connsiteY9" fmla="*/ 48155 h 223202"/>
              <a:gd name="connsiteX10" fmla="*/ 447139 w 524897"/>
              <a:gd name="connsiteY10" fmla="*/ 81493 h 223202"/>
              <a:gd name="connsiteX11" fmla="*/ 389989 w 524897"/>
              <a:gd name="connsiteY11" fmla="*/ 119593 h 223202"/>
              <a:gd name="connsiteX12" fmla="*/ 360673 w 524897"/>
              <a:gd name="connsiteY12" fmla="*/ 109476 h 223202"/>
              <a:gd name="connsiteX13" fmla="*/ 272745 w 524897"/>
              <a:gd name="connsiteY13" fmla="*/ 145136 h 223202"/>
              <a:gd name="connsiteX14" fmla="*/ 155580 w 524897"/>
              <a:gd name="connsiteY14" fmla="*/ 213907 h 22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4897" h="223202">
                <a:moveTo>
                  <a:pt x="155580" y="213907"/>
                </a:moveTo>
                <a:cubicBezTo>
                  <a:pt x="122468" y="226218"/>
                  <a:pt x="96573" y="224521"/>
                  <a:pt x="74074" y="219002"/>
                </a:cubicBezTo>
                <a:cubicBezTo>
                  <a:pt x="51575" y="213483"/>
                  <a:pt x="32555" y="194380"/>
                  <a:pt x="20586" y="180795"/>
                </a:cubicBezTo>
                <a:cubicBezTo>
                  <a:pt x="8617" y="167210"/>
                  <a:pt x="-5595" y="157022"/>
                  <a:pt x="2258" y="137495"/>
                </a:cubicBezTo>
                <a:cubicBezTo>
                  <a:pt x="10111" y="117968"/>
                  <a:pt x="48521" y="69573"/>
                  <a:pt x="67707" y="63630"/>
                </a:cubicBezTo>
                <a:cubicBezTo>
                  <a:pt x="119981" y="43027"/>
                  <a:pt x="141300" y="58145"/>
                  <a:pt x="117374" y="101836"/>
                </a:cubicBezTo>
                <a:cubicBezTo>
                  <a:pt x="29580" y="150456"/>
                  <a:pt x="96566" y="180027"/>
                  <a:pt x="168316" y="147683"/>
                </a:cubicBezTo>
                <a:lnTo>
                  <a:pt x="306521" y="64127"/>
                </a:lnTo>
                <a:lnTo>
                  <a:pt x="517323" y="0"/>
                </a:lnTo>
                <a:cubicBezTo>
                  <a:pt x="524091" y="14464"/>
                  <a:pt x="528478" y="28929"/>
                  <a:pt x="520959" y="48155"/>
                </a:cubicBezTo>
                <a:cubicBezTo>
                  <a:pt x="509262" y="62928"/>
                  <a:pt x="468967" y="69587"/>
                  <a:pt x="447139" y="81493"/>
                </a:cubicBezTo>
                <a:cubicBezTo>
                  <a:pt x="425311" y="93399"/>
                  <a:pt x="404400" y="116120"/>
                  <a:pt x="389989" y="119593"/>
                </a:cubicBezTo>
                <a:cubicBezTo>
                  <a:pt x="375578" y="123066"/>
                  <a:pt x="380214" y="101250"/>
                  <a:pt x="360673" y="109476"/>
                </a:cubicBezTo>
                <a:cubicBezTo>
                  <a:pt x="331364" y="102313"/>
                  <a:pt x="294910" y="118962"/>
                  <a:pt x="272745" y="145136"/>
                </a:cubicBezTo>
                <a:lnTo>
                  <a:pt x="155580" y="213907"/>
                </a:lnTo>
                <a:close/>
              </a:path>
            </a:pathLst>
          </a:custGeom>
          <a:solidFill>
            <a:srgbClr val="15202D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99" name="二等辺三角形 13">
            <a:extLst>
              <a:ext uri="{FF2B5EF4-FFF2-40B4-BE49-F238E27FC236}">
                <a16:creationId xmlns:a16="http://schemas.microsoft.com/office/drawing/2014/main" id="{5C376F8E-AE9F-4AF2-8518-81C512DC15F3}"/>
              </a:ext>
            </a:extLst>
          </p:cNvPr>
          <p:cNvSpPr/>
          <p:nvPr/>
        </p:nvSpPr>
        <p:spPr>
          <a:xfrm>
            <a:off x="5973017" y="5151149"/>
            <a:ext cx="177751" cy="135226"/>
          </a:xfrm>
          <a:custGeom>
            <a:avLst/>
            <a:gdLst>
              <a:gd name="connsiteX0" fmla="*/ 0 w 223837"/>
              <a:gd name="connsiteY0" fmla="*/ 178593 h 178593"/>
              <a:gd name="connsiteX1" fmla="*/ 111919 w 223837"/>
              <a:gd name="connsiteY1" fmla="*/ 0 h 178593"/>
              <a:gd name="connsiteX2" fmla="*/ 223837 w 223837"/>
              <a:gd name="connsiteY2" fmla="*/ 178593 h 178593"/>
              <a:gd name="connsiteX3" fmla="*/ 0 w 223837"/>
              <a:gd name="connsiteY3" fmla="*/ 178593 h 178593"/>
              <a:gd name="connsiteX0" fmla="*/ 0 w 223837"/>
              <a:gd name="connsiteY0" fmla="*/ 178593 h 178593"/>
              <a:gd name="connsiteX1" fmla="*/ 59531 w 223837"/>
              <a:gd name="connsiteY1" fmla="*/ 85725 h 178593"/>
              <a:gd name="connsiteX2" fmla="*/ 111919 w 223837"/>
              <a:gd name="connsiteY2" fmla="*/ 0 h 178593"/>
              <a:gd name="connsiteX3" fmla="*/ 223837 w 223837"/>
              <a:gd name="connsiteY3" fmla="*/ 178593 h 178593"/>
              <a:gd name="connsiteX4" fmla="*/ 0 w 223837"/>
              <a:gd name="connsiteY4" fmla="*/ 178593 h 178593"/>
              <a:gd name="connsiteX0" fmla="*/ 0 w 223837"/>
              <a:gd name="connsiteY0" fmla="*/ 178593 h 178593"/>
              <a:gd name="connsiteX1" fmla="*/ 59531 w 223837"/>
              <a:gd name="connsiteY1" fmla="*/ 85725 h 178593"/>
              <a:gd name="connsiteX2" fmla="*/ 111919 w 223837"/>
              <a:gd name="connsiteY2" fmla="*/ 0 h 178593"/>
              <a:gd name="connsiteX3" fmla="*/ 164306 w 223837"/>
              <a:gd name="connsiteY3" fmla="*/ 85725 h 178593"/>
              <a:gd name="connsiteX4" fmla="*/ 223837 w 223837"/>
              <a:gd name="connsiteY4" fmla="*/ 178593 h 178593"/>
              <a:gd name="connsiteX5" fmla="*/ 0 w 223837"/>
              <a:gd name="connsiteY5" fmla="*/ 178593 h 178593"/>
              <a:gd name="connsiteX0" fmla="*/ 0 w 223837"/>
              <a:gd name="connsiteY0" fmla="*/ 178593 h 178593"/>
              <a:gd name="connsiteX1" fmla="*/ 59531 w 223837"/>
              <a:gd name="connsiteY1" fmla="*/ 85725 h 178593"/>
              <a:gd name="connsiteX2" fmla="*/ 111919 w 223837"/>
              <a:gd name="connsiteY2" fmla="*/ 0 h 178593"/>
              <a:gd name="connsiteX3" fmla="*/ 164306 w 223837"/>
              <a:gd name="connsiteY3" fmla="*/ 85725 h 178593"/>
              <a:gd name="connsiteX4" fmla="*/ 223837 w 223837"/>
              <a:gd name="connsiteY4" fmla="*/ 178593 h 178593"/>
              <a:gd name="connsiteX5" fmla="*/ 111919 w 223837"/>
              <a:gd name="connsiteY5" fmla="*/ 178593 h 178593"/>
              <a:gd name="connsiteX6" fmla="*/ 0 w 223837"/>
              <a:gd name="connsiteY6" fmla="*/ 178593 h 178593"/>
              <a:gd name="connsiteX0" fmla="*/ 0 w 326231"/>
              <a:gd name="connsiteY0" fmla="*/ 178593 h 566737"/>
              <a:gd name="connsiteX1" fmla="*/ 59531 w 326231"/>
              <a:gd name="connsiteY1" fmla="*/ 85725 h 566737"/>
              <a:gd name="connsiteX2" fmla="*/ 111919 w 326231"/>
              <a:gd name="connsiteY2" fmla="*/ 0 h 566737"/>
              <a:gd name="connsiteX3" fmla="*/ 164306 w 326231"/>
              <a:gd name="connsiteY3" fmla="*/ 85725 h 566737"/>
              <a:gd name="connsiteX4" fmla="*/ 326231 w 326231"/>
              <a:gd name="connsiteY4" fmla="*/ 566737 h 566737"/>
              <a:gd name="connsiteX5" fmla="*/ 111919 w 326231"/>
              <a:gd name="connsiteY5" fmla="*/ 178593 h 566737"/>
              <a:gd name="connsiteX6" fmla="*/ 0 w 326231"/>
              <a:gd name="connsiteY6" fmla="*/ 178593 h 566737"/>
              <a:gd name="connsiteX0" fmla="*/ 0 w 326231"/>
              <a:gd name="connsiteY0" fmla="*/ 178593 h 566737"/>
              <a:gd name="connsiteX1" fmla="*/ 59531 w 326231"/>
              <a:gd name="connsiteY1" fmla="*/ 85725 h 566737"/>
              <a:gd name="connsiteX2" fmla="*/ 111919 w 326231"/>
              <a:gd name="connsiteY2" fmla="*/ 0 h 566737"/>
              <a:gd name="connsiteX3" fmla="*/ 164306 w 326231"/>
              <a:gd name="connsiteY3" fmla="*/ 85725 h 566737"/>
              <a:gd name="connsiteX4" fmla="*/ 326231 w 326231"/>
              <a:gd name="connsiteY4" fmla="*/ 566737 h 566737"/>
              <a:gd name="connsiteX5" fmla="*/ 285750 w 326231"/>
              <a:gd name="connsiteY5" fmla="*/ 509587 h 566737"/>
              <a:gd name="connsiteX6" fmla="*/ 0 w 326231"/>
              <a:gd name="connsiteY6" fmla="*/ 178593 h 566737"/>
              <a:gd name="connsiteX0" fmla="*/ 197644 w 266700"/>
              <a:gd name="connsiteY0" fmla="*/ 514349 h 566737"/>
              <a:gd name="connsiteX1" fmla="*/ 0 w 266700"/>
              <a:gd name="connsiteY1" fmla="*/ 85725 h 566737"/>
              <a:gd name="connsiteX2" fmla="*/ 52388 w 266700"/>
              <a:gd name="connsiteY2" fmla="*/ 0 h 566737"/>
              <a:gd name="connsiteX3" fmla="*/ 104775 w 266700"/>
              <a:gd name="connsiteY3" fmla="*/ 85725 h 566737"/>
              <a:gd name="connsiteX4" fmla="*/ 266700 w 266700"/>
              <a:gd name="connsiteY4" fmla="*/ 566737 h 566737"/>
              <a:gd name="connsiteX5" fmla="*/ 226219 w 266700"/>
              <a:gd name="connsiteY5" fmla="*/ 509587 h 566737"/>
              <a:gd name="connsiteX6" fmla="*/ 197644 w 266700"/>
              <a:gd name="connsiteY6" fmla="*/ 514349 h 566737"/>
              <a:gd name="connsiteX0" fmla="*/ 197644 w 266700"/>
              <a:gd name="connsiteY0" fmla="*/ 514349 h 566737"/>
              <a:gd name="connsiteX1" fmla="*/ 0 w 266700"/>
              <a:gd name="connsiteY1" fmla="*/ 85725 h 566737"/>
              <a:gd name="connsiteX2" fmla="*/ 52388 w 266700"/>
              <a:gd name="connsiteY2" fmla="*/ 0 h 566737"/>
              <a:gd name="connsiteX3" fmla="*/ 228600 w 266700"/>
              <a:gd name="connsiteY3" fmla="*/ 457200 h 566737"/>
              <a:gd name="connsiteX4" fmla="*/ 266700 w 266700"/>
              <a:gd name="connsiteY4" fmla="*/ 566737 h 566737"/>
              <a:gd name="connsiteX5" fmla="*/ 226219 w 266700"/>
              <a:gd name="connsiteY5" fmla="*/ 509587 h 566737"/>
              <a:gd name="connsiteX6" fmla="*/ 197644 w 266700"/>
              <a:gd name="connsiteY6" fmla="*/ 514349 h 566737"/>
              <a:gd name="connsiteX0" fmla="*/ 197644 w 266700"/>
              <a:gd name="connsiteY0" fmla="*/ 514349 h 566737"/>
              <a:gd name="connsiteX1" fmla="*/ 0 w 266700"/>
              <a:gd name="connsiteY1" fmla="*/ 85725 h 566737"/>
              <a:gd name="connsiteX2" fmla="*/ 52388 w 266700"/>
              <a:gd name="connsiteY2" fmla="*/ 0 h 566737"/>
              <a:gd name="connsiteX3" fmla="*/ 126205 w 266700"/>
              <a:gd name="connsiteY3" fmla="*/ 176212 h 566737"/>
              <a:gd name="connsiteX4" fmla="*/ 228600 w 266700"/>
              <a:gd name="connsiteY4" fmla="*/ 457200 h 566737"/>
              <a:gd name="connsiteX5" fmla="*/ 266700 w 266700"/>
              <a:gd name="connsiteY5" fmla="*/ 566737 h 566737"/>
              <a:gd name="connsiteX6" fmla="*/ 226219 w 266700"/>
              <a:gd name="connsiteY6" fmla="*/ 509587 h 566737"/>
              <a:gd name="connsiteX7" fmla="*/ 197644 w 266700"/>
              <a:gd name="connsiteY7" fmla="*/ 514349 h 566737"/>
              <a:gd name="connsiteX0" fmla="*/ 197644 w 321467"/>
              <a:gd name="connsiteY0" fmla="*/ 514349 h 566737"/>
              <a:gd name="connsiteX1" fmla="*/ 0 w 321467"/>
              <a:gd name="connsiteY1" fmla="*/ 85725 h 566737"/>
              <a:gd name="connsiteX2" fmla="*/ 52388 w 321467"/>
              <a:gd name="connsiteY2" fmla="*/ 0 h 566737"/>
              <a:gd name="connsiteX3" fmla="*/ 321467 w 321467"/>
              <a:gd name="connsiteY3" fmla="*/ 438150 h 566737"/>
              <a:gd name="connsiteX4" fmla="*/ 228600 w 321467"/>
              <a:gd name="connsiteY4" fmla="*/ 457200 h 566737"/>
              <a:gd name="connsiteX5" fmla="*/ 266700 w 321467"/>
              <a:gd name="connsiteY5" fmla="*/ 566737 h 566737"/>
              <a:gd name="connsiteX6" fmla="*/ 226219 w 321467"/>
              <a:gd name="connsiteY6" fmla="*/ 509587 h 566737"/>
              <a:gd name="connsiteX7" fmla="*/ 197644 w 321467"/>
              <a:gd name="connsiteY7" fmla="*/ 514349 h 566737"/>
              <a:gd name="connsiteX0" fmla="*/ 145256 w 269079"/>
              <a:gd name="connsiteY0" fmla="*/ 514349 h 566737"/>
              <a:gd name="connsiteX1" fmla="*/ 147637 w 269079"/>
              <a:gd name="connsiteY1" fmla="*/ 452437 h 566737"/>
              <a:gd name="connsiteX2" fmla="*/ 0 w 269079"/>
              <a:gd name="connsiteY2" fmla="*/ 0 h 566737"/>
              <a:gd name="connsiteX3" fmla="*/ 269079 w 269079"/>
              <a:gd name="connsiteY3" fmla="*/ 438150 h 566737"/>
              <a:gd name="connsiteX4" fmla="*/ 176212 w 269079"/>
              <a:gd name="connsiteY4" fmla="*/ 457200 h 566737"/>
              <a:gd name="connsiteX5" fmla="*/ 214312 w 269079"/>
              <a:gd name="connsiteY5" fmla="*/ 566737 h 566737"/>
              <a:gd name="connsiteX6" fmla="*/ 173831 w 269079"/>
              <a:gd name="connsiteY6" fmla="*/ 509587 h 566737"/>
              <a:gd name="connsiteX7" fmla="*/ 145256 w 269079"/>
              <a:gd name="connsiteY7" fmla="*/ 514349 h 566737"/>
              <a:gd name="connsiteX0" fmla="*/ 145256 w 269079"/>
              <a:gd name="connsiteY0" fmla="*/ 514349 h 566737"/>
              <a:gd name="connsiteX1" fmla="*/ 147637 w 269079"/>
              <a:gd name="connsiteY1" fmla="*/ 452437 h 566737"/>
              <a:gd name="connsiteX2" fmla="*/ 0 w 269079"/>
              <a:gd name="connsiteY2" fmla="*/ 0 h 566737"/>
              <a:gd name="connsiteX3" fmla="*/ 269079 w 269079"/>
              <a:gd name="connsiteY3" fmla="*/ 438150 h 566737"/>
              <a:gd name="connsiteX4" fmla="*/ 188118 w 269079"/>
              <a:gd name="connsiteY4" fmla="*/ 445294 h 566737"/>
              <a:gd name="connsiteX5" fmla="*/ 214312 w 269079"/>
              <a:gd name="connsiteY5" fmla="*/ 566737 h 566737"/>
              <a:gd name="connsiteX6" fmla="*/ 173831 w 269079"/>
              <a:gd name="connsiteY6" fmla="*/ 509587 h 566737"/>
              <a:gd name="connsiteX7" fmla="*/ 145256 w 269079"/>
              <a:gd name="connsiteY7" fmla="*/ 514349 h 566737"/>
              <a:gd name="connsiteX0" fmla="*/ 145256 w 269079"/>
              <a:gd name="connsiteY0" fmla="*/ 514349 h 566737"/>
              <a:gd name="connsiteX1" fmla="*/ 147637 w 269079"/>
              <a:gd name="connsiteY1" fmla="*/ 452437 h 566737"/>
              <a:gd name="connsiteX2" fmla="*/ 0 w 269079"/>
              <a:gd name="connsiteY2" fmla="*/ 0 h 566737"/>
              <a:gd name="connsiteX3" fmla="*/ 269079 w 269079"/>
              <a:gd name="connsiteY3" fmla="*/ 438150 h 566737"/>
              <a:gd name="connsiteX4" fmla="*/ 188118 w 269079"/>
              <a:gd name="connsiteY4" fmla="*/ 445294 h 566737"/>
              <a:gd name="connsiteX5" fmla="*/ 197642 w 269079"/>
              <a:gd name="connsiteY5" fmla="*/ 507206 h 566737"/>
              <a:gd name="connsiteX6" fmla="*/ 214312 w 269079"/>
              <a:gd name="connsiteY6" fmla="*/ 566737 h 566737"/>
              <a:gd name="connsiteX7" fmla="*/ 173831 w 269079"/>
              <a:gd name="connsiteY7" fmla="*/ 509587 h 566737"/>
              <a:gd name="connsiteX8" fmla="*/ 145256 w 269079"/>
              <a:gd name="connsiteY8" fmla="*/ 514349 h 566737"/>
              <a:gd name="connsiteX0" fmla="*/ 145256 w 269079"/>
              <a:gd name="connsiteY0" fmla="*/ 514349 h 566737"/>
              <a:gd name="connsiteX1" fmla="*/ 147637 w 269079"/>
              <a:gd name="connsiteY1" fmla="*/ 452437 h 566737"/>
              <a:gd name="connsiteX2" fmla="*/ 0 w 269079"/>
              <a:gd name="connsiteY2" fmla="*/ 0 h 566737"/>
              <a:gd name="connsiteX3" fmla="*/ 269079 w 269079"/>
              <a:gd name="connsiteY3" fmla="*/ 438150 h 566737"/>
              <a:gd name="connsiteX4" fmla="*/ 188118 w 269079"/>
              <a:gd name="connsiteY4" fmla="*/ 445294 h 566737"/>
              <a:gd name="connsiteX5" fmla="*/ 250030 w 269079"/>
              <a:gd name="connsiteY5" fmla="*/ 473868 h 566737"/>
              <a:gd name="connsiteX6" fmla="*/ 214312 w 269079"/>
              <a:gd name="connsiteY6" fmla="*/ 566737 h 566737"/>
              <a:gd name="connsiteX7" fmla="*/ 173831 w 269079"/>
              <a:gd name="connsiteY7" fmla="*/ 509587 h 566737"/>
              <a:gd name="connsiteX8" fmla="*/ 145256 w 269079"/>
              <a:gd name="connsiteY8" fmla="*/ 514349 h 566737"/>
              <a:gd name="connsiteX0" fmla="*/ 145256 w 269079"/>
              <a:gd name="connsiteY0" fmla="*/ 514349 h 566737"/>
              <a:gd name="connsiteX1" fmla="*/ 147637 w 269079"/>
              <a:gd name="connsiteY1" fmla="*/ 452437 h 566737"/>
              <a:gd name="connsiteX2" fmla="*/ 0 w 269079"/>
              <a:gd name="connsiteY2" fmla="*/ 0 h 566737"/>
              <a:gd name="connsiteX3" fmla="*/ 269079 w 269079"/>
              <a:gd name="connsiteY3" fmla="*/ 438150 h 566737"/>
              <a:gd name="connsiteX4" fmla="*/ 188118 w 269079"/>
              <a:gd name="connsiteY4" fmla="*/ 445294 h 566737"/>
              <a:gd name="connsiteX5" fmla="*/ 250030 w 269079"/>
              <a:gd name="connsiteY5" fmla="*/ 473868 h 566737"/>
              <a:gd name="connsiteX6" fmla="*/ 233361 w 269079"/>
              <a:gd name="connsiteY6" fmla="*/ 528637 h 566737"/>
              <a:gd name="connsiteX7" fmla="*/ 214312 w 269079"/>
              <a:gd name="connsiteY7" fmla="*/ 566737 h 566737"/>
              <a:gd name="connsiteX8" fmla="*/ 173831 w 269079"/>
              <a:gd name="connsiteY8" fmla="*/ 509587 h 566737"/>
              <a:gd name="connsiteX9" fmla="*/ 145256 w 269079"/>
              <a:gd name="connsiteY9" fmla="*/ 514349 h 566737"/>
              <a:gd name="connsiteX0" fmla="*/ 145256 w 269079"/>
              <a:gd name="connsiteY0" fmla="*/ 514349 h 566737"/>
              <a:gd name="connsiteX1" fmla="*/ 147637 w 269079"/>
              <a:gd name="connsiteY1" fmla="*/ 452437 h 566737"/>
              <a:gd name="connsiteX2" fmla="*/ 0 w 269079"/>
              <a:gd name="connsiteY2" fmla="*/ 0 h 566737"/>
              <a:gd name="connsiteX3" fmla="*/ 269079 w 269079"/>
              <a:gd name="connsiteY3" fmla="*/ 438150 h 566737"/>
              <a:gd name="connsiteX4" fmla="*/ 188118 w 269079"/>
              <a:gd name="connsiteY4" fmla="*/ 445294 h 566737"/>
              <a:gd name="connsiteX5" fmla="*/ 250030 w 269079"/>
              <a:gd name="connsiteY5" fmla="*/ 473868 h 566737"/>
              <a:gd name="connsiteX6" fmla="*/ 192880 w 269079"/>
              <a:gd name="connsiteY6" fmla="*/ 481012 h 566737"/>
              <a:gd name="connsiteX7" fmla="*/ 214312 w 269079"/>
              <a:gd name="connsiteY7" fmla="*/ 566737 h 566737"/>
              <a:gd name="connsiteX8" fmla="*/ 173831 w 269079"/>
              <a:gd name="connsiteY8" fmla="*/ 509587 h 566737"/>
              <a:gd name="connsiteX9" fmla="*/ 145256 w 269079"/>
              <a:gd name="connsiteY9" fmla="*/ 514349 h 566737"/>
              <a:gd name="connsiteX0" fmla="*/ 59531 w 183354"/>
              <a:gd name="connsiteY0" fmla="*/ 83343 h 135731"/>
              <a:gd name="connsiteX1" fmla="*/ 61912 w 183354"/>
              <a:gd name="connsiteY1" fmla="*/ 21431 h 135731"/>
              <a:gd name="connsiteX2" fmla="*/ 0 w 183354"/>
              <a:gd name="connsiteY2" fmla="*/ 0 h 135731"/>
              <a:gd name="connsiteX3" fmla="*/ 183354 w 183354"/>
              <a:gd name="connsiteY3" fmla="*/ 7144 h 135731"/>
              <a:gd name="connsiteX4" fmla="*/ 102393 w 183354"/>
              <a:gd name="connsiteY4" fmla="*/ 14288 h 135731"/>
              <a:gd name="connsiteX5" fmla="*/ 164305 w 183354"/>
              <a:gd name="connsiteY5" fmla="*/ 42862 h 135731"/>
              <a:gd name="connsiteX6" fmla="*/ 107155 w 183354"/>
              <a:gd name="connsiteY6" fmla="*/ 50006 h 135731"/>
              <a:gd name="connsiteX7" fmla="*/ 128587 w 183354"/>
              <a:gd name="connsiteY7" fmla="*/ 135731 h 135731"/>
              <a:gd name="connsiteX8" fmla="*/ 88106 w 183354"/>
              <a:gd name="connsiteY8" fmla="*/ 78581 h 135731"/>
              <a:gd name="connsiteX9" fmla="*/ 59531 w 183354"/>
              <a:gd name="connsiteY9" fmla="*/ 83343 h 135731"/>
              <a:gd name="connsiteX0" fmla="*/ 59531 w 183354"/>
              <a:gd name="connsiteY0" fmla="*/ 87588 h 139976"/>
              <a:gd name="connsiteX1" fmla="*/ 61912 w 183354"/>
              <a:gd name="connsiteY1" fmla="*/ 25676 h 139976"/>
              <a:gd name="connsiteX2" fmla="*/ 0 w 183354"/>
              <a:gd name="connsiteY2" fmla="*/ 4245 h 139976"/>
              <a:gd name="connsiteX3" fmla="*/ 183354 w 183354"/>
              <a:gd name="connsiteY3" fmla="*/ 11389 h 139976"/>
              <a:gd name="connsiteX4" fmla="*/ 102393 w 183354"/>
              <a:gd name="connsiteY4" fmla="*/ 18533 h 139976"/>
              <a:gd name="connsiteX5" fmla="*/ 164305 w 183354"/>
              <a:gd name="connsiteY5" fmla="*/ 47107 h 139976"/>
              <a:gd name="connsiteX6" fmla="*/ 107155 w 183354"/>
              <a:gd name="connsiteY6" fmla="*/ 54251 h 139976"/>
              <a:gd name="connsiteX7" fmla="*/ 128587 w 183354"/>
              <a:gd name="connsiteY7" fmla="*/ 139976 h 139976"/>
              <a:gd name="connsiteX8" fmla="*/ 88106 w 183354"/>
              <a:gd name="connsiteY8" fmla="*/ 82826 h 139976"/>
              <a:gd name="connsiteX9" fmla="*/ 59531 w 183354"/>
              <a:gd name="connsiteY9" fmla="*/ 87588 h 139976"/>
              <a:gd name="connsiteX0" fmla="*/ 59531 w 183354"/>
              <a:gd name="connsiteY0" fmla="*/ 90784 h 143172"/>
              <a:gd name="connsiteX1" fmla="*/ 61912 w 183354"/>
              <a:gd name="connsiteY1" fmla="*/ 28872 h 143172"/>
              <a:gd name="connsiteX2" fmla="*/ 0 w 183354"/>
              <a:gd name="connsiteY2" fmla="*/ 7441 h 143172"/>
              <a:gd name="connsiteX3" fmla="*/ 183354 w 183354"/>
              <a:gd name="connsiteY3" fmla="*/ 14585 h 143172"/>
              <a:gd name="connsiteX4" fmla="*/ 102393 w 183354"/>
              <a:gd name="connsiteY4" fmla="*/ 21729 h 143172"/>
              <a:gd name="connsiteX5" fmla="*/ 164305 w 183354"/>
              <a:gd name="connsiteY5" fmla="*/ 50303 h 143172"/>
              <a:gd name="connsiteX6" fmla="*/ 107155 w 183354"/>
              <a:gd name="connsiteY6" fmla="*/ 57447 h 143172"/>
              <a:gd name="connsiteX7" fmla="*/ 128587 w 183354"/>
              <a:gd name="connsiteY7" fmla="*/ 143172 h 143172"/>
              <a:gd name="connsiteX8" fmla="*/ 88106 w 183354"/>
              <a:gd name="connsiteY8" fmla="*/ 86022 h 143172"/>
              <a:gd name="connsiteX9" fmla="*/ 59531 w 183354"/>
              <a:gd name="connsiteY9" fmla="*/ 90784 h 143172"/>
              <a:gd name="connsiteX0" fmla="*/ 59531 w 183354"/>
              <a:gd name="connsiteY0" fmla="*/ 90784 h 143172"/>
              <a:gd name="connsiteX1" fmla="*/ 61912 w 183354"/>
              <a:gd name="connsiteY1" fmla="*/ 28872 h 143172"/>
              <a:gd name="connsiteX2" fmla="*/ 0 w 183354"/>
              <a:gd name="connsiteY2" fmla="*/ 7441 h 143172"/>
              <a:gd name="connsiteX3" fmla="*/ 183354 w 183354"/>
              <a:gd name="connsiteY3" fmla="*/ 14585 h 143172"/>
              <a:gd name="connsiteX4" fmla="*/ 102393 w 183354"/>
              <a:gd name="connsiteY4" fmla="*/ 21729 h 143172"/>
              <a:gd name="connsiteX5" fmla="*/ 164305 w 183354"/>
              <a:gd name="connsiteY5" fmla="*/ 50303 h 143172"/>
              <a:gd name="connsiteX6" fmla="*/ 107155 w 183354"/>
              <a:gd name="connsiteY6" fmla="*/ 57447 h 143172"/>
              <a:gd name="connsiteX7" fmla="*/ 128587 w 183354"/>
              <a:gd name="connsiteY7" fmla="*/ 143172 h 143172"/>
              <a:gd name="connsiteX8" fmla="*/ 88106 w 183354"/>
              <a:gd name="connsiteY8" fmla="*/ 86022 h 143172"/>
              <a:gd name="connsiteX9" fmla="*/ 59531 w 183354"/>
              <a:gd name="connsiteY9" fmla="*/ 90784 h 143172"/>
              <a:gd name="connsiteX0" fmla="*/ 59531 w 183354"/>
              <a:gd name="connsiteY0" fmla="*/ 90784 h 149497"/>
              <a:gd name="connsiteX1" fmla="*/ 61912 w 183354"/>
              <a:gd name="connsiteY1" fmla="*/ 28872 h 149497"/>
              <a:gd name="connsiteX2" fmla="*/ 0 w 183354"/>
              <a:gd name="connsiteY2" fmla="*/ 7441 h 149497"/>
              <a:gd name="connsiteX3" fmla="*/ 183354 w 183354"/>
              <a:gd name="connsiteY3" fmla="*/ 14585 h 149497"/>
              <a:gd name="connsiteX4" fmla="*/ 102393 w 183354"/>
              <a:gd name="connsiteY4" fmla="*/ 21729 h 149497"/>
              <a:gd name="connsiteX5" fmla="*/ 164305 w 183354"/>
              <a:gd name="connsiteY5" fmla="*/ 50303 h 149497"/>
              <a:gd name="connsiteX6" fmla="*/ 107155 w 183354"/>
              <a:gd name="connsiteY6" fmla="*/ 57447 h 149497"/>
              <a:gd name="connsiteX7" fmla="*/ 128587 w 183354"/>
              <a:gd name="connsiteY7" fmla="*/ 143172 h 149497"/>
              <a:gd name="connsiteX8" fmla="*/ 88106 w 183354"/>
              <a:gd name="connsiteY8" fmla="*/ 86022 h 149497"/>
              <a:gd name="connsiteX9" fmla="*/ 59531 w 183354"/>
              <a:gd name="connsiteY9" fmla="*/ 90784 h 149497"/>
              <a:gd name="connsiteX0" fmla="*/ 59531 w 183354"/>
              <a:gd name="connsiteY0" fmla="*/ 90784 h 143172"/>
              <a:gd name="connsiteX1" fmla="*/ 61912 w 183354"/>
              <a:gd name="connsiteY1" fmla="*/ 28872 h 143172"/>
              <a:gd name="connsiteX2" fmla="*/ 0 w 183354"/>
              <a:gd name="connsiteY2" fmla="*/ 7441 h 143172"/>
              <a:gd name="connsiteX3" fmla="*/ 183354 w 183354"/>
              <a:gd name="connsiteY3" fmla="*/ 14585 h 143172"/>
              <a:gd name="connsiteX4" fmla="*/ 102393 w 183354"/>
              <a:gd name="connsiteY4" fmla="*/ 21729 h 143172"/>
              <a:gd name="connsiteX5" fmla="*/ 164305 w 183354"/>
              <a:gd name="connsiteY5" fmla="*/ 50303 h 143172"/>
              <a:gd name="connsiteX6" fmla="*/ 107155 w 183354"/>
              <a:gd name="connsiteY6" fmla="*/ 57447 h 143172"/>
              <a:gd name="connsiteX7" fmla="*/ 128587 w 183354"/>
              <a:gd name="connsiteY7" fmla="*/ 143172 h 143172"/>
              <a:gd name="connsiteX8" fmla="*/ 88106 w 183354"/>
              <a:gd name="connsiteY8" fmla="*/ 86022 h 143172"/>
              <a:gd name="connsiteX9" fmla="*/ 59531 w 183354"/>
              <a:gd name="connsiteY9" fmla="*/ 90784 h 143172"/>
              <a:gd name="connsiteX0" fmla="*/ 59531 w 183354"/>
              <a:gd name="connsiteY0" fmla="*/ 90784 h 143172"/>
              <a:gd name="connsiteX1" fmla="*/ 61912 w 183354"/>
              <a:gd name="connsiteY1" fmla="*/ 28872 h 143172"/>
              <a:gd name="connsiteX2" fmla="*/ 0 w 183354"/>
              <a:gd name="connsiteY2" fmla="*/ 7441 h 143172"/>
              <a:gd name="connsiteX3" fmla="*/ 183354 w 183354"/>
              <a:gd name="connsiteY3" fmla="*/ 14585 h 143172"/>
              <a:gd name="connsiteX4" fmla="*/ 102393 w 183354"/>
              <a:gd name="connsiteY4" fmla="*/ 21729 h 143172"/>
              <a:gd name="connsiteX5" fmla="*/ 164305 w 183354"/>
              <a:gd name="connsiteY5" fmla="*/ 50303 h 143172"/>
              <a:gd name="connsiteX6" fmla="*/ 107155 w 183354"/>
              <a:gd name="connsiteY6" fmla="*/ 57447 h 143172"/>
              <a:gd name="connsiteX7" fmla="*/ 128587 w 183354"/>
              <a:gd name="connsiteY7" fmla="*/ 143172 h 143172"/>
              <a:gd name="connsiteX8" fmla="*/ 88106 w 183354"/>
              <a:gd name="connsiteY8" fmla="*/ 86022 h 143172"/>
              <a:gd name="connsiteX9" fmla="*/ 59531 w 183354"/>
              <a:gd name="connsiteY9" fmla="*/ 90784 h 143172"/>
              <a:gd name="connsiteX0" fmla="*/ 59531 w 183354"/>
              <a:gd name="connsiteY0" fmla="*/ 90784 h 143172"/>
              <a:gd name="connsiteX1" fmla="*/ 61912 w 183354"/>
              <a:gd name="connsiteY1" fmla="*/ 28872 h 143172"/>
              <a:gd name="connsiteX2" fmla="*/ 0 w 183354"/>
              <a:gd name="connsiteY2" fmla="*/ 7441 h 143172"/>
              <a:gd name="connsiteX3" fmla="*/ 183354 w 183354"/>
              <a:gd name="connsiteY3" fmla="*/ 14585 h 143172"/>
              <a:gd name="connsiteX4" fmla="*/ 102393 w 183354"/>
              <a:gd name="connsiteY4" fmla="*/ 21729 h 143172"/>
              <a:gd name="connsiteX5" fmla="*/ 164305 w 183354"/>
              <a:gd name="connsiteY5" fmla="*/ 50303 h 143172"/>
              <a:gd name="connsiteX6" fmla="*/ 107155 w 183354"/>
              <a:gd name="connsiteY6" fmla="*/ 57447 h 143172"/>
              <a:gd name="connsiteX7" fmla="*/ 128587 w 183354"/>
              <a:gd name="connsiteY7" fmla="*/ 143172 h 143172"/>
              <a:gd name="connsiteX8" fmla="*/ 88106 w 183354"/>
              <a:gd name="connsiteY8" fmla="*/ 86022 h 143172"/>
              <a:gd name="connsiteX9" fmla="*/ 59531 w 183354"/>
              <a:gd name="connsiteY9" fmla="*/ 90784 h 143172"/>
              <a:gd name="connsiteX0" fmla="*/ 77430 w 201253"/>
              <a:gd name="connsiteY0" fmla="*/ 90784 h 143172"/>
              <a:gd name="connsiteX1" fmla="*/ 79811 w 201253"/>
              <a:gd name="connsiteY1" fmla="*/ 28872 h 143172"/>
              <a:gd name="connsiteX2" fmla="*/ 17899 w 201253"/>
              <a:gd name="connsiteY2" fmla="*/ 7441 h 143172"/>
              <a:gd name="connsiteX3" fmla="*/ 201253 w 201253"/>
              <a:gd name="connsiteY3" fmla="*/ 14585 h 143172"/>
              <a:gd name="connsiteX4" fmla="*/ 120292 w 201253"/>
              <a:gd name="connsiteY4" fmla="*/ 21729 h 143172"/>
              <a:gd name="connsiteX5" fmla="*/ 182204 w 201253"/>
              <a:gd name="connsiteY5" fmla="*/ 50303 h 143172"/>
              <a:gd name="connsiteX6" fmla="*/ 125054 w 201253"/>
              <a:gd name="connsiteY6" fmla="*/ 57447 h 143172"/>
              <a:gd name="connsiteX7" fmla="*/ 146486 w 201253"/>
              <a:gd name="connsiteY7" fmla="*/ 143172 h 143172"/>
              <a:gd name="connsiteX8" fmla="*/ 106005 w 201253"/>
              <a:gd name="connsiteY8" fmla="*/ 86022 h 143172"/>
              <a:gd name="connsiteX9" fmla="*/ 77430 w 201253"/>
              <a:gd name="connsiteY9" fmla="*/ 90784 h 143172"/>
              <a:gd name="connsiteX0" fmla="*/ 61892 w 185715"/>
              <a:gd name="connsiteY0" fmla="*/ 91803 h 144191"/>
              <a:gd name="connsiteX1" fmla="*/ 64273 w 185715"/>
              <a:gd name="connsiteY1" fmla="*/ 29891 h 144191"/>
              <a:gd name="connsiteX2" fmla="*/ 2361 w 185715"/>
              <a:gd name="connsiteY2" fmla="*/ 8460 h 144191"/>
              <a:gd name="connsiteX3" fmla="*/ 185715 w 185715"/>
              <a:gd name="connsiteY3" fmla="*/ 15604 h 144191"/>
              <a:gd name="connsiteX4" fmla="*/ 104754 w 185715"/>
              <a:gd name="connsiteY4" fmla="*/ 22748 h 144191"/>
              <a:gd name="connsiteX5" fmla="*/ 166666 w 185715"/>
              <a:gd name="connsiteY5" fmla="*/ 51322 h 144191"/>
              <a:gd name="connsiteX6" fmla="*/ 109516 w 185715"/>
              <a:gd name="connsiteY6" fmla="*/ 58466 h 144191"/>
              <a:gd name="connsiteX7" fmla="*/ 130948 w 185715"/>
              <a:gd name="connsiteY7" fmla="*/ 144191 h 144191"/>
              <a:gd name="connsiteX8" fmla="*/ 90467 w 185715"/>
              <a:gd name="connsiteY8" fmla="*/ 87041 h 144191"/>
              <a:gd name="connsiteX9" fmla="*/ 61892 w 185715"/>
              <a:gd name="connsiteY9" fmla="*/ 91803 h 144191"/>
              <a:gd name="connsiteX0" fmla="*/ 63044 w 186867"/>
              <a:gd name="connsiteY0" fmla="*/ 87677 h 140065"/>
              <a:gd name="connsiteX1" fmla="*/ 65425 w 186867"/>
              <a:gd name="connsiteY1" fmla="*/ 37671 h 140065"/>
              <a:gd name="connsiteX2" fmla="*/ 3513 w 186867"/>
              <a:gd name="connsiteY2" fmla="*/ 4334 h 140065"/>
              <a:gd name="connsiteX3" fmla="*/ 186867 w 186867"/>
              <a:gd name="connsiteY3" fmla="*/ 11478 h 140065"/>
              <a:gd name="connsiteX4" fmla="*/ 105906 w 186867"/>
              <a:gd name="connsiteY4" fmla="*/ 18622 h 140065"/>
              <a:gd name="connsiteX5" fmla="*/ 167818 w 186867"/>
              <a:gd name="connsiteY5" fmla="*/ 47196 h 140065"/>
              <a:gd name="connsiteX6" fmla="*/ 110668 w 186867"/>
              <a:gd name="connsiteY6" fmla="*/ 54340 h 140065"/>
              <a:gd name="connsiteX7" fmla="*/ 132100 w 186867"/>
              <a:gd name="connsiteY7" fmla="*/ 140065 h 140065"/>
              <a:gd name="connsiteX8" fmla="*/ 91619 w 186867"/>
              <a:gd name="connsiteY8" fmla="*/ 82915 h 140065"/>
              <a:gd name="connsiteX9" fmla="*/ 63044 w 186867"/>
              <a:gd name="connsiteY9" fmla="*/ 87677 h 140065"/>
              <a:gd name="connsiteX0" fmla="*/ 53928 w 177751"/>
              <a:gd name="connsiteY0" fmla="*/ 82838 h 135226"/>
              <a:gd name="connsiteX1" fmla="*/ 56309 w 177751"/>
              <a:gd name="connsiteY1" fmla="*/ 32832 h 135226"/>
              <a:gd name="connsiteX2" fmla="*/ 3922 w 177751"/>
              <a:gd name="connsiteY2" fmla="*/ 13782 h 135226"/>
              <a:gd name="connsiteX3" fmla="*/ 177751 w 177751"/>
              <a:gd name="connsiteY3" fmla="*/ 6639 h 135226"/>
              <a:gd name="connsiteX4" fmla="*/ 96790 w 177751"/>
              <a:gd name="connsiteY4" fmla="*/ 13783 h 135226"/>
              <a:gd name="connsiteX5" fmla="*/ 158702 w 177751"/>
              <a:gd name="connsiteY5" fmla="*/ 42357 h 135226"/>
              <a:gd name="connsiteX6" fmla="*/ 101552 w 177751"/>
              <a:gd name="connsiteY6" fmla="*/ 49501 h 135226"/>
              <a:gd name="connsiteX7" fmla="*/ 122984 w 177751"/>
              <a:gd name="connsiteY7" fmla="*/ 135226 h 135226"/>
              <a:gd name="connsiteX8" fmla="*/ 82503 w 177751"/>
              <a:gd name="connsiteY8" fmla="*/ 78076 h 135226"/>
              <a:gd name="connsiteX9" fmla="*/ 53928 w 177751"/>
              <a:gd name="connsiteY9" fmla="*/ 82838 h 13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751" h="135226">
                <a:moveTo>
                  <a:pt x="53928" y="82838"/>
                </a:moveTo>
                <a:cubicBezTo>
                  <a:pt x="49562" y="73313"/>
                  <a:pt x="64643" y="44341"/>
                  <a:pt x="56309" y="32832"/>
                </a:cubicBezTo>
                <a:cubicBezTo>
                  <a:pt x="47975" y="21323"/>
                  <a:pt x="-16318" y="18148"/>
                  <a:pt x="3922" y="13782"/>
                </a:cubicBezTo>
                <a:cubicBezTo>
                  <a:pt x="24162" y="9417"/>
                  <a:pt x="116633" y="-10030"/>
                  <a:pt x="177751" y="6639"/>
                </a:cubicBezTo>
                <a:lnTo>
                  <a:pt x="96790" y="13783"/>
                </a:lnTo>
                <a:cubicBezTo>
                  <a:pt x="93615" y="19736"/>
                  <a:pt x="157908" y="36404"/>
                  <a:pt x="158702" y="42357"/>
                </a:cubicBezTo>
                <a:cubicBezTo>
                  <a:pt x="159496" y="48310"/>
                  <a:pt x="107505" y="34023"/>
                  <a:pt x="101552" y="49501"/>
                </a:cubicBezTo>
                <a:cubicBezTo>
                  <a:pt x="108696" y="78076"/>
                  <a:pt x="139653" y="135226"/>
                  <a:pt x="122984" y="135226"/>
                </a:cubicBezTo>
                <a:cubicBezTo>
                  <a:pt x="106315" y="135226"/>
                  <a:pt x="94012" y="86807"/>
                  <a:pt x="82503" y="78076"/>
                </a:cubicBezTo>
                <a:lnTo>
                  <a:pt x="53928" y="82838"/>
                </a:lnTo>
                <a:close/>
              </a:path>
            </a:pathLst>
          </a:custGeom>
          <a:solidFill>
            <a:srgbClr val="14233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B4D4E3E3-A737-433E-820E-8C1A6969BC57}"/>
              </a:ext>
            </a:extLst>
          </p:cNvPr>
          <p:cNvCxnSpPr/>
          <p:nvPr/>
        </p:nvCxnSpPr>
        <p:spPr>
          <a:xfrm flipH="1">
            <a:off x="6041231" y="5450681"/>
            <a:ext cx="19050" cy="45244"/>
          </a:xfrm>
          <a:prstGeom prst="line">
            <a:avLst/>
          </a:prstGeom>
          <a:ln w="19050" cap="rnd">
            <a:solidFill>
              <a:srgbClr val="161F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6CBFC695-A4A2-49A6-B9D2-2247C02BA8BA}"/>
              </a:ext>
            </a:extLst>
          </p:cNvPr>
          <p:cNvCxnSpPr/>
          <p:nvPr/>
        </p:nvCxnSpPr>
        <p:spPr>
          <a:xfrm flipH="1">
            <a:off x="5605462" y="5443538"/>
            <a:ext cx="30957" cy="30956"/>
          </a:xfrm>
          <a:prstGeom prst="line">
            <a:avLst/>
          </a:prstGeom>
          <a:ln w="19050" cap="rnd">
            <a:solidFill>
              <a:srgbClr val="1620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C2CE2A4C-FD4C-4436-9714-7473AA22D991}"/>
              </a:ext>
            </a:extLst>
          </p:cNvPr>
          <p:cNvCxnSpPr/>
          <p:nvPr/>
        </p:nvCxnSpPr>
        <p:spPr>
          <a:xfrm flipH="1">
            <a:off x="5636420" y="5381625"/>
            <a:ext cx="40481" cy="21431"/>
          </a:xfrm>
          <a:prstGeom prst="line">
            <a:avLst/>
          </a:prstGeom>
          <a:ln w="19050" cap="rnd">
            <a:solidFill>
              <a:srgbClr val="161F2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412820CF-1846-4B13-B49B-7C04D11A6ADC}"/>
              </a:ext>
            </a:extLst>
          </p:cNvPr>
          <p:cNvCxnSpPr/>
          <p:nvPr/>
        </p:nvCxnSpPr>
        <p:spPr>
          <a:xfrm>
            <a:off x="5722144" y="5429250"/>
            <a:ext cx="0" cy="52388"/>
          </a:xfrm>
          <a:prstGeom prst="line">
            <a:avLst/>
          </a:prstGeom>
          <a:ln w="19050" cap="rnd">
            <a:solidFill>
              <a:srgbClr val="151F2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87BBF804-56AE-419C-B8A4-970FBB7AE629}"/>
              </a:ext>
            </a:extLst>
          </p:cNvPr>
          <p:cNvCxnSpPr/>
          <p:nvPr/>
        </p:nvCxnSpPr>
        <p:spPr>
          <a:xfrm>
            <a:off x="6026944" y="5600699"/>
            <a:ext cx="16669" cy="28575"/>
          </a:xfrm>
          <a:prstGeom prst="line">
            <a:avLst/>
          </a:prstGeom>
          <a:ln w="28575" cap="rnd">
            <a:solidFill>
              <a:srgbClr val="18222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楕円 304">
            <a:extLst>
              <a:ext uri="{FF2B5EF4-FFF2-40B4-BE49-F238E27FC236}">
                <a16:creationId xmlns:a16="http://schemas.microsoft.com/office/drawing/2014/main" id="{A669C85B-57EE-4A63-AB1C-FD402598E75E}"/>
              </a:ext>
            </a:extLst>
          </p:cNvPr>
          <p:cNvSpPr/>
          <p:nvPr/>
        </p:nvSpPr>
        <p:spPr>
          <a:xfrm>
            <a:off x="5855494" y="5691188"/>
            <a:ext cx="45719" cy="45719"/>
          </a:xfrm>
          <a:prstGeom prst="ellipse">
            <a:avLst/>
          </a:prstGeom>
          <a:solidFill>
            <a:srgbClr val="131D2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6" name="二等辺三角形 223">
            <a:extLst>
              <a:ext uri="{FF2B5EF4-FFF2-40B4-BE49-F238E27FC236}">
                <a16:creationId xmlns:a16="http://schemas.microsoft.com/office/drawing/2014/main" id="{0B2F9AA5-7B47-4913-A9D0-F8ABDF477939}"/>
              </a:ext>
            </a:extLst>
          </p:cNvPr>
          <p:cNvSpPr/>
          <p:nvPr/>
        </p:nvSpPr>
        <p:spPr>
          <a:xfrm>
            <a:off x="6186312" y="5053658"/>
            <a:ext cx="3216914" cy="1528851"/>
          </a:xfrm>
          <a:custGeom>
            <a:avLst/>
            <a:gdLst>
              <a:gd name="connsiteX0" fmla="*/ 0 w 657225"/>
              <a:gd name="connsiteY0" fmla="*/ 259556 h 259556"/>
              <a:gd name="connsiteX1" fmla="*/ 328613 w 657225"/>
              <a:gd name="connsiteY1" fmla="*/ 0 h 259556"/>
              <a:gd name="connsiteX2" fmla="*/ 657225 w 657225"/>
              <a:gd name="connsiteY2" fmla="*/ 259556 h 259556"/>
              <a:gd name="connsiteX3" fmla="*/ 0 w 657225"/>
              <a:gd name="connsiteY3" fmla="*/ 259556 h 259556"/>
              <a:gd name="connsiteX0" fmla="*/ 0 w 1857610"/>
              <a:gd name="connsiteY0" fmla="*/ 259556 h 2220059"/>
              <a:gd name="connsiteX1" fmla="*/ 328613 w 1857610"/>
              <a:gd name="connsiteY1" fmla="*/ 0 h 2220059"/>
              <a:gd name="connsiteX2" fmla="*/ 1857610 w 1857610"/>
              <a:gd name="connsiteY2" fmla="*/ 2220059 h 2220059"/>
              <a:gd name="connsiteX3" fmla="*/ 0 w 1857610"/>
              <a:gd name="connsiteY3" fmla="*/ 259556 h 2220059"/>
              <a:gd name="connsiteX0" fmla="*/ 1312038 w 1528997"/>
              <a:gd name="connsiteY0" fmla="*/ 2020622 h 2220059"/>
              <a:gd name="connsiteX1" fmla="*/ 0 w 1528997"/>
              <a:gd name="connsiteY1" fmla="*/ 0 h 2220059"/>
              <a:gd name="connsiteX2" fmla="*/ 1528997 w 1528997"/>
              <a:gd name="connsiteY2" fmla="*/ 2220059 h 2220059"/>
              <a:gd name="connsiteX3" fmla="*/ 1312038 w 1528997"/>
              <a:gd name="connsiteY3" fmla="*/ 2020622 h 2220059"/>
              <a:gd name="connsiteX0" fmla="*/ 0 w 2179992"/>
              <a:gd name="connsiteY0" fmla="*/ 470281 h 669718"/>
              <a:gd name="connsiteX1" fmla="*/ 2179992 w 2179992"/>
              <a:gd name="connsiteY1" fmla="*/ 0 h 669718"/>
              <a:gd name="connsiteX2" fmla="*/ 216959 w 2179992"/>
              <a:gd name="connsiteY2" fmla="*/ 669718 h 669718"/>
              <a:gd name="connsiteX3" fmla="*/ 0 w 2179992"/>
              <a:gd name="connsiteY3" fmla="*/ 470281 h 669718"/>
              <a:gd name="connsiteX0" fmla="*/ 0 w 2179992"/>
              <a:gd name="connsiteY0" fmla="*/ 470281 h 669718"/>
              <a:gd name="connsiteX1" fmla="*/ 461579 w 2179992"/>
              <a:gd name="connsiteY1" fmla="*/ 367593 h 669718"/>
              <a:gd name="connsiteX2" fmla="*/ 2179992 w 2179992"/>
              <a:gd name="connsiteY2" fmla="*/ 0 h 669718"/>
              <a:gd name="connsiteX3" fmla="*/ 216959 w 2179992"/>
              <a:gd name="connsiteY3" fmla="*/ 669718 h 669718"/>
              <a:gd name="connsiteX4" fmla="*/ 0 w 2179992"/>
              <a:gd name="connsiteY4" fmla="*/ 470281 h 669718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2775806 w 2775806"/>
              <a:gd name="connsiteY2" fmla="*/ 859133 h 1528851"/>
              <a:gd name="connsiteX3" fmla="*/ 812773 w 2775806"/>
              <a:gd name="connsiteY3" fmla="*/ 1528851 h 1528851"/>
              <a:gd name="connsiteX4" fmla="*/ 595814 w 2775806"/>
              <a:gd name="connsiteY4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456267 w 2775806"/>
              <a:gd name="connsiteY2" fmla="*/ 444031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809986 w 2775806"/>
              <a:gd name="connsiteY2" fmla="*/ 146757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809986 w 2775806"/>
              <a:gd name="connsiteY2" fmla="*/ 146757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809986 w 2775806"/>
              <a:gd name="connsiteY2" fmla="*/ 146757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809986 w 2775806"/>
              <a:gd name="connsiteY2" fmla="*/ 146757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809986 w 2775806"/>
              <a:gd name="connsiteY2" fmla="*/ 146757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0 w 2775806"/>
              <a:gd name="connsiteY1" fmla="*/ 0 h 1528851"/>
              <a:gd name="connsiteX2" fmla="*/ 1809986 w 2775806"/>
              <a:gd name="connsiteY2" fmla="*/ 146757 h 1528851"/>
              <a:gd name="connsiteX3" fmla="*/ 2775806 w 2775806"/>
              <a:gd name="connsiteY3" fmla="*/ 859133 h 1528851"/>
              <a:gd name="connsiteX4" fmla="*/ 812773 w 2775806"/>
              <a:gd name="connsiteY4" fmla="*/ 1528851 h 1528851"/>
              <a:gd name="connsiteX5" fmla="*/ 595814 w 2775806"/>
              <a:gd name="connsiteY5" fmla="*/ 1329414 h 1528851"/>
              <a:gd name="connsiteX0" fmla="*/ 595814 w 2775806"/>
              <a:gd name="connsiteY0" fmla="*/ 1329414 h 1528851"/>
              <a:gd name="connsiteX1" fmla="*/ 282223 w 2775806"/>
              <a:gd name="connsiteY1" fmla="*/ 613364 h 1528851"/>
              <a:gd name="connsiteX2" fmla="*/ 0 w 2775806"/>
              <a:gd name="connsiteY2" fmla="*/ 0 h 1528851"/>
              <a:gd name="connsiteX3" fmla="*/ 1809986 w 2775806"/>
              <a:gd name="connsiteY3" fmla="*/ 146757 h 1528851"/>
              <a:gd name="connsiteX4" fmla="*/ 2775806 w 2775806"/>
              <a:gd name="connsiteY4" fmla="*/ 859133 h 1528851"/>
              <a:gd name="connsiteX5" fmla="*/ 812773 w 2775806"/>
              <a:gd name="connsiteY5" fmla="*/ 1528851 h 1528851"/>
              <a:gd name="connsiteX6" fmla="*/ 595814 w 2775806"/>
              <a:gd name="connsiteY6" fmla="*/ 1329414 h 1528851"/>
              <a:gd name="connsiteX0" fmla="*/ 866747 w 3046739"/>
              <a:gd name="connsiteY0" fmla="*/ 1329414 h 1528851"/>
              <a:gd name="connsiteX1" fmla="*/ 0 w 3046739"/>
              <a:gd name="connsiteY1" fmla="*/ 515527 h 1528851"/>
              <a:gd name="connsiteX2" fmla="*/ 270933 w 3046739"/>
              <a:gd name="connsiteY2" fmla="*/ 0 h 1528851"/>
              <a:gd name="connsiteX3" fmla="*/ 2080919 w 3046739"/>
              <a:gd name="connsiteY3" fmla="*/ 146757 h 1528851"/>
              <a:gd name="connsiteX4" fmla="*/ 3046739 w 3046739"/>
              <a:gd name="connsiteY4" fmla="*/ 859133 h 1528851"/>
              <a:gd name="connsiteX5" fmla="*/ 1083706 w 3046739"/>
              <a:gd name="connsiteY5" fmla="*/ 1528851 h 1528851"/>
              <a:gd name="connsiteX6" fmla="*/ 866747 w 3046739"/>
              <a:gd name="connsiteY6" fmla="*/ 1329414 h 1528851"/>
              <a:gd name="connsiteX0" fmla="*/ 866747 w 3046739"/>
              <a:gd name="connsiteY0" fmla="*/ 1329414 h 1528851"/>
              <a:gd name="connsiteX1" fmla="*/ 0 w 3046739"/>
              <a:gd name="connsiteY1" fmla="*/ 515527 h 1528851"/>
              <a:gd name="connsiteX2" fmla="*/ 150520 w 3046739"/>
              <a:gd name="connsiteY2" fmla="*/ 244594 h 1528851"/>
              <a:gd name="connsiteX3" fmla="*/ 270933 w 3046739"/>
              <a:gd name="connsiteY3" fmla="*/ 0 h 1528851"/>
              <a:gd name="connsiteX4" fmla="*/ 2080919 w 3046739"/>
              <a:gd name="connsiteY4" fmla="*/ 146757 h 1528851"/>
              <a:gd name="connsiteX5" fmla="*/ 3046739 w 3046739"/>
              <a:gd name="connsiteY5" fmla="*/ 859133 h 1528851"/>
              <a:gd name="connsiteX6" fmla="*/ 1083706 w 3046739"/>
              <a:gd name="connsiteY6" fmla="*/ 1528851 h 1528851"/>
              <a:gd name="connsiteX7" fmla="*/ 866747 w 3046739"/>
              <a:gd name="connsiteY7" fmla="*/ 1329414 h 1528851"/>
              <a:gd name="connsiteX0" fmla="*/ 866747 w 3046739"/>
              <a:gd name="connsiteY0" fmla="*/ 1329414 h 1528851"/>
              <a:gd name="connsiteX1" fmla="*/ 0 w 3046739"/>
              <a:gd name="connsiteY1" fmla="*/ 515527 h 1528851"/>
              <a:gd name="connsiteX2" fmla="*/ 169334 w 3046739"/>
              <a:gd name="connsiteY2" fmla="*/ 116653 h 1528851"/>
              <a:gd name="connsiteX3" fmla="*/ 270933 w 3046739"/>
              <a:gd name="connsiteY3" fmla="*/ 0 h 1528851"/>
              <a:gd name="connsiteX4" fmla="*/ 2080919 w 3046739"/>
              <a:gd name="connsiteY4" fmla="*/ 146757 h 1528851"/>
              <a:gd name="connsiteX5" fmla="*/ 3046739 w 3046739"/>
              <a:gd name="connsiteY5" fmla="*/ 859133 h 1528851"/>
              <a:gd name="connsiteX6" fmla="*/ 1083706 w 3046739"/>
              <a:gd name="connsiteY6" fmla="*/ 1528851 h 1528851"/>
              <a:gd name="connsiteX7" fmla="*/ 866747 w 3046739"/>
              <a:gd name="connsiteY7" fmla="*/ 1329414 h 1528851"/>
              <a:gd name="connsiteX0" fmla="*/ 866747 w 3046739"/>
              <a:gd name="connsiteY0" fmla="*/ 1329414 h 1528851"/>
              <a:gd name="connsiteX1" fmla="*/ 0 w 3046739"/>
              <a:gd name="connsiteY1" fmla="*/ 515527 h 1528851"/>
              <a:gd name="connsiteX2" fmla="*/ 79023 w 3046739"/>
              <a:gd name="connsiteY2" fmla="*/ 297275 h 1528851"/>
              <a:gd name="connsiteX3" fmla="*/ 169334 w 3046739"/>
              <a:gd name="connsiteY3" fmla="*/ 116653 h 1528851"/>
              <a:gd name="connsiteX4" fmla="*/ 270933 w 3046739"/>
              <a:gd name="connsiteY4" fmla="*/ 0 h 1528851"/>
              <a:gd name="connsiteX5" fmla="*/ 2080919 w 3046739"/>
              <a:gd name="connsiteY5" fmla="*/ 146757 h 1528851"/>
              <a:gd name="connsiteX6" fmla="*/ 3046739 w 3046739"/>
              <a:gd name="connsiteY6" fmla="*/ 859133 h 1528851"/>
              <a:gd name="connsiteX7" fmla="*/ 1083706 w 3046739"/>
              <a:gd name="connsiteY7" fmla="*/ 1528851 h 1528851"/>
              <a:gd name="connsiteX8" fmla="*/ 866747 w 3046739"/>
              <a:gd name="connsiteY8" fmla="*/ 1329414 h 1528851"/>
              <a:gd name="connsiteX0" fmla="*/ 949531 w 3129523"/>
              <a:gd name="connsiteY0" fmla="*/ 1329414 h 1528851"/>
              <a:gd name="connsiteX1" fmla="*/ 82784 w 3129523"/>
              <a:gd name="connsiteY1" fmla="*/ 515527 h 1528851"/>
              <a:gd name="connsiteX2" fmla="*/ 0 w 3129523"/>
              <a:gd name="connsiteY2" fmla="*/ 308564 h 1528851"/>
              <a:gd name="connsiteX3" fmla="*/ 252118 w 3129523"/>
              <a:gd name="connsiteY3" fmla="*/ 116653 h 1528851"/>
              <a:gd name="connsiteX4" fmla="*/ 353717 w 3129523"/>
              <a:gd name="connsiteY4" fmla="*/ 0 h 1528851"/>
              <a:gd name="connsiteX5" fmla="*/ 2163703 w 3129523"/>
              <a:gd name="connsiteY5" fmla="*/ 146757 h 1528851"/>
              <a:gd name="connsiteX6" fmla="*/ 3129523 w 3129523"/>
              <a:gd name="connsiteY6" fmla="*/ 859133 h 1528851"/>
              <a:gd name="connsiteX7" fmla="*/ 1166490 w 3129523"/>
              <a:gd name="connsiteY7" fmla="*/ 1528851 h 1528851"/>
              <a:gd name="connsiteX8" fmla="*/ 949531 w 3129523"/>
              <a:gd name="connsiteY8" fmla="*/ 1329414 h 1528851"/>
              <a:gd name="connsiteX0" fmla="*/ 949531 w 3129523"/>
              <a:gd name="connsiteY0" fmla="*/ 1329414 h 1528851"/>
              <a:gd name="connsiteX1" fmla="*/ 252118 w 3129523"/>
              <a:gd name="connsiteY1" fmla="*/ 677335 h 1528851"/>
              <a:gd name="connsiteX2" fmla="*/ 82784 w 3129523"/>
              <a:gd name="connsiteY2" fmla="*/ 515527 h 1528851"/>
              <a:gd name="connsiteX3" fmla="*/ 0 w 3129523"/>
              <a:gd name="connsiteY3" fmla="*/ 308564 h 1528851"/>
              <a:gd name="connsiteX4" fmla="*/ 252118 w 3129523"/>
              <a:gd name="connsiteY4" fmla="*/ 116653 h 1528851"/>
              <a:gd name="connsiteX5" fmla="*/ 353717 w 3129523"/>
              <a:gd name="connsiteY5" fmla="*/ 0 h 1528851"/>
              <a:gd name="connsiteX6" fmla="*/ 2163703 w 3129523"/>
              <a:gd name="connsiteY6" fmla="*/ 146757 h 1528851"/>
              <a:gd name="connsiteX7" fmla="*/ 3129523 w 3129523"/>
              <a:gd name="connsiteY7" fmla="*/ 859133 h 1528851"/>
              <a:gd name="connsiteX8" fmla="*/ 1166490 w 3129523"/>
              <a:gd name="connsiteY8" fmla="*/ 1528851 h 1528851"/>
              <a:gd name="connsiteX9" fmla="*/ 949531 w 3129523"/>
              <a:gd name="connsiteY9" fmla="*/ 1329414 h 1528851"/>
              <a:gd name="connsiteX0" fmla="*/ 1066183 w 3246175"/>
              <a:gd name="connsiteY0" fmla="*/ 1329414 h 1528851"/>
              <a:gd name="connsiteX1" fmla="*/ 0 w 3246175"/>
              <a:gd name="connsiteY1" fmla="*/ 684861 h 1528851"/>
              <a:gd name="connsiteX2" fmla="*/ 199436 w 3246175"/>
              <a:gd name="connsiteY2" fmla="*/ 515527 h 1528851"/>
              <a:gd name="connsiteX3" fmla="*/ 116652 w 3246175"/>
              <a:gd name="connsiteY3" fmla="*/ 308564 h 1528851"/>
              <a:gd name="connsiteX4" fmla="*/ 368770 w 3246175"/>
              <a:gd name="connsiteY4" fmla="*/ 116653 h 1528851"/>
              <a:gd name="connsiteX5" fmla="*/ 470369 w 3246175"/>
              <a:gd name="connsiteY5" fmla="*/ 0 h 1528851"/>
              <a:gd name="connsiteX6" fmla="*/ 2280355 w 3246175"/>
              <a:gd name="connsiteY6" fmla="*/ 146757 h 1528851"/>
              <a:gd name="connsiteX7" fmla="*/ 3246175 w 3246175"/>
              <a:gd name="connsiteY7" fmla="*/ 859133 h 1528851"/>
              <a:gd name="connsiteX8" fmla="*/ 1283142 w 3246175"/>
              <a:gd name="connsiteY8" fmla="*/ 1528851 h 1528851"/>
              <a:gd name="connsiteX9" fmla="*/ 1066183 w 3246175"/>
              <a:gd name="connsiteY9" fmla="*/ 1329414 h 1528851"/>
              <a:gd name="connsiteX0" fmla="*/ 1066183 w 3246175"/>
              <a:gd name="connsiteY0" fmla="*/ 1329414 h 1528851"/>
              <a:gd name="connsiteX1" fmla="*/ 500474 w 3246175"/>
              <a:gd name="connsiteY1" fmla="*/ 989661 h 1528851"/>
              <a:gd name="connsiteX2" fmla="*/ 0 w 3246175"/>
              <a:gd name="connsiteY2" fmla="*/ 684861 h 1528851"/>
              <a:gd name="connsiteX3" fmla="*/ 199436 w 3246175"/>
              <a:gd name="connsiteY3" fmla="*/ 515527 h 1528851"/>
              <a:gd name="connsiteX4" fmla="*/ 116652 w 3246175"/>
              <a:gd name="connsiteY4" fmla="*/ 308564 h 1528851"/>
              <a:gd name="connsiteX5" fmla="*/ 368770 w 3246175"/>
              <a:gd name="connsiteY5" fmla="*/ 116653 h 1528851"/>
              <a:gd name="connsiteX6" fmla="*/ 470369 w 3246175"/>
              <a:gd name="connsiteY6" fmla="*/ 0 h 1528851"/>
              <a:gd name="connsiteX7" fmla="*/ 2280355 w 3246175"/>
              <a:gd name="connsiteY7" fmla="*/ 146757 h 1528851"/>
              <a:gd name="connsiteX8" fmla="*/ 3246175 w 3246175"/>
              <a:gd name="connsiteY8" fmla="*/ 859133 h 1528851"/>
              <a:gd name="connsiteX9" fmla="*/ 1283142 w 3246175"/>
              <a:gd name="connsiteY9" fmla="*/ 1528851 h 1528851"/>
              <a:gd name="connsiteX10" fmla="*/ 1066183 w 3246175"/>
              <a:gd name="connsiteY10" fmla="*/ 1329414 h 1528851"/>
              <a:gd name="connsiteX0" fmla="*/ 1066183 w 3246175"/>
              <a:gd name="connsiteY0" fmla="*/ 1329414 h 1528851"/>
              <a:gd name="connsiteX1" fmla="*/ 398874 w 3246175"/>
              <a:gd name="connsiteY1" fmla="*/ 854194 h 1528851"/>
              <a:gd name="connsiteX2" fmla="*/ 0 w 3246175"/>
              <a:gd name="connsiteY2" fmla="*/ 684861 h 1528851"/>
              <a:gd name="connsiteX3" fmla="*/ 199436 w 3246175"/>
              <a:gd name="connsiteY3" fmla="*/ 515527 h 1528851"/>
              <a:gd name="connsiteX4" fmla="*/ 116652 w 3246175"/>
              <a:gd name="connsiteY4" fmla="*/ 308564 h 1528851"/>
              <a:gd name="connsiteX5" fmla="*/ 368770 w 3246175"/>
              <a:gd name="connsiteY5" fmla="*/ 116653 h 1528851"/>
              <a:gd name="connsiteX6" fmla="*/ 470369 w 3246175"/>
              <a:gd name="connsiteY6" fmla="*/ 0 h 1528851"/>
              <a:gd name="connsiteX7" fmla="*/ 2280355 w 3246175"/>
              <a:gd name="connsiteY7" fmla="*/ 146757 h 1528851"/>
              <a:gd name="connsiteX8" fmla="*/ 3246175 w 3246175"/>
              <a:gd name="connsiteY8" fmla="*/ 859133 h 1528851"/>
              <a:gd name="connsiteX9" fmla="*/ 1283142 w 3246175"/>
              <a:gd name="connsiteY9" fmla="*/ 1528851 h 1528851"/>
              <a:gd name="connsiteX10" fmla="*/ 1066183 w 3246175"/>
              <a:gd name="connsiteY10" fmla="*/ 1329414 h 1528851"/>
              <a:gd name="connsiteX0" fmla="*/ 1066183 w 3246175"/>
              <a:gd name="connsiteY0" fmla="*/ 1329414 h 1528851"/>
              <a:gd name="connsiteX1" fmla="*/ 763881 w 3246175"/>
              <a:gd name="connsiteY1" fmla="*/ 1125127 h 1528851"/>
              <a:gd name="connsiteX2" fmla="*/ 398874 w 3246175"/>
              <a:gd name="connsiteY2" fmla="*/ 854194 h 1528851"/>
              <a:gd name="connsiteX3" fmla="*/ 0 w 3246175"/>
              <a:gd name="connsiteY3" fmla="*/ 684861 h 1528851"/>
              <a:gd name="connsiteX4" fmla="*/ 199436 w 3246175"/>
              <a:gd name="connsiteY4" fmla="*/ 515527 h 1528851"/>
              <a:gd name="connsiteX5" fmla="*/ 116652 w 3246175"/>
              <a:gd name="connsiteY5" fmla="*/ 308564 h 1528851"/>
              <a:gd name="connsiteX6" fmla="*/ 368770 w 3246175"/>
              <a:gd name="connsiteY6" fmla="*/ 116653 h 1528851"/>
              <a:gd name="connsiteX7" fmla="*/ 470369 w 3246175"/>
              <a:gd name="connsiteY7" fmla="*/ 0 h 1528851"/>
              <a:gd name="connsiteX8" fmla="*/ 2280355 w 3246175"/>
              <a:gd name="connsiteY8" fmla="*/ 146757 h 1528851"/>
              <a:gd name="connsiteX9" fmla="*/ 3246175 w 3246175"/>
              <a:gd name="connsiteY9" fmla="*/ 859133 h 1528851"/>
              <a:gd name="connsiteX10" fmla="*/ 1283142 w 3246175"/>
              <a:gd name="connsiteY10" fmla="*/ 1528851 h 1528851"/>
              <a:gd name="connsiteX11" fmla="*/ 1066183 w 3246175"/>
              <a:gd name="connsiteY11" fmla="*/ 1329414 h 1528851"/>
              <a:gd name="connsiteX0" fmla="*/ 1066183 w 3246175"/>
              <a:gd name="connsiteY0" fmla="*/ 1329414 h 1528851"/>
              <a:gd name="connsiteX1" fmla="*/ 278459 w 3246175"/>
              <a:gd name="connsiteY1" fmla="*/ 985898 h 1528851"/>
              <a:gd name="connsiteX2" fmla="*/ 398874 w 3246175"/>
              <a:gd name="connsiteY2" fmla="*/ 854194 h 1528851"/>
              <a:gd name="connsiteX3" fmla="*/ 0 w 3246175"/>
              <a:gd name="connsiteY3" fmla="*/ 684861 h 1528851"/>
              <a:gd name="connsiteX4" fmla="*/ 199436 w 3246175"/>
              <a:gd name="connsiteY4" fmla="*/ 515527 h 1528851"/>
              <a:gd name="connsiteX5" fmla="*/ 116652 w 3246175"/>
              <a:gd name="connsiteY5" fmla="*/ 308564 h 1528851"/>
              <a:gd name="connsiteX6" fmla="*/ 368770 w 3246175"/>
              <a:gd name="connsiteY6" fmla="*/ 116653 h 1528851"/>
              <a:gd name="connsiteX7" fmla="*/ 470369 w 3246175"/>
              <a:gd name="connsiteY7" fmla="*/ 0 h 1528851"/>
              <a:gd name="connsiteX8" fmla="*/ 2280355 w 3246175"/>
              <a:gd name="connsiteY8" fmla="*/ 146757 h 1528851"/>
              <a:gd name="connsiteX9" fmla="*/ 3246175 w 3246175"/>
              <a:gd name="connsiteY9" fmla="*/ 859133 h 1528851"/>
              <a:gd name="connsiteX10" fmla="*/ 1283142 w 3246175"/>
              <a:gd name="connsiteY10" fmla="*/ 1528851 h 1528851"/>
              <a:gd name="connsiteX11" fmla="*/ 1066183 w 3246175"/>
              <a:gd name="connsiteY11" fmla="*/ 1329414 h 1528851"/>
              <a:gd name="connsiteX0" fmla="*/ 1066183 w 3246175"/>
              <a:gd name="connsiteY0" fmla="*/ 1329414 h 1528851"/>
              <a:gd name="connsiteX1" fmla="*/ 786459 w 3246175"/>
              <a:gd name="connsiteY1" fmla="*/ 121543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99436 w 3246175"/>
              <a:gd name="connsiteY5" fmla="*/ 515527 h 1528851"/>
              <a:gd name="connsiteX6" fmla="*/ 116652 w 3246175"/>
              <a:gd name="connsiteY6" fmla="*/ 308564 h 1528851"/>
              <a:gd name="connsiteX7" fmla="*/ 368770 w 3246175"/>
              <a:gd name="connsiteY7" fmla="*/ 116653 h 1528851"/>
              <a:gd name="connsiteX8" fmla="*/ 470369 w 3246175"/>
              <a:gd name="connsiteY8" fmla="*/ 0 h 1528851"/>
              <a:gd name="connsiteX9" fmla="*/ 2280355 w 3246175"/>
              <a:gd name="connsiteY9" fmla="*/ 146757 h 1528851"/>
              <a:gd name="connsiteX10" fmla="*/ 3246175 w 3246175"/>
              <a:gd name="connsiteY10" fmla="*/ 859133 h 1528851"/>
              <a:gd name="connsiteX11" fmla="*/ 1283142 w 3246175"/>
              <a:gd name="connsiteY11" fmla="*/ 1528851 h 1528851"/>
              <a:gd name="connsiteX12" fmla="*/ 1066183 w 3246175"/>
              <a:gd name="connsiteY12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99436 w 3246175"/>
              <a:gd name="connsiteY5" fmla="*/ 515527 h 1528851"/>
              <a:gd name="connsiteX6" fmla="*/ 116652 w 3246175"/>
              <a:gd name="connsiteY6" fmla="*/ 308564 h 1528851"/>
              <a:gd name="connsiteX7" fmla="*/ 368770 w 3246175"/>
              <a:gd name="connsiteY7" fmla="*/ 116653 h 1528851"/>
              <a:gd name="connsiteX8" fmla="*/ 470369 w 3246175"/>
              <a:gd name="connsiteY8" fmla="*/ 0 h 1528851"/>
              <a:gd name="connsiteX9" fmla="*/ 2280355 w 3246175"/>
              <a:gd name="connsiteY9" fmla="*/ 146757 h 1528851"/>
              <a:gd name="connsiteX10" fmla="*/ 3246175 w 3246175"/>
              <a:gd name="connsiteY10" fmla="*/ 859133 h 1528851"/>
              <a:gd name="connsiteX11" fmla="*/ 1283142 w 3246175"/>
              <a:gd name="connsiteY11" fmla="*/ 1528851 h 1528851"/>
              <a:gd name="connsiteX12" fmla="*/ 1066183 w 3246175"/>
              <a:gd name="connsiteY12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99436 w 3246175"/>
              <a:gd name="connsiteY5" fmla="*/ 515527 h 1528851"/>
              <a:gd name="connsiteX6" fmla="*/ 116652 w 3246175"/>
              <a:gd name="connsiteY6" fmla="*/ 308564 h 1528851"/>
              <a:gd name="connsiteX7" fmla="*/ 368770 w 3246175"/>
              <a:gd name="connsiteY7" fmla="*/ 116653 h 1528851"/>
              <a:gd name="connsiteX8" fmla="*/ 417689 w 3246175"/>
              <a:gd name="connsiteY8" fmla="*/ 63972 h 1528851"/>
              <a:gd name="connsiteX9" fmla="*/ 470369 w 3246175"/>
              <a:gd name="connsiteY9" fmla="*/ 0 h 1528851"/>
              <a:gd name="connsiteX10" fmla="*/ 2280355 w 3246175"/>
              <a:gd name="connsiteY10" fmla="*/ 146757 h 1528851"/>
              <a:gd name="connsiteX11" fmla="*/ 3246175 w 3246175"/>
              <a:gd name="connsiteY11" fmla="*/ 859133 h 1528851"/>
              <a:gd name="connsiteX12" fmla="*/ 1283142 w 3246175"/>
              <a:gd name="connsiteY12" fmla="*/ 1528851 h 1528851"/>
              <a:gd name="connsiteX13" fmla="*/ 1066183 w 3246175"/>
              <a:gd name="connsiteY1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99436 w 3246175"/>
              <a:gd name="connsiteY5" fmla="*/ 515527 h 1528851"/>
              <a:gd name="connsiteX6" fmla="*/ 116652 w 3246175"/>
              <a:gd name="connsiteY6" fmla="*/ 308564 h 1528851"/>
              <a:gd name="connsiteX7" fmla="*/ 368770 w 3246175"/>
              <a:gd name="connsiteY7" fmla="*/ 116653 h 1528851"/>
              <a:gd name="connsiteX8" fmla="*/ 470370 w 3246175"/>
              <a:gd name="connsiteY8" fmla="*/ 52683 h 1528851"/>
              <a:gd name="connsiteX9" fmla="*/ 470369 w 3246175"/>
              <a:gd name="connsiteY9" fmla="*/ 0 h 1528851"/>
              <a:gd name="connsiteX10" fmla="*/ 2280355 w 3246175"/>
              <a:gd name="connsiteY10" fmla="*/ 146757 h 1528851"/>
              <a:gd name="connsiteX11" fmla="*/ 3246175 w 3246175"/>
              <a:gd name="connsiteY11" fmla="*/ 859133 h 1528851"/>
              <a:gd name="connsiteX12" fmla="*/ 1283142 w 3246175"/>
              <a:gd name="connsiteY12" fmla="*/ 1528851 h 1528851"/>
              <a:gd name="connsiteX13" fmla="*/ 1066183 w 3246175"/>
              <a:gd name="connsiteY1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99436 w 3246175"/>
              <a:gd name="connsiteY5" fmla="*/ 515527 h 1528851"/>
              <a:gd name="connsiteX6" fmla="*/ 116652 w 3246175"/>
              <a:gd name="connsiteY6" fmla="*/ 308564 h 1528851"/>
              <a:gd name="connsiteX7" fmla="*/ 368770 w 3246175"/>
              <a:gd name="connsiteY7" fmla="*/ 116653 h 1528851"/>
              <a:gd name="connsiteX8" fmla="*/ 406400 w 3246175"/>
              <a:gd name="connsiteY8" fmla="*/ 94075 h 1528851"/>
              <a:gd name="connsiteX9" fmla="*/ 470370 w 3246175"/>
              <a:gd name="connsiteY9" fmla="*/ 52683 h 1528851"/>
              <a:gd name="connsiteX10" fmla="*/ 470369 w 3246175"/>
              <a:gd name="connsiteY10" fmla="*/ 0 h 1528851"/>
              <a:gd name="connsiteX11" fmla="*/ 2280355 w 3246175"/>
              <a:gd name="connsiteY11" fmla="*/ 146757 h 1528851"/>
              <a:gd name="connsiteX12" fmla="*/ 3246175 w 3246175"/>
              <a:gd name="connsiteY12" fmla="*/ 859133 h 1528851"/>
              <a:gd name="connsiteX13" fmla="*/ 1283142 w 3246175"/>
              <a:gd name="connsiteY13" fmla="*/ 1528851 h 1528851"/>
              <a:gd name="connsiteX14" fmla="*/ 1066183 w 3246175"/>
              <a:gd name="connsiteY14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99436 w 3246175"/>
              <a:gd name="connsiteY5" fmla="*/ 515527 h 1528851"/>
              <a:gd name="connsiteX6" fmla="*/ 116652 w 3246175"/>
              <a:gd name="connsiteY6" fmla="*/ 308564 h 1528851"/>
              <a:gd name="connsiteX7" fmla="*/ 368770 w 3246175"/>
              <a:gd name="connsiteY7" fmla="*/ 116653 h 1528851"/>
              <a:gd name="connsiteX8" fmla="*/ 477896 w 3246175"/>
              <a:gd name="connsiteY8" fmla="*/ 127942 h 1528851"/>
              <a:gd name="connsiteX9" fmla="*/ 470370 w 3246175"/>
              <a:gd name="connsiteY9" fmla="*/ 52683 h 1528851"/>
              <a:gd name="connsiteX10" fmla="*/ 470369 w 3246175"/>
              <a:gd name="connsiteY10" fmla="*/ 0 h 1528851"/>
              <a:gd name="connsiteX11" fmla="*/ 2280355 w 3246175"/>
              <a:gd name="connsiteY11" fmla="*/ 146757 h 1528851"/>
              <a:gd name="connsiteX12" fmla="*/ 3246175 w 3246175"/>
              <a:gd name="connsiteY12" fmla="*/ 859133 h 1528851"/>
              <a:gd name="connsiteX13" fmla="*/ 1283142 w 3246175"/>
              <a:gd name="connsiteY13" fmla="*/ 1528851 h 1528851"/>
              <a:gd name="connsiteX14" fmla="*/ 1066183 w 3246175"/>
              <a:gd name="connsiteY14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109126 w 3246175"/>
              <a:gd name="connsiteY5" fmla="*/ 587023 h 1528851"/>
              <a:gd name="connsiteX6" fmla="*/ 199436 w 3246175"/>
              <a:gd name="connsiteY6" fmla="*/ 515527 h 1528851"/>
              <a:gd name="connsiteX7" fmla="*/ 116652 w 3246175"/>
              <a:gd name="connsiteY7" fmla="*/ 308564 h 1528851"/>
              <a:gd name="connsiteX8" fmla="*/ 368770 w 3246175"/>
              <a:gd name="connsiteY8" fmla="*/ 116653 h 1528851"/>
              <a:gd name="connsiteX9" fmla="*/ 477896 w 3246175"/>
              <a:gd name="connsiteY9" fmla="*/ 127942 h 1528851"/>
              <a:gd name="connsiteX10" fmla="*/ 470370 w 3246175"/>
              <a:gd name="connsiteY10" fmla="*/ 52683 h 1528851"/>
              <a:gd name="connsiteX11" fmla="*/ 470369 w 3246175"/>
              <a:gd name="connsiteY11" fmla="*/ 0 h 1528851"/>
              <a:gd name="connsiteX12" fmla="*/ 2280355 w 3246175"/>
              <a:gd name="connsiteY12" fmla="*/ 146757 h 1528851"/>
              <a:gd name="connsiteX13" fmla="*/ 3246175 w 3246175"/>
              <a:gd name="connsiteY13" fmla="*/ 859133 h 1528851"/>
              <a:gd name="connsiteX14" fmla="*/ 1283142 w 3246175"/>
              <a:gd name="connsiteY14" fmla="*/ 1528851 h 1528851"/>
              <a:gd name="connsiteX15" fmla="*/ 1066183 w 3246175"/>
              <a:gd name="connsiteY15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0 w 3246175"/>
              <a:gd name="connsiteY4" fmla="*/ 684861 h 1528851"/>
              <a:gd name="connsiteX5" fmla="*/ 79022 w 3246175"/>
              <a:gd name="connsiteY5" fmla="*/ 568209 h 1528851"/>
              <a:gd name="connsiteX6" fmla="*/ 199436 w 3246175"/>
              <a:gd name="connsiteY6" fmla="*/ 515527 h 1528851"/>
              <a:gd name="connsiteX7" fmla="*/ 116652 w 3246175"/>
              <a:gd name="connsiteY7" fmla="*/ 308564 h 1528851"/>
              <a:gd name="connsiteX8" fmla="*/ 368770 w 3246175"/>
              <a:gd name="connsiteY8" fmla="*/ 116653 h 1528851"/>
              <a:gd name="connsiteX9" fmla="*/ 477896 w 3246175"/>
              <a:gd name="connsiteY9" fmla="*/ 127942 h 1528851"/>
              <a:gd name="connsiteX10" fmla="*/ 470370 w 3246175"/>
              <a:gd name="connsiteY10" fmla="*/ 52683 h 1528851"/>
              <a:gd name="connsiteX11" fmla="*/ 470369 w 3246175"/>
              <a:gd name="connsiteY11" fmla="*/ 0 h 1528851"/>
              <a:gd name="connsiteX12" fmla="*/ 2280355 w 3246175"/>
              <a:gd name="connsiteY12" fmla="*/ 146757 h 1528851"/>
              <a:gd name="connsiteX13" fmla="*/ 3246175 w 3246175"/>
              <a:gd name="connsiteY13" fmla="*/ 859133 h 1528851"/>
              <a:gd name="connsiteX14" fmla="*/ 1283142 w 3246175"/>
              <a:gd name="connsiteY14" fmla="*/ 1528851 h 1528851"/>
              <a:gd name="connsiteX15" fmla="*/ 1066183 w 3246175"/>
              <a:gd name="connsiteY15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158044 w 3246175"/>
              <a:gd name="connsiteY4" fmla="*/ 745068 h 1528851"/>
              <a:gd name="connsiteX5" fmla="*/ 0 w 3246175"/>
              <a:gd name="connsiteY5" fmla="*/ 684861 h 1528851"/>
              <a:gd name="connsiteX6" fmla="*/ 79022 w 3246175"/>
              <a:gd name="connsiteY6" fmla="*/ 568209 h 1528851"/>
              <a:gd name="connsiteX7" fmla="*/ 199436 w 3246175"/>
              <a:gd name="connsiteY7" fmla="*/ 515527 h 1528851"/>
              <a:gd name="connsiteX8" fmla="*/ 116652 w 3246175"/>
              <a:gd name="connsiteY8" fmla="*/ 308564 h 1528851"/>
              <a:gd name="connsiteX9" fmla="*/ 368770 w 3246175"/>
              <a:gd name="connsiteY9" fmla="*/ 116653 h 1528851"/>
              <a:gd name="connsiteX10" fmla="*/ 477896 w 3246175"/>
              <a:gd name="connsiteY10" fmla="*/ 127942 h 1528851"/>
              <a:gd name="connsiteX11" fmla="*/ 470370 w 3246175"/>
              <a:gd name="connsiteY11" fmla="*/ 52683 h 1528851"/>
              <a:gd name="connsiteX12" fmla="*/ 470369 w 3246175"/>
              <a:gd name="connsiteY12" fmla="*/ 0 h 1528851"/>
              <a:gd name="connsiteX13" fmla="*/ 2280355 w 3246175"/>
              <a:gd name="connsiteY13" fmla="*/ 146757 h 1528851"/>
              <a:gd name="connsiteX14" fmla="*/ 3246175 w 3246175"/>
              <a:gd name="connsiteY14" fmla="*/ 859133 h 1528851"/>
              <a:gd name="connsiteX15" fmla="*/ 1283142 w 3246175"/>
              <a:gd name="connsiteY15" fmla="*/ 1528851 h 1528851"/>
              <a:gd name="connsiteX16" fmla="*/ 1066183 w 3246175"/>
              <a:gd name="connsiteY16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98874 w 3246175"/>
              <a:gd name="connsiteY3" fmla="*/ 854194 h 1528851"/>
              <a:gd name="connsiteX4" fmla="*/ 75259 w 3246175"/>
              <a:gd name="connsiteY4" fmla="*/ 782698 h 1528851"/>
              <a:gd name="connsiteX5" fmla="*/ 0 w 3246175"/>
              <a:gd name="connsiteY5" fmla="*/ 684861 h 1528851"/>
              <a:gd name="connsiteX6" fmla="*/ 79022 w 3246175"/>
              <a:gd name="connsiteY6" fmla="*/ 568209 h 1528851"/>
              <a:gd name="connsiteX7" fmla="*/ 199436 w 3246175"/>
              <a:gd name="connsiteY7" fmla="*/ 515527 h 1528851"/>
              <a:gd name="connsiteX8" fmla="*/ 116652 w 3246175"/>
              <a:gd name="connsiteY8" fmla="*/ 308564 h 1528851"/>
              <a:gd name="connsiteX9" fmla="*/ 368770 w 3246175"/>
              <a:gd name="connsiteY9" fmla="*/ 116653 h 1528851"/>
              <a:gd name="connsiteX10" fmla="*/ 477896 w 3246175"/>
              <a:gd name="connsiteY10" fmla="*/ 127942 h 1528851"/>
              <a:gd name="connsiteX11" fmla="*/ 470370 w 3246175"/>
              <a:gd name="connsiteY11" fmla="*/ 52683 h 1528851"/>
              <a:gd name="connsiteX12" fmla="*/ 470369 w 3246175"/>
              <a:gd name="connsiteY12" fmla="*/ 0 h 1528851"/>
              <a:gd name="connsiteX13" fmla="*/ 2280355 w 3246175"/>
              <a:gd name="connsiteY13" fmla="*/ 146757 h 1528851"/>
              <a:gd name="connsiteX14" fmla="*/ 3246175 w 3246175"/>
              <a:gd name="connsiteY14" fmla="*/ 859133 h 1528851"/>
              <a:gd name="connsiteX15" fmla="*/ 1283142 w 3246175"/>
              <a:gd name="connsiteY15" fmla="*/ 1528851 h 1528851"/>
              <a:gd name="connsiteX16" fmla="*/ 1066183 w 3246175"/>
              <a:gd name="connsiteY16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42430 w 3246175"/>
              <a:gd name="connsiteY3" fmla="*/ 910638 h 1528851"/>
              <a:gd name="connsiteX4" fmla="*/ 398874 w 3246175"/>
              <a:gd name="connsiteY4" fmla="*/ 854194 h 1528851"/>
              <a:gd name="connsiteX5" fmla="*/ 75259 w 3246175"/>
              <a:gd name="connsiteY5" fmla="*/ 782698 h 1528851"/>
              <a:gd name="connsiteX6" fmla="*/ 0 w 3246175"/>
              <a:gd name="connsiteY6" fmla="*/ 684861 h 1528851"/>
              <a:gd name="connsiteX7" fmla="*/ 79022 w 3246175"/>
              <a:gd name="connsiteY7" fmla="*/ 568209 h 1528851"/>
              <a:gd name="connsiteX8" fmla="*/ 199436 w 3246175"/>
              <a:gd name="connsiteY8" fmla="*/ 515527 h 1528851"/>
              <a:gd name="connsiteX9" fmla="*/ 116652 w 3246175"/>
              <a:gd name="connsiteY9" fmla="*/ 308564 h 1528851"/>
              <a:gd name="connsiteX10" fmla="*/ 368770 w 3246175"/>
              <a:gd name="connsiteY10" fmla="*/ 116653 h 1528851"/>
              <a:gd name="connsiteX11" fmla="*/ 477896 w 3246175"/>
              <a:gd name="connsiteY11" fmla="*/ 127942 h 1528851"/>
              <a:gd name="connsiteX12" fmla="*/ 470370 w 3246175"/>
              <a:gd name="connsiteY12" fmla="*/ 52683 h 1528851"/>
              <a:gd name="connsiteX13" fmla="*/ 470369 w 3246175"/>
              <a:gd name="connsiteY13" fmla="*/ 0 h 1528851"/>
              <a:gd name="connsiteX14" fmla="*/ 2280355 w 3246175"/>
              <a:gd name="connsiteY14" fmla="*/ 146757 h 1528851"/>
              <a:gd name="connsiteX15" fmla="*/ 3246175 w 3246175"/>
              <a:gd name="connsiteY15" fmla="*/ 859133 h 1528851"/>
              <a:gd name="connsiteX16" fmla="*/ 1283142 w 3246175"/>
              <a:gd name="connsiteY16" fmla="*/ 1528851 h 1528851"/>
              <a:gd name="connsiteX17" fmla="*/ 1066183 w 3246175"/>
              <a:gd name="connsiteY17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440267 w 3246175"/>
              <a:gd name="connsiteY3" fmla="*/ 948268 h 1528851"/>
              <a:gd name="connsiteX4" fmla="*/ 398874 w 3246175"/>
              <a:gd name="connsiteY4" fmla="*/ 854194 h 1528851"/>
              <a:gd name="connsiteX5" fmla="*/ 75259 w 3246175"/>
              <a:gd name="connsiteY5" fmla="*/ 782698 h 1528851"/>
              <a:gd name="connsiteX6" fmla="*/ 0 w 3246175"/>
              <a:gd name="connsiteY6" fmla="*/ 684861 h 1528851"/>
              <a:gd name="connsiteX7" fmla="*/ 79022 w 3246175"/>
              <a:gd name="connsiteY7" fmla="*/ 568209 h 1528851"/>
              <a:gd name="connsiteX8" fmla="*/ 199436 w 3246175"/>
              <a:gd name="connsiteY8" fmla="*/ 515527 h 1528851"/>
              <a:gd name="connsiteX9" fmla="*/ 116652 w 3246175"/>
              <a:gd name="connsiteY9" fmla="*/ 308564 h 1528851"/>
              <a:gd name="connsiteX10" fmla="*/ 368770 w 3246175"/>
              <a:gd name="connsiteY10" fmla="*/ 116653 h 1528851"/>
              <a:gd name="connsiteX11" fmla="*/ 477896 w 3246175"/>
              <a:gd name="connsiteY11" fmla="*/ 127942 h 1528851"/>
              <a:gd name="connsiteX12" fmla="*/ 470370 w 3246175"/>
              <a:gd name="connsiteY12" fmla="*/ 52683 h 1528851"/>
              <a:gd name="connsiteX13" fmla="*/ 470369 w 3246175"/>
              <a:gd name="connsiteY13" fmla="*/ 0 h 1528851"/>
              <a:gd name="connsiteX14" fmla="*/ 2280355 w 3246175"/>
              <a:gd name="connsiteY14" fmla="*/ 146757 h 1528851"/>
              <a:gd name="connsiteX15" fmla="*/ 3246175 w 3246175"/>
              <a:gd name="connsiteY15" fmla="*/ 859133 h 1528851"/>
              <a:gd name="connsiteX16" fmla="*/ 1283142 w 3246175"/>
              <a:gd name="connsiteY16" fmla="*/ 1528851 h 1528851"/>
              <a:gd name="connsiteX17" fmla="*/ 1066183 w 3246175"/>
              <a:gd name="connsiteY17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338667 w 3246175"/>
              <a:gd name="connsiteY3" fmla="*/ 967083 h 1528851"/>
              <a:gd name="connsiteX4" fmla="*/ 440267 w 3246175"/>
              <a:gd name="connsiteY4" fmla="*/ 948268 h 1528851"/>
              <a:gd name="connsiteX5" fmla="*/ 398874 w 3246175"/>
              <a:gd name="connsiteY5" fmla="*/ 854194 h 1528851"/>
              <a:gd name="connsiteX6" fmla="*/ 75259 w 3246175"/>
              <a:gd name="connsiteY6" fmla="*/ 782698 h 1528851"/>
              <a:gd name="connsiteX7" fmla="*/ 0 w 3246175"/>
              <a:gd name="connsiteY7" fmla="*/ 684861 h 1528851"/>
              <a:gd name="connsiteX8" fmla="*/ 79022 w 3246175"/>
              <a:gd name="connsiteY8" fmla="*/ 568209 h 1528851"/>
              <a:gd name="connsiteX9" fmla="*/ 199436 w 3246175"/>
              <a:gd name="connsiteY9" fmla="*/ 515527 h 1528851"/>
              <a:gd name="connsiteX10" fmla="*/ 116652 w 3246175"/>
              <a:gd name="connsiteY10" fmla="*/ 308564 h 1528851"/>
              <a:gd name="connsiteX11" fmla="*/ 368770 w 3246175"/>
              <a:gd name="connsiteY11" fmla="*/ 116653 h 1528851"/>
              <a:gd name="connsiteX12" fmla="*/ 477896 w 3246175"/>
              <a:gd name="connsiteY12" fmla="*/ 127942 h 1528851"/>
              <a:gd name="connsiteX13" fmla="*/ 470370 w 3246175"/>
              <a:gd name="connsiteY13" fmla="*/ 52683 h 1528851"/>
              <a:gd name="connsiteX14" fmla="*/ 470369 w 3246175"/>
              <a:gd name="connsiteY14" fmla="*/ 0 h 1528851"/>
              <a:gd name="connsiteX15" fmla="*/ 2280355 w 3246175"/>
              <a:gd name="connsiteY15" fmla="*/ 146757 h 1528851"/>
              <a:gd name="connsiteX16" fmla="*/ 3246175 w 3246175"/>
              <a:gd name="connsiteY16" fmla="*/ 859133 h 1528851"/>
              <a:gd name="connsiteX17" fmla="*/ 1283142 w 3246175"/>
              <a:gd name="connsiteY17" fmla="*/ 1528851 h 1528851"/>
              <a:gd name="connsiteX18" fmla="*/ 1066183 w 3246175"/>
              <a:gd name="connsiteY18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278459 w 3246175"/>
              <a:gd name="connsiteY2" fmla="*/ 985898 h 1528851"/>
              <a:gd name="connsiteX3" fmla="*/ 410163 w 3246175"/>
              <a:gd name="connsiteY3" fmla="*/ 1000949 h 1528851"/>
              <a:gd name="connsiteX4" fmla="*/ 440267 w 3246175"/>
              <a:gd name="connsiteY4" fmla="*/ 948268 h 1528851"/>
              <a:gd name="connsiteX5" fmla="*/ 398874 w 3246175"/>
              <a:gd name="connsiteY5" fmla="*/ 854194 h 1528851"/>
              <a:gd name="connsiteX6" fmla="*/ 75259 w 3246175"/>
              <a:gd name="connsiteY6" fmla="*/ 782698 h 1528851"/>
              <a:gd name="connsiteX7" fmla="*/ 0 w 3246175"/>
              <a:gd name="connsiteY7" fmla="*/ 684861 h 1528851"/>
              <a:gd name="connsiteX8" fmla="*/ 79022 w 3246175"/>
              <a:gd name="connsiteY8" fmla="*/ 568209 h 1528851"/>
              <a:gd name="connsiteX9" fmla="*/ 199436 w 3246175"/>
              <a:gd name="connsiteY9" fmla="*/ 515527 h 1528851"/>
              <a:gd name="connsiteX10" fmla="*/ 116652 w 3246175"/>
              <a:gd name="connsiteY10" fmla="*/ 308564 h 1528851"/>
              <a:gd name="connsiteX11" fmla="*/ 368770 w 3246175"/>
              <a:gd name="connsiteY11" fmla="*/ 116653 h 1528851"/>
              <a:gd name="connsiteX12" fmla="*/ 477896 w 3246175"/>
              <a:gd name="connsiteY12" fmla="*/ 127942 h 1528851"/>
              <a:gd name="connsiteX13" fmla="*/ 470370 w 3246175"/>
              <a:gd name="connsiteY13" fmla="*/ 52683 h 1528851"/>
              <a:gd name="connsiteX14" fmla="*/ 470369 w 3246175"/>
              <a:gd name="connsiteY14" fmla="*/ 0 h 1528851"/>
              <a:gd name="connsiteX15" fmla="*/ 2280355 w 3246175"/>
              <a:gd name="connsiteY15" fmla="*/ 146757 h 1528851"/>
              <a:gd name="connsiteX16" fmla="*/ 3246175 w 3246175"/>
              <a:gd name="connsiteY16" fmla="*/ 859133 h 1528851"/>
              <a:gd name="connsiteX17" fmla="*/ 1283142 w 3246175"/>
              <a:gd name="connsiteY17" fmla="*/ 1528851 h 1528851"/>
              <a:gd name="connsiteX18" fmla="*/ 1066183 w 3246175"/>
              <a:gd name="connsiteY18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28978 w 3246175"/>
              <a:gd name="connsiteY2" fmla="*/ 1064920 h 1528851"/>
              <a:gd name="connsiteX3" fmla="*/ 278459 w 3246175"/>
              <a:gd name="connsiteY3" fmla="*/ 985898 h 1528851"/>
              <a:gd name="connsiteX4" fmla="*/ 410163 w 3246175"/>
              <a:gd name="connsiteY4" fmla="*/ 1000949 h 1528851"/>
              <a:gd name="connsiteX5" fmla="*/ 440267 w 3246175"/>
              <a:gd name="connsiteY5" fmla="*/ 948268 h 1528851"/>
              <a:gd name="connsiteX6" fmla="*/ 398874 w 3246175"/>
              <a:gd name="connsiteY6" fmla="*/ 854194 h 1528851"/>
              <a:gd name="connsiteX7" fmla="*/ 75259 w 3246175"/>
              <a:gd name="connsiteY7" fmla="*/ 782698 h 1528851"/>
              <a:gd name="connsiteX8" fmla="*/ 0 w 3246175"/>
              <a:gd name="connsiteY8" fmla="*/ 684861 h 1528851"/>
              <a:gd name="connsiteX9" fmla="*/ 79022 w 3246175"/>
              <a:gd name="connsiteY9" fmla="*/ 568209 h 1528851"/>
              <a:gd name="connsiteX10" fmla="*/ 199436 w 3246175"/>
              <a:gd name="connsiteY10" fmla="*/ 515527 h 1528851"/>
              <a:gd name="connsiteX11" fmla="*/ 116652 w 3246175"/>
              <a:gd name="connsiteY11" fmla="*/ 308564 h 1528851"/>
              <a:gd name="connsiteX12" fmla="*/ 368770 w 3246175"/>
              <a:gd name="connsiteY12" fmla="*/ 116653 h 1528851"/>
              <a:gd name="connsiteX13" fmla="*/ 477896 w 3246175"/>
              <a:gd name="connsiteY13" fmla="*/ 127942 h 1528851"/>
              <a:gd name="connsiteX14" fmla="*/ 470370 w 3246175"/>
              <a:gd name="connsiteY14" fmla="*/ 52683 h 1528851"/>
              <a:gd name="connsiteX15" fmla="*/ 470369 w 3246175"/>
              <a:gd name="connsiteY15" fmla="*/ 0 h 1528851"/>
              <a:gd name="connsiteX16" fmla="*/ 2280355 w 3246175"/>
              <a:gd name="connsiteY16" fmla="*/ 146757 h 1528851"/>
              <a:gd name="connsiteX17" fmla="*/ 3246175 w 3246175"/>
              <a:gd name="connsiteY17" fmla="*/ 859133 h 1528851"/>
              <a:gd name="connsiteX18" fmla="*/ 1283142 w 3246175"/>
              <a:gd name="connsiteY18" fmla="*/ 1528851 h 1528851"/>
              <a:gd name="connsiteX19" fmla="*/ 1066183 w 3246175"/>
              <a:gd name="connsiteY19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368770 w 3246175"/>
              <a:gd name="connsiteY2" fmla="*/ 1034816 h 1528851"/>
              <a:gd name="connsiteX3" fmla="*/ 278459 w 3246175"/>
              <a:gd name="connsiteY3" fmla="*/ 985898 h 1528851"/>
              <a:gd name="connsiteX4" fmla="*/ 410163 w 3246175"/>
              <a:gd name="connsiteY4" fmla="*/ 1000949 h 1528851"/>
              <a:gd name="connsiteX5" fmla="*/ 440267 w 3246175"/>
              <a:gd name="connsiteY5" fmla="*/ 948268 h 1528851"/>
              <a:gd name="connsiteX6" fmla="*/ 398874 w 3246175"/>
              <a:gd name="connsiteY6" fmla="*/ 854194 h 1528851"/>
              <a:gd name="connsiteX7" fmla="*/ 75259 w 3246175"/>
              <a:gd name="connsiteY7" fmla="*/ 782698 h 1528851"/>
              <a:gd name="connsiteX8" fmla="*/ 0 w 3246175"/>
              <a:gd name="connsiteY8" fmla="*/ 684861 h 1528851"/>
              <a:gd name="connsiteX9" fmla="*/ 79022 w 3246175"/>
              <a:gd name="connsiteY9" fmla="*/ 568209 h 1528851"/>
              <a:gd name="connsiteX10" fmla="*/ 199436 w 3246175"/>
              <a:gd name="connsiteY10" fmla="*/ 515527 h 1528851"/>
              <a:gd name="connsiteX11" fmla="*/ 116652 w 3246175"/>
              <a:gd name="connsiteY11" fmla="*/ 308564 h 1528851"/>
              <a:gd name="connsiteX12" fmla="*/ 368770 w 3246175"/>
              <a:gd name="connsiteY12" fmla="*/ 116653 h 1528851"/>
              <a:gd name="connsiteX13" fmla="*/ 477896 w 3246175"/>
              <a:gd name="connsiteY13" fmla="*/ 127942 h 1528851"/>
              <a:gd name="connsiteX14" fmla="*/ 470370 w 3246175"/>
              <a:gd name="connsiteY14" fmla="*/ 52683 h 1528851"/>
              <a:gd name="connsiteX15" fmla="*/ 470369 w 3246175"/>
              <a:gd name="connsiteY15" fmla="*/ 0 h 1528851"/>
              <a:gd name="connsiteX16" fmla="*/ 2280355 w 3246175"/>
              <a:gd name="connsiteY16" fmla="*/ 146757 h 1528851"/>
              <a:gd name="connsiteX17" fmla="*/ 3246175 w 3246175"/>
              <a:gd name="connsiteY17" fmla="*/ 859133 h 1528851"/>
              <a:gd name="connsiteX18" fmla="*/ 1283142 w 3246175"/>
              <a:gd name="connsiteY18" fmla="*/ 1528851 h 1528851"/>
              <a:gd name="connsiteX19" fmla="*/ 1066183 w 3246175"/>
              <a:gd name="connsiteY19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545630 w 3246175"/>
              <a:gd name="connsiteY2" fmla="*/ 1110075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75259 w 3246175"/>
              <a:gd name="connsiteY8" fmla="*/ 782698 h 1528851"/>
              <a:gd name="connsiteX9" fmla="*/ 0 w 3246175"/>
              <a:gd name="connsiteY9" fmla="*/ 684861 h 1528851"/>
              <a:gd name="connsiteX10" fmla="*/ 79022 w 3246175"/>
              <a:gd name="connsiteY10" fmla="*/ 568209 h 1528851"/>
              <a:gd name="connsiteX11" fmla="*/ 199436 w 3246175"/>
              <a:gd name="connsiteY11" fmla="*/ 515527 h 1528851"/>
              <a:gd name="connsiteX12" fmla="*/ 116652 w 3246175"/>
              <a:gd name="connsiteY12" fmla="*/ 308564 h 1528851"/>
              <a:gd name="connsiteX13" fmla="*/ 368770 w 3246175"/>
              <a:gd name="connsiteY13" fmla="*/ 116653 h 1528851"/>
              <a:gd name="connsiteX14" fmla="*/ 477896 w 3246175"/>
              <a:gd name="connsiteY14" fmla="*/ 127942 h 1528851"/>
              <a:gd name="connsiteX15" fmla="*/ 470370 w 3246175"/>
              <a:gd name="connsiteY15" fmla="*/ 52683 h 1528851"/>
              <a:gd name="connsiteX16" fmla="*/ 470369 w 3246175"/>
              <a:gd name="connsiteY16" fmla="*/ 0 h 1528851"/>
              <a:gd name="connsiteX17" fmla="*/ 2280355 w 3246175"/>
              <a:gd name="connsiteY17" fmla="*/ 146757 h 1528851"/>
              <a:gd name="connsiteX18" fmla="*/ 3246175 w 3246175"/>
              <a:gd name="connsiteY18" fmla="*/ 859133 h 1528851"/>
              <a:gd name="connsiteX19" fmla="*/ 1283142 w 3246175"/>
              <a:gd name="connsiteY19" fmla="*/ 1528851 h 1528851"/>
              <a:gd name="connsiteX20" fmla="*/ 1066183 w 3246175"/>
              <a:gd name="connsiteY20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75259 w 3246175"/>
              <a:gd name="connsiteY8" fmla="*/ 782698 h 1528851"/>
              <a:gd name="connsiteX9" fmla="*/ 0 w 3246175"/>
              <a:gd name="connsiteY9" fmla="*/ 684861 h 1528851"/>
              <a:gd name="connsiteX10" fmla="*/ 79022 w 3246175"/>
              <a:gd name="connsiteY10" fmla="*/ 568209 h 1528851"/>
              <a:gd name="connsiteX11" fmla="*/ 199436 w 3246175"/>
              <a:gd name="connsiteY11" fmla="*/ 515527 h 1528851"/>
              <a:gd name="connsiteX12" fmla="*/ 116652 w 3246175"/>
              <a:gd name="connsiteY12" fmla="*/ 308564 h 1528851"/>
              <a:gd name="connsiteX13" fmla="*/ 368770 w 3246175"/>
              <a:gd name="connsiteY13" fmla="*/ 116653 h 1528851"/>
              <a:gd name="connsiteX14" fmla="*/ 477896 w 3246175"/>
              <a:gd name="connsiteY14" fmla="*/ 127942 h 1528851"/>
              <a:gd name="connsiteX15" fmla="*/ 470370 w 3246175"/>
              <a:gd name="connsiteY15" fmla="*/ 52683 h 1528851"/>
              <a:gd name="connsiteX16" fmla="*/ 470369 w 3246175"/>
              <a:gd name="connsiteY16" fmla="*/ 0 h 1528851"/>
              <a:gd name="connsiteX17" fmla="*/ 2280355 w 3246175"/>
              <a:gd name="connsiteY17" fmla="*/ 146757 h 1528851"/>
              <a:gd name="connsiteX18" fmla="*/ 3246175 w 3246175"/>
              <a:gd name="connsiteY18" fmla="*/ 859133 h 1528851"/>
              <a:gd name="connsiteX19" fmla="*/ 1283142 w 3246175"/>
              <a:gd name="connsiteY19" fmla="*/ 1528851 h 1528851"/>
              <a:gd name="connsiteX20" fmla="*/ 1066183 w 3246175"/>
              <a:gd name="connsiteY20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301037 w 3246175"/>
              <a:gd name="connsiteY8" fmla="*/ 827853 h 1528851"/>
              <a:gd name="connsiteX9" fmla="*/ 75259 w 3246175"/>
              <a:gd name="connsiteY9" fmla="*/ 782698 h 1528851"/>
              <a:gd name="connsiteX10" fmla="*/ 0 w 3246175"/>
              <a:gd name="connsiteY10" fmla="*/ 684861 h 1528851"/>
              <a:gd name="connsiteX11" fmla="*/ 79022 w 3246175"/>
              <a:gd name="connsiteY11" fmla="*/ 568209 h 1528851"/>
              <a:gd name="connsiteX12" fmla="*/ 199436 w 3246175"/>
              <a:gd name="connsiteY12" fmla="*/ 515527 h 1528851"/>
              <a:gd name="connsiteX13" fmla="*/ 116652 w 3246175"/>
              <a:gd name="connsiteY13" fmla="*/ 308564 h 1528851"/>
              <a:gd name="connsiteX14" fmla="*/ 368770 w 3246175"/>
              <a:gd name="connsiteY14" fmla="*/ 116653 h 1528851"/>
              <a:gd name="connsiteX15" fmla="*/ 477896 w 3246175"/>
              <a:gd name="connsiteY15" fmla="*/ 127942 h 1528851"/>
              <a:gd name="connsiteX16" fmla="*/ 470370 w 3246175"/>
              <a:gd name="connsiteY16" fmla="*/ 52683 h 1528851"/>
              <a:gd name="connsiteX17" fmla="*/ 470369 w 3246175"/>
              <a:gd name="connsiteY17" fmla="*/ 0 h 1528851"/>
              <a:gd name="connsiteX18" fmla="*/ 2280355 w 3246175"/>
              <a:gd name="connsiteY18" fmla="*/ 146757 h 1528851"/>
              <a:gd name="connsiteX19" fmla="*/ 3246175 w 3246175"/>
              <a:gd name="connsiteY19" fmla="*/ 859133 h 1528851"/>
              <a:gd name="connsiteX20" fmla="*/ 1283142 w 3246175"/>
              <a:gd name="connsiteY20" fmla="*/ 1528851 h 1528851"/>
              <a:gd name="connsiteX21" fmla="*/ 1066183 w 3246175"/>
              <a:gd name="connsiteY21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75259 w 3246175"/>
              <a:gd name="connsiteY8" fmla="*/ 782698 h 1528851"/>
              <a:gd name="connsiteX9" fmla="*/ 0 w 3246175"/>
              <a:gd name="connsiteY9" fmla="*/ 684861 h 1528851"/>
              <a:gd name="connsiteX10" fmla="*/ 79022 w 3246175"/>
              <a:gd name="connsiteY10" fmla="*/ 568209 h 1528851"/>
              <a:gd name="connsiteX11" fmla="*/ 199436 w 3246175"/>
              <a:gd name="connsiteY11" fmla="*/ 515527 h 1528851"/>
              <a:gd name="connsiteX12" fmla="*/ 116652 w 3246175"/>
              <a:gd name="connsiteY12" fmla="*/ 308564 h 1528851"/>
              <a:gd name="connsiteX13" fmla="*/ 368770 w 3246175"/>
              <a:gd name="connsiteY13" fmla="*/ 116653 h 1528851"/>
              <a:gd name="connsiteX14" fmla="*/ 477896 w 3246175"/>
              <a:gd name="connsiteY14" fmla="*/ 127942 h 1528851"/>
              <a:gd name="connsiteX15" fmla="*/ 470370 w 3246175"/>
              <a:gd name="connsiteY15" fmla="*/ 52683 h 1528851"/>
              <a:gd name="connsiteX16" fmla="*/ 470369 w 3246175"/>
              <a:gd name="connsiteY16" fmla="*/ 0 h 1528851"/>
              <a:gd name="connsiteX17" fmla="*/ 2280355 w 3246175"/>
              <a:gd name="connsiteY17" fmla="*/ 146757 h 1528851"/>
              <a:gd name="connsiteX18" fmla="*/ 3246175 w 3246175"/>
              <a:gd name="connsiteY18" fmla="*/ 859133 h 1528851"/>
              <a:gd name="connsiteX19" fmla="*/ 1283142 w 3246175"/>
              <a:gd name="connsiteY19" fmla="*/ 1528851 h 1528851"/>
              <a:gd name="connsiteX20" fmla="*/ 1066183 w 3246175"/>
              <a:gd name="connsiteY20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78459 w 3246175"/>
              <a:gd name="connsiteY8" fmla="*/ 827853 h 1528851"/>
              <a:gd name="connsiteX9" fmla="*/ 75259 w 3246175"/>
              <a:gd name="connsiteY9" fmla="*/ 782698 h 1528851"/>
              <a:gd name="connsiteX10" fmla="*/ 0 w 3246175"/>
              <a:gd name="connsiteY10" fmla="*/ 684861 h 1528851"/>
              <a:gd name="connsiteX11" fmla="*/ 79022 w 3246175"/>
              <a:gd name="connsiteY11" fmla="*/ 568209 h 1528851"/>
              <a:gd name="connsiteX12" fmla="*/ 199436 w 3246175"/>
              <a:gd name="connsiteY12" fmla="*/ 515527 h 1528851"/>
              <a:gd name="connsiteX13" fmla="*/ 116652 w 3246175"/>
              <a:gd name="connsiteY13" fmla="*/ 308564 h 1528851"/>
              <a:gd name="connsiteX14" fmla="*/ 368770 w 3246175"/>
              <a:gd name="connsiteY14" fmla="*/ 116653 h 1528851"/>
              <a:gd name="connsiteX15" fmla="*/ 477896 w 3246175"/>
              <a:gd name="connsiteY15" fmla="*/ 127942 h 1528851"/>
              <a:gd name="connsiteX16" fmla="*/ 470370 w 3246175"/>
              <a:gd name="connsiteY16" fmla="*/ 52683 h 1528851"/>
              <a:gd name="connsiteX17" fmla="*/ 470369 w 3246175"/>
              <a:gd name="connsiteY17" fmla="*/ 0 h 1528851"/>
              <a:gd name="connsiteX18" fmla="*/ 2280355 w 3246175"/>
              <a:gd name="connsiteY18" fmla="*/ 146757 h 1528851"/>
              <a:gd name="connsiteX19" fmla="*/ 3246175 w 3246175"/>
              <a:gd name="connsiteY19" fmla="*/ 859133 h 1528851"/>
              <a:gd name="connsiteX20" fmla="*/ 1283142 w 3246175"/>
              <a:gd name="connsiteY20" fmla="*/ 1528851 h 1528851"/>
              <a:gd name="connsiteX21" fmla="*/ 1066183 w 3246175"/>
              <a:gd name="connsiteY21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75259 w 3246175"/>
              <a:gd name="connsiteY9" fmla="*/ 782698 h 1528851"/>
              <a:gd name="connsiteX10" fmla="*/ 0 w 3246175"/>
              <a:gd name="connsiteY10" fmla="*/ 684861 h 1528851"/>
              <a:gd name="connsiteX11" fmla="*/ 79022 w 3246175"/>
              <a:gd name="connsiteY11" fmla="*/ 568209 h 1528851"/>
              <a:gd name="connsiteX12" fmla="*/ 199436 w 3246175"/>
              <a:gd name="connsiteY12" fmla="*/ 515527 h 1528851"/>
              <a:gd name="connsiteX13" fmla="*/ 116652 w 3246175"/>
              <a:gd name="connsiteY13" fmla="*/ 308564 h 1528851"/>
              <a:gd name="connsiteX14" fmla="*/ 368770 w 3246175"/>
              <a:gd name="connsiteY14" fmla="*/ 116653 h 1528851"/>
              <a:gd name="connsiteX15" fmla="*/ 477896 w 3246175"/>
              <a:gd name="connsiteY15" fmla="*/ 127942 h 1528851"/>
              <a:gd name="connsiteX16" fmla="*/ 470370 w 3246175"/>
              <a:gd name="connsiteY16" fmla="*/ 52683 h 1528851"/>
              <a:gd name="connsiteX17" fmla="*/ 470369 w 3246175"/>
              <a:gd name="connsiteY17" fmla="*/ 0 h 1528851"/>
              <a:gd name="connsiteX18" fmla="*/ 2280355 w 3246175"/>
              <a:gd name="connsiteY18" fmla="*/ 146757 h 1528851"/>
              <a:gd name="connsiteX19" fmla="*/ 3246175 w 3246175"/>
              <a:gd name="connsiteY19" fmla="*/ 859133 h 1528851"/>
              <a:gd name="connsiteX20" fmla="*/ 1283142 w 3246175"/>
              <a:gd name="connsiteY20" fmla="*/ 1528851 h 1528851"/>
              <a:gd name="connsiteX21" fmla="*/ 1066183 w 3246175"/>
              <a:gd name="connsiteY21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154281 w 3246175"/>
              <a:gd name="connsiteY9" fmla="*/ 778935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16652 w 3246175"/>
              <a:gd name="connsiteY14" fmla="*/ 308564 h 1528851"/>
              <a:gd name="connsiteX15" fmla="*/ 368770 w 3246175"/>
              <a:gd name="connsiteY15" fmla="*/ 116653 h 1528851"/>
              <a:gd name="connsiteX16" fmla="*/ 477896 w 3246175"/>
              <a:gd name="connsiteY16" fmla="*/ 127942 h 1528851"/>
              <a:gd name="connsiteX17" fmla="*/ 470370 w 3246175"/>
              <a:gd name="connsiteY17" fmla="*/ 52683 h 1528851"/>
              <a:gd name="connsiteX18" fmla="*/ 470369 w 3246175"/>
              <a:gd name="connsiteY18" fmla="*/ 0 h 1528851"/>
              <a:gd name="connsiteX19" fmla="*/ 2280355 w 3246175"/>
              <a:gd name="connsiteY19" fmla="*/ 146757 h 1528851"/>
              <a:gd name="connsiteX20" fmla="*/ 3246175 w 3246175"/>
              <a:gd name="connsiteY20" fmla="*/ 859133 h 1528851"/>
              <a:gd name="connsiteX21" fmla="*/ 1283142 w 3246175"/>
              <a:gd name="connsiteY21" fmla="*/ 1528851 h 1528851"/>
              <a:gd name="connsiteX22" fmla="*/ 1066183 w 3246175"/>
              <a:gd name="connsiteY22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16652 w 3246175"/>
              <a:gd name="connsiteY14" fmla="*/ 308564 h 1528851"/>
              <a:gd name="connsiteX15" fmla="*/ 368770 w 3246175"/>
              <a:gd name="connsiteY15" fmla="*/ 116653 h 1528851"/>
              <a:gd name="connsiteX16" fmla="*/ 477896 w 3246175"/>
              <a:gd name="connsiteY16" fmla="*/ 127942 h 1528851"/>
              <a:gd name="connsiteX17" fmla="*/ 470370 w 3246175"/>
              <a:gd name="connsiteY17" fmla="*/ 52683 h 1528851"/>
              <a:gd name="connsiteX18" fmla="*/ 470369 w 3246175"/>
              <a:gd name="connsiteY18" fmla="*/ 0 h 1528851"/>
              <a:gd name="connsiteX19" fmla="*/ 2280355 w 3246175"/>
              <a:gd name="connsiteY19" fmla="*/ 146757 h 1528851"/>
              <a:gd name="connsiteX20" fmla="*/ 3246175 w 3246175"/>
              <a:gd name="connsiteY20" fmla="*/ 859133 h 1528851"/>
              <a:gd name="connsiteX21" fmla="*/ 1283142 w 3246175"/>
              <a:gd name="connsiteY21" fmla="*/ 1528851 h 1528851"/>
              <a:gd name="connsiteX22" fmla="*/ 1066183 w 3246175"/>
              <a:gd name="connsiteY22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58044 w 3246175"/>
              <a:gd name="connsiteY14" fmla="*/ 391349 h 1528851"/>
              <a:gd name="connsiteX15" fmla="*/ 116652 w 3246175"/>
              <a:gd name="connsiteY15" fmla="*/ 308564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857956 w 3246175"/>
              <a:gd name="connsiteY14" fmla="*/ 282223 h 1528851"/>
              <a:gd name="connsiteX15" fmla="*/ 116652 w 3246175"/>
              <a:gd name="connsiteY15" fmla="*/ 308564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68770 w 3246175"/>
              <a:gd name="connsiteY3" fmla="*/ 1034816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16652 w 3246175"/>
              <a:gd name="connsiteY15" fmla="*/ 308564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410163 w 3246175"/>
              <a:gd name="connsiteY5" fmla="*/ 1000949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16652 w 3246175"/>
              <a:gd name="connsiteY15" fmla="*/ 308564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16652 w 3246175"/>
              <a:gd name="connsiteY15" fmla="*/ 308564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16652 w 3246175"/>
              <a:gd name="connsiteY15" fmla="*/ 308564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579496 w 3246175"/>
              <a:gd name="connsiteY15" fmla="*/ 376298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39229 w 3246175"/>
              <a:gd name="connsiteY15" fmla="*/ 263409 h 1528851"/>
              <a:gd name="connsiteX16" fmla="*/ 368770 w 3246175"/>
              <a:gd name="connsiteY16" fmla="*/ 116653 h 1528851"/>
              <a:gd name="connsiteX17" fmla="*/ 477896 w 3246175"/>
              <a:gd name="connsiteY17" fmla="*/ 127942 h 1528851"/>
              <a:gd name="connsiteX18" fmla="*/ 470370 w 3246175"/>
              <a:gd name="connsiteY18" fmla="*/ 52683 h 1528851"/>
              <a:gd name="connsiteX19" fmla="*/ 470369 w 3246175"/>
              <a:gd name="connsiteY19" fmla="*/ 0 h 1528851"/>
              <a:gd name="connsiteX20" fmla="*/ 2280355 w 3246175"/>
              <a:gd name="connsiteY20" fmla="*/ 146757 h 1528851"/>
              <a:gd name="connsiteX21" fmla="*/ 3246175 w 3246175"/>
              <a:gd name="connsiteY21" fmla="*/ 859133 h 1528851"/>
              <a:gd name="connsiteX22" fmla="*/ 1283142 w 3246175"/>
              <a:gd name="connsiteY22" fmla="*/ 1528851 h 1528851"/>
              <a:gd name="connsiteX23" fmla="*/ 1066183 w 3246175"/>
              <a:gd name="connsiteY23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65570 w 3246175"/>
              <a:gd name="connsiteY15" fmla="*/ 368772 h 1528851"/>
              <a:gd name="connsiteX16" fmla="*/ 139229 w 3246175"/>
              <a:gd name="connsiteY16" fmla="*/ 263409 h 1528851"/>
              <a:gd name="connsiteX17" fmla="*/ 368770 w 3246175"/>
              <a:gd name="connsiteY17" fmla="*/ 116653 h 1528851"/>
              <a:gd name="connsiteX18" fmla="*/ 477896 w 3246175"/>
              <a:gd name="connsiteY18" fmla="*/ 127942 h 1528851"/>
              <a:gd name="connsiteX19" fmla="*/ 470370 w 3246175"/>
              <a:gd name="connsiteY19" fmla="*/ 52683 h 1528851"/>
              <a:gd name="connsiteX20" fmla="*/ 470369 w 3246175"/>
              <a:gd name="connsiteY20" fmla="*/ 0 h 1528851"/>
              <a:gd name="connsiteX21" fmla="*/ 2280355 w 3246175"/>
              <a:gd name="connsiteY21" fmla="*/ 146757 h 1528851"/>
              <a:gd name="connsiteX22" fmla="*/ 3246175 w 3246175"/>
              <a:gd name="connsiteY22" fmla="*/ 859133 h 1528851"/>
              <a:gd name="connsiteX23" fmla="*/ 1283142 w 3246175"/>
              <a:gd name="connsiteY23" fmla="*/ 1528851 h 1528851"/>
              <a:gd name="connsiteX24" fmla="*/ 1066183 w 3246175"/>
              <a:gd name="connsiteY24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696148 w 3246175"/>
              <a:gd name="connsiteY15" fmla="*/ 304801 h 1528851"/>
              <a:gd name="connsiteX16" fmla="*/ 139229 w 3246175"/>
              <a:gd name="connsiteY16" fmla="*/ 263409 h 1528851"/>
              <a:gd name="connsiteX17" fmla="*/ 368770 w 3246175"/>
              <a:gd name="connsiteY17" fmla="*/ 116653 h 1528851"/>
              <a:gd name="connsiteX18" fmla="*/ 477896 w 3246175"/>
              <a:gd name="connsiteY18" fmla="*/ 127942 h 1528851"/>
              <a:gd name="connsiteX19" fmla="*/ 470370 w 3246175"/>
              <a:gd name="connsiteY19" fmla="*/ 52683 h 1528851"/>
              <a:gd name="connsiteX20" fmla="*/ 470369 w 3246175"/>
              <a:gd name="connsiteY20" fmla="*/ 0 h 1528851"/>
              <a:gd name="connsiteX21" fmla="*/ 2280355 w 3246175"/>
              <a:gd name="connsiteY21" fmla="*/ 146757 h 1528851"/>
              <a:gd name="connsiteX22" fmla="*/ 3246175 w 3246175"/>
              <a:gd name="connsiteY22" fmla="*/ 859133 h 1528851"/>
              <a:gd name="connsiteX23" fmla="*/ 1283142 w 3246175"/>
              <a:gd name="connsiteY23" fmla="*/ 1528851 h 1528851"/>
              <a:gd name="connsiteX24" fmla="*/ 1066183 w 3246175"/>
              <a:gd name="connsiteY24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79022 w 3246175"/>
              <a:gd name="connsiteY12" fmla="*/ 56820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05363 w 3246175"/>
              <a:gd name="connsiteY15" fmla="*/ 338668 h 1528851"/>
              <a:gd name="connsiteX16" fmla="*/ 139229 w 3246175"/>
              <a:gd name="connsiteY16" fmla="*/ 263409 h 1528851"/>
              <a:gd name="connsiteX17" fmla="*/ 368770 w 3246175"/>
              <a:gd name="connsiteY17" fmla="*/ 116653 h 1528851"/>
              <a:gd name="connsiteX18" fmla="*/ 477896 w 3246175"/>
              <a:gd name="connsiteY18" fmla="*/ 127942 h 1528851"/>
              <a:gd name="connsiteX19" fmla="*/ 470370 w 3246175"/>
              <a:gd name="connsiteY19" fmla="*/ 52683 h 1528851"/>
              <a:gd name="connsiteX20" fmla="*/ 470369 w 3246175"/>
              <a:gd name="connsiteY20" fmla="*/ 0 h 1528851"/>
              <a:gd name="connsiteX21" fmla="*/ 2280355 w 3246175"/>
              <a:gd name="connsiteY21" fmla="*/ 146757 h 1528851"/>
              <a:gd name="connsiteX22" fmla="*/ 3246175 w 3246175"/>
              <a:gd name="connsiteY22" fmla="*/ 859133 h 1528851"/>
              <a:gd name="connsiteX23" fmla="*/ 1283142 w 3246175"/>
              <a:gd name="connsiteY23" fmla="*/ 1528851 h 1528851"/>
              <a:gd name="connsiteX24" fmla="*/ 1066183 w 3246175"/>
              <a:gd name="connsiteY24" fmla="*/ 1329414 h 1528851"/>
              <a:gd name="connsiteX0" fmla="*/ 1562894 w 3742886"/>
              <a:gd name="connsiteY0" fmla="*/ 1329414 h 1528851"/>
              <a:gd name="connsiteX1" fmla="*/ 1192859 w 3742886"/>
              <a:gd name="connsiteY1" fmla="*/ 1189098 h 1528851"/>
              <a:gd name="connsiteX2" fmla="*/ 903111 w 3742886"/>
              <a:gd name="connsiteY2" fmla="*/ 1091261 h 1528851"/>
              <a:gd name="connsiteX3" fmla="*/ 846666 w 3742886"/>
              <a:gd name="connsiteY3" fmla="*/ 1061157 h 1528851"/>
              <a:gd name="connsiteX4" fmla="*/ 775170 w 3742886"/>
              <a:gd name="connsiteY4" fmla="*/ 985898 h 1528851"/>
              <a:gd name="connsiteX5" fmla="*/ 891822 w 3742886"/>
              <a:gd name="connsiteY5" fmla="*/ 1031053 h 1528851"/>
              <a:gd name="connsiteX6" fmla="*/ 936978 w 3742886"/>
              <a:gd name="connsiteY6" fmla="*/ 948268 h 1528851"/>
              <a:gd name="connsiteX7" fmla="*/ 895585 w 3742886"/>
              <a:gd name="connsiteY7" fmla="*/ 854194 h 1528851"/>
              <a:gd name="connsiteX8" fmla="*/ 760118 w 3742886"/>
              <a:gd name="connsiteY8" fmla="*/ 767646 h 1528851"/>
              <a:gd name="connsiteX9" fmla="*/ 745067 w 3742886"/>
              <a:gd name="connsiteY9" fmla="*/ 797749 h 1528851"/>
              <a:gd name="connsiteX10" fmla="*/ 571970 w 3742886"/>
              <a:gd name="connsiteY10" fmla="*/ 782698 h 1528851"/>
              <a:gd name="connsiteX11" fmla="*/ 496711 w 3742886"/>
              <a:gd name="connsiteY11" fmla="*/ 684861 h 1528851"/>
              <a:gd name="connsiteX12" fmla="*/ 0 w 3742886"/>
              <a:gd name="connsiteY12" fmla="*/ 267172 h 1528851"/>
              <a:gd name="connsiteX13" fmla="*/ 696147 w 3742886"/>
              <a:gd name="connsiteY13" fmla="*/ 515527 h 1528851"/>
              <a:gd name="connsiteX14" fmla="*/ 677333 w 3742886"/>
              <a:gd name="connsiteY14" fmla="*/ 402638 h 1528851"/>
              <a:gd name="connsiteX15" fmla="*/ 602074 w 3742886"/>
              <a:gd name="connsiteY15" fmla="*/ 338668 h 1528851"/>
              <a:gd name="connsiteX16" fmla="*/ 635940 w 3742886"/>
              <a:gd name="connsiteY16" fmla="*/ 263409 h 1528851"/>
              <a:gd name="connsiteX17" fmla="*/ 865481 w 3742886"/>
              <a:gd name="connsiteY17" fmla="*/ 116653 h 1528851"/>
              <a:gd name="connsiteX18" fmla="*/ 974607 w 3742886"/>
              <a:gd name="connsiteY18" fmla="*/ 127942 h 1528851"/>
              <a:gd name="connsiteX19" fmla="*/ 967081 w 3742886"/>
              <a:gd name="connsiteY19" fmla="*/ 52683 h 1528851"/>
              <a:gd name="connsiteX20" fmla="*/ 967080 w 3742886"/>
              <a:gd name="connsiteY20" fmla="*/ 0 h 1528851"/>
              <a:gd name="connsiteX21" fmla="*/ 2777066 w 3742886"/>
              <a:gd name="connsiteY21" fmla="*/ 146757 h 1528851"/>
              <a:gd name="connsiteX22" fmla="*/ 3742886 w 3742886"/>
              <a:gd name="connsiteY22" fmla="*/ 859133 h 1528851"/>
              <a:gd name="connsiteX23" fmla="*/ 1779853 w 3742886"/>
              <a:gd name="connsiteY23" fmla="*/ 1528851 h 1528851"/>
              <a:gd name="connsiteX24" fmla="*/ 1562894 w 3742886"/>
              <a:gd name="connsiteY24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135467 w 3246175"/>
              <a:gd name="connsiteY12" fmla="*/ 530579 h 1528851"/>
              <a:gd name="connsiteX13" fmla="*/ 199436 w 3246175"/>
              <a:gd name="connsiteY13" fmla="*/ 515527 h 1528851"/>
              <a:gd name="connsiteX14" fmla="*/ 180622 w 3246175"/>
              <a:gd name="connsiteY14" fmla="*/ 402638 h 1528851"/>
              <a:gd name="connsiteX15" fmla="*/ 105363 w 3246175"/>
              <a:gd name="connsiteY15" fmla="*/ 338668 h 1528851"/>
              <a:gd name="connsiteX16" fmla="*/ 139229 w 3246175"/>
              <a:gd name="connsiteY16" fmla="*/ 263409 h 1528851"/>
              <a:gd name="connsiteX17" fmla="*/ 368770 w 3246175"/>
              <a:gd name="connsiteY17" fmla="*/ 116653 h 1528851"/>
              <a:gd name="connsiteX18" fmla="*/ 477896 w 3246175"/>
              <a:gd name="connsiteY18" fmla="*/ 127942 h 1528851"/>
              <a:gd name="connsiteX19" fmla="*/ 470370 w 3246175"/>
              <a:gd name="connsiteY19" fmla="*/ 52683 h 1528851"/>
              <a:gd name="connsiteX20" fmla="*/ 470369 w 3246175"/>
              <a:gd name="connsiteY20" fmla="*/ 0 h 1528851"/>
              <a:gd name="connsiteX21" fmla="*/ 2280355 w 3246175"/>
              <a:gd name="connsiteY21" fmla="*/ 146757 h 1528851"/>
              <a:gd name="connsiteX22" fmla="*/ 3246175 w 3246175"/>
              <a:gd name="connsiteY22" fmla="*/ 859133 h 1528851"/>
              <a:gd name="connsiteX23" fmla="*/ 1283142 w 3246175"/>
              <a:gd name="connsiteY23" fmla="*/ 1528851 h 1528851"/>
              <a:gd name="connsiteX24" fmla="*/ 1066183 w 3246175"/>
              <a:gd name="connsiteY24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56444 w 3246175"/>
              <a:gd name="connsiteY12" fmla="*/ 605838 h 1528851"/>
              <a:gd name="connsiteX13" fmla="*/ 135467 w 3246175"/>
              <a:gd name="connsiteY13" fmla="*/ 530579 h 1528851"/>
              <a:gd name="connsiteX14" fmla="*/ 199436 w 3246175"/>
              <a:gd name="connsiteY14" fmla="*/ 515527 h 1528851"/>
              <a:gd name="connsiteX15" fmla="*/ 180622 w 3246175"/>
              <a:gd name="connsiteY15" fmla="*/ 402638 h 1528851"/>
              <a:gd name="connsiteX16" fmla="*/ 105363 w 3246175"/>
              <a:gd name="connsiteY16" fmla="*/ 338668 h 1528851"/>
              <a:gd name="connsiteX17" fmla="*/ 139229 w 3246175"/>
              <a:gd name="connsiteY17" fmla="*/ 263409 h 1528851"/>
              <a:gd name="connsiteX18" fmla="*/ 368770 w 3246175"/>
              <a:gd name="connsiteY18" fmla="*/ 116653 h 1528851"/>
              <a:gd name="connsiteX19" fmla="*/ 477896 w 3246175"/>
              <a:gd name="connsiteY19" fmla="*/ 127942 h 1528851"/>
              <a:gd name="connsiteX20" fmla="*/ 470370 w 3246175"/>
              <a:gd name="connsiteY20" fmla="*/ 52683 h 1528851"/>
              <a:gd name="connsiteX21" fmla="*/ 470369 w 3246175"/>
              <a:gd name="connsiteY21" fmla="*/ 0 h 1528851"/>
              <a:gd name="connsiteX22" fmla="*/ 2280355 w 3246175"/>
              <a:gd name="connsiteY22" fmla="*/ 146757 h 1528851"/>
              <a:gd name="connsiteX23" fmla="*/ 3246175 w 3246175"/>
              <a:gd name="connsiteY23" fmla="*/ 859133 h 1528851"/>
              <a:gd name="connsiteX24" fmla="*/ 1283142 w 3246175"/>
              <a:gd name="connsiteY24" fmla="*/ 1528851 h 1528851"/>
              <a:gd name="connsiteX25" fmla="*/ 1066183 w 3246175"/>
              <a:gd name="connsiteY25" fmla="*/ 1329414 h 1528851"/>
              <a:gd name="connsiteX0" fmla="*/ 1743516 w 3923508"/>
              <a:gd name="connsiteY0" fmla="*/ 1329414 h 1528851"/>
              <a:gd name="connsiteX1" fmla="*/ 1373481 w 3923508"/>
              <a:gd name="connsiteY1" fmla="*/ 1189098 h 1528851"/>
              <a:gd name="connsiteX2" fmla="*/ 1083733 w 3923508"/>
              <a:gd name="connsiteY2" fmla="*/ 1091261 h 1528851"/>
              <a:gd name="connsiteX3" fmla="*/ 1027288 w 3923508"/>
              <a:gd name="connsiteY3" fmla="*/ 1061157 h 1528851"/>
              <a:gd name="connsiteX4" fmla="*/ 955792 w 3923508"/>
              <a:gd name="connsiteY4" fmla="*/ 985898 h 1528851"/>
              <a:gd name="connsiteX5" fmla="*/ 1072444 w 3923508"/>
              <a:gd name="connsiteY5" fmla="*/ 1031053 h 1528851"/>
              <a:gd name="connsiteX6" fmla="*/ 1117600 w 3923508"/>
              <a:gd name="connsiteY6" fmla="*/ 948268 h 1528851"/>
              <a:gd name="connsiteX7" fmla="*/ 1076207 w 3923508"/>
              <a:gd name="connsiteY7" fmla="*/ 854194 h 1528851"/>
              <a:gd name="connsiteX8" fmla="*/ 940740 w 3923508"/>
              <a:gd name="connsiteY8" fmla="*/ 767646 h 1528851"/>
              <a:gd name="connsiteX9" fmla="*/ 925689 w 3923508"/>
              <a:gd name="connsiteY9" fmla="*/ 797749 h 1528851"/>
              <a:gd name="connsiteX10" fmla="*/ 752592 w 3923508"/>
              <a:gd name="connsiteY10" fmla="*/ 782698 h 1528851"/>
              <a:gd name="connsiteX11" fmla="*/ 677333 w 3923508"/>
              <a:gd name="connsiteY11" fmla="*/ 684861 h 1528851"/>
              <a:gd name="connsiteX12" fmla="*/ 0 w 3923508"/>
              <a:gd name="connsiteY12" fmla="*/ 173098 h 1528851"/>
              <a:gd name="connsiteX13" fmla="*/ 812800 w 3923508"/>
              <a:gd name="connsiteY13" fmla="*/ 530579 h 1528851"/>
              <a:gd name="connsiteX14" fmla="*/ 876769 w 3923508"/>
              <a:gd name="connsiteY14" fmla="*/ 515527 h 1528851"/>
              <a:gd name="connsiteX15" fmla="*/ 857955 w 3923508"/>
              <a:gd name="connsiteY15" fmla="*/ 402638 h 1528851"/>
              <a:gd name="connsiteX16" fmla="*/ 782696 w 3923508"/>
              <a:gd name="connsiteY16" fmla="*/ 338668 h 1528851"/>
              <a:gd name="connsiteX17" fmla="*/ 816562 w 3923508"/>
              <a:gd name="connsiteY17" fmla="*/ 263409 h 1528851"/>
              <a:gd name="connsiteX18" fmla="*/ 1046103 w 3923508"/>
              <a:gd name="connsiteY18" fmla="*/ 116653 h 1528851"/>
              <a:gd name="connsiteX19" fmla="*/ 1155229 w 3923508"/>
              <a:gd name="connsiteY19" fmla="*/ 127942 h 1528851"/>
              <a:gd name="connsiteX20" fmla="*/ 1147703 w 3923508"/>
              <a:gd name="connsiteY20" fmla="*/ 52683 h 1528851"/>
              <a:gd name="connsiteX21" fmla="*/ 1147702 w 3923508"/>
              <a:gd name="connsiteY21" fmla="*/ 0 h 1528851"/>
              <a:gd name="connsiteX22" fmla="*/ 2957688 w 3923508"/>
              <a:gd name="connsiteY22" fmla="*/ 146757 h 1528851"/>
              <a:gd name="connsiteX23" fmla="*/ 3923508 w 3923508"/>
              <a:gd name="connsiteY23" fmla="*/ 859133 h 1528851"/>
              <a:gd name="connsiteX24" fmla="*/ 1960475 w 3923508"/>
              <a:gd name="connsiteY24" fmla="*/ 1528851 h 1528851"/>
              <a:gd name="connsiteX25" fmla="*/ 1743516 w 3923508"/>
              <a:gd name="connsiteY25" fmla="*/ 1329414 h 1528851"/>
              <a:gd name="connsiteX0" fmla="*/ 1066183 w 3246175"/>
              <a:gd name="connsiteY0" fmla="*/ 1329414 h 1528851"/>
              <a:gd name="connsiteX1" fmla="*/ 696148 w 3246175"/>
              <a:gd name="connsiteY1" fmla="*/ 1189098 h 1528851"/>
              <a:gd name="connsiteX2" fmla="*/ 406400 w 3246175"/>
              <a:gd name="connsiteY2" fmla="*/ 1091261 h 1528851"/>
              <a:gd name="connsiteX3" fmla="*/ 349955 w 3246175"/>
              <a:gd name="connsiteY3" fmla="*/ 1061157 h 1528851"/>
              <a:gd name="connsiteX4" fmla="*/ 278459 w 3246175"/>
              <a:gd name="connsiteY4" fmla="*/ 985898 h 1528851"/>
              <a:gd name="connsiteX5" fmla="*/ 395111 w 3246175"/>
              <a:gd name="connsiteY5" fmla="*/ 1031053 h 1528851"/>
              <a:gd name="connsiteX6" fmla="*/ 440267 w 3246175"/>
              <a:gd name="connsiteY6" fmla="*/ 948268 h 1528851"/>
              <a:gd name="connsiteX7" fmla="*/ 398874 w 3246175"/>
              <a:gd name="connsiteY7" fmla="*/ 854194 h 1528851"/>
              <a:gd name="connsiteX8" fmla="*/ 263407 w 3246175"/>
              <a:gd name="connsiteY8" fmla="*/ 767646 h 1528851"/>
              <a:gd name="connsiteX9" fmla="*/ 248356 w 3246175"/>
              <a:gd name="connsiteY9" fmla="*/ 797749 h 1528851"/>
              <a:gd name="connsiteX10" fmla="*/ 75259 w 3246175"/>
              <a:gd name="connsiteY10" fmla="*/ 782698 h 1528851"/>
              <a:gd name="connsiteX11" fmla="*/ 0 w 3246175"/>
              <a:gd name="connsiteY11" fmla="*/ 684861 h 1528851"/>
              <a:gd name="connsiteX12" fmla="*/ 41393 w 3246175"/>
              <a:gd name="connsiteY12" fmla="*/ 590786 h 1528851"/>
              <a:gd name="connsiteX13" fmla="*/ 135467 w 3246175"/>
              <a:gd name="connsiteY13" fmla="*/ 530579 h 1528851"/>
              <a:gd name="connsiteX14" fmla="*/ 199436 w 3246175"/>
              <a:gd name="connsiteY14" fmla="*/ 515527 h 1528851"/>
              <a:gd name="connsiteX15" fmla="*/ 180622 w 3246175"/>
              <a:gd name="connsiteY15" fmla="*/ 402638 h 1528851"/>
              <a:gd name="connsiteX16" fmla="*/ 105363 w 3246175"/>
              <a:gd name="connsiteY16" fmla="*/ 338668 h 1528851"/>
              <a:gd name="connsiteX17" fmla="*/ 139229 w 3246175"/>
              <a:gd name="connsiteY17" fmla="*/ 263409 h 1528851"/>
              <a:gd name="connsiteX18" fmla="*/ 368770 w 3246175"/>
              <a:gd name="connsiteY18" fmla="*/ 116653 h 1528851"/>
              <a:gd name="connsiteX19" fmla="*/ 477896 w 3246175"/>
              <a:gd name="connsiteY19" fmla="*/ 127942 h 1528851"/>
              <a:gd name="connsiteX20" fmla="*/ 470370 w 3246175"/>
              <a:gd name="connsiteY20" fmla="*/ 52683 h 1528851"/>
              <a:gd name="connsiteX21" fmla="*/ 470369 w 3246175"/>
              <a:gd name="connsiteY21" fmla="*/ 0 h 1528851"/>
              <a:gd name="connsiteX22" fmla="*/ 2280355 w 3246175"/>
              <a:gd name="connsiteY22" fmla="*/ 146757 h 1528851"/>
              <a:gd name="connsiteX23" fmla="*/ 3246175 w 3246175"/>
              <a:gd name="connsiteY23" fmla="*/ 859133 h 1528851"/>
              <a:gd name="connsiteX24" fmla="*/ 1283142 w 3246175"/>
              <a:gd name="connsiteY24" fmla="*/ 1528851 h 1528851"/>
              <a:gd name="connsiteX25" fmla="*/ 1066183 w 3246175"/>
              <a:gd name="connsiteY25" fmla="*/ 1329414 h 1528851"/>
              <a:gd name="connsiteX0" fmla="*/ 1506449 w 3686441"/>
              <a:gd name="connsiteY0" fmla="*/ 1329414 h 1528851"/>
              <a:gd name="connsiteX1" fmla="*/ 1136414 w 3686441"/>
              <a:gd name="connsiteY1" fmla="*/ 1189098 h 1528851"/>
              <a:gd name="connsiteX2" fmla="*/ 846666 w 3686441"/>
              <a:gd name="connsiteY2" fmla="*/ 1091261 h 1528851"/>
              <a:gd name="connsiteX3" fmla="*/ 790221 w 3686441"/>
              <a:gd name="connsiteY3" fmla="*/ 1061157 h 1528851"/>
              <a:gd name="connsiteX4" fmla="*/ 718725 w 3686441"/>
              <a:gd name="connsiteY4" fmla="*/ 985898 h 1528851"/>
              <a:gd name="connsiteX5" fmla="*/ 835377 w 3686441"/>
              <a:gd name="connsiteY5" fmla="*/ 1031053 h 1528851"/>
              <a:gd name="connsiteX6" fmla="*/ 880533 w 3686441"/>
              <a:gd name="connsiteY6" fmla="*/ 948268 h 1528851"/>
              <a:gd name="connsiteX7" fmla="*/ 839140 w 3686441"/>
              <a:gd name="connsiteY7" fmla="*/ 854194 h 1528851"/>
              <a:gd name="connsiteX8" fmla="*/ 703673 w 3686441"/>
              <a:gd name="connsiteY8" fmla="*/ 767646 h 1528851"/>
              <a:gd name="connsiteX9" fmla="*/ 688622 w 3686441"/>
              <a:gd name="connsiteY9" fmla="*/ 797749 h 1528851"/>
              <a:gd name="connsiteX10" fmla="*/ 515525 w 3686441"/>
              <a:gd name="connsiteY10" fmla="*/ 782698 h 1528851"/>
              <a:gd name="connsiteX11" fmla="*/ 0 w 3686441"/>
              <a:gd name="connsiteY11" fmla="*/ 587023 h 1528851"/>
              <a:gd name="connsiteX12" fmla="*/ 481659 w 3686441"/>
              <a:gd name="connsiteY12" fmla="*/ 590786 h 1528851"/>
              <a:gd name="connsiteX13" fmla="*/ 575733 w 3686441"/>
              <a:gd name="connsiteY13" fmla="*/ 530579 h 1528851"/>
              <a:gd name="connsiteX14" fmla="*/ 639702 w 3686441"/>
              <a:gd name="connsiteY14" fmla="*/ 515527 h 1528851"/>
              <a:gd name="connsiteX15" fmla="*/ 620888 w 3686441"/>
              <a:gd name="connsiteY15" fmla="*/ 402638 h 1528851"/>
              <a:gd name="connsiteX16" fmla="*/ 545629 w 3686441"/>
              <a:gd name="connsiteY16" fmla="*/ 338668 h 1528851"/>
              <a:gd name="connsiteX17" fmla="*/ 579495 w 3686441"/>
              <a:gd name="connsiteY17" fmla="*/ 263409 h 1528851"/>
              <a:gd name="connsiteX18" fmla="*/ 809036 w 3686441"/>
              <a:gd name="connsiteY18" fmla="*/ 116653 h 1528851"/>
              <a:gd name="connsiteX19" fmla="*/ 918162 w 3686441"/>
              <a:gd name="connsiteY19" fmla="*/ 127942 h 1528851"/>
              <a:gd name="connsiteX20" fmla="*/ 910636 w 3686441"/>
              <a:gd name="connsiteY20" fmla="*/ 52683 h 1528851"/>
              <a:gd name="connsiteX21" fmla="*/ 910635 w 3686441"/>
              <a:gd name="connsiteY21" fmla="*/ 0 h 1528851"/>
              <a:gd name="connsiteX22" fmla="*/ 2720621 w 3686441"/>
              <a:gd name="connsiteY22" fmla="*/ 146757 h 1528851"/>
              <a:gd name="connsiteX23" fmla="*/ 3686441 w 3686441"/>
              <a:gd name="connsiteY23" fmla="*/ 859133 h 1528851"/>
              <a:gd name="connsiteX24" fmla="*/ 1723408 w 3686441"/>
              <a:gd name="connsiteY24" fmla="*/ 1528851 h 1528851"/>
              <a:gd name="connsiteX25" fmla="*/ 1506449 w 3686441"/>
              <a:gd name="connsiteY25" fmla="*/ 1329414 h 1528851"/>
              <a:gd name="connsiteX0" fmla="*/ 1506449 w 3686441"/>
              <a:gd name="connsiteY0" fmla="*/ 1329414 h 1528851"/>
              <a:gd name="connsiteX1" fmla="*/ 1136414 w 3686441"/>
              <a:gd name="connsiteY1" fmla="*/ 1189098 h 1528851"/>
              <a:gd name="connsiteX2" fmla="*/ 846666 w 3686441"/>
              <a:gd name="connsiteY2" fmla="*/ 1091261 h 1528851"/>
              <a:gd name="connsiteX3" fmla="*/ 790221 w 3686441"/>
              <a:gd name="connsiteY3" fmla="*/ 1061157 h 1528851"/>
              <a:gd name="connsiteX4" fmla="*/ 718725 w 3686441"/>
              <a:gd name="connsiteY4" fmla="*/ 985898 h 1528851"/>
              <a:gd name="connsiteX5" fmla="*/ 835377 w 3686441"/>
              <a:gd name="connsiteY5" fmla="*/ 1031053 h 1528851"/>
              <a:gd name="connsiteX6" fmla="*/ 880533 w 3686441"/>
              <a:gd name="connsiteY6" fmla="*/ 948268 h 1528851"/>
              <a:gd name="connsiteX7" fmla="*/ 839140 w 3686441"/>
              <a:gd name="connsiteY7" fmla="*/ 854194 h 1528851"/>
              <a:gd name="connsiteX8" fmla="*/ 703673 w 3686441"/>
              <a:gd name="connsiteY8" fmla="*/ 767646 h 1528851"/>
              <a:gd name="connsiteX9" fmla="*/ 688622 w 3686441"/>
              <a:gd name="connsiteY9" fmla="*/ 797749 h 1528851"/>
              <a:gd name="connsiteX10" fmla="*/ 515525 w 3686441"/>
              <a:gd name="connsiteY10" fmla="*/ 782698 h 1528851"/>
              <a:gd name="connsiteX11" fmla="*/ 0 w 3686441"/>
              <a:gd name="connsiteY11" fmla="*/ 587023 h 1528851"/>
              <a:gd name="connsiteX12" fmla="*/ 244592 w 3686441"/>
              <a:gd name="connsiteY12" fmla="*/ 590786 h 1528851"/>
              <a:gd name="connsiteX13" fmla="*/ 481659 w 3686441"/>
              <a:gd name="connsiteY13" fmla="*/ 590786 h 1528851"/>
              <a:gd name="connsiteX14" fmla="*/ 575733 w 3686441"/>
              <a:gd name="connsiteY14" fmla="*/ 530579 h 1528851"/>
              <a:gd name="connsiteX15" fmla="*/ 639702 w 3686441"/>
              <a:gd name="connsiteY15" fmla="*/ 515527 h 1528851"/>
              <a:gd name="connsiteX16" fmla="*/ 620888 w 3686441"/>
              <a:gd name="connsiteY16" fmla="*/ 402638 h 1528851"/>
              <a:gd name="connsiteX17" fmla="*/ 545629 w 3686441"/>
              <a:gd name="connsiteY17" fmla="*/ 338668 h 1528851"/>
              <a:gd name="connsiteX18" fmla="*/ 579495 w 3686441"/>
              <a:gd name="connsiteY18" fmla="*/ 263409 h 1528851"/>
              <a:gd name="connsiteX19" fmla="*/ 809036 w 3686441"/>
              <a:gd name="connsiteY19" fmla="*/ 116653 h 1528851"/>
              <a:gd name="connsiteX20" fmla="*/ 918162 w 3686441"/>
              <a:gd name="connsiteY20" fmla="*/ 127942 h 1528851"/>
              <a:gd name="connsiteX21" fmla="*/ 910636 w 3686441"/>
              <a:gd name="connsiteY21" fmla="*/ 52683 h 1528851"/>
              <a:gd name="connsiteX22" fmla="*/ 910635 w 3686441"/>
              <a:gd name="connsiteY22" fmla="*/ 0 h 1528851"/>
              <a:gd name="connsiteX23" fmla="*/ 2720621 w 3686441"/>
              <a:gd name="connsiteY23" fmla="*/ 146757 h 1528851"/>
              <a:gd name="connsiteX24" fmla="*/ 3686441 w 3686441"/>
              <a:gd name="connsiteY24" fmla="*/ 859133 h 1528851"/>
              <a:gd name="connsiteX25" fmla="*/ 1723408 w 3686441"/>
              <a:gd name="connsiteY25" fmla="*/ 1528851 h 1528851"/>
              <a:gd name="connsiteX26" fmla="*/ 1506449 w 3686441"/>
              <a:gd name="connsiteY26" fmla="*/ 1329414 h 1528851"/>
              <a:gd name="connsiteX0" fmla="*/ 1506449 w 3686441"/>
              <a:gd name="connsiteY0" fmla="*/ 1329414 h 1528851"/>
              <a:gd name="connsiteX1" fmla="*/ 1136414 w 3686441"/>
              <a:gd name="connsiteY1" fmla="*/ 1189098 h 1528851"/>
              <a:gd name="connsiteX2" fmla="*/ 846666 w 3686441"/>
              <a:gd name="connsiteY2" fmla="*/ 1091261 h 1528851"/>
              <a:gd name="connsiteX3" fmla="*/ 790221 w 3686441"/>
              <a:gd name="connsiteY3" fmla="*/ 1061157 h 1528851"/>
              <a:gd name="connsiteX4" fmla="*/ 718725 w 3686441"/>
              <a:gd name="connsiteY4" fmla="*/ 985898 h 1528851"/>
              <a:gd name="connsiteX5" fmla="*/ 835377 w 3686441"/>
              <a:gd name="connsiteY5" fmla="*/ 1031053 h 1528851"/>
              <a:gd name="connsiteX6" fmla="*/ 880533 w 3686441"/>
              <a:gd name="connsiteY6" fmla="*/ 948268 h 1528851"/>
              <a:gd name="connsiteX7" fmla="*/ 839140 w 3686441"/>
              <a:gd name="connsiteY7" fmla="*/ 854194 h 1528851"/>
              <a:gd name="connsiteX8" fmla="*/ 703673 w 3686441"/>
              <a:gd name="connsiteY8" fmla="*/ 767646 h 1528851"/>
              <a:gd name="connsiteX9" fmla="*/ 688622 w 3686441"/>
              <a:gd name="connsiteY9" fmla="*/ 797749 h 1528851"/>
              <a:gd name="connsiteX10" fmla="*/ 515525 w 3686441"/>
              <a:gd name="connsiteY10" fmla="*/ 782698 h 1528851"/>
              <a:gd name="connsiteX11" fmla="*/ 0 w 3686441"/>
              <a:gd name="connsiteY11" fmla="*/ 587023 h 1528851"/>
              <a:gd name="connsiteX12" fmla="*/ 425214 w 3686441"/>
              <a:gd name="connsiteY12" fmla="*/ 590786 h 1528851"/>
              <a:gd name="connsiteX13" fmla="*/ 481659 w 3686441"/>
              <a:gd name="connsiteY13" fmla="*/ 590786 h 1528851"/>
              <a:gd name="connsiteX14" fmla="*/ 575733 w 3686441"/>
              <a:gd name="connsiteY14" fmla="*/ 530579 h 1528851"/>
              <a:gd name="connsiteX15" fmla="*/ 639702 w 3686441"/>
              <a:gd name="connsiteY15" fmla="*/ 515527 h 1528851"/>
              <a:gd name="connsiteX16" fmla="*/ 620888 w 3686441"/>
              <a:gd name="connsiteY16" fmla="*/ 402638 h 1528851"/>
              <a:gd name="connsiteX17" fmla="*/ 545629 w 3686441"/>
              <a:gd name="connsiteY17" fmla="*/ 338668 h 1528851"/>
              <a:gd name="connsiteX18" fmla="*/ 579495 w 3686441"/>
              <a:gd name="connsiteY18" fmla="*/ 263409 h 1528851"/>
              <a:gd name="connsiteX19" fmla="*/ 809036 w 3686441"/>
              <a:gd name="connsiteY19" fmla="*/ 116653 h 1528851"/>
              <a:gd name="connsiteX20" fmla="*/ 918162 w 3686441"/>
              <a:gd name="connsiteY20" fmla="*/ 127942 h 1528851"/>
              <a:gd name="connsiteX21" fmla="*/ 910636 w 3686441"/>
              <a:gd name="connsiteY21" fmla="*/ 52683 h 1528851"/>
              <a:gd name="connsiteX22" fmla="*/ 910635 w 3686441"/>
              <a:gd name="connsiteY22" fmla="*/ 0 h 1528851"/>
              <a:gd name="connsiteX23" fmla="*/ 2720621 w 3686441"/>
              <a:gd name="connsiteY23" fmla="*/ 146757 h 1528851"/>
              <a:gd name="connsiteX24" fmla="*/ 3686441 w 3686441"/>
              <a:gd name="connsiteY24" fmla="*/ 859133 h 1528851"/>
              <a:gd name="connsiteX25" fmla="*/ 1723408 w 3686441"/>
              <a:gd name="connsiteY25" fmla="*/ 1528851 h 1528851"/>
              <a:gd name="connsiteX26" fmla="*/ 1506449 w 3686441"/>
              <a:gd name="connsiteY26" fmla="*/ 1329414 h 1528851"/>
              <a:gd name="connsiteX0" fmla="*/ 1506449 w 3686441"/>
              <a:gd name="connsiteY0" fmla="*/ 1329414 h 1528851"/>
              <a:gd name="connsiteX1" fmla="*/ 1136414 w 3686441"/>
              <a:gd name="connsiteY1" fmla="*/ 1189098 h 1528851"/>
              <a:gd name="connsiteX2" fmla="*/ 846666 w 3686441"/>
              <a:gd name="connsiteY2" fmla="*/ 1091261 h 1528851"/>
              <a:gd name="connsiteX3" fmla="*/ 790221 w 3686441"/>
              <a:gd name="connsiteY3" fmla="*/ 1061157 h 1528851"/>
              <a:gd name="connsiteX4" fmla="*/ 718725 w 3686441"/>
              <a:gd name="connsiteY4" fmla="*/ 985898 h 1528851"/>
              <a:gd name="connsiteX5" fmla="*/ 835377 w 3686441"/>
              <a:gd name="connsiteY5" fmla="*/ 1031053 h 1528851"/>
              <a:gd name="connsiteX6" fmla="*/ 880533 w 3686441"/>
              <a:gd name="connsiteY6" fmla="*/ 948268 h 1528851"/>
              <a:gd name="connsiteX7" fmla="*/ 839140 w 3686441"/>
              <a:gd name="connsiteY7" fmla="*/ 854194 h 1528851"/>
              <a:gd name="connsiteX8" fmla="*/ 703673 w 3686441"/>
              <a:gd name="connsiteY8" fmla="*/ 767646 h 1528851"/>
              <a:gd name="connsiteX9" fmla="*/ 688622 w 3686441"/>
              <a:gd name="connsiteY9" fmla="*/ 797749 h 1528851"/>
              <a:gd name="connsiteX10" fmla="*/ 515525 w 3686441"/>
              <a:gd name="connsiteY10" fmla="*/ 782698 h 1528851"/>
              <a:gd name="connsiteX11" fmla="*/ 0 w 3686441"/>
              <a:gd name="connsiteY11" fmla="*/ 587023 h 1528851"/>
              <a:gd name="connsiteX12" fmla="*/ 210725 w 3686441"/>
              <a:gd name="connsiteY12" fmla="*/ 583261 h 1528851"/>
              <a:gd name="connsiteX13" fmla="*/ 425214 w 3686441"/>
              <a:gd name="connsiteY13" fmla="*/ 590786 h 1528851"/>
              <a:gd name="connsiteX14" fmla="*/ 481659 w 3686441"/>
              <a:gd name="connsiteY14" fmla="*/ 590786 h 1528851"/>
              <a:gd name="connsiteX15" fmla="*/ 575733 w 3686441"/>
              <a:gd name="connsiteY15" fmla="*/ 530579 h 1528851"/>
              <a:gd name="connsiteX16" fmla="*/ 639702 w 3686441"/>
              <a:gd name="connsiteY16" fmla="*/ 515527 h 1528851"/>
              <a:gd name="connsiteX17" fmla="*/ 620888 w 3686441"/>
              <a:gd name="connsiteY17" fmla="*/ 402638 h 1528851"/>
              <a:gd name="connsiteX18" fmla="*/ 545629 w 3686441"/>
              <a:gd name="connsiteY18" fmla="*/ 338668 h 1528851"/>
              <a:gd name="connsiteX19" fmla="*/ 579495 w 3686441"/>
              <a:gd name="connsiteY19" fmla="*/ 263409 h 1528851"/>
              <a:gd name="connsiteX20" fmla="*/ 809036 w 3686441"/>
              <a:gd name="connsiteY20" fmla="*/ 116653 h 1528851"/>
              <a:gd name="connsiteX21" fmla="*/ 918162 w 3686441"/>
              <a:gd name="connsiteY21" fmla="*/ 127942 h 1528851"/>
              <a:gd name="connsiteX22" fmla="*/ 910636 w 3686441"/>
              <a:gd name="connsiteY22" fmla="*/ 52683 h 1528851"/>
              <a:gd name="connsiteX23" fmla="*/ 910635 w 3686441"/>
              <a:gd name="connsiteY23" fmla="*/ 0 h 1528851"/>
              <a:gd name="connsiteX24" fmla="*/ 2720621 w 3686441"/>
              <a:gd name="connsiteY24" fmla="*/ 146757 h 1528851"/>
              <a:gd name="connsiteX25" fmla="*/ 3686441 w 3686441"/>
              <a:gd name="connsiteY25" fmla="*/ 859133 h 1528851"/>
              <a:gd name="connsiteX26" fmla="*/ 1723408 w 3686441"/>
              <a:gd name="connsiteY26" fmla="*/ 1528851 h 1528851"/>
              <a:gd name="connsiteX27" fmla="*/ 1506449 w 3686441"/>
              <a:gd name="connsiteY27" fmla="*/ 1329414 h 1528851"/>
              <a:gd name="connsiteX0" fmla="*/ 1506449 w 3686441"/>
              <a:gd name="connsiteY0" fmla="*/ 1329414 h 1528851"/>
              <a:gd name="connsiteX1" fmla="*/ 1136414 w 3686441"/>
              <a:gd name="connsiteY1" fmla="*/ 1189098 h 1528851"/>
              <a:gd name="connsiteX2" fmla="*/ 846666 w 3686441"/>
              <a:gd name="connsiteY2" fmla="*/ 1091261 h 1528851"/>
              <a:gd name="connsiteX3" fmla="*/ 790221 w 3686441"/>
              <a:gd name="connsiteY3" fmla="*/ 1061157 h 1528851"/>
              <a:gd name="connsiteX4" fmla="*/ 718725 w 3686441"/>
              <a:gd name="connsiteY4" fmla="*/ 985898 h 1528851"/>
              <a:gd name="connsiteX5" fmla="*/ 835377 w 3686441"/>
              <a:gd name="connsiteY5" fmla="*/ 1031053 h 1528851"/>
              <a:gd name="connsiteX6" fmla="*/ 880533 w 3686441"/>
              <a:gd name="connsiteY6" fmla="*/ 948268 h 1528851"/>
              <a:gd name="connsiteX7" fmla="*/ 839140 w 3686441"/>
              <a:gd name="connsiteY7" fmla="*/ 854194 h 1528851"/>
              <a:gd name="connsiteX8" fmla="*/ 703673 w 3686441"/>
              <a:gd name="connsiteY8" fmla="*/ 767646 h 1528851"/>
              <a:gd name="connsiteX9" fmla="*/ 688622 w 3686441"/>
              <a:gd name="connsiteY9" fmla="*/ 797749 h 1528851"/>
              <a:gd name="connsiteX10" fmla="*/ 515525 w 3686441"/>
              <a:gd name="connsiteY10" fmla="*/ 782698 h 1528851"/>
              <a:gd name="connsiteX11" fmla="*/ 0 w 3686441"/>
              <a:gd name="connsiteY11" fmla="*/ 587023 h 1528851"/>
              <a:gd name="connsiteX12" fmla="*/ 135466 w 3686441"/>
              <a:gd name="connsiteY12" fmla="*/ 274698 h 1528851"/>
              <a:gd name="connsiteX13" fmla="*/ 425214 w 3686441"/>
              <a:gd name="connsiteY13" fmla="*/ 590786 h 1528851"/>
              <a:gd name="connsiteX14" fmla="*/ 481659 w 3686441"/>
              <a:gd name="connsiteY14" fmla="*/ 590786 h 1528851"/>
              <a:gd name="connsiteX15" fmla="*/ 575733 w 3686441"/>
              <a:gd name="connsiteY15" fmla="*/ 530579 h 1528851"/>
              <a:gd name="connsiteX16" fmla="*/ 639702 w 3686441"/>
              <a:gd name="connsiteY16" fmla="*/ 515527 h 1528851"/>
              <a:gd name="connsiteX17" fmla="*/ 620888 w 3686441"/>
              <a:gd name="connsiteY17" fmla="*/ 402638 h 1528851"/>
              <a:gd name="connsiteX18" fmla="*/ 545629 w 3686441"/>
              <a:gd name="connsiteY18" fmla="*/ 338668 h 1528851"/>
              <a:gd name="connsiteX19" fmla="*/ 579495 w 3686441"/>
              <a:gd name="connsiteY19" fmla="*/ 263409 h 1528851"/>
              <a:gd name="connsiteX20" fmla="*/ 809036 w 3686441"/>
              <a:gd name="connsiteY20" fmla="*/ 116653 h 1528851"/>
              <a:gd name="connsiteX21" fmla="*/ 918162 w 3686441"/>
              <a:gd name="connsiteY21" fmla="*/ 127942 h 1528851"/>
              <a:gd name="connsiteX22" fmla="*/ 910636 w 3686441"/>
              <a:gd name="connsiteY22" fmla="*/ 52683 h 1528851"/>
              <a:gd name="connsiteX23" fmla="*/ 910635 w 3686441"/>
              <a:gd name="connsiteY23" fmla="*/ 0 h 1528851"/>
              <a:gd name="connsiteX24" fmla="*/ 2720621 w 3686441"/>
              <a:gd name="connsiteY24" fmla="*/ 146757 h 1528851"/>
              <a:gd name="connsiteX25" fmla="*/ 3686441 w 3686441"/>
              <a:gd name="connsiteY25" fmla="*/ 859133 h 1528851"/>
              <a:gd name="connsiteX26" fmla="*/ 1723408 w 3686441"/>
              <a:gd name="connsiteY26" fmla="*/ 1528851 h 1528851"/>
              <a:gd name="connsiteX27" fmla="*/ 1506449 w 3686441"/>
              <a:gd name="connsiteY27" fmla="*/ 1329414 h 1528851"/>
              <a:gd name="connsiteX0" fmla="*/ 1506449 w 3686441"/>
              <a:gd name="connsiteY0" fmla="*/ 1329414 h 1528851"/>
              <a:gd name="connsiteX1" fmla="*/ 1136414 w 3686441"/>
              <a:gd name="connsiteY1" fmla="*/ 1189098 h 1528851"/>
              <a:gd name="connsiteX2" fmla="*/ 846666 w 3686441"/>
              <a:gd name="connsiteY2" fmla="*/ 1091261 h 1528851"/>
              <a:gd name="connsiteX3" fmla="*/ 790221 w 3686441"/>
              <a:gd name="connsiteY3" fmla="*/ 1061157 h 1528851"/>
              <a:gd name="connsiteX4" fmla="*/ 718725 w 3686441"/>
              <a:gd name="connsiteY4" fmla="*/ 985898 h 1528851"/>
              <a:gd name="connsiteX5" fmla="*/ 835377 w 3686441"/>
              <a:gd name="connsiteY5" fmla="*/ 1031053 h 1528851"/>
              <a:gd name="connsiteX6" fmla="*/ 880533 w 3686441"/>
              <a:gd name="connsiteY6" fmla="*/ 948268 h 1528851"/>
              <a:gd name="connsiteX7" fmla="*/ 839140 w 3686441"/>
              <a:gd name="connsiteY7" fmla="*/ 854194 h 1528851"/>
              <a:gd name="connsiteX8" fmla="*/ 703673 w 3686441"/>
              <a:gd name="connsiteY8" fmla="*/ 767646 h 1528851"/>
              <a:gd name="connsiteX9" fmla="*/ 688622 w 3686441"/>
              <a:gd name="connsiteY9" fmla="*/ 797749 h 1528851"/>
              <a:gd name="connsiteX10" fmla="*/ 515525 w 3686441"/>
              <a:gd name="connsiteY10" fmla="*/ 782698 h 1528851"/>
              <a:gd name="connsiteX11" fmla="*/ 0 w 3686441"/>
              <a:gd name="connsiteY11" fmla="*/ 587023 h 1528851"/>
              <a:gd name="connsiteX12" fmla="*/ 447792 w 3686441"/>
              <a:gd name="connsiteY12" fmla="*/ 632179 h 1528851"/>
              <a:gd name="connsiteX13" fmla="*/ 425214 w 3686441"/>
              <a:gd name="connsiteY13" fmla="*/ 590786 h 1528851"/>
              <a:gd name="connsiteX14" fmla="*/ 481659 w 3686441"/>
              <a:gd name="connsiteY14" fmla="*/ 590786 h 1528851"/>
              <a:gd name="connsiteX15" fmla="*/ 575733 w 3686441"/>
              <a:gd name="connsiteY15" fmla="*/ 530579 h 1528851"/>
              <a:gd name="connsiteX16" fmla="*/ 639702 w 3686441"/>
              <a:gd name="connsiteY16" fmla="*/ 515527 h 1528851"/>
              <a:gd name="connsiteX17" fmla="*/ 620888 w 3686441"/>
              <a:gd name="connsiteY17" fmla="*/ 402638 h 1528851"/>
              <a:gd name="connsiteX18" fmla="*/ 545629 w 3686441"/>
              <a:gd name="connsiteY18" fmla="*/ 338668 h 1528851"/>
              <a:gd name="connsiteX19" fmla="*/ 579495 w 3686441"/>
              <a:gd name="connsiteY19" fmla="*/ 263409 h 1528851"/>
              <a:gd name="connsiteX20" fmla="*/ 809036 w 3686441"/>
              <a:gd name="connsiteY20" fmla="*/ 116653 h 1528851"/>
              <a:gd name="connsiteX21" fmla="*/ 918162 w 3686441"/>
              <a:gd name="connsiteY21" fmla="*/ 127942 h 1528851"/>
              <a:gd name="connsiteX22" fmla="*/ 910636 w 3686441"/>
              <a:gd name="connsiteY22" fmla="*/ 52683 h 1528851"/>
              <a:gd name="connsiteX23" fmla="*/ 910635 w 3686441"/>
              <a:gd name="connsiteY23" fmla="*/ 0 h 1528851"/>
              <a:gd name="connsiteX24" fmla="*/ 2720621 w 3686441"/>
              <a:gd name="connsiteY24" fmla="*/ 146757 h 1528851"/>
              <a:gd name="connsiteX25" fmla="*/ 3686441 w 3686441"/>
              <a:gd name="connsiteY25" fmla="*/ 859133 h 1528851"/>
              <a:gd name="connsiteX26" fmla="*/ 1723408 w 3686441"/>
              <a:gd name="connsiteY26" fmla="*/ 1528851 h 1528851"/>
              <a:gd name="connsiteX27" fmla="*/ 1506449 w 3686441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93511 w 3261227"/>
              <a:gd name="connsiteY4" fmla="*/ 985898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90311 w 3261227"/>
              <a:gd name="connsiteY10" fmla="*/ 782698 h 1528851"/>
              <a:gd name="connsiteX11" fmla="*/ 22579 w 3261227"/>
              <a:gd name="connsiteY11" fmla="*/ 771408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95407 w 3261227"/>
              <a:gd name="connsiteY24" fmla="*/ 146757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457530 w 3637522"/>
              <a:gd name="connsiteY0" fmla="*/ 1329414 h 1528851"/>
              <a:gd name="connsiteX1" fmla="*/ 1087495 w 3637522"/>
              <a:gd name="connsiteY1" fmla="*/ 1189098 h 1528851"/>
              <a:gd name="connsiteX2" fmla="*/ 797747 w 3637522"/>
              <a:gd name="connsiteY2" fmla="*/ 1091261 h 1528851"/>
              <a:gd name="connsiteX3" fmla="*/ 741302 w 3637522"/>
              <a:gd name="connsiteY3" fmla="*/ 1061157 h 1528851"/>
              <a:gd name="connsiteX4" fmla="*/ 669806 w 3637522"/>
              <a:gd name="connsiteY4" fmla="*/ 985898 h 1528851"/>
              <a:gd name="connsiteX5" fmla="*/ 786458 w 3637522"/>
              <a:gd name="connsiteY5" fmla="*/ 1031053 h 1528851"/>
              <a:gd name="connsiteX6" fmla="*/ 831614 w 3637522"/>
              <a:gd name="connsiteY6" fmla="*/ 948268 h 1528851"/>
              <a:gd name="connsiteX7" fmla="*/ 790221 w 3637522"/>
              <a:gd name="connsiteY7" fmla="*/ 854194 h 1528851"/>
              <a:gd name="connsiteX8" fmla="*/ 654754 w 3637522"/>
              <a:gd name="connsiteY8" fmla="*/ 767646 h 1528851"/>
              <a:gd name="connsiteX9" fmla="*/ 639703 w 3637522"/>
              <a:gd name="connsiteY9" fmla="*/ 797749 h 1528851"/>
              <a:gd name="connsiteX10" fmla="*/ 466606 w 3637522"/>
              <a:gd name="connsiteY10" fmla="*/ 782698 h 1528851"/>
              <a:gd name="connsiteX11" fmla="*/ 0 w 3637522"/>
              <a:gd name="connsiteY11" fmla="*/ 1068682 h 1528851"/>
              <a:gd name="connsiteX12" fmla="*/ 398873 w 3637522"/>
              <a:gd name="connsiteY12" fmla="*/ 632179 h 1528851"/>
              <a:gd name="connsiteX13" fmla="*/ 376295 w 3637522"/>
              <a:gd name="connsiteY13" fmla="*/ 590786 h 1528851"/>
              <a:gd name="connsiteX14" fmla="*/ 432740 w 3637522"/>
              <a:gd name="connsiteY14" fmla="*/ 590786 h 1528851"/>
              <a:gd name="connsiteX15" fmla="*/ 526814 w 3637522"/>
              <a:gd name="connsiteY15" fmla="*/ 530579 h 1528851"/>
              <a:gd name="connsiteX16" fmla="*/ 590783 w 3637522"/>
              <a:gd name="connsiteY16" fmla="*/ 515527 h 1528851"/>
              <a:gd name="connsiteX17" fmla="*/ 571969 w 3637522"/>
              <a:gd name="connsiteY17" fmla="*/ 402638 h 1528851"/>
              <a:gd name="connsiteX18" fmla="*/ 496710 w 3637522"/>
              <a:gd name="connsiteY18" fmla="*/ 338668 h 1528851"/>
              <a:gd name="connsiteX19" fmla="*/ 530576 w 3637522"/>
              <a:gd name="connsiteY19" fmla="*/ 263409 h 1528851"/>
              <a:gd name="connsiteX20" fmla="*/ 760117 w 3637522"/>
              <a:gd name="connsiteY20" fmla="*/ 116653 h 1528851"/>
              <a:gd name="connsiteX21" fmla="*/ 869243 w 3637522"/>
              <a:gd name="connsiteY21" fmla="*/ 127942 h 1528851"/>
              <a:gd name="connsiteX22" fmla="*/ 861717 w 3637522"/>
              <a:gd name="connsiteY22" fmla="*/ 52683 h 1528851"/>
              <a:gd name="connsiteX23" fmla="*/ 861716 w 3637522"/>
              <a:gd name="connsiteY23" fmla="*/ 0 h 1528851"/>
              <a:gd name="connsiteX24" fmla="*/ 2671702 w 3637522"/>
              <a:gd name="connsiteY24" fmla="*/ 146757 h 1528851"/>
              <a:gd name="connsiteX25" fmla="*/ 3637522 w 3637522"/>
              <a:gd name="connsiteY25" fmla="*/ 859133 h 1528851"/>
              <a:gd name="connsiteX26" fmla="*/ 1674489 w 3637522"/>
              <a:gd name="connsiteY26" fmla="*/ 1528851 h 1528851"/>
              <a:gd name="connsiteX27" fmla="*/ 1457530 w 3637522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93511 w 3261227"/>
              <a:gd name="connsiteY4" fmla="*/ 985898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90311 w 3261227"/>
              <a:gd name="connsiteY10" fmla="*/ 782698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95407 w 3261227"/>
              <a:gd name="connsiteY24" fmla="*/ 146757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93511 w 3261227"/>
              <a:gd name="connsiteY4" fmla="*/ 985898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30104 w 3261227"/>
              <a:gd name="connsiteY10" fmla="*/ 1151468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95407 w 3261227"/>
              <a:gd name="connsiteY24" fmla="*/ 146757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93511 w 3261227"/>
              <a:gd name="connsiteY4" fmla="*/ 985898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101600 w 3261227"/>
              <a:gd name="connsiteY10" fmla="*/ 820327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95407 w 3261227"/>
              <a:gd name="connsiteY24" fmla="*/ 146757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638153 w 3818145"/>
              <a:gd name="connsiteY0" fmla="*/ 1329414 h 1539053"/>
              <a:gd name="connsiteX1" fmla="*/ 1268118 w 3818145"/>
              <a:gd name="connsiteY1" fmla="*/ 1189098 h 1539053"/>
              <a:gd name="connsiteX2" fmla="*/ 978370 w 3818145"/>
              <a:gd name="connsiteY2" fmla="*/ 1091261 h 1539053"/>
              <a:gd name="connsiteX3" fmla="*/ 921925 w 3818145"/>
              <a:gd name="connsiteY3" fmla="*/ 1061157 h 1539053"/>
              <a:gd name="connsiteX4" fmla="*/ 0 w 3818145"/>
              <a:gd name="connsiteY4" fmla="*/ 1539053 h 1539053"/>
              <a:gd name="connsiteX5" fmla="*/ 967081 w 3818145"/>
              <a:gd name="connsiteY5" fmla="*/ 1031053 h 1539053"/>
              <a:gd name="connsiteX6" fmla="*/ 1012237 w 3818145"/>
              <a:gd name="connsiteY6" fmla="*/ 948268 h 1539053"/>
              <a:gd name="connsiteX7" fmla="*/ 970844 w 3818145"/>
              <a:gd name="connsiteY7" fmla="*/ 854194 h 1539053"/>
              <a:gd name="connsiteX8" fmla="*/ 835377 w 3818145"/>
              <a:gd name="connsiteY8" fmla="*/ 767646 h 1539053"/>
              <a:gd name="connsiteX9" fmla="*/ 820326 w 3818145"/>
              <a:gd name="connsiteY9" fmla="*/ 797749 h 1539053"/>
              <a:gd name="connsiteX10" fmla="*/ 658518 w 3818145"/>
              <a:gd name="connsiteY10" fmla="*/ 820327 h 1539053"/>
              <a:gd name="connsiteX11" fmla="*/ 571971 w 3818145"/>
              <a:gd name="connsiteY11" fmla="*/ 756356 h 1539053"/>
              <a:gd name="connsiteX12" fmla="*/ 579496 w 3818145"/>
              <a:gd name="connsiteY12" fmla="*/ 632179 h 1539053"/>
              <a:gd name="connsiteX13" fmla="*/ 556918 w 3818145"/>
              <a:gd name="connsiteY13" fmla="*/ 590786 h 1539053"/>
              <a:gd name="connsiteX14" fmla="*/ 613363 w 3818145"/>
              <a:gd name="connsiteY14" fmla="*/ 590786 h 1539053"/>
              <a:gd name="connsiteX15" fmla="*/ 707437 w 3818145"/>
              <a:gd name="connsiteY15" fmla="*/ 530579 h 1539053"/>
              <a:gd name="connsiteX16" fmla="*/ 771406 w 3818145"/>
              <a:gd name="connsiteY16" fmla="*/ 515527 h 1539053"/>
              <a:gd name="connsiteX17" fmla="*/ 752592 w 3818145"/>
              <a:gd name="connsiteY17" fmla="*/ 402638 h 1539053"/>
              <a:gd name="connsiteX18" fmla="*/ 677333 w 3818145"/>
              <a:gd name="connsiteY18" fmla="*/ 338668 h 1539053"/>
              <a:gd name="connsiteX19" fmla="*/ 711199 w 3818145"/>
              <a:gd name="connsiteY19" fmla="*/ 263409 h 1539053"/>
              <a:gd name="connsiteX20" fmla="*/ 940740 w 3818145"/>
              <a:gd name="connsiteY20" fmla="*/ 116653 h 1539053"/>
              <a:gd name="connsiteX21" fmla="*/ 1049866 w 3818145"/>
              <a:gd name="connsiteY21" fmla="*/ 127942 h 1539053"/>
              <a:gd name="connsiteX22" fmla="*/ 1042340 w 3818145"/>
              <a:gd name="connsiteY22" fmla="*/ 52683 h 1539053"/>
              <a:gd name="connsiteX23" fmla="*/ 1042339 w 3818145"/>
              <a:gd name="connsiteY23" fmla="*/ 0 h 1539053"/>
              <a:gd name="connsiteX24" fmla="*/ 2852325 w 3818145"/>
              <a:gd name="connsiteY24" fmla="*/ 146757 h 1539053"/>
              <a:gd name="connsiteX25" fmla="*/ 3818145 w 3818145"/>
              <a:gd name="connsiteY25" fmla="*/ 859133 h 1539053"/>
              <a:gd name="connsiteX26" fmla="*/ 1855112 w 3818145"/>
              <a:gd name="connsiteY26" fmla="*/ 1528851 h 1539053"/>
              <a:gd name="connsiteX27" fmla="*/ 1638153 w 3818145"/>
              <a:gd name="connsiteY27" fmla="*/ 1329414 h 1539053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89748 w 3261227"/>
              <a:gd name="connsiteY4" fmla="*/ 1000949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101600 w 3261227"/>
              <a:gd name="connsiteY10" fmla="*/ 820327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95407 w 3261227"/>
              <a:gd name="connsiteY24" fmla="*/ 146757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89748 w 3261227"/>
              <a:gd name="connsiteY4" fmla="*/ 1000949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101600 w 3261227"/>
              <a:gd name="connsiteY10" fmla="*/ 820327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98178 w 3261227"/>
              <a:gd name="connsiteY24" fmla="*/ 174466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89748 w 3261227"/>
              <a:gd name="connsiteY4" fmla="*/ 1000949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101600 w 3261227"/>
              <a:gd name="connsiteY10" fmla="*/ 820327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84324 w 3261227"/>
              <a:gd name="connsiteY24" fmla="*/ 202175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89748 w 3261227"/>
              <a:gd name="connsiteY4" fmla="*/ 1000949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101600 w 3261227"/>
              <a:gd name="connsiteY10" fmla="*/ 820327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84324 w 3261227"/>
              <a:gd name="connsiteY24" fmla="*/ 202175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61227"/>
              <a:gd name="connsiteY0" fmla="*/ 1329414 h 1528851"/>
              <a:gd name="connsiteX1" fmla="*/ 711200 w 3261227"/>
              <a:gd name="connsiteY1" fmla="*/ 1189098 h 1528851"/>
              <a:gd name="connsiteX2" fmla="*/ 421452 w 3261227"/>
              <a:gd name="connsiteY2" fmla="*/ 1091261 h 1528851"/>
              <a:gd name="connsiteX3" fmla="*/ 365007 w 3261227"/>
              <a:gd name="connsiteY3" fmla="*/ 1061157 h 1528851"/>
              <a:gd name="connsiteX4" fmla="*/ 289748 w 3261227"/>
              <a:gd name="connsiteY4" fmla="*/ 1000949 h 1528851"/>
              <a:gd name="connsiteX5" fmla="*/ 410163 w 3261227"/>
              <a:gd name="connsiteY5" fmla="*/ 1031053 h 1528851"/>
              <a:gd name="connsiteX6" fmla="*/ 455319 w 3261227"/>
              <a:gd name="connsiteY6" fmla="*/ 948268 h 1528851"/>
              <a:gd name="connsiteX7" fmla="*/ 413926 w 3261227"/>
              <a:gd name="connsiteY7" fmla="*/ 854194 h 1528851"/>
              <a:gd name="connsiteX8" fmla="*/ 278459 w 3261227"/>
              <a:gd name="connsiteY8" fmla="*/ 767646 h 1528851"/>
              <a:gd name="connsiteX9" fmla="*/ 263408 w 3261227"/>
              <a:gd name="connsiteY9" fmla="*/ 797749 h 1528851"/>
              <a:gd name="connsiteX10" fmla="*/ 101600 w 3261227"/>
              <a:gd name="connsiteY10" fmla="*/ 820327 h 1528851"/>
              <a:gd name="connsiteX11" fmla="*/ 15053 w 3261227"/>
              <a:gd name="connsiteY11" fmla="*/ 756356 h 1528851"/>
              <a:gd name="connsiteX12" fmla="*/ 22578 w 3261227"/>
              <a:gd name="connsiteY12" fmla="*/ 632179 h 1528851"/>
              <a:gd name="connsiteX13" fmla="*/ 0 w 3261227"/>
              <a:gd name="connsiteY13" fmla="*/ 590786 h 1528851"/>
              <a:gd name="connsiteX14" fmla="*/ 56445 w 3261227"/>
              <a:gd name="connsiteY14" fmla="*/ 590786 h 1528851"/>
              <a:gd name="connsiteX15" fmla="*/ 150519 w 3261227"/>
              <a:gd name="connsiteY15" fmla="*/ 530579 h 1528851"/>
              <a:gd name="connsiteX16" fmla="*/ 214488 w 3261227"/>
              <a:gd name="connsiteY16" fmla="*/ 515527 h 1528851"/>
              <a:gd name="connsiteX17" fmla="*/ 195674 w 3261227"/>
              <a:gd name="connsiteY17" fmla="*/ 402638 h 1528851"/>
              <a:gd name="connsiteX18" fmla="*/ 120415 w 3261227"/>
              <a:gd name="connsiteY18" fmla="*/ 338668 h 1528851"/>
              <a:gd name="connsiteX19" fmla="*/ 154281 w 3261227"/>
              <a:gd name="connsiteY19" fmla="*/ 263409 h 1528851"/>
              <a:gd name="connsiteX20" fmla="*/ 383822 w 3261227"/>
              <a:gd name="connsiteY20" fmla="*/ 116653 h 1528851"/>
              <a:gd name="connsiteX21" fmla="*/ 492948 w 3261227"/>
              <a:gd name="connsiteY21" fmla="*/ 127942 h 1528851"/>
              <a:gd name="connsiteX22" fmla="*/ 485422 w 3261227"/>
              <a:gd name="connsiteY22" fmla="*/ 52683 h 1528851"/>
              <a:gd name="connsiteX23" fmla="*/ 485421 w 3261227"/>
              <a:gd name="connsiteY23" fmla="*/ 0 h 1528851"/>
              <a:gd name="connsiteX24" fmla="*/ 2284324 w 3261227"/>
              <a:gd name="connsiteY24" fmla="*/ 202175 h 1528851"/>
              <a:gd name="connsiteX25" fmla="*/ 3261227 w 3261227"/>
              <a:gd name="connsiteY25" fmla="*/ 859133 h 1528851"/>
              <a:gd name="connsiteX26" fmla="*/ 1298194 w 3261227"/>
              <a:gd name="connsiteY26" fmla="*/ 1528851 h 1528851"/>
              <a:gd name="connsiteX27" fmla="*/ 1081235 w 3261227"/>
              <a:gd name="connsiteY27" fmla="*/ 1329414 h 1528851"/>
              <a:gd name="connsiteX0" fmla="*/ 1081235 w 3216893"/>
              <a:gd name="connsiteY0" fmla="*/ 1329414 h 1528851"/>
              <a:gd name="connsiteX1" fmla="*/ 711200 w 3216893"/>
              <a:gd name="connsiteY1" fmla="*/ 1189098 h 1528851"/>
              <a:gd name="connsiteX2" fmla="*/ 421452 w 3216893"/>
              <a:gd name="connsiteY2" fmla="*/ 1091261 h 1528851"/>
              <a:gd name="connsiteX3" fmla="*/ 365007 w 3216893"/>
              <a:gd name="connsiteY3" fmla="*/ 1061157 h 1528851"/>
              <a:gd name="connsiteX4" fmla="*/ 289748 w 3216893"/>
              <a:gd name="connsiteY4" fmla="*/ 1000949 h 1528851"/>
              <a:gd name="connsiteX5" fmla="*/ 410163 w 3216893"/>
              <a:gd name="connsiteY5" fmla="*/ 1031053 h 1528851"/>
              <a:gd name="connsiteX6" fmla="*/ 455319 w 3216893"/>
              <a:gd name="connsiteY6" fmla="*/ 948268 h 1528851"/>
              <a:gd name="connsiteX7" fmla="*/ 413926 w 3216893"/>
              <a:gd name="connsiteY7" fmla="*/ 854194 h 1528851"/>
              <a:gd name="connsiteX8" fmla="*/ 278459 w 3216893"/>
              <a:gd name="connsiteY8" fmla="*/ 767646 h 1528851"/>
              <a:gd name="connsiteX9" fmla="*/ 263408 w 3216893"/>
              <a:gd name="connsiteY9" fmla="*/ 797749 h 1528851"/>
              <a:gd name="connsiteX10" fmla="*/ 101600 w 3216893"/>
              <a:gd name="connsiteY10" fmla="*/ 820327 h 1528851"/>
              <a:gd name="connsiteX11" fmla="*/ 15053 w 3216893"/>
              <a:gd name="connsiteY11" fmla="*/ 756356 h 1528851"/>
              <a:gd name="connsiteX12" fmla="*/ 22578 w 3216893"/>
              <a:gd name="connsiteY12" fmla="*/ 632179 h 1528851"/>
              <a:gd name="connsiteX13" fmla="*/ 0 w 3216893"/>
              <a:gd name="connsiteY13" fmla="*/ 590786 h 1528851"/>
              <a:gd name="connsiteX14" fmla="*/ 56445 w 3216893"/>
              <a:gd name="connsiteY14" fmla="*/ 590786 h 1528851"/>
              <a:gd name="connsiteX15" fmla="*/ 150519 w 3216893"/>
              <a:gd name="connsiteY15" fmla="*/ 530579 h 1528851"/>
              <a:gd name="connsiteX16" fmla="*/ 214488 w 3216893"/>
              <a:gd name="connsiteY16" fmla="*/ 515527 h 1528851"/>
              <a:gd name="connsiteX17" fmla="*/ 195674 w 3216893"/>
              <a:gd name="connsiteY17" fmla="*/ 402638 h 1528851"/>
              <a:gd name="connsiteX18" fmla="*/ 120415 w 3216893"/>
              <a:gd name="connsiteY18" fmla="*/ 338668 h 1528851"/>
              <a:gd name="connsiteX19" fmla="*/ 154281 w 3216893"/>
              <a:gd name="connsiteY19" fmla="*/ 263409 h 1528851"/>
              <a:gd name="connsiteX20" fmla="*/ 383822 w 3216893"/>
              <a:gd name="connsiteY20" fmla="*/ 116653 h 1528851"/>
              <a:gd name="connsiteX21" fmla="*/ 492948 w 3216893"/>
              <a:gd name="connsiteY21" fmla="*/ 127942 h 1528851"/>
              <a:gd name="connsiteX22" fmla="*/ 485422 w 3216893"/>
              <a:gd name="connsiteY22" fmla="*/ 52683 h 1528851"/>
              <a:gd name="connsiteX23" fmla="*/ 485421 w 3216893"/>
              <a:gd name="connsiteY23" fmla="*/ 0 h 1528851"/>
              <a:gd name="connsiteX24" fmla="*/ 2284324 w 3216893"/>
              <a:gd name="connsiteY24" fmla="*/ 202175 h 1528851"/>
              <a:gd name="connsiteX25" fmla="*/ 3216893 w 3216893"/>
              <a:gd name="connsiteY25" fmla="*/ 936718 h 1528851"/>
              <a:gd name="connsiteX26" fmla="*/ 1298194 w 3216893"/>
              <a:gd name="connsiteY26" fmla="*/ 1528851 h 1528851"/>
              <a:gd name="connsiteX27" fmla="*/ 1081235 w 3216893"/>
              <a:gd name="connsiteY27" fmla="*/ 1329414 h 1528851"/>
              <a:gd name="connsiteX0" fmla="*/ 1081235 w 3216914"/>
              <a:gd name="connsiteY0" fmla="*/ 1329414 h 1528851"/>
              <a:gd name="connsiteX1" fmla="*/ 711200 w 3216914"/>
              <a:gd name="connsiteY1" fmla="*/ 1189098 h 1528851"/>
              <a:gd name="connsiteX2" fmla="*/ 421452 w 3216914"/>
              <a:gd name="connsiteY2" fmla="*/ 1091261 h 1528851"/>
              <a:gd name="connsiteX3" fmla="*/ 365007 w 3216914"/>
              <a:gd name="connsiteY3" fmla="*/ 1061157 h 1528851"/>
              <a:gd name="connsiteX4" fmla="*/ 289748 w 3216914"/>
              <a:gd name="connsiteY4" fmla="*/ 1000949 h 1528851"/>
              <a:gd name="connsiteX5" fmla="*/ 410163 w 3216914"/>
              <a:gd name="connsiteY5" fmla="*/ 1031053 h 1528851"/>
              <a:gd name="connsiteX6" fmla="*/ 455319 w 3216914"/>
              <a:gd name="connsiteY6" fmla="*/ 948268 h 1528851"/>
              <a:gd name="connsiteX7" fmla="*/ 413926 w 3216914"/>
              <a:gd name="connsiteY7" fmla="*/ 854194 h 1528851"/>
              <a:gd name="connsiteX8" fmla="*/ 278459 w 3216914"/>
              <a:gd name="connsiteY8" fmla="*/ 767646 h 1528851"/>
              <a:gd name="connsiteX9" fmla="*/ 263408 w 3216914"/>
              <a:gd name="connsiteY9" fmla="*/ 797749 h 1528851"/>
              <a:gd name="connsiteX10" fmla="*/ 101600 w 3216914"/>
              <a:gd name="connsiteY10" fmla="*/ 820327 h 1528851"/>
              <a:gd name="connsiteX11" fmla="*/ 15053 w 3216914"/>
              <a:gd name="connsiteY11" fmla="*/ 756356 h 1528851"/>
              <a:gd name="connsiteX12" fmla="*/ 22578 w 3216914"/>
              <a:gd name="connsiteY12" fmla="*/ 632179 h 1528851"/>
              <a:gd name="connsiteX13" fmla="*/ 0 w 3216914"/>
              <a:gd name="connsiteY13" fmla="*/ 590786 h 1528851"/>
              <a:gd name="connsiteX14" fmla="*/ 56445 w 3216914"/>
              <a:gd name="connsiteY14" fmla="*/ 590786 h 1528851"/>
              <a:gd name="connsiteX15" fmla="*/ 150519 w 3216914"/>
              <a:gd name="connsiteY15" fmla="*/ 530579 h 1528851"/>
              <a:gd name="connsiteX16" fmla="*/ 214488 w 3216914"/>
              <a:gd name="connsiteY16" fmla="*/ 515527 h 1528851"/>
              <a:gd name="connsiteX17" fmla="*/ 195674 w 3216914"/>
              <a:gd name="connsiteY17" fmla="*/ 402638 h 1528851"/>
              <a:gd name="connsiteX18" fmla="*/ 120415 w 3216914"/>
              <a:gd name="connsiteY18" fmla="*/ 338668 h 1528851"/>
              <a:gd name="connsiteX19" fmla="*/ 154281 w 3216914"/>
              <a:gd name="connsiteY19" fmla="*/ 263409 h 1528851"/>
              <a:gd name="connsiteX20" fmla="*/ 383822 w 3216914"/>
              <a:gd name="connsiteY20" fmla="*/ 116653 h 1528851"/>
              <a:gd name="connsiteX21" fmla="*/ 492948 w 3216914"/>
              <a:gd name="connsiteY21" fmla="*/ 127942 h 1528851"/>
              <a:gd name="connsiteX22" fmla="*/ 485422 w 3216914"/>
              <a:gd name="connsiteY22" fmla="*/ 52683 h 1528851"/>
              <a:gd name="connsiteX23" fmla="*/ 485421 w 3216914"/>
              <a:gd name="connsiteY23" fmla="*/ 0 h 1528851"/>
              <a:gd name="connsiteX24" fmla="*/ 2284324 w 3216914"/>
              <a:gd name="connsiteY24" fmla="*/ 202175 h 1528851"/>
              <a:gd name="connsiteX25" fmla="*/ 3216893 w 3216914"/>
              <a:gd name="connsiteY25" fmla="*/ 936718 h 1528851"/>
              <a:gd name="connsiteX26" fmla="*/ 1298194 w 3216914"/>
              <a:gd name="connsiteY26" fmla="*/ 1528851 h 1528851"/>
              <a:gd name="connsiteX27" fmla="*/ 1081235 w 3216914"/>
              <a:gd name="connsiteY27" fmla="*/ 1329414 h 1528851"/>
              <a:gd name="connsiteX0" fmla="*/ 1081235 w 3216914"/>
              <a:gd name="connsiteY0" fmla="*/ 1329414 h 1528851"/>
              <a:gd name="connsiteX1" fmla="*/ 711200 w 3216914"/>
              <a:gd name="connsiteY1" fmla="*/ 1189098 h 1528851"/>
              <a:gd name="connsiteX2" fmla="*/ 421452 w 3216914"/>
              <a:gd name="connsiteY2" fmla="*/ 1091261 h 1528851"/>
              <a:gd name="connsiteX3" fmla="*/ 365007 w 3216914"/>
              <a:gd name="connsiteY3" fmla="*/ 1061157 h 1528851"/>
              <a:gd name="connsiteX4" fmla="*/ 289748 w 3216914"/>
              <a:gd name="connsiteY4" fmla="*/ 1000949 h 1528851"/>
              <a:gd name="connsiteX5" fmla="*/ 410163 w 3216914"/>
              <a:gd name="connsiteY5" fmla="*/ 1031053 h 1528851"/>
              <a:gd name="connsiteX6" fmla="*/ 455319 w 3216914"/>
              <a:gd name="connsiteY6" fmla="*/ 948268 h 1528851"/>
              <a:gd name="connsiteX7" fmla="*/ 413926 w 3216914"/>
              <a:gd name="connsiteY7" fmla="*/ 854194 h 1528851"/>
              <a:gd name="connsiteX8" fmla="*/ 278459 w 3216914"/>
              <a:gd name="connsiteY8" fmla="*/ 767646 h 1528851"/>
              <a:gd name="connsiteX9" fmla="*/ 263408 w 3216914"/>
              <a:gd name="connsiteY9" fmla="*/ 797749 h 1528851"/>
              <a:gd name="connsiteX10" fmla="*/ 101600 w 3216914"/>
              <a:gd name="connsiteY10" fmla="*/ 820327 h 1528851"/>
              <a:gd name="connsiteX11" fmla="*/ 15053 w 3216914"/>
              <a:gd name="connsiteY11" fmla="*/ 756356 h 1528851"/>
              <a:gd name="connsiteX12" fmla="*/ 22578 w 3216914"/>
              <a:gd name="connsiteY12" fmla="*/ 632179 h 1528851"/>
              <a:gd name="connsiteX13" fmla="*/ 0 w 3216914"/>
              <a:gd name="connsiteY13" fmla="*/ 590786 h 1528851"/>
              <a:gd name="connsiteX14" fmla="*/ 56445 w 3216914"/>
              <a:gd name="connsiteY14" fmla="*/ 590786 h 1528851"/>
              <a:gd name="connsiteX15" fmla="*/ 150519 w 3216914"/>
              <a:gd name="connsiteY15" fmla="*/ 530579 h 1528851"/>
              <a:gd name="connsiteX16" fmla="*/ 214488 w 3216914"/>
              <a:gd name="connsiteY16" fmla="*/ 515527 h 1528851"/>
              <a:gd name="connsiteX17" fmla="*/ 195674 w 3216914"/>
              <a:gd name="connsiteY17" fmla="*/ 402638 h 1528851"/>
              <a:gd name="connsiteX18" fmla="*/ 120415 w 3216914"/>
              <a:gd name="connsiteY18" fmla="*/ 338668 h 1528851"/>
              <a:gd name="connsiteX19" fmla="*/ 154281 w 3216914"/>
              <a:gd name="connsiteY19" fmla="*/ 263409 h 1528851"/>
              <a:gd name="connsiteX20" fmla="*/ 383822 w 3216914"/>
              <a:gd name="connsiteY20" fmla="*/ 116653 h 1528851"/>
              <a:gd name="connsiteX21" fmla="*/ 492948 w 3216914"/>
              <a:gd name="connsiteY21" fmla="*/ 127942 h 1528851"/>
              <a:gd name="connsiteX22" fmla="*/ 485422 w 3216914"/>
              <a:gd name="connsiteY22" fmla="*/ 52683 h 1528851"/>
              <a:gd name="connsiteX23" fmla="*/ 485421 w 3216914"/>
              <a:gd name="connsiteY23" fmla="*/ 0 h 1528851"/>
              <a:gd name="connsiteX24" fmla="*/ 2284324 w 3216914"/>
              <a:gd name="connsiteY24" fmla="*/ 202175 h 1528851"/>
              <a:gd name="connsiteX25" fmla="*/ 3216893 w 3216914"/>
              <a:gd name="connsiteY25" fmla="*/ 936718 h 1528851"/>
              <a:gd name="connsiteX26" fmla="*/ 1298194 w 3216914"/>
              <a:gd name="connsiteY26" fmla="*/ 1528851 h 1528851"/>
              <a:gd name="connsiteX27" fmla="*/ 1081235 w 3216914"/>
              <a:gd name="connsiteY27" fmla="*/ 1329414 h 1528851"/>
              <a:gd name="connsiteX0" fmla="*/ 1081235 w 3216914"/>
              <a:gd name="connsiteY0" fmla="*/ 1329414 h 1528851"/>
              <a:gd name="connsiteX1" fmla="*/ 711200 w 3216914"/>
              <a:gd name="connsiteY1" fmla="*/ 1189098 h 1528851"/>
              <a:gd name="connsiteX2" fmla="*/ 421452 w 3216914"/>
              <a:gd name="connsiteY2" fmla="*/ 1091261 h 1528851"/>
              <a:gd name="connsiteX3" fmla="*/ 365007 w 3216914"/>
              <a:gd name="connsiteY3" fmla="*/ 1061157 h 1528851"/>
              <a:gd name="connsiteX4" fmla="*/ 289748 w 3216914"/>
              <a:gd name="connsiteY4" fmla="*/ 1000949 h 1528851"/>
              <a:gd name="connsiteX5" fmla="*/ 410163 w 3216914"/>
              <a:gd name="connsiteY5" fmla="*/ 1031053 h 1528851"/>
              <a:gd name="connsiteX6" fmla="*/ 455319 w 3216914"/>
              <a:gd name="connsiteY6" fmla="*/ 948268 h 1528851"/>
              <a:gd name="connsiteX7" fmla="*/ 413926 w 3216914"/>
              <a:gd name="connsiteY7" fmla="*/ 854194 h 1528851"/>
              <a:gd name="connsiteX8" fmla="*/ 278459 w 3216914"/>
              <a:gd name="connsiteY8" fmla="*/ 767646 h 1528851"/>
              <a:gd name="connsiteX9" fmla="*/ 263408 w 3216914"/>
              <a:gd name="connsiteY9" fmla="*/ 797749 h 1528851"/>
              <a:gd name="connsiteX10" fmla="*/ 101600 w 3216914"/>
              <a:gd name="connsiteY10" fmla="*/ 820327 h 1528851"/>
              <a:gd name="connsiteX11" fmla="*/ 15053 w 3216914"/>
              <a:gd name="connsiteY11" fmla="*/ 756356 h 1528851"/>
              <a:gd name="connsiteX12" fmla="*/ 22578 w 3216914"/>
              <a:gd name="connsiteY12" fmla="*/ 632179 h 1528851"/>
              <a:gd name="connsiteX13" fmla="*/ 0 w 3216914"/>
              <a:gd name="connsiteY13" fmla="*/ 590786 h 1528851"/>
              <a:gd name="connsiteX14" fmla="*/ 56445 w 3216914"/>
              <a:gd name="connsiteY14" fmla="*/ 590786 h 1528851"/>
              <a:gd name="connsiteX15" fmla="*/ 150519 w 3216914"/>
              <a:gd name="connsiteY15" fmla="*/ 530579 h 1528851"/>
              <a:gd name="connsiteX16" fmla="*/ 214488 w 3216914"/>
              <a:gd name="connsiteY16" fmla="*/ 515527 h 1528851"/>
              <a:gd name="connsiteX17" fmla="*/ 195674 w 3216914"/>
              <a:gd name="connsiteY17" fmla="*/ 402638 h 1528851"/>
              <a:gd name="connsiteX18" fmla="*/ 120415 w 3216914"/>
              <a:gd name="connsiteY18" fmla="*/ 338668 h 1528851"/>
              <a:gd name="connsiteX19" fmla="*/ 154281 w 3216914"/>
              <a:gd name="connsiteY19" fmla="*/ 263409 h 1528851"/>
              <a:gd name="connsiteX20" fmla="*/ 383822 w 3216914"/>
              <a:gd name="connsiteY20" fmla="*/ 116653 h 1528851"/>
              <a:gd name="connsiteX21" fmla="*/ 492948 w 3216914"/>
              <a:gd name="connsiteY21" fmla="*/ 127942 h 1528851"/>
              <a:gd name="connsiteX22" fmla="*/ 485422 w 3216914"/>
              <a:gd name="connsiteY22" fmla="*/ 52683 h 1528851"/>
              <a:gd name="connsiteX23" fmla="*/ 485421 w 3216914"/>
              <a:gd name="connsiteY23" fmla="*/ 0 h 1528851"/>
              <a:gd name="connsiteX24" fmla="*/ 2284324 w 3216914"/>
              <a:gd name="connsiteY24" fmla="*/ 202175 h 1528851"/>
              <a:gd name="connsiteX25" fmla="*/ 3216893 w 3216914"/>
              <a:gd name="connsiteY25" fmla="*/ 936718 h 1528851"/>
              <a:gd name="connsiteX26" fmla="*/ 1298194 w 3216914"/>
              <a:gd name="connsiteY26" fmla="*/ 1528851 h 1528851"/>
              <a:gd name="connsiteX27" fmla="*/ 1081235 w 3216914"/>
              <a:gd name="connsiteY27" fmla="*/ 1329414 h 1528851"/>
              <a:gd name="connsiteX0" fmla="*/ 1081235 w 3216914"/>
              <a:gd name="connsiteY0" fmla="*/ 1329414 h 1528851"/>
              <a:gd name="connsiteX1" fmla="*/ 907432 w 3216914"/>
              <a:gd name="connsiteY1" fmla="*/ 1263798 h 1528851"/>
              <a:gd name="connsiteX2" fmla="*/ 711200 w 3216914"/>
              <a:gd name="connsiteY2" fmla="*/ 1189098 h 1528851"/>
              <a:gd name="connsiteX3" fmla="*/ 421452 w 3216914"/>
              <a:gd name="connsiteY3" fmla="*/ 1091261 h 1528851"/>
              <a:gd name="connsiteX4" fmla="*/ 365007 w 3216914"/>
              <a:gd name="connsiteY4" fmla="*/ 1061157 h 1528851"/>
              <a:gd name="connsiteX5" fmla="*/ 289748 w 3216914"/>
              <a:gd name="connsiteY5" fmla="*/ 1000949 h 1528851"/>
              <a:gd name="connsiteX6" fmla="*/ 410163 w 3216914"/>
              <a:gd name="connsiteY6" fmla="*/ 1031053 h 1528851"/>
              <a:gd name="connsiteX7" fmla="*/ 455319 w 3216914"/>
              <a:gd name="connsiteY7" fmla="*/ 948268 h 1528851"/>
              <a:gd name="connsiteX8" fmla="*/ 413926 w 3216914"/>
              <a:gd name="connsiteY8" fmla="*/ 854194 h 1528851"/>
              <a:gd name="connsiteX9" fmla="*/ 278459 w 3216914"/>
              <a:gd name="connsiteY9" fmla="*/ 767646 h 1528851"/>
              <a:gd name="connsiteX10" fmla="*/ 263408 w 3216914"/>
              <a:gd name="connsiteY10" fmla="*/ 797749 h 1528851"/>
              <a:gd name="connsiteX11" fmla="*/ 101600 w 3216914"/>
              <a:gd name="connsiteY11" fmla="*/ 820327 h 1528851"/>
              <a:gd name="connsiteX12" fmla="*/ 15053 w 3216914"/>
              <a:gd name="connsiteY12" fmla="*/ 756356 h 1528851"/>
              <a:gd name="connsiteX13" fmla="*/ 22578 w 3216914"/>
              <a:gd name="connsiteY13" fmla="*/ 632179 h 1528851"/>
              <a:gd name="connsiteX14" fmla="*/ 0 w 3216914"/>
              <a:gd name="connsiteY14" fmla="*/ 590786 h 1528851"/>
              <a:gd name="connsiteX15" fmla="*/ 56445 w 3216914"/>
              <a:gd name="connsiteY15" fmla="*/ 590786 h 1528851"/>
              <a:gd name="connsiteX16" fmla="*/ 150519 w 3216914"/>
              <a:gd name="connsiteY16" fmla="*/ 530579 h 1528851"/>
              <a:gd name="connsiteX17" fmla="*/ 214488 w 3216914"/>
              <a:gd name="connsiteY17" fmla="*/ 515527 h 1528851"/>
              <a:gd name="connsiteX18" fmla="*/ 195674 w 3216914"/>
              <a:gd name="connsiteY18" fmla="*/ 402638 h 1528851"/>
              <a:gd name="connsiteX19" fmla="*/ 120415 w 3216914"/>
              <a:gd name="connsiteY19" fmla="*/ 338668 h 1528851"/>
              <a:gd name="connsiteX20" fmla="*/ 154281 w 3216914"/>
              <a:gd name="connsiteY20" fmla="*/ 263409 h 1528851"/>
              <a:gd name="connsiteX21" fmla="*/ 383822 w 3216914"/>
              <a:gd name="connsiteY21" fmla="*/ 116653 h 1528851"/>
              <a:gd name="connsiteX22" fmla="*/ 492948 w 3216914"/>
              <a:gd name="connsiteY22" fmla="*/ 127942 h 1528851"/>
              <a:gd name="connsiteX23" fmla="*/ 485422 w 3216914"/>
              <a:gd name="connsiteY23" fmla="*/ 52683 h 1528851"/>
              <a:gd name="connsiteX24" fmla="*/ 485421 w 3216914"/>
              <a:gd name="connsiteY24" fmla="*/ 0 h 1528851"/>
              <a:gd name="connsiteX25" fmla="*/ 2284324 w 3216914"/>
              <a:gd name="connsiteY25" fmla="*/ 202175 h 1528851"/>
              <a:gd name="connsiteX26" fmla="*/ 3216893 w 3216914"/>
              <a:gd name="connsiteY26" fmla="*/ 936718 h 1528851"/>
              <a:gd name="connsiteX27" fmla="*/ 1298194 w 3216914"/>
              <a:gd name="connsiteY27" fmla="*/ 1528851 h 1528851"/>
              <a:gd name="connsiteX28" fmla="*/ 1081235 w 3216914"/>
              <a:gd name="connsiteY28" fmla="*/ 1329414 h 1528851"/>
              <a:gd name="connsiteX0" fmla="*/ 1081235 w 3216914"/>
              <a:gd name="connsiteY0" fmla="*/ 1329414 h 1528851"/>
              <a:gd name="connsiteX1" fmla="*/ 874094 w 3216914"/>
              <a:gd name="connsiteY1" fmla="*/ 1292373 h 1528851"/>
              <a:gd name="connsiteX2" fmla="*/ 711200 w 3216914"/>
              <a:gd name="connsiteY2" fmla="*/ 1189098 h 1528851"/>
              <a:gd name="connsiteX3" fmla="*/ 421452 w 3216914"/>
              <a:gd name="connsiteY3" fmla="*/ 1091261 h 1528851"/>
              <a:gd name="connsiteX4" fmla="*/ 365007 w 3216914"/>
              <a:gd name="connsiteY4" fmla="*/ 1061157 h 1528851"/>
              <a:gd name="connsiteX5" fmla="*/ 289748 w 3216914"/>
              <a:gd name="connsiteY5" fmla="*/ 1000949 h 1528851"/>
              <a:gd name="connsiteX6" fmla="*/ 410163 w 3216914"/>
              <a:gd name="connsiteY6" fmla="*/ 1031053 h 1528851"/>
              <a:gd name="connsiteX7" fmla="*/ 455319 w 3216914"/>
              <a:gd name="connsiteY7" fmla="*/ 948268 h 1528851"/>
              <a:gd name="connsiteX8" fmla="*/ 413926 w 3216914"/>
              <a:gd name="connsiteY8" fmla="*/ 854194 h 1528851"/>
              <a:gd name="connsiteX9" fmla="*/ 278459 w 3216914"/>
              <a:gd name="connsiteY9" fmla="*/ 767646 h 1528851"/>
              <a:gd name="connsiteX10" fmla="*/ 263408 w 3216914"/>
              <a:gd name="connsiteY10" fmla="*/ 797749 h 1528851"/>
              <a:gd name="connsiteX11" fmla="*/ 101600 w 3216914"/>
              <a:gd name="connsiteY11" fmla="*/ 820327 h 1528851"/>
              <a:gd name="connsiteX12" fmla="*/ 15053 w 3216914"/>
              <a:gd name="connsiteY12" fmla="*/ 756356 h 1528851"/>
              <a:gd name="connsiteX13" fmla="*/ 22578 w 3216914"/>
              <a:gd name="connsiteY13" fmla="*/ 632179 h 1528851"/>
              <a:gd name="connsiteX14" fmla="*/ 0 w 3216914"/>
              <a:gd name="connsiteY14" fmla="*/ 590786 h 1528851"/>
              <a:gd name="connsiteX15" fmla="*/ 56445 w 3216914"/>
              <a:gd name="connsiteY15" fmla="*/ 590786 h 1528851"/>
              <a:gd name="connsiteX16" fmla="*/ 150519 w 3216914"/>
              <a:gd name="connsiteY16" fmla="*/ 530579 h 1528851"/>
              <a:gd name="connsiteX17" fmla="*/ 214488 w 3216914"/>
              <a:gd name="connsiteY17" fmla="*/ 515527 h 1528851"/>
              <a:gd name="connsiteX18" fmla="*/ 195674 w 3216914"/>
              <a:gd name="connsiteY18" fmla="*/ 402638 h 1528851"/>
              <a:gd name="connsiteX19" fmla="*/ 120415 w 3216914"/>
              <a:gd name="connsiteY19" fmla="*/ 338668 h 1528851"/>
              <a:gd name="connsiteX20" fmla="*/ 154281 w 3216914"/>
              <a:gd name="connsiteY20" fmla="*/ 263409 h 1528851"/>
              <a:gd name="connsiteX21" fmla="*/ 383822 w 3216914"/>
              <a:gd name="connsiteY21" fmla="*/ 116653 h 1528851"/>
              <a:gd name="connsiteX22" fmla="*/ 492948 w 3216914"/>
              <a:gd name="connsiteY22" fmla="*/ 127942 h 1528851"/>
              <a:gd name="connsiteX23" fmla="*/ 485422 w 3216914"/>
              <a:gd name="connsiteY23" fmla="*/ 52683 h 1528851"/>
              <a:gd name="connsiteX24" fmla="*/ 485421 w 3216914"/>
              <a:gd name="connsiteY24" fmla="*/ 0 h 1528851"/>
              <a:gd name="connsiteX25" fmla="*/ 2284324 w 3216914"/>
              <a:gd name="connsiteY25" fmla="*/ 202175 h 1528851"/>
              <a:gd name="connsiteX26" fmla="*/ 3216893 w 3216914"/>
              <a:gd name="connsiteY26" fmla="*/ 936718 h 1528851"/>
              <a:gd name="connsiteX27" fmla="*/ 1298194 w 3216914"/>
              <a:gd name="connsiteY27" fmla="*/ 1528851 h 1528851"/>
              <a:gd name="connsiteX28" fmla="*/ 1081235 w 3216914"/>
              <a:gd name="connsiteY28" fmla="*/ 1329414 h 152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16914" h="1528851">
                <a:moveTo>
                  <a:pt x="1081235" y="1329414"/>
                </a:moveTo>
                <a:lnTo>
                  <a:pt x="874094" y="1292373"/>
                </a:lnTo>
                <a:lnTo>
                  <a:pt x="711200" y="1189098"/>
                </a:lnTo>
                <a:lnTo>
                  <a:pt x="421452" y="1091261"/>
                </a:lnTo>
                <a:lnTo>
                  <a:pt x="365007" y="1061157"/>
                </a:lnTo>
                <a:lnTo>
                  <a:pt x="289748" y="1000949"/>
                </a:lnTo>
                <a:lnTo>
                  <a:pt x="410163" y="1031053"/>
                </a:lnTo>
                <a:lnTo>
                  <a:pt x="455319" y="948268"/>
                </a:lnTo>
                <a:lnTo>
                  <a:pt x="413926" y="854194"/>
                </a:lnTo>
                <a:lnTo>
                  <a:pt x="278459" y="767646"/>
                </a:lnTo>
                <a:lnTo>
                  <a:pt x="263408" y="797749"/>
                </a:lnTo>
                <a:lnTo>
                  <a:pt x="101600" y="820327"/>
                </a:lnTo>
                <a:lnTo>
                  <a:pt x="15053" y="756356"/>
                </a:lnTo>
                <a:cubicBezTo>
                  <a:pt x="15053" y="709946"/>
                  <a:pt x="22578" y="678589"/>
                  <a:pt x="22578" y="632179"/>
                </a:cubicBezTo>
                <a:lnTo>
                  <a:pt x="0" y="590786"/>
                </a:lnTo>
                <a:lnTo>
                  <a:pt x="56445" y="590786"/>
                </a:lnTo>
                <a:lnTo>
                  <a:pt x="150519" y="530579"/>
                </a:lnTo>
                <a:lnTo>
                  <a:pt x="214488" y="515527"/>
                </a:lnTo>
                <a:lnTo>
                  <a:pt x="195674" y="402638"/>
                </a:lnTo>
                <a:lnTo>
                  <a:pt x="120415" y="338668"/>
                </a:lnTo>
                <a:lnTo>
                  <a:pt x="154281" y="263409"/>
                </a:lnTo>
                <a:lnTo>
                  <a:pt x="383822" y="116653"/>
                </a:lnTo>
                <a:lnTo>
                  <a:pt x="492948" y="127942"/>
                </a:lnTo>
                <a:lnTo>
                  <a:pt x="485422" y="52683"/>
                </a:lnTo>
                <a:cubicBezTo>
                  <a:pt x="485422" y="35122"/>
                  <a:pt x="485421" y="17561"/>
                  <a:pt x="485421" y="0"/>
                </a:cubicBezTo>
                <a:cubicBezTo>
                  <a:pt x="1116459" y="4584"/>
                  <a:pt x="1667517" y="37631"/>
                  <a:pt x="2284324" y="202175"/>
                </a:cubicBezTo>
                <a:cubicBezTo>
                  <a:pt x="2707112" y="304989"/>
                  <a:pt x="3220722" y="512787"/>
                  <a:pt x="3216893" y="936718"/>
                </a:cubicBezTo>
                <a:cubicBezTo>
                  <a:pt x="2882401" y="1664194"/>
                  <a:pt x="1975116" y="1497523"/>
                  <a:pt x="1298194" y="1528851"/>
                </a:cubicBezTo>
                <a:lnTo>
                  <a:pt x="1081235" y="1329414"/>
                </a:lnTo>
                <a:close/>
              </a:path>
            </a:pathLst>
          </a:custGeom>
          <a:solidFill>
            <a:srgbClr val="14202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D1A788C8-350F-4C68-9896-C425858E2F47}"/>
              </a:ext>
            </a:extLst>
          </p:cNvPr>
          <p:cNvCxnSpPr>
            <a:cxnSpLocks/>
          </p:cNvCxnSpPr>
          <p:nvPr/>
        </p:nvCxnSpPr>
        <p:spPr>
          <a:xfrm flipH="1">
            <a:off x="9277351" y="5843588"/>
            <a:ext cx="23812" cy="276226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フリーフォーム: 図形 307">
            <a:extLst>
              <a:ext uri="{FF2B5EF4-FFF2-40B4-BE49-F238E27FC236}">
                <a16:creationId xmlns:a16="http://schemas.microsoft.com/office/drawing/2014/main" id="{92CAC56D-7B50-49EA-93C7-4E517F8C1261}"/>
              </a:ext>
            </a:extLst>
          </p:cNvPr>
          <p:cNvSpPr/>
          <p:nvPr/>
        </p:nvSpPr>
        <p:spPr>
          <a:xfrm>
            <a:off x="6864484" y="5703094"/>
            <a:ext cx="1658010" cy="823913"/>
          </a:xfrm>
          <a:custGeom>
            <a:avLst/>
            <a:gdLst>
              <a:gd name="connsiteX0" fmla="*/ 438809 w 1658010"/>
              <a:gd name="connsiteY0" fmla="*/ 0 h 823913"/>
              <a:gd name="connsiteX1" fmla="*/ 565015 w 1658010"/>
              <a:gd name="connsiteY1" fmla="*/ 130969 h 823913"/>
              <a:gd name="connsiteX2" fmla="*/ 748371 w 1658010"/>
              <a:gd name="connsiteY2" fmla="*/ 233362 h 823913"/>
              <a:gd name="connsiteX3" fmla="*/ 891246 w 1658010"/>
              <a:gd name="connsiteY3" fmla="*/ 207169 h 823913"/>
              <a:gd name="connsiteX4" fmla="*/ 1086509 w 1658010"/>
              <a:gd name="connsiteY4" fmla="*/ 254794 h 823913"/>
              <a:gd name="connsiteX5" fmla="*/ 1186521 w 1658010"/>
              <a:gd name="connsiteY5" fmla="*/ 316706 h 823913"/>
              <a:gd name="connsiteX6" fmla="*/ 924583 w 1658010"/>
              <a:gd name="connsiteY6" fmla="*/ 323849 h 823913"/>
              <a:gd name="connsiteX7" fmla="*/ 981734 w 1658010"/>
              <a:gd name="connsiteY7" fmla="*/ 433387 h 823913"/>
              <a:gd name="connsiteX8" fmla="*/ 1255578 w 1658010"/>
              <a:gd name="connsiteY8" fmla="*/ 561975 h 823913"/>
              <a:gd name="connsiteX9" fmla="*/ 1498465 w 1658010"/>
              <a:gd name="connsiteY9" fmla="*/ 738187 h 823913"/>
              <a:gd name="connsiteX10" fmla="*/ 1658010 w 1658010"/>
              <a:gd name="connsiteY10" fmla="*/ 783433 h 823913"/>
              <a:gd name="connsiteX11" fmla="*/ 567396 w 1658010"/>
              <a:gd name="connsiteY11" fmla="*/ 823913 h 823913"/>
              <a:gd name="connsiteX12" fmla="*/ 551632 w 1658010"/>
              <a:gd name="connsiteY12" fmla="*/ 816549 h 823913"/>
              <a:gd name="connsiteX13" fmla="*/ 403063 w 1658010"/>
              <a:gd name="connsiteY13" fmla="*/ 679978 h 823913"/>
              <a:gd name="connsiteX14" fmla="*/ 195922 w 1658010"/>
              <a:gd name="connsiteY14" fmla="*/ 642937 h 823913"/>
              <a:gd name="connsiteX15" fmla="*/ 33028 w 1658010"/>
              <a:gd name="connsiteY15" fmla="*/ 539662 h 823913"/>
              <a:gd name="connsiteX16" fmla="*/ 0 w 1658010"/>
              <a:gd name="connsiteY16" fmla="*/ 528510 h 823913"/>
              <a:gd name="connsiteX17" fmla="*/ 176871 w 1658010"/>
              <a:gd name="connsiteY17" fmla="*/ 502444 h 823913"/>
              <a:gd name="connsiteX18" fmla="*/ 257834 w 1658010"/>
              <a:gd name="connsiteY18" fmla="*/ 611981 h 823913"/>
              <a:gd name="connsiteX19" fmla="*/ 403090 w 1658010"/>
              <a:gd name="connsiteY19" fmla="*/ 628650 h 823913"/>
              <a:gd name="connsiteX20" fmla="*/ 472146 w 1658010"/>
              <a:gd name="connsiteY20" fmla="*/ 664369 h 823913"/>
              <a:gd name="connsiteX21" fmla="*/ 710271 w 1658010"/>
              <a:gd name="connsiteY21" fmla="*/ 661987 h 823913"/>
              <a:gd name="connsiteX22" fmla="*/ 674553 w 1658010"/>
              <a:gd name="connsiteY22" fmla="*/ 523875 h 823913"/>
              <a:gd name="connsiteX23" fmla="*/ 767421 w 1658010"/>
              <a:gd name="connsiteY23" fmla="*/ 440531 h 823913"/>
              <a:gd name="connsiteX24" fmla="*/ 803141 w 1658010"/>
              <a:gd name="connsiteY24" fmla="*/ 350044 h 823913"/>
              <a:gd name="connsiteX25" fmla="*/ 753134 w 1658010"/>
              <a:gd name="connsiteY25" fmla="*/ 257175 h 823913"/>
              <a:gd name="connsiteX26" fmla="*/ 624546 w 1658010"/>
              <a:gd name="connsiteY26" fmla="*/ 226219 h 823913"/>
              <a:gd name="connsiteX27" fmla="*/ 493578 w 1658010"/>
              <a:gd name="connsiteY27" fmla="*/ 185737 h 823913"/>
              <a:gd name="connsiteX28" fmla="*/ 360228 w 1658010"/>
              <a:gd name="connsiteY28" fmla="*/ 180975 h 823913"/>
              <a:gd name="connsiteX29" fmla="*/ 386421 w 1658010"/>
              <a:gd name="connsiteY29" fmla="*/ 107156 h 823913"/>
              <a:gd name="connsiteX30" fmla="*/ 241165 w 1658010"/>
              <a:gd name="connsiteY30" fmla="*/ 92869 h 8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58010" h="823913">
                <a:moveTo>
                  <a:pt x="438809" y="0"/>
                </a:moveTo>
                <a:lnTo>
                  <a:pt x="565015" y="130969"/>
                </a:lnTo>
                <a:lnTo>
                  <a:pt x="748371" y="233362"/>
                </a:lnTo>
                <a:lnTo>
                  <a:pt x="891246" y="207169"/>
                </a:lnTo>
                <a:lnTo>
                  <a:pt x="1086509" y="254794"/>
                </a:lnTo>
                <a:lnTo>
                  <a:pt x="1186521" y="316706"/>
                </a:lnTo>
                <a:lnTo>
                  <a:pt x="924583" y="323849"/>
                </a:lnTo>
                <a:lnTo>
                  <a:pt x="981734" y="433387"/>
                </a:lnTo>
                <a:lnTo>
                  <a:pt x="1255578" y="561975"/>
                </a:lnTo>
                <a:lnTo>
                  <a:pt x="1498465" y="738187"/>
                </a:lnTo>
                <a:lnTo>
                  <a:pt x="1658010" y="783433"/>
                </a:lnTo>
                <a:lnTo>
                  <a:pt x="567396" y="823913"/>
                </a:lnTo>
                <a:lnTo>
                  <a:pt x="551632" y="816549"/>
                </a:lnTo>
                <a:lnTo>
                  <a:pt x="403063" y="679978"/>
                </a:lnTo>
                <a:lnTo>
                  <a:pt x="195922" y="642937"/>
                </a:lnTo>
                <a:lnTo>
                  <a:pt x="33028" y="539662"/>
                </a:lnTo>
                <a:lnTo>
                  <a:pt x="0" y="528510"/>
                </a:lnTo>
                <a:lnTo>
                  <a:pt x="176871" y="502444"/>
                </a:lnTo>
                <a:lnTo>
                  <a:pt x="257834" y="611981"/>
                </a:lnTo>
                <a:lnTo>
                  <a:pt x="403090" y="628650"/>
                </a:lnTo>
                <a:lnTo>
                  <a:pt x="472146" y="664369"/>
                </a:lnTo>
                <a:lnTo>
                  <a:pt x="710271" y="661987"/>
                </a:lnTo>
                <a:lnTo>
                  <a:pt x="674553" y="523875"/>
                </a:lnTo>
                <a:lnTo>
                  <a:pt x="767421" y="440531"/>
                </a:lnTo>
                <a:lnTo>
                  <a:pt x="803141" y="350044"/>
                </a:lnTo>
                <a:lnTo>
                  <a:pt x="753134" y="257175"/>
                </a:lnTo>
                <a:lnTo>
                  <a:pt x="624546" y="226219"/>
                </a:lnTo>
                <a:lnTo>
                  <a:pt x="493578" y="185737"/>
                </a:lnTo>
                <a:lnTo>
                  <a:pt x="360228" y="180975"/>
                </a:lnTo>
                <a:lnTo>
                  <a:pt x="386421" y="107156"/>
                </a:lnTo>
                <a:lnTo>
                  <a:pt x="241165" y="92869"/>
                </a:lnTo>
                <a:close/>
              </a:path>
            </a:pathLst>
          </a:custGeom>
          <a:solidFill>
            <a:srgbClr val="142434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BC760EE4-069C-4425-BDE9-A377E0602A1C}"/>
              </a:ext>
            </a:extLst>
          </p:cNvPr>
          <p:cNvCxnSpPr>
            <a:cxnSpLocks/>
          </p:cNvCxnSpPr>
          <p:nvPr/>
        </p:nvCxnSpPr>
        <p:spPr>
          <a:xfrm flipH="1">
            <a:off x="9077326" y="6053138"/>
            <a:ext cx="19049" cy="214314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A69F1715-5228-4E69-9723-1EAA374F156B}"/>
              </a:ext>
            </a:extLst>
          </p:cNvPr>
          <p:cNvCxnSpPr>
            <a:cxnSpLocks/>
          </p:cNvCxnSpPr>
          <p:nvPr/>
        </p:nvCxnSpPr>
        <p:spPr>
          <a:xfrm>
            <a:off x="8672513" y="6198394"/>
            <a:ext cx="1" cy="185740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A62DE4C5-3ECF-4D1F-BEAB-8DFC36A5C374}"/>
              </a:ext>
            </a:extLst>
          </p:cNvPr>
          <p:cNvCxnSpPr>
            <a:cxnSpLocks/>
          </p:cNvCxnSpPr>
          <p:nvPr/>
        </p:nvCxnSpPr>
        <p:spPr>
          <a:xfrm>
            <a:off x="8284370" y="6272212"/>
            <a:ext cx="1" cy="185740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402CCACF-F871-4DAF-B190-D7B9FDCFBC97}"/>
              </a:ext>
            </a:extLst>
          </p:cNvPr>
          <p:cNvCxnSpPr>
            <a:cxnSpLocks/>
          </p:cNvCxnSpPr>
          <p:nvPr/>
        </p:nvCxnSpPr>
        <p:spPr>
          <a:xfrm>
            <a:off x="7881940" y="6260306"/>
            <a:ext cx="0" cy="235746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二等辺三角形 224">
            <a:extLst>
              <a:ext uri="{FF2B5EF4-FFF2-40B4-BE49-F238E27FC236}">
                <a16:creationId xmlns:a16="http://schemas.microsoft.com/office/drawing/2014/main" id="{F7DCB4C6-90FF-4169-AA38-23AA27EFCE73}"/>
              </a:ext>
            </a:extLst>
          </p:cNvPr>
          <p:cNvSpPr/>
          <p:nvPr/>
        </p:nvSpPr>
        <p:spPr>
          <a:xfrm>
            <a:off x="6169821" y="5110161"/>
            <a:ext cx="209548" cy="166689"/>
          </a:xfrm>
          <a:custGeom>
            <a:avLst/>
            <a:gdLst>
              <a:gd name="connsiteX0" fmla="*/ 0 w 202406"/>
              <a:gd name="connsiteY0" fmla="*/ 245269 h 245269"/>
              <a:gd name="connsiteX1" fmla="*/ 101203 w 202406"/>
              <a:gd name="connsiteY1" fmla="*/ 0 h 245269"/>
              <a:gd name="connsiteX2" fmla="*/ 202406 w 202406"/>
              <a:gd name="connsiteY2" fmla="*/ 245269 h 245269"/>
              <a:gd name="connsiteX3" fmla="*/ 0 w 202406"/>
              <a:gd name="connsiteY3" fmla="*/ 245269 h 245269"/>
              <a:gd name="connsiteX0" fmla="*/ 339329 w 339329"/>
              <a:gd name="connsiteY0" fmla="*/ 828675 h 828675"/>
              <a:gd name="connsiteX1" fmla="*/ 0 w 339329"/>
              <a:gd name="connsiteY1" fmla="*/ 0 h 828675"/>
              <a:gd name="connsiteX2" fmla="*/ 101203 w 339329"/>
              <a:gd name="connsiteY2" fmla="*/ 245269 h 828675"/>
              <a:gd name="connsiteX3" fmla="*/ 339329 w 339329"/>
              <a:gd name="connsiteY3" fmla="*/ 828675 h 828675"/>
              <a:gd name="connsiteX0" fmla="*/ 339329 w 536971"/>
              <a:gd name="connsiteY0" fmla="*/ 828675 h 828675"/>
              <a:gd name="connsiteX1" fmla="*/ 0 w 536971"/>
              <a:gd name="connsiteY1" fmla="*/ 0 h 828675"/>
              <a:gd name="connsiteX2" fmla="*/ 536971 w 536971"/>
              <a:gd name="connsiteY2" fmla="*/ 688181 h 828675"/>
              <a:gd name="connsiteX3" fmla="*/ 339329 w 536971"/>
              <a:gd name="connsiteY3" fmla="*/ 828675 h 828675"/>
              <a:gd name="connsiteX0" fmla="*/ 0 w 197642"/>
              <a:gd name="connsiteY0" fmla="*/ 140494 h 140494"/>
              <a:gd name="connsiteX1" fmla="*/ 32146 w 197642"/>
              <a:gd name="connsiteY1" fmla="*/ 0 h 140494"/>
              <a:gd name="connsiteX2" fmla="*/ 197642 w 197642"/>
              <a:gd name="connsiteY2" fmla="*/ 0 h 140494"/>
              <a:gd name="connsiteX3" fmla="*/ 0 w 197642"/>
              <a:gd name="connsiteY3" fmla="*/ 140494 h 140494"/>
              <a:gd name="connsiteX0" fmla="*/ 0 w 197642"/>
              <a:gd name="connsiteY0" fmla="*/ 140495 h 140495"/>
              <a:gd name="connsiteX1" fmla="*/ 32146 w 197642"/>
              <a:gd name="connsiteY1" fmla="*/ 1 h 140495"/>
              <a:gd name="connsiteX2" fmla="*/ 126204 w 197642"/>
              <a:gd name="connsiteY2" fmla="*/ 0 h 140495"/>
              <a:gd name="connsiteX3" fmla="*/ 197642 w 197642"/>
              <a:gd name="connsiteY3" fmla="*/ 1 h 140495"/>
              <a:gd name="connsiteX4" fmla="*/ 0 w 197642"/>
              <a:gd name="connsiteY4" fmla="*/ 140495 h 140495"/>
              <a:gd name="connsiteX0" fmla="*/ 0 w 197642"/>
              <a:gd name="connsiteY0" fmla="*/ 140494 h 140494"/>
              <a:gd name="connsiteX1" fmla="*/ 32146 w 197642"/>
              <a:gd name="connsiteY1" fmla="*/ 0 h 140494"/>
              <a:gd name="connsiteX2" fmla="*/ 197642 w 197642"/>
              <a:gd name="connsiteY2" fmla="*/ 0 h 140494"/>
              <a:gd name="connsiteX3" fmla="*/ 0 w 197642"/>
              <a:gd name="connsiteY3" fmla="*/ 140494 h 140494"/>
              <a:gd name="connsiteX0" fmla="*/ 0 w 209548"/>
              <a:gd name="connsiteY0" fmla="*/ 133350 h 133350"/>
              <a:gd name="connsiteX1" fmla="*/ 44052 w 209548"/>
              <a:gd name="connsiteY1" fmla="*/ 0 h 133350"/>
              <a:gd name="connsiteX2" fmla="*/ 209548 w 209548"/>
              <a:gd name="connsiteY2" fmla="*/ 0 h 133350"/>
              <a:gd name="connsiteX3" fmla="*/ 0 w 209548"/>
              <a:gd name="connsiteY3" fmla="*/ 133350 h 133350"/>
              <a:gd name="connsiteX0" fmla="*/ 0 w 209548"/>
              <a:gd name="connsiteY0" fmla="*/ 133351 h 133351"/>
              <a:gd name="connsiteX1" fmla="*/ 44052 w 209548"/>
              <a:gd name="connsiteY1" fmla="*/ 1 h 133351"/>
              <a:gd name="connsiteX2" fmla="*/ 119060 w 209548"/>
              <a:gd name="connsiteY2" fmla="*/ 0 h 133351"/>
              <a:gd name="connsiteX3" fmla="*/ 209548 w 209548"/>
              <a:gd name="connsiteY3" fmla="*/ 1 h 133351"/>
              <a:gd name="connsiteX4" fmla="*/ 0 w 209548"/>
              <a:gd name="connsiteY4" fmla="*/ 133351 h 133351"/>
              <a:gd name="connsiteX0" fmla="*/ 0 w 209548"/>
              <a:gd name="connsiteY0" fmla="*/ 271464 h 271464"/>
              <a:gd name="connsiteX1" fmla="*/ 44052 w 209548"/>
              <a:gd name="connsiteY1" fmla="*/ 138114 h 271464"/>
              <a:gd name="connsiteX2" fmla="*/ 11904 w 209548"/>
              <a:gd name="connsiteY2" fmla="*/ 0 h 271464"/>
              <a:gd name="connsiteX3" fmla="*/ 209548 w 209548"/>
              <a:gd name="connsiteY3" fmla="*/ 138114 h 271464"/>
              <a:gd name="connsiteX4" fmla="*/ 0 w 209548"/>
              <a:gd name="connsiteY4" fmla="*/ 271464 h 271464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92866 w 209548"/>
              <a:gd name="connsiteY2" fmla="*/ 0 h 166689"/>
              <a:gd name="connsiteX3" fmla="*/ 209548 w 209548"/>
              <a:gd name="connsiteY3" fmla="*/ 33339 h 166689"/>
              <a:gd name="connsiteX4" fmla="*/ 0 w 209548"/>
              <a:gd name="connsiteY4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92866 w 209548"/>
              <a:gd name="connsiteY2" fmla="*/ 0 h 166689"/>
              <a:gd name="connsiteX3" fmla="*/ 209548 w 209548"/>
              <a:gd name="connsiteY3" fmla="*/ 33339 h 166689"/>
              <a:gd name="connsiteX4" fmla="*/ 114298 w 209548"/>
              <a:gd name="connsiteY4" fmla="*/ 90489 h 166689"/>
              <a:gd name="connsiteX5" fmla="*/ 0 w 209548"/>
              <a:gd name="connsiteY5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92866 w 209548"/>
              <a:gd name="connsiteY2" fmla="*/ 0 h 166689"/>
              <a:gd name="connsiteX3" fmla="*/ 209548 w 209548"/>
              <a:gd name="connsiteY3" fmla="*/ 33339 h 166689"/>
              <a:gd name="connsiteX4" fmla="*/ 78580 w 209548"/>
              <a:gd name="connsiteY4" fmla="*/ 52389 h 166689"/>
              <a:gd name="connsiteX5" fmla="*/ 0 w 209548"/>
              <a:gd name="connsiteY5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92866 w 209548"/>
              <a:gd name="connsiteY2" fmla="*/ 0 h 166689"/>
              <a:gd name="connsiteX3" fmla="*/ 209548 w 209548"/>
              <a:gd name="connsiteY3" fmla="*/ 33339 h 166689"/>
              <a:gd name="connsiteX4" fmla="*/ 147635 w 209548"/>
              <a:gd name="connsiteY4" fmla="*/ 40483 h 166689"/>
              <a:gd name="connsiteX5" fmla="*/ 78580 w 209548"/>
              <a:gd name="connsiteY5" fmla="*/ 52389 h 166689"/>
              <a:gd name="connsiteX6" fmla="*/ 0 w 209548"/>
              <a:gd name="connsiteY6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92866 w 209548"/>
              <a:gd name="connsiteY2" fmla="*/ 0 h 166689"/>
              <a:gd name="connsiteX3" fmla="*/ 209548 w 209548"/>
              <a:gd name="connsiteY3" fmla="*/ 33339 h 166689"/>
              <a:gd name="connsiteX4" fmla="*/ 121441 w 209548"/>
              <a:gd name="connsiteY4" fmla="*/ 26196 h 166689"/>
              <a:gd name="connsiteX5" fmla="*/ 78580 w 209548"/>
              <a:gd name="connsiteY5" fmla="*/ 52389 h 166689"/>
              <a:gd name="connsiteX6" fmla="*/ 0 w 209548"/>
              <a:gd name="connsiteY6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69054 w 209548"/>
              <a:gd name="connsiteY2" fmla="*/ 16670 h 166689"/>
              <a:gd name="connsiteX3" fmla="*/ 92866 w 209548"/>
              <a:gd name="connsiteY3" fmla="*/ 0 h 166689"/>
              <a:gd name="connsiteX4" fmla="*/ 209548 w 209548"/>
              <a:gd name="connsiteY4" fmla="*/ 33339 h 166689"/>
              <a:gd name="connsiteX5" fmla="*/ 121441 w 209548"/>
              <a:gd name="connsiteY5" fmla="*/ 26196 h 166689"/>
              <a:gd name="connsiteX6" fmla="*/ 78580 w 209548"/>
              <a:gd name="connsiteY6" fmla="*/ 52389 h 166689"/>
              <a:gd name="connsiteX7" fmla="*/ 0 w 209548"/>
              <a:gd name="connsiteY7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80960 w 209548"/>
              <a:gd name="connsiteY2" fmla="*/ 30958 h 166689"/>
              <a:gd name="connsiteX3" fmla="*/ 92866 w 209548"/>
              <a:gd name="connsiteY3" fmla="*/ 0 h 166689"/>
              <a:gd name="connsiteX4" fmla="*/ 209548 w 209548"/>
              <a:gd name="connsiteY4" fmla="*/ 33339 h 166689"/>
              <a:gd name="connsiteX5" fmla="*/ 121441 w 209548"/>
              <a:gd name="connsiteY5" fmla="*/ 26196 h 166689"/>
              <a:gd name="connsiteX6" fmla="*/ 78580 w 209548"/>
              <a:gd name="connsiteY6" fmla="*/ 52389 h 166689"/>
              <a:gd name="connsiteX7" fmla="*/ 0 w 209548"/>
              <a:gd name="connsiteY7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80960 w 209548"/>
              <a:gd name="connsiteY2" fmla="*/ 30958 h 166689"/>
              <a:gd name="connsiteX3" fmla="*/ 92866 w 209548"/>
              <a:gd name="connsiteY3" fmla="*/ 0 h 166689"/>
              <a:gd name="connsiteX4" fmla="*/ 142873 w 209548"/>
              <a:gd name="connsiteY4" fmla="*/ 11908 h 166689"/>
              <a:gd name="connsiteX5" fmla="*/ 209548 w 209548"/>
              <a:gd name="connsiteY5" fmla="*/ 33339 h 166689"/>
              <a:gd name="connsiteX6" fmla="*/ 121441 w 209548"/>
              <a:gd name="connsiteY6" fmla="*/ 26196 h 166689"/>
              <a:gd name="connsiteX7" fmla="*/ 78580 w 209548"/>
              <a:gd name="connsiteY7" fmla="*/ 52389 h 166689"/>
              <a:gd name="connsiteX8" fmla="*/ 0 w 209548"/>
              <a:gd name="connsiteY8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80960 w 209548"/>
              <a:gd name="connsiteY2" fmla="*/ 30958 h 166689"/>
              <a:gd name="connsiteX3" fmla="*/ 92866 w 209548"/>
              <a:gd name="connsiteY3" fmla="*/ 0 h 166689"/>
              <a:gd name="connsiteX4" fmla="*/ 154779 w 209548"/>
              <a:gd name="connsiteY4" fmla="*/ 2 h 166689"/>
              <a:gd name="connsiteX5" fmla="*/ 209548 w 209548"/>
              <a:gd name="connsiteY5" fmla="*/ 33339 h 166689"/>
              <a:gd name="connsiteX6" fmla="*/ 121441 w 209548"/>
              <a:gd name="connsiteY6" fmla="*/ 26196 h 166689"/>
              <a:gd name="connsiteX7" fmla="*/ 78580 w 209548"/>
              <a:gd name="connsiteY7" fmla="*/ 52389 h 166689"/>
              <a:gd name="connsiteX8" fmla="*/ 0 w 209548"/>
              <a:gd name="connsiteY8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80960 w 209548"/>
              <a:gd name="connsiteY2" fmla="*/ 30958 h 166689"/>
              <a:gd name="connsiteX3" fmla="*/ 92866 w 209548"/>
              <a:gd name="connsiteY3" fmla="*/ 0 h 166689"/>
              <a:gd name="connsiteX4" fmla="*/ 154779 w 209548"/>
              <a:gd name="connsiteY4" fmla="*/ 2 h 166689"/>
              <a:gd name="connsiteX5" fmla="*/ 209548 w 209548"/>
              <a:gd name="connsiteY5" fmla="*/ 33339 h 166689"/>
              <a:gd name="connsiteX6" fmla="*/ 159542 w 209548"/>
              <a:gd name="connsiteY6" fmla="*/ 30958 h 166689"/>
              <a:gd name="connsiteX7" fmla="*/ 121441 w 209548"/>
              <a:gd name="connsiteY7" fmla="*/ 26196 h 166689"/>
              <a:gd name="connsiteX8" fmla="*/ 78580 w 209548"/>
              <a:gd name="connsiteY8" fmla="*/ 52389 h 166689"/>
              <a:gd name="connsiteX9" fmla="*/ 0 w 209548"/>
              <a:gd name="connsiteY9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80960 w 209548"/>
              <a:gd name="connsiteY2" fmla="*/ 30958 h 166689"/>
              <a:gd name="connsiteX3" fmla="*/ 92866 w 209548"/>
              <a:gd name="connsiteY3" fmla="*/ 0 h 166689"/>
              <a:gd name="connsiteX4" fmla="*/ 154779 w 209548"/>
              <a:gd name="connsiteY4" fmla="*/ 2 h 166689"/>
              <a:gd name="connsiteX5" fmla="*/ 209548 w 209548"/>
              <a:gd name="connsiteY5" fmla="*/ 33339 h 166689"/>
              <a:gd name="connsiteX6" fmla="*/ 154779 w 209548"/>
              <a:gd name="connsiteY6" fmla="*/ 21433 h 166689"/>
              <a:gd name="connsiteX7" fmla="*/ 121441 w 209548"/>
              <a:gd name="connsiteY7" fmla="*/ 26196 h 166689"/>
              <a:gd name="connsiteX8" fmla="*/ 78580 w 209548"/>
              <a:gd name="connsiteY8" fmla="*/ 52389 h 166689"/>
              <a:gd name="connsiteX9" fmla="*/ 0 w 209548"/>
              <a:gd name="connsiteY9" fmla="*/ 166689 h 166689"/>
              <a:gd name="connsiteX0" fmla="*/ 0 w 209548"/>
              <a:gd name="connsiteY0" fmla="*/ 166689 h 166689"/>
              <a:gd name="connsiteX1" fmla="*/ 44052 w 209548"/>
              <a:gd name="connsiteY1" fmla="*/ 33339 h 166689"/>
              <a:gd name="connsiteX2" fmla="*/ 80960 w 209548"/>
              <a:gd name="connsiteY2" fmla="*/ 30958 h 166689"/>
              <a:gd name="connsiteX3" fmla="*/ 92866 w 209548"/>
              <a:gd name="connsiteY3" fmla="*/ 0 h 166689"/>
              <a:gd name="connsiteX4" fmla="*/ 154779 w 209548"/>
              <a:gd name="connsiteY4" fmla="*/ 2 h 166689"/>
              <a:gd name="connsiteX5" fmla="*/ 209548 w 209548"/>
              <a:gd name="connsiteY5" fmla="*/ 33339 h 166689"/>
              <a:gd name="connsiteX6" fmla="*/ 154779 w 209548"/>
              <a:gd name="connsiteY6" fmla="*/ 21433 h 166689"/>
              <a:gd name="connsiteX7" fmla="*/ 121441 w 209548"/>
              <a:gd name="connsiteY7" fmla="*/ 26196 h 166689"/>
              <a:gd name="connsiteX8" fmla="*/ 78580 w 209548"/>
              <a:gd name="connsiteY8" fmla="*/ 52389 h 166689"/>
              <a:gd name="connsiteX9" fmla="*/ 0 w 209548"/>
              <a:gd name="connsiteY9" fmla="*/ 166689 h 166689"/>
              <a:gd name="connsiteX0" fmla="*/ 0 w 209548"/>
              <a:gd name="connsiteY0" fmla="*/ 166689 h 166689"/>
              <a:gd name="connsiteX1" fmla="*/ 33335 w 209548"/>
              <a:gd name="connsiteY1" fmla="*/ 69058 h 166689"/>
              <a:gd name="connsiteX2" fmla="*/ 44052 w 209548"/>
              <a:gd name="connsiteY2" fmla="*/ 33339 h 166689"/>
              <a:gd name="connsiteX3" fmla="*/ 80960 w 209548"/>
              <a:gd name="connsiteY3" fmla="*/ 30958 h 166689"/>
              <a:gd name="connsiteX4" fmla="*/ 92866 w 209548"/>
              <a:gd name="connsiteY4" fmla="*/ 0 h 166689"/>
              <a:gd name="connsiteX5" fmla="*/ 154779 w 209548"/>
              <a:gd name="connsiteY5" fmla="*/ 2 h 166689"/>
              <a:gd name="connsiteX6" fmla="*/ 209548 w 209548"/>
              <a:gd name="connsiteY6" fmla="*/ 33339 h 166689"/>
              <a:gd name="connsiteX7" fmla="*/ 154779 w 209548"/>
              <a:gd name="connsiteY7" fmla="*/ 21433 h 166689"/>
              <a:gd name="connsiteX8" fmla="*/ 121441 w 209548"/>
              <a:gd name="connsiteY8" fmla="*/ 26196 h 166689"/>
              <a:gd name="connsiteX9" fmla="*/ 78580 w 209548"/>
              <a:gd name="connsiteY9" fmla="*/ 52389 h 166689"/>
              <a:gd name="connsiteX10" fmla="*/ 0 w 209548"/>
              <a:gd name="connsiteY10" fmla="*/ 166689 h 166689"/>
              <a:gd name="connsiteX0" fmla="*/ 0 w 209548"/>
              <a:gd name="connsiteY0" fmla="*/ 166689 h 166689"/>
              <a:gd name="connsiteX1" fmla="*/ 40479 w 209548"/>
              <a:gd name="connsiteY1" fmla="*/ 57152 h 166689"/>
              <a:gd name="connsiteX2" fmla="*/ 44052 w 209548"/>
              <a:gd name="connsiteY2" fmla="*/ 33339 h 166689"/>
              <a:gd name="connsiteX3" fmla="*/ 80960 w 209548"/>
              <a:gd name="connsiteY3" fmla="*/ 30958 h 166689"/>
              <a:gd name="connsiteX4" fmla="*/ 92866 w 209548"/>
              <a:gd name="connsiteY4" fmla="*/ 0 h 166689"/>
              <a:gd name="connsiteX5" fmla="*/ 154779 w 209548"/>
              <a:gd name="connsiteY5" fmla="*/ 2 h 166689"/>
              <a:gd name="connsiteX6" fmla="*/ 209548 w 209548"/>
              <a:gd name="connsiteY6" fmla="*/ 33339 h 166689"/>
              <a:gd name="connsiteX7" fmla="*/ 154779 w 209548"/>
              <a:gd name="connsiteY7" fmla="*/ 21433 h 166689"/>
              <a:gd name="connsiteX8" fmla="*/ 121441 w 209548"/>
              <a:gd name="connsiteY8" fmla="*/ 26196 h 166689"/>
              <a:gd name="connsiteX9" fmla="*/ 78580 w 209548"/>
              <a:gd name="connsiteY9" fmla="*/ 52389 h 166689"/>
              <a:gd name="connsiteX10" fmla="*/ 0 w 209548"/>
              <a:gd name="connsiteY10" fmla="*/ 166689 h 16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48" h="166689">
                <a:moveTo>
                  <a:pt x="0" y="166689"/>
                </a:moveTo>
                <a:lnTo>
                  <a:pt x="40479" y="57152"/>
                </a:lnTo>
                <a:lnTo>
                  <a:pt x="44052" y="33339"/>
                </a:lnTo>
                <a:cubicBezTo>
                  <a:pt x="57545" y="10717"/>
                  <a:pt x="72824" y="36515"/>
                  <a:pt x="80960" y="30958"/>
                </a:cubicBezTo>
                <a:cubicBezTo>
                  <a:pt x="89096" y="25402"/>
                  <a:pt x="80563" y="5159"/>
                  <a:pt x="92866" y="0"/>
                </a:cubicBezTo>
                <a:lnTo>
                  <a:pt x="154779" y="2"/>
                </a:lnTo>
                <a:lnTo>
                  <a:pt x="209548" y="33339"/>
                </a:lnTo>
                <a:lnTo>
                  <a:pt x="154779" y="21433"/>
                </a:lnTo>
                <a:lnTo>
                  <a:pt x="121441" y="26196"/>
                </a:lnTo>
                <a:lnTo>
                  <a:pt x="78580" y="52389"/>
                </a:lnTo>
                <a:lnTo>
                  <a:pt x="0" y="166689"/>
                </a:lnTo>
                <a:close/>
              </a:path>
            </a:pathLst>
          </a:custGeom>
          <a:solidFill>
            <a:srgbClr val="1B2B3D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B281B8A2-7924-45EB-BE27-2FA23EDC26BB}"/>
              </a:ext>
            </a:extLst>
          </p:cNvPr>
          <p:cNvCxnSpPr>
            <a:cxnSpLocks/>
          </p:cNvCxnSpPr>
          <p:nvPr/>
        </p:nvCxnSpPr>
        <p:spPr>
          <a:xfrm>
            <a:off x="7489034" y="6246019"/>
            <a:ext cx="0" cy="250033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262DDCE9-66F4-48CC-8447-E81E39A01181}"/>
              </a:ext>
            </a:extLst>
          </p:cNvPr>
          <p:cNvCxnSpPr>
            <a:cxnSpLocks/>
          </p:cNvCxnSpPr>
          <p:nvPr/>
        </p:nvCxnSpPr>
        <p:spPr>
          <a:xfrm>
            <a:off x="9301165" y="5893594"/>
            <a:ext cx="0" cy="173830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F63885B4-40BF-4D97-AEC4-01A6723C4C3F}"/>
              </a:ext>
            </a:extLst>
          </p:cNvPr>
          <p:cNvCxnSpPr>
            <a:cxnSpLocks/>
          </p:cNvCxnSpPr>
          <p:nvPr/>
        </p:nvCxnSpPr>
        <p:spPr>
          <a:xfrm flipH="1">
            <a:off x="9096378" y="6093619"/>
            <a:ext cx="19047" cy="159542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E0A000E3-0E26-4118-B67C-0217CC8EE7A6}"/>
              </a:ext>
            </a:extLst>
          </p:cNvPr>
          <p:cNvCxnSpPr>
            <a:cxnSpLocks/>
          </p:cNvCxnSpPr>
          <p:nvPr/>
        </p:nvCxnSpPr>
        <p:spPr>
          <a:xfrm>
            <a:off x="8705853" y="6248400"/>
            <a:ext cx="0" cy="128586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375A2576-0A58-4EEE-A3C1-C63A7B3063EC}"/>
              </a:ext>
            </a:extLst>
          </p:cNvPr>
          <p:cNvCxnSpPr>
            <a:cxnSpLocks/>
          </p:cNvCxnSpPr>
          <p:nvPr/>
        </p:nvCxnSpPr>
        <p:spPr>
          <a:xfrm>
            <a:off x="8303421" y="6288881"/>
            <a:ext cx="0" cy="128586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3A787740-94E1-4474-AF11-2E20D3BCBBAB}"/>
              </a:ext>
            </a:extLst>
          </p:cNvPr>
          <p:cNvCxnSpPr>
            <a:cxnSpLocks/>
          </p:cNvCxnSpPr>
          <p:nvPr/>
        </p:nvCxnSpPr>
        <p:spPr>
          <a:xfrm>
            <a:off x="7905753" y="6298406"/>
            <a:ext cx="0" cy="171449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7D82A16-FC79-44E1-ABAB-3A5D75DEA0F7}"/>
              </a:ext>
            </a:extLst>
          </p:cNvPr>
          <p:cNvCxnSpPr>
            <a:cxnSpLocks/>
          </p:cNvCxnSpPr>
          <p:nvPr/>
        </p:nvCxnSpPr>
        <p:spPr>
          <a:xfrm>
            <a:off x="7069931" y="6212681"/>
            <a:ext cx="16671" cy="259559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B346E3BD-86B0-453D-9E29-E8332DA393F9}"/>
              </a:ext>
            </a:extLst>
          </p:cNvPr>
          <p:cNvCxnSpPr>
            <a:cxnSpLocks/>
          </p:cNvCxnSpPr>
          <p:nvPr/>
        </p:nvCxnSpPr>
        <p:spPr>
          <a:xfrm>
            <a:off x="6665119" y="6186488"/>
            <a:ext cx="23814" cy="240508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ED9D6C77-73CB-4A4D-A4BB-978EC509BDFA}"/>
              </a:ext>
            </a:extLst>
          </p:cNvPr>
          <p:cNvCxnSpPr>
            <a:cxnSpLocks/>
          </p:cNvCxnSpPr>
          <p:nvPr/>
        </p:nvCxnSpPr>
        <p:spPr>
          <a:xfrm>
            <a:off x="7512847" y="6296025"/>
            <a:ext cx="0" cy="171449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CA822217-B933-4660-86A9-6C54590A18D7}"/>
              </a:ext>
            </a:extLst>
          </p:cNvPr>
          <p:cNvCxnSpPr>
            <a:cxnSpLocks/>
          </p:cNvCxnSpPr>
          <p:nvPr/>
        </p:nvCxnSpPr>
        <p:spPr>
          <a:xfrm flipV="1">
            <a:off x="9315450" y="5941219"/>
            <a:ext cx="0" cy="107156"/>
          </a:xfrm>
          <a:prstGeom prst="line">
            <a:avLst/>
          </a:prstGeom>
          <a:ln w="12700" cap="rnd">
            <a:solidFill>
              <a:srgbClr val="1F2B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6EF7E88B-6C11-4846-B14A-AAEE0AA97CA5}"/>
              </a:ext>
            </a:extLst>
          </p:cNvPr>
          <p:cNvCxnSpPr>
            <a:cxnSpLocks/>
          </p:cNvCxnSpPr>
          <p:nvPr/>
        </p:nvCxnSpPr>
        <p:spPr>
          <a:xfrm flipV="1">
            <a:off x="9101138" y="6117431"/>
            <a:ext cx="0" cy="116683"/>
          </a:xfrm>
          <a:prstGeom prst="line">
            <a:avLst/>
          </a:prstGeom>
          <a:ln w="12700" cap="rnd">
            <a:solidFill>
              <a:srgbClr val="1F2D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33F403E9-A7CF-4D93-BBB3-141853422CD0}"/>
              </a:ext>
            </a:extLst>
          </p:cNvPr>
          <p:cNvCxnSpPr>
            <a:cxnSpLocks/>
          </p:cNvCxnSpPr>
          <p:nvPr/>
        </p:nvCxnSpPr>
        <p:spPr>
          <a:xfrm flipV="1">
            <a:off x="8305800" y="6305550"/>
            <a:ext cx="0" cy="52389"/>
          </a:xfrm>
          <a:prstGeom prst="line">
            <a:avLst/>
          </a:prstGeom>
          <a:ln w="12700" cap="rnd">
            <a:solidFill>
              <a:srgbClr val="1D2A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8805A0DE-FB1B-44D8-9F36-3F8DCE6E68DE}"/>
              </a:ext>
            </a:extLst>
          </p:cNvPr>
          <p:cNvCxnSpPr>
            <a:cxnSpLocks/>
          </p:cNvCxnSpPr>
          <p:nvPr/>
        </p:nvCxnSpPr>
        <p:spPr>
          <a:xfrm flipV="1">
            <a:off x="7905750" y="6310313"/>
            <a:ext cx="0" cy="104776"/>
          </a:xfrm>
          <a:prstGeom prst="line">
            <a:avLst/>
          </a:prstGeom>
          <a:ln w="12700" cap="rnd">
            <a:solidFill>
              <a:srgbClr val="28354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608BBB7B-13C5-4CE3-BBC8-BDA5CCFC1FD9}"/>
              </a:ext>
            </a:extLst>
          </p:cNvPr>
          <p:cNvCxnSpPr>
            <a:cxnSpLocks/>
          </p:cNvCxnSpPr>
          <p:nvPr/>
        </p:nvCxnSpPr>
        <p:spPr>
          <a:xfrm>
            <a:off x="7103272" y="6288881"/>
            <a:ext cx="0" cy="157162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8E72E07F-AE82-4227-AAE6-31C43A352466}"/>
              </a:ext>
            </a:extLst>
          </p:cNvPr>
          <p:cNvCxnSpPr>
            <a:cxnSpLocks/>
          </p:cNvCxnSpPr>
          <p:nvPr/>
        </p:nvCxnSpPr>
        <p:spPr>
          <a:xfrm>
            <a:off x="6715128" y="6279356"/>
            <a:ext cx="0" cy="128587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4F5F7AAF-17CF-4E1C-B0B5-D28B1687B2F8}"/>
              </a:ext>
            </a:extLst>
          </p:cNvPr>
          <p:cNvCxnSpPr>
            <a:cxnSpLocks/>
          </p:cNvCxnSpPr>
          <p:nvPr/>
        </p:nvCxnSpPr>
        <p:spPr>
          <a:xfrm flipV="1">
            <a:off x="7510463" y="6360319"/>
            <a:ext cx="0" cy="71438"/>
          </a:xfrm>
          <a:prstGeom prst="line">
            <a:avLst/>
          </a:prstGeom>
          <a:ln w="12700" cap="rnd">
            <a:solidFill>
              <a:srgbClr val="2131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E8EABB64-AC95-4CFB-8956-CB874C41265C}"/>
              </a:ext>
            </a:extLst>
          </p:cNvPr>
          <p:cNvCxnSpPr>
            <a:cxnSpLocks/>
          </p:cNvCxnSpPr>
          <p:nvPr/>
        </p:nvCxnSpPr>
        <p:spPr>
          <a:xfrm flipV="1">
            <a:off x="7112794" y="6381750"/>
            <a:ext cx="0" cy="64295"/>
          </a:xfrm>
          <a:prstGeom prst="line">
            <a:avLst/>
          </a:prstGeom>
          <a:ln w="12700" cap="rnd">
            <a:solidFill>
              <a:srgbClr val="24303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DC62D6D0-4052-4174-B25B-4122674A1666}"/>
              </a:ext>
            </a:extLst>
          </p:cNvPr>
          <p:cNvCxnSpPr>
            <a:cxnSpLocks/>
          </p:cNvCxnSpPr>
          <p:nvPr/>
        </p:nvCxnSpPr>
        <p:spPr>
          <a:xfrm flipV="1">
            <a:off x="6715125" y="6317456"/>
            <a:ext cx="0" cy="92869"/>
          </a:xfrm>
          <a:prstGeom prst="line">
            <a:avLst/>
          </a:prstGeom>
          <a:ln w="12700" cap="rnd">
            <a:solidFill>
              <a:srgbClr val="202A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二等辺三角形 2">
            <a:extLst>
              <a:ext uri="{FF2B5EF4-FFF2-40B4-BE49-F238E27FC236}">
                <a16:creationId xmlns:a16="http://schemas.microsoft.com/office/drawing/2014/main" id="{FE80CFCC-5C01-4AD3-911B-905A8CD3B879}"/>
              </a:ext>
            </a:extLst>
          </p:cNvPr>
          <p:cNvSpPr/>
          <p:nvPr/>
        </p:nvSpPr>
        <p:spPr>
          <a:xfrm>
            <a:off x="6787755" y="4879181"/>
            <a:ext cx="2675290" cy="1681163"/>
          </a:xfrm>
          <a:custGeom>
            <a:avLst/>
            <a:gdLst>
              <a:gd name="connsiteX0" fmla="*/ 0 w 164307"/>
              <a:gd name="connsiteY0" fmla="*/ 133350 h 133350"/>
              <a:gd name="connsiteX1" fmla="*/ 82154 w 164307"/>
              <a:gd name="connsiteY1" fmla="*/ 0 h 133350"/>
              <a:gd name="connsiteX2" fmla="*/ 164307 w 164307"/>
              <a:gd name="connsiteY2" fmla="*/ 133350 h 133350"/>
              <a:gd name="connsiteX3" fmla="*/ 0 w 164307"/>
              <a:gd name="connsiteY3" fmla="*/ 133350 h 133350"/>
              <a:gd name="connsiteX0" fmla="*/ 5952 w 170259"/>
              <a:gd name="connsiteY0" fmla="*/ 383381 h 383381"/>
              <a:gd name="connsiteX1" fmla="*/ 0 w 170259"/>
              <a:gd name="connsiteY1" fmla="*/ 0 h 383381"/>
              <a:gd name="connsiteX2" fmla="*/ 170259 w 170259"/>
              <a:gd name="connsiteY2" fmla="*/ 383381 h 383381"/>
              <a:gd name="connsiteX3" fmla="*/ 5952 w 170259"/>
              <a:gd name="connsiteY3" fmla="*/ 383381 h 383381"/>
              <a:gd name="connsiteX0" fmla="*/ 5952 w 346472"/>
              <a:gd name="connsiteY0" fmla="*/ 383381 h 383381"/>
              <a:gd name="connsiteX1" fmla="*/ 0 w 346472"/>
              <a:gd name="connsiteY1" fmla="*/ 0 h 383381"/>
              <a:gd name="connsiteX2" fmla="*/ 346472 w 346472"/>
              <a:gd name="connsiteY2" fmla="*/ 14287 h 383381"/>
              <a:gd name="connsiteX3" fmla="*/ 5952 w 346472"/>
              <a:gd name="connsiteY3" fmla="*/ 383381 h 383381"/>
              <a:gd name="connsiteX0" fmla="*/ 2101452 w 2101452"/>
              <a:gd name="connsiteY0" fmla="*/ 340518 h 340518"/>
              <a:gd name="connsiteX1" fmla="*/ 0 w 2101452"/>
              <a:gd name="connsiteY1" fmla="*/ 0 h 340518"/>
              <a:gd name="connsiteX2" fmla="*/ 346472 w 2101452"/>
              <a:gd name="connsiteY2" fmla="*/ 14287 h 340518"/>
              <a:gd name="connsiteX3" fmla="*/ 2101452 w 2101452"/>
              <a:gd name="connsiteY3" fmla="*/ 340518 h 340518"/>
              <a:gd name="connsiteX0" fmla="*/ 2101452 w 2101452"/>
              <a:gd name="connsiteY0" fmla="*/ 340518 h 340518"/>
              <a:gd name="connsiteX1" fmla="*/ 0 w 2101452"/>
              <a:gd name="connsiteY1" fmla="*/ 0 h 340518"/>
              <a:gd name="connsiteX2" fmla="*/ 346472 w 2101452"/>
              <a:gd name="connsiteY2" fmla="*/ 14287 h 340518"/>
              <a:gd name="connsiteX3" fmla="*/ 653651 w 2101452"/>
              <a:gd name="connsiteY3" fmla="*/ 59532 h 340518"/>
              <a:gd name="connsiteX4" fmla="*/ 2101452 w 2101452"/>
              <a:gd name="connsiteY4" fmla="*/ 340518 h 340518"/>
              <a:gd name="connsiteX0" fmla="*/ 2101452 w 2101452"/>
              <a:gd name="connsiteY0" fmla="*/ 340518 h 340518"/>
              <a:gd name="connsiteX1" fmla="*/ 0 w 2101452"/>
              <a:gd name="connsiteY1" fmla="*/ 0 h 340518"/>
              <a:gd name="connsiteX2" fmla="*/ 346472 w 2101452"/>
              <a:gd name="connsiteY2" fmla="*/ 14287 h 340518"/>
              <a:gd name="connsiteX3" fmla="*/ 653651 w 2101452"/>
              <a:gd name="connsiteY3" fmla="*/ 59532 h 340518"/>
              <a:gd name="connsiteX4" fmla="*/ 1001314 w 2101452"/>
              <a:gd name="connsiteY4" fmla="*/ 85725 h 340518"/>
              <a:gd name="connsiteX5" fmla="*/ 2101452 w 2101452"/>
              <a:gd name="connsiteY5" fmla="*/ 340518 h 340518"/>
              <a:gd name="connsiteX0" fmla="*/ 2101452 w 2101452"/>
              <a:gd name="connsiteY0" fmla="*/ 340518 h 340518"/>
              <a:gd name="connsiteX1" fmla="*/ 0 w 2101452"/>
              <a:gd name="connsiteY1" fmla="*/ 0 h 340518"/>
              <a:gd name="connsiteX2" fmla="*/ 346472 w 2101452"/>
              <a:gd name="connsiteY2" fmla="*/ 14287 h 340518"/>
              <a:gd name="connsiteX3" fmla="*/ 653651 w 2101452"/>
              <a:gd name="connsiteY3" fmla="*/ 59532 h 340518"/>
              <a:gd name="connsiteX4" fmla="*/ 1001314 w 2101452"/>
              <a:gd name="connsiteY4" fmla="*/ 85725 h 340518"/>
              <a:gd name="connsiteX5" fmla="*/ 2101452 w 2101452"/>
              <a:gd name="connsiteY5" fmla="*/ 340518 h 340518"/>
              <a:gd name="connsiteX0" fmla="*/ 2101452 w 2101452"/>
              <a:gd name="connsiteY0" fmla="*/ 340518 h 340518"/>
              <a:gd name="connsiteX1" fmla="*/ 0 w 2101452"/>
              <a:gd name="connsiteY1" fmla="*/ 0 h 340518"/>
              <a:gd name="connsiteX2" fmla="*/ 346472 w 2101452"/>
              <a:gd name="connsiteY2" fmla="*/ 14287 h 340518"/>
              <a:gd name="connsiteX3" fmla="*/ 653651 w 2101452"/>
              <a:gd name="connsiteY3" fmla="*/ 59532 h 340518"/>
              <a:gd name="connsiteX4" fmla="*/ 1001314 w 2101452"/>
              <a:gd name="connsiteY4" fmla="*/ 97632 h 340518"/>
              <a:gd name="connsiteX5" fmla="*/ 2101452 w 2101452"/>
              <a:gd name="connsiteY5" fmla="*/ 340518 h 340518"/>
              <a:gd name="connsiteX0" fmla="*/ 2101452 w 2101452"/>
              <a:gd name="connsiteY0" fmla="*/ 340518 h 340518"/>
              <a:gd name="connsiteX1" fmla="*/ 0 w 2101452"/>
              <a:gd name="connsiteY1" fmla="*/ 0 h 340518"/>
              <a:gd name="connsiteX2" fmla="*/ 346472 w 2101452"/>
              <a:gd name="connsiteY2" fmla="*/ 14287 h 340518"/>
              <a:gd name="connsiteX3" fmla="*/ 653651 w 2101452"/>
              <a:gd name="connsiteY3" fmla="*/ 59532 h 340518"/>
              <a:gd name="connsiteX4" fmla="*/ 1001314 w 2101452"/>
              <a:gd name="connsiteY4" fmla="*/ 97632 h 340518"/>
              <a:gd name="connsiteX5" fmla="*/ 1415651 w 2101452"/>
              <a:gd name="connsiteY5" fmla="*/ 164307 h 340518"/>
              <a:gd name="connsiteX6" fmla="*/ 2101452 w 2101452"/>
              <a:gd name="connsiteY6" fmla="*/ 340518 h 340518"/>
              <a:gd name="connsiteX0" fmla="*/ 2101452 w 2685190"/>
              <a:gd name="connsiteY0" fmla="*/ 340518 h 789430"/>
              <a:gd name="connsiteX1" fmla="*/ 2627708 w 2685190"/>
              <a:gd name="connsiteY1" fmla="*/ 785813 h 789430"/>
              <a:gd name="connsiteX2" fmla="*/ 0 w 2685190"/>
              <a:gd name="connsiteY2" fmla="*/ 0 h 789430"/>
              <a:gd name="connsiteX3" fmla="*/ 346472 w 2685190"/>
              <a:gd name="connsiteY3" fmla="*/ 14287 h 789430"/>
              <a:gd name="connsiteX4" fmla="*/ 653651 w 2685190"/>
              <a:gd name="connsiteY4" fmla="*/ 59532 h 789430"/>
              <a:gd name="connsiteX5" fmla="*/ 1001314 w 2685190"/>
              <a:gd name="connsiteY5" fmla="*/ 97632 h 789430"/>
              <a:gd name="connsiteX6" fmla="*/ 1415651 w 2685190"/>
              <a:gd name="connsiteY6" fmla="*/ 164307 h 789430"/>
              <a:gd name="connsiteX7" fmla="*/ 2101452 w 2685190"/>
              <a:gd name="connsiteY7" fmla="*/ 340518 h 789430"/>
              <a:gd name="connsiteX0" fmla="*/ 2101452 w 2720196"/>
              <a:gd name="connsiteY0" fmla="*/ 340518 h 790881"/>
              <a:gd name="connsiteX1" fmla="*/ 2627708 w 2720196"/>
              <a:gd name="connsiteY1" fmla="*/ 785813 h 790881"/>
              <a:gd name="connsiteX2" fmla="*/ 0 w 2720196"/>
              <a:gd name="connsiteY2" fmla="*/ 0 h 790881"/>
              <a:gd name="connsiteX3" fmla="*/ 346472 w 2720196"/>
              <a:gd name="connsiteY3" fmla="*/ 14287 h 790881"/>
              <a:gd name="connsiteX4" fmla="*/ 653651 w 2720196"/>
              <a:gd name="connsiteY4" fmla="*/ 59532 h 790881"/>
              <a:gd name="connsiteX5" fmla="*/ 1001314 w 2720196"/>
              <a:gd name="connsiteY5" fmla="*/ 97632 h 790881"/>
              <a:gd name="connsiteX6" fmla="*/ 1415651 w 2720196"/>
              <a:gd name="connsiteY6" fmla="*/ 164307 h 790881"/>
              <a:gd name="connsiteX7" fmla="*/ 2101452 w 2720196"/>
              <a:gd name="connsiteY7" fmla="*/ 340518 h 790881"/>
              <a:gd name="connsiteX0" fmla="*/ 2101452 w 2627708"/>
              <a:gd name="connsiteY0" fmla="*/ 340518 h 785813"/>
              <a:gd name="connsiteX1" fmla="*/ 2627708 w 2627708"/>
              <a:gd name="connsiteY1" fmla="*/ 785813 h 785813"/>
              <a:gd name="connsiteX2" fmla="*/ 0 w 2627708"/>
              <a:gd name="connsiteY2" fmla="*/ 0 h 785813"/>
              <a:gd name="connsiteX3" fmla="*/ 346472 w 2627708"/>
              <a:gd name="connsiteY3" fmla="*/ 14287 h 785813"/>
              <a:gd name="connsiteX4" fmla="*/ 653651 w 2627708"/>
              <a:gd name="connsiteY4" fmla="*/ 59532 h 785813"/>
              <a:gd name="connsiteX5" fmla="*/ 1001314 w 2627708"/>
              <a:gd name="connsiteY5" fmla="*/ 97632 h 785813"/>
              <a:gd name="connsiteX6" fmla="*/ 1415651 w 2627708"/>
              <a:gd name="connsiteY6" fmla="*/ 164307 h 785813"/>
              <a:gd name="connsiteX7" fmla="*/ 2101452 w 2627708"/>
              <a:gd name="connsiteY7" fmla="*/ 340518 h 785813"/>
              <a:gd name="connsiteX0" fmla="*/ 2101452 w 2627708"/>
              <a:gd name="connsiteY0" fmla="*/ 340518 h 785813"/>
              <a:gd name="connsiteX1" fmla="*/ 2627708 w 2627708"/>
              <a:gd name="connsiteY1" fmla="*/ 785813 h 785813"/>
              <a:gd name="connsiteX2" fmla="*/ 0 w 2627708"/>
              <a:gd name="connsiteY2" fmla="*/ 0 h 785813"/>
              <a:gd name="connsiteX3" fmla="*/ 346472 w 2627708"/>
              <a:gd name="connsiteY3" fmla="*/ 14287 h 785813"/>
              <a:gd name="connsiteX4" fmla="*/ 653651 w 2627708"/>
              <a:gd name="connsiteY4" fmla="*/ 59532 h 785813"/>
              <a:gd name="connsiteX5" fmla="*/ 1001314 w 2627708"/>
              <a:gd name="connsiteY5" fmla="*/ 97632 h 785813"/>
              <a:gd name="connsiteX6" fmla="*/ 1415651 w 2627708"/>
              <a:gd name="connsiteY6" fmla="*/ 164307 h 785813"/>
              <a:gd name="connsiteX7" fmla="*/ 2101452 w 2627708"/>
              <a:gd name="connsiteY7" fmla="*/ 340518 h 785813"/>
              <a:gd name="connsiteX0" fmla="*/ 2101452 w 2627708"/>
              <a:gd name="connsiteY0" fmla="*/ 340518 h 785813"/>
              <a:gd name="connsiteX1" fmla="*/ 2627708 w 2627708"/>
              <a:gd name="connsiteY1" fmla="*/ 785813 h 785813"/>
              <a:gd name="connsiteX2" fmla="*/ 0 w 2627708"/>
              <a:gd name="connsiteY2" fmla="*/ 0 h 785813"/>
              <a:gd name="connsiteX3" fmla="*/ 346472 w 2627708"/>
              <a:gd name="connsiteY3" fmla="*/ 14287 h 785813"/>
              <a:gd name="connsiteX4" fmla="*/ 653651 w 2627708"/>
              <a:gd name="connsiteY4" fmla="*/ 59532 h 785813"/>
              <a:gd name="connsiteX5" fmla="*/ 1010839 w 2627708"/>
              <a:gd name="connsiteY5" fmla="*/ 92870 h 785813"/>
              <a:gd name="connsiteX6" fmla="*/ 1415651 w 2627708"/>
              <a:gd name="connsiteY6" fmla="*/ 164307 h 785813"/>
              <a:gd name="connsiteX7" fmla="*/ 2101452 w 2627708"/>
              <a:gd name="connsiteY7" fmla="*/ 340518 h 785813"/>
              <a:gd name="connsiteX0" fmla="*/ 2101452 w 2627708"/>
              <a:gd name="connsiteY0" fmla="*/ 340518 h 785813"/>
              <a:gd name="connsiteX1" fmla="*/ 2627708 w 2627708"/>
              <a:gd name="connsiteY1" fmla="*/ 785813 h 785813"/>
              <a:gd name="connsiteX2" fmla="*/ 0 w 2627708"/>
              <a:gd name="connsiteY2" fmla="*/ 0 h 785813"/>
              <a:gd name="connsiteX3" fmla="*/ 346472 w 2627708"/>
              <a:gd name="connsiteY3" fmla="*/ 14287 h 785813"/>
              <a:gd name="connsiteX4" fmla="*/ 653651 w 2627708"/>
              <a:gd name="connsiteY4" fmla="*/ 59532 h 785813"/>
              <a:gd name="connsiteX5" fmla="*/ 1010839 w 2627708"/>
              <a:gd name="connsiteY5" fmla="*/ 92870 h 785813"/>
              <a:gd name="connsiteX6" fmla="*/ 1415651 w 2627708"/>
              <a:gd name="connsiteY6" fmla="*/ 164307 h 785813"/>
              <a:gd name="connsiteX7" fmla="*/ 2101452 w 2627708"/>
              <a:gd name="connsiteY7" fmla="*/ 340518 h 785813"/>
              <a:gd name="connsiteX0" fmla="*/ 2101452 w 2627708"/>
              <a:gd name="connsiteY0" fmla="*/ 340518 h 785813"/>
              <a:gd name="connsiteX1" fmla="*/ 2627708 w 2627708"/>
              <a:gd name="connsiteY1" fmla="*/ 785813 h 785813"/>
              <a:gd name="connsiteX2" fmla="*/ 0 w 2627708"/>
              <a:gd name="connsiteY2" fmla="*/ 0 h 785813"/>
              <a:gd name="connsiteX3" fmla="*/ 346472 w 2627708"/>
              <a:gd name="connsiteY3" fmla="*/ 14287 h 785813"/>
              <a:gd name="connsiteX4" fmla="*/ 653651 w 2627708"/>
              <a:gd name="connsiteY4" fmla="*/ 59532 h 785813"/>
              <a:gd name="connsiteX5" fmla="*/ 1010839 w 2627708"/>
              <a:gd name="connsiteY5" fmla="*/ 92870 h 785813"/>
              <a:gd name="connsiteX6" fmla="*/ 1415651 w 2627708"/>
              <a:gd name="connsiteY6" fmla="*/ 164307 h 785813"/>
              <a:gd name="connsiteX7" fmla="*/ 2101452 w 2627708"/>
              <a:gd name="connsiteY7" fmla="*/ 340518 h 785813"/>
              <a:gd name="connsiteX0" fmla="*/ 2101452 w 2627708"/>
              <a:gd name="connsiteY0" fmla="*/ 340518 h 785813"/>
              <a:gd name="connsiteX1" fmla="*/ 2627708 w 2627708"/>
              <a:gd name="connsiteY1" fmla="*/ 785813 h 785813"/>
              <a:gd name="connsiteX2" fmla="*/ 0 w 2627708"/>
              <a:gd name="connsiteY2" fmla="*/ 0 h 785813"/>
              <a:gd name="connsiteX3" fmla="*/ 346472 w 2627708"/>
              <a:gd name="connsiteY3" fmla="*/ 14287 h 785813"/>
              <a:gd name="connsiteX4" fmla="*/ 653651 w 2627708"/>
              <a:gd name="connsiteY4" fmla="*/ 59532 h 785813"/>
              <a:gd name="connsiteX5" fmla="*/ 1010839 w 2627708"/>
              <a:gd name="connsiteY5" fmla="*/ 92870 h 785813"/>
              <a:gd name="connsiteX6" fmla="*/ 1415651 w 2627708"/>
              <a:gd name="connsiteY6" fmla="*/ 164307 h 785813"/>
              <a:gd name="connsiteX7" fmla="*/ 1784745 w 2627708"/>
              <a:gd name="connsiteY7" fmla="*/ 250032 h 785813"/>
              <a:gd name="connsiteX8" fmla="*/ 2101452 w 2627708"/>
              <a:gd name="connsiteY8" fmla="*/ 340518 h 785813"/>
              <a:gd name="connsiteX0" fmla="*/ 2101452 w 2655370"/>
              <a:gd name="connsiteY0" fmla="*/ 340518 h 1143775"/>
              <a:gd name="connsiteX1" fmla="*/ 2627708 w 2655370"/>
              <a:gd name="connsiteY1" fmla="*/ 785813 h 1143775"/>
              <a:gd name="connsiteX2" fmla="*/ 2634851 w 2655370"/>
              <a:gd name="connsiteY2" fmla="*/ 1143000 h 1143775"/>
              <a:gd name="connsiteX3" fmla="*/ 0 w 2655370"/>
              <a:gd name="connsiteY3" fmla="*/ 0 h 1143775"/>
              <a:gd name="connsiteX4" fmla="*/ 346472 w 2655370"/>
              <a:gd name="connsiteY4" fmla="*/ 14287 h 1143775"/>
              <a:gd name="connsiteX5" fmla="*/ 653651 w 2655370"/>
              <a:gd name="connsiteY5" fmla="*/ 59532 h 1143775"/>
              <a:gd name="connsiteX6" fmla="*/ 1010839 w 2655370"/>
              <a:gd name="connsiteY6" fmla="*/ 92870 h 1143775"/>
              <a:gd name="connsiteX7" fmla="*/ 1415651 w 2655370"/>
              <a:gd name="connsiteY7" fmla="*/ 164307 h 1143775"/>
              <a:gd name="connsiteX8" fmla="*/ 1784745 w 2655370"/>
              <a:gd name="connsiteY8" fmla="*/ 250032 h 1143775"/>
              <a:gd name="connsiteX9" fmla="*/ 2101452 w 2655370"/>
              <a:gd name="connsiteY9" fmla="*/ 340518 h 1143775"/>
              <a:gd name="connsiteX0" fmla="*/ 2101452 w 2655370"/>
              <a:gd name="connsiteY0" fmla="*/ 340518 h 1727881"/>
              <a:gd name="connsiteX1" fmla="*/ 2627708 w 2655370"/>
              <a:gd name="connsiteY1" fmla="*/ 785813 h 1727881"/>
              <a:gd name="connsiteX2" fmla="*/ 2634851 w 2655370"/>
              <a:gd name="connsiteY2" fmla="*/ 1143000 h 1727881"/>
              <a:gd name="connsiteX3" fmla="*/ 1168001 w 2655370"/>
              <a:gd name="connsiteY3" fmla="*/ 1681163 h 1727881"/>
              <a:gd name="connsiteX4" fmla="*/ 0 w 2655370"/>
              <a:gd name="connsiteY4" fmla="*/ 0 h 1727881"/>
              <a:gd name="connsiteX5" fmla="*/ 346472 w 2655370"/>
              <a:gd name="connsiteY5" fmla="*/ 14287 h 1727881"/>
              <a:gd name="connsiteX6" fmla="*/ 653651 w 2655370"/>
              <a:gd name="connsiteY6" fmla="*/ 59532 h 1727881"/>
              <a:gd name="connsiteX7" fmla="*/ 1010839 w 2655370"/>
              <a:gd name="connsiteY7" fmla="*/ 92870 h 1727881"/>
              <a:gd name="connsiteX8" fmla="*/ 1415651 w 2655370"/>
              <a:gd name="connsiteY8" fmla="*/ 164307 h 1727881"/>
              <a:gd name="connsiteX9" fmla="*/ 1784745 w 2655370"/>
              <a:gd name="connsiteY9" fmla="*/ 250032 h 1727881"/>
              <a:gd name="connsiteX10" fmla="*/ 2101452 w 2655370"/>
              <a:gd name="connsiteY10" fmla="*/ 340518 h 1727881"/>
              <a:gd name="connsiteX0" fmla="*/ 2101452 w 2655370"/>
              <a:gd name="connsiteY0" fmla="*/ 340518 h 1681163"/>
              <a:gd name="connsiteX1" fmla="*/ 2627708 w 2655370"/>
              <a:gd name="connsiteY1" fmla="*/ 785813 h 1681163"/>
              <a:gd name="connsiteX2" fmla="*/ 2634851 w 2655370"/>
              <a:gd name="connsiteY2" fmla="*/ 1143000 h 1681163"/>
              <a:gd name="connsiteX3" fmla="*/ 1168001 w 2655370"/>
              <a:gd name="connsiteY3" fmla="*/ 1681163 h 1681163"/>
              <a:gd name="connsiteX4" fmla="*/ 0 w 2655370"/>
              <a:gd name="connsiteY4" fmla="*/ 0 h 1681163"/>
              <a:gd name="connsiteX5" fmla="*/ 346472 w 2655370"/>
              <a:gd name="connsiteY5" fmla="*/ 14287 h 1681163"/>
              <a:gd name="connsiteX6" fmla="*/ 653651 w 2655370"/>
              <a:gd name="connsiteY6" fmla="*/ 59532 h 1681163"/>
              <a:gd name="connsiteX7" fmla="*/ 1010839 w 2655370"/>
              <a:gd name="connsiteY7" fmla="*/ 92870 h 1681163"/>
              <a:gd name="connsiteX8" fmla="*/ 1415651 w 2655370"/>
              <a:gd name="connsiteY8" fmla="*/ 164307 h 1681163"/>
              <a:gd name="connsiteX9" fmla="*/ 1784745 w 2655370"/>
              <a:gd name="connsiteY9" fmla="*/ 250032 h 1681163"/>
              <a:gd name="connsiteX10" fmla="*/ 2101452 w 2655370"/>
              <a:gd name="connsiteY10" fmla="*/ 340518 h 1681163"/>
              <a:gd name="connsiteX0" fmla="*/ 2101452 w 2655370"/>
              <a:gd name="connsiteY0" fmla="*/ 340518 h 1681163"/>
              <a:gd name="connsiteX1" fmla="*/ 2627708 w 2655370"/>
              <a:gd name="connsiteY1" fmla="*/ 785813 h 1681163"/>
              <a:gd name="connsiteX2" fmla="*/ 2634851 w 2655370"/>
              <a:gd name="connsiteY2" fmla="*/ 1143000 h 1681163"/>
              <a:gd name="connsiteX3" fmla="*/ 1168001 w 2655370"/>
              <a:gd name="connsiteY3" fmla="*/ 1681163 h 1681163"/>
              <a:gd name="connsiteX4" fmla="*/ 0 w 2655370"/>
              <a:gd name="connsiteY4" fmla="*/ 0 h 1681163"/>
              <a:gd name="connsiteX5" fmla="*/ 346472 w 2655370"/>
              <a:gd name="connsiteY5" fmla="*/ 14287 h 1681163"/>
              <a:gd name="connsiteX6" fmla="*/ 653651 w 2655370"/>
              <a:gd name="connsiteY6" fmla="*/ 59532 h 1681163"/>
              <a:gd name="connsiteX7" fmla="*/ 1010839 w 2655370"/>
              <a:gd name="connsiteY7" fmla="*/ 92870 h 1681163"/>
              <a:gd name="connsiteX8" fmla="*/ 1415651 w 2655370"/>
              <a:gd name="connsiteY8" fmla="*/ 164307 h 1681163"/>
              <a:gd name="connsiteX9" fmla="*/ 1784745 w 2655370"/>
              <a:gd name="connsiteY9" fmla="*/ 250032 h 1681163"/>
              <a:gd name="connsiteX10" fmla="*/ 2101452 w 2655370"/>
              <a:gd name="connsiteY10" fmla="*/ 340518 h 1681163"/>
              <a:gd name="connsiteX0" fmla="*/ 2101452 w 2675619"/>
              <a:gd name="connsiteY0" fmla="*/ 340518 h 1681163"/>
              <a:gd name="connsiteX1" fmla="*/ 2627708 w 2675619"/>
              <a:gd name="connsiteY1" fmla="*/ 785813 h 1681163"/>
              <a:gd name="connsiteX2" fmla="*/ 2634851 w 2675619"/>
              <a:gd name="connsiteY2" fmla="*/ 1143000 h 1681163"/>
              <a:gd name="connsiteX3" fmla="*/ 1168001 w 2675619"/>
              <a:gd name="connsiteY3" fmla="*/ 1681163 h 1681163"/>
              <a:gd name="connsiteX4" fmla="*/ 0 w 2675619"/>
              <a:gd name="connsiteY4" fmla="*/ 0 h 1681163"/>
              <a:gd name="connsiteX5" fmla="*/ 346472 w 2675619"/>
              <a:gd name="connsiteY5" fmla="*/ 14287 h 1681163"/>
              <a:gd name="connsiteX6" fmla="*/ 653651 w 2675619"/>
              <a:gd name="connsiteY6" fmla="*/ 59532 h 1681163"/>
              <a:gd name="connsiteX7" fmla="*/ 1010839 w 2675619"/>
              <a:gd name="connsiteY7" fmla="*/ 92870 h 1681163"/>
              <a:gd name="connsiteX8" fmla="*/ 1415651 w 2675619"/>
              <a:gd name="connsiteY8" fmla="*/ 164307 h 1681163"/>
              <a:gd name="connsiteX9" fmla="*/ 1784745 w 2675619"/>
              <a:gd name="connsiteY9" fmla="*/ 250032 h 1681163"/>
              <a:gd name="connsiteX10" fmla="*/ 2101452 w 2675619"/>
              <a:gd name="connsiteY10" fmla="*/ 340518 h 1681163"/>
              <a:gd name="connsiteX0" fmla="*/ 2101452 w 2695221"/>
              <a:gd name="connsiteY0" fmla="*/ 340518 h 1681163"/>
              <a:gd name="connsiteX1" fmla="*/ 2627708 w 2695221"/>
              <a:gd name="connsiteY1" fmla="*/ 785813 h 1681163"/>
              <a:gd name="connsiteX2" fmla="*/ 2634851 w 2695221"/>
              <a:gd name="connsiteY2" fmla="*/ 1143000 h 1681163"/>
              <a:gd name="connsiteX3" fmla="*/ 1168001 w 2695221"/>
              <a:gd name="connsiteY3" fmla="*/ 1681163 h 1681163"/>
              <a:gd name="connsiteX4" fmla="*/ 0 w 2695221"/>
              <a:gd name="connsiteY4" fmla="*/ 0 h 1681163"/>
              <a:gd name="connsiteX5" fmla="*/ 346472 w 2695221"/>
              <a:gd name="connsiteY5" fmla="*/ 14287 h 1681163"/>
              <a:gd name="connsiteX6" fmla="*/ 653651 w 2695221"/>
              <a:gd name="connsiteY6" fmla="*/ 59532 h 1681163"/>
              <a:gd name="connsiteX7" fmla="*/ 1010839 w 2695221"/>
              <a:gd name="connsiteY7" fmla="*/ 92870 h 1681163"/>
              <a:gd name="connsiteX8" fmla="*/ 1415651 w 2695221"/>
              <a:gd name="connsiteY8" fmla="*/ 164307 h 1681163"/>
              <a:gd name="connsiteX9" fmla="*/ 1784745 w 2695221"/>
              <a:gd name="connsiteY9" fmla="*/ 250032 h 1681163"/>
              <a:gd name="connsiteX10" fmla="*/ 2101452 w 2695221"/>
              <a:gd name="connsiteY10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0 w 2675290"/>
              <a:gd name="connsiteY4" fmla="*/ 0 h 1681163"/>
              <a:gd name="connsiteX5" fmla="*/ 346472 w 2675290"/>
              <a:gd name="connsiteY5" fmla="*/ 14287 h 1681163"/>
              <a:gd name="connsiteX6" fmla="*/ 653651 w 2675290"/>
              <a:gd name="connsiteY6" fmla="*/ 59532 h 1681163"/>
              <a:gd name="connsiteX7" fmla="*/ 1010839 w 2675290"/>
              <a:gd name="connsiteY7" fmla="*/ 92870 h 1681163"/>
              <a:gd name="connsiteX8" fmla="*/ 1415651 w 2675290"/>
              <a:gd name="connsiteY8" fmla="*/ 164307 h 1681163"/>
              <a:gd name="connsiteX9" fmla="*/ 1784745 w 2675290"/>
              <a:gd name="connsiteY9" fmla="*/ 250032 h 1681163"/>
              <a:gd name="connsiteX10" fmla="*/ 2101452 w 2675290"/>
              <a:gd name="connsiteY10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0 w 2675290"/>
              <a:gd name="connsiteY4" fmla="*/ 0 h 1681163"/>
              <a:gd name="connsiteX5" fmla="*/ 346472 w 2675290"/>
              <a:gd name="connsiteY5" fmla="*/ 14287 h 1681163"/>
              <a:gd name="connsiteX6" fmla="*/ 653651 w 2675290"/>
              <a:gd name="connsiteY6" fmla="*/ 59532 h 1681163"/>
              <a:gd name="connsiteX7" fmla="*/ 1010839 w 2675290"/>
              <a:gd name="connsiteY7" fmla="*/ 92870 h 1681163"/>
              <a:gd name="connsiteX8" fmla="*/ 1415651 w 2675290"/>
              <a:gd name="connsiteY8" fmla="*/ 164307 h 1681163"/>
              <a:gd name="connsiteX9" fmla="*/ 1784745 w 2675290"/>
              <a:gd name="connsiteY9" fmla="*/ 250032 h 1681163"/>
              <a:gd name="connsiteX10" fmla="*/ 2101452 w 2675290"/>
              <a:gd name="connsiteY10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0 w 2675290"/>
              <a:gd name="connsiteY5" fmla="*/ 0 h 1681163"/>
              <a:gd name="connsiteX6" fmla="*/ 346472 w 2675290"/>
              <a:gd name="connsiteY6" fmla="*/ 14287 h 1681163"/>
              <a:gd name="connsiteX7" fmla="*/ 653651 w 2675290"/>
              <a:gd name="connsiteY7" fmla="*/ 59532 h 1681163"/>
              <a:gd name="connsiteX8" fmla="*/ 1010839 w 2675290"/>
              <a:gd name="connsiteY8" fmla="*/ 92870 h 1681163"/>
              <a:gd name="connsiteX9" fmla="*/ 1415651 w 2675290"/>
              <a:gd name="connsiteY9" fmla="*/ 164307 h 1681163"/>
              <a:gd name="connsiteX10" fmla="*/ 1784745 w 2675290"/>
              <a:gd name="connsiteY10" fmla="*/ 250032 h 1681163"/>
              <a:gd name="connsiteX11" fmla="*/ 2101452 w 2675290"/>
              <a:gd name="connsiteY11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22883 w 2675290"/>
              <a:gd name="connsiteY5" fmla="*/ 395288 h 1681163"/>
              <a:gd name="connsiteX6" fmla="*/ 0 w 2675290"/>
              <a:gd name="connsiteY6" fmla="*/ 0 h 1681163"/>
              <a:gd name="connsiteX7" fmla="*/ 346472 w 2675290"/>
              <a:gd name="connsiteY7" fmla="*/ 14287 h 1681163"/>
              <a:gd name="connsiteX8" fmla="*/ 653651 w 2675290"/>
              <a:gd name="connsiteY8" fmla="*/ 59532 h 1681163"/>
              <a:gd name="connsiteX9" fmla="*/ 1010839 w 2675290"/>
              <a:gd name="connsiteY9" fmla="*/ 92870 h 1681163"/>
              <a:gd name="connsiteX10" fmla="*/ 1415651 w 2675290"/>
              <a:gd name="connsiteY10" fmla="*/ 164307 h 1681163"/>
              <a:gd name="connsiteX11" fmla="*/ 1784745 w 2675290"/>
              <a:gd name="connsiteY11" fmla="*/ 250032 h 1681163"/>
              <a:gd name="connsiteX12" fmla="*/ 2101452 w 2675290"/>
              <a:gd name="connsiteY12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22883 w 2675290"/>
              <a:gd name="connsiteY5" fmla="*/ 395288 h 1681163"/>
              <a:gd name="connsiteX6" fmla="*/ 94058 w 2675290"/>
              <a:gd name="connsiteY6" fmla="*/ 35719 h 1681163"/>
              <a:gd name="connsiteX7" fmla="*/ 0 w 2675290"/>
              <a:gd name="connsiteY7" fmla="*/ 0 h 1681163"/>
              <a:gd name="connsiteX8" fmla="*/ 346472 w 2675290"/>
              <a:gd name="connsiteY8" fmla="*/ 14287 h 1681163"/>
              <a:gd name="connsiteX9" fmla="*/ 653651 w 2675290"/>
              <a:gd name="connsiteY9" fmla="*/ 59532 h 1681163"/>
              <a:gd name="connsiteX10" fmla="*/ 1010839 w 2675290"/>
              <a:gd name="connsiteY10" fmla="*/ 92870 h 1681163"/>
              <a:gd name="connsiteX11" fmla="*/ 1415651 w 2675290"/>
              <a:gd name="connsiteY11" fmla="*/ 164307 h 1681163"/>
              <a:gd name="connsiteX12" fmla="*/ 1784745 w 2675290"/>
              <a:gd name="connsiteY12" fmla="*/ 250032 h 1681163"/>
              <a:gd name="connsiteX13" fmla="*/ 2101452 w 2675290"/>
              <a:gd name="connsiteY13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22883 w 2675290"/>
              <a:gd name="connsiteY5" fmla="*/ 395288 h 1681163"/>
              <a:gd name="connsiteX6" fmla="*/ 94058 w 2675290"/>
              <a:gd name="connsiteY6" fmla="*/ 35719 h 1681163"/>
              <a:gd name="connsiteX7" fmla="*/ 0 w 2675290"/>
              <a:gd name="connsiteY7" fmla="*/ 0 h 1681163"/>
              <a:gd name="connsiteX8" fmla="*/ 346472 w 2675290"/>
              <a:gd name="connsiteY8" fmla="*/ 14287 h 1681163"/>
              <a:gd name="connsiteX9" fmla="*/ 653651 w 2675290"/>
              <a:gd name="connsiteY9" fmla="*/ 59532 h 1681163"/>
              <a:gd name="connsiteX10" fmla="*/ 1010839 w 2675290"/>
              <a:gd name="connsiteY10" fmla="*/ 92870 h 1681163"/>
              <a:gd name="connsiteX11" fmla="*/ 1415651 w 2675290"/>
              <a:gd name="connsiteY11" fmla="*/ 164307 h 1681163"/>
              <a:gd name="connsiteX12" fmla="*/ 1784745 w 2675290"/>
              <a:gd name="connsiteY12" fmla="*/ 250032 h 1681163"/>
              <a:gd name="connsiteX13" fmla="*/ 2101452 w 2675290"/>
              <a:gd name="connsiteY13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22883 w 2675290"/>
              <a:gd name="connsiteY5" fmla="*/ 395288 h 1681163"/>
              <a:gd name="connsiteX6" fmla="*/ 94058 w 2675290"/>
              <a:gd name="connsiteY6" fmla="*/ 35719 h 1681163"/>
              <a:gd name="connsiteX7" fmla="*/ 0 w 2675290"/>
              <a:gd name="connsiteY7" fmla="*/ 0 h 1681163"/>
              <a:gd name="connsiteX8" fmla="*/ 346472 w 2675290"/>
              <a:gd name="connsiteY8" fmla="*/ 14287 h 1681163"/>
              <a:gd name="connsiteX9" fmla="*/ 653651 w 2675290"/>
              <a:gd name="connsiteY9" fmla="*/ 59532 h 1681163"/>
              <a:gd name="connsiteX10" fmla="*/ 1010839 w 2675290"/>
              <a:gd name="connsiteY10" fmla="*/ 92870 h 1681163"/>
              <a:gd name="connsiteX11" fmla="*/ 1415651 w 2675290"/>
              <a:gd name="connsiteY11" fmla="*/ 164307 h 1681163"/>
              <a:gd name="connsiteX12" fmla="*/ 1784745 w 2675290"/>
              <a:gd name="connsiteY12" fmla="*/ 250032 h 1681163"/>
              <a:gd name="connsiteX13" fmla="*/ 2101452 w 2675290"/>
              <a:gd name="connsiteY13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22883 w 2675290"/>
              <a:gd name="connsiteY5" fmla="*/ 395288 h 1681163"/>
              <a:gd name="connsiteX6" fmla="*/ 94058 w 2675290"/>
              <a:gd name="connsiteY6" fmla="*/ 35719 h 1681163"/>
              <a:gd name="connsiteX7" fmla="*/ 0 w 2675290"/>
              <a:gd name="connsiteY7" fmla="*/ 0 h 1681163"/>
              <a:gd name="connsiteX8" fmla="*/ 346472 w 2675290"/>
              <a:gd name="connsiteY8" fmla="*/ 14287 h 1681163"/>
              <a:gd name="connsiteX9" fmla="*/ 653651 w 2675290"/>
              <a:gd name="connsiteY9" fmla="*/ 59532 h 1681163"/>
              <a:gd name="connsiteX10" fmla="*/ 1010839 w 2675290"/>
              <a:gd name="connsiteY10" fmla="*/ 92870 h 1681163"/>
              <a:gd name="connsiteX11" fmla="*/ 1415651 w 2675290"/>
              <a:gd name="connsiteY11" fmla="*/ 164307 h 1681163"/>
              <a:gd name="connsiteX12" fmla="*/ 1784745 w 2675290"/>
              <a:gd name="connsiteY12" fmla="*/ 250032 h 1681163"/>
              <a:gd name="connsiteX13" fmla="*/ 2101452 w 2675290"/>
              <a:gd name="connsiteY13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15739 w 2675290"/>
              <a:gd name="connsiteY5" fmla="*/ 395288 h 1681163"/>
              <a:gd name="connsiteX6" fmla="*/ 94058 w 2675290"/>
              <a:gd name="connsiteY6" fmla="*/ 35719 h 1681163"/>
              <a:gd name="connsiteX7" fmla="*/ 0 w 2675290"/>
              <a:gd name="connsiteY7" fmla="*/ 0 h 1681163"/>
              <a:gd name="connsiteX8" fmla="*/ 346472 w 2675290"/>
              <a:gd name="connsiteY8" fmla="*/ 14287 h 1681163"/>
              <a:gd name="connsiteX9" fmla="*/ 653651 w 2675290"/>
              <a:gd name="connsiteY9" fmla="*/ 59532 h 1681163"/>
              <a:gd name="connsiteX10" fmla="*/ 1010839 w 2675290"/>
              <a:gd name="connsiteY10" fmla="*/ 92870 h 1681163"/>
              <a:gd name="connsiteX11" fmla="*/ 1415651 w 2675290"/>
              <a:gd name="connsiteY11" fmla="*/ 164307 h 1681163"/>
              <a:gd name="connsiteX12" fmla="*/ 1784745 w 2675290"/>
              <a:gd name="connsiteY12" fmla="*/ 250032 h 1681163"/>
              <a:gd name="connsiteX13" fmla="*/ 2101452 w 2675290"/>
              <a:gd name="connsiteY13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15739 w 2675290"/>
              <a:gd name="connsiteY5" fmla="*/ 395288 h 1681163"/>
              <a:gd name="connsiteX6" fmla="*/ 94058 w 2675290"/>
              <a:gd name="connsiteY6" fmla="*/ 35719 h 1681163"/>
              <a:gd name="connsiteX7" fmla="*/ 0 w 2675290"/>
              <a:gd name="connsiteY7" fmla="*/ 0 h 1681163"/>
              <a:gd name="connsiteX8" fmla="*/ 346472 w 2675290"/>
              <a:gd name="connsiteY8" fmla="*/ 14287 h 1681163"/>
              <a:gd name="connsiteX9" fmla="*/ 653651 w 2675290"/>
              <a:gd name="connsiteY9" fmla="*/ 59532 h 1681163"/>
              <a:gd name="connsiteX10" fmla="*/ 1010839 w 2675290"/>
              <a:gd name="connsiteY10" fmla="*/ 92870 h 1681163"/>
              <a:gd name="connsiteX11" fmla="*/ 1415651 w 2675290"/>
              <a:gd name="connsiteY11" fmla="*/ 164307 h 1681163"/>
              <a:gd name="connsiteX12" fmla="*/ 1784745 w 2675290"/>
              <a:gd name="connsiteY12" fmla="*/ 250032 h 1681163"/>
              <a:gd name="connsiteX13" fmla="*/ 2101452 w 2675290"/>
              <a:gd name="connsiteY13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115739 w 2675290"/>
              <a:gd name="connsiteY5" fmla="*/ 395288 h 1681163"/>
              <a:gd name="connsiteX6" fmla="*/ 1029889 w 2675290"/>
              <a:gd name="connsiteY6" fmla="*/ 130969 h 1681163"/>
              <a:gd name="connsiteX7" fmla="*/ 94058 w 2675290"/>
              <a:gd name="connsiteY7" fmla="*/ 35719 h 1681163"/>
              <a:gd name="connsiteX8" fmla="*/ 0 w 2675290"/>
              <a:gd name="connsiteY8" fmla="*/ 0 h 1681163"/>
              <a:gd name="connsiteX9" fmla="*/ 346472 w 2675290"/>
              <a:gd name="connsiteY9" fmla="*/ 14287 h 1681163"/>
              <a:gd name="connsiteX10" fmla="*/ 653651 w 2675290"/>
              <a:gd name="connsiteY10" fmla="*/ 59532 h 1681163"/>
              <a:gd name="connsiteX11" fmla="*/ 1010839 w 2675290"/>
              <a:gd name="connsiteY11" fmla="*/ 92870 h 1681163"/>
              <a:gd name="connsiteX12" fmla="*/ 1415651 w 2675290"/>
              <a:gd name="connsiteY12" fmla="*/ 164307 h 1681163"/>
              <a:gd name="connsiteX13" fmla="*/ 1784745 w 2675290"/>
              <a:gd name="connsiteY13" fmla="*/ 250032 h 1681163"/>
              <a:gd name="connsiteX14" fmla="*/ 2101452 w 2675290"/>
              <a:gd name="connsiteY14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563414 w 2675290"/>
              <a:gd name="connsiteY5" fmla="*/ 771525 h 1681163"/>
              <a:gd name="connsiteX6" fmla="*/ 2115739 w 2675290"/>
              <a:gd name="connsiteY6" fmla="*/ 395288 h 1681163"/>
              <a:gd name="connsiteX7" fmla="*/ 1029889 w 2675290"/>
              <a:gd name="connsiteY7" fmla="*/ 130969 h 1681163"/>
              <a:gd name="connsiteX8" fmla="*/ 94058 w 2675290"/>
              <a:gd name="connsiteY8" fmla="*/ 35719 h 1681163"/>
              <a:gd name="connsiteX9" fmla="*/ 0 w 2675290"/>
              <a:gd name="connsiteY9" fmla="*/ 0 h 1681163"/>
              <a:gd name="connsiteX10" fmla="*/ 346472 w 2675290"/>
              <a:gd name="connsiteY10" fmla="*/ 14287 h 1681163"/>
              <a:gd name="connsiteX11" fmla="*/ 653651 w 2675290"/>
              <a:gd name="connsiteY11" fmla="*/ 59532 h 1681163"/>
              <a:gd name="connsiteX12" fmla="*/ 1010839 w 2675290"/>
              <a:gd name="connsiteY12" fmla="*/ 92870 h 1681163"/>
              <a:gd name="connsiteX13" fmla="*/ 1415651 w 2675290"/>
              <a:gd name="connsiteY13" fmla="*/ 164307 h 1681163"/>
              <a:gd name="connsiteX14" fmla="*/ 1784745 w 2675290"/>
              <a:gd name="connsiteY14" fmla="*/ 250032 h 1681163"/>
              <a:gd name="connsiteX15" fmla="*/ 2101452 w 2675290"/>
              <a:gd name="connsiteY15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2408633 w 2675290"/>
              <a:gd name="connsiteY4" fmla="*/ 1304925 h 1681163"/>
              <a:gd name="connsiteX5" fmla="*/ 2563414 w 2675290"/>
              <a:gd name="connsiteY5" fmla="*/ 771525 h 1681163"/>
              <a:gd name="connsiteX6" fmla="*/ 2115739 w 2675290"/>
              <a:gd name="connsiteY6" fmla="*/ 395288 h 1681163"/>
              <a:gd name="connsiteX7" fmla="*/ 1029889 w 2675290"/>
              <a:gd name="connsiteY7" fmla="*/ 130969 h 1681163"/>
              <a:gd name="connsiteX8" fmla="*/ 94058 w 2675290"/>
              <a:gd name="connsiteY8" fmla="*/ 35719 h 1681163"/>
              <a:gd name="connsiteX9" fmla="*/ 0 w 2675290"/>
              <a:gd name="connsiteY9" fmla="*/ 0 h 1681163"/>
              <a:gd name="connsiteX10" fmla="*/ 346472 w 2675290"/>
              <a:gd name="connsiteY10" fmla="*/ 14287 h 1681163"/>
              <a:gd name="connsiteX11" fmla="*/ 653651 w 2675290"/>
              <a:gd name="connsiteY11" fmla="*/ 59532 h 1681163"/>
              <a:gd name="connsiteX12" fmla="*/ 1010839 w 2675290"/>
              <a:gd name="connsiteY12" fmla="*/ 92870 h 1681163"/>
              <a:gd name="connsiteX13" fmla="*/ 1415651 w 2675290"/>
              <a:gd name="connsiteY13" fmla="*/ 164307 h 1681163"/>
              <a:gd name="connsiteX14" fmla="*/ 1784745 w 2675290"/>
              <a:gd name="connsiteY14" fmla="*/ 250032 h 1681163"/>
              <a:gd name="connsiteX15" fmla="*/ 2101452 w 2675290"/>
              <a:gd name="connsiteY15" fmla="*/ 340518 h 1681163"/>
              <a:gd name="connsiteX0" fmla="*/ 2101452 w 2675290"/>
              <a:gd name="connsiteY0" fmla="*/ 340518 h 1714770"/>
              <a:gd name="connsiteX1" fmla="*/ 2627708 w 2675290"/>
              <a:gd name="connsiteY1" fmla="*/ 785813 h 1714770"/>
              <a:gd name="connsiteX2" fmla="*/ 2634851 w 2675290"/>
              <a:gd name="connsiteY2" fmla="*/ 1143000 h 1714770"/>
              <a:gd name="connsiteX3" fmla="*/ 1168001 w 2675290"/>
              <a:gd name="connsiteY3" fmla="*/ 1681163 h 1714770"/>
              <a:gd name="connsiteX4" fmla="*/ 1177526 w 2675290"/>
              <a:gd name="connsiteY4" fmla="*/ 1635919 h 1714770"/>
              <a:gd name="connsiteX5" fmla="*/ 2408633 w 2675290"/>
              <a:gd name="connsiteY5" fmla="*/ 1304925 h 1714770"/>
              <a:gd name="connsiteX6" fmla="*/ 2563414 w 2675290"/>
              <a:gd name="connsiteY6" fmla="*/ 771525 h 1714770"/>
              <a:gd name="connsiteX7" fmla="*/ 2115739 w 2675290"/>
              <a:gd name="connsiteY7" fmla="*/ 395288 h 1714770"/>
              <a:gd name="connsiteX8" fmla="*/ 1029889 w 2675290"/>
              <a:gd name="connsiteY8" fmla="*/ 130969 h 1714770"/>
              <a:gd name="connsiteX9" fmla="*/ 94058 w 2675290"/>
              <a:gd name="connsiteY9" fmla="*/ 35719 h 1714770"/>
              <a:gd name="connsiteX10" fmla="*/ 0 w 2675290"/>
              <a:gd name="connsiteY10" fmla="*/ 0 h 1714770"/>
              <a:gd name="connsiteX11" fmla="*/ 346472 w 2675290"/>
              <a:gd name="connsiteY11" fmla="*/ 14287 h 1714770"/>
              <a:gd name="connsiteX12" fmla="*/ 653651 w 2675290"/>
              <a:gd name="connsiteY12" fmla="*/ 59532 h 1714770"/>
              <a:gd name="connsiteX13" fmla="*/ 1010839 w 2675290"/>
              <a:gd name="connsiteY13" fmla="*/ 92870 h 1714770"/>
              <a:gd name="connsiteX14" fmla="*/ 1415651 w 2675290"/>
              <a:gd name="connsiteY14" fmla="*/ 164307 h 1714770"/>
              <a:gd name="connsiteX15" fmla="*/ 1784745 w 2675290"/>
              <a:gd name="connsiteY15" fmla="*/ 250032 h 1714770"/>
              <a:gd name="connsiteX16" fmla="*/ 2101452 w 2675290"/>
              <a:gd name="connsiteY16" fmla="*/ 340518 h 1714770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563414 w 2675290"/>
              <a:gd name="connsiteY6" fmla="*/ 771525 h 1710796"/>
              <a:gd name="connsiteX7" fmla="*/ 2115739 w 2675290"/>
              <a:gd name="connsiteY7" fmla="*/ 395288 h 1710796"/>
              <a:gd name="connsiteX8" fmla="*/ 1029889 w 2675290"/>
              <a:gd name="connsiteY8" fmla="*/ 130969 h 1710796"/>
              <a:gd name="connsiteX9" fmla="*/ 94058 w 2675290"/>
              <a:gd name="connsiteY9" fmla="*/ 35719 h 1710796"/>
              <a:gd name="connsiteX10" fmla="*/ 0 w 2675290"/>
              <a:gd name="connsiteY10" fmla="*/ 0 h 1710796"/>
              <a:gd name="connsiteX11" fmla="*/ 346472 w 2675290"/>
              <a:gd name="connsiteY11" fmla="*/ 14287 h 1710796"/>
              <a:gd name="connsiteX12" fmla="*/ 653651 w 2675290"/>
              <a:gd name="connsiteY12" fmla="*/ 59532 h 1710796"/>
              <a:gd name="connsiteX13" fmla="*/ 1010839 w 2675290"/>
              <a:gd name="connsiteY13" fmla="*/ 92870 h 1710796"/>
              <a:gd name="connsiteX14" fmla="*/ 1415651 w 2675290"/>
              <a:gd name="connsiteY14" fmla="*/ 164307 h 1710796"/>
              <a:gd name="connsiteX15" fmla="*/ 1784745 w 2675290"/>
              <a:gd name="connsiteY15" fmla="*/ 250032 h 1710796"/>
              <a:gd name="connsiteX16" fmla="*/ 2101452 w 2675290"/>
              <a:gd name="connsiteY16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563414 w 2675290"/>
              <a:gd name="connsiteY6" fmla="*/ 771525 h 1710796"/>
              <a:gd name="connsiteX7" fmla="*/ 2115739 w 2675290"/>
              <a:gd name="connsiteY7" fmla="*/ 395288 h 1710796"/>
              <a:gd name="connsiteX8" fmla="*/ 1029889 w 2675290"/>
              <a:gd name="connsiteY8" fmla="*/ 130969 h 1710796"/>
              <a:gd name="connsiteX9" fmla="*/ 94058 w 2675290"/>
              <a:gd name="connsiteY9" fmla="*/ 35719 h 1710796"/>
              <a:gd name="connsiteX10" fmla="*/ 0 w 2675290"/>
              <a:gd name="connsiteY10" fmla="*/ 0 h 1710796"/>
              <a:gd name="connsiteX11" fmla="*/ 346472 w 2675290"/>
              <a:gd name="connsiteY11" fmla="*/ 14287 h 1710796"/>
              <a:gd name="connsiteX12" fmla="*/ 653651 w 2675290"/>
              <a:gd name="connsiteY12" fmla="*/ 59532 h 1710796"/>
              <a:gd name="connsiteX13" fmla="*/ 1010839 w 2675290"/>
              <a:gd name="connsiteY13" fmla="*/ 92870 h 1710796"/>
              <a:gd name="connsiteX14" fmla="*/ 1415651 w 2675290"/>
              <a:gd name="connsiteY14" fmla="*/ 164307 h 1710796"/>
              <a:gd name="connsiteX15" fmla="*/ 1784745 w 2675290"/>
              <a:gd name="connsiteY15" fmla="*/ 250032 h 1710796"/>
              <a:gd name="connsiteX16" fmla="*/ 2101452 w 2675290"/>
              <a:gd name="connsiteY16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563414 w 2675290"/>
              <a:gd name="connsiteY6" fmla="*/ 771525 h 1710796"/>
              <a:gd name="connsiteX7" fmla="*/ 2115739 w 2675290"/>
              <a:gd name="connsiteY7" fmla="*/ 395288 h 1710796"/>
              <a:gd name="connsiteX8" fmla="*/ 1029889 w 2675290"/>
              <a:gd name="connsiteY8" fmla="*/ 130969 h 1710796"/>
              <a:gd name="connsiteX9" fmla="*/ 94058 w 2675290"/>
              <a:gd name="connsiteY9" fmla="*/ 35719 h 1710796"/>
              <a:gd name="connsiteX10" fmla="*/ 0 w 2675290"/>
              <a:gd name="connsiteY10" fmla="*/ 0 h 1710796"/>
              <a:gd name="connsiteX11" fmla="*/ 346472 w 2675290"/>
              <a:gd name="connsiteY11" fmla="*/ 14287 h 1710796"/>
              <a:gd name="connsiteX12" fmla="*/ 653651 w 2675290"/>
              <a:gd name="connsiteY12" fmla="*/ 59532 h 1710796"/>
              <a:gd name="connsiteX13" fmla="*/ 1010839 w 2675290"/>
              <a:gd name="connsiteY13" fmla="*/ 92870 h 1710796"/>
              <a:gd name="connsiteX14" fmla="*/ 1415651 w 2675290"/>
              <a:gd name="connsiteY14" fmla="*/ 164307 h 1710796"/>
              <a:gd name="connsiteX15" fmla="*/ 1784745 w 2675290"/>
              <a:gd name="connsiteY15" fmla="*/ 250032 h 1710796"/>
              <a:gd name="connsiteX16" fmla="*/ 2101452 w 2675290"/>
              <a:gd name="connsiteY16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710796"/>
              <a:gd name="connsiteX1" fmla="*/ 2627708 w 2675290"/>
              <a:gd name="connsiteY1" fmla="*/ 785813 h 1710796"/>
              <a:gd name="connsiteX2" fmla="*/ 2634851 w 2675290"/>
              <a:gd name="connsiteY2" fmla="*/ 1143000 h 1710796"/>
              <a:gd name="connsiteX3" fmla="*/ 1168001 w 2675290"/>
              <a:gd name="connsiteY3" fmla="*/ 1681163 h 1710796"/>
              <a:gd name="connsiteX4" fmla="*/ 1091801 w 2675290"/>
              <a:gd name="connsiteY4" fmla="*/ 1619250 h 1710796"/>
              <a:gd name="connsiteX5" fmla="*/ 2408633 w 2675290"/>
              <a:gd name="connsiteY5" fmla="*/ 1304925 h 1710796"/>
              <a:gd name="connsiteX6" fmla="*/ 2601514 w 2675290"/>
              <a:gd name="connsiteY6" fmla="*/ 1021556 h 1710796"/>
              <a:gd name="connsiteX7" fmla="*/ 2563414 w 2675290"/>
              <a:gd name="connsiteY7" fmla="*/ 771525 h 1710796"/>
              <a:gd name="connsiteX8" fmla="*/ 2115739 w 2675290"/>
              <a:gd name="connsiteY8" fmla="*/ 395288 h 1710796"/>
              <a:gd name="connsiteX9" fmla="*/ 1029889 w 2675290"/>
              <a:gd name="connsiteY9" fmla="*/ 130969 h 1710796"/>
              <a:gd name="connsiteX10" fmla="*/ 94058 w 2675290"/>
              <a:gd name="connsiteY10" fmla="*/ 35719 h 1710796"/>
              <a:gd name="connsiteX11" fmla="*/ 0 w 2675290"/>
              <a:gd name="connsiteY11" fmla="*/ 0 h 1710796"/>
              <a:gd name="connsiteX12" fmla="*/ 346472 w 2675290"/>
              <a:gd name="connsiteY12" fmla="*/ 14287 h 1710796"/>
              <a:gd name="connsiteX13" fmla="*/ 653651 w 2675290"/>
              <a:gd name="connsiteY13" fmla="*/ 59532 h 1710796"/>
              <a:gd name="connsiteX14" fmla="*/ 1010839 w 2675290"/>
              <a:gd name="connsiteY14" fmla="*/ 92870 h 1710796"/>
              <a:gd name="connsiteX15" fmla="*/ 1415651 w 2675290"/>
              <a:gd name="connsiteY15" fmla="*/ 164307 h 1710796"/>
              <a:gd name="connsiteX16" fmla="*/ 1784745 w 2675290"/>
              <a:gd name="connsiteY16" fmla="*/ 250032 h 1710796"/>
              <a:gd name="connsiteX17" fmla="*/ 2101452 w 2675290"/>
              <a:gd name="connsiteY17" fmla="*/ 340518 h 1710796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1091801 w 2675290"/>
              <a:gd name="connsiteY4" fmla="*/ 1619250 h 1681163"/>
              <a:gd name="connsiteX5" fmla="*/ 2408633 w 2675290"/>
              <a:gd name="connsiteY5" fmla="*/ 1304925 h 1681163"/>
              <a:gd name="connsiteX6" fmla="*/ 2601514 w 2675290"/>
              <a:gd name="connsiteY6" fmla="*/ 1021556 h 1681163"/>
              <a:gd name="connsiteX7" fmla="*/ 2563414 w 2675290"/>
              <a:gd name="connsiteY7" fmla="*/ 771525 h 1681163"/>
              <a:gd name="connsiteX8" fmla="*/ 2115739 w 2675290"/>
              <a:gd name="connsiteY8" fmla="*/ 395288 h 1681163"/>
              <a:gd name="connsiteX9" fmla="*/ 1029889 w 2675290"/>
              <a:gd name="connsiteY9" fmla="*/ 130969 h 1681163"/>
              <a:gd name="connsiteX10" fmla="*/ 94058 w 2675290"/>
              <a:gd name="connsiteY10" fmla="*/ 35719 h 1681163"/>
              <a:gd name="connsiteX11" fmla="*/ 0 w 2675290"/>
              <a:gd name="connsiteY11" fmla="*/ 0 h 1681163"/>
              <a:gd name="connsiteX12" fmla="*/ 346472 w 2675290"/>
              <a:gd name="connsiteY12" fmla="*/ 14287 h 1681163"/>
              <a:gd name="connsiteX13" fmla="*/ 653651 w 2675290"/>
              <a:gd name="connsiteY13" fmla="*/ 59532 h 1681163"/>
              <a:gd name="connsiteX14" fmla="*/ 1010839 w 2675290"/>
              <a:gd name="connsiteY14" fmla="*/ 92870 h 1681163"/>
              <a:gd name="connsiteX15" fmla="*/ 1415651 w 2675290"/>
              <a:gd name="connsiteY15" fmla="*/ 164307 h 1681163"/>
              <a:gd name="connsiteX16" fmla="*/ 1784745 w 2675290"/>
              <a:gd name="connsiteY16" fmla="*/ 250032 h 1681163"/>
              <a:gd name="connsiteX17" fmla="*/ 2101452 w 2675290"/>
              <a:gd name="connsiteY17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1091801 w 2675290"/>
              <a:gd name="connsiteY4" fmla="*/ 1619250 h 1681163"/>
              <a:gd name="connsiteX5" fmla="*/ 2408633 w 2675290"/>
              <a:gd name="connsiteY5" fmla="*/ 1304925 h 1681163"/>
              <a:gd name="connsiteX6" fmla="*/ 2601514 w 2675290"/>
              <a:gd name="connsiteY6" fmla="*/ 1021556 h 1681163"/>
              <a:gd name="connsiteX7" fmla="*/ 2563414 w 2675290"/>
              <a:gd name="connsiteY7" fmla="*/ 771525 h 1681163"/>
              <a:gd name="connsiteX8" fmla="*/ 2115739 w 2675290"/>
              <a:gd name="connsiteY8" fmla="*/ 395288 h 1681163"/>
              <a:gd name="connsiteX9" fmla="*/ 1029889 w 2675290"/>
              <a:gd name="connsiteY9" fmla="*/ 130969 h 1681163"/>
              <a:gd name="connsiteX10" fmla="*/ 94058 w 2675290"/>
              <a:gd name="connsiteY10" fmla="*/ 35719 h 1681163"/>
              <a:gd name="connsiteX11" fmla="*/ 0 w 2675290"/>
              <a:gd name="connsiteY11" fmla="*/ 0 h 1681163"/>
              <a:gd name="connsiteX12" fmla="*/ 346472 w 2675290"/>
              <a:gd name="connsiteY12" fmla="*/ 14287 h 1681163"/>
              <a:gd name="connsiteX13" fmla="*/ 653651 w 2675290"/>
              <a:gd name="connsiteY13" fmla="*/ 59532 h 1681163"/>
              <a:gd name="connsiteX14" fmla="*/ 1010839 w 2675290"/>
              <a:gd name="connsiteY14" fmla="*/ 92870 h 1681163"/>
              <a:gd name="connsiteX15" fmla="*/ 1415651 w 2675290"/>
              <a:gd name="connsiteY15" fmla="*/ 164307 h 1681163"/>
              <a:gd name="connsiteX16" fmla="*/ 1784745 w 2675290"/>
              <a:gd name="connsiteY16" fmla="*/ 250032 h 1681163"/>
              <a:gd name="connsiteX17" fmla="*/ 2101452 w 2675290"/>
              <a:gd name="connsiteY17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1091801 w 2675290"/>
              <a:gd name="connsiteY4" fmla="*/ 1619250 h 1681163"/>
              <a:gd name="connsiteX5" fmla="*/ 2408633 w 2675290"/>
              <a:gd name="connsiteY5" fmla="*/ 1304925 h 1681163"/>
              <a:gd name="connsiteX6" fmla="*/ 2601514 w 2675290"/>
              <a:gd name="connsiteY6" fmla="*/ 1021556 h 1681163"/>
              <a:gd name="connsiteX7" fmla="*/ 2563414 w 2675290"/>
              <a:gd name="connsiteY7" fmla="*/ 771525 h 1681163"/>
              <a:gd name="connsiteX8" fmla="*/ 2115739 w 2675290"/>
              <a:gd name="connsiteY8" fmla="*/ 395288 h 1681163"/>
              <a:gd name="connsiteX9" fmla="*/ 1029889 w 2675290"/>
              <a:gd name="connsiteY9" fmla="*/ 130969 h 1681163"/>
              <a:gd name="connsiteX10" fmla="*/ 94058 w 2675290"/>
              <a:gd name="connsiteY10" fmla="*/ 35719 h 1681163"/>
              <a:gd name="connsiteX11" fmla="*/ 0 w 2675290"/>
              <a:gd name="connsiteY11" fmla="*/ 0 h 1681163"/>
              <a:gd name="connsiteX12" fmla="*/ 346472 w 2675290"/>
              <a:gd name="connsiteY12" fmla="*/ 14287 h 1681163"/>
              <a:gd name="connsiteX13" fmla="*/ 653651 w 2675290"/>
              <a:gd name="connsiteY13" fmla="*/ 59532 h 1681163"/>
              <a:gd name="connsiteX14" fmla="*/ 1010839 w 2675290"/>
              <a:gd name="connsiteY14" fmla="*/ 92870 h 1681163"/>
              <a:gd name="connsiteX15" fmla="*/ 1415651 w 2675290"/>
              <a:gd name="connsiteY15" fmla="*/ 164307 h 1681163"/>
              <a:gd name="connsiteX16" fmla="*/ 1789507 w 2675290"/>
              <a:gd name="connsiteY16" fmla="*/ 247651 h 1681163"/>
              <a:gd name="connsiteX17" fmla="*/ 2101452 w 2675290"/>
              <a:gd name="connsiteY17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1091801 w 2675290"/>
              <a:gd name="connsiteY4" fmla="*/ 1619250 h 1681163"/>
              <a:gd name="connsiteX5" fmla="*/ 2408633 w 2675290"/>
              <a:gd name="connsiteY5" fmla="*/ 1304925 h 1681163"/>
              <a:gd name="connsiteX6" fmla="*/ 2601514 w 2675290"/>
              <a:gd name="connsiteY6" fmla="*/ 1021556 h 1681163"/>
              <a:gd name="connsiteX7" fmla="*/ 2563414 w 2675290"/>
              <a:gd name="connsiteY7" fmla="*/ 771525 h 1681163"/>
              <a:gd name="connsiteX8" fmla="*/ 2115739 w 2675290"/>
              <a:gd name="connsiteY8" fmla="*/ 395288 h 1681163"/>
              <a:gd name="connsiteX9" fmla="*/ 1029889 w 2675290"/>
              <a:gd name="connsiteY9" fmla="*/ 130969 h 1681163"/>
              <a:gd name="connsiteX10" fmla="*/ 94058 w 2675290"/>
              <a:gd name="connsiteY10" fmla="*/ 35719 h 1681163"/>
              <a:gd name="connsiteX11" fmla="*/ 0 w 2675290"/>
              <a:gd name="connsiteY11" fmla="*/ 0 h 1681163"/>
              <a:gd name="connsiteX12" fmla="*/ 346472 w 2675290"/>
              <a:gd name="connsiteY12" fmla="*/ 14287 h 1681163"/>
              <a:gd name="connsiteX13" fmla="*/ 653651 w 2675290"/>
              <a:gd name="connsiteY13" fmla="*/ 59532 h 1681163"/>
              <a:gd name="connsiteX14" fmla="*/ 1010839 w 2675290"/>
              <a:gd name="connsiteY14" fmla="*/ 92870 h 1681163"/>
              <a:gd name="connsiteX15" fmla="*/ 1415651 w 2675290"/>
              <a:gd name="connsiteY15" fmla="*/ 164307 h 1681163"/>
              <a:gd name="connsiteX16" fmla="*/ 1789507 w 2675290"/>
              <a:gd name="connsiteY16" fmla="*/ 247651 h 1681163"/>
              <a:gd name="connsiteX17" fmla="*/ 2101452 w 2675290"/>
              <a:gd name="connsiteY17" fmla="*/ 340518 h 1681163"/>
              <a:gd name="connsiteX0" fmla="*/ 2101452 w 2675290"/>
              <a:gd name="connsiteY0" fmla="*/ 340518 h 1681163"/>
              <a:gd name="connsiteX1" fmla="*/ 2627708 w 2675290"/>
              <a:gd name="connsiteY1" fmla="*/ 785813 h 1681163"/>
              <a:gd name="connsiteX2" fmla="*/ 2634851 w 2675290"/>
              <a:gd name="connsiteY2" fmla="*/ 1143000 h 1681163"/>
              <a:gd name="connsiteX3" fmla="*/ 1168001 w 2675290"/>
              <a:gd name="connsiteY3" fmla="*/ 1681163 h 1681163"/>
              <a:gd name="connsiteX4" fmla="*/ 1091801 w 2675290"/>
              <a:gd name="connsiteY4" fmla="*/ 1619250 h 1681163"/>
              <a:gd name="connsiteX5" fmla="*/ 2408633 w 2675290"/>
              <a:gd name="connsiteY5" fmla="*/ 1304925 h 1681163"/>
              <a:gd name="connsiteX6" fmla="*/ 2601514 w 2675290"/>
              <a:gd name="connsiteY6" fmla="*/ 1021556 h 1681163"/>
              <a:gd name="connsiteX7" fmla="*/ 2563414 w 2675290"/>
              <a:gd name="connsiteY7" fmla="*/ 771525 h 1681163"/>
              <a:gd name="connsiteX8" fmla="*/ 2115739 w 2675290"/>
              <a:gd name="connsiteY8" fmla="*/ 395288 h 1681163"/>
              <a:gd name="connsiteX9" fmla="*/ 1029889 w 2675290"/>
              <a:gd name="connsiteY9" fmla="*/ 130969 h 1681163"/>
              <a:gd name="connsiteX10" fmla="*/ 94058 w 2675290"/>
              <a:gd name="connsiteY10" fmla="*/ 35719 h 1681163"/>
              <a:gd name="connsiteX11" fmla="*/ 0 w 2675290"/>
              <a:gd name="connsiteY11" fmla="*/ 0 h 1681163"/>
              <a:gd name="connsiteX12" fmla="*/ 346472 w 2675290"/>
              <a:gd name="connsiteY12" fmla="*/ 14287 h 1681163"/>
              <a:gd name="connsiteX13" fmla="*/ 653651 w 2675290"/>
              <a:gd name="connsiteY13" fmla="*/ 59532 h 1681163"/>
              <a:gd name="connsiteX14" fmla="*/ 1010839 w 2675290"/>
              <a:gd name="connsiteY14" fmla="*/ 92870 h 1681163"/>
              <a:gd name="connsiteX15" fmla="*/ 1415651 w 2675290"/>
              <a:gd name="connsiteY15" fmla="*/ 164307 h 1681163"/>
              <a:gd name="connsiteX16" fmla="*/ 1789507 w 2675290"/>
              <a:gd name="connsiteY16" fmla="*/ 247651 h 1681163"/>
              <a:gd name="connsiteX17" fmla="*/ 2101452 w 2675290"/>
              <a:gd name="connsiteY17" fmla="*/ 340518 h 16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75290" h="1681163">
                <a:moveTo>
                  <a:pt x="2101452" y="340518"/>
                </a:moveTo>
                <a:cubicBezTo>
                  <a:pt x="2333226" y="458787"/>
                  <a:pt x="2553096" y="574675"/>
                  <a:pt x="2627708" y="785813"/>
                </a:cubicBezTo>
                <a:cubicBezTo>
                  <a:pt x="2658664" y="881856"/>
                  <a:pt x="2713432" y="1013619"/>
                  <a:pt x="2634851" y="1143000"/>
                </a:cubicBezTo>
                <a:cubicBezTo>
                  <a:pt x="2526902" y="1322387"/>
                  <a:pt x="2116532" y="1654176"/>
                  <a:pt x="1168001" y="1681163"/>
                </a:cubicBezTo>
                <a:cubicBezTo>
                  <a:pt x="1131886" y="1639889"/>
                  <a:pt x="820735" y="1672431"/>
                  <a:pt x="1091801" y="1619250"/>
                </a:cubicBezTo>
                <a:cubicBezTo>
                  <a:pt x="1631948" y="1606550"/>
                  <a:pt x="2162968" y="1475581"/>
                  <a:pt x="2408633" y="1304925"/>
                </a:cubicBezTo>
                <a:cubicBezTo>
                  <a:pt x="2554286" y="1195784"/>
                  <a:pt x="2587624" y="1105694"/>
                  <a:pt x="2601514" y="1021556"/>
                </a:cubicBezTo>
                <a:cubicBezTo>
                  <a:pt x="2610642" y="956468"/>
                  <a:pt x="2607467" y="863997"/>
                  <a:pt x="2563414" y="771525"/>
                </a:cubicBezTo>
                <a:cubicBezTo>
                  <a:pt x="2483642" y="667147"/>
                  <a:pt x="2366564" y="502444"/>
                  <a:pt x="2115739" y="395288"/>
                </a:cubicBezTo>
                <a:cubicBezTo>
                  <a:pt x="1793476" y="272653"/>
                  <a:pt x="1366836" y="190897"/>
                  <a:pt x="1029889" y="130969"/>
                </a:cubicBezTo>
                <a:cubicBezTo>
                  <a:pt x="671511" y="82948"/>
                  <a:pt x="266103" y="54373"/>
                  <a:pt x="94058" y="35719"/>
                </a:cubicBezTo>
                <a:lnTo>
                  <a:pt x="0" y="0"/>
                </a:lnTo>
                <a:lnTo>
                  <a:pt x="346472" y="14287"/>
                </a:lnTo>
                <a:cubicBezTo>
                  <a:pt x="479821" y="38100"/>
                  <a:pt x="520302" y="35719"/>
                  <a:pt x="653651" y="59532"/>
                </a:cubicBezTo>
                <a:cubicBezTo>
                  <a:pt x="821133" y="65881"/>
                  <a:pt x="864788" y="72232"/>
                  <a:pt x="1010839" y="92870"/>
                </a:cubicBezTo>
                <a:cubicBezTo>
                  <a:pt x="1162445" y="118271"/>
                  <a:pt x="1271189" y="131763"/>
                  <a:pt x="1415651" y="164307"/>
                </a:cubicBezTo>
                <a:cubicBezTo>
                  <a:pt x="1537095" y="195263"/>
                  <a:pt x="1668063" y="216695"/>
                  <a:pt x="1789507" y="247651"/>
                </a:cubicBezTo>
                <a:cubicBezTo>
                  <a:pt x="1900633" y="271463"/>
                  <a:pt x="1999851" y="304799"/>
                  <a:pt x="2101452" y="340518"/>
                </a:cubicBezTo>
                <a:close/>
              </a:path>
            </a:pathLst>
          </a:custGeom>
          <a:solidFill>
            <a:srgbClr val="1F344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69A34DCF-3A3C-46C2-A695-70E1D5A07C84}"/>
              </a:ext>
            </a:extLst>
          </p:cNvPr>
          <p:cNvCxnSpPr/>
          <p:nvPr/>
        </p:nvCxnSpPr>
        <p:spPr>
          <a:xfrm>
            <a:off x="6836569" y="4681538"/>
            <a:ext cx="0" cy="359568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A04C4543-2152-4812-B16C-A2D5AFDAF5EA}"/>
              </a:ext>
            </a:extLst>
          </p:cNvPr>
          <p:cNvCxnSpPr/>
          <p:nvPr/>
        </p:nvCxnSpPr>
        <p:spPr>
          <a:xfrm>
            <a:off x="7208044" y="4700588"/>
            <a:ext cx="0" cy="359568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7F6D8604-833F-4D4D-9B9C-A51F5CA9B7B4}"/>
              </a:ext>
            </a:extLst>
          </p:cNvPr>
          <p:cNvCxnSpPr/>
          <p:nvPr/>
        </p:nvCxnSpPr>
        <p:spPr>
          <a:xfrm>
            <a:off x="7584282" y="4736307"/>
            <a:ext cx="0" cy="359568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69F06673-844D-42A4-8318-2A325E3A6082}"/>
              </a:ext>
            </a:extLst>
          </p:cNvPr>
          <p:cNvCxnSpPr>
            <a:cxnSpLocks/>
          </p:cNvCxnSpPr>
          <p:nvPr/>
        </p:nvCxnSpPr>
        <p:spPr>
          <a:xfrm>
            <a:off x="7965282" y="4802982"/>
            <a:ext cx="0" cy="359568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96BDB37D-F8DE-495B-9071-658E123707FA}"/>
              </a:ext>
            </a:extLst>
          </p:cNvPr>
          <p:cNvCxnSpPr>
            <a:cxnSpLocks/>
          </p:cNvCxnSpPr>
          <p:nvPr/>
        </p:nvCxnSpPr>
        <p:spPr>
          <a:xfrm>
            <a:off x="8346282" y="4872039"/>
            <a:ext cx="0" cy="333374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2ED2295E-437E-4A91-8EE2-67EFF64F026F}"/>
              </a:ext>
            </a:extLst>
          </p:cNvPr>
          <p:cNvCxnSpPr>
            <a:cxnSpLocks/>
          </p:cNvCxnSpPr>
          <p:nvPr/>
        </p:nvCxnSpPr>
        <p:spPr>
          <a:xfrm>
            <a:off x="8734425" y="4993481"/>
            <a:ext cx="0" cy="326232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F093FFB1-944F-4E34-B3BA-9A1965BA8E7A}"/>
              </a:ext>
            </a:extLst>
          </p:cNvPr>
          <p:cNvCxnSpPr>
            <a:cxnSpLocks/>
          </p:cNvCxnSpPr>
          <p:nvPr/>
        </p:nvCxnSpPr>
        <p:spPr>
          <a:xfrm>
            <a:off x="9108282" y="5133975"/>
            <a:ext cx="0" cy="321469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79CFADF6-D86B-4110-AFC7-2DDD1BC4012F}"/>
              </a:ext>
            </a:extLst>
          </p:cNvPr>
          <p:cNvCxnSpPr>
            <a:cxnSpLocks/>
          </p:cNvCxnSpPr>
          <p:nvPr/>
        </p:nvCxnSpPr>
        <p:spPr>
          <a:xfrm flipH="1">
            <a:off x="9301163" y="5362575"/>
            <a:ext cx="57150" cy="257176"/>
          </a:xfrm>
          <a:prstGeom prst="line">
            <a:avLst/>
          </a:prstGeom>
          <a:ln w="57150" cap="rnd">
            <a:solidFill>
              <a:srgbClr val="131C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9452828E-D7B6-4A5D-B867-3DA3800A04E7}"/>
              </a:ext>
            </a:extLst>
          </p:cNvPr>
          <p:cNvCxnSpPr>
            <a:cxnSpLocks/>
          </p:cNvCxnSpPr>
          <p:nvPr/>
        </p:nvCxnSpPr>
        <p:spPr>
          <a:xfrm>
            <a:off x="6853239" y="4731544"/>
            <a:ext cx="0" cy="264321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7B558AA5-A59E-4F4C-BDE7-C48BF2042EE0}"/>
              </a:ext>
            </a:extLst>
          </p:cNvPr>
          <p:cNvCxnSpPr>
            <a:cxnSpLocks/>
          </p:cNvCxnSpPr>
          <p:nvPr/>
        </p:nvCxnSpPr>
        <p:spPr>
          <a:xfrm>
            <a:off x="7224714" y="4774406"/>
            <a:ext cx="0" cy="233363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26CB2536-348B-4EE1-8158-C784ED6B7CB6}"/>
              </a:ext>
            </a:extLst>
          </p:cNvPr>
          <p:cNvCxnSpPr>
            <a:cxnSpLocks/>
          </p:cNvCxnSpPr>
          <p:nvPr/>
        </p:nvCxnSpPr>
        <p:spPr>
          <a:xfrm>
            <a:off x="7603332" y="4795837"/>
            <a:ext cx="0" cy="223837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168D98B-4F47-43D9-858B-E427D2BC9D16}"/>
              </a:ext>
            </a:extLst>
          </p:cNvPr>
          <p:cNvCxnSpPr>
            <a:cxnSpLocks/>
          </p:cNvCxnSpPr>
          <p:nvPr/>
        </p:nvCxnSpPr>
        <p:spPr>
          <a:xfrm>
            <a:off x="7986713" y="4872038"/>
            <a:ext cx="0" cy="214311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5AA098EF-12AF-4255-B1B8-CC23A8B5EE81}"/>
              </a:ext>
            </a:extLst>
          </p:cNvPr>
          <p:cNvCxnSpPr>
            <a:cxnSpLocks/>
          </p:cNvCxnSpPr>
          <p:nvPr/>
        </p:nvCxnSpPr>
        <p:spPr>
          <a:xfrm>
            <a:off x="8370095" y="4964906"/>
            <a:ext cx="0" cy="209549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98BA0521-9FF2-4457-8850-E931306B1BEC}"/>
              </a:ext>
            </a:extLst>
          </p:cNvPr>
          <p:cNvCxnSpPr>
            <a:cxnSpLocks/>
          </p:cNvCxnSpPr>
          <p:nvPr/>
        </p:nvCxnSpPr>
        <p:spPr>
          <a:xfrm>
            <a:off x="8760620" y="5064919"/>
            <a:ext cx="0" cy="209550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90952062-A17C-4669-995D-A5C347A70BE2}"/>
              </a:ext>
            </a:extLst>
          </p:cNvPr>
          <p:cNvCxnSpPr>
            <a:cxnSpLocks/>
          </p:cNvCxnSpPr>
          <p:nvPr/>
        </p:nvCxnSpPr>
        <p:spPr>
          <a:xfrm>
            <a:off x="9144001" y="5207794"/>
            <a:ext cx="0" cy="221456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5CE3148C-8F56-4281-929A-E31E1752DB68}"/>
              </a:ext>
            </a:extLst>
          </p:cNvPr>
          <p:cNvCxnSpPr>
            <a:cxnSpLocks/>
          </p:cNvCxnSpPr>
          <p:nvPr/>
        </p:nvCxnSpPr>
        <p:spPr>
          <a:xfrm flipH="1">
            <a:off x="9332120" y="5410200"/>
            <a:ext cx="57149" cy="195262"/>
          </a:xfrm>
          <a:prstGeom prst="line">
            <a:avLst/>
          </a:prstGeom>
          <a:ln w="28575" cap="rnd">
            <a:solidFill>
              <a:srgbClr val="1B27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D534F97-1D36-4046-86C2-2336B935590F}"/>
              </a:ext>
            </a:extLst>
          </p:cNvPr>
          <p:cNvCxnSpPr>
            <a:cxnSpLocks/>
          </p:cNvCxnSpPr>
          <p:nvPr/>
        </p:nvCxnSpPr>
        <p:spPr>
          <a:xfrm>
            <a:off x="6855617" y="4733925"/>
            <a:ext cx="0" cy="102395"/>
          </a:xfrm>
          <a:prstGeom prst="line">
            <a:avLst/>
          </a:prstGeom>
          <a:ln w="19050" cap="rnd">
            <a:solidFill>
              <a:srgbClr val="2530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CBA27D7-155B-4AAF-9D70-15C202746A63}"/>
              </a:ext>
            </a:extLst>
          </p:cNvPr>
          <p:cNvCxnSpPr>
            <a:cxnSpLocks/>
          </p:cNvCxnSpPr>
          <p:nvPr/>
        </p:nvCxnSpPr>
        <p:spPr>
          <a:xfrm>
            <a:off x="7234237" y="4812506"/>
            <a:ext cx="0" cy="128589"/>
          </a:xfrm>
          <a:prstGeom prst="line">
            <a:avLst/>
          </a:prstGeom>
          <a:ln w="19050" cap="rnd">
            <a:solidFill>
              <a:srgbClr val="2530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65E649E5-6A70-4171-AA70-49DC082EA659}"/>
              </a:ext>
            </a:extLst>
          </p:cNvPr>
          <p:cNvCxnSpPr>
            <a:cxnSpLocks/>
          </p:cNvCxnSpPr>
          <p:nvPr/>
        </p:nvCxnSpPr>
        <p:spPr>
          <a:xfrm>
            <a:off x="7608094" y="4819650"/>
            <a:ext cx="0" cy="111919"/>
          </a:xfrm>
          <a:prstGeom prst="line">
            <a:avLst/>
          </a:prstGeom>
          <a:ln w="19050" cap="rnd">
            <a:solidFill>
              <a:srgbClr val="26313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7CFAB747-FB1C-49CF-8A49-EF407B5EF7DB}"/>
              </a:ext>
            </a:extLst>
          </p:cNvPr>
          <p:cNvCxnSpPr>
            <a:cxnSpLocks/>
          </p:cNvCxnSpPr>
          <p:nvPr/>
        </p:nvCxnSpPr>
        <p:spPr>
          <a:xfrm>
            <a:off x="7991475" y="4881563"/>
            <a:ext cx="0" cy="161925"/>
          </a:xfrm>
          <a:prstGeom prst="line">
            <a:avLst/>
          </a:prstGeom>
          <a:ln w="12700" cap="rnd">
            <a:solidFill>
              <a:srgbClr val="2934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696CC6D8-A201-4705-9E14-6B558EF7DFE1}"/>
              </a:ext>
            </a:extLst>
          </p:cNvPr>
          <p:cNvCxnSpPr>
            <a:cxnSpLocks/>
          </p:cNvCxnSpPr>
          <p:nvPr/>
        </p:nvCxnSpPr>
        <p:spPr>
          <a:xfrm>
            <a:off x="8382000" y="4974431"/>
            <a:ext cx="1" cy="102394"/>
          </a:xfrm>
          <a:prstGeom prst="line">
            <a:avLst/>
          </a:prstGeom>
          <a:ln w="12700" cap="rnd">
            <a:solidFill>
              <a:srgbClr val="232F3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2E106F61-FB83-4F3F-9426-641DD6BEAFDA}"/>
              </a:ext>
            </a:extLst>
          </p:cNvPr>
          <p:cNvCxnSpPr>
            <a:cxnSpLocks/>
          </p:cNvCxnSpPr>
          <p:nvPr/>
        </p:nvCxnSpPr>
        <p:spPr>
          <a:xfrm>
            <a:off x="8758238" y="5081588"/>
            <a:ext cx="0" cy="102393"/>
          </a:xfrm>
          <a:prstGeom prst="line">
            <a:avLst/>
          </a:prstGeom>
          <a:ln w="12700" cap="rnd">
            <a:solidFill>
              <a:srgbClr val="2330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二等辺三角形 44">
            <a:extLst>
              <a:ext uri="{FF2B5EF4-FFF2-40B4-BE49-F238E27FC236}">
                <a16:creationId xmlns:a16="http://schemas.microsoft.com/office/drawing/2014/main" id="{367BCD83-C3A3-45DE-A855-138409B505DA}"/>
              </a:ext>
            </a:extLst>
          </p:cNvPr>
          <p:cNvSpPr/>
          <p:nvPr/>
        </p:nvSpPr>
        <p:spPr>
          <a:xfrm>
            <a:off x="7564836" y="5753102"/>
            <a:ext cx="1981597" cy="1261766"/>
          </a:xfrm>
          <a:custGeom>
            <a:avLst/>
            <a:gdLst>
              <a:gd name="connsiteX0" fmla="*/ 0 w 542925"/>
              <a:gd name="connsiteY0" fmla="*/ 350043 h 350043"/>
              <a:gd name="connsiteX1" fmla="*/ 271463 w 542925"/>
              <a:gd name="connsiteY1" fmla="*/ 0 h 350043"/>
              <a:gd name="connsiteX2" fmla="*/ 542925 w 542925"/>
              <a:gd name="connsiteY2" fmla="*/ 350043 h 350043"/>
              <a:gd name="connsiteX3" fmla="*/ 0 w 542925"/>
              <a:gd name="connsiteY3" fmla="*/ 350043 h 350043"/>
              <a:gd name="connsiteX0" fmla="*/ 0 w 542925"/>
              <a:gd name="connsiteY0" fmla="*/ 526255 h 526255"/>
              <a:gd name="connsiteX1" fmla="*/ 471488 w 542925"/>
              <a:gd name="connsiteY1" fmla="*/ 0 h 526255"/>
              <a:gd name="connsiteX2" fmla="*/ 542925 w 542925"/>
              <a:gd name="connsiteY2" fmla="*/ 526255 h 526255"/>
              <a:gd name="connsiteX3" fmla="*/ 0 w 542925"/>
              <a:gd name="connsiteY3" fmla="*/ 526255 h 526255"/>
              <a:gd name="connsiteX0" fmla="*/ 0 w 426243"/>
              <a:gd name="connsiteY0" fmla="*/ 921543 h 921543"/>
              <a:gd name="connsiteX1" fmla="*/ 354806 w 426243"/>
              <a:gd name="connsiteY1" fmla="*/ 0 h 921543"/>
              <a:gd name="connsiteX2" fmla="*/ 426243 w 426243"/>
              <a:gd name="connsiteY2" fmla="*/ 526255 h 921543"/>
              <a:gd name="connsiteX3" fmla="*/ 0 w 426243"/>
              <a:gd name="connsiteY3" fmla="*/ 921543 h 921543"/>
              <a:gd name="connsiteX0" fmla="*/ 0 w 426243"/>
              <a:gd name="connsiteY0" fmla="*/ 921543 h 921543"/>
              <a:gd name="connsiteX1" fmla="*/ 176211 w 426243"/>
              <a:gd name="connsiteY1" fmla="*/ 461962 h 921543"/>
              <a:gd name="connsiteX2" fmla="*/ 354806 w 426243"/>
              <a:gd name="connsiteY2" fmla="*/ 0 h 921543"/>
              <a:gd name="connsiteX3" fmla="*/ 426243 w 426243"/>
              <a:gd name="connsiteY3" fmla="*/ 526255 h 921543"/>
              <a:gd name="connsiteX4" fmla="*/ 0 w 426243"/>
              <a:gd name="connsiteY4" fmla="*/ 921543 h 921543"/>
              <a:gd name="connsiteX0" fmla="*/ 0 w 426243"/>
              <a:gd name="connsiteY0" fmla="*/ 921543 h 921543"/>
              <a:gd name="connsiteX1" fmla="*/ 150017 w 426243"/>
              <a:gd name="connsiteY1" fmla="*/ 414337 h 921543"/>
              <a:gd name="connsiteX2" fmla="*/ 354806 w 426243"/>
              <a:gd name="connsiteY2" fmla="*/ 0 h 921543"/>
              <a:gd name="connsiteX3" fmla="*/ 426243 w 426243"/>
              <a:gd name="connsiteY3" fmla="*/ 526255 h 921543"/>
              <a:gd name="connsiteX4" fmla="*/ 0 w 426243"/>
              <a:gd name="connsiteY4" fmla="*/ 921543 h 921543"/>
              <a:gd name="connsiteX0" fmla="*/ 0 w 426243"/>
              <a:gd name="connsiteY0" fmla="*/ 921543 h 921543"/>
              <a:gd name="connsiteX1" fmla="*/ 54767 w 426243"/>
              <a:gd name="connsiteY1" fmla="*/ 714375 h 921543"/>
              <a:gd name="connsiteX2" fmla="*/ 150017 w 426243"/>
              <a:gd name="connsiteY2" fmla="*/ 414337 h 921543"/>
              <a:gd name="connsiteX3" fmla="*/ 354806 w 426243"/>
              <a:gd name="connsiteY3" fmla="*/ 0 h 921543"/>
              <a:gd name="connsiteX4" fmla="*/ 426243 w 426243"/>
              <a:gd name="connsiteY4" fmla="*/ 526255 h 921543"/>
              <a:gd name="connsiteX5" fmla="*/ 0 w 426243"/>
              <a:gd name="connsiteY5" fmla="*/ 921543 h 921543"/>
              <a:gd name="connsiteX0" fmla="*/ 976314 w 1402557"/>
              <a:gd name="connsiteY0" fmla="*/ 921543 h 921543"/>
              <a:gd name="connsiteX1" fmla="*/ 0 w 1402557"/>
              <a:gd name="connsiteY1" fmla="*/ 733425 h 921543"/>
              <a:gd name="connsiteX2" fmla="*/ 1126331 w 1402557"/>
              <a:gd name="connsiteY2" fmla="*/ 414337 h 921543"/>
              <a:gd name="connsiteX3" fmla="*/ 1331120 w 1402557"/>
              <a:gd name="connsiteY3" fmla="*/ 0 h 921543"/>
              <a:gd name="connsiteX4" fmla="*/ 1402557 w 1402557"/>
              <a:gd name="connsiteY4" fmla="*/ 526255 h 921543"/>
              <a:gd name="connsiteX5" fmla="*/ 976314 w 1402557"/>
              <a:gd name="connsiteY5" fmla="*/ 921543 h 921543"/>
              <a:gd name="connsiteX0" fmla="*/ 976314 w 1402557"/>
              <a:gd name="connsiteY0" fmla="*/ 921543 h 921543"/>
              <a:gd name="connsiteX1" fmla="*/ 483394 w 1402557"/>
              <a:gd name="connsiteY1" fmla="*/ 831056 h 921543"/>
              <a:gd name="connsiteX2" fmla="*/ 0 w 1402557"/>
              <a:gd name="connsiteY2" fmla="*/ 733425 h 921543"/>
              <a:gd name="connsiteX3" fmla="*/ 1126331 w 1402557"/>
              <a:gd name="connsiteY3" fmla="*/ 414337 h 921543"/>
              <a:gd name="connsiteX4" fmla="*/ 1331120 w 1402557"/>
              <a:gd name="connsiteY4" fmla="*/ 0 h 921543"/>
              <a:gd name="connsiteX5" fmla="*/ 1402557 w 1402557"/>
              <a:gd name="connsiteY5" fmla="*/ 526255 h 921543"/>
              <a:gd name="connsiteX6" fmla="*/ 976314 w 1402557"/>
              <a:gd name="connsiteY6" fmla="*/ 921543 h 921543"/>
              <a:gd name="connsiteX0" fmla="*/ 1981201 w 2407444"/>
              <a:gd name="connsiteY0" fmla="*/ 921543 h 921543"/>
              <a:gd name="connsiteX1" fmla="*/ 0 w 2407444"/>
              <a:gd name="connsiteY1" fmla="*/ 726281 h 921543"/>
              <a:gd name="connsiteX2" fmla="*/ 1004887 w 2407444"/>
              <a:gd name="connsiteY2" fmla="*/ 733425 h 921543"/>
              <a:gd name="connsiteX3" fmla="*/ 2131218 w 2407444"/>
              <a:gd name="connsiteY3" fmla="*/ 414337 h 921543"/>
              <a:gd name="connsiteX4" fmla="*/ 2336007 w 2407444"/>
              <a:gd name="connsiteY4" fmla="*/ 0 h 921543"/>
              <a:gd name="connsiteX5" fmla="*/ 2407444 w 2407444"/>
              <a:gd name="connsiteY5" fmla="*/ 526255 h 921543"/>
              <a:gd name="connsiteX6" fmla="*/ 1981201 w 2407444"/>
              <a:gd name="connsiteY6" fmla="*/ 921543 h 921543"/>
              <a:gd name="connsiteX0" fmla="*/ 1981201 w 2407444"/>
              <a:gd name="connsiteY0" fmla="*/ 921543 h 921543"/>
              <a:gd name="connsiteX1" fmla="*/ 1169193 w 2407444"/>
              <a:gd name="connsiteY1" fmla="*/ 842962 h 921543"/>
              <a:gd name="connsiteX2" fmla="*/ 0 w 2407444"/>
              <a:gd name="connsiteY2" fmla="*/ 726281 h 921543"/>
              <a:gd name="connsiteX3" fmla="*/ 1004887 w 2407444"/>
              <a:gd name="connsiteY3" fmla="*/ 733425 h 921543"/>
              <a:gd name="connsiteX4" fmla="*/ 2131218 w 2407444"/>
              <a:gd name="connsiteY4" fmla="*/ 414337 h 921543"/>
              <a:gd name="connsiteX5" fmla="*/ 2336007 w 2407444"/>
              <a:gd name="connsiteY5" fmla="*/ 0 h 921543"/>
              <a:gd name="connsiteX6" fmla="*/ 2407444 w 2407444"/>
              <a:gd name="connsiteY6" fmla="*/ 526255 h 921543"/>
              <a:gd name="connsiteX7" fmla="*/ 1981201 w 2407444"/>
              <a:gd name="connsiteY7" fmla="*/ 921543 h 921543"/>
              <a:gd name="connsiteX0" fmla="*/ 2143127 w 2569370"/>
              <a:gd name="connsiteY0" fmla="*/ 921543 h 921543"/>
              <a:gd name="connsiteX1" fmla="*/ 0 w 2569370"/>
              <a:gd name="connsiteY1" fmla="*/ 716756 h 921543"/>
              <a:gd name="connsiteX2" fmla="*/ 161926 w 2569370"/>
              <a:gd name="connsiteY2" fmla="*/ 726281 h 921543"/>
              <a:gd name="connsiteX3" fmla="*/ 1166813 w 2569370"/>
              <a:gd name="connsiteY3" fmla="*/ 733425 h 921543"/>
              <a:gd name="connsiteX4" fmla="*/ 2293144 w 2569370"/>
              <a:gd name="connsiteY4" fmla="*/ 414337 h 921543"/>
              <a:gd name="connsiteX5" fmla="*/ 2497933 w 2569370"/>
              <a:gd name="connsiteY5" fmla="*/ 0 h 921543"/>
              <a:gd name="connsiteX6" fmla="*/ 2569370 w 2569370"/>
              <a:gd name="connsiteY6" fmla="*/ 526255 h 921543"/>
              <a:gd name="connsiteX7" fmla="*/ 2143127 w 2569370"/>
              <a:gd name="connsiteY7" fmla="*/ 921543 h 921543"/>
              <a:gd name="connsiteX0" fmla="*/ 2143127 w 2569370"/>
              <a:gd name="connsiteY0" fmla="*/ 921543 h 921543"/>
              <a:gd name="connsiteX1" fmla="*/ 0 w 2569370"/>
              <a:gd name="connsiteY1" fmla="*/ 716756 h 921543"/>
              <a:gd name="connsiteX2" fmla="*/ 631032 w 2569370"/>
              <a:gd name="connsiteY2" fmla="*/ 742950 h 921543"/>
              <a:gd name="connsiteX3" fmla="*/ 1166813 w 2569370"/>
              <a:gd name="connsiteY3" fmla="*/ 733425 h 921543"/>
              <a:gd name="connsiteX4" fmla="*/ 2293144 w 2569370"/>
              <a:gd name="connsiteY4" fmla="*/ 414337 h 921543"/>
              <a:gd name="connsiteX5" fmla="*/ 2497933 w 2569370"/>
              <a:gd name="connsiteY5" fmla="*/ 0 h 921543"/>
              <a:gd name="connsiteX6" fmla="*/ 2569370 w 2569370"/>
              <a:gd name="connsiteY6" fmla="*/ 526255 h 921543"/>
              <a:gd name="connsiteX7" fmla="*/ 2143127 w 2569370"/>
              <a:gd name="connsiteY7" fmla="*/ 921543 h 921543"/>
              <a:gd name="connsiteX0" fmla="*/ 2143127 w 2569370"/>
              <a:gd name="connsiteY0" fmla="*/ 921543 h 921543"/>
              <a:gd name="connsiteX1" fmla="*/ 1173957 w 2569370"/>
              <a:gd name="connsiteY1" fmla="*/ 826293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07157 w 2569370"/>
              <a:gd name="connsiteY1" fmla="*/ 885825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19064 w 2569370"/>
              <a:gd name="connsiteY1" fmla="*/ 883444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85739 w 2569370"/>
              <a:gd name="connsiteY1" fmla="*/ 831057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85727 w 2569370"/>
              <a:gd name="connsiteY1" fmla="*/ 842963 h 921543"/>
              <a:gd name="connsiteX2" fmla="*/ 0 w 2569370"/>
              <a:gd name="connsiteY2" fmla="*/ 716756 h 921543"/>
              <a:gd name="connsiteX3" fmla="*/ 631032 w 2569370"/>
              <a:gd name="connsiteY3" fmla="*/ 742950 h 921543"/>
              <a:gd name="connsiteX4" fmla="*/ 1166813 w 2569370"/>
              <a:gd name="connsiteY4" fmla="*/ 733425 h 921543"/>
              <a:gd name="connsiteX5" fmla="*/ 2293144 w 2569370"/>
              <a:gd name="connsiteY5" fmla="*/ 414337 h 921543"/>
              <a:gd name="connsiteX6" fmla="*/ 2497933 w 2569370"/>
              <a:gd name="connsiteY6" fmla="*/ 0 h 921543"/>
              <a:gd name="connsiteX7" fmla="*/ 2569370 w 2569370"/>
              <a:gd name="connsiteY7" fmla="*/ 526255 h 921543"/>
              <a:gd name="connsiteX8" fmla="*/ 2143127 w 2569370"/>
              <a:gd name="connsiteY8" fmla="*/ 921543 h 921543"/>
              <a:gd name="connsiteX0" fmla="*/ 2143127 w 2569370"/>
              <a:gd name="connsiteY0" fmla="*/ 921543 h 921543"/>
              <a:gd name="connsiteX1" fmla="*/ 1014413 w 2569370"/>
              <a:gd name="connsiteY1" fmla="*/ 878681 h 921543"/>
              <a:gd name="connsiteX2" fmla="*/ 85727 w 2569370"/>
              <a:gd name="connsiteY2" fmla="*/ 842963 h 921543"/>
              <a:gd name="connsiteX3" fmla="*/ 0 w 2569370"/>
              <a:gd name="connsiteY3" fmla="*/ 716756 h 921543"/>
              <a:gd name="connsiteX4" fmla="*/ 631032 w 2569370"/>
              <a:gd name="connsiteY4" fmla="*/ 742950 h 921543"/>
              <a:gd name="connsiteX5" fmla="*/ 1166813 w 2569370"/>
              <a:gd name="connsiteY5" fmla="*/ 733425 h 921543"/>
              <a:gd name="connsiteX6" fmla="*/ 2293144 w 2569370"/>
              <a:gd name="connsiteY6" fmla="*/ 414337 h 921543"/>
              <a:gd name="connsiteX7" fmla="*/ 2497933 w 2569370"/>
              <a:gd name="connsiteY7" fmla="*/ 0 h 921543"/>
              <a:gd name="connsiteX8" fmla="*/ 2569370 w 2569370"/>
              <a:gd name="connsiteY8" fmla="*/ 526255 h 921543"/>
              <a:gd name="connsiteX9" fmla="*/ 2143127 w 2569370"/>
              <a:gd name="connsiteY9" fmla="*/ 921543 h 921543"/>
              <a:gd name="connsiteX0" fmla="*/ 2143127 w 2569370"/>
              <a:gd name="connsiteY0" fmla="*/ 921543 h 973931"/>
              <a:gd name="connsiteX1" fmla="*/ 88107 w 2569370"/>
              <a:gd name="connsiteY1" fmla="*/ 973931 h 973931"/>
              <a:gd name="connsiteX2" fmla="*/ 85727 w 2569370"/>
              <a:gd name="connsiteY2" fmla="*/ 842963 h 973931"/>
              <a:gd name="connsiteX3" fmla="*/ 0 w 2569370"/>
              <a:gd name="connsiteY3" fmla="*/ 716756 h 973931"/>
              <a:gd name="connsiteX4" fmla="*/ 631032 w 2569370"/>
              <a:gd name="connsiteY4" fmla="*/ 742950 h 973931"/>
              <a:gd name="connsiteX5" fmla="*/ 1166813 w 2569370"/>
              <a:gd name="connsiteY5" fmla="*/ 733425 h 973931"/>
              <a:gd name="connsiteX6" fmla="*/ 2293144 w 2569370"/>
              <a:gd name="connsiteY6" fmla="*/ 414337 h 973931"/>
              <a:gd name="connsiteX7" fmla="*/ 2497933 w 2569370"/>
              <a:gd name="connsiteY7" fmla="*/ 0 h 973931"/>
              <a:gd name="connsiteX8" fmla="*/ 2569370 w 2569370"/>
              <a:gd name="connsiteY8" fmla="*/ 526255 h 973931"/>
              <a:gd name="connsiteX9" fmla="*/ 2143127 w 2569370"/>
              <a:gd name="connsiteY9" fmla="*/ 921543 h 973931"/>
              <a:gd name="connsiteX0" fmla="*/ 2143127 w 2569370"/>
              <a:gd name="connsiteY0" fmla="*/ 921543 h 973931"/>
              <a:gd name="connsiteX1" fmla="*/ 1188244 w 2569370"/>
              <a:gd name="connsiteY1" fmla="*/ 938212 h 973931"/>
              <a:gd name="connsiteX2" fmla="*/ 88107 w 2569370"/>
              <a:gd name="connsiteY2" fmla="*/ 973931 h 973931"/>
              <a:gd name="connsiteX3" fmla="*/ 85727 w 2569370"/>
              <a:gd name="connsiteY3" fmla="*/ 842963 h 973931"/>
              <a:gd name="connsiteX4" fmla="*/ 0 w 2569370"/>
              <a:gd name="connsiteY4" fmla="*/ 716756 h 973931"/>
              <a:gd name="connsiteX5" fmla="*/ 631032 w 2569370"/>
              <a:gd name="connsiteY5" fmla="*/ 742950 h 973931"/>
              <a:gd name="connsiteX6" fmla="*/ 1166813 w 2569370"/>
              <a:gd name="connsiteY6" fmla="*/ 733425 h 973931"/>
              <a:gd name="connsiteX7" fmla="*/ 2293144 w 2569370"/>
              <a:gd name="connsiteY7" fmla="*/ 414337 h 973931"/>
              <a:gd name="connsiteX8" fmla="*/ 2497933 w 2569370"/>
              <a:gd name="connsiteY8" fmla="*/ 0 h 973931"/>
              <a:gd name="connsiteX9" fmla="*/ 2569370 w 2569370"/>
              <a:gd name="connsiteY9" fmla="*/ 526255 h 973931"/>
              <a:gd name="connsiteX10" fmla="*/ 2143127 w 2569370"/>
              <a:gd name="connsiteY10" fmla="*/ 921543 h 973931"/>
              <a:gd name="connsiteX0" fmla="*/ 2143127 w 2569370"/>
              <a:gd name="connsiteY0" fmla="*/ 921543 h 1064418"/>
              <a:gd name="connsiteX1" fmla="*/ 26194 w 2569370"/>
              <a:gd name="connsiteY1" fmla="*/ 1064418 h 1064418"/>
              <a:gd name="connsiteX2" fmla="*/ 88107 w 2569370"/>
              <a:gd name="connsiteY2" fmla="*/ 973931 h 1064418"/>
              <a:gd name="connsiteX3" fmla="*/ 85727 w 2569370"/>
              <a:gd name="connsiteY3" fmla="*/ 842963 h 1064418"/>
              <a:gd name="connsiteX4" fmla="*/ 0 w 2569370"/>
              <a:gd name="connsiteY4" fmla="*/ 716756 h 1064418"/>
              <a:gd name="connsiteX5" fmla="*/ 631032 w 2569370"/>
              <a:gd name="connsiteY5" fmla="*/ 742950 h 1064418"/>
              <a:gd name="connsiteX6" fmla="*/ 1166813 w 2569370"/>
              <a:gd name="connsiteY6" fmla="*/ 733425 h 1064418"/>
              <a:gd name="connsiteX7" fmla="*/ 2293144 w 2569370"/>
              <a:gd name="connsiteY7" fmla="*/ 414337 h 1064418"/>
              <a:gd name="connsiteX8" fmla="*/ 2497933 w 2569370"/>
              <a:gd name="connsiteY8" fmla="*/ 0 h 1064418"/>
              <a:gd name="connsiteX9" fmla="*/ 2569370 w 2569370"/>
              <a:gd name="connsiteY9" fmla="*/ 526255 h 1064418"/>
              <a:gd name="connsiteX10" fmla="*/ 2143127 w 2569370"/>
              <a:gd name="connsiteY10" fmla="*/ 921543 h 1064418"/>
              <a:gd name="connsiteX0" fmla="*/ 2143127 w 2569370"/>
              <a:gd name="connsiteY0" fmla="*/ 921543 h 1064418"/>
              <a:gd name="connsiteX1" fmla="*/ 1173957 w 2569370"/>
              <a:gd name="connsiteY1" fmla="*/ 981074 h 1064418"/>
              <a:gd name="connsiteX2" fmla="*/ 26194 w 2569370"/>
              <a:gd name="connsiteY2" fmla="*/ 1064418 h 1064418"/>
              <a:gd name="connsiteX3" fmla="*/ 88107 w 2569370"/>
              <a:gd name="connsiteY3" fmla="*/ 973931 h 1064418"/>
              <a:gd name="connsiteX4" fmla="*/ 85727 w 2569370"/>
              <a:gd name="connsiteY4" fmla="*/ 842963 h 1064418"/>
              <a:gd name="connsiteX5" fmla="*/ 0 w 2569370"/>
              <a:gd name="connsiteY5" fmla="*/ 716756 h 1064418"/>
              <a:gd name="connsiteX6" fmla="*/ 631032 w 2569370"/>
              <a:gd name="connsiteY6" fmla="*/ 742950 h 1064418"/>
              <a:gd name="connsiteX7" fmla="*/ 1166813 w 2569370"/>
              <a:gd name="connsiteY7" fmla="*/ 733425 h 1064418"/>
              <a:gd name="connsiteX8" fmla="*/ 2293144 w 2569370"/>
              <a:gd name="connsiteY8" fmla="*/ 414337 h 1064418"/>
              <a:gd name="connsiteX9" fmla="*/ 2497933 w 2569370"/>
              <a:gd name="connsiteY9" fmla="*/ 0 h 1064418"/>
              <a:gd name="connsiteX10" fmla="*/ 2569370 w 2569370"/>
              <a:gd name="connsiteY10" fmla="*/ 526255 h 1064418"/>
              <a:gd name="connsiteX11" fmla="*/ 2143127 w 2569370"/>
              <a:gd name="connsiteY11" fmla="*/ 921543 h 1064418"/>
              <a:gd name="connsiteX0" fmla="*/ 2143127 w 2569370"/>
              <a:gd name="connsiteY0" fmla="*/ 921543 h 1273967"/>
              <a:gd name="connsiteX1" fmla="*/ 1045369 w 2569370"/>
              <a:gd name="connsiteY1" fmla="*/ 1273967 h 1273967"/>
              <a:gd name="connsiteX2" fmla="*/ 26194 w 2569370"/>
              <a:gd name="connsiteY2" fmla="*/ 1064418 h 1273967"/>
              <a:gd name="connsiteX3" fmla="*/ 88107 w 2569370"/>
              <a:gd name="connsiteY3" fmla="*/ 973931 h 1273967"/>
              <a:gd name="connsiteX4" fmla="*/ 85727 w 2569370"/>
              <a:gd name="connsiteY4" fmla="*/ 842963 h 1273967"/>
              <a:gd name="connsiteX5" fmla="*/ 0 w 2569370"/>
              <a:gd name="connsiteY5" fmla="*/ 716756 h 1273967"/>
              <a:gd name="connsiteX6" fmla="*/ 631032 w 2569370"/>
              <a:gd name="connsiteY6" fmla="*/ 742950 h 1273967"/>
              <a:gd name="connsiteX7" fmla="*/ 1166813 w 2569370"/>
              <a:gd name="connsiteY7" fmla="*/ 733425 h 1273967"/>
              <a:gd name="connsiteX8" fmla="*/ 2293144 w 2569370"/>
              <a:gd name="connsiteY8" fmla="*/ 414337 h 1273967"/>
              <a:gd name="connsiteX9" fmla="*/ 2497933 w 2569370"/>
              <a:gd name="connsiteY9" fmla="*/ 0 h 1273967"/>
              <a:gd name="connsiteX10" fmla="*/ 2569370 w 2569370"/>
              <a:gd name="connsiteY10" fmla="*/ 526255 h 1273967"/>
              <a:gd name="connsiteX11" fmla="*/ 2143127 w 2569370"/>
              <a:gd name="connsiteY11" fmla="*/ 921543 h 1273967"/>
              <a:gd name="connsiteX0" fmla="*/ 2143127 w 2569370"/>
              <a:gd name="connsiteY0" fmla="*/ 921543 h 1273967"/>
              <a:gd name="connsiteX1" fmla="*/ 1654969 w 2569370"/>
              <a:gd name="connsiteY1" fmla="*/ 1078705 h 1273967"/>
              <a:gd name="connsiteX2" fmla="*/ 1045369 w 2569370"/>
              <a:gd name="connsiteY2" fmla="*/ 1273967 h 1273967"/>
              <a:gd name="connsiteX3" fmla="*/ 26194 w 2569370"/>
              <a:gd name="connsiteY3" fmla="*/ 1064418 h 1273967"/>
              <a:gd name="connsiteX4" fmla="*/ 88107 w 2569370"/>
              <a:gd name="connsiteY4" fmla="*/ 973931 h 1273967"/>
              <a:gd name="connsiteX5" fmla="*/ 85727 w 2569370"/>
              <a:gd name="connsiteY5" fmla="*/ 842963 h 1273967"/>
              <a:gd name="connsiteX6" fmla="*/ 0 w 2569370"/>
              <a:gd name="connsiteY6" fmla="*/ 716756 h 1273967"/>
              <a:gd name="connsiteX7" fmla="*/ 631032 w 2569370"/>
              <a:gd name="connsiteY7" fmla="*/ 742950 h 1273967"/>
              <a:gd name="connsiteX8" fmla="*/ 1166813 w 2569370"/>
              <a:gd name="connsiteY8" fmla="*/ 733425 h 1273967"/>
              <a:gd name="connsiteX9" fmla="*/ 2293144 w 2569370"/>
              <a:gd name="connsiteY9" fmla="*/ 414337 h 1273967"/>
              <a:gd name="connsiteX10" fmla="*/ 2497933 w 2569370"/>
              <a:gd name="connsiteY10" fmla="*/ 0 h 1273967"/>
              <a:gd name="connsiteX11" fmla="*/ 2569370 w 2569370"/>
              <a:gd name="connsiteY11" fmla="*/ 526255 h 1273967"/>
              <a:gd name="connsiteX12" fmla="*/ 2143127 w 2569370"/>
              <a:gd name="connsiteY12" fmla="*/ 921543 h 1273967"/>
              <a:gd name="connsiteX0" fmla="*/ 2143127 w 2569370"/>
              <a:gd name="connsiteY0" fmla="*/ 921543 h 1281111"/>
              <a:gd name="connsiteX1" fmla="*/ 1859757 w 2569370"/>
              <a:gd name="connsiteY1" fmla="*/ 1281111 h 1281111"/>
              <a:gd name="connsiteX2" fmla="*/ 1045369 w 2569370"/>
              <a:gd name="connsiteY2" fmla="*/ 1273967 h 1281111"/>
              <a:gd name="connsiteX3" fmla="*/ 26194 w 2569370"/>
              <a:gd name="connsiteY3" fmla="*/ 1064418 h 1281111"/>
              <a:gd name="connsiteX4" fmla="*/ 88107 w 2569370"/>
              <a:gd name="connsiteY4" fmla="*/ 973931 h 1281111"/>
              <a:gd name="connsiteX5" fmla="*/ 85727 w 2569370"/>
              <a:gd name="connsiteY5" fmla="*/ 842963 h 1281111"/>
              <a:gd name="connsiteX6" fmla="*/ 0 w 2569370"/>
              <a:gd name="connsiteY6" fmla="*/ 716756 h 1281111"/>
              <a:gd name="connsiteX7" fmla="*/ 631032 w 2569370"/>
              <a:gd name="connsiteY7" fmla="*/ 742950 h 1281111"/>
              <a:gd name="connsiteX8" fmla="*/ 1166813 w 2569370"/>
              <a:gd name="connsiteY8" fmla="*/ 733425 h 1281111"/>
              <a:gd name="connsiteX9" fmla="*/ 2293144 w 2569370"/>
              <a:gd name="connsiteY9" fmla="*/ 414337 h 1281111"/>
              <a:gd name="connsiteX10" fmla="*/ 2497933 w 2569370"/>
              <a:gd name="connsiteY10" fmla="*/ 0 h 1281111"/>
              <a:gd name="connsiteX11" fmla="*/ 2569370 w 2569370"/>
              <a:gd name="connsiteY11" fmla="*/ 526255 h 1281111"/>
              <a:gd name="connsiteX12" fmla="*/ 2143127 w 2569370"/>
              <a:gd name="connsiteY12" fmla="*/ 921543 h 1281111"/>
              <a:gd name="connsiteX0" fmla="*/ 2143127 w 2569370"/>
              <a:gd name="connsiteY0" fmla="*/ 921543 h 1273967"/>
              <a:gd name="connsiteX1" fmla="*/ 1638301 w 2569370"/>
              <a:gd name="connsiteY1" fmla="*/ 1131092 h 1273967"/>
              <a:gd name="connsiteX2" fmla="*/ 1045369 w 2569370"/>
              <a:gd name="connsiteY2" fmla="*/ 1273967 h 1273967"/>
              <a:gd name="connsiteX3" fmla="*/ 26194 w 2569370"/>
              <a:gd name="connsiteY3" fmla="*/ 1064418 h 1273967"/>
              <a:gd name="connsiteX4" fmla="*/ 88107 w 2569370"/>
              <a:gd name="connsiteY4" fmla="*/ 973931 h 1273967"/>
              <a:gd name="connsiteX5" fmla="*/ 85727 w 2569370"/>
              <a:gd name="connsiteY5" fmla="*/ 842963 h 1273967"/>
              <a:gd name="connsiteX6" fmla="*/ 0 w 2569370"/>
              <a:gd name="connsiteY6" fmla="*/ 716756 h 1273967"/>
              <a:gd name="connsiteX7" fmla="*/ 631032 w 2569370"/>
              <a:gd name="connsiteY7" fmla="*/ 742950 h 1273967"/>
              <a:gd name="connsiteX8" fmla="*/ 1166813 w 2569370"/>
              <a:gd name="connsiteY8" fmla="*/ 733425 h 1273967"/>
              <a:gd name="connsiteX9" fmla="*/ 2293144 w 2569370"/>
              <a:gd name="connsiteY9" fmla="*/ 414337 h 1273967"/>
              <a:gd name="connsiteX10" fmla="*/ 2497933 w 2569370"/>
              <a:gd name="connsiteY10" fmla="*/ 0 h 1273967"/>
              <a:gd name="connsiteX11" fmla="*/ 2569370 w 2569370"/>
              <a:gd name="connsiteY11" fmla="*/ 526255 h 1273967"/>
              <a:gd name="connsiteX12" fmla="*/ 2143127 w 2569370"/>
              <a:gd name="connsiteY12" fmla="*/ 921543 h 1273967"/>
              <a:gd name="connsiteX0" fmla="*/ 2143127 w 2569370"/>
              <a:gd name="connsiteY0" fmla="*/ 921543 h 1273967"/>
              <a:gd name="connsiteX1" fmla="*/ 1869282 w 2569370"/>
              <a:gd name="connsiteY1" fmla="*/ 1031080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826419 w 2569370"/>
              <a:gd name="connsiteY1" fmla="*/ 828674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431132 w 2569370"/>
              <a:gd name="connsiteY1" fmla="*/ 847724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662113 w 2569370"/>
              <a:gd name="connsiteY1" fmla="*/ 1078706 h 1273967"/>
              <a:gd name="connsiteX2" fmla="*/ 1638301 w 2569370"/>
              <a:gd name="connsiteY2" fmla="*/ 1131092 h 1273967"/>
              <a:gd name="connsiteX3" fmla="*/ 1045369 w 2569370"/>
              <a:gd name="connsiteY3" fmla="*/ 1273967 h 1273967"/>
              <a:gd name="connsiteX4" fmla="*/ 26194 w 2569370"/>
              <a:gd name="connsiteY4" fmla="*/ 1064418 h 1273967"/>
              <a:gd name="connsiteX5" fmla="*/ 88107 w 2569370"/>
              <a:gd name="connsiteY5" fmla="*/ 973931 h 1273967"/>
              <a:gd name="connsiteX6" fmla="*/ 85727 w 2569370"/>
              <a:gd name="connsiteY6" fmla="*/ 842963 h 1273967"/>
              <a:gd name="connsiteX7" fmla="*/ 0 w 2569370"/>
              <a:gd name="connsiteY7" fmla="*/ 716756 h 1273967"/>
              <a:gd name="connsiteX8" fmla="*/ 631032 w 2569370"/>
              <a:gd name="connsiteY8" fmla="*/ 742950 h 1273967"/>
              <a:gd name="connsiteX9" fmla="*/ 1166813 w 2569370"/>
              <a:gd name="connsiteY9" fmla="*/ 733425 h 1273967"/>
              <a:gd name="connsiteX10" fmla="*/ 2293144 w 2569370"/>
              <a:gd name="connsiteY10" fmla="*/ 414337 h 1273967"/>
              <a:gd name="connsiteX11" fmla="*/ 2497933 w 2569370"/>
              <a:gd name="connsiteY11" fmla="*/ 0 h 1273967"/>
              <a:gd name="connsiteX12" fmla="*/ 2569370 w 2569370"/>
              <a:gd name="connsiteY12" fmla="*/ 526255 h 1273967"/>
              <a:gd name="connsiteX13" fmla="*/ 2143127 w 2569370"/>
              <a:gd name="connsiteY13" fmla="*/ 921543 h 1273967"/>
              <a:gd name="connsiteX0" fmla="*/ 2143127 w 2569370"/>
              <a:gd name="connsiteY0" fmla="*/ 921543 h 1273967"/>
              <a:gd name="connsiteX1" fmla="*/ 1997869 w 2569370"/>
              <a:gd name="connsiteY1" fmla="*/ 973930 h 1273967"/>
              <a:gd name="connsiteX2" fmla="*/ 1662113 w 2569370"/>
              <a:gd name="connsiteY2" fmla="*/ 1078706 h 1273967"/>
              <a:gd name="connsiteX3" fmla="*/ 1638301 w 2569370"/>
              <a:gd name="connsiteY3" fmla="*/ 1131092 h 1273967"/>
              <a:gd name="connsiteX4" fmla="*/ 1045369 w 2569370"/>
              <a:gd name="connsiteY4" fmla="*/ 1273967 h 1273967"/>
              <a:gd name="connsiteX5" fmla="*/ 26194 w 2569370"/>
              <a:gd name="connsiteY5" fmla="*/ 1064418 h 1273967"/>
              <a:gd name="connsiteX6" fmla="*/ 88107 w 2569370"/>
              <a:gd name="connsiteY6" fmla="*/ 973931 h 1273967"/>
              <a:gd name="connsiteX7" fmla="*/ 85727 w 2569370"/>
              <a:gd name="connsiteY7" fmla="*/ 842963 h 1273967"/>
              <a:gd name="connsiteX8" fmla="*/ 0 w 2569370"/>
              <a:gd name="connsiteY8" fmla="*/ 716756 h 1273967"/>
              <a:gd name="connsiteX9" fmla="*/ 631032 w 2569370"/>
              <a:gd name="connsiteY9" fmla="*/ 742950 h 1273967"/>
              <a:gd name="connsiteX10" fmla="*/ 1166813 w 2569370"/>
              <a:gd name="connsiteY10" fmla="*/ 733425 h 1273967"/>
              <a:gd name="connsiteX11" fmla="*/ 2293144 w 2569370"/>
              <a:gd name="connsiteY11" fmla="*/ 414337 h 1273967"/>
              <a:gd name="connsiteX12" fmla="*/ 2497933 w 2569370"/>
              <a:gd name="connsiteY12" fmla="*/ 0 h 1273967"/>
              <a:gd name="connsiteX13" fmla="*/ 2569370 w 2569370"/>
              <a:gd name="connsiteY13" fmla="*/ 526255 h 1273967"/>
              <a:gd name="connsiteX14" fmla="*/ 2143127 w 2569370"/>
              <a:gd name="connsiteY14" fmla="*/ 921543 h 1273967"/>
              <a:gd name="connsiteX0" fmla="*/ 2143127 w 2569370"/>
              <a:gd name="connsiteY0" fmla="*/ 921543 h 1273967"/>
              <a:gd name="connsiteX1" fmla="*/ 1762125 w 2569370"/>
              <a:gd name="connsiteY1" fmla="*/ 702467 h 1273967"/>
              <a:gd name="connsiteX2" fmla="*/ 1662113 w 2569370"/>
              <a:gd name="connsiteY2" fmla="*/ 1078706 h 1273967"/>
              <a:gd name="connsiteX3" fmla="*/ 1638301 w 2569370"/>
              <a:gd name="connsiteY3" fmla="*/ 1131092 h 1273967"/>
              <a:gd name="connsiteX4" fmla="*/ 1045369 w 2569370"/>
              <a:gd name="connsiteY4" fmla="*/ 1273967 h 1273967"/>
              <a:gd name="connsiteX5" fmla="*/ 26194 w 2569370"/>
              <a:gd name="connsiteY5" fmla="*/ 1064418 h 1273967"/>
              <a:gd name="connsiteX6" fmla="*/ 88107 w 2569370"/>
              <a:gd name="connsiteY6" fmla="*/ 973931 h 1273967"/>
              <a:gd name="connsiteX7" fmla="*/ 85727 w 2569370"/>
              <a:gd name="connsiteY7" fmla="*/ 842963 h 1273967"/>
              <a:gd name="connsiteX8" fmla="*/ 0 w 2569370"/>
              <a:gd name="connsiteY8" fmla="*/ 716756 h 1273967"/>
              <a:gd name="connsiteX9" fmla="*/ 631032 w 2569370"/>
              <a:gd name="connsiteY9" fmla="*/ 742950 h 1273967"/>
              <a:gd name="connsiteX10" fmla="*/ 1166813 w 2569370"/>
              <a:gd name="connsiteY10" fmla="*/ 733425 h 1273967"/>
              <a:gd name="connsiteX11" fmla="*/ 2293144 w 2569370"/>
              <a:gd name="connsiteY11" fmla="*/ 414337 h 1273967"/>
              <a:gd name="connsiteX12" fmla="*/ 2497933 w 2569370"/>
              <a:gd name="connsiteY12" fmla="*/ 0 h 1273967"/>
              <a:gd name="connsiteX13" fmla="*/ 2569370 w 2569370"/>
              <a:gd name="connsiteY13" fmla="*/ 526255 h 1273967"/>
              <a:gd name="connsiteX14" fmla="*/ 2143127 w 2569370"/>
              <a:gd name="connsiteY14" fmla="*/ 921543 h 1273967"/>
              <a:gd name="connsiteX0" fmla="*/ 2143127 w 2569370"/>
              <a:gd name="connsiteY0" fmla="*/ 921543 h 1273967"/>
              <a:gd name="connsiteX1" fmla="*/ 1716881 w 2569370"/>
              <a:gd name="connsiteY1" fmla="*/ 1071561 h 1273967"/>
              <a:gd name="connsiteX2" fmla="*/ 1662113 w 2569370"/>
              <a:gd name="connsiteY2" fmla="*/ 1078706 h 1273967"/>
              <a:gd name="connsiteX3" fmla="*/ 1638301 w 2569370"/>
              <a:gd name="connsiteY3" fmla="*/ 1131092 h 1273967"/>
              <a:gd name="connsiteX4" fmla="*/ 1045369 w 2569370"/>
              <a:gd name="connsiteY4" fmla="*/ 1273967 h 1273967"/>
              <a:gd name="connsiteX5" fmla="*/ 26194 w 2569370"/>
              <a:gd name="connsiteY5" fmla="*/ 1064418 h 1273967"/>
              <a:gd name="connsiteX6" fmla="*/ 88107 w 2569370"/>
              <a:gd name="connsiteY6" fmla="*/ 973931 h 1273967"/>
              <a:gd name="connsiteX7" fmla="*/ 85727 w 2569370"/>
              <a:gd name="connsiteY7" fmla="*/ 842963 h 1273967"/>
              <a:gd name="connsiteX8" fmla="*/ 0 w 2569370"/>
              <a:gd name="connsiteY8" fmla="*/ 716756 h 1273967"/>
              <a:gd name="connsiteX9" fmla="*/ 631032 w 2569370"/>
              <a:gd name="connsiteY9" fmla="*/ 742950 h 1273967"/>
              <a:gd name="connsiteX10" fmla="*/ 1166813 w 2569370"/>
              <a:gd name="connsiteY10" fmla="*/ 733425 h 1273967"/>
              <a:gd name="connsiteX11" fmla="*/ 2293144 w 2569370"/>
              <a:gd name="connsiteY11" fmla="*/ 414337 h 1273967"/>
              <a:gd name="connsiteX12" fmla="*/ 2497933 w 2569370"/>
              <a:gd name="connsiteY12" fmla="*/ 0 h 1273967"/>
              <a:gd name="connsiteX13" fmla="*/ 2569370 w 2569370"/>
              <a:gd name="connsiteY13" fmla="*/ 526255 h 1273967"/>
              <a:gd name="connsiteX14" fmla="*/ 2143127 w 2569370"/>
              <a:gd name="connsiteY14" fmla="*/ 921543 h 1273967"/>
              <a:gd name="connsiteX0" fmla="*/ 2143127 w 2569370"/>
              <a:gd name="connsiteY0" fmla="*/ 921543 h 1273967"/>
              <a:gd name="connsiteX1" fmla="*/ 2002632 w 2569370"/>
              <a:gd name="connsiteY1" fmla="*/ 971549 h 1273967"/>
              <a:gd name="connsiteX2" fmla="*/ 1716881 w 2569370"/>
              <a:gd name="connsiteY2" fmla="*/ 1071561 h 1273967"/>
              <a:gd name="connsiteX3" fmla="*/ 1662113 w 2569370"/>
              <a:gd name="connsiteY3" fmla="*/ 1078706 h 1273967"/>
              <a:gd name="connsiteX4" fmla="*/ 1638301 w 2569370"/>
              <a:gd name="connsiteY4" fmla="*/ 1131092 h 1273967"/>
              <a:gd name="connsiteX5" fmla="*/ 1045369 w 2569370"/>
              <a:gd name="connsiteY5" fmla="*/ 1273967 h 1273967"/>
              <a:gd name="connsiteX6" fmla="*/ 26194 w 2569370"/>
              <a:gd name="connsiteY6" fmla="*/ 1064418 h 1273967"/>
              <a:gd name="connsiteX7" fmla="*/ 88107 w 2569370"/>
              <a:gd name="connsiteY7" fmla="*/ 973931 h 1273967"/>
              <a:gd name="connsiteX8" fmla="*/ 85727 w 2569370"/>
              <a:gd name="connsiteY8" fmla="*/ 842963 h 1273967"/>
              <a:gd name="connsiteX9" fmla="*/ 0 w 2569370"/>
              <a:gd name="connsiteY9" fmla="*/ 716756 h 1273967"/>
              <a:gd name="connsiteX10" fmla="*/ 631032 w 2569370"/>
              <a:gd name="connsiteY10" fmla="*/ 742950 h 1273967"/>
              <a:gd name="connsiteX11" fmla="*/ 1166813 w 2569370"/>
              <a:gd name="connsiteY11" fmla="*/ 733425 h 1273967"/>
              <a:gd name="connsiteX12" fmla="*/ 2293144 w 2569370"/>
              <a:gd name="connsiteY12" fmla="*/ 414337 h 1273967"/>
              <a:gd name="connsiteX13" fmla="*/ 2497933 w 2569370"/>
              <a:gd name="connsiteY13" fmla="*/ 0 h 1273967"/>
              <a:gd name="connsiteX14" fmla="*/ 2569370 w 2569370"/>
              <a:gd name="connsiteY14" fmla="*/ 526255 h 1273967"/>
              <a:gd name="connsiteX15" fmla="*/ 2143127 w 2569370"/>
              <a:gd name="connsiteY15" fmla="*/ 921543 h 1273967"/>
              <a:gd name="connsiteX0" fmla="*/ 2143127 w 2569370"/>
              <a:gd name="connsiteY0" fmla="*/ 921543 h 1273967"/>
              <a:gd name="connsiteX1" fmla="*/ 1700213 w 2569370"/>
              <a:gd name="connsiteY1" fmla="*/ 997742 h 1273967"/>
              <a:gd name="connsiteX2" fmla="*/ 1716881 w 2569370"/>
              <a:gd name="connsiteY2" fmla="*/ 1071561 h 1273967"/>
              <a:gd name="connsiteX3" fmla="*/ 1662113 w 2569370"/>
              <a:gd name="connsiteY3" fmla="*/ 1078706 h 1273967"/>
              <a:gd name="connsiteX4" fmla="*/ 1638301 w 2569370"/>
              <a:gd name="connsiteY4" fmla="*/ 1131092 h 1273967"/>
              <a:gd name="connsiteX5" fmla="*/ 1045369 w 2569370"/>
              <a:gd name="connsiteY5" fmla="*/ 1273967 h 1273967"/>
              <a:gd name="connsiteX6" fmla="*/ 26194 w 2569370"/>
              <a:gd name="connsiteY6" fmla="*/ 1064418 h 1273967"/>
              <a:gd name="connsiteX7" fmla="*/ 88107 w 2569370"/>
              <a:gd name="connsiteY7" fmla="*/ 973931 h 1273967"/>
              <a:gd name="connsiteX8" fmla="*/ 85727 w 2569370"/>
              <a:gd name="connsiteY8" fmla="*/ 842963 h 1273967"/>
              <a:gd name="connsiteX9" fmla="*/ 0 w 2569370"/>
              <a:gd name="connsiteY9" fmla="*/ 716756 h 1273967"/>
              <a:gd name="connsiteX10" fmla="*/ 631032 w 2569370"/>
              <a:gd name="connsiteY10" fmla="*/ 742950 h 1273967"/>
              <a:gd name="connsiteX11" fmla="*/ 1166813 w 2569370"/>
              <a:gd name="connsiteY11" fmla="*/ 733425 h 1273967"/>
              <a:gd name="connsiteX12" fmla="*/ 2293144 w 2569370"/>
              <a:gd name="connsiteY12" fmla="*/ 414337 h 1273967"/>
              <a:gd name="connsiteX13" fmla="*/ 2497933 w 2569370"/>
              <a:gd name="connsiteY13" fmla="*/ 0 h 1273967"/>
              <a:gd name="connsiteX14" fmla="*/ 2569370 w 2569370"/>
              <a:gd name="connsiteY14" fmla="*/ 526255 h 1273967"/>
              <a:gd name="connsiteX15" fmla="*/ 2143127 w 2569370"/>
              <a:gd name="connsiteY15" fmla="*/ 921543 h 1273967"/>
              <a:gd name="connsiteX0" fmla="*/ 2143127 w 2569370"/>
              <a:gd name="connsiteY0" fmla="*/ 921543 h 1273967"/>
              <a:gd name="connsiteX1" fmla="*/ 2000251 w 2569370"/>
              <a:gd name="connsiteY1" fmla="*/ 940592 h 1273967"/>
              <a:gd name="connsiteX2" fmla="*/ 1700213 w 2569370"/>
              <a:gd name="connsiteY2" fmla="*/ 997742 h 1273967"/>
              <a:gd name="connsiteX3" fmla="*/ 1716881 w 2569370"/>
              <a:gd name="connsiteY3" fmla="*/ 1071561 h 1273967"/>
              <a:gd name="connsiteX4" fmla="*/ 1662113 w 2569370"/>
              <a:gd name="connsiteY4" fmla="*/ 1078706 h 1273967"/>
              <a:gd name="connsiteX5" fmla="*/ 1638301 w 2569370"/>
              <a:gd name="connsiteY5" fmla="*/ 1131092 h 1273967"/>
              <a:gd name="connsiteX6" fmla="*/ 1045369 w 2569370"/>
              <a:gd name="connsiteY6" fmla="*/ 1273967 h 1273967"/>
              <a:gd name="connsiteX7" fmla="*/ 26194 w 2569370"/>
              <a:gd name="connsiteY7" fmla="*/ 1064418 h 1273967"/>
              <a:gd name="connsiteX8" fmla="*/ 88107 w 2569370"/>
              <a:gd name="connsiteY8" fmla="*/ 973931 h 1273967"/>
              <a:gd name="connsiteX9" fmla="*/ 85727 w 2569370"/>
              <a:gd name="connsiteY9" fmla="*/ 842963 h 1273967"/>
              <a:gd name="connsiteX10" fmla="*/ 0 w 2569370"/>
              <a:gd name="connsiteY10" fmla="*/ 716756 h 1273967"/>
              <a:gd name="connsiteX11" fmla="*/ 631032 w 2569370"/>
              <a:gd name="connsiteY11" fmla="*/ 742950 h 1273967"/>
              <a:gd name="connsiteX12" fmla="*/ 1166813 w 2569370"/>
              <a:gd name="connsiteY12" fmla="*/ 733425 h 1273967"/>
              <a:gd name="connsiteX13" fmla="*/ 2293144 w 2569370"/>
              <a:gd name="connsiteY13" fmla="*/ 414337 h 1273967"/>
              <a:gd name="connsiteX14" fmla="*/ 2497933 w 2569370"/>
              <a:gd name="connsiteY14" fmla="*/ 0 h 1273967"/>
              <a:gd name="connsiteX15" fmla="*/ 2569370 w 2569370"/>
              <a:gd name="connsiteY15" fmla="*/ 526255 h 1273967"/>
              <a:gd name="connsiteX16" fmla="*/ 2143127 w 2569370"/>
              <a:gd name="connsiteY16" fmla="*/ 921543 h 1273967"/>
              <a:gd name="connsiteX0" fmla="*/ 2143127 w 2569370"/>
              <a:gd name="connsiteY0" fmla="*/ 921543 h 1273967"/>
              <a:gd name="connsiteX1" fmla="*/ 1847851 w 2569370"/>
              <a:gd name="connsiteY1" fmla="*/ 602454 h 1273967"/>
              <a:gd name="connsiteX2" fmla="*/ 1700213 w 2569370"/>
              <a:gd name="connsiteY2" fmla="*/ 997742 h 1273967"/>
              <a:gd name="connsiteX3" fmla="*/ 1716881 w 2569370"/>
              <a:gd name="connsiteY3" fmla="*/ 1071561 h 1273967"/>
              <a:gd name="connsiteX4" fmla="*/ 1662113 w 2569370"/>
              <a:gd name="connsiteY4" fmla="*/ 1078706 h 1273967"/>
              <a:gd name="connsiteX5" fmla="*/ 1638301 w 2569370"/>
              <a:gd name="connsiteY5" fmla="*/ 1131092 h 1273967"/>
              <a:gd name="connsiteX6" fmla="*/ 1045369 w 2569370"/>
              <a:gd name="connsiteY6" fmla="*/ 1273967 h 1273967"/>
              <a:gd name="connsiteX7" fmla="*/ 26194 w 2569370"/>
              <a:gd name="connsiteY7" fmla="*/ 1064418 h 1273967"/>
              <a:gd name="connsiteX8" fmla="*/ 88107 w 2569370"/>
              <a:gd name="connsiteY8" fmla="*/ 973931 h 1273967"/>
              <a:gd name="connsiteX9" fmla="*/ 85727 w 2569370"/>
              <a:gd name="connsiteY9" fmla="*/ 842963 h 1273967"/>
              <a:gd name="connsiteX10" fmla="*/ 0 w 2569370"/>
              <a:gd name="connsiteY10" fmla="*/ 716756 h 1273967"/>
              <a:gd name="connsiteX11" fmla="*/ 631032 w 2569370"/>
              <a:gd name="connsiteY11" fmla="*/ 742950 h 1273967"/>
              <a:gd name="connsiteX12" fmla="*/ 1166813 w 2569370"/>
              <a:gd name="connsiteY12" fmla="*/ 733425 h 1273967"/>
              <a:gd name="connsiteX13" fmla="*/ 2293144 w 2569370"/>
              <a:gd name="connsiteY13" fmla="*/ 414337 h 1273967"/>
              <a:gd name="connsiteX14" fmla="*/ 2497933 w 2569370"/>
              <a:gd name="connsiteY14" fmla="*/ 0 h 1273967"/>
              <a:gd name="connsiteX15" fmla="*/ 2569370 w 2569370"/>
              <a:gd name="connsiteY15" fmla="*/ 526255 h 1273967"/>
              <a:gd name="connsiteX16" fmla="*/ 2143127 w 2569370"/>
              <a:gd name="connsiteY16" fmla="*/ 921543 h 1273967"/>
              <a:gd name="connsiteX0" fmla="*/ 2143127 w 2569370"/>
              <a:gd name="connsiteY0" fmla="*/ 921543 h 1273967"/>
              <a:gd name="connsiteX1" fmla="*/ 1747839 w 2569370"/>
              <a:gd name="connsiteY1" fmla="*/ 997742 h 1273967"/>
              <a:gd name="connsiteX2" fmla="*/ 1700213 w 2569370"/>
              <a:gd name="connsiteY2" fmla="*/ 997742 h 1273967"/>
              <a:gd name="connsiteX3" fmla="*/ 1716881 w 2569370"/>
              <a:gd name="connsiteY3" fmla="*/ 1071561 h 1273967"/>
              <a:gd name="connsiteX4" fmla="*/ 1662113 w 2569370"/>
              <a:gd name="connsiteY4" fmla="*/ 1078706 h 1273967"/>
              <a:gd name="connsiteX5" fmla="*/ 1638301 w 2569370"/>
              <a:gd name="connsiteY5" fmla="*/ 1131092 h 1273967"/>
              <a:gd name="connsiteX6" fmla="*/ 1045369 w 2569370"/>
              <a:gd name="connsiteY6" fmla="*/ 1273967 h 1273967"/>
              <a:gd name="connsiteX7" fmla="*/ 26194 w 2569370"/>
              <a:gd name="connsiteY7" fmla="*/ 1064418 h 1273967"/>
              <a:gd name="connsiteX8" fmla="*/ 88107 w 2569370"/>
              <a:gd name="connsiteY8" fmla="*/ 973931 h 1273967"/>
              <a:gd name="connsiteX9" fmla="*/ 85727 w 2569370"/>
              <a:gd name="connsiteY9" fmla="*/ 842963 h 1273967"/>
              <a:gd name="connsiteX10" fmla="*/ 0 w 2569370"/>
              <a:gd name="connsiteY10" fmla="*/ 716756 h 1273967"/>
              <a:gd name="connsiteX11" fmla="*/ 631032 w 2569370"/>
              <a:gd name="connsiteY11" fmla="*/ 742950 h 1273967"/>
              <a:gd name="connsiteX12" fmla="*/ 1166813 w 2569370"/>
              <a:gd name="connsiteY12" fmla="*/ 733425 h 1273967"/>
              <a:gd name="connsiteX13" fmla="*/ 2293144 w 2569370"/>
              <a:gd name="connsiteY13" fmla="*/ 414337 h 1273967"/>
              <a:gd name="connsiteX14" fmla="*/ 2497933 w 2569370"/>
              <a:gd name="connsiteY14" fmla="*/ 0 h 1273967"/>
              <a:gd name="connsiteX15" fmla="*/ 2569370 w 2569370"/>
              <a:gd name="connsiteY15" fmla="*/ 526255 h 1273967"/>
              <a:gd name="connsiteX16" fmla="*/ 2143127 w 2569370"/>
              <a:gd name="connsiteY16" fmla="*/ 921543 h 1273967"/>
              <a:gd name="connsiteX0" fmla="*/ 2143127 w 2569370"/>
              <a:gd name="connsiteY0" fmla="*/ 921543 h 1273967"/>
              <a:gd name="connsiteX1" fmla="*/ 1978819 w 2569370"/>
              <a:gd name="connsiteY1" fmla="*/ 945355 h 1273967"/>
              <a:gd name="connsiteX2" fmla="*/ 1747839 w 2569370"/>
              <a:gd name="connsiteY2" fmla="*/ 997742 h 1273967"/>
              <a:gd name="connsiteX3" fmla="*/ 1700213 w 2569370"/>
              <a:gd name="connsiteY3" fmla="*/ 997742 h 1273967"/>
              <a:gd name="connsiteX4" fmla="*/ 1716881 w 2569370"/>
              <a:gd name="connsiteY4" fmla="*/ 1071561 h 1273967"/>
              <a:gd name="connsiteX5" fmla="*/ 1662113 w 2569370"/>
              <a:gd name="connsiteY5" fmla="*/ 1078706 h 1273967"/>
              <a:gd name="connsiteX6" fmla="*/ 1638301 w 2569370"/>
              <a:gd name="connsiteY6" fmla="*/ 1131092 h 1273967"/>
              <a:gd name="connsiteX7" fmla="*/ 1045369 w 2569370"/>
              <a:gd name="connsiteY7" fmla="*/ 1273967 h 1273967"/>
              <a:gd name="connsiteX8" fmla="*/ 26194 w 2569370"/>
              <a:gd name="connsiteY8" fmla="*/ 1064418 h 1273967"/>
              <a:gd name="connsiteX9" fmla="*/ 88107 w 2569370"/>
              <a:gd name="connsiteY9" fmla="*/ 973931 h 1273967"/>
              <a:gd name="connsiteX10" fmla="*/ 85727 w 2569370"/>
              <a:gd name="connsiteY10" fmla="*/ 842963 h 1273967"/>
              <a:gd name="connsiteX11" fmla="*/ 0 w 2569370"/>
              <a:gd name="connsiteY11" fmla="*/ 716756 h 1273967"/>
              <a:gd name="connsiteX12" fmla="*/ 631032 w 2569370"/>
              <a:gd name="connsiteY12" fmla="*/ 742950 h 1273967"/>
              <a:gd name="connsiteX13" fmla="*/ 1166813 w 2569370"/>
              <a:gd name="connsiteY13" fmla="*/ 733425 h 1273967"/>
              <a:gd name="connsiteX14" fmla="*/ 2293144 w 2569370"/>
              <a:gd name="connsiteY14" fmla="*/ 414337 h 1273967"/>
              <a:gd name="connsiteX15" fmla="*/ 2497933 w 2569370"/>
              <a:gd name="connsiteY15" fmla="*/ 0 h 1273967"/>
              <a:gd name="connsiteX16" fmla="*/ 2569370 w 2569370"/>
              <a:gd name="connsiteY16" fmla="*/ 526255 h 1273967"/>
              <a:gd name="connsiteX17" fmla="*/ 2143127 w 2569370"/>
              <a:gd name="connsiteY17" fmla="*/ 921543 h 1273967"/>
              <a:gd name="connsiteX0" fmla="*/ 2143127 w 2569370"/>
              <a:gd name="connsiteY0" fmla="*/ 921543 h 1273967"/>
              <a:gd name="connsiteX1" fmla="*/ 1828801 w 2569370"/>
              <a:gd name="connsiteY1" fmla="*/ 652461 h 1273967"/>
              <a:gd name="connsiteX2" fmla="*/ 1747839 w 2569370"/>
              <a:gd name="connsiteY2" fmla="*/ 997742 h 1273967"/>
              <a:gd name="connsiteX3" fmla="*/ 1700213 w 2569370"/>
              <a:gd name="connsiteY3" fmla="*/ 997742 h 1273967"/>
              <a:gd name="connsiteX4" fmla="*/ 1716881 w 2569370"/>
              <a:gd name="connsiteY4" fmla="*/ 1071561 h 1273967"/>
              <a:gd name="connsiteX5" fmla="*/ 1662113 w 2569370"/>
              <a:gd name="connsiteY5" fmla="*/ 1078706 h 1273967"/>
              <a:gd name="connsiteX6" fmla="*/ 1638301 w 2569370"/>
              <a:gd name="connsiteY6" fmla="*/ 1131092 h 1273967"/>
              <a:gd name="connsiteX7" fmla="*/ 1045369 w 2569370"/>
              <a:gd name="connsiteY7" fmla="*/ 1273967 h 1273967"/>
              <a:gd name="connsiteX8" fmla="*/ 26194 w 2569370"/>
              <a:gd name="connsiteY8" fmla="*/ 1064418 h 1273967"/>
              <a:gd name="connsiteX9" fmla="*/ 88107 w 2569370"/>
              <a:gd name="connsiteY9" fmla="*/ 973931 h 1273967"/>
              <a:gd name="connsiteX10" fmla="*/ 85727 w 2569370"/>
              <a:gd name="connsiteY10" fmla="*/ 842963 h 1273967"/>
              <a:gd name="connsiteX11" fmla="*/ 0 w 2569370"/>
              <a:gd name="connsiteY11" fmla="*/ 716756 h 1273967"/>
              <a:gd name="connsiteX12" fmla="*/ 631032 w 2569370"/>
              <a:gd name="connsiteY12" fmla="*/ 742950 h 1273967"/>
              <a:gd name="connsiteX13" fmla="*/ 1166813 w 2569370"/>
              <a:gd name="connsiteY13" fmla="*/ 733425 h 1273967"/>
              <a:gd name="connsiteX14" fmla="*/ 2293144 w 2569370"/>
              <a:gd name="connsiteY14" fmla="*/ 414337 h 1273967"/>
              <a:gd name="connsiteX15" fmla="*/ 2497933 w 2569370"/>
              <a:gd name="connsiteY15" fmla="*/ 0 h 1273967"/>
              <a:gd name="connsiteX16" fmla="*/ 2569370 w 2569370"/>
              <a:gd name="connsiteY16" fmla="*/ 526255 h 1273967"/>
              <a:gd name="connsiteX17" fmla="*/ 2143127 w 2569370"/>
              <a:gd name="connsiteY17" fmla="*/ 921543 h 1273967"/>
              <a:gd name="connsiteX0" fmla="*/ 2143127 w 2569370"/>
              <a:gd name="connsiteY0" fmla="*/ 921543 h 1273967"/>
              <a:gd name="connsiteX1" fmla="*/ 1766888 w 2569370"/>
              <a:gd name="connsiteY1" fmla="*/ 1007267 h 1273967"/>
              <a:gd name="connsiteX2" fmla="*/ 1747839 w 2569370"/>
              <a:gd name="connsiteY2" fmla="*/ 997742 h 1273967"/>
              <a:gd name="connsiteX3" fmla="*/ 1700213 w 2569370"/>
              <a:gd name="connsiteY3" fmla="*/ 997742 h 1273967"/>
              <a:gd name="connsiteX4" fmla="*/ 1716881 w 2569370"/>
              <a:gd name="connsiteY4" fmla="*/ 1071561 h 1273967"/>
              <a:gd name="connsiteX5" fmla="*/ 1662113 w 2569370"/>
              <a:gd name="connsiteY5" fmla="*/ 1078706 h 1273967"/>
              <a:gd name="connsiteX6" fmla="*/ 1638301 w 2569370"/>
              <a:gd name="connsiteY6" fmla="*/ 1131092 h 1273967"/>
              <a:gd name="connsiteX7" fmla="*/ 1045369 w 2569370"/>
              <a:gd name="connsiteY7" fmla="*/ 1273967 h 1273967"/>
              <a:gd name="connsiteX8" fmla="*/ 26194 w 2569370"/>
              <a:gd name="connsiteY8" fmla="*/ 1064418 h 1273967"/>
              <a:gd name="connsiteX9" fmla="*/ 88107 w 2569370"/>
              <a:gd name="connsiteY9" fmla="*/ 973931 h 1273967"/>
              <a:gd name="connsiteX10" fmla="*/ 85727 w 2569370"/>
              <a:gd name="connsiteY10" fmla="*/ 842963 h 1273967"/>
              <a:gd name="connsiteX11" fmla="*/ 0 w 2569370"/>
              <a:gd name="connsiteY11" fmla="*/ 716756 h 1273967"/>
              <a:gd name="connsiteX12" fmla="*/ 631032 w 2569370"/>
              <a:gd name="connsiteY12" fmla="*/ 742950 h 1273967"/>
              <a:gd name="connsiteX13" fmla="*/ 1166813 w 2569370"/>
              <a:gd name="connsiteY13" fmla="*/ 733425 h 1273967"/>
              <a:gd name="connsiteX14" fmla="*/ 2293144 w 2569370"/>
              <a:gd name="connsiteY14" fmla="*/ 414337 h 1273967"/>
              <a:gd name="connsiteX15" fmla="*/ 2497933 w 2569370"/>
              <a:gd name="connsiteY15" fmla="*/ 0 h 1273967"/>
              <a:gd name="connsiteX16" fmla="*/ 2569370 w 2569370"/>
              <a:gd name="connsiteY16" fmla="*/ 526255 h 1273967"/>
              <a:gd name="connsiteX17" fmla="*/ 2143127 w 2569370"/>
              <a:gd name="connsiteY17" fmla="*/ 921543 h 1273967"/>
              <a:gd name="connsiteX0" fmla="*/ 2143127 w 2569370"/>
              <a:gd name="connsiteY0" fmla="*/ 921543 h 1273967"/>
              <a:gd name="connsiteX1" fmla="*/ 2002632 w 2569370"/>
              <a:gd name="connsiteY1" fmla="*/ 957261 h 1273967"/>
              <a:gd name="connsiteX2" fmla="*/ 1766888 w 2569370"/>
              <a:gd name="connsiteY2" fmla="*/ 1007267 h 1273967"/>
              <a:gd name="connsiteX3" fmla="*/ 1747839 w 2569370"/>
              <a:gd name="connsiteY3" fmla="*/ 997742 h 1273967"/>
              <a:gd name="connsiteX4" fmla="*/ 1700213 w 2569370"/>
              <a:gd name="connsiteY4" fmla="*/ 997742 h 1273967"/>
              <a:gd name="connsiteX5" fmla="*/ 1716881 w 2569370"/>
              <a:gd name="connsiteY5" fmla="*/ 1071561 h 1273967"/>
              <a:gd name="connsiteX6" fmla="*/ 1662113 w 2569370"/>
              <a:gd name="connsiteY6" fmla="*/ 1078706 h 1273967"/>
              <a:gd name="connsiteX7" fmla="*/ 1638301 w 2569370"/>
              <a:gd name="connsiteY7" fmla="*/ 1131092 h 1273967"/>
              <a:gd name="connsiteX8" fmla="*/ 1045369 w 2569370"/>
              <a:gd name="connsiteY8" fmla="*/ 1273967 h 1273967"/>
              <a:gd name="connsiteX9" fmla="*/ 26194 w 2569370"/>
              <a:gd name="connsiteY9" fmla="*/ 1064418 h 1273967"/>
              <a:gd name="connsiteX10" fmla="*/ 88107 w 2569370"/>
              <a:gd name="connsiteY10" fmla="*/ 973931 h 1273967"/>
              <a:gd name="connsiteX11" fmla="*/ 85727 w 2569370"/>
              <a:gd name="connsiteY11" fmla="*/ 842963 h 1273967"/>
              <a:gd name="connsiteX12" fmla="*/ 0 w 2569370"/>
              <a:gd name="connsiteY12" fmla="*/ 716756 h 1273967"/>
              <a:gd name="connsiteX13" fmla="*/ 631032 w 2569370"/>
              <a:gd name="connsiteY13" fmla="*/ 742950 h 1273967"/>
              <a:gd name="connsiteX14" fmla="*/ 1166813 w 2569370"/>
              <a:gd name="connsiteY14" fmla="*/ 733425 h 1273967"/>
              <a:gd name="connsiteX15" fmla="*/ 2293144 w 2569370"/>
              <a:gd name="connsiteY15" fmla="*/ 414337 h 1273967"/>
              <a:gd name="connsiteX16" fmla="*/ 2497933 w 2569370"/>
              <a:gd name="connsiteY16" fmla="*/ 0 h 1273967"/>
              <a:gd name="connsiteX17" fmla="*/ 2569370 w 2569370"/>
              <a:gd name="connsiteY17" fmla="*/ 526255 h 1273967"/>
              <a:gd name="connsiteX18" fmla="*/ 2143127 w 2569370"/>
              <a:gd name="connsiteY18" fmla="*/ 921543 h 1273967"/>
              <a:gd name="connsiteX0" fmla="*/ 2143127 w 2569370"/>
              <a:gd name="connsiteY0" fmla="*/ 921543 h 1273967"/>
              <a:gd name="connsiteX1" fmla="*/ 1878807 w 2569370"/>
              <a:gd name="connsiteY1" fmla="*/ 638174 h 1273967"/>
              <a:gd name="connsiteX2" fmla="*/ 1766888 w 2569370"/>
              <a:gd name="connsiteY2" fmla="*/ 1007267 h 1273967"/>
              <a:gd name="connsiteX3" fmla="*/ 1747839 w 2569370"/>
              <a:gd name="connsiteY3" fmla="*/ 997742 h 1273967"/>
              <a:gd name="connsiteX4" fmla="*/ 1700213 w 2569370"/>
              <a:gd name="connsiteY4" fmla="*/ 997742 h 1273967"/>
              <a:gd name="connsiteX5" fmla="*/ 1716881 w 2569370"/>
              <a:gd name="connsiteY5" fmla="*/ 1071561 h 1273967"/>
              <a:gd name="connsiteX6" fmla="*/ 1662113 w 2569370"/>
              <a:gd name="connsiteY6" fmla="*/ 1078706 h 1273967"/>
              <a:gd name="connsiteX7" fmla="*/ 1638301 w 2569370"/>
              <a:gd name="connsiteY7" fmla="*/ 1131092 h 1273967"/>
              <a:gd name="connsiteX8" fmla="*/ 1045369 w 2569370"/>
              <a:gd name="connsiteY8" fmla="*/ 1273967 h 1273967"/>
              <a:gd name="connsiteX9" fmla="*/ 26194 w 2569370"/>
              <a:gd name="connsiteY9" fmla="*/ 1064418 h 1273967"/>
              <a:gd name="connsiteX10" fmla="*/ 88107 w 2569370"/>
              <a:gd name="connsiteY10" fmla="*/ 973931 h 1273967"/>
              <a:gd name="connsiteX11" fmla="*/ 85727 w 2569370"/>
              <a:gd name="connsiteY11" fmla="*/ 842963 h 1273967"/>
              <a:gd name="connsiteX12" fmla="*/ 0 w 2569370"/>
              <a:gd name="connsiteY12" fmla="*/ 716756 h 1273967"/>
              <a:gd name="connsiteX13" fmla="*/ 631032 w 2569370"/>
              <a:gd name="connsiteY13" fmla="*/ 742950 h 1273967"/>
              <a:gd name="connsiteX14" fmla="*/ 1166813 w 2569370"/>
              <a:gd name="connsiteY14" fmla="*/ 733425 h 1273967"/>
              <a:gd name="connsiteX15" fmla="*/ 2293144 w 2569370"/>
              <a:gd name="connsiteY15" fmla="*/ 414337 h 1273967"/>
              <a:gd name="connsiteX16" fmla="*/ 2497933 w 2569370"/>
              <a:gd name="connsiteY16" fmla="*/ 0 h 1273967"/>
              <a:gd name="connsiteX17" fmla="*/ 2569370 w 2569370"/>
              <a:gd name="connsiteY17" fmla="*/ 526255 h 1273967"/>
              <a:gd name="connsiteX18" fmla="*/ 2143127 w 2569370"/>
              <a:gd name="connsiteY18" fmla="*/ 921543 h 1273967"/>
              <a:gd name="connsiteX0" fmla="*/ 2143127 w 2569370"/>
              <a:gd name="connsiteY0" fmla="*/ 921543 h 1273967"/>
              <a:gd name="connsiteX1" fmla="*/ 1802607 w 2569370"/>
              <a:gd name="connsiteY1" fmla="*/ 971549 h 1273967"/>
              <a:gd name="connsiteX2" fmla="*/ 1766888 w 2569370"/>
              <a:gd name="connsiteY2" fmla="*/ 1007267 h 1273967"/>
              <a:gd name="connsiteX3" fmla="*/ 1747839 w 2569370"/>
              <a:gd name="connsiteY3" fmla="*/ 997742 h 1273967"/>
              <a:gd name="connsiteX4" fmla="*/ 1700213 w 2569370"/>
              <a:gd name="connsiteY4" fmla="*/ 997742 h 1273967"/>
              <a:gd name="connsiteX5" fmla="*/ 1716881 w 2569370"/>
              <a:gd name="connsiteY5" fmla="*/ 1071561 h 1273967"/>
              <a:gd name="connsiteX6" fmla="*/ 1662113 w 2569370"/>
              <a:gd name="connsiteY6" fmla="*/ 1078706 h 1273967"/>
              <a:gd name="connsiteX7" fmla="*/ 1638301 w 2569370"/>
              <a:gd name="connsiteY7" fmla="*/ 1131092 h 1273967"/>
              <a:gd name="connsiteX8" fmla="*/ 1045369 w 2569370"/>
              <a:gd name="connsiteY8" fmla="*/ 1273967 h 1273967"/>
              <a:gd name="connsiteX9" fmla="*/ 26194 w 2569370"/>
              <a:gd name="connsiteY9" fmla="*/ 1064418 h 1273967"/>
              <a:gd name="connsiteX10" fmla="*/ 88107 w 2569370"/>
              <a:gd name="connsiteY10" fmla="*/ 973931 h 1273967"/>
              <a:gd name="connsiteX11" fmla="*/ 85727 w 2569370"/>
              <a:gd name="connsiteY11" fmla="*/ 842963 h 1273967"/>
              <a:gd name="connsiteX12" fmla="*/ 0 w 2569370"/>
              <a:gd name="connsiteY12" fmla="*/ 716756 h 1273967"/>
              <a:gd name="connsiteX13" fmla="*/ 631032 w 2569370"/>
              <a:gd name="connsiteY13" fmla="*/ 742950 h 1273967"/>
              <a:gd name="connsiteX14" fmla="*/ 1166813 w 2569370"/>
              <a:gd name="connsiteY14" fmla="*/ 733425 h 1273967"/>
              <a:gd name="connsiteX15" fmla="*/ 2293144 w 2569370"/>
              <a:gd name="connsiteY15" fmla="*/ 414337 h 1273967"/>
              <a:gd name="connsiteX16" fmla="*/ 2497933 w 2569370"/>
              <a:gd name="connsiteY16" fmla="*/ 0 h 1273967"/>
              <a:gd name="connsiteX17" fmla="*/ 2569370 w 2569370"/>
              <a:gd name="connsiteY17" fmla="*/ 526255 h 1273967"/>
              <a:gd name="connsiteX18" fmla="*/ 2143127 w 2569370"/>
              <a:gd name="connsiteY18" fmla="*/ 921543 h 1273967"/>
              <a:gd name="connsiteX0" fmla="*/ 2143127 w 2569370"/>
              <a:gd name="connsiteY0" fmla="*/ 921543 h 1273967"/>
              <a:gd name="connsiteX1" fmla="*/ 1966913 w 2569370"/>
              <a:gd name="connsiteY1" fmla="*/ 947736 h 1273967"/>
              <a:gd name="connsiteX2" fmla="*/ 1802607 w 2569370"/>
              <a:gd name="connsiteY2" fmla="*/ 971549 h 1273967"/>
              <a:gd name="connsiteX3" fmla="*/ 1766888 w 2569370"/>
              <a:gd name="connsiteY3" fmla="*/ 1007267 h 1273967"/>
              <a:gd name="connsiteX4" fmla="*/ 1747839 w 2569370"/>
              <a:gd name="connsiteY4" fmla="*/ 997742 h 1273967"/>
              <a:gd name="connsiteX5" fmla="*/ 1700213 w 2569370"/>
              <a:gd name="connsiteY5" fmla="*/ 997742 h 1273967"/>
              <a:gd name="connsiteX6" fmla="*/ 1716881 w 2569370"/>
              <a:gd name="connsiteY6" fmla="*/ 1071561 h 1273967"/>
              <a:gd name="connsiteX7" fmla="*/ 1662113 w 2569370"/>
              <a:gd name="connsiteY7" fmla="*/ 1078706 h 1273967"/>
              <a:gd name="connsiteX8" fmla="*/ 1638301 w 2569370"/>
              <a:gd name="connsiteY8" fmla="*/ 1131092 h 1273967"/>
              <a:gd name="connsiteX9" fmla="*/ 1045369 w 2569370"/>
              <a:gd name="connsiteY9" fmla="*/ 1273967 h 1273967"/>
              <a:gd name="connsiteX10" fmla="*/ 26194 w 2569370"/>
              <a:gd name="connsiteY10" fmla="*/ 1064418 h 1273967"/>
              <a:gd name="connsiteX11" fmla="*/ 88107 w 2569370"/>
              <a:gd name="connsiteY11" fmla="*/ 973931 h 1273967"/>
              <a:gd name="connsiteX12" fmla="*/ 85727 w 2569370"/>
              <a:gd name="connsiteY12" fmla="*/ 842963 h 1273967"/>
              <a:gd name="connsiteX13" fmla="*/ 0 w 2569370"/>
              <a:gd name="connsiteY13" fmla="*/ 716756 h 1273967"/>
              <a:gd name="connsiteX14" fmla="*/ 631032 w 2569370"/>
              <a:gd name="connsiteY14" fmla="*/ 742950 h 1273967"/>
              <a:gd name="connsiteX15" fmla="*/ 1166813 w 2569370"/>
              <a:gd name="connsiteY15" fmla="*/ 733425 h 1273967"/>
              <a:gd name="connsiteX16" fmla="*/ 2293144 w 2569370"/>
              <a:gd name="connsiteY16" fmla="*/ 414337 h 1273967"/>
              <a:gd name="connsiteX17" fmla="*/ 2497933 w 2569370"/>
              <a:gd name="connsiteY17" fmla="*/ 0 h 1273967"/>
              <a:gd name="connsiteX18" fmla="*/ 2569370 w 2569370"/>
              <a:gd name="connsiteY18" fmla="*/ 526255 h 1273967"/>
              <a:gd name="connsiteX19" fmla="*/ 2143127 w 2569370"/>
              <a:gd name="connsiteY19" fmla="*/ 921543 h 1273967"/>
              <a:gd name="connsiteX0" fmla="*/ 2143127 w 2569370"/>
              <a:gd name="connsiteY0" fmla="*/ 921543 h 1273967"/>
              <a:gd name="connsiteX1" fmla="*/ 1700213 w 2569370"/>
              <a:gd name="connsiteY1" fmla="*/ 747711 h 1273967"/>
              <a:gd name="connsiteX2" fmla="*/ 1802607 w 2569370"/>
              <a:gd name="connsiteY2" fmla="*/ 971549 h 1273967"/>
              <a:gd name="connsiteX3" fmla="*/ 1766888 w 2569370"/>
              <a:gd name="connsiteY3" fmla="*/ 1007267 h 1273967"/>
              <a:gd name="connsiteX4" fmla="*/ 1747839 w 2569370"/>
              <a:gd name="connsiteY4" fmla="*/ 997742 h 1273967"/>
              <a:gd name="connsiteX5" fmla="*/ 1700213 w 2569370"/>
              <a:gd name="connsiteY5" fmla="*/ 997742 h 1273967"/>
              <a:gd name="connsiteX6" fmla="*/ 1716881 w 2569370"/>
              <a:gd name="connsiteY6" fmla="*/ 1071561 h 1273967"/>
              <a:gd name="connsiteX7" fmla="*/ 1662113 w 2569370"/>
              <a:gd name="connsiteY7" fmla="*/ 1078706 h 1273967"/>
              <a:gd name="connsiteX8" fmla="*/ 1638301 w 2569370"/>
              <a:gd name="connsiteY8" fmla="*/ 1131092 h 1273967"/>
              <a:gd name="connsiteX9" fmla="*/ 1045369 w 2569370"/>
              <a:gd name="connsiteY9" fmla="*/ 1273967 h 1273967"/>
              <a:gd name="connsiteX10" fmla="*/ 26194 w 2569370"/>
              <a:gd name="connsiteY10" fmla="*/ 1064418 h 1273967"/>
              <a:gd name="connsiteX11" fmla="*/ 88107 w 2569370"/>
              <a:gd name="connsiteY11" fmla="*/ 973931 h 1273967"/>
              <a:gd name="connsiteX12" fmla="*/ 85727 w 2569370"/>
              <a:gd name="connsiteY12" fmla="*/ 842963 h 1273967"/>
              <a:gd name="connsiteX13" fmla="*/ 0 w 2569370"/>
              <a:gd name="connsiteY13" fmla="*/ 716756 h 1273967"/>
              <a:gd name="connsiteX14" fmla="*/ 631032 w 2569370"/>
              <a:gd name="connsiteY14" fmla="*/ 742950 h 1273967"/>
              <a:gd name="connsiteX15" fmla="*/ 1166813 w 2569370"/>
              <a:gd name="connsiteY15" fmla="*/ 733425 h 1273967"/>
              <a:gd name="connsiteX16" fmla="*/ 2293144 w 2569370"/>
              <a:gd name="connsiteY16" fmla="*/ 414337 h 1273967"/>
              <a:gd name="connsiteX17" fmla="*/ 2497933 w 2569370"/>
              <a:gd name="connsiteY17" fmla="*/ 0 h 1273967"/>
              <a:gd name="connsiteX18" fmla="*/ 2569370 w 2569370"/>
              <a:gd name="connsiteY18" fmla="*/ 526255 h 1273967"/>
              <a:gd name="connsiteX19" fmla="*/ 2143127 w 2569370"/>
              <a:gd name="connsiteY19" fmla="*/ 921543 h 1273967"/>
              <a:gd name="connsiteX0" fmla="*/ 2143127 w 2569370"/>
              <a:gd name="connsiteY0" fmla="*/ 921543 h 1273967"/>
              <a:gd name="connsiteX1" fmla="*/ 1890713 w 2569370"/>
              <a:gd name="connsiteY1" fmla="*/ 1009649 h 1273967"/>
              <a:gd name="connsiteX2" fmla="*/ 1802607 w 2569370"/>
              <a:gd name="connsiteY2" fmla="*/ 971549 h 1273967"/>
              <a:gd name="connsiteX3" fmla="*/ 1766888 w 2569370"/>
              <a:gd name="connsiteY3" fmla="*/ 1007267 h 1273967"/>
              <a:gd name="connsiteX4" fmla="*/ 1747839 w 2569370"/>
              <a:gd name="connsiteY4" fmla="*/ 997742 h 1273967"/>
              <a:gd name="connsiteX5" fmla="*/ 1700213 w 2569370"/>
              <a:gd name="connsiteY5" fmla="*/ 997742 h 1273967"/>
              <a:gd name="connsiteX6" fmla="*/ 1716881 w 2569370"/>
              <a:gd name="connsiteY6" fmla="*/ 1071561 h 1273967"/>
              <a:gd name="connsiteX7" fmla="*/ 1662113 w 2569370"/>
              <a:gd name="connsiteY7" fmla="*/ 1078706 h 1273967"/>
              <a:gd name="connsiteX8" fmla="*/ 1638301 w 2569370"/>
              <a:gd name="connsiteY8" fmla="*/ 1131092 h 1273967"/>
              <a:gd name="connsiteX9" fmla="*/ 1045369 w 2569370"/>
              <a:gd name="connsiteY9" fmla="*/ 1273967 h 1273967"/>
              <a:gd name="connsiteX10" fmla="*/ 26194 w 2569370"/>
              <a:gd name="connsiteY10" fmla="*/ 1064418 h 1273967"/>
              <a:gd name="connsiteX11" fmla="*/ 88107 w 2569370"/>
              <a:gd name="connsiteY11" fmla="*/ 973931 h 1273967"/>
              <a:gd name="connsiteX12" fmla="*/ 85727 w 2569370"/>
              <a:gd name="connsiteY12" fmla="*/ 842963 h 1273967"/>
              <a:gd name="connsiteX13" fmla="*/ 0 w 2569370"/>
              <a:gd name="connsiteY13" fmla="*/ 716756 h 1273967"/>
              <a:gd name="connsiteX14" fmla="*/ 631032 w 2569370"/>
              <a:gd name="connsiteY14" fmla="*/ 742950 h 1273967"/>
              <a:gd name="connsiteX15" fmla="*/ 1166813 w 2569370"/>
              <a:gd name="connsiteY15" fmla="*/ 733425 h 1273967"/>
              <a:gd name="connsiteX16" fmla="*/ 2293144 w 2569370"/>
              <a:gd name="connsiteY16" fmla="*/ 414337 h 1273967"/>
              <a:gd name="connsiteX17" fmla="*/ 2497933 w 2569370"/>
              <a:gd name="connsiteY17" fmla="*/ 0 h 1273967"/>
              <a:gd name="connsiteX18" fmla="*/ 2569370 w 2569370"/>
              <a:gd name="connsiteY18" fmla="*/ 526255 h 1273967"/>
              <a:gd name="connsiteX19" fmla="*/ 2143127 w 2569370"/>
              <a:gd name="connsiteY19" fmla="*/ 921543 h 1273967"/>
              <a:gd name="connsiteX0" fmla="*/ 2143127 w 2569370"/>
              <a:gd name="connsiteY0" fmla="*/ 921543 h 1273967"/>
              <a:gd name="connsiteX1" fmla="*/ 2040732 w 2569370"/>
              <a:gd name="connsiteY1" fmla="*/ 96202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47839 w 2569370"/>
              <a:gd name="connsiteY5" fmla="*/ 997742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114551 w 2569370"/>
              <a:gd name="connsiteY1" fmla="*/ 1126330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47839 w 2569370"/>
              <a:gd name="connsiteY5" fmla="*/ 997742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47839 w 2569370"/>
              <a:gd name="connsiteY5" fmla="*/ 997742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716881 w 2569370"/>
              <a:gd name="connsiteY7" fmla="*/ 1071561 h 1273967"/>
              <a:gd name="connsiteX8" fmla="*/ 1662113 w 2569370"/>
              <a:gd name="connsiteY8" fmla="*/ 1078706 h 1273967"/>
              <a:gd name="connsiteX9" fmla="*/ 1638301 w 2569370"/>
              <a:gd name="connsiteY9" fmla="*/ 1131092 h 1273967"/>
              <a:gd name="connsiteX10" fmla="*/ 1045369 w 2569370"/>
              <a:gd name="connsiteY10" fmla="*/ 1273967 h 1273967"/>
              <a:gd name="connsiteX11" fmla="*/ 26194 w 2569370"/>
              <a:gd name="connsiteY11" fmla="*/ 1064418 h 1273967"/>
              <a:gd name="connsiteX12" fmla="*/ 88107 w 2569370"/>
              <a:gd name="connsiteY12" fmla="*/ 973931 h 1273967"/>
              <a:gd name="connsiteX13" fmla="*/ 85727 w 2569370"/>
              <a:gd name="connsiteY13" fmla="*/ 842963 h 1273967"/>
              <a:gd name="connsiteX14" fmla="*/ 0 w 2569370"/>
              <a:gd name="connsiteY14" fmla="*/ 716756 h 1273967"/>
              <a:gd name="connsiteX15" fmla="*/ 631032 w 2569370"/>
              <a:gd name="connsiteY15" fmla="*/ 742950 h 1273967"/>
              <a:gd name="connsiteX16" fmla="*/ 1166813 w 2569370"/>
              <a:gd name="connsiteY16" fmla="*/ 733425 h 1273967"/>
              <a:gd name="connsiteX17" fmla="*/ 2293144 w 2569370"/>
              <a:gd name="connsiteY17" fmla="*/ 414337 h 1273967"/>
              <a:gd name="connsiteX18" fmla="*/ 2497933 w 2569370"/>
              <a:gd name="connsiteY18" fmla="*/ 0 h 1273967"/>
              <a:gd name="connsiteX19" fmla="*/ 2569370 w 2569370"/>
              <a:gd name="connsiteY19" fmla="*/ 526255 h 1273967"/>
              <a:gd name="connsiteX20" fmla="*/ 2143127 w 2569370"/>
              <a:gd name="connsiteY20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704976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1166813 w 2569370"/>
              <a:gd name="connsiteY17" fmla="*/ 733425 h 1273967"/>
              <a:gd name="connsiteX18" fmla="*/ 2293144 w 2569370"/>
              <a:gd name="connsiteY18" fmla="*/ 414337 h 1273967"/>
              <a:gd name="connsiteX19" fmla="*/ 2497933 w 2569370"/>
              <a:gd name="connsiteY19" fmla="*/ 0 h 1273967"/>
              <a:gd name="connsiteX20" fmla="*/ 2569370 w 2569370"/>
              <a:gd name="connsiteY20" fmla="*/ 526255 h 1273967"/>
              <a:gd name="connsiteX21" fmla="*/ 2143127 w 2569370"/>
              <a:gd name="connsiteY21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914401 w 2569370"/>
              <a:gd name="connsiteY17" fmla="*/ 738186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93144 w 2569370"/>
              <a:gd name="connsiteY19" fmla="*/ 41433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52663 w 2569370"/>
              <a:gd name="connsiteY19" fmla="*/ 39528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52663 w 2569370"/>
              <a:gd name="connsiteY19" fmla="*/ 39528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21543 h 1273967"/>
              <a:gd name="connsiteX1" fmla="*/ 2007394 w 2569370"/>
              <a:gd name="connsiteY1" fmla="*/ 981074 h 1273967"/>
              <a:gd name="connsiteX2" fmla="*/ 1890713 w 2569370"/>
              <a:gd name="connsiteY2" fmla="*/ 1009649 h 1273967"/>
              <a:gd name="connsiteX3" fmla="*/ 1802607 w 2569370"/>
              <a:gd name="connsiteY3" fmla="*/ 971549 h 1273967"/>
              <a:gd name="connsiteX4" fmla="*/ 1766888 w 2569370"/>
              <a:gd name="connsiteY4" fmla="*/ 1007267 h 1273967"/>
              <a:gd name="connsiteX5" fmla="*/ 1750221 w 2569370"/>
              <a:gd name="connsiteY5" fmla="*/ 988217 h 1273967"/>
              <a:gd name="connsiteX6" fmla="*/ 1700213 w 2569370"/>
              <a:gd name="connsiteY6" fmla="*/ 997742 h 1273967"/>
              <a:gd name="connsiteX7" fmla="*/ 1688307 w 2569370"/>
              <a:gd name="connsiteY7" fmla="*/ 1033461 h 1273967"/>
              <a:gd name="connsiteX8" fmla="*/ 1716881 w 2569370"/>
              <a:gd name="connsiteY8" fmla="*/ 1071561 h 1273967"/>
              <a:gd name="connsiteX9" fmla="*/ 1662113 w 2569370"/>
              <a:gd name="connsiteY9" fmla="*/ 1078706 h 1273967"/>
              <a:gd name="connsiteX10" fmla="*/ 1638301 w 2569370"/>
              <a:gd name="connsiteY10" fmla="*/ 1131092 h 1273967"/>
              <a:gd name="connsiteX11" fmla="*/ 1045369 w 2569370"/>
              <a:gd name="connsiteY11" fmla="*/ 1273967 h 1273967"/>
              <a:gd name="connsiteX12" fmla="*/ 26194 w 2569370"/>
              <a:gd name="connsiteY12" fmla="*/ 1064418 h 1273967"/>
              <a:gd name="connsiteX13" fmla="*/ 88107 w 2569370"/>
              <a:gd name="connsiteY13" fmla="*/ 973931 h 1273967"/>
              <a:gd name="connsiteX14" fmla="*/ 85727 w 2569370"/>
              <a:gd name="connsiteY14" fmla="*/ 842963 h 1273967"/>
              <a:gd name="connsiteX15" fmla="*/ 0 w 2569370"/>
              <a:gd name="connsiteY15" fmla="*/ 716756 h 1273967"/>
              <a:gd name="connsiteX16" fmla="*/ 631032 w 2569370"/>
              <a:gd name="connsiteY16" fmla="*/ 742950 h 1273967"/>
              <a:gd name="connsiteX17" fmla="*/ 897732 w 2569370"/>
              <a:gd name="connsiteY17" fmla="*/ 697705 h 1273967"/>
              <a:gd name="connsiteX18" fmla="*/ 1166813 w 2569370"/>
              <a:gd name="connsiteY18" fmla="*/ 733425 h 1273967"/>
              <a:gd name="connsiteX19" fmla="*/ 2252663 w 2569370"/>
              <a:gd name="connsiteY19" fmla="*/ 395287 h 1273967"/>
              <a:gd name="connsiteX20" fmla="*/ 2497933 w 2569370"/>
              <a:gd name="connsiteY20" fmla="*/ 0 h 1273967"/>
              <a:gd name="connsiteX21" fmla="*/ 2569370 w 2569370"/>
              <a:gd name="connsiteY21" fmla="*/ 526255 h 1273967"/>
              <a:gd name="connsiteX22" fmla="*/ 2143127 w 2569370"/>
              <a:gd name="connsiteY22" fmla="*/ 921543 h 1273967"/>
              <a:gd name="connsiteX0" fmla="*/ 2143127 w 2569370"/>
              <a:gd name="connsiteY0" fmla="*/ 990599 h 1343023"/>
              <a:gd name="connsiteX1" fmla="*/ 2007394 w 2569370"/>
              <a:gd name="connsiteY1" fmla="*/ 1050130 h 1343023"/>
              <a:gd name="connsiteX2" fmla="*/ 1890713 w 2569370"/>
              <a:gd name="connsiteY2" fmla="*/ 1078705 h 1343023"/>
              <a:gd name="connsiteX3" fmla="*/ 1802607 w 2569370"/>
              <a:gd name="connsiteY3" fmla="*/ 1040605 h 1343023"/>
              <a:gd name="connsiteX4" fmla="*/ 1766888 w 2569370"/>
              <a:gd name="connsiteY4" fmla="*/ 1076323 h 1343023"/>
              <a:gd name="connsiteX5" fmla="*/ 1750221 w 2569370"/>
              <a:gd name="connsiteY5" fmla="*/ 1057273 h 1343023"/>
              <a:gd name="connsiteX6" fmla="*/ 1700213 w 2569370"/>
              <a:gd name="connsiteY6" fmla="*/ 1066798 h 1343023"/>
              <a:gd name="connsiteX7" fmla="*/ 1688307 w 2569370"/>
              <a:gd name="connsiteY7" fmla="*/ 1102517 h 1343023"/>
              <a:gd name="connsiteX8" fmla="*/ 1716881 w 2569370"/>
              <a:gd name="connsiteY8" fmla="*/ 1140617 h 1343023"/>
              <a:gd name="connsiteX9" fmla="*/ 1662113 w 2569370"/>
              <a:gd name="connsiteY9" fmla="*/ 1147762 h 1343023"/>
              <a:gd name="connsiteX10" fmla="*/ 1638301 w 2569370"/>
              <a:gd name="connsiteY10" fmla="*/ 1200148 h 1343023"/>
              <a:gd name="connsiteX11" fmla="*/ 1045369 w 2569370"/>
              <a:gd name="connsiteY11" fmla="*/ 1343023 h 1343023"/>
              <a:gd name="connsiteX12" fmla="*/ 26194 w 2569370"/>
              <a:gd name="connsiteY12" fmla="*/ 1133474 h 1343023"/>
              <a:gd name="connsiteX13" fmla="*/ 88107 w 2569370"/>
              <a:gd name="connsiteY13" fmla="*/ 1042987 h 1343023"/>
              <a:gd name="connsiteX14" fmla="*/ 85727 w 2569370"/>
              <a:gd name="connsiteY14" fmla="*/ 912019 h 1343023"/>
              <a:gd name="connsiteX15" fmla="*/ 0 w 2569370"/>
              <a:gd name="connsiteY15" fmla="*/ 785812 h 1343023"/>
              <a:gd name="connsiteX16" fmla="*/ 631032 w 2569370"/>
              <a:gd name="connsiteY16" fmla="*/ 812006 h 1343023"/>
              <a:gd name="connsiteX17" fmla="*/ 897732 w 2569370"/>
              <a:gd name="connsiteY17" fmla="*/ 766761 h 1343023"/>
              <a:gd name="connsiteX18" fmla="*/ 1166813 w 2569370"/>
              <a:gd name="connsiteY18" fmla="*/ 802481 h 1343023"/>
              <a:gd name="connsiteX19" fmla="*/ 2252663 w 2569370"/>
              <a:gd name="connsiteY19" fmla="*/ 464343 h 1343023"/>
              <a:gd name="connsiteX20" fmla="*/ 2474121 w 2569370"/>
              <a:gd name="connsiteY20" fmla="*/ 0 h 1343023"/>
              <a:gd name="connsiteX21" fmla="*/ 2569370 w 2569370"/>
              <a:gd name="connsiteY21" fmla="*/ 595311 h 1343023"/>
              <a:gd name="connsiteX22" fmla="*/ 2143127 w 2569370"/>
              <a:gd name="connsiteY22" fmla="*/ 990599 h 1343023"/>
              <a:gd name="connsiteX0" fmla="*/ 2143127 w 2569370"/>
              <a:gd name="connsiteY0" fmla="*/ 990599 h 1343023"/>
              <a:gd name="connsiteX1" fmla="*/ 2007394 w 2569370"/>
              <a:gd name="connsiteY1" fmla="*/ 1050130 h 1343023"/>
              <a:gd name="connsiteX2" fmla="*/ 1890713 w 2569370"/>
              <a:gd name="connsiteY2" fmla="*/ 1078705 h 1343023"/>
              <a:gd name="connsiteX3" fmla="*/ 1802607 w 2569370"/>
              <a:gd name="connsiteY3" fmla="*/ 1040605 h 1343023"/>
              <a:gd name="connsiteX4" fmla="*/ 1766888 w 2569370"/>
              <a:gd name="connsiteY4" fmla="*/ 1076323 h 1343023"/>
              <a:gd name="connsiteX5" fmla="*/ 1750221 w 2569370"/>
              <a:gd name="connsiteY5" fmla="*/ 1057273 h 1343023"/>
              <a:gd name="connsiteX6" fmla="*/ 1700213 w 2569370"/>
              <a:gd name="connsiteY6" fmla="*/ 1066798 h 1343023"/>
              <a:gd name="connsiteX7" fmla="*/ 1688307 w 2569370"/>
              <a:gd name="connsiteY7" fmla="*/ 1102517 h 1343023"/>
              <a:gd name="connsiteX8" fmla="*/ 1716881 w 2569370"/>
              <a:gd name="connsiteY8" fmla="*/ 1140617 h 1343023"/>
              <a:gd name="connsiteX9" fmla="*/ 1662113 w 2569370"/>
              <a:gd name="connsiteY9" fmla="*/ 1147762 h 1343023"/>
              <a:gd name="connsiteX10" fmla="*/ 1638301 w 2569370"/>
              <a:gd name="connsiteY10" fmla="*/ 1200148 h 1343023"/>
              <a:gd name="connsiteX11" fmla="*/ 1045369 w 2569370"/>
              <a:gd name="connsiteY11" fmla="*/ 1343023 h 1343023"/>
              <a:gd name="connsiteX12" fmla="*/ 26194 w 2569370"/>
              <a:gd name="connsiteY12" fmla="*/ 1133474 h 1343023"/>
              <a:gd name="connsiteX13" fmla="*/ 88107 w 2569370"/>
              <a:gd name="connsiteY13" fmla="*/ 1042987 h 1343023"/>
              <a:gd name="connsiteX14" fmla="*/ 85727 w 2569370"/>
              <a:gd name="connsiteY14" fmla="*/ 912019 h 1343023"/>
              <a:gd name="connsiteX15" fmla="*/ 0 w 2569370"/>
              <a:gd name="connsiteY15" fmla="*/ 785812 h 1343023"/>
              <a:gd name="connsiteX16" fmla="*/ 631032 w 2569370"/>
              <a:gd name="connsiteY16" fmla="*/ 812006 h 1343023"/>
              <a:gd name="connsiteX17" fmla="*/ 897732 w 2569370"/>
              <a:gd name="connsiteY17" fmla="*/ 766761 h 1343023"/>
              <a:gd name="connsiteX18" fmla="*/ 1166813 w 2569370"/>
              <a:gd name="connsiteY18" fmla="*/ 802481 h 1343023"/>
              <a:gd name="connsiteX19" fmla="*/ 2252663 w 2569370"/>
              <a:gd name="connsiteY19" fmla="*/ 464343 h 1343023"/>
              <a:gd name="connsiteX20" fmla="*/ 2474121 w 2569370"/>
              <a:gd name="connsiteY20" fmla="*/ 0 h 1343023"/>
              <a:gd name="connsiteX21" fmla="*/ 2569370 w 2569370"/>
              <a:gd name="connsiteY21" fmla="*/ 595311 h 1343023"/>
              <a:gd name="connsiteX22" fmla="*/ 2143127 w 2569370"/>
              <a:gd name="connsiteY22" fmla="*/ 990599 h 1343023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45404"/>
              <a:gd name="connsiteX1" fmla="*/ 2007394 w 2569370"/>
              <a:gd name="connsiteY1" fmla="*/ 1052511 h 1345404"/>
              <a:gd name="connsiteX2" fmla="*/ 1890713 w 2569370"/>
              <a:gd name="connsiteY2" fmla="*/ 1081086 h 1345404"/>
              <a:gd name="connsiteX3" fmla="*/ 1802607 w 2569370"/>
              <a:gd name="connsiteY3" fmla="*/ 1042986 h 1345404"/>
              <a:gd name="connsiteX4" fmla="*/ 1766888 w 2569370"/>
              <a:gd name="connsiteY4" fmla="*/ 1078704 h 1345404"/>
              <a:gd name="connsiteX5" fmla="*/ 1750221 w 2569370"/>
              <a:gd name="connsiteY5" fmla="*/ 1059654 h 1345404"/>
              <a:gd name="connsiteX6" fmla="*/ 1700213 w 2569370"/>
              <a:gd name="connsiteY6" fmla="*/ 1069179 h 1345404"/>
              <a:gd name="connsiteX7" fmla="*/ 1688307 w 2569370"/>
              <a:gd name="connsiteY7" fmla="*/ 1104898 h 1345404"/>
              <a:gd name="connsiteX8" fmla="*/ 1716881 w 2569370"/>
              <a:gd name="connsiteY8" fmla="*/ 1142998 h 1345404"/>
              <a:gd name="connsiteX9" fmla="*/ 1662113 w 2569370"/>
              <a:gd name="connsiteY9" fmla="*/ 1150143 h 1345404"/>
              <a:gd name="connsiteX10" fmla="*/ 1638301 w 2569370"/>
              <a:gd name="connsiteY10" fmla="*/ 1202529 h 1345404"/>
              <a:gd name="connsiteX11" fmla="*/ 1045369 w 2569370"/>
              <a:gd name="connsiteY11" fmla="*/ 1345404 h 1345404"/>
              <a:gd name="connsiteX12" fmla="*/ 26194 w 2569370"/>
              <a:gd name="connsiteY12" fmla="*/ 1135855 h 1345404"/>
              <a:gd name="connsiteX13" fmla="*/ 88107 w 2569370"/>
              <a:gd name="connsiteY13" fmla="*/ 1045368 h 1345404"/>
              <a:gd name="connsiteX14" fmla="*/ 85727 w 2569370"/>
              <a:gd name="connsiteY14" fmla="*/ 914400 h 1345404"/>
              <a:gd name="connsiteX15" fmla="*/ 0 w 2569370"/>
              <a:gd name="connsiteY15" fmla="*/ 788193 h 1345404"/>
              <a:gd name="connsiteX16" fmla="*/ 631032 w 2569370"/>
              <a:gd name="connsiteY16" fmla="*/ 814387 h 1345404"/>
              <a:gd name="connsiteX17" fmla="*/ 897732 w 2569370"/>
              <a:gd name="connsiteY17" fmla="*/ 769142 h 1345404"/>
              <a:gd name="connsiteX18" fmla="*/ 1166813 w 2569370"/>
              <a:gd name="connsiteY18" fmla="*/ 804862 h 1345404"/>
              <a:gd name="connsiteX19" fmla="*/ 2252663 w 2569370"/>
              <a:gd name="connsiteY19" fmla="*/ 466724 h 1345404"/>
              <a:gd name="connsiteX20" fmla="*/ 2476502 w 2569370"/>
              <a:gd name="connsiteY20" fmla="*/ 0 h 1345404"/>
              <a:gd name="connsiteX21" fmla="*/ 2569370 w 2569370"/>
              <a:gd name="connsiteY21" fmla="*/ 597692 h 1345404"/>
              <a:gd name="connsiteX22" fmla="*/ 2143127 w 2569370"/>
              <a:gd name="connsiteY22" fmla="*/ 992980 h 1345404"/>
              <a:gd name="connsiteX0" fmla="*/ 2143127 w 2569370"/>
              <a:gd name="connsiteY0" fmla="*/ 992980 h 1328736"/>
              <a:gd name="connsiteX1" fmla="*/ 2007394 w 2569370"/>
              <a:gd name="connsiteY1" fmla="*/ 1052511 h 1328736"/>
              <a:gd name="connsiteX2" fmla="*/ 1890713 w 2569370"/>
              <a:gd name="connsiteY2" fmla="*/ 1081086 h 1328736"/>
              <a:gd name="connsiteX3" fmla="*/ 1802607 w 2569370"/>
              <a:gd name="connsiteY3" fmla="*/ 1042986 h 1328736"/>
              <a:gd name="connsiteX4" fmla="*/ 1766888 w 2569370"/>
              <a:gd name="connsiteY4" fmla="*/ 1078704 h 1328736"/>
              <a:gd name="connsiteX5" fmla="*/ 1750221 w 2569370"/>
              <a:gd name="connsiteY5" fmla="*/ 1059654 h 1328736"/>
              <a:gd name="connsiteX6" fmla="*/ 1700213 w 2569370"/>
              <a:gd name="connsiteY6" fmla="*/ 1069179 h 1328736"/>
              <a:gd name="connsiteX7" fmla="*/ 1688307 w 2569370"/>
              <a:gd name="connsiteY7" fmla="*/ 1104898 h 1328736"/>
              <a:gd name="connsiteX8" fmla="*/ 1716881 w 2569370"/>
              <a:gd name="connsiteY8" fmla="*/ 1142998 h 1328736"/>
              <a:gd name="connsiteX9" fmla="*/ 1662113 w 2569370"/>
              <a:gd name="connsiteY9" fmla="*/ 1150143 h 1328736"/>
              <a:gd name="connsiteX10" fmla="*/ 1638301 w 2569370"/>
              <a:gd name="connsiteY10" fmla="*/ 1202529 h 1328736"/>
              <a:gd name="connsiteX11" fmla="*/ 985838 w 2569370"/>
              <a:gd name="connsiteY11" fmla="*/ 1328736 h 1328736"/>
              <a:gd name="connsiteX12" fmla="*/ 26194 w 2569370"/>
              <a:gd name="connsiteY12" fmla="*/ 1135855 h 1328736"/>
              <a:gd name="connsiteX13" fmla="*/ 88107 w 2569370"/>
              <a:gd name="connsiteY13" fmla="*/ 1045368 h 1328736"/>
              <a:gd name="connsiteX14" fmla="*/ 85727 w 2569370"/>
              <a:gd name="connsiteY14" fmla="*/ 914400 h 1328736"/>
              <a:gd name="connsiteX15" fmla="*/ 0 w 2569370"/>
              <a:gd name="connsiteY15" fmla="*/ 788193 h 1328736"/>
              <a:gd name="connsiteX16" fmla="*/ 631032 w 2569370"/>
              <a:gd name="connsiteY16" fmla="*/ 814387 h 1328736"/>
              <a:gd name="connsiteX17" fmla="*/ 897732 w 2569370"/>
              <a:gd name="connsiteY17" fmla="*/ 769142 h 1328736"/>
              <a:gd name="connsiteX18" fmla="*/ 1166813 w 2569370"/>
              <a:gd name="connsiteY18" fmla="*/ 804862 h 1328736"/>
              <a:gd name="connsiteX19" fmla="*/ 2252663 w 2569370"/>
              <a:gd name="connsiteY19" fmla="*/ 466724 h 1328736"/>
              <a:gd name="connsiteX20" fmla="*/ 2476502 w 2569370"/>
              <a:gd name="connsiteY20" fmla="*/ 0 h 1328736"/>
              <a:gd name="connsiteX21" fmla="*/ 2569370 w 2569370"/>
              <a:gd name="connsiteY21" fmla="*/ 597692 h 1328736"/>
              <a:gd name="connsiteX22" fmla="*/ 2143127 w 2569370"/>
              <a:gd name="connsiteY22" fmla="*/ 992980 h 1328736"/>
              <a:gd name="connsiteX0" fmla="*/ 2143127 w 2569370"/>
              <a:gd name="connsiteY0" fmla="*/ 992980 h 1328736"/>
              <a:gd name="connsiteX1" fmla="*/ 2007394 w 2569370"/>
              <a:gd name="connsiteY1" fmla="*/ 1052511 h 1328736"/>
              <a:gd name="connsiteX2" fmla="*/ 1890713 w 2569370"/>
              <a:gd name="connsiteY2" fmla="*/ 1081086 h 1328736"/>
              <a:gd name="connsiteX3" fmla="*/ 1802607 w 2569370"/>
              <a:gd name="connsiteY3" fmla="*/ 1042986 h 1328736"/>
              <a:gd name="connsiteX4" fmla="*/ 1766888 w 2569370"/>
              <a:gd name="connsiteY4" fmla="*/ 1078704 h 1328736"/>
              <a:gd name="connsiteX5" fmla="*/ 1750221 w 2569370"/>
              <a:gd name="connsiteY5" fmla="*/ 1059654 h 1328736"/>
              <a:gd name="connsiteX6" fmla="*/ 1700213 w 2569370"/>
              <a:gd name="connsiteY6" fmla="*/ 1069179 h 1328736"/>
              <a:gd name="connsiteX7" fmla="*/ 1688307 w 2569370"/>
              <a:gd name="connsiteY7" fmla="*/ 1104898 h 1328736"/>
              <a:gd name="connsiteX8" fmla="*/ 1716881 w 2569370"/>
              <a:gd name="connsiteY8" fmla="*/ 1142998 h 1328736"/>
              <a:gd name="connsiteX9" fmla="*/ 1662113 w 2569370"/>
              <a:gd name="connsiteY9" fmla="*/ 1150143 h 1328736"/>
              <a:gd name="connsiteX10" fmla="*/ 1638301 w 2569370"/>
              <a:gd name="connsiteY10" fmla="*/ 1202529 h 1328736"/>
              <a:gd name="connsiteX11" fmla="*/ 985838 w 2569370"/>
              <a:gd name="connsiteY11" fmla="*/ 1328736 h 1328736"/>
              <a:gd name="connsiteX12" fmla="*/ 26194 w 2569370"/>
              <a:gd name="connsiteY12" fmla="*/ 1135855 h 1328736"/>
              <a:gd name="connsiteX13" fmla="*/ 88107 w 2569370"/>
              <a:gd name="connsiteY13" fmla="*/ 1045368 h 1328736"/>
              <a:gd name="connsiteX14" fmla="*/ 85727 w 2569370"/>
              <a:gd name="connsiteY14" fmla="*/ 914400 h 1328736"/>
              <a:gd name="connsiteX15" fmla="*/ 0 w 2569370"/>
              <a:gd name="connsiteY15" fmla="*/ 788193 h 1328736"/>
              <a:gd name="connsiteX16" fmla="*/ 631032 w 2569370"/>
              <a:gd name="connsiteY16" fmla="*/ 814387 h 1328736"/>
              <a:gd name="connsiteX17" fmla="*/ 897732 w 2569370"/>
              <a:gd name="connsiteY17" fmla="*/ 769142 h 1328736"/>
              <a:gd name="connsiteX18" fmla="*/ 1166813 w 2569370"/>
              <a:gd name="connsiteY18" fmla="*/ 804862 h 1328736"/>
              <a:gd name="connsiteX19" fmla="*/ 2252663 w 2569370"/>
              <a:gd name="connsiteY19" fmla="*/ 466724 h 1328736"/>
              <a:gd name="connsiteX20" fmla="*/ 2476502 w 2569370"/>
              <a:gd name="connsiteY20" fmla="*/ 0 h 1328736"/>
              <a:gd name="connsiteX21" fmla="*/ 2569370 w 2569370"/>
              <a:gd name="connsiteY21" fmla="*/ 597692 h 1328736"/>
              <a:gd name="connsiteX22" fmla="*/ 2143127 w 2569370"/>
              <a:gd name="connsiteY22" fmla="*/ 992980 h 1328736"/>
              <a:gd name="connsiteX0" fmla="*/ 2174083 w 2600326"/>
              <a:gd name="connsiteY0" fmla="*/ 992980 h 1328736"/>
              <a:gd name="connsiteX1" fmla="*/ 2038350 w 2600326"/>
              <a:gd name="connsiteY1" fmla="*/ 1052511 h 1328736"/>
              <a:gd name="connsiteX2" fmla="*/ 1921669 w 2600326"/>
              <a:gd name="connsiteY2" fmla="*/ 1081086 h 1328736"/>
              <a:gd name="connsiteX3" fmla="*/ 1833563 w 2600326"/>
              <a:gd name="connsiteY3" fmla="*/ 1042986 h 1328736"/>
              <a:gd name="connsiteX4" fmla="*/ 1797844 w 2600326"/>
              <a:gd name="connsiteY4" fmla="*/ 1078704 h 1328736"/>
              <a:gd name="connsiteX5" fmla="*/ 1781177 w 2600326"/>
              <a:gd name="connsiteY5" fmla="*/ 1059654 h 1328736"/>
              <a:gd name="connsiteX6" fmla="*/ 1731169 w 2600326"/>
              <a:gd name="connsiteY6" fmla="*/ 1069179 h 1328736"/>
              <a:gd name="connsiteX7" fmla="*/ 1719263 w 2600326"/>
              <a:gd name="connsiteY7" fmla="*/ 1104898 h 1328736"/>
              <a:gd name="connsiteX8" fmla="*/ 1747837 w 2600326"/>
              <a:gd name="connsiteY8" fmla="*/ 1142998 h 1328736"/>
              <a:gd name="connsiteX9" fmla="*/ 1693069 w 2600326"/>
              <a:gd name="connsiteY9" fmla="*/ 1150143 h 1328736"/>
              <a:gd name="connsiteX10" fmla="*/ 1669257 w 2600326"/>
              <a:gd name="connsiteY10" fmla="*/ 1202529 h 1328736"/>
              <a:gd name="connsiteX11" fmla="*/ 1016794 w 2600326"/>
              <a:gd name="connsiteY11" fmla="*/ 1328736 h 1328736"/>
              <a:gd name="connsiteX12" fmla="*/ 57150 w 2600326"/>
              <a:gd name="connsiteY12" fmla="*/ 1135855 h 1328736"/>
              <a:gd name="connsiteX13" fmla="*/ 119063 w 2600326"/>
              <a:gd name="connsiteY13" fmla="*/ 1045368 h 1328736"/>
              <a:gd name="connsiteX14" fmla="*/ 116683 w 2600326"/>
              <a:gd name="connsiteY14" fmla="*/ 914400 h 1328736"/>
              <a:gd name="connsiteX15" fmla="*/ 0 w 2600326"/>
              <a:gd name="connsiteY15" fmla="*/ 738187 h 1328736"/>
              <a:gd name="connsiteX16" fmla="*/ 661988 w 2600326"/>
              <a:gd name="connsiteY16" fmla="*/ 814387 h 1328736"/>
              <a:gd name="connsiteX17" fmla="*/ 928688 w 2600326"/>
              <a:gd name="connsiteY17" fmla="*/ 769142 h 1328736"/>
              <a:gd name="connsiteX18" fmla="*/ 1197769 w 2600326"/>
              <a:gd name="connsiteY18" fmla="*/ 804862 h 1328736"/>
              <a:gd name="connsiteX19" fmla="*/ 2283619 w 2600326"/>
              <a:gd name="connsiteY19" fmla="*/ 466724 h 1328736"/>
              <a:gd name="connsiteX20" fmla="*/ 2507458 w 2600326"/>
              <a:gd name="connsiteY20" fmla="*/ 0 h 1328736"/>
              <a:gd name="connsiteX21" fmla="*/ 2600326 w 2600326"/>
              <a:gd name="connsiteY21" fmla="*/ 597692 h 1328736"/>
              <a:gd name="connsiteX22" fmla="*/ 2174083 w 2600326"/>
              <a:gd name="connsiteY22" fmla="*/ 992980 h 1328736"/>
              <a:gd name="connsiteX0" fmla="*/ 2174083 w 2600326"/>
              <a:gd name="connsiteY0" fmla="*/ 992980 h 1328736"/>
              <a:gd name="connsiteX1" fmla="*/ 2038350 w 2600326"/>
              <a:gd name="connsiteY1" fmla="*/ 1052511 h 1328736"/>
              <a:gd name="connsiteX2" fmla="*/ 1921669 w 2600326"/>
              <a:gd name="connsiteY2" fmla="*/ 1081086 h 1328736"/>
              <a:gd name="connsiteX3" fmla="*/ 1833563 w 2600326"/>
              <a:gd name="connsiteY3" fmla="*/ 1042986 h 1328736"/>
              <a:gd name="connsiteX4" fmla="*/ 1797844 w 2600326"/>
              <a:gd name="connsiteY4" fmla="*/ 1078704 h 1328736"/>
              <a:gd name="connsiteX5" fmla="*/ 1781177 w 2600326"/>
              <a:gd name="connsiteY5" fmla="*/ 1059654 h 1328736"/>
              <a:gd name="connsiteX6" fmla="*/ 1731169 w 2600326"/>
              <a:gd name="connsiteY6" fmla="*/ 1069179 h 1328736"/>
              <a:gd name="connsiteX7" fmla="*/ 1719263 w 2600326"/>
              <a:gd name="connsiteY7" fmla="*/ 1104898 h 1328736"/>
              <a:gd name="connsiteX8" fmla="*/ 1747837 w 2600326"/>
              <a:gd name="connsiteY8" fmla="*/ 1142998 h 1328736"/>
              <a:gd name="connsiteX9" fmla="*/ 1693069 w 2600326"/>
              <a:gd name="connsiteY9" fmla="*/ 1150143 h 1328736"/>
              <a:gd name="connsiteX10" fmla="*/ 1669257 w 2600326"/>
              <a:gd name="connsiteY10" fmla="*/ 1202529 h 1328736"/>
              <a:gd name="connsiteX11" fmla="*/ 1016794 w 2600326"/>
              <a:gd name="connsiteY11" fmla="*/ 1328736 h 1328736"/>
              <a:gd name="connsiteX12" fmla="*/ 57150 w 2600326"/>
              <a:gd name="connsiteY12" fmla="*/ 1135855 h 1328736"/>
              <a:gd name="connsiteX13" fmla="*/ 119063 w 2600326"/>
              <a:gd name="connsiteY13" fmla="*/ 1045368 h 1328736"/>
              <a:gd name="connsiteX14" fmla="*/ 116683 w 2600326"/>
              <a:gd name="connsiteY14" fmla="*/ 914400 h 1328736"/>
              <a:gd name="connsiteX15" fmla="*/ 0 w 2600326"/>
              <a:gd name="connsiteY15" fmla="*/ 738187 h 1328736"/>
              <a:gd name="connsiteX16" fmla="*/ 659607 w 2600326"/>
              <a:gd name="connsiteY16" fmla="*/ 778668 h 1328736"/>
              <a:gd name="connsiteX17" fmla="*/ 928688 w 2600326"/>
              <a:gd name="connsiteY17" fmla="*/ 769142 h 1328736"/>
              <a:gd name="connsiteX18" fmla="*/ 1197769 w 2600326"/>
              <a:gd name="connsiteY18" fmla="*/ 804862 h 1328736"/>
              <a:gd name="connsiteX19" fmla="*/ 2283619 w 2600326"/>
              <a:gd name="connsiteY19" fmla="*/ 466724 h 1328736"/>
              <a:gd name="connsiteX20" fmla="*/ 2507458 w 2600326"/>
              <a:gd name="connsiteY20" fmla="*/ 0 h 1328736"/>
              <a:gd name="connsiteX21" fmla="*/ 2600326 w 2600326"/>
              <a:gd name="connsiteY21" fmla="*/ 597692 h 1328736"/>
              <a:gd name="connsiteX22" fmla="*/ 2174083 w 2600326"/>
              <a:gd name="connsiteY22" fmla="*/ 992980 h 1328736"/>
              <a:gd name="connsiteX0" fmla="*/ 2174083 w 2600326"/>
              <a:gd name="connsiteY0" fmla="*/ 992980 h 1205914"/>
              <a:gd name="connsiteX1" fmla="*/ 2038350 w 2600326"/>
              <a:gd name="connsiteY1" fmla="*/ 1052511 h 1205914"/>
              <a:gd name="connsiteX2" fmla="*/ 1921669 w 2600326"/>
              <a:gd name="connsiteY2" fmla="*/ 1081086 h 1205914"/>
              <a:gd name="connsiteX3" fmla="*/ 1833563 w 2600326"/>
              <a:gd name="connsiteY3" fmla="*/ 1042986 h 1205914"/>
              <a:gd name="connsiteX4" fmla="*/ 1797844 w 2600326"/>
              <a:gd name="connsiteY4" fmla="*/ 1078704 h 1205914"/>
              <a:gd name="connsiteX5" fmla="*/ 1781177 w 2600326"/>
              <a:gd name="connsiteY5" fmla="*/ 1059654 h 1205914"/>
              <a:gd name="connsiteX6" fmla="*/ 1731169 w 2600326"/>
              <a:gd name="connsiteY6" fmla="*/ 1069179 h 1205914"/>
              <a:gd name="connsiteX7" fmla="*/ 1719263 w 2600326"/>
              <a:gd name="connsiteY7" fmla="*/ 1104898 h 1205914"/>
              <a:gd name="connsiteX8" fmla="*/ 1747837 w 2600326"/>
              <a:gd name="connsiteY8" fmla="*/ 1142998 h 1205914"/>
              <a:gd name="connsiteX9" fmla="*/ 1693069 w 2600326"/>
              <a:gd name="connsiteY9" fmla="*/ 1150143 h 1205914"/>
              <a:gd name="connsiteX10" fmla="*/ 1669257 w 2600326"/>
              <a:gd name="connsiteY10" fmla="*/ 1202529 h 1205914"/>
              <a:gd name="connsiteX11" fmla="*/ 1547404 w 2600326"/>
              <a:gd name="connsiteY11" fmla="*/ 898581 h 1205914"/>
              <a:gd name="connsiteX12" fmla="*/ 57150 w 2600326"/>
              <a:gd name="connsiteY12" fmla="*/ 1135855 h 1205914"/>
              <a:gd name="connsiteX13" fmla="*/ 119063 w 2600326"/>
              <a:gd name="connsiteY13" fmla="*/ 1045368 h 1205914"/>
              <a:gd name="connsiteX14" fmla="*/ 116683 w 2600326"/>
              <a:gd name="connsiteY14" fmla="*/ 914400 h 1205914"/>
              <a:gd name="connsiteX15" fmla="*/ 0 w 2600326"/>
              <a:gd name="connsiteY15" fmla="*/ 738187 h 1205914"/>
              <a:gd name="connsiteX16" fmla="*/ 659607 w 2600326"/>
              <a:gd name="connsiteY16" fmla="*/ 778668 h 1205914"/>
              <a:gd name="connsiteX17" fmla="*/ 928688 w 2600326"/>
              <a:gd name="connsiteY17" fmla="*/ 769142 h 1205914"/>
              <a:gd name="connsiteX18" fmla="*/ 1197769 w 2600326"/>
              <a:gd name="connsiteY18" fmla="*/ 804862 h 1205914"/>
              <a:gd name="connsiteX19" fmla="*/ 2283619 w 2600326"/>
              <a:gd name="connsiteY19" fmla="*/ 466724 h 1205914"/>
              <a:gd name="connsiteX20" fmla="*/ 2507458 w 2600326"/>
              <a:gd name="connsiteY20" fmla="*/ 0 h 1205914"/>
              <a:gd name="connsiteX21" fmla="*/ 2600326 w 2600326"/>
              <a:gd name="connsiteY21" fmla="*/ 597692 h 1205914"/>
              <a:gd name="connsiteX22" fmla="*/ 2174083 w 2600326"/>
              <a:gd name="connsiteY22" fmla="*/ 992980 h 1205914"/>
              <a:gd name="connsiteX0" fmla="*/ 2174083 w 2600326"/>
              <a:gd name="connsiteY0" fmla="*/ 992980 h 1236008"/>
              <a:gd name="connsiteX1" fmla="*/ 2038350 w 2600326"/>
              <a:gd name="connsiteY1" fmla="*/ 1052511 h 1236008"/>
              <a:gd name="connsiteX2" fmla="*/ 1921669 w 2600326"/>
              <a:gd name="connsiteY2" fmla="*/ 1081086 h 1236008"/>
              <a:gd name="connsiteX3" fmla="*/ 1833563 w 2600326"/>
              <a:gd name="connsiteY3" fmla="*/ 1042986 h 1236008"/>
              <a:gd name="connsiteX4" fmla="*/ 1797844 w 2600326"/>
              <a:gd name="connsiteY4" fmla="*/ 1078704 h 1236008"/>
              <a:gd name="connsiteX5" fmla="*/ 1781177 w 2600326"/>
              <a:gd name="connsiteY5" fmla="*/ 1059654 h 1236008"/>
              <a:gd name="connsiteX6" fmla="*/ 1731169 w 2600326"/>
              <a:gd name="connsiteY6" fmla="*/ 1069179 h 1236008"/>
              <a:gd name="connsiteX7" fmla="*/ 1719263 w 2600326"/>
              <a:gd name="connsiteY7" fmla="*/ 1104898 h 1236008"/>
              <a:gd name="connsiteX8" fmla="*/ 1747837 w 2600326"/>
              <a:gd name="connsiteY8" fmla="*/ 1142998 h 1236008"/>
              <a:gd name="connsiteX9" fmla="*/ 1693069 w 2600326"/>
              <a:gd name="connsiteY9" fmla="*/ 1150143 h 1236008"/>
              <a:gd name="connsiteX10" fmla="*/ 1669257 w 2600326"/>
              <a:gd name="connsiteY10" fmla="*/ 1202529 h 1236008"/>
              <a:gd name="connsiteX11" fmla="*/ 1452100 w 2600326"/>
              <a:gd name="connsiteY11" fmla="*/ 1236008 h 1236008"/>
              <a:gd name="connsiteX12" fmla="*/ 57150 w 2600326"/>
              <a:gd name="connsiteY12" fmla="*/ 1135855 h 1236008"/>
              <a:gd name="connsiteX13" fmla="*/ 119063 w 2600326"/>
              <a:gd name="connsiteY13" fmla="*/ 1045368 h 1236008"/>
              <a:gd name="connsiteX14" fmla="*/ 116683 w 2600326"/>
              <a:gd name="connsiteY14" fmla="*/ 914400 h 1236008"/>
              <a:gd name="connsiteX15" fmla="*/ 0 w 2600326"/>
              <a:gd name="connsiteY15" fmla="*/ 738187 h 1236008"/>
              <a:gd name="connsiteX16" fmla="*/ 659607 w 2600326"/>
              <a:gd name="connsiteY16" fmla="*/ 778668 h 1236008"/>
              <a:gd name="connsiteX17" fmla="*/ 928688 w 2600326"/>
              <a:gd name="connsiteY17" fmla="*/ 769142 h 1236008"/>
              <a:gd name="connsiteX18" fmla="*/ 1197769 w 2600326"/>
              <a:gd name="connsiteY18" fmla="*/ 804862 h 1236008"/>
              <a:gd name="connsiteX19" fmla="*/ 2283619 w 2600326"/>
              <a:gd name="connsiteY19" fmla="*/ 466724 h 1236008"/>
              <a:gd name="connsiteX20" fmla="*/ 2507458 w 2600326"/>
              <a:gd name="connsiteY20" fmla="*/ 0 h 1236008"/>
              <a:gd name="connsiteX21" fmla="*/ 2600326 w 2600326"/>
              <a:gd name="connsiteY21" fmla="*/ 597692 h 1236008"/>
              <a:gd name="connsiteX22" fmla="*/ 2174083 w 2600326"/>
              <a:gd name="connsiteY22" fmla="*/ 992980 h 1236008"/>
              <a:gd name="connsiteX0" fmla="*/ 2174083 w 2600326"/>
              <a:gd name="connsiteY0" fmla="*/ 992980 h 1236008"/>
              <a:gd name="connsiteX1" fmla="*/ 2038350 w 2600326"/>
              <a:gd name="connsiteY1" fmla="*/ 1052511 h 1236008"/>
              <a:gd name="connsiteX2" fmla="*/ 1921669 w 2600326"/>
              <a:gd name="connsiteY2" fmla="*/ 1081086 h 1236008"/>
              <a:gd name="connsiteX3" fmla="*/ 1833563 w 2600326"/>
              <a:gd name="connsiteY3" fmla="*/ 1042986 h 1236008"/>
              <a:gd name="connsiteX4" fmla="*/ 1797844 w 2600326"/>
              <a:gd name="connsiteY4" fmla="*/ 1078704 h 1236008"/>
              <a:gd name="connsiteX5" fmla="*/ 1781177 w 2600326"/>
              <a:gd name="connsiteY5" fmla="*/ 1059654 h 1236008"/>
              <a:gd name="connsiteX6" fmla="*/ 1731169 w 2600326"/>
              <a:gd name="connsiteY6" fmla="*/ 1069179 h 1236008"/>
              <a:gd name="connsiteX7" fmla="*/ 1719263 w 2600326"/>
              <a:gd name="connsiteY7" fmla="*/ 1104898 h 1236008"/>
              <a:gd name="connsiteX8" fmla="*/ 1747837 w 2600326"/>
              <a:gd name="connsiteY8" fmla="*/ 1142998 h 1236008"/>
              <a:gd name="connsiteX9" fmla="*/ 1693069 w 2600326"/>
              <a:gd name="connsiteY9" fmla="*/ 1150143 h 1236008"/>
              <a:gd name="connsiteX10" fmla="*/ 1669257 w 2600326"/>
              <a:gd name="connsiteY10" fmla="*/ 1202529 h 1236008"/>
              <a:gd name="connsiteX11" fmla="*/ 1452100 w 2600326"/>
              <a:gd name="connsiteY11" fmla="*/ 1236008 h 1236008"/>
              <a:gd name="connsiteX12" fmla="*/ 1270340 w 2600326"/>
              <a:gd name="connsiteY12" fmla="*/ 1019945 h 1236008"/>
              <a:gd name="connsiteX13" fmla="*/ 119063 w 2600326"/>
              <a:gd name="connsiteY13" fmla="*/ 1045368 h 1236008"/>
              <a:gd name="connsiteX14" fmla="*/ 116683 w 2600326"/>
              <a:gd name="connsiteY14" fmla="*/ 914400 h 1236008"/>
              <a:gd name="connsiteX15" fmla="*/ 0 w 2600326"/>
              <a:gd name="connsiteY15" fmla="*/ 738187 h 1236008"/>
              <a:gd name="connsiteX16" fmla="*/ 659607 w 2600326"/>
              <a:gd name="connsiteY16" fmla="*/ 778668 h 1236008"/>
              <a:gd name="connsiteX17" fmla="*/ 928688 w 2600326"/>
              <a:gd name="connsiteY17" fmla="*/ 769142 h 1236008"/>
              <a:gd name="connsiteX18" fmla="*/ 1197769 w 2600326"/>
              <a:gd name="connsiteY18" fmla="*/ 804862 h 1236008"/>
              <a:gd name="connsiteX19" fmla="*/ 2283619 w 2600326"/>
              <a:gd name="connsiteY19" fmla="*/ 466724 h 1236008"/>
              <a:gd name="connsiteX20" fmla="*/ 2507458 w 2600326"/>
              <a:gd name="connsiteY20" fmla="*/ 0 h 1236008"/>
              <a:gd name="connsiteX21" fmla="*/ 2600326 w 2600326"/>
              <a:gd name="connsiteY21" fmla="*/ 597692 h 1236008"/>
              <a:gd name="connsiteX22" fmla="*/ 2174083 w 2600326"/>
              <a:gd name="connsiteY22" fmla="*/ 992980 h 1236008"/>
              <a:gd name="connsiteX0" fmla="*/ 2174083 w 2600326"/>
              <a:gd name="connsiteY0" fmla="*/ 992980 h 1236008"/>
              <a:gd name="connsiteX1" fmla="*/ 2038350 w 2600326"/>
              <a:gd name="connsiteY1" fmla="*/ 1052511 h 1236008"/>
              <a:gd name="connsiteX2" fmla="*/ 1921669 w 2600326"/>
              <a:gd name="connsiteY2" fmla="*/ 1081086 h 1236008"/>
              <a:gd name="connsiteX3" fmla="*/ 1833563 w 2600326"/>
              <a:gd name="connsiteY3" fmla="*/ 1042986 h 1236008"/>
              <a:gd name="connsiteX4" fmla="*/ 1797844 w 2600326"/>
              <a:gd name="connsiteY4" fmla="*/ 1078704 h 1236008"/>
              <a:gd name="connsiteX5" fmla="*/ 1781177 w 2600326"/>
              <a:gd name="connsiteY5" fmla="*/ 1059654 h 1236008"/>
              <a:gd name="connsiteX6" fmla="*/ 1731169 w 2600326"/>
              <a:gd name="connsiteY6" fmla="*/ 1069179 h 1236008"/>
              <a:gd name="connsiteX7" fmla="*/ 1719263 w 2600326"/>
              <a:gd name="connsiteY7" fmla="*/ 1104898 h 1236008"/>
              <a:gd name="connsiteX8" fmla="*/ 1747837 w 2600326"/>
              <a:gd name="connsiteY8" fmla="*/ 1142998 h 1236008"/>
              <a:gd name="connsiteX9" fmla="*/ 1693069 w 2600326"/>
              <a:gd name="connsiteY9" fmla="*/ 1150143 h 1236008"/>
              <a:gd name="connsiteX10" fmla="*/ 1669257 w 2600326"/>
              <a:gd name="connsiteY10" fmla="*/ 1202529 h 1236008"/>
              <a:gd name="connsiteX11" fmla="*/ 1452100 w 2600326"/>
              <a:gd name="connsiteY11" fmla="*/ 1236008 h 1236008"/>
              <a:gd name="connsiteX12" fmla="*/ 1373371 w 2600326"/>
              <a:gd name="connsiteY12" fmla="*/ 978733 h 1236008"/>
              <a:gd name="connsiteX13" fmla="*/ 119063 w 2600326"/>
              <a:gd name="connsiteY13" fmla="*/ 1045368 h 1236008"/>
              <a:gd name="connsiteX14" fmla="*/ 116683 w 2600326"/>
              <a:gd name="connsiteY14" fmla="*/ 914400 h 1236008"/>
              <a:gd name="connsiteX15" fmla="*/ 0 w 2600326"/>
              <a:gd name="connsiteY15" fmla="*/ 738187 h 1236008"/>
              <a:gd name="connsiteX16" fmla="*/ 659607 w 2600326"/>
              <a:gd name="connsiteY16" fmla="*/ 778668 h 1236008"/>
              <a:gd name="connsiteX17" fmla="*/ 928688 w 2600326"/>
              <a:gd name="connsiteY17" fmla="*/ 769142 h 1236008"/>
              <a:gd name="connsiteX18" fmla="*/ 1197769 w 2600326"/>
              <a:gd name="connsiteY18" fmla="*/ 804862 h 1236008"/>
              <a:gd name="connsiteX19" fmla="*/ 2283619 w 2600326"/>
              <a:gd name="connsiteY19" fmla="*/ 466724 h 1236008"/>
              <a:gd name="connsiteX20" fmla="*/ 2507458 w 2600326"/>
              <a:gd name="connsiteY20" fmla="*/ 0 h 1236008"/>
              <a:gd name="connsiteX21" fmla="*/ 2600326 w 2600326"/>
              <a:gd name="connsiteY21" fmla="*/ 597692 h 1236008"/>
              <a:gd name="connsiteX22" fmla="*/ 2174083 w 2600326"/>
              <a:gd name="connsiteY22" fmla="*/ 992980 h 1236008"/>
              <a:gd name="connsiteX0" fmla="*/ 2174083 w 2600326"/>
              <a:gd name="connsiteY0" fmla="*/ 992980 h 1236008"/>
              <a:gd name="connsiteX1" fmla="*/ 2038350 w 2600326"/>
              <a:gd name="connsiteY1" fmla="*/ 1052511 h 1236008"/>
              <a:gd name="connsiteX2" fmla="*/ 1921669 w 2600326"/>
              <a:gd name="connsiteY2" fmla="*/ 1081086 h 1236008"/>
              <a:gd name="connsiteX3" fmla="*/ 1833563 w 2600326"/>
              <a:gd name="connsiteY3" fmla="*/ 1042986 h 1236008"/>
              <a:gd name="connsiteX4" fmla="*/ 1797844 w 2600326"/>
              <a:gd name="connsiteY4" fmla="*/ 1078704 h 1236008"/>
              <a:gd name="connsiteX5" fmla="*/ 1781177 w 2600326"/>
              <a:gd name="connsiteY5" fmla="*/ 1059654 h 1236008"/>
              <a:gd name="connsiteX6" fmla="*/ 1731169 w 2600326"/>
              <a:gd name="connsiteY6" fmla="*/ 1069179 h 1236008"/>
              <a:gd name="connsiteX7" fmla="*/ 1719263 w 2600326"/>
              <a:gd name="connsiteY7" fmla="*/ 1104898 h 1236008"/>
              <a:gd name="connsiteX8" fmla="*/ 1747837 w 2600326"/>
              <a:gd name="connsiteY8" fmla="*/ 1142998 h 1236008"/>
              <a:gd name="connsiteX9" fmla="*/ 1693069 w 2600326"/>
              <a:gd name="connsiteY9" fmla="*/ 1150143 h 1236008"/>
              <a:gd name="connsiteX10" fmla="*/ 1669257 w 2600326"/>
              <a:gd name="connsiteY10" fmla="*/ 1202529 h 1236008"/>
              <a:gd name="connsiteX11" fmla="*/ 1452100 w 2600326"/>
              <a:gd name="connsiteY11" fmla="*/ 1236008 h 1236008"/>
              <a:gd name="connsiteX12" fmla="*/ 1373371 w 2600326"/>
              <a:gd name="connsiteY12" fmla="*/ 978733 h 1236008"/>
              <a:gd name="connsiteX13" fmla="*/ 1200888 w 2600326"/>
              <a:gd name="connsiteY13" fmla="*/ 962944 h 1236008"/>
              <a:gd name="connsiteX14" fmla="*/ 116683 w 2600326"/>
              <a:gd name="connsiteY14" fmla="*/ 914400 h 1236008"/>
              <a:gd name="connsiteX15" fmla="*/ 0 w 2600326"/>
              <a:gd name="connsiteY15" fmla="*/ 738187 h 1236008"/>
              <a:gd name="connsiteX16" fmla="*/ 659607 w 2600326"/>
              <a:gd name="connsiteY16" fmla="*/ 778668 h 1236008"/>
              <a:gd name="connsiteX17" fmla="*/ 928688 w 2600326"/>
              <a:gd name="connsiteY17" fmla="*/ 769142 h 1236008"/>
              <a:gd name="connsiteX18" fmla="*/ 1197769 w 2600326"/>
              <a:gd name="connsiteY18" fmla="*/ 804862 h 1236008"/>
              <a:gd name="connsiteX19" fmla="*/ 2283619 w 2600326"/>
              <a:gd name="connsiteY19" fmla="*/ 466724 h 1236008"/>
              <a:gd name="connsiteX20" fmla="*/ 2507458 w 2600326"/>
              <a:gd name="connsiteY20" fmla="*/ 0 h 1236008"/>
              <a:gd name="connsiteX21" fmla="*/ 2600326 w 2600326"/>
              <a:gd name="connsiteY21" fmla="*/ 597692 h 1236008"/>
              <a:gd name="connsiteX22" fmla="*/ 2174083 w 2600326"/>
              <a:gd name="connsiteY22" fmla="*/ 992980 h 1236008"/>
              <a:gd name="connsiteX0" fmla="*/ 2174083 w 2600326"/>
              <a:gd name="connsiteY0" fmla="*/ 992980 h 1236008"/>
              <a:gd name="connsiteX1" fmla="*/ 2038350 w 2600326"/>
              <a:gd name="connsiteY1" fmla="*/ 1052511 h 1236008"/>
              <a:gd name="connsiteX2" fmla="*/ 1921669 w 2600326"/>
              <a:gd name="connsiteY2" fmla="*/ 1081086 h 1236008"/>
              <a:gd name="connsiteX3" fmla="*/ 1833563 w 2600326"/>
              <a:gd name="connsiteY3" fmla="*/ 1042986 h 1236008"/>
              <a:gd name="connsiteX4" fmla="*/ 1797844 w 2600326"/>
              <a:gd name="connsiteY4" fmla="*/ 1078704 h 1236008"/>
              <a:gd name="connsiteX5" fmla="*/ 1781177 w 2600326"/>
              <a:gd name="connsiteY5" fmla="*/ 1059654 h 1236008"/>
              <a:gd name="connsiteX6" fmla="*/ 1731169 w 2600326"/>
              <a:gd name="connsiteY6" fmla="*/ 1069179 h 1236008"/>
              <a:gd name="connsiteX7" fmla="*/ 1719263 w 2600326"/>
              <a:gd name="connsiteY7" fmla="*/ 1104898 h 1236008"/>
              <a:gd name="connsiteX8" fmla="*/ 1747837 w 2600326"/>
              <a:gd name="connsiteY8" fmla="*/ 1142998 h 1236008"/>
              <a:gd name="connsiteX9" fmla="*/ 1693069 w 2600326"/>
              <a:gd name="connsiteY9" fmla="*/ 1150143 h 1236008"/>
              <a:gd name="connsiteX10" fmla="*/ 1669257 w 2600326"/>
              <a:gd name="connsiteY10" fmla="*/ 1202529 h 1236008"/>
              <a:gd name="connsiteX11" fmla="*/ 1452100 w 2600326"/>
              <a:gd name="connsiteY11" fmla="*/ 1236008 h 1236008"/>
              <a:gd name="connsiteX12" fmla="*/ 1373371 w 2600326"/>
              <a:gd name="connsiteY12" fmla="*/ 978733 h 1236008"/>
              <a:gd name="connsiteX13" fmla="*/ 1200888 w 2600326"/>
              <a:gd name="connsiteY13" fmla="*/ 962944 h 1236008"/>
              <a:gd name="connsiteX14" fmla="*/ 1136690 w 2600326"/>
              <a:gd name="connsiteY14" fmla="*/ 935006 h 1236008"/>
              <a:gd name="connsiteX15" fmla="*/ 0 w 2600326"/>
              <a:gd name="connsiteY15" fmla="*/ 738187 h 1236008"/>
              <a:gd name="connsiteX16" fmla="*/ 659607 w 2600326"/>
              <a:gd name="connsiteY16" fmla="*/ 778668 h 1236008"/>
              <a:gd name="connsiteX17" fmla="*/ 928688 w 2600326"/>
              <a:gd name="connsiteY17" fmla="*/ 769142 h 1236008"/>
              <a:gd name="connsiteX18" fmla="*/ 1197769 w 2600326"/>
              <a:gd name="connsiteY18" fmla="*/ 804862 h 1236008"/>
              <a:gd name="connsiteX19" fmla="*/ 2283619 w 2600326"/>
              <a:gd name="connsiteY19" fmla="*/ 466724 h 1236008"/>
              <a:gd name="connsiteX20" fmla="*/ 2507458 w 2600326"/>
              <a:gd name="connsiteY20" fmla="*/ 0 h 1236008"/>
              <a:gd name="connsiteX21" fmla="*/ 2600326 w 2600326"/>
              <a:gd name="connsiteY21" fmla="*/ 597692 h 1236008"/>
              <a:gd name="connsiteX22" fmla="*/ 2174083 w 2600326"/>
              <a:gd name="connsiteY22" fmla="*/ 992980 h 1236008"/>
              <a:gd name="connsiteX0" fmla="*/ 1549793 w 1976036"/>
              <a:gd name="connsiteY0" fmla="*/ 992980 h 1236008"/>
              <a:gd name="connsiteX1" fmla="*/ 1414060 w 1976036"/>
              <a:gd name="connsiteY1" fmla="*/ 1052511 h 1236008"/>
              <a:gd name="connsiteX2" fmla="*/ 1297379 w 1976036"/>
              <a:gd name="connsiteY2" fmla="*/ 1081086 h 1236008"/>
              <a:gd name="connsiteX3" fmla="*/ 1209273 w 1976036"/>
              <a:gd name="connsiteY3" fmla="*/ 1042986 h 1236008"/>
              <a:gd name="connsiteX4" fmla="*/ 1173554 w 1976036"/>
              <a:gd name="connsiteY4" fmla="*/ 1078704 h 1236008"/>
              <a:gd name="connsiteX5" fmla="*/ 1156887 w 1976036"/>
              <a:gd name="connsiteY5" fmla="*/ 1059654 h 1236008"/>
              <a:gd name="connsiteX6" fmla="*/ 1106879 w 1976036"/>
              <a:gd name="connsiteY6" fmla="*/ 1069179 h 1236008"/>
              <a:gd name="connsiteX7" fmla="*/ 1094973 w 1976036"/>
              <a:gd name="connsiteY7" fmla="*/ 1104898 h 1236008"/>
              <a:gd name="connsiteX8" fmla="*/ 1123547 w 1976036"/>
              <a:gd name="connsiteY8" fmla="*/ 1142998 h 1236008"/>
              <a:gd name="connsiteX9" fmla="*/ 1068779 w 1976036"/>
              <a:gd name="connsiteY9" fmla="*/ 1150143 h 1236008"/>
              <a:gd name="connsiteX10" fmla="*/ 1044967 w 1976036"/>
              <a:gd name="connsiteY10" fmla="*/ 1202529 h 1236008"/>
              <a:gd name="connsiteX11" fmla="*/ 827810 w 1976036"/>
              <a:gd name="connsiteY11" fmla="*/ 1236008 h 1236008"/>
              <a:gd name="connsiteX12" fmla="*/ 749081 w 1976036"/>
              <a:gd name="connsiteY12" fmla="*/ 978733 h 1236008"/>
              <a:gd name="connsiteX13" fmla="*/ 576598 w 1976036"/>
              <a:gd name="connsiteY13" fmla="*/ 962944 h 1236008"/>
              <a:gd name="connsiteX14" fmla="*/ 512400 w 1976036"/>
              <a:gd name="connsiteY14" fmla="*/ 935006 h 1236008"/>
              <a:gd name="connsiteX15" fmla="*/ 421474 w 1976036"/>
              <a:gd name="connsiteY15" fmla="*/ 861824 h 1236008"/>
              <a:gd name="connsiteX16" fmla="*/ 35317 w 1976036"/>
              <a:gd name="connsiteY16" fmla="*/ 778668 h 1236008"/>
              <a:gd name="connsiteX17" fmla="*/ 304398 w 1976036"/>
              <a:gd name="connsiteY17" fmla="*/ 769142 h 1236008"/>
              <a:gd name="connsiteX18" fmla="*/ 573479 w 1976036"/>
              <a:gd name="connsiteY18" fmla="*/ 804862 h 1236008"/>
              <a:gd name="connsiteX19" fmla="*/ 1659329 w 1976036"/>
              <a:gd name="connsiteY19" fmla="*/ 466724 h 1236008"/>
              <a:gd name="connsiteX20" fmla="*/ 1883168 w 1976036"/>
              <a:gd name="connsiteY20" fmla="*/ 0 h 1236008"/>
              <a:gd name="connsiteX21" fmla="*/ 1976036 w 1976036"/>
              <a:gd name="connsiteY21" fmla="*/ 597692 h 1236008"/>
              <a:gd name="connsiteX22" fmla="*/ 1549793 w 1976036"/>
              <a:gd name="connsiteY22" fmla="*/ 992980 h 1236008"/>
              <a:gd name="connsiteX0" fmla="*/ 1548842 w 1975085"/>
              <a:gd name="connsiteY0" fmla="*/ 992980 h 1236008"/>
              <a:gd name="connsiteX1" fmla="*/ 1413109 w 1975085"/>
              <a:gd name="connsiteY1" fmla="*/ 1052511 h 1236008"/>
              <a:gd name="connsiteX2" fmla="*/ 1296428 w 1975085"/>
              <a:gd name="connsiteY2" fmla="*/ 1081086 h 1236008"/>
              <a:gd name="connsiteX3" fmla="*/ 1208322 w 1975085"/>
              <a:gd name="connsiteY3" fmla="*/ 1042986 h 1236008"/>
              <a:gd name="connsiteX4" fmla="*/ 1172603 w 1975085"/>
              <a:gd name="connsiteY4" fmla="*/ 1078704 h 1236008"/>
              <a:gd name="connsiteX5" fmla="*/ 1155936 w 1975085"/>
              <a:gd name="connsiteY5" fmla="*/ 1059654 h 1236008"/>
              <a:gd name="connsiteX6" fmla="*/ 1105928 w 1975085"/>
              <a:gd name="connsiteY6" fmla="*/ 1069179 h 1236008"/>
              <a:gd name="connsiteX7" fmla="*/ 1094022 w 1975085"/>
              <a:gd name="connsiteY7" fmla="*/ 1104898 h 1236008"/>
              <a:gd name="connsiteX8" fmla="*/ 1122596 w 1975085"/>
              <a:gd name="connsiteY8" fmla="*/ 1142998 h 1236008"/>
              <a:gd name="connsiteX9" fmla="*/ 1067828 w 1975085"/>
              <a:gd name="connsiteY9" fmla="*/ 1150143 h 1236008"/>
              <a:gd name="connsiteX10" fmla="*/ 1044016 w 1975085"/>
              <a:gd name="connsiteY10" fmla="*/ 1202529 h 1236008"/>
              <a:gd name="connsiteX11" fmla="*/ 826859 w 1975085"/>
              <a:gd name="connsiteY11" fmla="*/ 1236008 h 1236008"/>
              <a:gd name="connsiteX12" fmla="*/ 748130 w 1975085"/>
              <a:gd name="connsiteY12" fmla="*/ 978733 h 1236008"/>
              <a:gd name="connsiteX13" fmla="*/ 575647 w 1975085"/>
              <a:gd name="connsiteY13" fmla="*/ 962944 h 1236008"/>
              <a:gd name="connsiteX14" fmla="*/ 511449 w 1975085"/>
              <a:gd name="connsiteY14" fmla="*/ 935006 h 1236008"/>
              <a:gd name="connsiteX15" fmla="*/ 446281 w 1975085"/>
              <a:gd name="connsiteY15" fmla="*/ 923642 h 1236008"/>
              <a:gd name="connsiteX16" fmla="*/ 34366 w 1975085"/>
              <a:gd name="connsiteY16" fmla="*/ 778668 h 1236008"/>
              <a:gd name="connsiteX17" fmla="*/ 303447 w 1975085"/>
              <a:gd name="connsiteY17" fmla="*/ 769142 h 1236008"/>
              <a:gd name="connsiteX18" fmla="*/ 572528 w 1975085"/>
              <a:gd name="connsiteY18" fmla="*/ 804862 h 1236008"/>
              <a:gd name="connsiteX19" fmla="*/ 1658378 w 1975085"/>
              <a:gd name="connsiteY19" fmla="*/ 466724 h 1236008"/>
              <a:gd name="connsiteX20" fmla="*/ 1882217 w 1975085"/>
              <a:gd name="connsiteY20" fmla="*/ 0 h 1236008"/>
              <a:gd name="connsiteX21" fmla="*/ 1975085 w 1975085"/>
              <a:gd name="connsiteY21" fmla="*/ 597692 h 1236008"/>
              <a:gd name="connsiteX22" fmla="*/ 1548842 w 1975085"/>
              <a:gd name="connsiteY22" fmla="*/ 992980 h 1236008"/>
              <a:gd name="connsiteX0" fmla="*/ 1548842 w 1975085"/>
              <a:gd name="connsiteY0" fmla="*/ 992980 h 1206230"/>
              <a:gd name="connsiteX1" fmla="*/ 1413109 w 1975085"/>
              <a:gd name="connsiteY1" fmla="*/ 1052511 h 1206230"/>
              <a:gd name="connsiteX2" fmla="*/ 1296428 w 1975085"/>
              <a:gd name="connsiteY2" fmla="*/ 1081086 h 1206230"/>
              <a:gd name="connsiteX3" fmla="*/ 1208322 w 1975085"/>
              <a:gd name="connsiteY3" fmla="*/ 1042986 h 1206230"/>
              <a:gd name="connsiteX4" fmla="*/ 1172603 w 1975085"/>
              <a:gd name="connsiteY4" fmla="*/ 1078704 h 1206230"/>
              <a:gd name="connsiteX5" fmla="*/ 1155936 w 1975085"/>
              <a:gd name="connsiteY5" fmla="*/ 1059654 h 1206230"/>
              <a:gd name="connsiteX6" fmla="*/ 1105928 w 1975085"/>
              <a:gd name="connsiteY6" fmla="*/ 1069179 h 1206230"/>
              <a:gd name="connsiteX7" fmla="*/ 1094022 w 1975085"/>
              <a:gd name="connsiteY7" fmla="*/ 1104898 h 1206230"/>
              <a:gd name="connsiteX8" fmla="*/ 1122596 w 1975085"/>
              <a:gd name="connsiteY8" fmla="*/ 1142998 h 1206230"/>
              <a:gd name="connsiteX9" fmla="*/ 1067828 w 1975085"/>
              <a:gd name="connsiteY9" fmla="*/ 1150143 h 1206230"/>
              <a:gd name="connsiteX10" fmla="*/ 1044016 w 1975085"/>
              <a:gd name="connsiteY10" fmla="*/ 1202529 h 1206230"/>
              <a:gd name="connsiteX11" fmla="*/ 1040649 w 1975085"/>
              <a:gd name="connsiteY11" fmla="*/ 932067 h 1206230"/>
              <a:gd name="connsiteX12" fmla="*/ 748130 w 1975085"/>
              <a:gd name="connsiteY12" fmla="*/ 978733 h 1206230"/>
              <a:gd name="connsiteX13" fmla="*/ 575647 w 1975085"/>
              <a:gd name="connsiteY13" fmla="*/ 962944 h 1206230"/>
              <a:gd name="connsiteX14" fmla="*/ 511449 w 1975085"/>
              <a:gd name="connsiteY14" fmla="*/ 935006 h 1206230"/>
              <a:gd name="connsiteX15" fmla="*/ 446281 w 1975085"/>
              <a:gd name="connsiteY15" fmla="*/ 923642 h 1206230"/>
              <a:gd name="connsiteX16" fmla="*/ 34366 w 1975085"/>
              <a:gd name="connsiteY16" fmla="*/ 778668 h 1206230"/>
              <a:gd name="connsiteX17" fmla="*/ 303447 w 1975085"/>
              <a:gd name="connsiteY17" fmla="*/ 769142 h 1206230"/>
              <a:gd name="connsiteX18" fmla="*/ 572528 w 1975085"/>
              <a:gd name="connsiteY18" fmla="*/ 804862 h 1206230"/>
              <a:gd name="connsiteX19" fmla="*/ 1658378 w 1975085"/>
              <a:gd name="connsiteY19" fmla="*/ 466724 h 1206230"/>
              <a:gd name="connsiteX20" fmla="*/ 1882217 w 1975085"/>
              <a:gd name="connsiteY20" fmla="*/ 0 h 1206230"/>
              <a:gd name="connsiteX21" fmla="*/ 1975085 w 1975085"/>
              <a:gd name="connsiteY21" fmla="*/ 597692 h 1206230"/>
              <a:gd name="connsiteX22" fmla="*/ 1548842 w 1975085"/>
              <a:gd name="connsiteY22" fmla="*/ 992980 h 1206230"/>
              <a:gd name="connsiteX0" fmla="*/ 1548842 w 1975085"/>
              <a:gd name="connsiteY0" fmla="*/ 992980 h 1261766"/>
              <a:gd name="connsiteX1" fmla="*/ 1413109 w 1975085"/>
              <a:gd name="connsiteY1" fmla="*/ 1052511 h 1261766"/>
              <a:gd name="connsiteX2" fmla="*/ 1296428 w 1975085"/>
              <a:gd name="connsiteY2" fmla="*/ 1081086 h 1261766"/>
              <a:gd name="connsiteX3" fmla="*/ 1208322 w 1975085"/>
              <a:gd name="connsiteY3" fmla="*/ 1042986 h 1261766"/>
              <a:gd name="connsiteX4" fmla="*/ 1172603 w 1975085"/>
              <a:gd name="connsiteY4" fmla="*/ 1078704 h 1261766"/>
              <a:gd name="connsiteX5" fmla="*/ 1155936 w 1975085"/>
              <a:gd name="connsiteY5" fmla="*/ 1059654 h 1261766"/>
              <a:gd name="connsiteX6" fmla="*/ 1105928 w 1975085"/>
              <a:gd name="connsiteY6" fmla="*/ 1069179 h 1261766"/>
              <a:gd name="connsiteX7" fmla="*/ 1094022 w 1975085"/>
              <a:gd name="connsiteY7" fmla="*/ 1104898 h 1261766"/>
              <a:gd name="connsiteX8" fmla="*/ 1122596 w 1975085"/>
              <a:gd name="connsiteY8" fmla="*/ 1142998 h 1261766"/>
              <a:gd name="connsiteX9" fmla="*/ 1067828 w 1975085"/>
              <a:gd name="connsiteY9" fmla="*/ 1150143 h 1261766"/>
              <a:gd name="connsiteX10" fmla="*/ 1044016 w 1975085"/>
              <a:gd name="connsiteY10" fmla="*/ 1202529 h 1261766"/>
              <a:gd name="connsiteX11" fmla="*/ 757313 w 1975085"/>
              <a:gd name="connsiteY11" fmla="*/ 1261766 h 1261766"/>
              <a:gd name="connsiteX12" fmla="*/ 748130 w 1975085"/>
              <a:gd name="connsiteY12" fmla="*/ 978733 h 1261766"/>
              <a:gd name="connsiteX13" fmla="*/ 575647 w 1975085"/>
              <a:gd name="connsiteY13" fmla="*/ 962944 h 1261766"/>
              <a:gd name="connsiteX14" fmla="*/ 511449 w 1975085"/>
              <a:gd name="connsiteY14" fmla="*/ 935006 h 1261766"/>
              <a:gd name="connsiteX15" fmla="*/ 446281 w 1975085"/>
              <a:gd name="connsiteY15" fmla="*/ 923642 h 1261766"/>
              <a:gd name="connsiteX16" fmla="*/ 34366 w 1975085"/>
              <a:gd name="connsiteY16" fmla="*/ 778668 h 1261766"/>
              <a:gd name="connsiteX17" fmla="*/ 303447 w 1975085"/>
              <a:gd name="connsiteY17" fmla="*/ 769142 h 1261766"/>
              <a:gd name="connsiteX18" fmla="*/ 572528 w 1975085"/>
              <a:gd name="connsiteY18" fmla="*/ 804862 h 1261766"/>
              <a:gd name="connsiteX19" fmla="*/ 1658378 w 1975085"/>
              <a:gd name="connsiteY19" fmla="*/ 466724 h 1261766"/>
              <a:gd name="connsiteX20" fmla="*/ 1882217 w 1975085"/>
              <a:gd name="connsiteY20" fmla="*/ 0 h 1261766"/>
              <a:gd name="connsiteX21" fmla="*/ 1975085 w 1975085"/>
              <a:gd name="connsiteY21" fmla="*/ 597692 h 1261766"/>
              <a:gd name="connsiteX22" fmla="*/ 1548842 w 1975085"/>
              <a:gd name="connsiteY22" fmla="*/ 992980 h 1261766"/>
              <a:gd name="connsiteX0" fmla="*/ 1548842 w 1975085"/>
              <a:gd name="connsiteY0" fmla="*/ 992980 h 1261766"/>
              <a:gd name="connsiteX1" fmla="*/ 1413109 w 1975085"/>
              <a:gd name="connsiteY1" fmla="*/ 1052511 h 1261766"/>
              <a:gd name="connsiteX2" fmla="*/ 1296428 w 1975085"/>
              <a:gd name="connsiteY2" fmla="*/ 1081086 h 1261766"/>
              <a:gd name="connsiteX3" fmla="*/ 1208322 w 1975085"/>
              <a:gd name="connsiteY3" fmla="*/ 1042986 h 1261766"/>
              <a:gd name="connsiteX4" fmla="*/ 1172603 w 1975085"/>
              <a:gd name="connsiteY4" fmla="*/ 1078704 h 1261766"/>
              <a:gd name="connsiteX5" fmla="*/ 1155936 w 1975085"/>
              <a:gd name="connsiteY5" fmla="*/ 1059654 h 1261766"/>
              <a:gd name="connsiteX6" fmla="*/ 1105928 w 1975085"/>
              <a:gd name="connsiteY6" fmla="*/ 1069179 h 1261766"/>
              <a:gd name="connsiteX7" fmla="*/ 1094022 w 1975085"/>
              <a:gd name="connsiteY7" fmla="*/ 1104898 h 1261766"/>
              <a:gd name="connsiteX8" fmla="*/ 1122596 w 1975085"/>
              <a:gd name="connsiteY8" fmla="*/ 1142998 h 1261766"/>
              <a:gd name="connsiteX9" fmla="*/ 1067828 w 1975085"/>
              <a:gd name="connsiteY9" fmla="*/ 1150143 h 1261766"/>
              <a:gd name="connsiteX10" fmla="*/ 1044016 w 1975085"/>
              <a:gd name="connsiteY10" fmla="*/ 1202529 h 1261766"/>
              <a:gd name="connsiteX11" fmla="*/ 757313 w 1975085"/>
              <a:gd name="connsiteY11" fmla="*/ 1261766 h 1261766"/>
              <a:gd name="connsiteX12" fmla="*/ 748130 w 1975085"/>
              <a:gd name="connsiteY12" fmla="*/ 978733 h 1261766"/>
              <a:gd name="connsiteX13" fmla="*/ 575647 w 1975085"/>
              <a:gd name="connsiteY13" fmla="*/ 962944 h 1261766"/>
              <a:gd name="connsiteX14" fmla="*/ 511449 w 1975085"/>
              <a:gd name="connsiteY14" fmla="*/ 935006 h 1261766"/>
              <a:gd name="connsiteX15" fmla="*/ 446281 w 1975085"/>
              <a:gd name="connsiteY15" fmla="*/ 923642 h 1261766"/>
              <a:gd name="connsiteX16" fmla="*/ 34366 w 1975085"/>
              <a:gd name="connsiteY16" fmla="*/ 778668 h 1261766"/>
              <a:gd name="connsiteX17" fmla="*/ 303447 w 1975085"/>
              <a:gd name="connsiteY17" fmla="*/ 769142 h 1261766"/>
              <a:gd name="connsiteX18" fmla="*/ 572528 w 1975085"/>
              <a:gd name="connsiteY18" fmla="*/ 804862 h 1261766"/>
              <a:gd name="connsiteX19" fmla="*/ 1658378 w 1975085"/>
              <a:gd name="connsiteY19" fmla="*/ 466724 h 1261766"/>
              <a:gd name="connsiteX20" fmla="*/ 1882217 w 1975085"/>
              <a:gd name="connsiteY20" fmla="*/ 0 h 1261766"/>
              <a:gd name="connsiteX21" fmla="*/ 1975085 w 1975085"/>
              <a:gd name="connsiteY21" fmla="*/ 597692 h 1261766"/>
              <a:gd name="connsiteX22" fmla="*/ 1548842 w 1975085"/>
              <a:gd name="connsiteY22" fmla="*/ 992980 h 1261766"/>
              <a:gd name="connsiteX0" fmla="*/ 1548842 w 1975085"/>
              <a:gd name="connsiteY0" fmla="*/ 992980 h 1261766"/>
              <a:gd name="connsiteX1" fmla="*/ 1413109 w 1975085"/>
              <a:gd name="connsiteY1" fmla="*/ 1052511 h 1261766"/>
              <a:gd name="connsiteX2" fmla="*/ 1296428 w 1975085"/>
              <a:gd name="connsiteY2" fmla="*/ 1081086 h 1261766"/>
              <a:gd name="connsiteX3" fmla="*/ 1208322 w 1975085"/>
              <a:gd name="connsiteY3" fmla="*/ 1042986 h 1261766"/>
              <a:gd name="connsiteX4" fmla="*/ 1172603 w 1975085"/>
              <a:gd name="connsiteY4" fmla="*/ 1078704 h 1261766"/>
              <a:gd name="connsiteX5" fmla="*/ 1155936 w 1975085"/>
              <a:gd name="connsiteY5" fmla="*/ 1059654 h 1261766"/>
              <a:gd name="connsiteX6" fmla="*/ 1105928 w 1975085"/>
              <a:gd name="connsiteY6" fmla="*/ 1069179 h 1261766"/>
              <a:gd name="connsiteX7" fmla="*/ 1094022 w 1975085"/>
              <a:gd name="connsiteY7" fmla="*/ 1104898 h 1261766"/>
              <a:gd name="connsiteX8" fmla="*/ 1122596 w 1975085"/>
              <a:gd name="connsiteY8" fmla="*/ 1142998 h 1261766"/>
              <a:gd name="connsiteX9" fmla="*/ 1067828 w 1975085"/>
              <a:gd name="connsiteY9" fmla="*/ 1150143 h 1261766"/>
              <a:gd name="connsiteX10" fmla="*/ 1044016 w 1975085"/>
              <a:gd name="connsiteY10" fmla="*/ 1202529 h 1261766"/>
              <a:gd name="connsiteX11" fmla="*/ 757313 w 1975085"/>
              <a:gd name="connsiteY11" fmla="*/ 1261766 h 1261766"/>
              <a:gd name="connsiteX12" fmla="*/ 748130 w 1975085"/>
              <a:gd name="connsiteY12" fmla="*/ 978733 h 1261766"/>
              <a:gd name="connsiteX13" fmla="*/ 575647 w 1975085"/>
              <a:gd name="connsiteY13" fmla="*/ 962944 h 1261766"/>
              <a:gd name="connsiteX14" fmla="*/ 511449 w 1975085"/>
              <a:gd name="connsiteY14" fmla="*/ 935006 h 1261766"/>
              <a:gd name="connsiteX15" fmla="*/ 446281 w 1975085"/>
              <a:gd name="connsiteY15" fmla="*/ 923642 h 1261766"/>
              <a:gd name="connsiteX16" fmla="*/ 34366 w 1975085"/>
              <a:gd name="connsiteY16" fmla="*/ 778668 h 1261766"/>
              <a:gd name="connsiteX17" fmla="*/ 303447 w 1975085"/>
              <a:gd name="connsiteY17" fmla="*/ 769142 h 1261766"/>
              <a:gd name="connsiteX18" fmla="*/ 572528 w 1975085"/>
              <a:gd name="connsiteY18" fmla="*/ 804862 h 1261766"/>
              <a:gd name="connsiteX19" fmla="*/ 1658378 w 1975085"/>
              <a:gd name="connsiteY19" fmla="*/ 466724 h 1261766"/>
              <a:gd name="connsiteX20" fmla="*/ 1882217 w 1975085"/>
              <a:gd name="connsiteY20" fmla="*/ 0 h 1261766"/>
              <a:gd name="connsiteX21" fmla="*/ 1975085 w 1975085"/>
              <a:gd name="connsiteY21" fmla="*/ 597692 h 1261766"/>
              <a:gd name="connsiteX22" fmla="*/ 1548842 w 1975085"/>
              <a:gd name="connsiteY22" fmla="*/ 992980 h 1261766"/>
              <a:gd name="connsiteX0" fmla="*/ 1548842 w 1975085"/>
              <a:gd name="connsiteY0" fmla="*/ 992980 h 1300704"/>
              <a:gd name="connsiteX1" fmla="*/ 1413109 w 1975085"/>
              <a:gd name="connsiteY1" fmla="*/ 1052511 h 1300704"/>
              <a:gd name="connsiteX2" fmla="*/ 1296428 w 1975085"/>
              <a:gd name="connsiteY2" fmla="*/ 1081086 h 1300704"/>
              <a:gd name="connsiteX3" fmla="*/ 1208322 w 1975085"/>
              <a:gd name="connsiteY3" fmla="*/ 1042986 h 1300704"/>
              <a:gd name="connsiteX4" fmla="*/ 1172603 w 1975085"/>
              <a:gd name="connsiteY4" fmla="*/ 1078704 h 1300704"/>
              <a:gd name="connsiteX5" fmla="*/ 1155936 w 1975085"/>
              <a:gd name="connsiteY5" fmla="*/ 1059654 h 1300704"/>
              <a:gd name="connsiteX6" fmla="*/ 1105928 w 1975085"/>
              <a:gd name="connsiteY6" fmla="*/ 1069179 h 1300704"/>
              <a:gd name="connsiteX7" fmla="*/ 1094022 w 1975085"/>
              <a:gd name="connsiteY7" fmla="*/ 1104898 h 1300704"/>
              <a:gd name="connsiteX8" fmla="*/ 1122596 w 1975085"/>
              <a:gd name="connsiteY8" fmla="*/ 1142998 h 1300704"/>
              <a:gd name="connsiteX9" fmla="*/ 1067828 w 1975085"/>
              <a:gd name="connsiteY9" fmla="*/ 1150143 h 1300704"/>
              <a:gd name="connsiteX10" fmla="*/ 1044016 w 1975085"/>
              <a:gd name="connsiteY10" fmla="*/ 1202529 h 1300704"/>
              <a:gd name="connsiteX11" fmla="*/ 757313 w 1975085"/>
              <a:gd name="connsiteY11" fmla="*/ 1261766 h 1300704"/>
              <a:gd name="connsiteX12" fmla="*/ 531765 w 1975085"/>
              <a:gd name="connsiteY12" fmla="*/ 1300704 h 1300704"/>
              <a:gd name="connsiteX13" fmla="*/ 575647 w 1975085"/>
              <a:gd name="connsiteY13" fmla="*/ 962944 h 1300704"/>
              <a:gd name="connsiteX14" fmla="*/ 511449 w 1975085"/>
              <a:gd name="connsiteY14" fmla="*/ 935006 h 1300704"/>
              <a:gd name="connsiteX15" fmla="*/ 446281 w 1975085"/>
              <a:gd name="connsiteY15" fmla="*/ 923642 h 1300704"/>
              <a:gd name="connsiteX16" fmla="*/ 34366 w 1975085"/>
              <a:gd name="connsiteY16" fmla="*/ 778668 h 1300704"/>
              <a:gd name="connsiteX17" fmla="*/ 303447 w 1975085"/>
              <a:gd name="connsiteY17" fmla="*/ 769142 h 1300704"/>
              <a:gd name="connsiteX18" fmla="*/ 572528 w 1975085"/>
              <a:gd name="connsiteY18" fmla="*/ 804862 h 1300704"/>
              <a:gd name="connsiteX19" fmla="*/ 1658378 w 1975085"/>
              <a:gd name="connsiteY19" fmla="*/ 466724 h 1300704"/>
              <a:gd name="connsiteX20" fmla="*/ 1882217 w 1975085"/>
              <a:gd name="connsiteY20" fmla="*/ 0 h 1300704"/>
              <a:gd name="connsiteX21" fmla="*/ 1975085 w 1975085"/>
              <a:gd name="connsiteY21" fmla="*/ 597692 h 1300704"/>
              <a:gd name="connsiteX22" fmla="*/ 1548842 w 1975085"/>
              <a:gd name="connsiteY22" fmla="*/ 992980 h 1300704"/>
              <a:gd name="connsiteX0" fmla="*/ 1548842 w 1975085"/>
              <a:gd name="connsiteY0" fmla="*/ 992980 h 1261766"/>
              <a:gd name="connsiteX1" fmla="*/ 1413109 w 1975085"/>
              <a:gd name="connsiteY1" fmla="*/ 1052511 h 1261766"/>
              <a:gd name="connsiteX2" fmla="*/ 1296428 w 1975085"/>
              <a:gd name="connsiteY2" fmla="*/ 1081086 h 1261766"/>
              <a:gd name="connsiteX3" fmla="*/ 1208322 w 1975085"/>
              <a:gd name="connsiteY3" fmla="*/ 1042986 h 1261766"/>
              <a:gd name="connsiteX4" fmla="*/ 1172603 w 1975085"/>
              <a:gd name="connsiteY4" fmla="*/ 1078704 h 1261766"/>
              <a:gd name="connsiteX5" fmla="*/ 1155936 w 1975085"/>
              <a:gd name="connsiteY5" fmla="*/ 1059654 h 1261766"/>
              <a:gd name="connsiteX6" fmla="*/ 1105928 w 1975085"/>
              <a:gd name="connsiteY6" fmla="*/ 1069179 h 1261766"/>
              <a:gd name="connsiteX7" fmla="*/ 1094022 w 1975085"/>
              <a:gd name="connsiteY7" fmla="*/ 1104898 h 1261766"/>
              <a:gd name="connsiteX8" fmla="*/ 1122596 w 1975085"/>
              <a:gd name="connsiteY8" fmla="*/ 1142998 h 1261766"/>
              <a:gd name="connsiteX9" fmla="*/ 1067828 w 1975085"/>
              <a:gd name="connsiteY9" fmla="*/ 1150143 h 1261766"/>
              <a:gd name="connsiteX10" fmla="*/ 1044016 w 1975085"/>
              <a:gd name="connsiteY10" fmla="*/ 1202529 h 1261766"/>
              <a:gd name="connsiteX11" fmla="*/ 757313 w 1975085"/>
              <a:gd name="connsiteY11" fmla="*/ 1261766 h 1261766"/>
              <a:gd name="connsiteX12" fmla="*/ 742979 w 1975085"/>
              <a:gd name="connsiteY12" fmla="*/ 1102370 h 1261766"/>
              <a:gd name="connsiteX13" fmla="*/ 575647 w 1975085"/>
              <a:gd name="connsiteY13" fmla="*/ 962944 h 1261766"/>
              <a:gd name="connsiteX14" fmla="*/ 511449 w 1975085"/>
              <a:gd name="connsiteY14" fmla="*/ 935006 h 1261766"/>
              <a:gd name="connsiteX15" fmla="*/ 446281 w 1975085"/>
              <a:gd name="connsiteY15" fmla="*/ 923642 h 1261766"/>
              <a:gd name="connsiteX16" fmla="*/ 34366 w 1975085"/>
              <a:gd name="connsiteY16" fmla="*/ 778668 h 1261766"/>
              <a:gd name="connsiteX17" fmla="*/ 303447 w 1975085"/>
              <a:gd name="connsiteY17" fmla="*/ 769142 h 1261766"/>
              <a:gd name="connsiteX18" fmla="*/ 572528 w 1975085"/>
              <a:gd name="connsiteY18" fmla="*/ 804862 h 1261766"/>
              <a:gd name="connsiteX19" fmla="*/ 1658378 w 1975085"/>
              <a:gd name="connsiteY19" fmla="*/ 466724 h 1261766"/>
              <a:gd name="connsiteX20" fmla="*/ 1882217 w 1975085"/>
              <a:gd name="connsiteY20" fmla="*/ 0 h 1261766"/>
              <a:gd name="connsiteX21" fmla="*/ 1975085 w 1975085"/>
              <a:gd name="connsiteY21" fmla="*/ 597692 h 1261766"/>
              <a:gd name="connsiteX22" fmla="*/ 1548842 w 1975085"/>
              <a:gd name="connsiteY22" fmla="*/ 992980 h 1261766"/>
              <a:gd name="connsiteX0" fmla="*/ 1548842 w 1975085"/>
              <a:gd name="connsiteY0" fmla="*/ 992980 h 1261766"/>
              <a:gd name="connsiteX1" fmla="*/ 1413109 w 1975085"/>
              <a:gd name="connsiteY1" fmla="*/ 1052511 h 1261766"/>
              <a:gd name="connsiteX2" fmla="*/ 1296428 w 1975085"/>
              <a:gd name="connsiteY2" fmla="*/ 1081086 h 1261766"/>
              <a:gd name="connsiteX3" fmla="*/ 1208322 w 1975085"/>
              <a:gd name="connsiteY3" fmla="*/ 1042986 h 1261766"/>
              <a:gd name="connsiteX4" fmla="*/ 1172603 w 1975085"/>
              <a:gd name="connsiteY4" fmla="*/ 1078704 h 1261766"/>
              <a:gd name="connsiteX5" fmla="*/ 1155936 w 1975085"/>
              <a:gd name="connsiteY5" fmla="*/ 1059654 h 1261766"/>
              <a:gd name="connsiteX6" fmla="*/ 1105928 w 1975085"/>
              <a:gd name="connsiteY6" fmla="*/ 1069179 h 1261766"/>
              <a:gd name="connsiteX7" fmla="*/ 1094022 w 1975085"/>
              <a:gd name="connsiteY7" fmla="*/ 1104898 h 1261766"/>
              <a:gd name="connsiteX8" fmla="*/ 1122596 w 1975085"/>
              <a:gd name="connsiteY8" fmla="*/ 1142998 h 1261766"/>
              <a:gd name="connsiteX9" fmla="*/ 1067828 w 1975085"/>
              <a:gd name="connsiteY9" fmla="*/ 1150143 h 1261766"/>
              <a:gd name="connsiteX10" fmla="*/ 1044016 w 1975085"/>
              <a:gd name="connsiteY10" fmla="*/ 1202529 h 1261766"/>
              <a:gd name="connsiteX11" fmla="*/ 757313 w 1975085"/>
              <a:gd name="connsiteY11" fmla="*/ 1261766 h 1261766"/>
              <a:gd name="connsiteX12" fmla="*/ 742979 w 1975085"/>
              <a:gd name="connsiteY12" fmla="*/ 1102370 h 1261766"/>
              <a:gd name="connsiteX13" fmla="*/ 575647 w 1975085"/>
              <a:gd name="connsiteY13" fmla="*/ 1050520 h 1261766"/>
              <a:gd name="connsiteX14" fmla="*/ 511449 w 1975085"/>
              <a:gd name="connsiteY14" fmla="*/ 935006 h 1261766"/>
              <a:gd name="connsiteX15" fmla="*/ 446281 w 1975085"/>
              <a:gd name="connsiteY15" fmla="*/ 923642 h 1261766"/>
              <a:gd name="connsiteX16" fmla="*/ 34366 w 1975085"/>
              <a:gd name="connsiteY16" fmla="*/ 778668 h 1261766"/>
              <a:gd name="connsiteX17" fmla="*/ 303447 w 1975085"/>
              <a:gd name="connsiteY17" fmla="*/ 769142 h 1261766"/>
              <a:gd name="connsiteX18" fmla="*/ 572528 w 1975085"/>
              <a:gd name="connsiteY18" fmla="*/ 804862 h 1261766"/>
              <a:gd name="connsiteX19" fmla="*/ 1658378 w 1975085"/>
              <a:gd name="connsiteY19" fmla="*/ 466724 h 1261766"/>
              <a:gd name="connsiteX20" fmla="*/ 1882217 w 1975085"/>
              <a:gd name="connsiteY20" fmla="*/ 0 h 1261766"/>
              <a:gd name="connsiteX21" fmla="*/ 1975085 w 1975085"/>
              <a:gd name="connsiteY21" fmla="*/ 597692 h 1261766"/>
              <a:gd name="connsiteX22" fmla="*/ 1548842 w 1975085"/>
              <a:gd name="connsiteY22" fmla="*/ 992980 h 1261766"/>
              <a:gd name="connsiteX0" fmla="*/ 1548842 w 1975085"/>
              <a:gd name="connsiteY0" fmla="*/ 992980 h 1261766"/>
              <a:gd name="connsiteX1" fmla="*/ 1413109 w 1975085"/>
              <a:gd name="connsiteY1" fmla="*/ 1052511 h 1261766"/>
              <a:gd name="connsiteX2" fmla="*/ 1296428 w 1975085"/>
              <a:gd name="connsiteY2" fmla="*/ 1081086 h 1261766"/>
              <a:gd name="connsiteX3" fmla="*/ 1208322 w 1975085"/>
              <a:gd name="connsiteY3" fmla="*/ 1042986 h 1261766"/>
              <a:gd name="connsiteX4" fmla="*/ 1172603 w 1975085"/>
              <a:gd name="connsiteY4" fmla="*/ 1078704 h 1261766"/>
              <a:gd name="connsiteX5" fmla="*/ 1155936 w 1975085"/>
              <a:gd name="connsiteY5" fmla="*/ 1059654 h 1261766"/>
              <a:gd name="connsiteX6" fmla="*/ 1105928 w 1975085"/>
              <a:gd name="connsiteY6" fmla="*/ 1069179 h 1261766"/>
              <a:gd name="connsiteX7" fmla="*/ 1094022 w 1975085"/>
              <a:gd name="connsiteY7" fmla="*/ 1104898 h 1261766"/>
              <a:gd name="connsiteX8" fmla="*/ 1122596 w 1975085"/>
              <a:gd name="connsiteY8" fmla="*/ 1142998 h 1261766"/>
              <a:gd name="connsiteX9" fmla="*/ 1067828 w 1975085"/>
              <a:gd name="connsiteY9" fmla="*/ 1150143 h 1261766"/>
              <a:gd name="connsiteX10" fmla="*/ 1044016 w 1975085"/>
              <a:gd name="connsiteY10" fmla="*/ 1202529 h 1261766"/>
              <a:gd name="connsiteX11" fmla="*/ 757313 w 1975085"/>
              <a:gd name="connsiteY11" fmla="*/ 1261766 h 1261766"/>
              <a:gd name="connsiteX12" fmla="*/ 742979 w 1975085"/>
              <a:gd name="connsiteY12" fmla="*/ 1102370 h 1261766"/>
              <a:gd name="connsiteX13" fmla="*/ 575647 w 1975085"/>
              <a:gd name="connsiteY13" fmla="*/ 1050520 h 1261766"/>
              <a:gd name="connsiteX14" fmla="*/ 524328 w 1975085"/>
              <a:gd name="connsiteY14" fmla="*/ 968491 h 1261766"/>
              <a:gd name="connsiteX15" fmla="*/ 446281 w 1975085"/>
              <a:gd name="connsiteY15" fmla="*/ 923642 h 1261766"/>
              <a:gd name="connsiteX16" fmla="*/ 34366 w 1975085"/>
              <a:gd name="connsiteY16" fmla="*/ 778668 h 1261766"/>
              <a:gd name="connsiteX17" fmla="*/ 303447 w 1975085"/>
              <a:gd name="connsiteY17" fmla="*/ 769142 h 1261766"/>
              <a:gd name="connsiteX18" fmla="*/ 572528 w 1975085"/>
              <a:gd name="connsiteY18" fmla="*/ 804862 h 1261766"/>
              <a:gd name="connsiteX19" fmla="*/ 1658378 w 1975085"/>
              <a:gd name="connsiteY19" fmla="*/ 466724 h 1261766"/>
              <a:gd name="connsiteX20" fmla="*/ 1882217 w 1975085"/>
              <a:gd name="connsiteY20" fmla="*/ 0 h 1261766"/>
              <a:gd name="connsiteX21" fmla="*/ 1975085 w 1975085"/>
              <a:gd name="connsiteY21" fmla="*/ 597692 h 1261766"/>
              <a:gd name="connsiteX22" fmla="*/ 1548842 w 1975085"/>
              <a:gd name="connsiteY22" fmla="*/ 992980 h 1261766"/>
              <a:gd name="connsiteX0" fmla="*/ 1551752 w 1977995"/>
              <a:gd name="connsiteY0" fmla="*/ 992980 h 1261766"/>
              <a:gd name="connsiteX1" fmla="*/ 1416019 w 1977995"/>
              <a:gd name="connsiteY1" fmla="*/ 1052511 h 1261766"/>
              <a:gd name="connsiteX2" fmla="*/ 1299338 w 1977995"/>
              <a:gd name="connsiteY2" fmla="*/ 1081086 h 1261766"/>
              <a:gd name="connsiteX3" fmla="*/ 1211232 w 1977995"/>
              <a:gd name="connsiteY3" fmla="*/ 1042986 h 1261766"/>
              <a:gd name="connsiteX4" fmla="*/ 1175513 w 1977995"/>
              <a:gd name="connsiteY4" fmla="*/ 1078704 h 1261766"/>
              <a:gd name="connsiteX5" fmla="*/ 1158846 w 1977995"/>
              <a:gd name="connsiteY5" fmla="*/ 1059654 h 1261766"/>
              <a:gd name="connsiteX6" fmla="*/ 1108838 w 1977995"/>
              <a:gd name="connsiteY6" fmla="*/ 1069179 h 1261766"/>
              <a:gd name="connsiteX7" fmla="*/ 1096932 w 1977995"/>
              <a:gd name="connsiteY7" fmla="*/ 1104898 h 1261766"/>
              <a:gd name="connsiteX8" fmla="*/ 1125506 w 1977995"/>
              <a:gd name="connsiteY8" fmla="*/ 1142998 h 1261766"/>
              <a:gd name="connsiteX9" fmla="*/ 1070738 w 1977995"/>
              <a:gd name="connsiteY9" fmla="*/ 1150143 h 1261766"/>
              <a:gd name="connsiteX10" fmla="*/ 1046926 w 1977995"/>
              <a:gd name="connsiteY10" fmla="*/ 1202529 h 1261766"/>
              <a:gd name="connsiteX11" fmla="*/ 760223 w 1977995"/>
              <a:gd name="connsiteY11" fmla="*/ 1261766 h 1261766"/>
              <a:gd name="connsiteX12" fmla="*/ 745889 w 1977995"/>
              <a:gd name="connsiteY12" fmla="*/ 1102370 h 1261766"/>
              <a:gd name="connsiteX13" fmla="*/ 578557 w 1977995"/>
              <a:gd name="connsiteY13" fmla="*/ 1050520 h 1261766"/>
              <a:gd name="connsiteX14" fmla="*/ 527238 w 1977995"/>
              <a:gd name="connsiteY14" fmla="*/ 968491 h 1261766"/>
              <a:gd name="connsiteX15" fmla="*/ 374493 w 1977995"/>
              <a:gd name="connsiteY15" fmla="*/ 970006 h 1261766"/>
              <a:gd name="connsiteX16" fmla="*/ 37276 w 1977995"/>
              <a:gd name="connsiteY16" fmla="*/ 778668 h 1261766"/>
              <a:gd name="connsiteX17" fmla="*/ 306357 w 1977995"/>
              <a:gd name="connsiteY17" fmla="*/ 769142 h 1261766"/>
              <a:gd name="connsiteX18" fmla="*/ 575438 w 1977995"/>
              <a:gd name="connsiteY18" fmla="*/ 804862 h 1261766"/>
              <a:gd name="connsiteX19" fmla="*/ 1661288 w 1977995"/>
              <a:gd name="connsiteY19" fmla="*/ 466724 h 1261766"/>
              <a:gd name="connsiteX20" fmla="*/ 1885127 w 1977995"/>
              <a:gd name="connsiteY20" fmla="*/ 0 h 1261766"/>
              <a:gd name="connsiteX21" fmla="*/ 1977995 w 1977995"/>
              <a:gd name="connsiteY21" fmla="*/ 597692 h 1261766"/>
              <a:gd name="connsiteX22" fmla="*/ 1551752 w 1977995"/>
              <a:gd name="connsiteY22" fmla="*/ 992980 h 1261766"/>
              <a:gd name="connsiteX0" fmla="*/ 1549287 w 1975530"/>
              <a:gd name="connsiteY0" fmla="*/ 992980 h 1261766"/>
              <a:gd name="connsiteX1" fmla="*/ 1413554 w 1975530"/>
              <a:gd name="connsiteY1" fmla="*/ 1052511 h 1261766"/>
              <a:gd name="connsiteX2" fmla="*/ 1296873 w 1975530"/>
              <a:gd name="connsiteY2" fmla="*/ 1081086 h 1261766"/>
              <a:gd name="connsiteX3" fmla="*/ 1208767 w 1975530"/>
              <a:gd name="connsiteY3" fmla="*/ 1042986 h 1261766"/>
              <a:gd name="connsiteX4" fmla="*/ 1173048 w 1975530"/>
              <a:gd name="connsiteY4" fmla="*/ 1078704 h 1261766"/>
              <a:gd name="connsiteX5" fmla="*/ 1156381 w 1975530"/>
              <a:gd name="connsiteY5" fmla="*/ 1059654 h 1261766"/>
              <a:gd name="connsiteX6" fmla="*/ 1106373 w 1975530"/>
              <a:gd name="connsiteY6" fmla="*/ 1069179 h 1261766"/>
              <a:gd name="connsiteX7" fmla="*/ 1094467 w 1975530"/>
              <a:gd name="connsiteY7" fmla="*/ 1104898 h 1261766"/>
              <a:gd name="connsiteX8" fmla="*/ 1123041 w 1975530"/>
              <a:gd name="connsiteY8" fmla="*/ 1142998 h 1261766"/>
              <a:gd name="connsiteX9" fmla="*/ 1068273 w 1975530"/>
              <a:gd name="connsiteY9" fmla="*/ 1150143 h 1261766"/>
              <a:gd name="connsiteX10" fmla="*/ 1044461 w 1975530"/>
              <a:gd name="connsiteY10" fmla="*/ 1202529 h 1261766"/>
              <a:gd name="connsiteX11" fmla="*/ 757758 w 1975530"/>
              <a:gd name="connsiteY11" fmla="*/ 1261766 h 1261766"/>
              <a:gd name="connsiteX12" fmla="*/ 743424 w 1975530"/>
              <a:gd name="connsiteY12" fmla="*/ 1102370 h 1261766"/>
              <a:gd name="connsiteX13" fmla="*/ 576092 w 1975530"/>
              <a:gd name="connsiteY13" fmla="*/ 1050520 h 1261766"/>
              <a:gd name="connsiteX14" fmla="*/ 524773 w 1975530"/>
              <a:gd name="connsiteY14" fmla="*/ 968491 h 1261766"/>
              <a:gd name="connsiteX15" fmla="*/ 372028 w 1975530"/>
              <a:gd name="connsiteY15" fmla="*/ 970006 h 1261766"/>
              <a:gd name="connsiteX16" fmla="*/ 37387 w 1975530"/>
              <a:gd name="connsiteY16" fmla="*/ 778668 h 1261766"/>
              <a:gd name="connsiteX17" fmla="*/ 303892 w 1975530"/>
              <a:gd name="connsiteY17" fmla="*/ 769142 h 1261766"/>
              <a:gd name="connsiteX18" fmla="*/ 572973 w 1975530"/>
              <a:gd name="connsiteY18" fmla="*/ 804862 h 1261766"/>
              <a:gd name="connsiteX19" fmla="*/ 1658823 w 1975530"/>
              <a:gd name="connsiteY19" fmla="*/ 466724 h 1261766"/>
              <a:gd name="connsiteX20" fmla="*/ 1882662 w 1975530"/>
              <a:gd name="connsiteY20" fmla="*/ 0 h 1261766"/>
              <a:gd name="connsiteX21" fmla="*/ 1975530 w 1975530"/>
              <a:gd name="connsiteY21" fmla="*/ 597692 h 1261766"/>
              <a:gd name="connsiteX22" fmla="*/ 1549287 w 1975530"/>
              <a:gd name="connsiteY22" fmla="*/ 992980 h 1261766"/>
              <a:gd name="connsiteX0" fmla="*/ 1511900 w 1938143"/>
              <a:gd name="connsiteY0" fmla="*/ 992980 h 1261766"/>
              <a:gd name="connsiteX1" fmla="*/ 1376167 w 1938143"/>
              <a:gd name="connsiteY1" fmla="*/ 1052511 h 1261766"/>
              <a:gd name="connsiteX2" fmla="*/ 1259486 w 1938143"/>
              <a:gd name="connsiteY2" fmla="*/ 1081086 h 1261766"/>
              <a:gd name="connsiteX3" fmla="*/ 1171380 w 1938143"/>
              <a:gd name="connsiteY3" fmla="*/ 1042986 h 1261766"/>
              <a:gd name="connsiteX4" fmla="*/ 1135661 w 1938143"/>
              <a:gd name="connsiteY4" fmla="*/ 1078704 h 1261766"/>
              <a:gd name="connsiteX5" fmla="*/ 1118994 w 1938143"/>
              <a:gd name="connsiteY5" fmla="*/ 1059654 h 1261766"/>
              <a:gd name="connsiteX6" fmla="*/ 1068986 w 1938143"/>
              <a:gd name="connsiteY6" fmla="*/ 1069179 h 1261766"/>
              <a:gd name="connsiteX7" fmla="*/ 1057080 w 1938143"/>
              <a:gd name="connsiteY7" fmla="*/ 1104898 h 1261766"/>
              <a:gd name="connsiteX8" fmla="*/ 1085654 w 1938143"/>
              <a:gd name="connsiteY8" fmla="*/ 1142998 h 1261766"/>
              <a:gd name="connsiteX9" fmla="*/ 1030886 w 1938143"/>
              <a:gd name="connsiteY9" fmla="*/ 1150143 h 1261766"/>
              <a:gd name="connsiteX10" fmla="*/ 1007074 w 1938143"/>
              <a:gd name="connsiteY10" fmla="*/ 1202529 h 1261766"/>
              <a:gd name="connsiteX11" fmla="*/ 720371 w 1938143"/>
              <a:gd name="connsiteY11" fmla="*/ 1261766 h 1261766"/>
              <a:gd name="connsiteX12" fmla="*/ 706037 w 1938143"/>
              <a:gd name="connsiteY12" fmla="*/ 1102370 h 1261766"/>
              <a:gd name="connsiteX13" fmla="*/ 538705 w 1938143"/>
              <a:gd name="connsiteY13" fmla="*/ 1050520 h 1261766"/>
              <a:gd name="connsiteX14" fmla="*/ 487386 w 1938143"/>
              <a:gd name="connsiteY14" fmla="*/ 968491 h 1261766"/>
              <a:gd name="connsiteX15" fmla="*/ 334641 w 1938143"/>
              <a:gd name="connsiteY15" fmla="*/ 970006 h 1261766"/>
              <a:gd name="connsiteX16" fmla="*/ 0 w 1938143"/>
              <a:gd name="connsiteY16" fmla="*/ 778668 h 1261766"/>
              <a:gd name="connsiteX17" fmla="*/ 266505 w 1938143"/>
              <a:gd name="connsiteY17" fmla="*/ 769142 h 1261766"/>
              <a:gd name="connsiteX18" fmla="*/ 535586 w 1938143"/>
              <a:gd name="connsiteY18" fmla="*/ 804862 h 1261766"/>
              <a:gd name="connsiteX19" fmla="*/ 1621436 w 1938143"/>
              <a:gd name="connsiteY19" fmla="*/ 466724 h 1261766"/>
              <a:gd name="connsiteX20" fmla="*/ 1845275 w 1938143"/>
              <a:gd name="connsiteY20" fmla="*/ 0 h 1261766"/>
              <a:gd name="connsiteX21" fmla="*/ 1938143 w 1938143"/>
              <a:gd name="connsiteY21" fmla="*/ 597692 h 1261766"/>
              <a:gd name="connsiteX22" fmla="*/ 1511900 w 1938143"/>
              <a:gd name="connsiteY22" fmla="*/ 992980 h 1261766"/>
              <a:gd name="connsiteX0" fmla="*/ 1511900 w 1938143"/>
              <a:gd name="connsiteY0" fmla="*/ 992980 h 1261766"/>
              <a:gd name="connsiteX1" fmla="*/ 1376167 w 1938143"/>
              <a:gd name="connsiteY1" fmla="*/ 1052511 h 1261766"/>
              <a:gd name="connsiteX2" fmla="*/ 1259486 w 1938143"/>
              <a:gd name="connsiteY2" fmla="*/ 1081086 h 1261766"/>
              <a:gd name="connsiteX3" fmla="*/ 1171380 w 1938143"/>
              <a:gd name="connsiteY3" fmla="*/ 1042986 h 1261766"/>
              <a:gd name="connsiteX4" fmla="*/ 1135661 w 1938143"/>
              <a:gd name="connsiteY4" fmla="*/ 1078704 h 1261766"/>
              <a:gd name="connsiteX5" fmla="*/ 1118994 w 1938143"/>
              <a:gd name="connsiteY5" fmla="*/ 1059654 h 1261766"/>
              <a:gd name="connsiteX6" fmla="*/ 1068986 w 1938143"/>
              <a:gd name="connsiteY6" fmla="*/ 1069179 h 1261766"/>
              <a:gd name="connsiteX7" fmla="*/ 1057080 w 1938143"/>
              <a:gd name="connsiteY7" fmla="*/ 1104898 h 1261766"/>
              <a:gd name="connsiteX8" fmla="*/ 1085654 w 1938143"/>
              <a:gd name="connsiteY8" fmla="*/ 1142998 h 1261766"/>
              <a:gd name="connsiteX9" fmla="*/ 1030886 w 1938143"/>
              <a:gd name="connsiteY9" fmla="*/ 1150143 h 1261766"/>
              <a:gd name="connsiteX10" fmla="*/ 1007074 w 1938143"/>
              <a:gd name="connsiteY10" fmla="*/ 1202529 h 1261766"/>
              <a:gd name="connsiteX11" fmla="*/ 720371 w 1938143"/>
              <a:gd name="connsiteY11" fmla="*/ 1261766 h 1261766"/>
              <a:gd name="connsiteX12" fmla="*/ 706037 w 1938143"/>
              <a:gd name="connsiteY12" fmla="*/ 1102370 h 1261766"/>
              <a:gd name="connsiteX13" fmla="*/ 538705 w 1938143"/>
              <a:gd name="connsiteY13" fmla="*/ 1050520 h 1261766"/>
              <a:gd name="connsiteX14" fmla="*/ 487386 w 1938143"/>
              <a:gd name="connsiteY14" fmla="*/ 968491 h 1261766"/>
              <a:gd name="connsiteX15" fmla="*/ 334641 w 1938143"/>
              <a:gd name="connsiteY15" fmla="*/ 970006 h 1261766"/>
              <a:gd name="connsiteX16" fmla="*/ 0 w 1938143"/>
              <a:gd name="connsiteY16" fmla="*/ 778668 h 1261766"/>
              <a:gd name="connsiteX17" fmla="*/ 266505 w 1938143"/>
              <a:gd name="connsiteY17" fmla="*/ 769142 h 1261766"/>
              <a:gd name="connsiteX18" fmla="*/ 535586 w 1938143"/>
              <a:gd name="connsiteY18" fmla="*/ 804862 h 1261766"/>
              <a:gd name="connsiteX19" fmla="*/ 1621436 w 1938143"/>
              <a:gd name="connsiteY19" fmla="*/ 466724 h 1261766"/>
              <a:gd name="connsiteX20" fmla="*/ 1845275 w 1938143"/>
              <a:gd name="connsiteY20" fmla="*/ 0 h 1261766"/>
              <a:gd name="connsiteX21" fmla="*/ 1938143 w 1938143"/>
              <a:gd name="connsiteY21" fmla="*/ 597692 h 1261766"/>
              <a:gd name="connsiteX22" fmla="*/ 1511900 w 1938143"/>
              <a:gd name="connsiteY22" fmla="*/ 992980 h 1261766"/>
              <a:gd name="connsiteX0" fmla="*/ 1511900 w 1938143"/>
              <a:gd name="connsiteY0" fmla="*/ 992980 h 1261766"/>
              <a:gd name="connsiteX1" fmla="*/ 1376167 w 1938143"/>
              <a:gd name="connsiteY1" fmla="*/ 1052511 h 1261766"/>
              <a:gd name="connsiteX2" fmla="*/ 1259486 w 1938143"/>
              <a:gd name="connsiteY2" fmla="*/ 1081086 h 1261766"/>
              <a:gd name="connsiteX3" fmla="*/ 1171380 w 1938143"/>
              <a:gd name="connsiteY3" fmla="*/ 1042986 h 1261766"/>
              <a:gd name="connsiteX4" fmla="*/ 1135661 w 1938143"/>
              <a:gd name="connsiteY4" fmla="*/ 1078704 h 1261766"/>
              <a:gd name="connsiteX5" fmla="*/ 1118994 w 1938143"/>
              <a:gd name="connsiteY5" fmla="*/ 1059654 h 1261766"/>
              <a:gd name="connsiteX6" fmla="*/ 1068986 w 1938143"/>
              <a:gd name="connsiteY6" fmla="*/ 1069179 h 1261766"/>
              <a:gd name="connsiteX7" fmla="*/ 1057080 w 1938143"/>
              <a:gd name="connsiteY7" fmla="*/ 1104898 h 1261766"/>
              <a:gd name="connsiteX8" fmla="*/ 1085654 w 1938143"/>
              <a:gd name="connsiteY8" fmla="*/ 1142998 h 1261766"/>
              <a:gd name="connsiteX9" fmla="*/ 1030886 w 1938143"/>
              <a:gd name="connsiteY9" fmla="*/ 1150143 h 1261766"/>
              <a:gd name="connsiteX10" fmla="*/ 1007074 w 1938143"/>
              <a:gd name="connsiteY10" fmla="*/ 1202529 h 1261766"/>
              <a:gd name="connsiteX11" fmla="*/ 720371 w 1938143"/>
              <a:gd name="connsiteY11" fmla="*/ 1261766 h 1261766"/>
              <a:gd name="connsiteX12" fmla="*/ 706037 w 1938143"/>
              <a:gd name="connsiteY12" fmla="*/ 1102370 h 1261766"/>
              <a:gd name="connsiteX13" fmla="*/ 538705 w 1938143"/>
              <a:gd name="connsiteY13" fmla="*/ 1050520 h 1261766"/>
              <a:gd name="connsiteX14" fmla="*/ 487386 w 1938143"/>
              <a:gd name="connsiteY14" fmla="*/ 968491 h 1261766"/>
              <a:gd name="connsiteX15" fmla="*/ 285701 w 1938143"/>
              <a:gd name="connsiteY15" fmla="*/ 1013794 h 1261766"/>
              <a:gd name="connsiteX16" fmla="*/ 0 w 1938143"/>
              <a:gd name="connsiteY16" fmla="*/ 778668 h 1261766"/>
              <a:gd name="connsiteX17" fmla="*/ 266505 w 1938143"/>
              <a:gd name="connsiteY17" fmla="*/ 769142 h 1261766"/>
              <a:gd name="connsiteX18" fmla="*/ 535586 w 1938143"/>
              <a:gd name="connsiteY18" fmla="*/ 804862 h 1261766"/>
              <a:gd name="connsiteX19" fmla="*/ 1621436 w 1938143"/>
              <a:gd name="connsiteY19" fmla="*/ 466724 h 1261766"/>
              <a:gd name="connsiteX20" fmla="*/ 1845275 w 1938143"/>
              <a:gd name="connsiteY20" fmla="*/ 0 h 1261766"/>
              <a:gd name="connsiteX21" fmla="*/ 1938143 w 1938143"/>
              <a:gd name="connsiteY21" fmla="*/ 597692 h 1261766"/>
              <a:gd name="connsiteX22" fmla="*/ 1511900 w 1938143"/>
              <a:gd name="connsiteY22" fmla="*/ 992980 h 1261766"/>
              <a:gd name="connsiteX0" fmla="*/ 1511900 w 1938143"/>
              <a:gd name="connsiteY0" fmla="*/ 992980 h 1261766"/>
              <a:gd name="connsiteX1" fmla="*/ 1376167 w 1938143"/>
              <a:gd name="connsiteY1" fmla="*/ 1052511 h 1261766"/>
              <a:gd name="connsiteX2" fmla="*/ 1259486 w 1938143"/>
              <a:gd name="connsiteY2" fmla="*/ 1081086 h 1261766"/>
              <a:gd name="connsiteX3" fmla="*/ 1171380 w 1938143"/>
              <a:gd name="connsiteY3" fmla="*/ 1042986 h 1261766"/>
              <a:gd name="connsiteX4" fmla="*/ 1135661 w 1938143"/>
              <a:gd name="connsiteY4" fmla="*/ 1078704 h 1261766"/>
              <a:gd name="connsiteX5" fmla="*/ 1118994 w 1938143"/>
              <a:gd name="connsiteY5" fmla="*/ 1059654 h 1261766"/>
              <a:gd name="connsiteX6" fmla="*/ 1068986 w 1938143"/>
              <a:gd name="connsiteY6" fmla="*/ 1069179 h 1261766"/>
              <a:gd name="connsiteX7" fmla="*/ 1057080 w 1938143"/>
              <a:gd name="connsiteY7" fmla="*/ 1104898 h 1261766"/>
              <a:gd name="connsiteX8" fmla="*/ 1085654 w 1938143"/>
              <a:gd name="connsiteY8" fmla="*/ 1142998 h 1261766"/>
              <a:gd name="connsiteX9" fmla="*/ 1030886 w 1938143"/>
              <a:gd name="connsiteY9" fmla="*/ 1150143 h 1261766"/>
              <a:gd name="connsiteX10" fmla="*/ 1007074 w 1938143"/>
              <a:gd name="connsiteY10" fmla="*/ 1202529 h 1261766"/>
              <a:gd name="connsiteX11" fmla="*/ 720371 w 1938143"/>
              <a:gd name="connsiteY11" fmla="*/ 1261766 h 1261766"/>
              <a:gd name="connsiteX12" fmla="*/ 706037 w 1938143"/>
              <a:gd name="connsiteY12" fmla="*/ 1102370 h 1261766"/>
              <a:gd name="connsiteX13" fmla="*/ 538705 w 1938143"/>
              <a:gd name="connsiteY13" fmla="*/ 1050520 h 1261766"/>
              <a:gd name="connsiteX14" fmla="*/ 487386 w 1938143"/>
              <a:gd name="connsiteY14" fmla="*/ 968491 h 1261766"/>
              <a:gd name="connsiteX15" fmla="*/ 285701 w 1938143"/>
              <a:gd name="connsiteY15" fmla="*/ 1013794 h 1261766"/>
              <a:gd name="connsiteX16" fmla="*/ 0 w 1938143"/>
              <a:gd name="connsiteY16" fmla="*/ 778668 h 1261766"/>
              <a:gd name="connsiteX17" fmla="*/ 266505 w 1938143"/>
              <a:gd name="connsiteY17" fmla="*/ 769142 h 1261766"/>
              <a:gd name="connsiteX18" fmla="*/ 535586 w 1938143"/>
              <a:gd name="connsiteY18" fmla="*/ 804862 h 1261766"/>
              <a:gd name="connsiteX19" fmla="*/ 1621436 w 1938143"/>
              <a:gd name="connsiteY19" fmla="*/ 466724 h 1261766"/>
              <a:gd name="connsiteX20" fmla="*/ 1845275 w 1938143"/>
              <a:gd name="connsiteY20" fmla="*/ 0 h 1261766"/>
              <a:gd name="connsiteX21" fmla="*/ 1938143 w 1938143"/>
              <a:gd name="connsiteY21" fmla="*/ 597692 h 1261766"/>
              <a:gd name="connsiteX22" fmla="*/ 1511900 w 1938143"/>
              <a:gd name="connsiteY22" fmla="*/ 992980 h 1261766"/>
              <a:gd name="connsiteX0" fmla="*/ 1547961 w 1974204"/>
              <a:gd name="connsiteY0" fmla="*/ 992980 h 1261766"/>
              <a:gd name="connsiteX1" fmla="*/ 1412228 w 1974204"/>
              <a:gd name="connsiteY1" fmla="*/ 1052511 h 1261766"/>
              <a:gd name="connsiteX2" fmla="*/ 1295547 w 1974204"/>
              <a:gd name="connsiteY2" fmla="*/ 1081086 h 1261766"/>
              <a:gd name="connsiteX3" fmla="*/ 1207441 w 1974204"/>
              <a:gd name="connsiteY3" fmla="*/ 1042986 h 1261766"/>
              <a:gd name="connsiteX4" fmla="*/ 1171722 w 1974204"/>
              <a:gd name="connsiteY4" fmla="*/ 1078704 h 1261766"/>
              <a:gd name="connsiteX5" fmla="*/ 1155055 w 1974204"/>
              <a:gd name="connsiteY5" fmla="*/ 1059654 h 1261766"/>
              <a:gd name="connsiteX6" fmla="*/ 1105047 w 1974204"/>
              <a:gd name="connsiteY6" fmla="*/ 1069179 h 1261766"/>
              <a:gd name="connsiteX7" fmla="*/ 1093141 w 1974204"/>
              <a:gd name="connsiteY7" fmla="*/ 1104898 h 1261766"/>
              <a:gd name="connsiteX8" fmla="*/ 1121715 w 1974204"/>
              <a:gd name="connsiteY8" fmla="*/ 1142998 h 1261766"/>
              <a:gd name="connsiteX9" fmla="*/ 1066947 w 1974204"/>
              <a:gd name="connsiteY9" fmla="*/ 1150143 h 1261766"/>
              <a:gd name="connsiteX10" fmla="*/ 1043135 w 1974204"/>
              <a:gd name="connsiteY10" fmla="*/ 1202529 h 1261766"/>
              <a:gd name="connsiteX11" fmla="*/ 756432 w 1974204"/>
              <a:gd name="connsiteY11" fmla="*/ 1261766 h 1261766"/>
              <a:gd name="connsiteX12" fmla="*/ 742098 w 1974204"/>
              <a:gd name="connsiteY12" fmla="*/ 1102370 h 1261766"/>
              <a:gd name="connsiteX13" fmla="*/ 574766 w 1974204"/>
              <a:gd name="connsiteY13" fmla="*/ 1050520 h 1261766"/>
              <a:gd name="connsiteX14" fmla="*/ 523447 w 1974204"/>
              <a:gd name="connsiteY14" fmla="*/ 968491 h 1261766"/>
              <a:gd name="connsiteX15" fmla="*/ 321762 w 1974204"/>
              <a:gd name="connsiteY15" fmla="*/ 1013794 h 1261766"/>
              <a:gd name="connsiteX16" fmla="*/ 0 w 1974204"/>
              <a:gd name="connsiteY16" fmla="*/ 799274 h 1261766"/>
              <a:gd name="connsiteX17" fmla="*/ 302566 w 1974204"/>
              <a:gd name="connsiteY17" fmla="*/ 769142 h 1261766"/>
              <a:gd name="connsiteX18" fmla="*/ 571647 w 1974204"/>
              <a:gd name="connsiteY18" fmla="*/ 804862 h 1261766"/>
              <a:gd name="connsiteX19" fmla="*/ 1657497 w 1974204"/>
              <a:gd name="connsiteY19" fmla="*/ 466724 h 1261766"/>
              <a:gd name="connsiteX20" fmla="*/ 1881336 w 1974204"/>
              <a:gd name="connsiteY20" fmla="*/ 0 h 1261766"/>
              <a:gd name="connsiteX21" fmla="*/ 1974204 w 1974204"/>
              <a:gd name="connsiteY21" fmla="*/ 597692 h 1261766"/>
              <a:gd name="connsiteX22" fmla="*/ 1547961 w 1974204"/>
              <a:gd name="connsiteY22" fmla="*/ 992980 h 1261766"/>
              <a:gd name="connsiteX0" fmla="*/ 1547961 w 1974204"/>
              <a:gd name="connsiteY0" fmla="*/ 992980 h 1261766"/>
              <a:gd name="connsiteX1" fmla="*/ 1412228 w 1974204"/>
              <a:gd name="connsiteY1" fmla="*/ 1052511 h 1261766"/>
              <a:gd name="connsiteX2" fmla="*/ 1295547 w 1974204"/>
              <a:gd name="connsiteY2" fmla="*/ 1081086 h 1261766"/>
              <a:gd name="connsiteX3" fmla="*/ 1207441 w 1974204"/>
              <a:gd name="connsiteY3" fmla="*/ 1042986 h 1261766"/>
              <a:gd name="connsiteX4" fmla="*/ 1171722 w 1974204"/>
              <a:gd name="connsiteY4" fmla="*/ 1078704 h 1261766"/>
              <a:gd name="connsiteX5" fmla="*/ 1155055 w 1974204"/>
              <a:gd name="connsiteY5" fmla="*/ 1059654 h 1261766"/>
              <a:gd name="connsiteX6" fmla="*/ 1105047 w 1974204"/>
              <a:gd name="connsiteY6" fmla="*/ 1069179 h 1261766"/>
              <a:gd name="connsiteX7" fmla="*/ 1093141 w 1974204"/>
              <a:gd name="connsiteY7" fmla="*/ 1104898 h 1261766"/>
              <a:gd name="connsiteX8" fmla="*/ 1121715 w 1974204"/>
              <a:gd name="connsiteY8" fmla="*/ 1142998 h 1261766"/>
              <a:gd name="connsiteX9" fmla="*/ 1066947 w 1974204"/>
              <a:gd name="connsiteY9" fmla="*/ 1150143 h 1261766"/>
              <a:gd name="connsiteX10" fmla="*/ 1043135 w 1974204"/>
              <a:gd name="connsiteY10" fmla="*/ 1202529 h 1261766"/>
              <a:gd name="connsiteX11" fmla="*/ 756432 w 1974204"/>
              <a:gd name="connsiteY11" fmla="*/ 1261766 h 1261766"/>
              <a:gd name="connsiteX12" fmla="*/ 742098 w 1974204"/>
              <a:gd name="connsiteY12" fmla="*/ 1102370 h 1261766"/>
              <a:gd name="connsiteX13" fmla="*/ 574766 w 1974204"/>
              <a:gd name="connsiteY13" fmla="*/ 1050520 h 1261766"/>
              <a:gd name="connsiteX14" fmla="*/ 523447 w 1974204"/>
              <a:gd name="connsiteY14" fmla="*/ 968491 h 1261766"/>
              <a:gd name="connsiteX15" fmla="*/ 321762 w 1974204"/>
              <a:gd name="connsiteY15" fmla="*/ 1013794 h 1261766"/>
              <a:gd name="connsiteX16" fmla="*/ 0 w 1974204"/>
              <a:gd name="connsiteY16" fmla="*/ 799274 h 1261766"/>
              <a:gd name="connsiteX17" fmla="*/ 302566 w 1974204"/>
              <a:gd name="connsiteY17" fmla="*/ 769142 h 1261766"/>
              <a:gd name="connsiteX18" fmla="*/ 571647 w 1974204"/>
              <a:gd name="connsiteY18" fmla="*/ 804862 h 1261766"/>
              <a:gd name="connsiteX19" fmla="*/ 1657497 w 1974204"/>
              <a:gd name="connsiteY19" fmla="*/ 466724 h 1261766"/>
              <a:gd name="connsiteX20" fmla="*/ 1881336 w 1974204"/>
              <a:gd name="connsiteY20" fmla="*/ 0 h 1261766"/>
              <a:gd name="connsiteX21" fmla="*/ 1974204 w 1974204"/>
              <a:gd name="connsiteY21" fmla="*/ 597692 h 1261766"/>
              <a:gd name="connsiteX22" fmla="*/ 1547961 w 1974204"/>
              <a:gd name="connsiteY22" fmla="*/ 992980 h 1261766"/>
              <a:gd name="connsiteX0" fmla="*/ 1549966 w 1976209"/>
              <a:gd name="connsiteY0" fmla="*/ 992980 h 1261766"/>
              <a:gd name="connsiteX1" fmla="*/ 1414233 w 1976209"/>
              <a:gd name="connsiteY1" fmla="*/ 1052511 h 1261766"/>
              <a:gd name="connsiteX2" fmla="*/ 1297552 w 1976209"/>
              <a:gd name="connsiteY2" fmla="*/ 1081086 h 1261766"/>
              <a:gd name="connsiteX3" fmla="*/ 1209446 w 1976209"/>
              <a:gd name="connsiteY3" fmla="*/ 1042986 h 1261766"/>
              <a:gd name="connsiteX4" fmla="*/ 1173727 w 1976209"/>
              <a:gd name="connsiteY4" fmla="*/ 1078704 h 1261766"/>
              <a:gd name="connsiteX5" fmla="*/ 1157060 w 1976209"/>
              <a:gd name="connsiteY5" fmla="*/ 1059654 h 1261766"/>
              <a:gd name="connsiteX6" fmla="*/ 1107052 w 1976209"/>
              <a:gd name="connsiteY6" fmla="*/ 1069179 h 1261766"/>
              <a:gd name="connsiteX7" fmla="*/ 1095146 w 1976209"/>
              <a:gd name="connsiteY7" fmla="*/ 1104898 h 1261766"/>
              <a:gd name="connsiteX8" fmla="*/ 1123720 w 1976209"/>
              <a:gd name="connsiteY8" fmla="*/ 1142998 h 1261766"/>
              <a:gd name="connsiteX9" fmla="*/ 1068952 w 1976209"/>
              <a:gd name="connsiteY9" fmla="*/ 1150143 h 1261766"/>
              <a:gd name="connsiteX10" fmla="*/ 1045140 w 1976209"/>
              <a:gd name="connsiteY10" fmla="*/ 1202529 h 1261766"/>
              <a:gd name="connsiteX11" fmla="*/ 758437 w 1976209"/>
              <a:gd name="connsiteY11" fmla="*/ 1261766 h 1261766"/>
              <a:gd name="connsiteX12" fmla="*/ 744103 w 1976209"/>
              <a:gd name="connsiteY12" fmla="*/ 1102370 h 1261766"/>
              <a:gd name="connsiteX13" fmla="*/ 576771 w 1976209"/>
              <a:gd name="connsiteY13" fmla="*/ 1050520 h 1261766"/>
              <a:gd name="connsiteX14" fmla="*/ 525452 w 1976209"/>
              <a:gd name="connsiteY14" fmla="*/ 968491 h 1261766"/>
              <a:gd name="connsiteX15" fmla="*/ 323767 w 1976209"/>
              <a:gd name="connsiteY15" fmla="*/ 1013794 h 1261766"/>
              <a:gd name="connsiteX16" fmla="*/ 180282 w 1976209"/>
              <a:gd name="connsiteY16" fmla="*/ 943912 h 1261766"/>
              <a:gd name="connsiteX17" fmla="*/ 2005 w 1976209"/>
              <a:gd name="connsiteY17" fmla="*/ 799274 h 1261766"/>
              <a:gd name="connsiteX18" fmla="*/ 304571 w 1976209"/>
              <a:gd name="connsiteY18" fmla="*/ 769142 h 1261766"/>
              <a:gd name="connsiteX19" fmla="*/ 573652 w 1976209"/>
              <a:gd name="connsiteY19" fmla="*/ 804862 h 1261766"/>
              <a:gd name="connsiteX20" fmla="*/ 1659502 w 1976209"/>
              <a:gd name="connsiteY20" fmla="*/ 466724 h 1261766"/>
              <a:gd name="connsiteX21" fmla="*/ 1883341 w 1976209"/>
              <a:gd name="connsiteY21" fmla="*/ 0 h 1261766"/>
              <a:gd name="connsiteX22" fmla="*/ 1976209 w 1976209"/>
              <a:gd name="connsiteY22" fmla="*/ 597692 h 1261766"/>
              <a:gd name="connsiteX23" fmla="*/ 1549966 w 1976209"/>
              <a:gd name="connsiteY23" fmla="*/ 992980 h 1261766"/>
              <a:gd name="connsiteX0" fmla="*/ 1550706 w 1976949"/>
              <a:gd name="connsiteY0" fmla="*/ 992980 h 1261766"/>
              <a:gd name="connsiteX1" fmla="*/ 1414973 w 1976949"/>
              <a:gd name="connsiteY1" fmla="*/ 1052511 h 1261766"/>
              <a:gd name="connsiteX2" fmla="*/ 1298292 w 1976949"/>
              <a:gd name="connsiteY2" fmla="*/ 1081086 h 1261766"/>
              <a:gd name="connsiteX3" fmla="*/ 1210186 w 1976949"/>
              <a:gd name="connsiteY3" fmla="*/ 1042986 h 1261766"/>
              <a:gd name="connsiteX4" fmla="*/ 1174467 w 1976949"/>
              <a:gd name="connsiteY4" fmla="*/ 1078704 h 1261766"/>
              <a:gd name="connsiteX5" fmla="*/ 1157800 w 1976949"/>
              <a:gd name="connsiteY5" fmla="*/ 1059654 h 1261766"/>
              <a:gd name="connsiteX6" fmla="*/ 1107792 w 1976949"/>
              <a:gd name="connsiteY6" fmla="*/ 1069179 h 1261766"/>
              <a:gd name="connsiteX7" fmla="*/ 1095886 w 1976949"/>
              <a:gd name="connsiteY7" fmla="*/ 1104898 h 1261766"/>
              <a:gd name="connsiteX8" fmla="*/ 1124460 w 1976949"/>
              <a:gd name="connsiteY8" fmla="*/ 1142998 h 1261766"/>
              <a:gd name="connsiteX9" fmla="*/ 1069692 w 1976949"/>
              <a:gd name="connsiteY9" fmla="*/ 1150143 h 1261766"/>
              <a:gd name="connsiteX10" fmla="*/ 1045880 w 1976949"/>
              <a:gd name="connsiteY10" fmla="*/ 1202529 h 1261766"/>
              <a:gd name="connsiteX11" fmla="*/ 759177 w 1976949"/>
              <a:gd name="connsiteY11" fmla="*/ 1261766 h 1261766"/>
              <a:gd name="connsiteX12" fmla="*/ 744843 w 1976949"/>
              <a:gd name="connsiteY12" fmla="*/ 1102370 h 1261766"/>
              <a:gd name="connsiteX13" fmla="*/ 577511 w 1976949"/>
              <a:gd name="connsiteY13" fmla="*/ 1050520 h 1261766"/>
              <a:gd name="connsiteX14" fmla="*/ 526192 w 1976949"/>
              <a:gd name="connsiteY14" fmla="*/ 968491 h 1261766"/>
              <a:gd name="connsiteX15" fmla="*/ 324507 w 1976949"/>
              <a:gd name="connsiteY15" fmla="*/ 1013794 h 1261766"/>
              <a:gd name="connsiteX16" fmla="*/ 137234 w 1976949"/>
              <a:gd name="connsiteY16" fmla="*/ 1008306 h 1261766"/>
              <a:gd name="connsiteX17" fmla="*/ 2745 w 1976949"/>
              <a:gd name="connsiteY17" fmla="*/ 799274 h 1261766"/>
              <a:gd name="connsiteX18" fmla="*/ 305311 w 1976949"/>
              <a:gd name="connsiteY18" fmla="*/ 769142 h 1261766"/>
              <a:gd name="connsiteX19" fmla="*/ 574392 w 1976949"/>
              <a:gd name="connsiteY19" fmla="*/ 804862 h 1261766"/>
              <a:gd name="connsiteX20" fmla="*/ 1660242 w 1976949"/>
              <a:gd name="connsiteY20" fmla="*/ 466724 h 1261766"/>
              <a:gd name="connsiteX21" fmla="*/ 1884081 w 1976949"/>
              <a:gd name="connsiteY21" fmla="*/ 0 h 1261766"/>
              <a:gd name="connsiteX22" fmla="*/ 1976949 w 1976949"/>
              <a:gd name="connsiteY22" fmla="*/ 597692 h 1261766"/>
              <a:gd name="connsiteX23" fmla="*/ 1550706 w 1976949"/>
              <a:gd name="connsiteY23" fmla="*/ 992980 h 1261766"/>
              <a:gd name="connsiteX0" fmla="*/ 1550311 w 1976554"/>
              <a:gd name="connsiteY0" fmla="*/ 992980 h 1261766"/>
              <a:gd name="connsiteX1" fmla="*/ 1414578 w 1976554"/>
              <a:gd name="connsiteY1" fmla="*/ 1052511 h 1261766"/>
              <a:gd name="connsiteX2" fmla="*/ 1297897 w 1976554"/>
              <a:gd name="connsiteY2" fmla="*/ 1081086 h 1261766"/>
              <a:gd name="connsiteX3" fmla="*/ 1209791 w 1976554"/>
              <a:gd name="connsiteY3" fmla="*/ 1042986 h 1261766"/>
              <a:gd name="connsiteX4" fmla="*/ 1174072 w 1976554"/>
              <a:gd name="connsiteY4" fmla="*/ 1078704 h 1261766"/>
              <a:gd name="connsiteX5" fmla="*/ 1157405 w 1976554"/>
              <a:gd name="connsiteY5" fmla="*/ 1059654 h 1261766"/>
              <a:gd name="connsiteX6" fmla="*/ 1107397 w 1976554"/>
              <a:gd name="connsiteY6" fmla="*/ 1069179 h 1261766"/>
              <a:gd name="connsiteX7" fmla="*/ 1095491 w 1976554"/>
              <a:gd name="connsiteY7" fmla="*/ 1104898 h 1261766"/>
              <a:gd name="connsiteX8" fmla="*/ 1124065 w 1976554"/>
              <a:gd name="connsiteY8" fmla="*/ 1142998 h 1261766"/>
              <a:gd name="connsiteX9" fmla="*/ 1069297 w 1976554"/>
              <a:gd name="connsiteY9" fmla="*/ 1150143 h 1261766"/>
              <a:gd name="connsiteX10" fmla="*/ 1045485 w 1976554"/>
              <a:gd name="connsiteY10" fmla="*/ 1202529 h 1261766"/>
              <a:gd name="connsiteX11" fmla="*/ 758782 w 1976554"/>
              <a:gd name="connsiteY11" fmla="*/ 1261766 h 1261766"/>
              <a:gd name="connsiteX12" fmla="*/ 744448 w 1976554"/>
              <a:gd name="connsiteY12" fmla="*/ 1102370 h 1261766"/>
              <a:gd name="connsiteX13" fmla="*/ 577116 w 1976554"/>
              <a:gd name="connsiteY13" fmla="*/ 1050520 h 1261766"/>
              <a:gd name="connsiteX14" fmla="*/ 525797 w 1976554"/>
              <a:gd name="connsiteY14" fmla="*/ 968491 h 1261766"/>
              <a:gd name="connsiteX15" fmla="*/ 324112 w 1976554"/>
              <a:gd name="connsiteY15" fmla="*/ 1013794 h 1261766"/>
              <a:gd name="connsiteX16" fmla="*/ 136839 w 1976554"/>
              <a:gd name="connsiteY16" fmla="*/ 1008306 h 1261766"/>
              <a:gd name="connsiteX17" fmla="*/ 2350 w 1976554"/>
              <a:gd name="connsiteY17" fmla="*/ 799274 h 1261766"/>
              <a:gd name="connsiteX18" fmla="*/ 304916 w 1976554"/>
              <a:gd name="connsiteY18" fmla="*/ 769142 h 1261766"/>
              <a:gd name="connsiteX19" fmla="*/ 573997 w 1976554"/>
              <a:gd name="connsiteY19" fmla="*/ 804862 h 1261766"/>
              <a:gd name="connsiteX20" fmla="*/ 1659847 w 1976554"/>
              <a:gd name="connsiteY20" fmla="*/ 466724 h 1261766"/>
              <a:gd name="connsiteX21" fmla="*/ 1883686 w 1976554"/>
              <a:gd name="connsiteY21" fmla="*/ 0 h 1261766"/>
              <a:gd name="connsiteX22" fmla="*/ 1976554 w 1976554"/>
              <a:gd name="connsiteY22" fmla="*/ 597692 h 1261766"/>
              <a:gd name="connsiteX23" fmla="*/ 1550311 w 1976554"/>
              <a:gd name="connsiteY23" fmla="*/ 992980 h 1261766"/>
              <a:gd name="connsiteX0" fmla="*/ 1547961 w 1974204"/>
              <a:gd name="connsiteY0" fmla="*/ 992980 h 1261766"/>
              <a:gd name="connsiteX1" fmla="*/ 1412228 w 1974204"/>
              <a:gd name="connsiteY1" fmla="*/ 1052511 h 1261766"/>
              <a:gd name="connsiteX2" fmla="*/ 1295547 w 1974204"/>
              <a:gd name="connsiteY2" fmla="*/ 1081086 h 1261766"/>
              <a:gd name="connsiteX3" fmla="*/ 1207441 w 1974204"/>
              <a:gd name="connsiteY3" fmla="*/ 1042986 h 1261766"/>
              <a:gd name="connsiteX4" fmla="*/ 1171722 w 1974204"/>
              <a:gd name="connsiteY4" fmla="*/ 1078704 h 1261766"/>
              <a:gd name="connsiteX5" fmla="*/ 1155055 w 1974204"/>
              <a:gd name="connsiteY5" fmla="*/ 1059654 h 1261766"/>
              <a:gd name="connsiteX6" fmla="*/ 1105047 w 1974204"/>
              <a:gd name="connsiteY6" fmla="*/ 1069179 h 1261766"/>
              <a:gd name="connsiteX7" fmla="*/ 1093141 w 1974204"/>
              <a:gd name="connsiteY7" fmla="*/ 1104898 h 1261766"/>
              <a:gd name="connsiteX8" fmla="*/ 1121715 w 1974204"/>
              <a:gd name="connsiteY8" fmla="*/ 1142998 h 1261766"/>
              <a:gd name="connsiteX9" fmla="*/ 1066947 w 1974204"/>
              <a:gd name="connsiteY9" fmla="*/ 1150143 h 1261766"/>
              <a:gd name="connsiteX10" fmla="*/ 1043135 w 1974204"/>
              <a:gd name="connsiteY10" fmla="*/ 1202529 h 1261766"/>
              <a:gd name="connsiteX11" fmla="*/ 756432 w 1974204"/>
              <a:gd name="connsiteY11" fmla="*/ 1261766 h 1261766"/>
              <a:gd name="connsiteX12" fmla="*/ 742098 w 1974204"/>
              <a:gd name="connsiteY12" fmla="*/ 1102370 h 1261766"/>
              <a:gd name="connsiteX13" fmla="*/ 574766 w 1974204"/>
              <a:gd name="connsiteY13" fmla="*/ 1050520 h 1261766"/>
              <a:gd name="connsiteX14" fmla="*/ 523447 w 1974204"/>
              <a:gd name="connsiteY14" fmla="*/ 968491 h 1261766"/>
              <a:gd name="connsiteX15" fmla="*/ 321762 w 1974204"/>
              <a:gd name="connsiteY15" fmla="*/ 1013794 h 1261766"/>
              <a:gd name="connsiteX16" fmla="*/ 134489 w 1974204"/>
              <a:gd name="connsiteY16" fmla="*/ 1008306 h 1261766"/>
              <a:gd name="connsiteX17" fmla="*/ 0 w 1974204"/>
              <a:gd name="connsiteY17" fmla="*/ 799274 h 1261766"/>
              <a:gd name="connsiteX18" fmla="*/ 302566 w 1974204"/>
              <a:gd name="connsiteY18" fmla="*/ 769142 h 1261766"/>
              <a:gd name="connsiteX19" fmla="*/ 571647 w 1974204"/>
              <a:gd name="connsiteY19" fmla="*/ 804862 h 1261766"/>
              <a:gd name="connsiteX20" fmla="*/ 1657497 w 1974204"/>
              <a:gd name="connsiteY20" fmla="*/ 466724 h 1261766"/>
              <a:gd name="connsiteX21" fmla="*/ 1881336 w 1974204"/>
              <a:gd name="connsiteY21" fmla="*/ 0 h 1261766"/>
              <a:gd name="connsiteX22" fmla="*/ 1974204 w 1974204"/>
              <a:gd name="connsiteY22" fmla="*/ 597692 h 1261766"/>
              <a:gd name="connsiteX23" fmla="*/ 1547961 w 1974204"/>
              <a:gd name="connsiteY23" fmla="*/ 992980 h 1261766"/>
              <a:gd name="connsiteX0" fmla="*/ 1556115 w 1982358"/>
              <a:gd name="connsiteY0" fmla="*/ 992980 h 1261766"/>
              <a:gd name="connsiteX1" fmla="*/ 1420382 w 1982358"/>
              <a:gd name="connsiteY1" fmla="*/ 1052511 h 1261766"/>
              <a:gd name="connsiteX2" fmla="*/ 1303701 w 1982358"/>
              <a:gd name="connsiteY2" fmla="*/ 1081086 h 1261766"/>
              <a:gd name="connsiteX3" fmla="*/ 1215595 w 1982358"/>
              <a:gd name="connsiteY3" fmla="*/ 1042986 h 1261766"/>
              <a:gd name="connsiteX4" fmla="*/ 1179876 w 1982358"/>
              <a:gd name="connsiteY4" fmla="*/ 1078704 h 1261766"/>
              <a:gd name="connsiteX5" fmla="*/ 1163209 w 1982358"/>
              <a:gd name="connsiteY5" fmla="*/ 1059654 h 1261766"/>
              <a:gd name="connsiteX6" fmla="*/ 1113201 w 1982358"/>
              <a:gd name="connsiteY6" fmla="*/ 1069179 h 1261766"/>
              <a:gd name="connsiteX7" fmla="*/ 1101295 w 1982358"/>
              <a:gd name="connsiteY7" fmla="*/ 1104898 h 1261766"/>
              <a:gd name="connsiteX8" fmla="*/ 1129869 w 1982358"/>
              <a:gd name="connsiteY8" fmla="*/ 1142998 h 1261766"/>
              <a:gd name="connsiteX9" fmla="*/ 1075101 w 1982358"/>
              <a:gd name="connsiteY9" fmla="*/ 1150143 h 1261766"/>
              <a:gd name="connsiteX10" fmla="*/ 1051289 w 1982358"/>
              <a:gd name="connsiteY10" fmla="*/ 1202529 h 1261766"/>
              <a:gd name="connsiteX11" fmla="*/ 764586 w 1982358"/>
              <a:gd name="connsiteY11" fmla="*/ 1261766 h 1261766"/>
              <a:gd name="connsiteX12" fmla="*/ 750252 w 1982358"/>
              <a:gd name="connsiteY12" fmla="*/ 1102370 h 1261766"/>
              <a:gd name="connsiteX13" fmla="*/ 582920 w 1982358"/>
              <a:gd name="connsiteY13" fmla="*/ 1050520 h 1261766"/>
              <a:gd name="connsiteX14" fmla="*/ 531601 w 1982358"/>
              <a:gd name="connsiteY14" fmla="*/ 968491 h 1261766"/>
              <a:gd name="connsiteX15" fmla="*/ 329916 w 1982358"/>
              <a:gd name="connsiteY15" fmla="*/ 1013794 h 1261766"/>
              <a:gd name="connsiteX16" fmla="*/ 142643 w 1982358"/>
              <a:gd name="connsiteY16" fmla="*/ 1008306 h 1261766"/>
              <a:gd name="connsiteX17" fmla="*/ 91127 w 1982358"/>
              <a:gd name="connsiteY17" fmla="*/ 902700 h 1261766"/>
              <a:gd name="connsiteX18" fmla="*/ 8154 w 1982358"/>
              <a:gd name="connsiteY18" fmla="*/ 799274 h 1261766"/>
              <a:gd name="connsiteX19" fmla="*/ 310720 w 1982358"/>
              <a:gd name="connsiteY19" fmla="*/ 769142 h 1261766"/>
              <a:gd name="connsiteX20" fmla="*/ 579801 w 1982358"/>
              <a:gd name="connsiteY20" fmla="*/ 804862 h 1261766"/>
              <a:gd name="connsiteX21" fmla="*/ 1665651 w 1982358"/>
              <a:gd name="connsiteY21" fmla="*/ 466724 h 1261766"/>
              <a:gd name="connsiteX22" fmla="*/ 1889490 w 1982358"/>
              <a:gd name="connsiteY22" fmla="*/ 0 h 1261766"/>
              <a:gd name="connsiteX23" fmla="*/ 1982358 w 1982358"/>
              <a:gd name="connsiteY23" fmla="*/ 597692 h 1261766"/>
              <a:gd name="connsiteX24" fmla="*/ 1556115 w 1982358"/>
              <a:gd name="connsiteY24" fmla="*/ 992980 h 1261766"/>
              <a:gd name="connsiteX0" fmla="*/ 1555354 w 1981597"/>
              <a:gd name="connsiteY0" fmla="*/ 992980 h 1261766"/>
              <a:gd name="connsiteX1" fmla="*/ 1419621 w 1981597"/>
              <a:gd name="connsiteY1" fmla="*/ 1052511 h 1261766"/>
              <a:gd name="connsiteX2" fmla="*/ 1302940 w 1981597"/>
              <a:gd name="connsiteY2" fmla="*/ 1081086 h 1261766"/>
              <a:gd name="connsiteX3" fmla="*/ 1214834 w 1981597"/>
              <a:gd name="connsiteY3" fmla="*/ 1042986 h 1261766"/>
              <a:gd name="connsiteX4" fmla="*/ 1179115 w 1981597"/>
              <a:gd name="connsiteY4" fmla="*/ 1078704 h 1261766"/>
              <a:gd name="connsiteX5" fmla="*/ 1162448 w 1981597"/>
              <a:gd name="connsiteY5" fmla="*/ 1059654 h 1261766"/>
              <a:gd name="connsiteX6" fmla="*/ 1112440 w 1981597"/>
              <a:gd name="connsiteY6" fmla="*/ 1069179 h 1261766"/>
              <a:gd name="connsiteX7" fmla="*/ 1100534 w 1981597"/>
              <a:gd name="connsiteY7" fmla="*/ 1104898 h 1261766"/>
              <a:gd name="connsiteX8" fmla="*/ 1129108 w 1981597"/>
              <a:gd name="connsiteY8" fmla="*/ 1142998 h 1261766"/>
              <a:gd name="connsiteX9" fmla="*/ 1074340 w 1981597"/>
              <a:gd name="connsiteY9" fmla="*/ 1150143 h 1261766"/>
              <a:gd name="connsiteX10" fmla="*/ 1050528 w 1981597"/>
              <a:gd name="connsiteY10" fmla="*/ 1202529 h 1261766"/>
              <a:gd name="connsiteX11" fmla="*/ 763825 w 1981597"/>
              <a:gd name="connsiteY11" fmla="*/ 1261766 h 1261766"/>
              <a:gd name="connsiteX12" fmla="*/ 749491 w 1981597"/>
              <a:gd name="connsiteY12" fmla="*/ 1102370 h 1261766"/>
              <a:gd name="connsiteX13" fmla="*/ 582159 w 1981597"/>
              <a:gd name="connsiteY13" fmla="*/ 1050520 h 1261766"/>
              <a:gd name="connsiteX14" fmla="*/ 530840 w 1981597"/>
              <a:gd name="connsiteY14" fmla="*/ 968491 h 1261766"/>
              <a:gd name="connsiteX15" fmla="*/ 329155 w 1981597"/>
              <a:gd name="connsiteY15" fmla="*/ 1013794 h 1261766"/>
              <a:gd name="connsiteX16" fmla="*/ 141882 w 1981597"/>
              <a:gd name="connsiteY16" fmla="*/ 1008306 h 1261766"/>
              <a:gd name="connsiteX17" fmla="*/ 103245 w 1981597"/>
              <a:gd name="connsiteY17" fmla="*/ 892397 h 1261766"/>
              <a:gd name="connsiteX18" fmla="*/ 7393 w 1981597"/>
              <a:gd name="connsiteY18" fmla="*/ 799274 h 1261766"/>
              <a:gd name="connsiteX19" fmla="*/ 309959 w 1981597"/>
              <a:gd name="connsiteY19" fmla="*/ 769142 h 1261766"/>
              <a:gd name="connsiteX20" fmla="*/ 579040 w 1981597"/>
              <a:gd name="connsiteY20" fmla="*/ 804862 h 1261766"/>
              <a:gd name="connsiteX21" fmla="*/ 1664890 w 1981597"/>
              <a:gd name="connsiteY21" fmla="*/ 466724 h 1261766"/>
              <a:gd name="connsiteX22" fmla="*/ 1888729 w 1981597"/>
              <a:gd name="connsiteY22" fmla="*/ 0 h 1261766"/>
              <a:gd name="connsiteX23" fmla="*/ 1981597 w 1981597"/>
              <a:gd name="connsiteY23" fmla="*/ 597692 h 1261766"/>
              <a:gd name="connsiteX24" fmla="*/ 1555354 w 1981597"/>
              <a:gd name="connsiteY24" fmla="*/ 992980 h 1261766"/>
              <a:gd name="connsiteX0" fmla="*/ 1555354 w 1981597"/>
              <a:gd name="connsiteY0" fmla="*/ 992980 h 1261766"/>
              <a:gd name="connsiteX1" fmla="*/ 1419621 w 1981597"/>
              <a:gd name="connsiteY1" fmla="*/ 1052511 h 1261766"/>
              <a:gd name="connsiteX2" fmla="*/ 1302940 w 1981597"/>
              <a:gd name="connsiteY2" fmla="*/ 1081086 h 1261766"/>
              <a:gd name="connsiteX3" fmla="*/ 1214834 w 1981597"/>
              <a:gd name="connsiteY3" fmla="*/ 1042986 h 1261766"/>
              <a:gd name="connsiteX4" fmla="*/ 1179115 w 1981597"/>
              <a:gd name="connsiteY4" fmla="*/ 1078704 h 1261766"/>
              <a:gd name="connsiteX5" fmla="*/ 1162448 w 1981597"/>
              <a:gd name="connsiteY5" fmla="*/ 1059654 h 1261766"/>
              <a:gd name="connsiteX6" fmla="*/ 1112440 w 1981597"/>
              <a:gd name="connsiteY6" fmla="*/ 1069179 h 1261766"/>
              <a:gd name="connsiteX7" fmla="*/ 1100534 w 1981597"/>
              <a:gd name="connsiteY7" fmla="*/ 1104898 h 1261766"/>
              <a:gd name="connsiteX8" fmla="*/ 1129108 w 1981597"/>
              <a:gd name="connsiteY8" fmla="*/ 1142998 h 1261766"/>
              <a:gd name="connsiteX9" fmla="*/ 1074340 w 1981597"/>
              <a:gd name="connsiteY9" fmla="*/ 1150143 h 1261766"/>
              <a:gd name="connsiteX10" fmla="*/ 1050528 w 1981597"/>
              <a:gd name="connsiteY10" fmla="*/ 1202529 h 1261766"/>
              <a:gd name="connsiteX11" fmla="*/ 763825 w 1981597"/>
              <a:gd name="connsiteY11" fmla="*/ 1261766 h 1261766"/>
              <a:gd name="connsiteX12" fmla="*/ 749491 w 1981597"/>
              <a:gd name="connsiteY12" fmla="*/ 1102370 h 1261766"/>
              <a:gd name="connsiteX13" fmla="*/ 582159 w 1981597"/>
              <a:gd name="connsiteY13" fmla="*/ 1050520 h 1261766"/>
              <a:gd name="connsiteX14" fmla="*/ 530840 w 1981597"/>
              <a:gd name="connsiteY14" fmla="*/ 968491 h 1261766"/>
              <a:gd name="connsiteX15" fmla="*/ 329155 w 1981597"/>
              <a:gd name="connsiteY15" fmla="*/ 1013794 h 1261766"/>
              <a:gd name="connsiteX16" fmla="*/ 141882 w 1981597"/>
              <a:gd name="connsiteY16" fmla="*/ 1008306 h 1261766"/>
              <a:gd name="connsiteX17" fmla="*/ 103245 w 1981597"/>
              <a:gd name="connsiteY17" fmla="*/ 892397 h 1261766"/>
              <a:gd name="connsiteX18" fmla="*/ 7393 w 1981597"/>
              <a:gd name="connsiteY18" fmla="*/ 799274 h 1261766"/>
              <a:gd name="connsiteX19" fmla="*/ 309959 w 1981597"/>
              <a:gd name="connsiteY19" fmla="*/ 769142 h 1261766"/>
              <a:gd name="connsiteX20" fmla="*/ 579040 w 1981597"/>
              <a:gd name="connsiteY20" fmla="*/ 804862 h 1261766"/>
              <a:gd name="connsiteX21" fmla="*/ 1664890 w 1981597"/>
              <a:gd name="connsiteY21" fmla="*/ 466724 h 1261766"/>
              <a:gd name="connsiteX22" fmla="*/ 1888729 w 1981597"/>
              <a:gd name="connsiteY22" fmla="*/ 0 h 1261766"/>
              <a:gd name="connsiteX23" fmla="*/ 1981597 w 1981597"/>
              <a:gd name="connsiteY23" fmla="*/ 597692 h 1261766"/>
              <a:gd name="connsiteX24" fmla="*/ 1555354 w 1981597"/>
              <a:gd name="connsiteY24" fmla="*/ 992980 h 1261766"/>
              <a:gd name="connsiteX0" fmla="*/ 1555354 w 1981597"/>
              <a:gd name="connsiteY0" fmla="*/ 992980 h 1261766"/>
              <a:gd name="connsiteX1" fmla="*/ 1419621 w 1981597"/>
              <a:gd name="connsiteY1" fmla="*/ 1052511 h 1261766"/>
              <a:gd name="connsiteX2" fmla="*/ 1302940 w 1981597"/>
              <a:gd name="connsiteY2" fmla="*/ 1081086 h 1261766"/>
              <a:gd name="connsiteX3" fmla="*/ 1214834 w 1981597"/>
              <a:gd name="connsiteY3" fmla="*/ 1042986 h 1261766"/>
              <a:gd name="connsiteX4" fmla="*/ 1179115 w 1981597"/>
              <a:gd name="connsiteY4" fmla="*/ 1078704 h 1261766"/>
              <a:gd name="connsiteX5" fmla="*/ 1162448 w 1981597"/>
              <a:gd name="connsiteY5" fmla="*/ 1059654 h 1261766"/>
              <a:gd name="connsiteX6" fmla="*/ 1112440 w 1981597"/>
              <a:gd name="connsiteY6" fmla="*/ 1069179 h 1261766"/>
              <a:gd name="connsiteX7" fmla="*/ 1100534 w 1981597"/>
              <a:gd name="connsiteY7" fmla="*/ 1104898 h 1261766"/>
              <a:gd name="connsiteX8" fmla="*/ 1129108 w 1981597"/>
              <a:gd name="connsiteY8" fmla="*/ 1142998 h 1261766"/>
              <a:gd name="connsiteX9" fmla="*/ 1074340 w 1981597"/>
              <a:gd name="connsiteY9" fmla="*/ 1150143 h 1261766"/>
              <a:gd name="connsiteX10" fmla="*/ 1050528 w 1981597"/>
              <a:gd name="connsiteY10" fmla="*/ 1202529 h 1261766"/>
              <a:gd name="connsiteX11" fmla="*/ 763825 w 1981597"/>
              <a:gd name="connsiteY11" fmla="*/ 1261766 h 1261766"/>
              <a:gd name="connsiteX12" fmla="*/ 749491 w 1981597"/>
              <a:gd name="connsiteY12" fmla="*/ 1102370 h 1261766"/>
              <a:gd name="connsiteX13" fmla="*/ 582159 w 1981597"/>
              <a:gd name="connsiteY13" fmla="*/ 1050520 h 1261766"/>
              <a:gd name="connsiteX14" fmla="*/ 530840 w 1981597"/>
              <a:gd name="connsiteY14" fmla="*/ 968491 h 1261766"/>
              <a:gd name="connsiteX15" fmla="*/ 329155 w 1981597"/>
              <a:gd name="connsiteY15" fmla="*/ 1013794 h 1261766"/>
              <a:gd name="connsiteX16" fmla="*/ 141882 w 1981597"/>
              <a:gd name="connsiteY16" fmla="*/ 1008306 h 1261766"/>
              <a:gd name="connsiteX17" fmla="*/ 103245 w 1981597"/>
              <a:gd name="connsiteY17" fmla="*/ 892397 h 1261766"/>
              <a:gd name="connsiteX18" fmla="*/ 7393 w 1981597"/>
              <a:gd name="connsiteY18" fmla="*/ 799274 h 1261766"/>
              <a:gd name="connsiteX19" fmla="*/ 309959 w 1981597"/>
              <a:gd name="connsiteY19" fmla="*/ 769142 h 1261766"/>
              <a:gd name="connsiteX20" fmla="*/ 579040 w 1981597"/>
              <a:gd name="connsiteY20" fmla="*/ 812590 h 1261766"/>
              <a:gd name="connsiteX21" fmla="*/ 1664890 w 1981597"/>
              <a:gd name="connsiteY21" fmla="*/ 466724 h 1261766"/>
              <a:gd name="connsiteX22" fmla="*/ 1888729 w 1981597"/>
              <a:gd name="connsiteY22" fmla="*/ 0 h 1261766"/>
              <a:gd name="connsiteX23" fmla="*/ 1981597 w 1981597"/>
              <a:gd name="connsiteY23" fmla="*/ 597692 h 1261766"/>
              <a:gd name="connsiteX24" fmla="*/ 1555354 w 1981597"/>
              <a:gd name="connsiteY24" fmla="*/ 992980 h 1261766"/>
              <a:gd name="connsiteX0" fmla="*/ 1555354 w 1981597"/>
              <a:gd name="connsiteY0" fmla="*/ 992980 h 1261766"/>
              <a:gd name="connsiteX1" fmla="*/ 1419621 w 1981597"/>
              <a:gd name="connsiteY1" fmla="*/ 1052511 h 1261766"/>
              <a:gd name="connsiteX2" fmla="*/ 1302940 w 1981597"/>
              <a:gd name="connsiteY2" fmla="*/ 1081086 h 1261766"/>
              <a:gd name="connsiteX3" fmla="*/ 1214834 w 1981597"/>
              <a:gd name="connsiteY3" fmla="*/ 1042986 h 1261766"/>
              <a:gd name="connsiteX4" fmla="*/ 1179115 w 1981597"/>
              <a:gd name="connsiteY4" fmla="*/ 1078704 h 1261766"/>
              <a:gd name="connsiteX5" fmla="*/ 1162448 w 1981597"/>
              <a:gd name="connsiteY5" fmla="*/ 1059654 h 1261766"/>
              <a:gd name="connsiteX6" fmla="*/ 1112440 w 1981597"/>
              <a:gd name="connsiteY6" fmla="*/ 1069179 h 1261766"/>
              <a:gd name="connsiteX7" fmla="*/ 1100534 w 1981597"/>
              <a:gd name="connsiteY7" fmla="*/ 1104898 h 1261766"/>
              <a:gd name="connsiteX8" fmla="*/ 1129108 w 1981597"/>
              <a:gd name="connsiteY8" fmla="*/ 1142998 h 1261766"/>
              <a:gd name="connsiteX9" fmla="*/ 1074340 w 1981597"/>
              <a:gd name="connsiteY9" fmla="*/ 1150143 h 1261766"/>
              <a:gd name="connsiteX10" fmla="*/ 1050528 w 1981597"/>
              <a:gd name="connsiteY10" fmla="*/ 1202529 h 1261766"/>
              <a:gd name="connsiteX11" fmla="*/ 763825 w 1981597"/>
              <a:gd name="connsiteY11" fmla="*/ 1261766 h 1261766"/>
              <a:gd name="connsiteX12" fmla="*/ 749491 w 1981597"/>
              <a:gd name="connsiteY12" fmla="*/ 1102370 h 1261766"/>
              <a:gd name="connsiteX13" fmla="*/ 582159 w 1981597"/>
              <a:gd name="connsiteY13" fmla="*/ 1050520 h 1261766"/>
              <a:gd name="connsiteX14" fmla="*/ 530840 w 1981597"/>
              <a:gd name="connsiteY14" fmla="*/ 968491 h 1261766"/>
              <a:gd name="connsiteX15" fmla="*/ 329155 w 1981597"/>
              <a:gd name="connsiteY15" fmla="*/ 1013794 h 1261766"/>
              <a:gd name="connsiteX16" fmla="*/ 141882 w 1981597"/>
              <a:gd name="connsiteY16" fmla="*/ 1008306 h 1261766"/>
              <a:gd name="connsiteX17" fmla="*/ 103245 w 1981597"/>
              <a:gd name="connsiteY17" fmla="*/ 892397 h 1261766"/>
              <a:gd name="connsiteX18" fmla="*/ 7393 w 1981597"/>
              <a:gd name="connsiteY18" fmla="*/ 799274 h 1261766"/>
              <a:gd name="connsiteX19" fmla="*/ 309959 w 1981597"/>
              <a:gd name="connsiteY19" fmla="*/ 769142 h 1261766"/>
              <a:gd name="connsiteX20" fmla="*/ 579040 w 1981597"/>
              <a:gd name="connsiteY20" fmla="*/ 812590 h 1261766"/>
              <a:gd name="connsiteX21" fmla="*/ 1670041 w 1981597"/>
              <a:gd name="connsiteY21" fmla="*/ 477027 h 1261766"/>
              <a:gd name="connsiteX22" fmla="*/ 1888729 w 1981597"/>
              <a:gd name="connsiteY22" fmla="*/ 0 h 1261766"/>
              <a:gd name="connsiteX23" fmla="*/ 1981597 w 1981597"/>
              <a:gd name="connsiteY23" fmla="*/ 597692 h 1261766"/>
              <a:gd name="connsiteX24" fmla="*/ 1555354 w 1981597"/>
              <a:gd name="connsiteY24" fmla="*/ 992980 h 12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1597" h="1261766">
                <a:moveTo>
                  <a:pt x="1555354" y="992980"/>
                </a:moveTo>
                <a:cubicBezTo>
                  <a:pt x="1505348" y="1005680"/>
                  <a:pt x="1464865" y="1032667"/>
                  <a:pt x="1419621" y="1052511"/>
                </a:cubicBezTo>
                <a:lnTo>
                  <a:pt x="1302940" y="1081086"/>
                </a:lnTo>
                <a:lnTo>
                  <a:pt x="1214834" y="1042986"/>
                </a:lnTo>
                <a:lnTo>
                  <a:pt x="1179115" y="1078704"/>
                </a:lnTo>
                <a:lnTo>
                  <a:pt x="1162448" y="1059654"/>
                </a:lnTo>
                <a:lnTo>
                  <a:pt x="1112440" y="1069179"/>
                </a:lnTo>
                <a:lnTo>
                  <a:pt x="1100534" y="1104898"/>
                </a:lnTo>
                <a:lnTo>
                  <a:pt x="1129108" y="1142998"/>
                </a:lnTo>
                <a:lnTo>
                  <a:pt x="1074340" y="1150143"/>
                </a:lnTo>
                <a:lnTo>
                  <a:pt x="1050528" y="1202529"/>
                </a:lnTo>
                <a:cubicBezTo>
                  <a:pt x="923192" y="1244598"/>
                  <a:pt x="903846" y="1253813"/>
                  <a:pt x="763825" y="1261766"/>
                </a:cubicBezTo>
                <a:lnTo>
                  <a:pt x="749491" y="1102370"/>
                </a:lnTo>
                <a:lnTo>
                  <a:pt x="582159" y="1050520"/>
                </a:lnTo>
                <a:cubicBezTo>
                  <a:pt x="581366" y="1006864"/>
                  <a:pt x="531633" y="1012147"/>
                  <a:pt x="530840" y="968491"/>
                </a:cubicBezTo>
                <a:lnTo>
                  <a:pt x="329155" y="1013794"/>
                </a:lnTo>
                <a:cubicBezTo>
                  <a:pt x="271627" y="1009698"/>
                  <a:pt x="195509" y="1044059"/>
                  <a:pt x="141882" y="1008306"/>
                </a:cubicBezTo>
                <a:cubicBezTo>
                  <a:pt x="102084" y="989790"/>
                  <a:pt x="125660" y="927236"/>
                  <a:pt x="103245" y="892397"/>
                </a:cubicBezTo>
                <a:cubicBezTo>
                  <a:pt x="80830" y="857558"/>
                  <a:pt x="-29206" y="821534"/>
                  <a:pt x="7393" y="799274"/>
                </a:cubicBezTo>
                <a:lnTo>
                  <a:pt x="309959" y="769142"/>
                </a:lnTo>
                <a:lnTo>
                  <a:pt x="579040" y="812590"/>
                </a:lnTo>
                <a:cubicBezTo>
                  <a:pt x="1137840" y="751471"/>
                  <a:pt x="1406516" y="650064"/>
                  <a:pt x="1670041" y="477027"/>
                </a:cubicBezTo>
                <a:cubicBezTo>
                  <a:pt x="1851811" y="369078"/>
                  <a:pt x="1890316" y="165099"/>
                  <a:pt x="1888729" y="0"/>
                </a:cubicBezTo>
                <a:cubicBezTo>
                  <a:pt x="1948260" y="151606"/>
                  <a:pt x="1950641" y="398461"/>
                  <a:pt x="1981597" y="597692"/>
                </a:cubicBezTo>
                <a:cubicBezTo>
                  <a:pt x="1851422" y="762793"/>
                  <a:pt x="1702198" y="887411"/>
                  <a:pt x="1555354" y="992980"/>
                </a:cubicBezTo>
                <a:close/>
              </a:path>
            </a:pathLst>
          </a:custGeom>
          <a:solidFill>
            <a:srgbClr val="16243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23B09A8F-8DFF-48D5-BE4B-3DF7AE9539CE}"/>
              </a:ext>
            </a:extLst>
          </p:cNvPr>
          <p:cNvCxnSpPr>
            <a:cxnSpLocks/>
          </p:cNvCxnSpPr>
          <p:nvPr/>
        </p:nvCxnSpPr>
        <p:spPr>
          <a:xfrm>
            <a:off x="9146381" y="5274469"/>
            <a:ext cx="0" cy="95250"/>
          </a:xfrm>
          <a:prstGeom prst="line">
            <a:avLst/>
          </a:prstGeom>
          <a:ln w="12700" cap="rnd">
            <a:solidFill>
              <a:srgbClr val="25303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2315814F-6E9C-4EBB-B324-9AEB479A40EF}"/>
              </a:ext>
            </a:extLst>
          </p:cNvPr>
          <p:cNvCxnSpPr>
            <a:cxnSpLocks/>
          </p:cNvCxnSpPr>
          <p:nvPr/>
        </p:nvCxnSpPr>
        <p:spPr>
          <a:xfrm flipH="1">
            <a:off x="9341644" y="5486400"/>
            <a:ext cx="19050" cy="109538"/>
          </a:xfrm>
          <a:prstGeom prst="line">
            <a:avLst/>
          </a:prstGeom>
          <a:ln w="12700" cap="rnd">
            <a:solidFill>
              <a:srgbClr val="2835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フリーフォーム: 図形 357">
            <a:extLst>
              <a:ext uri="{FF2B5EF4-FFF2-40B4-BE49-F238E27FC236}">
                <a16:creationId xmlns:a16="http://schemas.microsoft.com/office/drawing/2014/main" id="{6E247126-D5AD-4DC7-A2BA-B5E5BC0CA61E}"/>
              </a:ext>
            </a:extLst>
          </p:cNvPr>
          <p:cNvSpPr/>
          <p:nvPr/>
        </p:nvSpPr>
        <p:spPr>
          <a:xfrm>
            <a:off x="6578107" y="6410932"/>
            <a:ext cx="1289278" cy="157044"/>
          </a:xfrm>
          <a:custGeom>
            <a:avLst/>
            <a:gdLst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179840 w 1289278"/>
              <a:gd name="connsiteY12" fmla="*/ 103852 h 157044"/>
              <a:gd name="connsiteX13" fmla="*/ 134247 w 1289278"/>
              <a:gd name="connsiteY13" fmla="*/ 68391 h 157044"/>
              <a:gd name="connsiteX14" fmla="*/ 43060 w 1289278"/>
              <a:gd name="connsiteY14" fmla="*/ 43062 h 157044"/>
              <a:gd name="connsiteX15" fmla="*/ 30090 w 1289278"/>
              <a:gd name="connsiteY15" fmla="*/ 57268 h 157044"/>
              <a:gd name="connsiteX16" fmla="*/ 2781 w 1289278"/>
              <a:gd name="connsiteY16" fmla="*/ 50517 h 157044"/>
              <a:gd name="connsiteX17" fmla="*/ 17731 w 1289278"/>
              <a:gd name="connsiteY17" fmla="*/ 32928 h 157044"/>
              <a:gd name="connsiteX18" fmla="*/ 0 w 1289278"/>
              <a:gd name="connsiteY18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482299 w 1289278"/>
              <a:gd name="connsiteY12" fmla="*/ 120837 h 157044"/>
              <a:gd name="connsiteX13" fmla="*/ 179840 w 1289278"/>
              <a:gd name="connsiteY13" fmla="*/ 103852 h 157044"/>
              <a:gd name="connsiteX14" fmla="*/ 134247 w 1289278"/>
              <a:gd name="connsiteY14" fmla="*/ 68391 h 157044"/>
              <a:gd name="connsiteX15" fmla="*/ 43060 w 1289278"/>
              <a:gd name="connsiteY15" fmla="*/ 43062 h 157044"/>
              <a:gd name="connsiteX16" fmla="*/ 30090 w 1289278"/>
              <a:gd name="connsiteY16" fmla="*/ 57268 h 157044"/>
              <a:gd name="connsiteX17" fmla="*/ 2781 w 1289278"/>
              <a:gd name="connsiteY17" fmla="*/ 50517 h 157044"/>
              <a:gd name="connsiteX18" fmla="*/ 17731 w 1289278"/>
              <a:gd name="connsiteY18" fmla="*/ 32928 h 157044"/>
              <a:gd name="connsiteX19" fmla="*/ 0 w 1289278"/>
              <a:gd name="connsiteY19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482299 w 1289278"/>
              <a:gd name="connsiteY12" fmla="*/ 120837 h 157044"/>
              <a:gd name="connsiteX13" fmla="*/ 308468 w 1289278"/>
              <a:gd name="connsiteY13" fmla="*/ 113693 h 157044"/>
              <a:gd name="connsiteX14" fmla="*/ 179840 w 1289278"/>
              <a:gd name="connsiteY14" fmla="*/ 103852 h 157044"/>
              <a:gd name="connsiteX15" fmla="*/ 134247 w 1289278"/>
              <a:gd name="connsiteY15" fmla="*/ 68391 h 157044"/>
              <a:gd name="connsiteX16" fmla="*/ 43060 w 1289278"/>
              <a:gd name="connsiteY16" fmla="*/ 43062 h 157044"/>
              <a:gd name="connsiteX17" fmla="*/ 30090 w 1289278"/>
              <a:gd name="connsiteY17" fmla="*/ 57268 h 157044"/>
              <a:gd name="connsiteX18" fmla="*/ 2781 w 1289278"/>
              <a:gd name="connsiteY18" fmla="*/ 50517 h 157044"/>
              <a:gd name="connsiteX19" fmla="*/ 17731 w 1289278"/>
              <a:gd name="connsiteY19" fmla="*/ 32928 h 157044"/>
              <a:gd name="connsiteX20" fmla="*/ 0 w 1289278"/>
              <a:gd name="connsiteY20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584693 w 1289278"/>
              <a:gd name="connsiteY12" fmla="*/ 127981 h 157044"/>
              <a:gd name="connsiteX13" fmla="*/ 482299 w 1289278"/>
              <a:gd name="connsiteY13" fmla="*/ 120837 h 157044"/>
              <a:gd name="connsiteX14" fmla="*/ 308468 w 1289278"/>
              <a:gd name="connsiteY14" fmla="*/ 113693 h 157044"/>
              <a:gd name="connsiteX15" fmla="*/ 179840 w 1289278"/>
              <a:gd name="connsiteY15" fmla="*/ 103852 h 157044"/>
              <a:gd name="connsiteX16" fmla="*/ 134247 w 1289278"/>
              <a:gd name="connsiteY16" fmla="*/ 68391 h 157044"/>
              <a:gd name="connsiteX17" fmla="*/ 43060 w 1289278"/>
              <a:gd name="connsiteY17" fmla="*/ 43062 h 157044"/>
              <a:gd name="connsiteX18" fmla="*/ 30090 w 1289278"/>
              <a:gd name="connsiteY18" fmla="*/ 57268 h 157044"/>
              <a:gd name="connsiteX19" fmla="*/ 2781 w 1289278"/>
              <a:gd name="connsiteY19" fmla="*/ 50517 h 157044"/>
              <a:gd name="connsiteX20" fmla="*/ 17731 w 1289278"/>
              <a:gd name="connsiteY20" fmla="*/ 32928 h 157044"/>
              <a:gd name="connsiteX21" fmla="*/ 0 w 1289278"/>
              <a:gd name="connsiteY21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584693 w 1289278"/>
              <a:gd name="connsiteY12" fmla="*/ 127981 h 157044"/>
              <a:gd name="connsiteX13" fmla="*/ 482299 w 1289278"/>
              <a:gd name="connsiteY13" fmla="*/ 120837 h 157044"/>
              <a:gd name="connsiteX14" fmla="*/ 410862 w 1289278"/>
              <a:gd name="connsiteY14" fmla="*/ 118456 h 157044"/>
              <a:gd name="connsiteX15" fmla="*/ 308468 w 1289278"/>
              <a:gd name="connsiteY15" fmla="*/ 113693 h 157044"/>
              <a:gd name="connsiteX16" fmla="*/ 179840 w 1289278"/>
              <a:gd name="connsiteY16" fmla="*/ 103852 h 157044"/>
              <a:gd name="connsiteX17" fmla="*/ 134247 w 1289278"/>
              <a:gd name="connsiteY17" fmla="*/ 68391 h 157044"/>
              <a:gd name="connsiteX18" fmla="*/ 43060 w 1289278"/>
              <a:gd name="connsiteY18" fmla="*/ 43062 h 157044"/>
              <a:gd name="connsiteX19" fmla="*/ 30090 w 1289278"/>
              <a:gd name="connsiteY19" fmla="*/ 57268 h 157044"/>
              <a:gd name="connsiteX20" fmla="*/ 2781 w 1289278"/>
              <a:gd name="connsiteY20" fmla="*/ 50517 h 157044"/>
              <a:gd name="connsiteX21" fmla="*/ 17731 w 1289278"/>
              <a:gd name="connsiteY21" fmla="*/ 32928 h 157044"/>
              <a:gd name="connsiteX22" fmla="*/ 0 w 1289278"/>
              <a:gd name="connsiteY22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584693 w 1289278"/>
              <a:gd name="connsiteY12" fmla="*/ 127981 h 157044"/>
              <a:gd name="connsiteX13" fmla="*/ 496586 w 1289278"/>
              <a:gd name="connsiteY13" fmla="*/ 106549 h 157044"/>
              <a:gd name="connsiteX14" fmla="*/ 410862 w 1289278"/>
              <a:gd name="connsiteY14" fmla="*/ 118456 h 157044"/>
              <a:gd name="connsiteX15" fmla="*/ 308468 w 1289278"/>
              <a:gd name="connsiteY15" fmla="*/ 113693 h 157044"/>
              <a:gd name="connsiteX16" fmla="*/ 179840 w 1289278"/>
              <a:gd name="connsiteY16" fmla="*/ 103852 h 157044"/>
              <a:gd name="connsiteX17" fmla="*/ 134247 w 1289278"/>
              <a:gd name="connsiteY17" fmla="*/ 68391 h 157044"/>
              <a:gd name="connsiteX18" fmla="*/ 43060 w 1289278"/>
              <a:gd name="connsiteY18" fmla="*/ 43062 h 157044"/>
              <a:gd name="connsiteX19" fmla="*/ 30090 w 1289278"/>
              <a:gd name="connsiteY19" fmla="*/ 57268 h 157044"/>
              <a:gd name="connsiteX20" fmla="*/ 2781 w 1289278"/>
              <a:gd name="connsiteY20" fmla="*/ 50517 h 157044"/>
              <a:gd name="connsiteX21" fmla="*/ 17731 w 1289278"/>
              <a:gd name="connsiteY21" fmla="*/ 32928 h 157044"/>
              <a:gd name="connsiteX22" fmla="*/ 0 w 1289278"/>
              <a:gd name="connsiteY22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584693 w 1289278"/>
              <a:gd name="connsiteY12" fmla="*/ 127981 h 157044"/>
              <a:gd name="connsiteX13" fmla="*/ 496586 w 1289278"/>
              <a:gd name="connsiteY13" fmla="*/ 106549 h 157044"/>
              <a:gd name="connsiteX14" fmla="*/ 418005 w 1289278"/>
              <a:gd name="connsiteY14" fmla="*/ 104168 h 157044"/>
              <a:gd name="connsiteX15" fmla="*/ 308468 w 1289278"/>
              <a:gd name="connsiteY15" fmla="*/ 113693 h 157044"/>
              <a:gd name="connsiteX16" fmla="*/ 179840 w 1289278"/>
              <a:gd name="connsiteY16" fmla="*/ 103852 h 157044"/>
              <a:gd name="connsiteX17" fmla="*/ 134247 w 1289278"/>
              <a:gd name="connsiteY17" fmla="*/ 68391 h 157044"/>
              <a:gd name="connsiteX18" fmla="*/ 43060 w 1289278"/>
              <a:gd name="connsiteY18" fmla="*/ 43062 h 157044"/>
              <a:gd name="connsiteX19" fmla="*/ 30090 w 1289278"/>
              <a:gd name="connsiteY19" fmla="*/ 57268 h 157044"/>
              <a:gd name="connsiteX20" fmla="*/ 2781 w 1289278"/>
              <a:gd name="connsiteY20" fmla="*/ 50517 h 157044"/>
              <a:gd name="connsiteX21" fmla="*/ 17731 w 1289278"/>
              <a:gd name="connsiteY21" fmla="*/ 32928 h 157044"/>
              <a:gd name="connsiteX22" fmla="*/ 0 w 1289278"/>
              <a:gd name="connsiteY22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584693 w 1289278"/>
              <a:gd name="connsiteY12" fmla="*/ 127981 h 157044"/>
              <a:gd name="connsiteX13" fmla="*/ 496586 w 1289278"/>
              <a:gd name="connsiteY13" fmla="*/ 106549 h 157044"/>
              <a:gd name="connsiteX14" fmla="*/ 418005 w 1289278"/>
              <a:gd name="connsiteY14" fmla="*/ 104168 h 157044"/>
              <a:gd name="connsiteX15" fmla="*/ 422768 w 1289278"/>
              <a:gd name="connsiteY15" fmla="*/ 111312 h 157044"/>
              <a:gd name="connsiteX16" fmla="*/ 179840 w 1289278"/>
              <a:gd name="connsiteY16" fmla="*/ 103852 h 157044"/>
              <a:gd name="connsiteX17" fmla="*/ 134247 w 1289278"/>
              <a:gd name="connsiteY17" fmla="*/ 68391 h 157044"/>
              <a:gd name="connsiteX18" fmla="*/ 43060 w 1289278"/>
              <a:gd name="connsiteY18" fmla="*/ 43062 h 157044"/>
              <a:gd name="connsiteX19" fmla="*/ 30090 w 1289278"/>
              <a:gd name="connsiteY19" fmla="*/ 57268 h 157044"/>
              <a:gd name="connsiteX20" fmla="*/ 2781 w 1289278"/>
              <a:gd name="connsiteY20" fmla="*/ 50517 h 157044"/>
              <a:gd name="connsiteX21" fmla="*/ 17731 w 1289278"/>
              <a:gd name="connsiteY21" fmla="*/ 32928 h 157044"/>
              <a:gd name="connsiteX22" fmla="*/ 0 w 1289278"/>
              <a:gd name="connsiteY22" fmla="*/ 0 h 157044"/>
              <a:gd name="connsiteX0" fmla="*/ 0 w 1289278"/>
              <a:gd name="connsiteY0" fmla="*/ 0 h 157044"/>
              <a:gd name="connsiteX1" fmla="*/ 144379 w 1289278"/>
              <a:gd name="connsiteY1" fmla="*/ 17731 h 157044"/>
              <a:gd name="connsiteX2" fmla="*/ 730760 w 1289278"/>
              <a:gd name="connsiteY2" fmla="*/ 83590 h 157044"/>
              <a:gd name="connsiteX3" fmla="*/ 1289278 w 1289278"/>
              <a:gd name="connsiteY3" fmla="*/ 111452 h 157044"/>
              <a:gd name="connsiteX4" fmla="*/ 1183957 w 1289278"/>
              <a:gd name="connsiteY4" fmla="*/ 151067 h 157044"/>
              <a:gd name="connsiteX5" fmla="*/ 1216279 w 1289278"/>
              <a:gd name="connsiteY5" fmla="*/ 118746 h 157044"/>
              <a:gd name="connsiteX6" fmla="*/ 1190494 w 1289278"/>
              <a:gd name="connsiteY6" fmla="*/ 119049 h 157044"/>
              <a:gd name="connsiteX7" fmla="*/ 1081577 w 1289278"/>
              <a:gd name="connsiteY7" fmla="*/ 157044 h 157044"/>
              <a:gd name="connsiteX8" fmla="*/ 1056246 w 1289278"/>
              <a:gd name="connsiteY8" fmla="*/ 131714 h 157044"/>
              <a:gd name="connsiteX9" fmla="*/ 962526 w 1289278"/>
              <a:gd name="connsiteY9" fmla="*/ 149446 h 157044"/>
              <a:gd name="connsiteX10" fmla="*/ 906801 w 1289278"/>
              <a:gd name="connsiteY10" fmla="*/ 131715 h 157044"/>
              <a:gd name="connsiteX11" fmla="*/ 676301 w 1289278"/>
              <a:gd name="connsiteY11" fmla="*/ 129182 h 157044"/>
              <a:gd name="connsiteX12" fmla="*/ 503730 w 1289278"/>
              <a:gd name="connsiteY12" fmla="*/ 118456 h 157044"/>
              <a:gd name="connsiteX13" fmla="*/ 496586 w 1289278"/>
              <a:gd name="connsiteY13" fmla="*/ 106549 h 157044"/>
              <a:gd name="connsiteX14" fmla="*/ 418005 w 1289278"/>
              <a:gd name="connsiteY14" fmla="*/ 104168 h 157044"/>
              <a:gd name="connsiteX15" fmla="*/ 422768 w 1289278"/>
              <a:gd name="connsiteY15" fmla="*/ 111312 h 157044"/>
              <a:gd name="connsiteX16" fmla="*/ 179840 w 1289278"/>
              <a:gd name="connsiteY16" fmla="*/ 103852 h 157044"/>
              <a:gd name="connsiteX17" fmla="*/ 134247 w 1289278"/>
              <a:gd name="connsiteY17" fmla="*/ 68391 h 157044"/>
              <a:gd name="connsiteX18" fmla="*/ 43060 w 1289278"/>
              <a:gd name="connsiteY18" fmla="*/ 43062 h 157044"/>
              <a:gd name="connsiteX19" fmla="*/ 30090 w 1289278"/>
              <a:gd name="connsiteY19" fmla="*/ 57268 h 157044"/>
              <a:gd name="connsiteX20" fmla="*/ 2781 w 1289278"/>
              <a:gd name="connsiteY20" fmla="*/ 50517 h 157044"/>
              <a:gd name="connsiteX21" fmla="*/ 17731 w 1289278"/>
              <a:gd name="connsiteY21" fmla="*/ 32928 h 157044"/>
              <a:gd name="connsiteX22" fmla="*/ 0 w 1289278"/>
              <a:gd name="connsiteY22" fmla="*/ 0 h 15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89278" h="157044">
                <a:moveTo>
                  <a:pt x="0" y="0"/>
                </a:moveTo>
                <a:lnTo>
                  <a:pt x="144379" y="17731"/>
                </a:lnTo>
                <a:cubicBezTo>
                  <a:pt x="332240" y="62481"/>
                  <a:pt x="532767" y="76835"/>
                  <a:pt x="730760" y="83590"/>
                </a:cubicBezTo>
                <a:lnTo>
                  <a:pt x="1289278" y="111452"/>
                </a:lnTo>
                <a:lnTo>
                  <a:pt x="1183957" y="151067"/>
                </a:lnTo>
                <a:lnTo>
                  <a:pt x="1216279" y="118746"/>
                </a:lnTo>
                <a:lnTo>
                  <a:pt x="1190494" y="119049"/>
                </a:lnTo>
                <a:lnTo>
                  <a:pt x="1081577" y="157044"/>
                </a:lnTo>
                <a:lnTo>
                  <a:pt x="1056246" y="131714"/>
                </a:lnTo>
                <a:lnTo>
                  <a:pt x="962526" y="149446"/>
                </a:lnTo>
                <a:lnTo>
                  <a:pt x="906801" y="131715"/>
                </a:lnTo>
                <a:lnTo>
                  <a:pt x="676301" y="129182"/>
                </a:lnTo>
                <a:lnTo>
                  <a:pt x="503730" y="118456"/>
                </a:lnTo>
                <a:lnTo>
                  <a:pt x="496586" y="106549"/>
                </a:lnTo>
                <a:lnTo>
                  <a:pt x="418005" y="104168"/>
                </a:lnTo>
                <a:lnTo>
                  <a:pt x="422768" y="111312"/>
                </a:lnTo>
                <a:lnTo>
                  <a:pt x="179840" y="103852"/>
                </a:lnTo>
                <a:lnTo>
                  <a:pt x="134247" y="68391"/>
                </a:lnTo>
                <a:lnTo>
                  <a:pt x="43060" y="43062"/>
                </a:lnTo>
                <a:lnTo>
                  <a:pt x="30090" y="57268"/>
                </a:lnTo>
                <a:lnTo>
                  <a:pt x="2781" y="50517"/>
                </a:lnTo>
                <a:lnTo>
                  <a:pt x="17731" y="32928"/>
                </a:lnTo>
                <a:lnTo>
                  <a:pt x="0" y="0"/>
                </a:lnTo>
                <a:close/>
              </a:path>
            </a:pathLst>
          </a:custGeom>
          <a:solidFill>
            <a:srgbClr val="182E45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964B3A56-7222-440D-9BFF-876805FA7C4A}"/>
              </a:ext>
            </a:extLst>
          </p:cNvPr>
          <p:cNvCxnSpPr>
            <a:cxnSpLocks/>
          </p:cNvCxnSpPr>
          <p:nvPr/>
        </p:nvCxnSpPr>
        <p:spPr>
          <a:xfrm flipV="1">
            <a:off x="5898356" y="5353050"/>
            <a:ext cx="95250" cy="78583"/>
          </a:xfrm>
          <a:prstGeom prst="line">
            <a:avLst/>
          </a:prstGeom>
          <a:ln w="19050" cap="rnd">
            <a:solidFill>
              <a:srgbClr val="1726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二等辺三角形 58">
            <a:extLst>
              <a:ext uri="{FF2B5EF4-FFF2-40B4-BE49-F238E27FC236}">
                <a16:creationId xmlns:a16="http://schemas.microsoft.com/office/drawing/2014/main" id="{9EC246A1-C31E-4EC8-8815-211D33B3E10E}"/>
              </a:ext>
            </a:extLst>
          </p:cNvPr>
          <p:cNvSpPr/>
          <p:nvPr/>
        </p:nvSpPr>
        <p:spPr>
          <a:xfrm>
            <a:off x="6829426" y="4593432"/>
            <a:ext cx="2035969" cy="364332"/>
          </a:xfrm>
          <a:custGeom>
            <a:avLst/>
            <a:gdLst>
              <a:gd name="connsiteX0" fmla="*/ 0 w 1731169"/>
              <a:gd name="connsiteY0" fmla="*/ 592932 h 592932"/>
              <a:gd name="connsiteX1" fmla="*/ 865585 w 1731169"/>
              <a:gd name="connsiteY1" fmla="*/ 0 h 592932"/>
              <a:gd name="connsiteX2" fmla="*/ 1731169 w 1731169"/>
              <a:gd name="connsiteY2" fmla="*/ 592932 h 592932"/>
              <a:gd name="connsiteX3" fmla="*/ 0 w 1731169"/>
              <a:gd name="connsiteY3" fmla="*/ 592932 h 592932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0 w 2035969"/>
              <a:gd name="connsiteY3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366712 w 2035969"/>
              <a:gd name="connsiteY3" fmla="*/ 657225 h 957264"/>
              <a:gd name="connsiteX4" fmla="*/ 0 w 2035969"/>
              <a:gd name="connsiteY4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073943 w 2035969"/>
              <a:gd name="connsiteY3" fmla="*/ 788194 h 957264"/>
              <a:gd name="connsiteX4" fmla="*/ 366712 w 2035969"/>
              <a:gd name="connsiteY4" fmla="*/ 657225 h 957264"/>
              <a:gd name="connsiteX5" fmla="*/ 0 w 2035969"/>
              <a:gd name="connsiteY5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073943 w 2035969"/>
              <a:gd name="connsiteY4" fmla="*/ 788194 h 957264"/>
              <a:gd name="connsiteX5" fmla="*/ 366712 w 2035969"/>
              <a:gd name="connsiteY5" fmla="*/ 657225 h 957264"/>
              <a:gd name="connsiteX6" fmla="*/ 0 w 2035969"/>
              <a:gd name="connsiteY6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073943 w 2035969"/>
              <a:gd name="connsiteY4" fmla="*/ 788194 h 957264"/>
              <a:gd name="connsiteX5" fmla="*/ 709612 w 2035969"/>
              <a:gd name="connsiteY5" fmla="*/ 719138 h 957264"/>
              <a:gd name="connsiteX6" fmla="*/ 366712 w 2035969"/>
              <a:gd name="connsiteY6" fmla="*/ 657225 h 957264"/>
              <a:gd name="connsiteX7" fmla="*/ 0 w 2035969"/>
              <a:gd name="connsiteY7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12118 w 2035969"/>
              <a:gd name="connsiteY3" fmla="*/ 847726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647700 w 2035969"/>
              <a:gd name="connsiteY7" fmla="*/ 700088 h 957264"/>
              <a:gd name="connsiteX8" fmla="*/ 366712 w 2035969"/>
              <a:gd name="connsiteY8" fmla="*/ 657225 h 957264"/>
              <a:gd name="connsiteX9" fmla="*/ 0 w 2035969"/>
              <a:gd name="connsiteY9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366712 w 2035969"/>
              <a:gd name="connsiteY8" fmla="*/ 657225 h 957264"/>
              <a:gd name="connsiteX9" fmla="*/ 0 w 2035969"/>
              <a:gd name="connsiteY9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592931 w 2035969"/>
              <a:gd name="connsiteY8" fmla="*/ 676275 h 957264"/>
              <a:gd name="connsiteX9" fmla="*/ 366712 w 2035969"/>
              <a:gd name="connsiteY9" fmla="*/ 657225 h 957264"/>
              <a:gd name="connsiteX10" fmla="*/ 0 w 2035969"/>
              <a:gd name="connsiteY10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0 w 2035969"/>
              <a:gd name="connsiteY10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50031 w 2035969"/>
              <a:gd name="connsiteY10" fmla="*/ 633413 h 957264"/>
              <a:gd name="connsiteX11" fmla="*/ 0 w 2035969"/>
              <a:gd name="connsiteY11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238250 w 2035969"/>
              <a:gd name="connsiteY5" fmla="*/ 776288 h 957264"/>
              <a:gd name="connsiteX6" fmla="*/ 1033462 w 2035969"/>
              <a:gd name="connsiteY6" fmla="*/ 745332 h 957264"/>
              <a:gd name="connsiteX7" fmla="*/ 902493 w 2035969"/>
              <a:gd name="connsiteY7" fmla="*/ 728663 h 957264"/>
              <a:gd name="connsiteX8" fmla="*/ 807243 w 2035969"/>
              <a:gd name="connsiteY8" fmla="*/ 707232 h 957264"/>
              <a:gd name="connsiteX9" fmla="*/ 602456 w 2035969"/>
              <a:gd name="connsiteY9" fmla="*/ 683419 h 957264"/>
              <a:gd name="connsiteX10" fmla="*/ 366712 w 2035969"/>
              <a:gd name="connsiteY10" fmla="*/ 657225 h 957264"/>
              <a:gd name="connsiteX11" fmla="*/ 216693 w 2035969"/>
              <a:gd name="connsiteY11" fmla="*/ 628650 h 957264"/>
              <a:gd name="connsiteX12" fmla="*/ 0 w 2035969"/>
              <a:gd name="connsiteY12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245393 w 2035969"/>
              <a:gd name="connsiteY5" fmla="*/ 766763 h 957264"/>
              <a:gd name="connsiteX6" fmla="*/ 1033462 w 2035969"/>
              <a:gd name="connsiteY6" fmla="*/ 745332 h 957264"/>
              <a:gd name="connsiteX7" fmla="*/ 902493 w 2035969"/>
              <a:gd name="connsiteY7" fmla="*/ 728663 h 957264"/>
              <a:gd name="connsiteX8" fmla="*/ 807243 w 2035969"/>
              <a:gd name="connsiteY8" fmla="*/ 707232 h 957264"/>
              <a:gd name="connsiteX9" fmla="*/ 602456 w 2035969"/>
              <a:gd name="connsiteY9" fmla="*/ 683419 h 957264"/>
              <a:gd name="connsiteX10" fmla="*/ 366712 w 2035969"/>
              <a:gd name="connsiteY10" fmla="*/ 657225 h 957264"/>
              <a:gd name="connsiteX11" fmla="*/ 216693 w 2035969"/>
              <a:gd name="connsiteY11" fmla="*/ 628650 h 957264"/>
              <a:gd name="connsiteX12" fmla="*/ 0 w 2035969"/>
              <a:gd name="connsiteY12" fmla="*/ 592932 h 957264"/>
              <a:gd name="connsiteX0" fmla="*/ 865585 w 2035969"/>
              <a:gd name="connsiteY0" fmla="*/ 0 h 957264"/>
              <a:gd name="connsiteX1" fmla="*/ 2035969 w 2035969"/>
              <a:gd name="connsiteY1" fmla="*/ 957264 h 957264"/>
              <a:gd name="connsiteX2" fmla="*/ 1702593 w 2035969"/>
              <a:gd name="connsiteY2" fmla="*/ 859632 h 957264"/>
              <a:gd name="connsiteX3" fmla="*/ 1488281 w 2035969"/>
              <a:gd name="connsiteY3" fmla="*/ 816769 h 957264"/>
              <a:gd name="connsiteX4" fmla="*/ 1245393 w 2035969"/>
              <a:gd name="connsiteY4" fmla="*/ 766763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12" fmla="*/ 957025 w 2035969"/>
              <a:gd name="connsiteY12" fmla="*/ 91440 h 957264"/>
              <a:gd name="connsiteX0" fmla="*/ 865585 w 2035969"/>
              <a:gd name="connsiteY0" fmla="*/ 0 h 957264"/>
              <a:gd name="connsiteX1" fmla="*/ 2035969 w 2035969"/>
              <a:gd name="connsiteY1" fmla="*/ 957264 h 957264"/>
              <a:gd name="connsiteX2" fmla="*/ 1702593 w 2035969"/>
              <a:gd name="connsiteY2" fmla="*/ 859632 h 957264"/>
              <a:gd name="connsiteX3" fmla="*/ 1488281 w 2035969"/>
              <a:gd name="connsiteY3" fmla="*/ 816769 h 957264"/>
              <a:gd name="connsiteX4" fmla="*/ 1245393 w 2035969"/>
              <a:gd name="connsiteY4" fmla="*/ 766763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66712 w 2035969"/>
              <a:gd name="connsiteY8" fmla="*/ 64293 h 364332"/>
              <a:gd name="connsiteX9" fmla="*/ 216693 w 2035969"/>
              <a:gd name="connsiteY9" fmla="*/ 35718 h 364332"/>
              <a:gd name="connsiteX10" fmla="*/ 0 w 2035969"/>
              <a:gd name="connsiteY10" fmla="*/ 0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5969" h="364332">
                <a:moveTo>
                  <a:pt x="2035969" y="364332"/>
                </a:moveTo>
                <a:lnTo>
                  <a:pt x="1702593" y="266700"/>
                </a:lnTo>
                <a:lnTo>
                  <a:pt x="1488281" y="223837"/>
                </a:lnTo>
                <a:lnTo>
                  <a:pt x="1245393" y="173831"/>
                </a:lnTo>
                <a:lnTo>
                  <a:pt x="1033462" y="152400"/>
                </a:lnTo>
                <a:lnTo>
                  <a:pt x="902493" y="135731"/>
                </a:lnTo>
                <a:lnTo>
                  <a:pt x="807243" y="114300"/>
                </a:lnTo>
                <a:lnTo>
                  <a:pt x="602456" y="90487"/>
                </a:lnTo>
                <a:lnTo>
                  <a:pt x="366712" y="64293"/>
                </a:lnTo>
                <a:lnTo>
                  <a:pt x="216693" y="35718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28575" cap="rnd">
            <a:solidFill>
              <a:srgbClr val="171F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09D0A39E-2FEA-4C4E-80FD-D5E51819B9A3}"/>
              </a:ext>
            </a:extLst>
          </p:cNvPr>
          <p:cNvCxnSpPr/>
          <p:nvPr/>
        </p:nvCxnSpPr>
        <p:spPr>
          <a:xfrm flipH="1">
            <a:off x="6817518" y="4600575"/>
            <a:ext cx="59531" cy="0"/>
          </a:xfrm>
          <a:prstGeom prst="line">
            <a:avLst/>
          </a:prstGeom>
          <a:ln w="12700" cap="rnd">
            <a:solidFill>
              <a:srgbClr val="1C25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二等辺三角形 71">
            <a:extLst>
              <a:ext uri="{FF2B5EF4-FFF2-40B4-BE49-F238E27FC236}">
                <a16:creationId xmlns:a16="http://schemas.microsoft.com/office/drawing/2014/main" id="{8C1117F0-F49A-486D-83AF-A151CAE0278C}"/>
              </a:ext>
            </a:extLst>
          </p:cNvPr>
          <p:cNvSpPr/>
          <p:nvPr/>
        </p:nvSpPr>
        <p:spPr>
          <a:xfrm>
            <a:off x="7074693" y="4643444"/>
            <a:ext cx="97643" cy="7132"/>
          </a:xfrm>
          <a:custGeom>
            <a:avLst/>
            <a:gdLst>
              <a:gd name="connsiteX0" fmla="*/ 0 w 385763"/>
              <a:gd name="connsiteY0" fmla="*/ 319088 h 319088"/>
              <a:gd name="connsiteX1" fmla="*/ 192882 w 385763"/>
              <a:gd name="connsiteY1" fmla="*/ 0 h 319088"/>
              <a:gd name="connsiteX2" fmla="*/ 385763 w 385763"/>
              <a:gd name="connsiteY2" fmla="*/ 319088 h 319088"/>
              <a:gd name="connsiteX3" fmla="*/ 0 w 385763"/>
              <a:gd name="connsiteY3" fmla="*/ 319088 h 319088"/>
              <a:gd name="connsiteX0" fmla="*/ 0 w 385763"/>
              <a:gd name="connsiteY0" fmla="*/ 319088 h 319088"/>
              <a:gd name="connsiteX1" fmla="*/ 192882 w 385763"/>
              <a:gd name="connsiteY1" fmla="*/ 0 h 319088"/>
              <a:gd name="connsiteX2" fmla="*/ 385763 w 385763"/>
              <a:gd name="connsiteY2" fmla="*/ 319088 h 319088"/>
              <a:gd name="connsiteX3" fmla="*/ 185738 w 385763"/>
              <a:gd name="connsiteY3" fmla="*/ 316706 h 319088"/>
              <a:gd name="connsiteX4" fmla="*/ 0 w 385763"/>
              <a:gd name="connsiteY4" fmla="*/ 319088 h 319088"/>
              <a:gd name="connsiteX0" fmla="*/ 192882 w 385763"/>
              <a:gd name="connsiteY0" fmla="*/ 0 h 319088"/>
              <a:gd name="connsiteX1" fmla="*/ 385763 w 385763"/>
              <a:gd name="connsiteY1" fmla="*/ 319088 h 319088"/>
              <a:gd name="connsiteX2" fmla="*/ 185738 w 385763"/>
              <a:gd name="connsiteY2" fmla="*/ 316706 h 319088"/>
              <a:gd name="connsiteX3" fmla="*/ 0 w 385763"/>
              <a:gd name="connsiteY3" fmla="*/ 319088 h 319088"/>
              <a:gd name="connsiteX4" fmla="*/ 284322 w 385763"/>
              <a:gd name="connsiteY4" fmla="*/ 91440 h 319088"/>
              <a:gd name="connsiteX0" fmla="*/ 192882 w 385763"/>
              <a:gd name="connsiteY0" fmla="*/ 0 h 319088"/>
              <a:gd name="connsiteX1" fmla="*/ 385763 w 385763"/>
              <a:gd name="connsiteY1" fmla="*/ 319088 h 319088"/>
              <a:gd name="connsiteX2" fmla="*/ 185738 w 385763"/>
              <a:gd name="connsiteY2" fmla="*/ 316706 h 319088"/>
              <a:gd name="connsiteX3" fmla="*/ 0 w 385763"/>
              <a:gd name="connsiteY3" fmla="*/ 319088 h 319088"/>
              <a:gd name="connsiteX0" fmla="*/ 385763 w 385763"/>
              <a:gd name="connsiteY0" fmla="*/ 2382 h 2382"/>
              <a:gd name="connsiteX1" fmla="*/ 185738 w 385763"/>
              <a:gd name="connsiteY1" fmla="*/ 0 h 2382"/>
              <a:gd name="connsiteX2" fmla="*/ 0 w 385763"/>
              <a:gd name="connsiteY2" fmla="*/ 2382 h 2382"/>
              <a:gd name="connsiteX0" fmla="*/ 7531 w 7531"/>
              <a:gd name="connsiteY0" fmla="*/ 789757 h 789757"/>
              <a:gd name="connsiteX1" fmla="*/ 4815 w 7531"/>
              <a:gd name="connsiteY1" fmla="*/ 0 h 789757"/>
              <a:gd name="connsiteX2" fmla="*/ 0 w 7531"/>
              <a:gd name="connsiteY2" fmla="*/ 10000 h 789757"/>
              <a:gd name="connsiteX0" fmla="*/ 10000 w 10000"/>
              <a:gd name="connsiteY0" fmla="*/ 17215 h 17215"/>
              <a:gd name="connsiteX1" fmla="*/ 5820 w 10000"/>
              <a:gd name="connsiteY1" fmla="*/ 0 h 17215"/>
              <a:gd name="connsiteX2" fmla="*/ 0 w 10000"/>
              <a:gd name="connsiteY2" fmla="*/ 7342 h 17215"/>
              <a:gd name="connsiteX0" fmla="*/ 10000 w 10000"/>
              <a:gd name="connsiteY0" fmla="*/ 9873 h 9873"/>
              <a:gd name="connsiteX1" fmla="*/ 3361 w 10000"/>
              <a:gd name="connsiteY1" fmla="*/ 379 h 9873"/>
              <a:gd name="connsiteX2" fmla="*/ 0 w 10000"/>
              <a:gd name="connsiteY2" fmla="*/ 0 h 9873"/>
              <a:gd name="connsiteX0" fmla="*/ 3361 w 3361"/>
              <a:gd name="connsiteY0" fmla="*/ 384 h 384"/>
              <a:gd name="connsiteX1" fmla="*/ 0 w 3361"/>
              <a:gd name="connsiteY1" fmla="*/ 0 h 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" h="384">
                <a:moveTo>
                  <a:pt x="3361" y="384"/>
                </a:move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22E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3" name="二等辺三角形 58">
            <a:extLst>
              <a:ext uri="{FF2B5EF4-FFF2-40B4-BE49-F238E27FC236}">
                <a16:creationId xmlns:a16="http://schemas.microsoft.com/office/drawing/2014/main" id="{B1CE2E50-49C4-4171-B4EF-2186AFAA9FD6}"/>
              </a:ext>
            </a:extLst>
          </p:cNvPr>
          <p:cNvSpPr/>
          <p:nvPr/>
        </p:nvSpPr>
        <p:spPr>
          <a:xfrm>
            <a:off x="8839200" y="4995865"/>
            <a:ext cx="647699" cy="871538"/>
          </a:xfrm>
          <a:custGeom>
            <a:avLst/>
            <a:gdLst>
              <a:gd name="connsiteX0" fmla="*/ 0 w 1731169"/>
              <a:gd name="connsiteY0" fmla="*/ 592932 h 592932"/>
              <a:gd name="connsiteX1" fmla="*/ 865585 w 1731169"/>
              <a:gd name="connsiteY1" fmla="*/ 0 h 592932"/>
              <a:gd name="connsiteX2" fmla="*/ 1731169 w 1731169"/>
              <a:gd name="connsiteY2" fmla="*/ 592932 h 592932"/>
              <a:gd name="connsiteX3" fmla="*/ 0 w 1731169"/>
              <a:gd name="connsiteY3" fmla="*/ 592932 h 592932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0 w 2035969"/>
              <a:gd name="connsiteY3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366712 w 2035969"/>
              <a:gd name="connsiteY3" fmla="*/ 657225 h 957264"/>
              <a:gd name="connsiteX4" fmla="*/ 0 w 2035969"/>
              <a:gd name="connsiteY4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073943 w 2035969"/>
              <a:gd name="connsiteY3" fmla="*/ 788194 h 957264"/>
              <a:gd name="connsiteX4" fmla="*/ 366712 w 2035969"/>
              <a:gd name="connsiteY4" fmla="*/ 657225 h 957264"/>
              <a:gd name="connsiteX5" fmla="*/ 0 w 2035969"/>
              <a:gd name="connsiteY5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073943 w 2035969"/>
              <a:gd name="connsiteY4" fmla="*/ 788194 h 957264"/>
              <a:gd name="connsiteX5" fmla="*/ 366712 w 2035969"/>
              <a:gd name="connsiteY5" fmla="*/ 657225 h 957264"/>
              <a:gd name="connsiteX6" fmla="*/ 0 w 2035969"/>
              <a:gd name="connsiteY6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073943 w 2035969"/>
              <a:gd name="connsiteY4" fmla="*/ 788194 h 957264"/>
              <a:gd name="connsiteX5" fmla="*/ 709612 w 2035969"/>
              <a:gd name="connsiteY5" fmla="*/ 719138 h 957264"/>
              <a:gd name="connsiteX6" fmla="*/ 366712 w 2035969"/>
              <a:gd name="connsiteY6" fmla="*/ 657225 h 957264"/>
              <a:gd name="connsiteX7" fmla="*/ 0 w 2035969"/>
              <a:gd name="connsiteY7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12118 w 2035969"/>
              <a:gd name="connsiteY3" fmla="*/ 847726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647700 w 2035969"/>
              <a:gd name="connsiteY7" fmla="*/ 700088 h 957264"/>
              <a:gd name="connsiteX8" fmla="*/ 366712 w 2035969"/>
              <a:gd name="connsiteY8" fmla="*/ 657225 h 957264"/>
              <a:gd name="connsiteX9" fmla="*/ 0 w 2035969"/>
              <a:gd name="connsiteY9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366712 w 2035969"/>
              <a:gd name="connsiteY8" fmla="*/ 657225 h 957264"/>
              <a:gd name="connsiteX9" fmla="*/ 0 w 2035969"/>
              <a:gd name="connsiteY9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592931 w 2035969"/>
              <a:gd name="connsiteY8" fmla="*/ 676275 h 957264"/>
              <a:gd name="connsiteX9" fmla="*/ 366712 w 2035969"/>
              <a:gd name="connsiteY9" fmla="*/ 657225 h 957264"/>
              <a:gd name="connsiteX10" fmla="*/ 0 w 2035969"/>
              <a:gd name="connsiteY10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0 w 2035969"/>
              <a:gd name="connsiteY10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50031 w 2035969"/>
              <a:gd name="connsiteY10" fmla="*/ 633413 h 957264"/>
              <a:gd name="connsiteX11" fmla="*/ 0 w 2035969"/>
              <a:gd name="connsiteY11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238250 w 2035969"/>
              <a:gd name="connsiteY5" fmla="*/ 776288 h 957264"/>
              <a:gd name="connsiteX6" fmla="*/ 1033462 w 2035969"/>
              <a:gd name="connsiteY6" fmla="*/ 745332 h 957264"/>
              <a:gd name="connsiteX7" fmla="*/ 902493 w 2035969"/>
              <a:gd name="connsiteY7" fmla="*/ 728663 h 957264"/>
              <a:gd name="connsiteX8" fmla="*/ 807243 w 2035969"/>
              <a:gd name="connsiteY8" fmla="*/ 707232 h 957264"/>
              <a:gd name="connsiteX9" fmla="*/ 602456 w 2035969"/>
              <a:gd name="connsiteY9" fmla="*/ 683419 h 957264"/>
              <a:gd name="connsiteX10" fmla="*/ 366712 w 2035969"/>
              <a:gd name="connsiteY10" fmla="*/ 657225 h 957264"/>
              <a:gd name="connsiteX11" fmla="*/ 216693 w 2035969"/>
              <a:gd name="connsiteY11" fmla="*/ 628650 h 957264"/>
              <a:gd name="connsiteX12" fmla="*/ 0 w 2035969"/>
              <a:gd name="connsiteY12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245393 w 2035969"/>
              <a:gd name="connsiteY5" fmla="*/ 766763 h 957264"/>
              <a:gd name="connsiteX6" fmla="*/ 1033462 w 2035969"/>
              <a:gd name="connsiteY6" fmla="*/ 745332 h 957264"/>
              <a:gd name="connsiteX7" fmla="*/ 902493 w 2035969"/>
              <a:gd name="connsiteY7" fmla="*/ 728663 h 957264"/>
              <a:gd name="connsiteX8" fmla="*/ 807243 w 2035969"/>
              <a:gd name="connsiteY8" fmla="*/ 707232 h 957264"/>
              <a:gd name="connsiteX9" fmla="*/ 602456 w 2035969"/>
              <a:gd name="connsiteY9" fmla="*/ 683419 h 957264"/>
              <a:gd name="connsiteX10" fmla="*/ 366712 w 2035969"/>
              <a:gd name="connsiteY10" fmla="*/ 657225 h 957264"/>
              <a:gd name="connsiteX11" fmla="*/ 216693 w 2035969"/>
              <a:gd name="connsiteY11" fmla="*/ 628650 h 957264"/>
              <a:gd name="connsiteX12" fmla="*/ 0 w 2035969"/>
              <a:gd name="connsiteY12" fmla="*/ 592932 h 957264"/>
              <a:gd name="connsiteX0" fmla="*/ 865585 w 2035969"/>
              <a:gd name="connsiteY0" fmla="*/ 0 h 957264"/>
              <a:gd name="connsiteX1" fmla="*/ 2035969 w 2035969"/>
              <a:gd name="connsiteY1" fmla="*/ 957264 h 957264"/>
              <a:gd name="connsiteX2" fmla="*/ 1702593 w 2035969"/>
              <a:gd name="connsiteY2" fmla="*/ 859632 h 957264"/>
              <a:gd name="connsiteX3" fmla="*/ 1488281 w 2035969"/>
              <a:gd name="connsiteY3" fmla="*/ 816769 h 957264"/>
              <a:gd name="connsiteX4" fmla="*/ 1245393 w 2035969"/>
              <a:gd name="connsiteY4" fmla="*/ 766763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12" fmla="*/ 957025 w 2035969"/>
              <a:gd name="connsiteY12" fmla="*/ 91440 h 957264"/>
              <a:gd name="connsiteX0" fmla="*/ 865585 w 2035969"/>
              <a:gd name="connsiteY0" fmla="*/ 0 h 957264"/>
              <a:gd name="connsiteX1" fmla="*/ 2035969 w 2035969"/>
              <a:gd name="connsiteY1" fmla="*/ 957264 h 957264"/>
              <a:gd name="connsiteX2" fmla="*/ 1702593 w 2035969"/>
              <a:gd name="connsiteY2" fmla="*/ 859632 h 957264"/>
              <a:gd name="connsiteX3" fmla="*/ 1488281 w 2035969"/>
              <a:gd name="connsiteY3" fmla="*/ 816769 h 957264"/>
              <a:gd name="connsiteX4" fmla="*/ 1245393 w 2035969"/>
              <a:gd name="connsiteY4" fmla="*/ 766763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66712 w 2035969"/>
              <a:gd name="connsiteY8" fmla="*/ 64293 h 364332"/>
              <a:gd name="connsiteX9" fmla="*/ 216693 w 2035969"/>
              <a:gd name="connsiteY9" fmla="*/ 35718 h 364332"/>
              <a:gd name="connsiteX10" fmla="*/ 0 w 2035969"/>
              <a:gd name="connsiteY10" fmla="*/ 0 h 364332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66712 w 2035969"/>
              <a:gd name="connsiteY8" fmla="*/ 64293 h 364332"/>
              <a:gd name="connsiteX9" fmla="*/ 211930 w 2035969"/>
              <a:gd name="connsiteY9" fmla="*/ 97631 h 364332"/>
              <a:gd name="connsiteX10" fmla="*/ 0 w 2035969"/>
              <a:gd name="connsiteY10" fmla="*/ 0 h 364332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07180 w 2035969"/>
              <a:gd name="connsiteY8" fmla="*/ 145255 h 364332"/>
              <a:gd name="connsiteX9" fmla="*/ 211930 w 2035969"/>
              <a:gd name="connsiteY9" fmla="*/ 97631 h 364332"/>
              <a:gd name="connsiteX10" fmla="*/ 0 w 2035969"/>
              <a:gd name="connsiteY10" fmla="*/ 0 h 364332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516731 w 2035969"/>
              <a:gd name="connsiteY7" fmla="*/ 314324 h 364332"/>
              <a:gd name="connsiteX8" fmla="*/ 307180 w 2035969"/>
              <a:gd name="connsiteY8" fmla="*/ 145255 h 364332"/>
              <a:gd name="connsiteX9" fmla="*/ 211930 w 2035969"/>
              <a:gd name="connsiteY9" fmla="*/ 97631 h 364332"/>
              <a:gd name="connsiteX10" fmla="*/ 0 w 2035969"/>
              <a:gd name="connsiteY10" fmla="*/ 0 h 364332"/>
              <a:gd name="connsiteX0" fmla="*/ 2035969 w 2035969"/>
              <a:gd name="connsiteY0" fmla="*/ 364332 h 447675"/>
              <a:gd name="connsiteX1" fmla="*/ 1702593 w 2035969"/>
              <a:gd name="connsiteY1" fmla="*/ 266700 h 447675"/>
              <a:gd name="connsiteX2" fmla="*/ 1488281 w 2035969"/>
              <a:gd name="connsiteY2" fmla="*/ 223837 h 447675"/>
              <a:gd name="connsiteX3" fmla="*/ 1245393 w 2035969"/>
              <a:gd name="connsiteY3" fmla="*/ 173831 h 447675"/>
              <a:gd name="connsiteX4" fmla="*/ 1033462 w 2035969"/>
              <a:gd name="connsiteY4" fmla="*/ 152400 h 447675"/>
              <a:gd name="connsiteX5" fmla="*/ 902493 w 2035969"/>
              <a:gd name="connsiteY5" fmla="*/ 135731 h 447675"/>
              <a:gd name="connsiteX6" fmla="*/ 611981 w 2035969"/>
              <a:gd name="connsiteY6" fmla="*/ 447675 h 447675"/>
              <a:gd name="connsiteX7" fmla="*/ 516731 w 2035969"/>
              <a:gd name="connsiteY7" fmla="*/ 314324 h 447675"/>
              <a:gd name="connsiteX8" fmla="*/ 307180 w 2035969"/>
              <a:gd name="connsiteY8" fmla="*/ 145255 h 447675"/>
              <a:gd name="connsiteX9" fmla="*/ 211930 w 2035969"/>
              <a:gd name="connsiteY9" fmla="*/ 97631 h 447675"/>
              <a:gd name="connsiteX10" fmla="*/ 0 w 2035969"/>
              <a:gd name="connsiteY10" fmla="*/ 0 h 447675"/>
              <a:gd name="connsiteX0" fmla="*/ 2035969 w 2035969"/>
              <a:gd name="connsiteY0" fmla="*/ 364332 h 528637"/>
              <a:gd name="connsiteX1" fmla="*/ 1702593 w 2035969"/>
              <a:gd name="connsiteY1" fmla="*/ 266700 h 528637"/>
              <a:gd name="connsiteX2" fmla="*/ 1488281 w 2035969"/>
              <a:gd name="connsiteY2" fmla="*/ 223837 h 528637"/>
              <a:gd name="connsiteX3" fmla="*/ 1245393 w 2035969"/>
              <a:gd name="connsiteY3" fmla="*/ 173831 h 528637"/>
              <a:gd name="connsiteX4" fmla="*/ 1033462 w 2035969"/>
              <a:gd name="connsiteY4" fmla="*/ 152400 h 528637"/>
              <a:gd name="connsiteX5" fmla="*/ 647699 w 2035969"/>
              <a:gd name="connsiteY5" fmla="*/ 528637 h 528637"/>
              <a:gd name="connsiteX6" fmla="*/ 611981 w 2035969"/>
              <a:gd name="connsiteY6" fmla="*/ 447675 h 528637"/>
              <a:gd name="connsiteX7" fmla="*/ 516731 w 2035969"/>
              <a:gd name="connsiteY7" fmla="*/ 314324 h 528637"/>
              <a:gd name="connsiteX8" fmla="*/ 307180 w 2035969"/>
              <a:gd name="connsiteY8" fmla="*/ 145255 h 528637"/>
              <a:gd name="connsiteX9" fmla="*/ 211930 w 2035969"/>
              <a:gd name="connsiteY9" fmla="*/ 97631 h 528637"/>
              <a:gd name="connsiteX10" fmla="*/ 0 w 2035969"/>
              <a:gd name="connsiteY10" fmla="*/ 0 h 528637"/>
              <a:gd name="connsiteX0" fmla="*/ 2035969 w 2035969"/>
              <a:gd name="connsiteY0" fmla="*/ 364332 h 635794"/>
              <a:gd name="connsiteX1" fmla="*/ 1702593 w 2035969"/>
              <a:gd name="connsiteY1" fmla="*/ 266700 h 635794"/>
              <a:gd name="connsiteX2" fmla="*/ 1488281 w 2035969"/>
              <a:gd name="connsiteY2" fmla="*/ 223837 h 635794"/>
              <a:gd name="connsiteX3" fmla="*/ 1245393 w 2035969"/>
              <a:gd name="connsiteY3" fmla="*/ 173831 h 635794"/>
              <a:gd name="connsiteX4" fmla="*/ 640556 w 2035969"/>
              <a:gd name="connsiteY4" fmla="*/ 635794 h 635794"/>
              <a:gd name="connsiteX5" fmla="*/ 647699 w 2035969"/>
              <a:gd name="connsiteY5" fmla="*/ 528637 h 635794"/>
              <a:gd name="connsiteX6" fmla="*/ 611981 w 2035969"/>
              <a:gd name="connsiteY6" fmla="*/ 447675 h 635794"/>
              <a:gd name="connsiteX7" fmla="*/ 516731 w 2035969"/>
              <a:gd name="connsiteY7" fmla="*/ 314324 h 635794"/>
              <a:gd name="connsiteX8" fmla="*/ 307180 w 2035969"/>
              <a:gd name="connsiteY8" fmla="*/ 145255 h 635794"/>
              <a:gd name="connsiteX9" fmla="*/ 211930 w 2035969"/>
              <a:gd name="connsiteY9" fmla="*/ 97631 h 635794"/>
              <a:gd name="connsiteX10" fmla="*/ 0 w 2035969"/>
              <a:gd name="connsiteY10" fmla="*/ 0 h 635794"/>
              <a:gd name="connsiteX0" fmla="*/ 2035969 w 2035969"/>
              <a:gd name="connsiteY0" fmla="*/ 364332 h 690562"/>
              <a:gd name="connsiteX1" fmla="*/ 1702593 w 2035969"/>
              <a:gd name="connsiteY1" fmla="*/ 266700 h 690562"/>
              <a:gd name="connsiteX2" fmla="*/ 1488281 w 2035969"/>
              <a:gd name="connsiteY2" fmla="*/ 223837 h 690562"/>
              <a:gd name="connsiteX3" fmla="*/ 623886 w 2035969"/>
              <a:gd name="connsiteY3" fmla="*/ 690562 h 690562"/>
              <a:gd name="connsiteX4" fmla="*/ 640556 w 2035969"/>
              <a:gd name="connsiteY4" fmla="*/ 635794 h 690562"/>
              <a:gd name="connsiteX5" fmla="*/ 647699 w 2035969"/>
              <a:gd name="connsiteY5" fmla="*/ 528637 h 690562"/>
              <a:gd name="connsiteX6" fmla="*/ 611981 w 2035969"/>
              <a:gd name="connsiteY6" fmla="*/ 447675 h 690562"/>
              <a:gd name="connsiteX7" fmla="*/ 516731 w 2035969"/>
              <a:gd name="connsiteY7" fmla="*/ 314324 h 690562"/>
              <a:gd name="connsiteX8" fmla="*/ 307180 w 2035969"/>
              <a:gd name="connsiteY8" fmla="*/ 145255 h 690562"/>
              <a:gd name="connsiteX9" fmla="*/ 211930 w 2035969"/>
              <a:gd name="connsiteY9" fmla="*/ 97631 h 690562"/>
              <a:gd name="connsiteX10" fmla="*/ 0 w 2035969"/>
              <a:gd name="connsiteY10" fmla="*/ 0 h 690562"/>
              <a:gd name="connsiteX0" fmla="*/ 2035969 w 2035969"/>
              <a:gd name="connsiteY0" fmla="*/ 364332 h 759618"/>
              <a:gd name="connsiteX1" fmla="*/ 1702593 w 2035969"/>
              <a:gd name="connsiteY1" fmla="*/ 266700 h 759618"/>
              <a:gd name="connsiteX2" fmla="*/ 538162 w 2035969"/>
              <a:gd name="connsiteY2" fmla="*/ 759618 h 759618"/>
              <a:gd name="connsiteX3" fmla="*/ 623886 w 2035969"/>
              <a:gd name="connsiteY3" fmla="*/ 690562 h 759618"/>
              <a:gd name="connsiteX4" fmla="*/ 640556 w 2035969"/>
              <a:gd name="connsiteY4" fmla="*/ 635794 h 759618"/>
              <a:gd name="connsiteX5" fmla="*/ 647699 w 2035969"/>
              <a:gd name="connsiteY5" fmla="*/ 528637 h 759618"/>
              <a:gd name="connsiteX6" fmla="*/ 611981 w 2035969"/>
              <a:gd name="connsiteY6" fmla="*/ 447675 h 759618"/>
              <a:gd name="connsiteX7" fmla="*/ 516731 w 2035969"/>
              <a:gd name="connsiteY7" fmla="*/ 314324 h 759618"/>
              <a:gd name="connsiteX8" fmla="*/ 307180 w 2035969"/>
              <a:gd name="connsiteY8" fmla="*/ 145255 h 759618"/>
              <a:gd name="connsiteX9" fmla="*/ 211930 w 2035969"/>
              <a:gd name="connsiteY9" fmla="*/ 97631 h 759618"/>
              <a:gd name="connsiteX10" fmla="*/ 0 w 2035969"/>
              <a:gd name="connsiteY10" fmla="*/ 0 h 759618"/>
              <a:gd name="connsiteX0" fmla="*/ 2035969 w 2035969"/>
              <a:gd name="connsiteY0" fmla="*/ 364332 h 819150"/>
              <a:gd name="connsiteX1" fmla="*/ 490537 w 2035969"/>
              <a:gd name="connsiteY1" fmla="*/ 819150 h 819150"/>
              <a:gd name="connsiteX2" fmla="*/ 538162 w 2035969"/>
              <a:gd name="connsiteY2" fmla="*/ 759618 h 819150"/>
              <a:gd name="connsiteX3" fmla="*/ 623886 w 2035969"/>
              <a:gd name="connsiteY3" fmla="*/ 690562 h 819150"/>
              <a:gd name="connsiteX4" fmla="*/ 640556 w 2035969"/>
              <a:gd name="connsiteY4" fmla="*/ 635794 h 819150"/>
              <a:gd name="connsiteX5" fmla="*/ 647699 w 2035969"/>
              <a:gd name="connsiteY5" fmla="*/ 528637 h 819150"/>
              <a:gd name="connsiteX6" fmla="*/ 611981 w 2035969"/>
              <a:gd name="connsiteY6" fmla="*/ 447675 h 819150"/>
              <a:gd name="connsiteX7" fmla="*/ 516731 w 2035969"/>
              <a:gd name="connsiteY7" fmla="*/ 314324 h 819150"/>
              <a:gd name="connsiteX8" fmla="*/ 307180 w 2035969"/>
              <a:gd name="connsiteY8" fmla="*/ 145255 h 819150"/>
              <a:gd name="connsiteX9" fmla="*/ 211930 w 2035969"/>
              <a:gd name="connsiteY9" fmla="*/ 97631 h 819150"/>
              <a:gd name="connsiteX10" fmla="*/ 0 w 2035969"/>
              <a:gd name="connsiteY10" fmla="*/ 0 h 819150"/>
              <a:gd name="connsiteX0" fmla="*/ 400051 w 647699"/>
              <a:gd name="connsiteY0" fmla="*/ 871538 h 871538"/>
              <a:gd name="connsiteX1" fmla="*/ 490537 w 647699"/>
              <a:gd name="connsiteY1" fmla="*/ 819150 h 871538"/>
              <a:gd name="connsiteX2" fmla="*/ 538162 w 647699"/>
              <a:gd name="connsiteY2" fmla="*/ 759618 h 871538"/>
              <a:gd name="connsiteX3" fmla="*/ 623886 w 647699"/>
              <a:gd name="connsiteY3" fmla="*/ 690562 h 871538"/>
              <a:gd name="connsiteX4" fmla="*/ 640556 w 647699"/>
              <a:gd name="connsiteY4" fmla="*/ 635794 h 871538"/>
              <a:gd name="connsiteX5" fmla="*/ 647699 w 647699"/>
              <a:gd name="connsiteY5" fmla="*/ 528637 h 871538"/>
              <a:gd name="connsiteX6" fmla="*/ 611981 w 647699"/>
              <a:gd name="connsiteY6" fmla="*/ 447675 h 871538"/>
              <a:gd name="connsiteX7" fmla="*/ 516731 w 647699"/>
              <a:gd name="connsiteY7" fmla="*/ 314324 h 871538"/>
              <a:gd name="connsiteX8" fmla="*/ 307180 w 647699"/>
              <a:gd name="connsiteY8" fmla="*/ 145255 h 871538"/>
              <a:gd name="connsiteX9" fmla="*/ 211930 w 647699"/>
              <a:gd name="connsiteY9" fmla="*/ 97631 h 871538"/>
              <a:gd name="connsiteX10" fmla="*/ 0 w 647699"/>
              <a:gd name="connsiteY10" fmla="*/ 0 h 871538"/>
              <a:gd name="connsiteX0" fmla="*/ 400051 w 647699"/>
              <a:gd name="connsiteY0" fmla="*/ 871538 h 871538"/>
              <a:gd name="connsiteX1" fmla="*/ 490537 w 647699"/>
              <a:gd name="connsiteY1" fmla="*/ 819150 h 871538"/>
              <a:gd name="connsiteX2" fmla="*/ 545306 w 647699"/>
              <a:gd name="connsiteY2" fmla="*/ 761999 h 871538"/>
              <a:gd name="connsiteX3" fmla="*/ 623886 w 647699"/>
              <a:gd name="connsiteY3" fmla="*/ 690562 h 871538"/>
              <a:gd name="connsiteX4" fmla="*/ 640556 w 647699"/>
              <a:gd name="connsiteY4" fmla="*/ 635794 h 871538"/>
              <a:gd name="connsiteX5" fmla="*/ 647699 w 647699"/>
              <a:gd name="connsiteY5" fmla="*/ 528637 h 871538"/>
              <a:gd name="connsiteX6" fmla="*/ 611981 w 647699"/>
              <a:gd name="connsiteY6" fmla="*/ 447675 h 871538"/>
              <a:gd name="connsiteX7" fmla="*/ 516731 w 647699"/>
              <a:gd name="connsiteY7" fmla="*/ 314324 h 871538"/>
              <a:gd name="connsiteX8" fmla="*/ 307180 w 647699"/>
              <a:gd name="connsiteY8" fmla="*/ 145255 h 871538"/>
              <a:gd name="connsiteX9" fmla="*/ 211930 w 647699"/>
              <a:gd name="connsiteY9" fmla="*/ 97631 h 871538"/>
              <a:gd name="connsiteX10" fmla="*/ 0 w 647699"/>
              <a:gd name="connsiteY10" fmla="*/ 0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699" h="871538">
                <a:moveTo>
                  <a:pt x="400051" y="871538"/>
                </a:moveTo>
                <a:lnTo>
                  <a:pt x="490537" y="819150"/>
                </a:lnTo>
                <a:lnTo>
                  <a:pt x="545306" y="761999"/>
                </a:lnTo>
                <a:lnTo>
                  <a:pt x="623886" y="690562"/>
                </a:lnTo>
                <a:lnTo>
                  <a:pt x="640556" y="635794"/>
                </a:lnTo>
                <a:lnTo>
                  <a:pt x="647699" y="528637"/>
                </a:lnTo>
                <a:lnTo>
                  <a:pt x="611981" y="447675"/>
                </a:lnTo>
                <a:lnTo>
                  <a:pt x="516731" y="314324"/>
                </a:lnTo>
                <a:lnTo>
                  <a:pt x="307180" y="145255"/>
                </a:lnTo>
                <a:lnTo>
                  <a:pt x="211930" y="97631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57150" cap="rnd">
            <a:solidFill>
              <a:srgbClr val="0F15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364" name="二等辺三角形 58">
            <a:extLst>
              <a:ext uri="{FF2B5EF4-FFF2-40B4-BE49-F238E27FC236}">
                <a16:creationId xmlns:a16="http://schemas.microsoft.com/office/drawing/2014/main" id="{10D24614-656E-4699-B745-72FD670CC868}"/>
              </a:ext>
            </a:extLst>
          </p:cNvPr>
          <p:cNvSpPr/>
          <p:nvPr/>
        </p:nvSpPr>
        <p:spPr>
          <a:xfrm>
            <a:off x="8846344" y="4960145"/>
            <a:ext cx="647699" cy="871538"/>
          </a:xfrm>
          <a:custGeom>
            <a:avLst/>
            <a:gdLst>
              <a:gd name="connsiteX0" fmla="*/ 0 w 1731169"/>
              <a:gd name="connsiteY0" fmla="*/ 592932 h 592932"/>
              <a:gd name="connsiteX1" fmla="*/ 865585 w 1731169"/>
              <a:gd name="connsiteY1" fmla="*/ 0 h 592932"/>
              <a:gd name="connsiteX2" fmla="*/ 1731169 w 1731169"/>
              <a:gd name="connsiteY2" fmla="*/ 592932 h 592932"/>
              <a:gd name="connsiteX3" fmla="*/ 0 w 1731169"/>
              <a:gd name="connsiteY3" fmla="*/ 592932 h 592932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0 w 2035969"/>
              <a:gd name="connsiteY3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366712 w 2035969"/>
              <a:gd name="connsiteY3" fmla="*/ 657225 h 957264"/>
              <a:gd name="connsiteX4" fmla="*/ 0 w 2035969"/>
              <a:gd name="connsiteY4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073943 w 2035969"/>
              <a:gd name="connsiteY3" fmla="*/ 788194 h 957264"/>
              <a:gd name="connsiteX4" fmla="*/ 366712 w 2035969"/>
              <a:gd name="connsiteY4" fmla="*/ 657225 h 957264"/>
              <a:gd name="connsiteX5" fmla="*/ 0 w 2035969"/>
              <a:gd name="connsiteY5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073943 w 2035969"/>
              <a:gd name="connsiteY4" fmla="*/ 788194 h 957264"/>
              <a:gd name="connsiteX5" fmla="*/ 366712 w 2035969"/>
              <a:gd name="connsiteY5" fmla="*/ 657225 h 957264"/>
              <a:gd name="connsiteX6" fmla="*/ 0 w 2035969"/>
              <a:gd name="connsiteY6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073943 w 2035969"/>
              <a:gd name="connsiteY4" fmla="*/ 788194 h 957264"/>
              <a:gd name="connsiteX5" fmla="*/ 709612 w 2035969"/>
              <a:gd name="connsiteY5" fmla="*/ 719138 h 957264"/>
              <a:gd name="connsiteX6" fmla="*/ 366712 w 2035969"/>
              <a:gd name="connsiteY6" fmla="*/ 657225 h 957264"/>
              <a:gd name="connsiteX7" fmla="*/ 0 w 2035969"/>
              <a:gd name="connsiteY7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645443 w 2035969"/>
              <a:gd name="connsiteY3" fmla="*/ 883444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12118 w 2035969"/>
              <a:gd name="connsiteY3" fmla="*/ 847726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354931 w 2035969"/>
              <a:gd name="connsiteY4" fmla="*/ 838200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73943 w 2035969"/>
              <a:gd name="connsiteY5" fmla="*/ 788194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709612 w 2035969"/>
              <a:gd name="connsiteY6" fmla="*/ 719138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366712 w 2035969"/>
              <a:gd name="connsiteY7" fmla="*/ 657225 h 957264"/>
              <a:gd name="connsiteX8" fmla="*/ 0 w 2035969"/>
              <a:gd name="connsiteY8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647700 w 2035969"/>
              <a:gd name="connsiteY7" fmla="*/ 700088 h 957264"/>
              <a:gd name="connsiteX8" fmla="*/ 366712 w 2035969"/>
              <a:gd name="connsiteY8" fmla="*/ 657225 h 957264"/>
              <a:gd name="connsiteX9" fmla="*/ 0 w 2035969"/>
              <a:gd name="connsiteY9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366712 w 2035969"/>
              <a:gd name="connsiteY8" fmla="*/ 657225 h 957264"/>
              <a:gd name="connsiteX9" fmla="*/ 0 w 2035969"/>
              <a:gd name="connsiteY9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592931 w 2035969"/>
              <a:gd name="connsiteY8" fmla="*/ 676275 h 957264"/>
              <a:gd name="connsiteX9" fmla="*/ 366712 w 2035969"/>
              <a:gd name="connsiteY9" fmla="*/ 657225 h 957264"/>
              <a:gd name="connsiteX10" fmla="*/ 0 w 2035969"/>
              <a:gd name="connsiteY10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0 w 2035969"/>
              <a:gd name="connsiteY10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50031 w 2035969"/>
              <a:gd name="connsiteY10" fmla="*/ 633413 h 957264"/>
              <a:gd name="connsiteX11" fmla="*/ 0 w 2035969"/>
              <a:gd name="connsiteY11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238250 w 2035969"/>
              <a:gd name="connsiteY5" fmla="*/ 776288 h 957264"/>
              <a:gd name="connsiteX6" fmla="*/ 1033462 w 2035969"/>
              <a:gd name="connsiteY6" fmla="*/ 745332 h 957264"/>
              <a:gd name="connsiteX7" fmla="*/ 902493 w 2035969"/>
              <a:gd name="connsiteY7" fmla="*/ 728663 h 957264"/>
              <a:gd name="connsiteX8" fmla="*/ 807243 w 2035969"/>
              <a:gd name="connsiteY8" fmla="*/ 707232 h 957264"/>
              <a:gd name="connsiteX9" fmla="*/ 602456 w 2035969"/>
              <a:gd name="connsiteY9" fmla="*/ 683419 h 957264"/>
              <a:gd name="connsiteX10" fmla="*/ 366712 w 2035969"/>
              <a:gd name="connsiteY10" fmla="*/ 657225 h 957264"/>
              <a:gd name="connsiteX11" fmla="*/ 216693 w 2035969"/>
              <a:gd name="connsiteY11" fmla="*/ 628650 h 957264"/>
              <a:gd name="connsiteX12" fmla="*/ 0 w 2035969"/>
              <a:gd name="connsiteY12" fmla="*/ 592932 h 957264"/>
              <a:gd name="connsiteX0" fmla="*/ 0 w 2035969"/>
              <a:gd name="connsiteY0" fmla="*/ 592932 h 957264"/>
              <a:gd name="connsiteX1" fmla="*/ 865585 w 2035969"/>
              <a:gd name="connsiteY1" fmla="*/ 0 h 957264"/>
              <a:gd name="connsiteX2" fmla="*/ 2035969 w 2035969"/>
              <a:gd name="connsiteY2" fmla="*/ 957264 h 957264"/>
              <a:gd name="connsiteX3" fmla="*/ 1702593 w 2035969"/>
              <a:gd name="connsiteY3" fmla="*/ 859632 h 957264"/>
              <a:gd name="connsiteX4" fmla="*/ 1488281 w 2035969"/>
              <a:gd name="connsiteY4" fmla="*/ 816769 h 957264"/>
              <a:gd name="connsiteX5" fmla="*/ 1245393 w 2035969"/>
              <a:gd name="connsiteY5" fmla="*/ 766763 h 957264"/>
              <a:gd name="connsiteX6" fmla="*/ 1033462 w 2035969"/>
              <a:gd name="connsiteY6" fmla="*/ 745332 h 957264"/>
              <a:gd name="connsiteX7" fmla="*/ 902493 w 2035969"/>
              <a:gd name="connsiteY7" fmla="*/ 728663 h 957264"/>
              <a:gd name="connsiteX8" fmla="*/ 807243 w 2035969"/>
              <a:gd name="connsiteY8" fmla="*/ 707232 h 957264"/>
              <a:gd name="connsiteX9" fmla="*/ 602456 w 2035969"/>
              <a:gd name="connsiteY9" fmla="*/ 683419 h 957264"/>
              <a:gd name="connsiteX10" fmla="*/ 366712 w 2035969"/>
              <a:gd name="connsiteY10" fmla="*/ 657225 h 957264"/>
              <a:gd name="connsiteX11" fmla="*/ 216693 w 2035969"/>
              <a:gd name="connsiteY11" fmla="*/ 628650 h 957264"/>
              <a:gd name="connsiteX12" fmla="*/ 0 w 2035969"/>
              <a:gd name="connsiteY12" fmla="*/ 592932 h 957264"/>
              <a:gd name="connsiteX0" fmla="*/ 865585 w 2035969"/>
              <a:gd name="connsiteY0" fmla="*/ 0 h 957264"/>
              <a:gd name="connsiteX1" fmla="*/ 2035969 w 2035969"/>
              <a:gd name="connsiteY1" fmla="*/ 957264 h 957264"/>
              <a:gd name="connsiteX2" fmla="*/ 1702593 w 2035969"/>
              <a:gd name="connsiteY2" fmla="*/ 859632 h 957264"/>
              <a:gd name="connsiteX3" fmla="*/ 1488281 w 2035969"/>
              <a:gd name="connsiteY3" fmla="*/ 816769 h 957264"/>
              <a:gd name="connsiteX4" fmla="*/ 1245393 w 2035969"/>
              <a:gd name="connsiteY4" fmla="*/ 766763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12" fmla="*/ 957025 w 2035969"/>
              <a:gd name="connsiteY12" fmla="*/ 91440 h 957264"/>
              <a:gd name="connsiteX0" fmla="*/ 865585 w 2035969"/>
              <a:gd name="connsiteY0" fmla="*/ 0 h 957264"/>
              <a:gd name="connsiteX1" fmla="*/ 2035969 w 2035969"/>
              <a:gd name="connsiteY1" fmla="*/ 957264 h 957264"/>
              <a:gd name="connsiteX2" fmla="*/ 1702593 w 2035969"/>
              <a:gd name="connsiteY2" fmla="*/ 859632 h 957264"/>
              <a:gd name="connsiteX3" fmla="*/ 1488281 w 2035969"/>
              <a:gd name="connsiteY3" fmla="*/ 816769 h 957264"/>
              <a:gd name="connsiteX4" fmla="*/ 1245393 w 2035969"/>
              <a:gd name="connsiteY4" fmla="*/ 766763 h 957264"/>
              <a:gd name="connsiteX5" fmla="*/ 1033462 w 2035969"/>
              <a:gd name="connsiteY5" fmla="*/ 745332 h 957264"/>
              <a:gd name="connsiteX6" fmla="*/ 902493 w 2035969"/>
              <a:gd name="connsiteY6" fmla="*/ 728663 h 957264"/>
              <a:gd name="connsiteX7" fmla="*/ 807243 w 2035969"/>
              <a:gd name="connsiteY7" fmla="*/ 707232 h 957264"/>
              <a:gd name="connsiteX8" fmla="*/ 602456 w 2035969"/>
              <a:gd name="connsiteY8" fmla="*/ 683419 h 957264"/>
              <a:gd name="connsiteX9" fmla="*/ 366712 w 2035969"/>
              <a:gd name="connsiteY9" fmla="*/ 657225 h 957264"/>
              <a:gd name="connsiteX10" fmla="*/ 216693 w 2035969"/>
              <a:gd name="connsiteY10" fmla="*/ 628650 h 957264"/>
              <a:gd name="connsiteX11" fmla="*/ 0 w 2035969"/>
              <a:gd name="connsiteY11" fmla="*/ 592932 h 957264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66712 w 2035969"/>
              <a:gd name="connsiteY8" fmla="*/ 64293 h 364332"/>
              <a:gd name="connsiteX9" fmla="*/ 216693 w 2035969"/>
              <a:gd name="connsiteY9" fmla="*/ 35718 h 364332"/>
              <a:gd name="connsiteX10" fmla="*/ 0 w 2035969"/>
              <a:gd name="connsiteY10" fmla="*/ 0 h 364332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66712 w 2035969"/>
              <a:gd name="connsiteY8" fmla="*/ 64293 h 364332"/>
              <a:gd name="connsiteX9" fmla="*/ 211930 w 2035969"/>
              <a:gd name="connsiteY9" fmla="*/ 97631 h 364332"/>
              <a:gd name="connsiteX10" fmla="*/ 0 w 2035969"/>
              <a:gd name="connsiteY10" fmla="*/ 0 h 364332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602456 w 2035969"/>
              <a:gd name="connsiteY7" fmla="*/ 90487 h 364332"/>
              <a:gd name="connsiteX8" fmla="*/ 307180 w 2035969"/>
              <a:gd name="connsiteY8" fmla="*/ 145255 h 364332"/>
              <a:gd name="connsiteX9" fmla="*/ 211930 w 2035969"/>
              <a:gd name="connsiteY9" fmla="*/ 97631 h 364332"/>
              <a:gd name="connsiteX10" fmla="*/ 0 w 2035969"/>
              <a:gd name="connsiteY10" fmla="*/ 0 h 364332"/>
              <a:gd name="connsiteX0" fmla="*/ 2035969 w 2035969"/>
              <a:gd name="connsiteY0" fmla="*/ 364332 h 364332"/>
              <a:gd name="connsiteX1" fmla="*/ 1702593 w 2035969"/>
              <a:gd name="connsiteY1" fmla="*/ 266700 h 364332"/>
              <a:gd name="connsiteX2" fmla="*/ 1488281 w 2035969"/>
              <a:gd name="connsiteY2" fmla="*/ 223837 h 364332"/>
              <a:gd name="connsiteX3" fmla="*/ 1245393 w 2035969"/>
              <a:gd name="connsiteY3" fmla="*/ 173831 h 364332"/>
              <a:gd name="connsiteX4" fmla="*/ 1033462 w 2035969"/>
              <a:gd name="connsiteY4" fmla="*/ 152400 h 364332"/>
              <a:gd name="connsiteX5" fmla="*/ 902493 w 2035969"/>
              <a:gd name="connsiteY5" fmla="*/ 135731 h 364332"/>
              <a:gd name="connsiteX6" fmla="*/ 807243 w 2035969"/>
              <a:gd name="connsiteY6" fmla="*/ 114300 h 364332"/>
              <a:gd name="connsiteX7" fmla="*/ 516731 w 2035969"/>
              <a:gd name="connsiteY7" fmla="*/ 314324 h 364332"/>
              <a:gd name="connsiteX8" fmla="*/ 307180 w 2035969"/>
              <a:gd name="connsiteY8" fmla="*/ 145255 h 364332"/>
              <a:gd name="connsiteX9" fmla="*/ 211930 w 2035969"/>
              <a:gd name="connsiteY9" fmla="*/ 97631 h 364332"/>
              <a:gd name="connsiteX10" fmla="*/ 0 w 2035969"/>
              <a:gd name="connsiteY10" fmla="*/ 0 h 364332"/>
              <a:gd name="connsiteX0" fmla="*/ 2035969 w 2035969"/>
              <a:gd name="connsiteY0" fmla="*/ 364332 h 447675"/>
              <a:gd name="connsiteX1" fmla="*/ 1702593 w 2035969"/>
              <a:gd name="connsiteY1" fmla="*/ 266700 h 447675"/>
              <a:gd name="connsiteX2" fmla="*/ 1488281 w 2035969"/>
              <a:gd name="connsiteY2" fmla="*/ 223837 h 447675"/>
              <a:gd name="connsiteX3" fmla="*/ 1245393 w 2035969"/>
              <a:gd name="connsiteY3" fmla="*/ 173831 h 447675"/>
              <a:gd name="connsiteX4" fmla="*/ 1033462 w 2035969"/>
              <a:gd name="connsiteY4" fmla="*/ 152400 h 447675"/>
              <a:gd name="connsiteX5" fmla="*/ 902493 w 2035969"/>
              <a:gd name="connsiteY5" fmla="*/ 135731 h 447675"/>
              <a:gd name="connsiteX6" fmla="*/ 611981 w 2035969"/>
              <a:gd name="connsiteY6" fmla="*/ 447675 h 447675"/>
              <a:gd name="connsiteX7" fmla="*/ 516731 w 2035969"/>
              <a:gd name="connsiteY7" fmla="*/ 314324 h 447675"/>
              <a:gd name="connsiteX8" fmla="*/ 307180 w 2035969"/>
              <a:gd name="connsiteY8" fmla="*/ 145255 h 447675"/>
              <a:gd name="connsiteX9" fmla="*/ 211930 w 2035969"/>
              <a:gd name="connsiteY9" fmla="*/ 97631 h 447675"/>
              <a:gd name="connsiteX10" fmla="*/ 0 w 2035969"/>
              <a:gd name="connsiteY10" fmla="*/ 0 h 447675"/>
              <a:gd name="connsiteX0" fmla="*/ 2035969 w 2035969"/>
              <a:gd name="connsiteY0" fmla="*/ 364332 h 528637"/>
              <a:gd name="connsiteX1" fmla="*/ 1702593 w 2035969"/>
              <a:gd name="connsiteY1" fmla="*/ 266700 h 528637"/>
              <a:gd name="connsiteX2" fmla="*/ 1488281 w 2035969"/>
              <a:gd name="connsiteY2" fmla="*/ 223837 h 528637"/>
              <a:gd name="connsiteX3" fmla="*/ 1245393 w 2035969"/>
              <a:gd name="connsiteY3" fmla="*/ 173831 h 528637"/>
              <a:gd name="connsiteX4" fmla="*/ 1033462 w 2035969"/>
              <a:gd name="connsiteY4" fmla="*/ 152400 h 528637"/>
              <a:gd name="connsiteX5" fmla="*/ 647699 w 2035969"/>
              <a:gd name="connsiteY5" fmla="*/ 528637 h 528637"/>
              <a:gd name="connsiteX6" fmla="*/ 611981 w 2035969"/>
              <a:gd name="connsiteY6" fmla="*/ 447675 h 528637"/>
              <a:gd name="connsiteX7" fmla="*/ 516731 w 2035969"/>
              <a:gd name="connsiteY7" fmla="*/ 314324 h 528637"/>
              <a:gd name="connsiteX8" fmla="*/ 307180 w 2035969"/>
              <a:gd name="connsiteY8" fmla="*/ 145255 h 528637"/>
              <a:gd name="connsiteX9" fmla="*/ 211930 w 2035969"/>
              <a:gd name="connsiteY9" fmla="*/ 97631 h 528637"/>
              <a:gd name="connsiteX10" fmla="*/ 0 w 2035969"/>
              <a:gd name="connsiteY10" fmla="*/ 0 h 528637"/>
              <a:gd name="connsiteX0" fmla="*/ 2035969 w 2035969"/>
              <a:gd name="connsiteY0" fmla="*/ 364332 h 635794"/>
              <a:gd name="connsiteX1" fmla="*/ 1702593 w 2035969"/>
              <a:gd name="connsiteY1" fmla="*/ 266700 h 635794"/>
              <a:gd name="connsiteX2" fmla="*/ 1488281 w 2035969"/>
              <a:gd name="connsiteY2" fmla="*/ 223837 h 635794"/>
              <a:gd name="connsiteX3" fmla="*/ 1245393 w 2035969"/>
              <a:gd name="connsiteY3" fmla="*/ 173831 h 635794"/>
              <a:gd name="connsiteX4" fmla="*/ 640556 w 2035969"/>
              <a:gd name="connsiteY4" fmla="*/ 635794 h 635794"/>
              <a:gd name="connsiteX5" fmla="*/ 647699 w 2035969"/>
              <a:gd name="connsiteY5" fmla="*/ 528637 h 635794"/>
              <a:gd name="connsiteX6" fmla="*/ 611981 w 2035969"/>
              <a:gd name="connsiteY6" fmla="*/ 447675 h 635794"/>
              <a:gd name="connsiteX7" fmla="*/ 516731 w 2035969"/>
              <a:gd name="connsiteY7" fmla="*/ 314324 h 635794"/>
              <a:gd name="connsiteX8" fmla="*/ 307180 w 2035969"/>
              <a:gd name="connsiteY8" fmla="*/ 145255 h 635794"/>
              <a:gd name="connsiteX9" fmla="*/ 211930 w 2035969"/>
              <a:gd name="connsiteY9" fmla="*/ 97631 h 635794"/>
              <a:gd name="connsiteX10" fmla="*/ 0 w 2035969"/>
              <a:gd name="connsiteY10" fmla="*/ 0 h 635794"/>
              <a:gd name="connsiteX0" fmla="*/ 2035969 w 2035969"/>
              <a:gd name="connsiteY0" fmla="*/ 364332 h 690562"/>
              <a:gd name="connsiteX1" fmla="*/ 1702593 w 2035969"/>
              <a:gd name="connsiteY1" fmla="*/ 266700 h 690562"/>
              <a:gd name="connsiteX2" fmla="*/ 1488281 w 2035969"/>
              <a:gd name="connsiteY2" fmla="*/ 223837 h 690562"/>
              <a:gd name="connsiteX3" fmla="*/ 623886 w 2035969"/>
              <a:gd name="connsiteY3" fmla="*/ 690562 h 690562"/>
              <a:gd name="connsiteX4" fmla="*/ 640556 w 2035969"/>
              <a:gd name="connsiteY4" fmla="*/ 635794 h 690562"/>
              <a:gd name="connsiteX5" fmla="*/ 647699 w 2035969"/>
              <a:gd name="connsiteY5" fmla="*/ 528637 h 690562"/>
              <a:gd name="connsiteX6" fmla="*/ 611981 w 2035969"/>
              <a:gd name="connsiteY6" fmla="*/ 447675 h 690562"/>
              <a:gd name="connsiteX7" fmla="*/ 516731 w 2035969"/>
              <a:gd name="connsiteY7" fmla="*/ 314324 h 690562"/>
              <a:gd name="connsiteX8" fmla="*/ 307180 w 2035969"/>
              <a:gd name="connsiteY8" fmla="*/ 145255 h 690562"/>
              <a:gd name="connsiteX9" fmla="*/ 211930 w 2035969"/>
              <a:gd name="connsiteY9" fmla="*/ 97631 h 690562"/>
              <a:gd name="connsiteX10" fmla="*/ 0 w 2035969"/>
              <a:gd name="connsiteY10" fmla="*/ 0 h 690562"/>
              <a:gd name="connsiteX0" fmla="*/ 2035969 w 2035969"/>
              <a:gd name="connsiteY0" fmla="*/ 364332 h 759618"/>
              <a:gd name="connsiteX1" fmla="*/ 1702593 w 2035969"/>
              <a:gd name="connsiteY1" fmla="*/ 266700 h 759618"/>
              <a:gd name="connsiteX2" fmla="*/ 538162 w 2035969"/>
              <a:gd name="connsiteY2" fmla="*/ 759618 h 759618"/>
              <a:gd name="connsiteX3" fmla="*/ 623886 w 2035969"/>
              <a:gd name="connsiteY3" fmla="*/ 690562 h 759618"/>
              <a:gd name="connsiteX4" fmla="*/ 640556 w 2035969"/>
              <a:gd name="connsiteY4" fmla="*/ 635794 h 759618"/>
              <a:gd name="connsiteX5" fmla="*/ 647699 w 2035969"/>
              <a:gd name="connsiteY5" fmla="*/ 528637 h 759618"/>
              <a:gd name="connsiteX6" fmla="*/ 611981 w 2035969"/>
              <a:gd name="connsiteY6" fmla="*/ 447675 h 759618"/>
              <a:gd name="connsiteX7" fmla="*/ 516731 w 2035969"/>
              <a:gd name="connsiteY7" fmla="*/ 314324 h 759618"/>
              <a:gd name="connsiteX8" fmla="*/ 307180 w 2035969"/>
              <a:gd name="connsiteY8" fmla="*/ 145255 h 759618"/>
              <a:gd name="connsiteX9" fmla="*/ 211930 w 2035969"/>
              <a:gd name="connsiteY9" fmla="*/ 97631 h 759618"/>
              <a:gd name="connsiteX10" fmla="*/ 0 w 2035969"/>
              <a:gd name="connsiteY10" fmla="*/ 0 h 759618"/>
              <a:gd name="connsiteX0" fmla="*/ 2035969 w 2035969"/>
              <a:gd name="connsiteY0" fmla="*/ 364332 h 819150"/>
              <a:gd name="connsiteX1" fmla="*/ 490537 w 2035969"/>
              <a:gd name="connsiteY1" fmla="*/ 819150 h 819150"/>
              <a:gd name="connsiteX2" fmla="*/ 538162 w 2035969"/>
              <a:gd name="connsiteY2" fmla="*/ 759618 h 819150"/>
              <a:gd name="connsiteX3" fmla="*/ 623886 w 2035969"/>
              <a:gd name="connsiteY3" fmla="*/ 690562 h 819150"/>
              <a:gd name="connsiteX4" fmla="*/ 640556 w 2035969"/>
              <a:gd name="connsiteY4" fmla="*/ 635794 h 819150"/>
              <a:gd name="connsiteX5" fmla="*/ 647699 w 2035969"/>
              <a:gd name="connsiteY5" fmla="*/ 528637 h 819150"/>
              <a:gd name="connsiteX6" fmla="*/ 611981 w 2035969"/>
              <a:gd name="connsiteY6" fmla="*/ 447675 h 819150"/>
              <a:gd name="connsiteX7" fmla="*/ 516731 w 2035969"/>
              <a:gd name="connsiteY7" fmla="*/ 314324 h 819150"/>
              <a:gd name="connsiteX8" fmla="*/ 307180 w 2035969"/>
              <a:gd name="connsiteY8" fmla="*/ 145255 h 819150"/>
              <a:gd name="connsiteX9" fmla="*/ 211930 w 2035969"/>
              <a:gd name="connsiteY9" fmla="*/ 97631 h 819150"/>
              <a:gd name="connsiteX10" fmla="*/ 0 w 2035969"/>
              <a:gd name="connsiteY10" fmla="*/ 0 h 819150"/>
              <a:gd name="connsiteX0" fmla="*/ 400051 w 647699"/>
              <a:gd name="connsiteY0" fmla="*/ 871538 h 871538"/>
              <a:gd name="connsiteX1" fmla="*/ 490537 w 647699"/>
              <a:gd name="connsiteY1" fmla="*/ 819150 h 871538"/>
              <a:gd name="connsiteX2" fmla="*/ 538162 w 647699"/>
              <a:gd name="connsiteY2" fmla="*/ 759618 h 871538"/>
              <a:gd name="connsiteX3" fmla="*/ 623886 w 647699"/>
              <a:gd name="connsiteY3" fmla="*/ 690562 h 871538"/>
              <a:gd name="connsiteX4" fmla="*/ 640556 w 647699"/>
              <a:gd name="connsiteY4" fmla="*/ 635794 h 871538"/>
              <a:gd name="connsiteX5" fmla="*/ 647699 w 647699"/>
              <a:gd name="connsiteY5" fmla="*/ 528637 h 871538"/>
              <a:gd name="connsiteX6" fmla="*/ 611981 w 647699"/>
              <a:gd name="connsiteY6" fmla="*/ 447675 h 871538"/>
              <a:gd name="connsiteX7" fmla="*/ 516731 w 647699"/>
              <a:gd name="connsiteY7" fmla="*/ 314324 h 871538"/>
              <a:gd name="connsiteX8" fmla="*/ 307180 w 647699"/>
              <a:gd name="connsiteY8" fmla="*/ 145255 h 871538"/>
              <a:gd name="connsiteX9" fmla="*/ 211930 w 647699"/>
              <a:gd name="connsiteY9" fmla="*/ 97631 h 871538"/>
              <a:gd name="connsiteX10" fmla="*/ 0 w 647699"/>
              <a:gd name="connsiteY10" fmla="*/ 0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699" h="871538">
                <a:moveTo>
                  <a:pt x="400051" y="871538"/>
                </a:moveTo>
                <a:lnTo>
                  <a:pt x="490537" y="819150"/>
                </a:lnTo>
                <a:lnTo>
                  <a:pt x="538162" y="759618"/>
                </a:lnTo>
                <a:lnTo>
                  <a:pt x="623886" y="690562"/>
                </a:lnTo>
                <a:lnTo>
                  <a:pt x="640556" y="635794"/>
                </a:lnTo>
                <a:lnTo>
                  <a:pt x="647699" y="528637"/>
                </a:lnTo>
                <a:lnTo>
                  <a:pt x="611981" y="447675"/>
                </a:lnTo>
                <a:lnTo>
                  <a:pt x="516731" y="314324"/>
                </a:lnTo>
                <a:lnTo>
                  <a:pt x="307180" y="145255"/>
                </a:lnTo>
                <a:lnTo>
                  <a:pt x="211930" y="97631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28575" cap="rnd">
            <a:solidFill>
              <a:srgbClr val="171F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365" name="二等辺三角形 76">
            <a:extLst>
              <a:ext uri="{FF2B5EF4-FFF2-40B4-BE49-F238E27FC236}">
                <a16:creationId xmlns:a16="http://schemas.microsoft.com/office/drawing/2014/main" id="{3760A3E9-C7E0-44EC-9D60-8FCA514D3BED}"/>
              </a:ext>
            </a:extLst>
          </p:cNvPr>
          <p:cNvSpPr/>
          <p:nvPr/>
        </p:nvSpPr>
        <p:spPr>
          <a:xfrm>
            <a:off x="6366143" y="5838296"/>
            <a:ext cx="2857832" cy="387567"/>
          </a:xfrm>
          <a:custGeom>
            <a:avLst/>
            <a:gdLst>
              <a:gd name="connsiteX0" fmla="*/ 0 w 2884491"/>
              <a:gd name="connsiteY0" fmla="*/ 573166 h 573166"/>
              <a:gd name="connsiteX1" fmla="*/ 1442246 w 2884491"/>
              <a:gd name="connsiteY1" fmla="*/ 0 h 573166"/>
              <a:gd name="connsiteX2" fmla="*/ 2884491 w 2884491"/>
              <a:gd name="connsiteY2" fmla="*/ 573166 h 573166"/>
              <a:gd name="connsiteX3" fmla="*/ 0 w 2884491"/>
              <a:gd name="connsiteY3" fmla="*/ 573166 h 573166"/>
              <a:gd name="connsiteX0" fmla="*/ 0 w 2884491"/>
              <a:gd name="connsiteY0" fmla="*/ 573166 h 573166"/>
              <a:gd name="connsiteX1" fmla="*/ 1442246 w 2884491"/>
              <a:gd name="connsiteY1" fmla="*/ 0 h 573166"/>
              <a:gd name="connsiteX2" fmla="*/ 2884491 w 2884491"/>
              <a:gd name="connsiteY2" fmla="*/ 573166 h 573166"/>
              <a:gd name="connsiteX3" fmla="*/ 1687508 w 2884491"/>
              <a:gd name="connsiteY3" fmla="*/ 570500 h 573166"/>
              <a:gd name="connsiteX4" fmla="*/ 0 w 2884491"/>
              <a:gd name="connsiteY4" fmla="*/ 573166 h 573166"/>
              <a:gd name="connsiteX0" fmla="*/ 0 w 2884491"/>
              <a:gd name="connsiteY0" fmla="*/ 573166 h 698463"/>
              <a:gd name="connsiteX1" fmla="*/ 1442246 w 2884491"/>
              <a:gd name="connsiteY1" fmla="*/ 0 h 698463"/>
              <a:gd name="connsiteX2" fmla="*/ 2884491 w 2884491"/>
              <a:gd name="connsiteY2" fmla="*/ 573166 h 698463"/>
              <a:gd name="connsiteX3" fmla="*/ 2793852 w 2884491"/>
              <a:gd name="connsiteY3" fmla="*/ 698463 h 698463"/>
              <a:gd name="connsiteX4" fmla="*/ 0 w 2884491"/>
              <a:gd name="connsiteY4" fmla="*/ 573166 h 698463"/>
              <a:gd name="connsiteX0" fmla="*/ 0 w 2884491"/>
              <a:gd name="connsiteY0" fmla="*/ 573166 h 698463"/>
              <a:gd name="connsiteX1" fmla="*/ 1442246 w 2884491"/>
              <a:gd name="connsiteY1" fmla="*/ 0 h 698463"/>
              <a:gd name="connsiteX2" fmla="*/ 2884491 w 2884491"/>
              <a:gd name="connsiteY2" fmla="*/ 573166 h 698463"/>
              <a:gd name="connsiteX3" fmla="*/ 2793852 w 2884491"/>
              <a:gd name="connsiteY3" fmla="*/ 698463 h 698463"/>
              <a:gd name="connsiteX4" fmla="*/ 1772817 w 2884491"/>
              <a:gd name="connsiteY4" fmla="*/ 653143 h 698463"/>
              <a:gd name="connsiteX5" fmla="*/ 0 w 2884491"/>
              <a:gd name="connsiteY5" fmla="*/ 573166 h 698463"/>
              <a:gd name="connsiteX0" fmla="*/ 0 w 2884491"/>
              <a:gd name="connsiteY0" fmla="*/ 573166 h 789103"/>
              <a:gd name="connsiteX1" fmla="*/ 1442246 w 2884491"/>
              <a:gd name="connsiteY1" fmla="*/ 0 h 789103"/>
              <a:gd name="connsiteX2" fmla="*/ 2884491 w 2884491"/>
              <a:gd name="connsiteY2" fmla="*/ 573166 h 789103"/>
              <a:gd name="connsiteX3" fmla="*/ 2793852 w 2884491"/>
              <a:gd name="connsiteY3" fmla="*/ 698463 h 789103"/>
              <a:gd name="connsiteX4" fmla="*/ 2708544 w 2884491"/>
              <a:gd name="connsiteY4" fmla="*/ 789103 h 789103"/>
              <a:gd name="connsiteX5" fmla="*/ 0 w 2884491"/>
              <a:gd name="connsiteY5" fmla="*/ 573166 h 789103"/>
              <a:gd name="connsiteX0" fmla="*/ 0 w 2884491"/>
              <a:gd name="connsiteY0" fmla="*/ 573166 h 789103"/>
              <a:gd name="connsiteX1" fmla="*/ 1442246 w 2884491"/>
              <a:gd name="connsiteY1" fmla="*/ 0 h 789103"/>
              <a:gd name="connsiteX2" fmla="*/ 2884491 w 2884491"/>
              <a:gd name="connsiteY2" fmla="*/ 573166 h 789103"/>
              <a:gd name="connsiteX3" fmla="*/ 2793852 w 2884491"/>
              <a:gd name="connsiteY3" fmla="*/ 698463 h 789103"/>
              <a:gd name="connsiteX4" fmla="*/ 2708544 w 2884491"/>
              <a:gd name="connsiteY4" fmla="*/ 789103 h 789103"/>
              <a:gd name="connsiteX5" fmla="*/ 1570209 w 2884491"/>
              <a:gd name="connsiteY5" fmla="*/ 690466 h 789103"/>
              <a:gd name="connsiteX6" fmla="*/ 0 w 2884491"/>
              <a:gd name="connsiteY6" fmla="*/ 573166 h 789103"/>
              <a:gd name="connsiteX0" fmla="*/ 0 w 2884491"/>
              <a:gd name="connsiteY0" fmla="*/ 573166 h 909069"/>
              <a:gd name="connsiteX1" fmla="*/ 1442246 w 2884491"/>
              <a:gd name="connsiteY1" fmla="*/ 0 h 909069"/>
              <a:gd name="connsiteX2" fmla="*/ 2884491 w 2884491"/>
              <a:gd name="connsiteY2" fmla="*/ 573166 h 909069"/>
              <a:gd name="connsiteX3" fmla="*/ 2793852 w 2884491"/>
              <a:gd name="connsiteY3" fmla="*/ 698463 h 909069"/>
              <a:gd name="connsiteX4" fmla="*/ 2708544 w 2884491"/>
              <a:gd name="connsiteY4" fmla="*/ 789103 h 909069"/>
              <a:gd name="connsiteX5" fmla="*/ 2343317 w 2884491"/>
              <a:gd name="connsiteY5" fmla="*/ 909069 h 909069"/>
              <a:gd name="connsiteX6" fmla="*/ 0 w 2884491"/>
              <a:gd name="connsiteY6" fmla="*/ 573166 h 909069"/>
              <a:gd name="connsiteX0" fmla="*/ 0 w 2884491"/>
              <a:gd name="connsiteY0" fmla="*/ 573166 h 909069"/>
              <a:gd name="connsiteX1" fmla="*/ 1442246 w 2884491"/>
              <a:gd name="connsiteY1" fmla="*/ 0 h 909069"/>
              <a:gd name="connsiteX2" fmla="*/ 2884491 w 2884491"/>
              <a:gd name="connsiteY2" fmla="*/ 573166 h 909069"/>
              <a:gd name="connsiteX3" fmla="*/ 2793852 w 2884491"/>
              <a:gd name="connsiteY3" fmla="*/ 698463 h 909069"/>
              <a:gd name="connsiteX4" fmla="*/ 2708544 w 2884491"/>
              <a:gd name="connsiteY4" fmla="*/ 789103 h 909069"/>
              <a:gd name="connsiteX5" fmla="*/ 2343317 w 2884491"/>
              <a:gd name="connsiteY5" fmla="*/ 909069 h 909069"/>
              <a:gd name="connsiteX6" fmla="*/ 0 w 2884491"/>
              <a:gd name="connsiteY6" fmla="*/ 573166 h 909069"/>
              <a:gd name="connsiteX0" fmla="*/ 0 w 2884491"/>
              <a:gd name="connsiteY0" fmla="*/ 573166 h 909069"/>
              <a:gd name="connsiteX1" fmla="*/ 1442246 w 2884491"/>
              <a:gd name="connsiteY1" fmla="*/ 0 h 909069"/>
              <a:gd name="connsiteX2" fmla="*/ 2884491 w 2884491"/>
              <a:gd name="connsiteY2" fmla="*/ 573166 h 909069"/>
              <a:gd name="connsiteX3" fmla="*/ 2793852 w 2884491"/>
              <a:gd name="connsiteY3" fmla="*/ 698463 h 909069"/>
              <a:gd name="connsiteX4" fmla="*/ 2708544 w 2884491"/>
              <a:gd name="connsiteY4" fmla="*/ 789103 h 909069"/>
              <a:gd name="connsiteX5" fmla="*/ 2343317 w 2884491"/>
              <a:gd name="connsiteY5" fmla="*/ 909069 h 909069"/>
              <a:gd name="connsiteX6" fmla="*/ 0 w 2884491"/>
              <a:gd name="connsiteY6" fmla="*/ 573166 h 909069"/>
              <a:gd name="connsiteX0" fmla="*/ 0 w 2884491"/>
              <a:gd name="connsiteY0" fmla="*/ 573166 h 909069"/>
              <a:gd name="connsiteX1" fmla="*/ 1442246 w 2884491"/>
              <a:gd name="connsiteY1" fmla="*/ 0 h 909069"/>
              <a:gd name="connsiteX2" fmla="*/ 2884491 w 2884491"/>
              <a:gd name="connsiteY2" fmla="*/ 573166 h 909069"/>
              <a:gd name="connsiteX3" fmla="*/ 2793852 w 2884491"/>
              <a:gd name="connsiteY3" fmla="*/ 698463 h 909069"/>
              <a:gd name="connsiteX4" fmla="*/ 2708544 w 2884491"/>
              <a:gd name="connsiteY4" fmla="*/ 789103 h 909069"/>
              <a:gd name="connsiteX5" fmla="*/ 2343317 w 2884491"/>
              <a:gd name="connsiteY5" fmla="*/ 909069 h 909069"/>
              <a:gd name="connsiteX6" fmla="*/ 1236973 w 2884491"/>
              <a:gd name="connsiteY6" fmla="*/ 743783 h 909069"/>
              <a:gd name="connsiteX7" fmla="*/ 0 w 2884491"/>
              <a:gd name="connsiteY7" fmla="*/ 573166 h 909069"/>
              <a:gd name="connsiteX0" fmla="*/ 0 w 2884491"/>
              <a:gd name="connsiteY0" fmla="*/ 573166 h 967718"/>
              <a:gd name="connsiteX1" fmla="*/ 1442246 w 2884491"/>
              <a:gd name="connsiteY1" fmla="*/ 0 h 967718"/>
              <a:gd name="connsiteX2" fmla="*/ 2884491 w 2884491"/>
              <a:gd name="connsiteY2" fmla="*/ 573166 h 967718"/>
              <a:gd name="connsiteX3" fmla="*/ 2793852 w 2884491"/>
              <a:gd name="connsiteY3" fmla="*/ 698463 h 967718"/>
              <a:gd name="connsiteX4" fmla="*/ 2708544 w 2884491"/>
              <a:gd name="connsiteY4" fmla="*/ 789103 h 967718"/>
              <a:gd name="connsiteX5" fmla="*/ 2343317 w 2884491"/>
              <a:gd name="connsiteY5" fmla="*/ 909069 h 967718"/>
              <a:gd name="connsiteX6" fmla="*/ 1226309 w 2884491"/>
              <a:gd name="connsiteY6" fmla="*/ 967718 h 967718"/>
              <a:gd name="connsiteX7" fmla="*/ 0 w 2884491"/>
              <a:gd name="connsiteY7" fmla="*/ 573166 h 967718"/>
              <a:gd name="connsiteX0" fmla="*/ 0 w 2884491"/>
              <a:gd name="connsiteY0" fmla="*/ 573166 h 962386"/>
              <a:gd name="connsiteX1" fmla="*/ 1442246 w 2884491"/>
              <a:gd name="connsiteY1" fmla="*/ 0 h 962386"/>
              <a:gd name="connsiteX2" fmla="*/ 2884491 w 2884491"/>
              <a:gd name="connsiteY2" fmla="*/ 573166 h 962386"/>
              <a:gd name="connsiteX3" fmla="*/ 2793852 w 2884491"/>
              <a:gd name="connsiteY3" fmla="*/ 698463 h 962386"/>
              <a:gd name="connsiteX4" fmla="*/ 2708544 w 2884491"/>
              <a:gd name="connsiteY4" fmla="*/ 789103 h 962386"/>
              <a:gd name="connsiteX5" fmla="*/ 2343317 w 2884491"/>
              <a:gd name="connsiteY5" fmla="*/ 909069 h 962386"/>
              <a:gd name="connsiteX6" fmla="*/ 1372933 w 2884491"/>
              <a:gd name="connsiteY6" fmla="*/ 962386 h 962386"/>
              <a:gd name="connsiteX7" fmla="*/ 0 w 2884491"/>
              <a:gd name="connsiteY7" fmla="*/ 573166 h 962386"/>
              <a:gd name="connsiteX0" fmla="*/ 0 w 2884491"/>
              <a:gd name="connsiteY0" fmla="*/ 573166 h 963012"/>
              <a:gd name="connsiteX1" fmla="*/ 1442246 w 2884491"/>
              <a:gd name="connsiteY1" fmla="*/ 0 h 963012"/>
              <a:gd name="connsiteX2" fmla="*/ 2884491 w 2884491"/>
              <a:gd name="connsiteY2" fmla="*/ 573166 h 963012"/>
              <a:gd name="connsiteX3" fmla="*/ 2793852 w 2884491"/>
              <a:gd name="connsiteY3" fmla="*/ 698463 h 963012"/>
              <a:gd name="connsiteX4" fmla="*/ 2708544 w 2884491"/>
              <a:gd name="connsiteY4" fmla="*/ 789103 h 963012"/>
              <a:gd name="connsiteX5" fmla="*/ 2343317 w 2884491"/>
              <a:gd name="connsiteY5" fmla="*/ 909069 h 963012"/>
              <a:gd name="connsiteX6" fmla="*/ 1372933 w 2884491"/>
              <a:gd name="connsiteY6" fmla="*/ 962386 h 963012"/>
              <a:gd name="connsiteX7" fmla="*/ 0 w 2884491"/>
              <a:gd name="connsiteY7" fmla="*/ 573166 h 963012"/>
              <a:gd name="connsiteX0" fmla="*/ 0 w 2884491"/>
              <a:gd name="connsiteY0" fmla="*/ 573166 h 963316"/>
              <a:gd name="connsiteX1" fmla="*/ 1442246 w 2884491"/>
              <a:gd name="connsiteY1" fmla="*/ 0 h 963316"/>
              <a:gd name="connsiteX2" fmla="*/ 2884491 w 2884491"/>
              <a:gd name="connsiteY2" fmla="*/ 573166 h 963316"/>
              <a:gd name="connsiteX3" fmla="*/ 2793852 w 2884491"/>
              <a:gd name="connsiteY3" fmla="*/ 698463 h 963316"/>
              <a:gd name="connsiteX4" fmla="*/ 2708544 w 2884491"/>
              <a:gd name="connsiteY4" fmla="*/ 789103 h 963316"/>
              <a:gd name="connsiteX5" fmla="*/ 2343317 w 2884491"/>
              <a:gd name="connsiteY5" fmla="*/ 909069 h 963316"/>
              <a:gd name="connsiteX6" fmla="*/ 1372933 w 2884491"/>
              <a:gd name="connsiteY6" fmla="*/ 962386 h 963316"/>
              <a:gd name="connsiteX7" fmla="*/ 0 w 2884491"/>
              <a:gd name="connsiteY7" fmla="*/ 573166 h 963316"/>
              <a:gd name="connsiteX0" fmla="*/ 0 w 2857832"/>
              <a:gd name="connsiteY0" fmla="*/ 890407 h 963316"/>
              <a:gd name="connsiteX1" fmla="*/ 1415587 w 2857832"/>
              <a:gd name="connsiteY1" fmla="*/ 0 h 963316"/>
              <a:gd name="connsiteX2" fmla="*/ 2857832 w 2857832"/>
              <a:gd name="connsiteY2" fmla="*/ 573166 h 963316"/>
              <a:gd name="connsiteX3" fmla="*/ 2767193 w 2857832"/>
              <a:gd name="connsiteY3" fmla="*/ 698463 h 963316"/>
              <a:gd name="connsiteX4" fmla="*/ 2681885 w 2857832"/>
              <a:gd name="connsiteY4" fmla="*/ 789103 h 963316"/>
              <a:gd name="connsiteX5" fmla="*/ 2316658 w 2857832"/>
              <a:gd name="connsiteY5" fmla="*/ 909069 h 963316"/>
              <a:gd name="connsiteX6" fmla="*/ 1346274 w 2857832"/>
              <a:gd name="connsiteY6" fmla="*/ 962386 h 963316"/>
              <a:gd name="connsiteX7" fmla="*/ 0 w 2857832"/>
              <a:gd name="connsiteY7" fmla="*/ 890407 h 963316"/>
              <a:gd name="connsiteX0" fmla="*/ 121725 w 2979557"/>
              <a:gd name="connsiteY0" fmla="*/ 890407 h 963316"/>
              <a:gd name="connsiteX1" fmla="*/ 1537312 w 2979557"/>
              <a:gd name="connsiteY1" fmla="*/ 0 h 963316"/>
              <a:gd name="connsiteX2" fmla="*/ 2979557 w 2979557"/>
              <a:gd name="connsiteY2" fmla="*/ 573166 h 963316"/>
              <a:gd name="connsiteX3" fmla="*/ 2888918 w 2979557"/>
              <a:gd name="connsiteY3" fmla="*/ 698463 h 963316"/>
              <a:gd name="connsiteX4" fmla="*/ 2803610 w 2979557"/>
              <a:gd name="connsiteY4" fmla="*/ 789103 h 963316"/>
              <a:gd name="connsiteX5" fmla="*/ 2438383 w 2979557"/>
              <a:gd name="connsiteY5" fmla="*/ 909069 h 963316"/>
              <a:gd name="connsiteX6" fmla="*/ 1467999 w 2979557"/>
              <a:gd name="connsiteY6" fmla="*/ 962386 h 963316"/>
              <a:gd name="connsiteX7" fmla="*/ 121725 w 2979557"/>
              <a:gd name="connsiteY7" fmla="*/ 890407 h 963316"/>
              <a:gd name="connsiteX0" fmla="*/ 1536990 w 2979235"/>
              <a:gd name="connsiteY0" fmla="*/ 0 h 963316"/>
              <a:gd name="connsiteX1" fmla="*/ 2979235 w 2979235"/>
              <a:gd name="connsiteY1" fmla="*/ 573166 h 963316"/>
              <a:gd name="connsiteX2" fmla="*/ 2888596 w 2979235"/>
              <a:gd name="connsiteY2" fmla="*/ 698463 h 963316"/>
              <a:gd name="connsiteX3" fmla="*/ 2803288 w 2979235"/>
              <a:gd name="connsiteY3" fmla="*/ 789103 h 963316"/>
              <a:gd name="connsiteX4" fmla="*/ 2438061 w 2979235"/>
              <a:gd name="connsiteY4" fmla="*/ 909069 h 963316"/>
              <a:gd name="connsiteX5" fmla="*/ 1467677 w 2979235"/>
              <a:gd name="connsiteY5" fmla="*/ 962386 h 963316"/>
              <a:gd name="connsiteX6" fmla="*/ 121403 w 2979235"/>
              <a:gd name="connsiteY6" fmla="*/ 890407 h 963316"/>
              <a:gd name="connsiteX7" fmla="*/ 1628430 w 2979235"/>
              <a:gd name="connsiteY7" fmla="*/ 91440 h 963316"/>
              <a:gd name="connsiteX0" fmla="*/ 1415587 w 2857832"/>
              <a:gd name="connsiteY0" fmla="*/ 0 h 963316"/>
              <a:gd name="connsiteX1" fmla="*/ 2857832 w 2857832"/>
              <a:gd name="connsiteY1" fmla="*/ 573166 h 963316"/>
              <a:gd name="connsiteX2" fmla="*/ 2767193 w 2857832"/>
              <a:gd name="connsiteY2" fmla="*/ 698463 h 963316"/>
              <a:gd name="connsiteX3" fmla="*/ 2681885 w 2857832"/>
              <a:gd name="connsiteY3" fmla="*/ 789103 h 963316"/>
              <a:gd name="connsiteX4" fmla="*/ 2316658 w 2857832"/>
              <a:gd name="connsiteY4" fmla="*/ 909069 h 963316"/>
              <a:gd name="connsiteX5" fmla="*/ 1346274 w 2857832"/>
              <a:gd name="connsiteY5" fmla="*/ 962386 h 963316"/>
              <a:gd name="connsiteX6" fmla="*/ 0 w 2857832"/>
              <a:gd name="connsiteY6" fmla="*/ 890407 h 963316"/>
              <a:gd name="connsiteX0" fmla="*/ 2857832 w 2857832"/>
              <a:gd name="connsiteY0" fmla="*/ 0 h 390150"/>
              <a:gd name="connsiteX1" fmla="*/ 2767193 w 2857832"/>
              <a:gd name="connsiteY1" fmla="*/ 125297 h 390150"/>
              <a:gd name="connsiteX2" fmla="*/ 2681885 w 2857832"/>
              <a:gd name="connsiteY2" fmla="*/ 215937 h 390150"/>
              <a:gd name="connsiteX3" fmla="*/ 2316658 w 2857832"/>
              <a:gd name="connsiteY3" fmla="*/ 335903 h 390150"/>
              <a:gd name="connsiteX4" fmla="*/ 1346274 w 2857832"/>
              <a:gd name="connsiteY4" fmla="*/ 389220 h 390150"/>
              <a:gd name="connsiteX5" fmla="*/ 0 w 2857832"/>
              <a:gd name="connsiteY5" fmla="*/ 317241 h 390150"/>
              <a:gd name="connsiteX0" fmla="*/ 2857832 w 2857832"/>
              <a:gd name="connsiteY0" fmla="*/ 0 h 390150"/>
              <a:gd name="connsiteX1" fmla="*/ 2767193 w 2857832"/>
              <a:gd name="connsiteY1" fmla="*/ 125297 h 390150"/>
              <a:gd name="connsiteX2" fmla="*/ 2681885 w 2857832"/>
              <a:gd name="connsiteY2" fmla="*/ 215937 h 390150"/>
              <a:gd name="connsiteX3" fmla="*/ 2316658 w 2857832"/>
              <a:gd name="connsiteY3" fmla="*/ 335903 h 390150"/>
              <a:gd name="connsiteX4" fmla="*/ 1346274 w 2857832"/>
              <a:gd name="connsiteY4" fmla="*/ 389220 h 390150"/>
              <a:gd name="connsiteX5" fmla="*/ 0 w 2857832"/>
              <a:gd name="connsiteY5" fmla="*/ 317241 h 390150"/>
              <a:gd name="connsiteX0" fmla="*/ 2857832 w 2857832"/>
              <a:gd name="connsiteY0" fmla="*/ 0 h 390150"/>
              <a:gd name="connsiteX1" fmla="*/ 2767193 w 2857832"/>
              <a:gd name="connsiteY1" fmla="*/ 125297 h 390150"/>
              <a:gd name="connsiteX2" fmla="*/ 2681885 w 2857832"/>
              <a:gd name="connsiteY2" fmla="*/ 215937 h 390150"/>
              <a:gd name="connsiteX3" fmla="*/ 2316658 w 2857832"/>
              <a:gd name="connsiteY3" fmla="*/ 335903 h 390150"/>
              <a:gd name="connsiteX4" fmla="*/ 1346274 w 2857832"/>
              <a:gd name="connsiteY4" fmla="*/ 389220 h 390150"/>
              <a:gd name="connsiteX5" fmla="*/ 0 w 2857832"/>
              <a:gd name="connsiteY5" fmla="*/ 317241 h 390150"/>
              <a:gd name="connsiteX0" fmla="*/ 2857832 w 2857832"/>
              <a:gd name="connsiteY0" fmla="*/ 0 h 390150"/>
              <a:gd name="connsiteX1" fmla="*/ 2767193 w 2857832"/>
              <a:gd name="connsiteY1" fmla="*/ 125297 h 390150"/>
              <a:gd name="connsiteX2" fmla="*/ 2681885 w 2857832"/>
              <a:gd name="connsiteY2" fmla="*/ 215937 h 390150"/>
              <a:gd name="connsiteX3" fmla="*/ 2316658 w 2857832"/>
              <a:gd name="connsiteY3" fmla="*/ 335903 h 390150"/>
              <a:gd name="connsiteX4" fmla="*/ 1346274 w 2857832"/>
              <a:gd name="connsiteY4" fmla="*/ 389220 h 390150"/>
              <a:gd name="connsiteX5" fmla="*/ 730453 w 2857832"/>
              <a:gd name="connsiteY5" fmla="*/ 365226 h 390150"/>
              <a:gd name="connsiteX6" fmla="*/ 0 w 2857832"/>
              <a:gd name="connsiteY6" fmla="*/ 317241 h 390150"/>
              <a:gd name="connsiteX0" fmla="*/ 2857832 w 2857832"/>
              <a:gd name="connsiteY0" fmla="*/ 0 h 390150"/>
              <a:gd name="connsiteX1" fmla="*/ 2767193 w 2857832"/>
              <a:gd name="connsiteY1" fmla="*/ 125297 h 390150"/>
              <a:gd name="connsiteX2" fmla="*/ 2681885 w 2857832"/>
              <a:gd name="connsiteY2" fmla="*/ 215937 h 390150"/>
              <a:gd name="connsiteX3" fmla="*/ 2316658 w 2857832"/>
              <a:gd name="connsiteY3" fmla="*/ 335903 h 390150"/>
              <a:gd name="connsiteX4" fmla="*/ 1346274 w 2857832"/>
              <a:gd name="connsiteY4" fmla="*/ 389220 h 390150"/>
              <a:gd name="connsiteX5" fmla="*/ 730453 w 2857832"/>
              <a:gd name="connsiteY5" fmla="*/ 354563 h 390150"/>
              <a:gd name="connsiteX6" fmla="*/ 0 w 2857832"/>
              <a:gd name="connsiteY6" fmla="*/ 317241 h 390150"/>
              <a:gd name="connsiteX0" fmla="*/ 2857832 w 2857832"/>
              <a:gd name="connsiteY0" fmla="*/ 0 h 387567"/>
              <a:gd name="connsiteX1" fmla="*/ 2767193 w 2857832"/>
              <a:gd name="connsiteY1" fmla="*/ 125297 h 387567"/>
              <a:gd name="connsiteX2" fmla="*/ 2681885 w 2857832"/>
              <a:gd name="connsiteY2" fmla="*/ 215937 h 387567"/>
              <a:gd name="connsiteX3" fmla="*/ 2316658 w 2857832"/>
              <a:gd name="connsiteY3" fmla="*/ 335903 h 387567"/>
              <a:gd name="connsiteX4" fmla="*/ 1346274 w 2857832"/>
              <a:gd name="connsiteY4" fmla="*/ 386554 h 387567"/>
              <a:gd name="connsiteX5" fmla="*/ 730453 w 2857832"/>
              <a:gd name="connsiteY5" fmla="*/ 354563 h 387567"/>
              <a:gd name="connsiteX6" fmla="*/ 0 w 2857832"/>
              <a:gd name="connsiteY6" fmla="*/ 317241 h 38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832" h="387567">
                <a:moveTo>
                  <a:pt x="2857832" y="0"/>
                </a:moveTo>
                <a:lnTo>
                  <a:pt x="2767193" y="125297"/>
                </a:lnTo>
                <a:lnTo>
                  <a:pt x="2681885" y="215937"/>
                </a:lnTo>
                <a:cubicBezTo>
                  <a:pt x="2562809" y="271921"/>
                  <a:pt x="2446398" y="309244"/>
                  <a:pt x="2316658" y="335903"/>
                </a:cubicBezTo>
                <a:cubicBezTo>
                  <a:pt x="2025188" y="369671"/>
                  <a:pt x="1696394" y="392775"/>
                  <a:pt x="1346274" y="386554"/>
                </a:cubicBezTo>
                <a:cubicBezTo>
                  <a:pt x="1081907" y="391441"/>
                  <a:pt x="954832" y="366559"/>
                  <a:pt x="730453" y="354563"/>
                </a:cubicBezTo>
                <a:lnTo>
                  <a:pt x="0" y="317241"/>
                </a:lnTo>
              </a:path>
            </a:pathLst>
          </a:custGeom>
          <a:solidFill>
            <a:schemeClr val="bg1">
              <a:alpha val="0"/>
            </a:schemeClr>
          </a:solidFill>
          <a:ln w="57150" cap="rnd">
            <a:solidFill>
              <a:srgbClr val="131C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6" name="二等辺三角形 2">
            <a:extLst>
              <a:ext uri="{FF2B5EF4-FFF2-40B4-BE49-F238E27FC236}">
                <a16:creationId xmlns:a16="http://schemas.microsoft.com/office/drawing/2014/main" id="{51247A4F-1E0C-4E6B-A70D-FE22C9BA6046}"/>
              </a:ext>
            </a:extLst>
          </p:cNvPr>
          <p:cNvSpPr/>
          <p:nvPr/>
        </p:nvSpPr>
        <p:spPr>
          <a:xfrm>
            <a:off x="7605713" y="4700588"/>
            <a:ext cx="345280" cy="54768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416718 w 416718"/>
              <a:gd name="connsiteY0" fmla="*/ 290512 h 290512"/>
              <a:gd name="connsiteX1" fmla="*/ 190500 w 416718"/>
              <a:gd name="connsiteY1" fmla="*/ 0 h 290512"/>
              <a:gd name="connsiteX2" fmla="*/ 0 w 416718"/>
              <a:gd name="connsiteY2" fmla="*/ 69056 h 290512"/>
              <a:gd name="connsiteX0" fmla="*/ 416718 w 416718"/>
              <a:gd name="connsiteY0" fmla="*/ 221456 h 221456"/>
              <a:gd name="connsiteX1" fmla="*/ 250032 w 416718"/>
              <a:gd name="connsiteY1" fmla="*/ 202406 h 221456"/>
              <a:gd name="connsiteX2" fmla="*/ 0 w 416718"/>
              <a:gd name="connsiteY2" fmla="*/ 0 h 221456"/>
              <a:gd name="connsiteX0" fmla="*/ 345280 w 345280"/>
              <a:gd name="connsiteY0" fmla="*/ 54768 h 54768"/>
              <a:gd name="connsiteX1" fmla="*/ 178594 w 345280"/>
              <a:gd name="connsiteY1" fmla="*/ 35718 h 54768"/>
              <a:gd name="connsiteX2" fmla="*/ 0 w 345280"/>
              <a:gd name="connsiteY2" fmla="*/ 0 h 54768"/>
              <a:gd name="connsiteX0" fmla="*/ 345280 w 345280"/>
              <a:gd name="connsiteY0" fmla="*/ 54768 h 54768"/>
              <a:gd name="connsiteX1" fmla="*/ 178594 w 345280"/>
              <a:gd name="connsiteY1" fmla="*/ 35718 h 54768"/>
              <a:gd name="connsiteX2" fmla="*/ 145256 w 345280"/>
              <a:gd name="connsiteY2" fmla="*/ 28575 h 54768"/>
              <a:gd name="connsiteX3" fmla="*/ 0 w 345280"/>
              <a:gd name="connsiteY3" fmla="*/ 0 h 54768"/>
              <a:gd name="connsiteX0" fmla="*/ 345280 w 345280"/>
              <a:gd name="connsiteY0" fmla="*/ 109536 h 109536"/>
              <a:gd name="connsiteX1" fmla="*/ 178594 w 345280"/>
              <a:gd name="connsiteY1" fmla="*/ 90486 h 109536"/>
              <a:gd name="connsiteX2" fmla="*/ 123825 w 345280"/>
              <a:gd name="connsiteY2" fmla="*/ 0 h 109536"/>
              <a:gd name="connsiteX3" fmla="*/ 0 w 345280"/>
              <a:gd name="connsiteY3" fmla="*/ 54768 h 109536"/>
              <a:gd name="connsiteX0" fmla="*/ 345280 w 345280"/>
              <a:gd name="connsiteY0" fmla="*/ 54768 h 54768"/>
              <a:gd name="connsiteX1" fmla="*/ 178594 w 345280"/>
              <a:gd name="connsiteY1" fmla="*/ 35718 h 54768"/>
              <a:gd name="connsiteX2" fmla="*/ 145256 w 345280"/>
              <a:gd name="connsiteY2" fmla="*/ 21432 h 54768"/>
              <a:gd name="connsiteX3" fmla="*/ 0 w 345280"/>
              <a:gd name="connsiteY3" fmla="*/ 0 h 5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80" h="54768">
                <a:moveTo>
                  <a:pt x="345280" y="54768"/>
                </a:moveTo>
                <a:lnTo>
                  <a:pt x="178594" y="35718"/>
                </a:lnTo>
                <a:lnTo>
                  <a:pt x="145256" y="21432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9525" cap="rnd">
            <a:solidFill>
              <a:srgbClr val="25344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67" name="二等辺三角形 2">
            <a:extLst>
              <a:ext uri="{FF2B5EF4-FFF2-40B4-BE49-F238E27FC236}">
                <a16:creationId xmlns:a16="http://schemas.microsoft.com/office/drawing/2014/main" id="{6E94A649-A693-4E67-B80C-30E6DD448578}"/>
              </a:ext>
            </a:extLst>
          </p:cNvPr>
          <p:cNvSpPr/>
          <p:nvPr/>
        </p:nvSpPr>
        <p:spPr>
          <a:xfrm>
            <a:off x="8047410" y="4762500"/>
            <a:ext cx="396200" cy="79443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0500 w 322634"/>
              <a:gd name="connsiteY0" fmla="*/ 69056 h 297656"/>
              <a:gd name="connsiteX1" fmla="*/ 0 w 322634"/>
              <a:gd name="connsiteY1" fmla="*/ 0 h 297656"/>
              <a:gd name="connsiteX2" fmla="*/ 322634 w 322634"/>
              <a:gd name="connsiteY2" fmla="*/ 297656 h 297656"/>
              <a:gd name="connsiteX0" fmla="*/ 0 w 332361"/>
              <a:gd name="connsiteY0" fmla="*/ 0 h 261684"/>
              <a:gd name="connsiteX1" fmla="*/ 332361 w 332361"/>
              <a:gd name="connsiteY1" fmla="*/ 261684 h 261684"/>
              <a:gd name="connsiteX2" fmla="*/ 132134 w 332361"/>
              <a:gd name="connsiteY2" fmla="*/ 228600 h 261684"/>
              <a:gd name="connsiteX0" fmla="*/ 422343 w 422343"/>
              <a:gd name="connsiteY0" fmla="*/ 85117 h 85117"/>
              <a:gd name="connsiteX1" fmla="*/ 200227 w 422343"/>
              <a:gd name="connsiteY1" fmla="*/ 33084 h 85117"/>
              <a:gd name="connsiteX2" fmla="*/ 0 w 422343"/>
              <a:gd name="connsiteY2" fmla="*/ 0 h 85117"/>
              <a:gd name="connsiteX0" fmla="*/ 422343 w 422343"/>
              <a:gd name="connsiteY0" fmla="*/ 85117 h 85117"/>
              <a:gd name="connsiteX1" fmla="*/ 200227 w 422343"/>
              <a:gd name="connsiteY1" fmla="*/ 35516 h 85117"/>
              <a:gd name="connsiteX2" fmla="*/ 0 w 422343"/>
              <a:gd name="connsiteY2" fmla="*/ 0 h 85117"/>
              <a:gd name="connsiteX0" fmla="*/ 410183 w 410183"/>
              <a:gd name="connsiteY0" fmla="*/ 77821 h 77821"/>
              <a:gd name="connsiteX1" fmla="*/ 200227 w 410183"/>
              <a:gd name="connsiteY1" fmla="*/ 35516 h 77821"/>
              <a:gd name="connsiteX2" fmla="*/ 0 w 410183"/>
              <a:gd name="connsiteY2" fmla="*/ 0 h 7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183" h="77821">
                <a:moveTo>
                  <a:pt x="410183" y="77821"/>
                </a:moveTo>
                <a:lnTo>
                  <a:pt x="200227" y="35516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9525" cap="rnd">
            <a:solidFill>
              <a:srgbClr val="25344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68" name="二等辺三角形 2">
            <a:extLst>
              <a:ext uri="{FF2B5EF4-FFF2-40B4-BE49-F238E27FC236}">
                <a16:creationId xmlns:a16="http://schemas.microsoft.com/office/drawing/2014/main" id="{72942B69-79A1-416B-B7B9-6EE9A7E10FA1}"/>
              </a:ext>
            </a:extLst>
          </p:cNvPr>
          <p:cNvSpPr/>
          <p:nvPr/>
        </p:nvSpPr>
        <p:spPr>
          <a:xfrm>
            <a:off x="7824787" y="4741069"/>
            <a:ext cx="119063" cy="14287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409575 w 409575"/>
              <a:gd name="connsiteY0" fmla="*/ 290512 h 290512"/>
              <a:gd name="connsiteX1" fmla="*/ 190500 w 409575"/>
              <a:gd name="connsiteY1" fmla="*/ 0 h 290512"/>
              <a:gd name="connsiteX2" fmla="*/ 0 w 409575"/>
              <a:gd name="connsiteY2" fmla="*/ 69056 h 290512"/>
              <a:gd name="connsiteX0" fmla="*/ 219075 w 219075"/>
              <a:gd name="connsiteY0" fmla="*/ 290512 h 290512"/>
              <a:gd name="connsiteX1" fmla="*/ 0 w 219075"/>
              <a:gd name="connsiteY1" fmla="*/ 0 h 290512"/>
              <a:gd name="connsiteX2" fmla="*/ 100012 w 219075"/>
              <a:gd name="connsiteY2" fmla="*/ 276225 h 290512"/>
              <a:gd name="connsiteX0" fmla="*/ 119063 w 119063"/>
              <a:gd name="connsiteY0" fmla="*/ 14287 h 14287"/>
              <a:gd name="connsiteX1" fmla="*/ 0 w 119063"/>
              <a:gd name="connsiteY1" fmla="*/ 0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3" h="14287">
                <a:moveTo>
                  <a:pt x="119063" y="14287"/>
                </a:move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25344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69" name="二等辺三角形 2">
            <a:extLst>
              <a:ext uri="{FF2B5EF4-FFF2-40B4-BE49-F238E27FC236}">
                <a16:creationId xmlns:a16="http://schemas.microsoft.com/office/drawing/2014/main" id="{CA128610-3071-4E98-B236-8319388F75E8}"/>
              </a:ext>
            </a:extLst>
          </p:cNvPr>
          <p:cNvSpPr/>
          <p:nvPr/>
        </p:nvSpPr>
        <p:spPr>
          <a:xfrm>
            <a:off x="8517731" y="4855371"/>
            <a:ext cx="57151" cy="16668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040607 w 1040607"/>
              <a:gd name="connsiteY0" fmla="*/ 419099 h 419099"/>
              <a:gd name="connsiteX1" fmla="*/ 190500 w 1040607"/>
              <a:gd name="connsiteY1" fmla="*/ 0 h 419099"/>
              <a:gd name="connsiteX2" fmla="*/ 0 w 1040607"/>
              <a:gd name="connsiteY2" fmla="*/ 69056 h 419099"/>
              <a:gd name="connsiteX0" fmla="*/ 1040607 w 1040607"/>
              <a:gd name="connsiteY0" fmla="*/ 350043 h 350043"/>
              <a:gd name="connsiteX1" fmla="*/ 983456 w 1040607"/>
              <a:gd name="connsiteY1" fmla="*/ 333375 h 350043"/>
              <a:gd name="connsiteX2" fmla="*/ 0 w 1040607"/>
              <a:gd name="connsiteY2" fmla="*/ 0 h 350043"/>
              <a:gd name="connsiteX0" fmla="*/ 57151 w 57151"/>
              <a:gd name="connsiteY0" fmla="*/ 16668 h 16668"/>
              <a:gd name="connsiteX1" fmla="*/ 0 w 57151"/>
              <a:gd name="connsiteY1" fmla="*/ 0 h 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1" h="16668">
                <a:moveTo>
                  <a:pt x="57151" y="16668"/>
                </a:moveTo>
                <a:lnTo>
                  <a:pt x="0" y="0"/>
                </a:ln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212C3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0" name="二等辺三角形 2">
            <a:extLst>
              <a:ext uri="{FF2B5EF4-FFF2-40B4-BE49-F238E27FC236}">
                <a16:creationId xmlns:a16="http://schemas.microsoft.com/office/drawing/2014/main" id="{03E043A9-346A-4908-8A8E-A79F9C7A8F2B}"/>
              </a:ext>
            </a:extLst>
          </p:cNvPr>
          <p:cNvSpPr/>
          <p:nvPr/>
        </p:nvSpPr>
        <p:spPr>
          <a:xfrm>
            <a:off x="8651082" y="4893470"/>
            <a:ext cx="157162" cy="54768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278731 w 1278731"/>
              <a:gd name="connsiteY0" fmla="*/ 492918 h 492918"/>
              <a:gd name="connsiteX1" fmla="*/ 190500 w 1278731"/>
              <a:gd name="connsiteY1" fmla="*/ 0 h 492918"/>
              <a:gd name="connsiteX2" fmla="*/ 0 w 1278731"/>
              <a:gd name="connsiteY2" fmla="*/ 69056 h 492918"/>
              <a:gd name="connsiteX0" fmla="*/ 1278731 w 1278731"/>
              <a:gd name="connsiteY0" fmla="*/ 423862 h 423862"/>
              <a:gd name="connsiteX1" fmla="*/ 1121569 w 1278731"/>
              <a:gd name="connsiteY1" fmla="*/ 369094 h 423862"/>
              <a:gd name="connsiteX2" fmla="*/ 0 w 1278731"/>
              <a:gd name="connsiteY2" fmla="*/ 0 h 423862"/>
              <a:gd name="connsiteX0" fmla="*/ 157162 w 157162"/>
              <a:gd name="connsiteY0" fmla="*/ 54768 h 54768"/>
              <a:gd name="connsiteX1" fmla="*/ 0 w 157162"/>
              <a:gd name="connsiteY1" fmla="*/ 0 h 54768"/>
              <a:gd name="connsiteX0" fmla="*/ 157162 w 157162"/>
              <a:gd name="connsiteY0" fmla="*/ 54768 h 54768"/>
              <a:gd name="connsiteX1" fmla="*/ 0 w 157162"/>
              <a:gd name="connsiteY1" fmla="*/ 0 h 54768"/>
              <a:gd name="connsiteX0" fmla="*/ 157162 w 157162"/>
              <a:gd name="connsiteY0" fmla="*/ 54768 h 54768"/>
              <a:gd name="connsiteX1" fmla="*/ 0 w 157162"/>
              <a:gd name="connsiteY1" fmla="*/ 0 h 5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162" h="54768">
                <a:moveTo>
                  <a:pt x="157162" y="54768"/>
                </a:moveTo>
                <a:cubicBezTo>
                  <a:pt x="109537" y="26987"/>
                  <a:pt x="61912" y="15875"/>
                  <a:pt x="0" y="0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32F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1" name="二等辺三角形 2">
            <a:extLst>
              <a:ext uri="{FF2B5EF4-FFF2-40B4-BE49-F238E27FC236}">
                <a16:creationId xmlns:a16="http://schemas.microsoft.com/office/drawing/2014/main" id="{475087A0-F0A5-4C33-8B9A-75D067EFD6FB}"/>
              </a:ext>
            </a:extLst>
          </p:cNvPr>
          <p:cNvSpPr/>
          <p:nvPr/>
        </p:nvSpPr>
        <p:spPr>
          <a:xfrm>
            <a:off x="8891587" y="4979195"/>
            <a:ext cx="388144" cy="226219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0500 w 726281"/>
              <a:gd name="connsiteY0" fmla="*/ 69056 h 511969"/>
              <a:gd name="connsiteX1" fmla="*/ 0 w 726281"/>
              <a:gd name="connsiteY1" fmla="*/ 0 h 511969"/>
              <a:gd name="connsiteX2" fmla="*/ 726281 w 726281"/>
              <a:gd name="connsiteY2" fmla="*/ 511969 h 511969"/>
              <a:gd name="connsiteX0" fmla="*/ 1114425 w 1114425"/>
              <a:gd name="connsiteY0" fmla="*/ 738188 h 738188"/>
              <a:gd name="connsiteX1" fmla="*/ 0 w 1114425"/>
              <a:gd name="connsiteY1" fmla="*/ 0 h 738188"/>
              <a:gd name="connsiteX2" fmla="*/ 726281 w 1114425"/>
              <a:gd name="connsiteY2" fmla="*/ 511969 h 738188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144" h="226219">
                <a:moveTo>
                  <a:pt x="388144" y="226219"/>
                </a:moveTo>
                <a:cubicBezTo>
                  <a:pt x="343694" y="174626"/>
                  <a:pt x="262335" y="130571"/>
                  <a:pt x="197644" y="92868"/>
                </a:cubicBezTo>
                <a:cubicBezTo>
                  <a:pt x="132953" y="55165"/>
                  <a:pt x="75406" y="23812"/>
                  <a:pt x="0" y="0"/>
                </a:cubicBez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1E2B3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2" name="二等辺三角形 2">
            <a:extLst>
              <a:ext uri="{FF2B5EF4-FFF2-40B4-BE49-F238E27FC236}">
                <a16:creationId xmlns:a16="http://schemas.microsoft.com/office/drawing/2014/main" id="{27FBA63B-FA95-4F5F-829C-0284FE1B3B01}"/>
              </a:ext>
            </a:extLst>
          </p:cNvPr>
          <p:cNvSpPr/>
          <p:nvPr/>
        </p:nvSpPr>
        <p:spPr>
          <a:xfrm>
            <a:off x="9253537" y="5174456"/>
            <a:ext cx="28575" cy="33339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0500 w 726281"/>
              <a:gd name="connsiteY0" fmla="*/ 69056 h 511969"/>
              <a:gd name="connsiteX1" fmla="*/ 0 w 726281"/>
              <a:gd name="connsiteY1" fmla="*/ 0 h 511969"/>
              <a:gd name="connsiteX2" fmla="*/ 726281 w 726281"/>
              <a:gd name="connsiteY2" fmla="*/ 511969 h 511969"/>
              <a:gd name="connsiteX0" fmla="*/ 1114425 w 1114425"/>
              <a:gd name="connsiteY0" fmla="*/ 738188 h 738188"/>
              <a:gd name="connsiteX1" fmla="*/ 0 w 1114425"/>
              <a:gd name="connsiteY1" fmla="*/ 0 h 738188"/>
              <a:gd name="connsiteX2" fmla="*/ 726281 w 1114425"/>
              <a:gd name="connsiteY2" fmla="*/ 511969 h 738188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00038 w 300038"/>
              <a:gd name="connsiteY0" fmla="*/ 383382 h 383382"/>
              <a:gd name="connsiteX1" fmla="*/ 197644 w 300038"/>
              <a:gd name="connsiteY1" fmla="*/ 92868 h 383382"/>
              <a:gd name="connsiteX2" fmla="*/ 0 w 300038"/>
              <a:gd name="connsiteY2" fmla="*/ 0 h 383382"/>
              <a:gd name="connsiteX0" fmla="*/ 300038 w 300038"/>
              <a:gd name="connsiteY0" fmla="*/ 383382 h 383382"/>
              <a:gd name="connsiteX1" fmla="*/ 254794 w 300038"/>
              <a:gd name="connsiteY1" fmla="*/ 340518 h 383382"/>
              <a:gd name="connsiteX2" fmla="*/ 0 w 300038"/>
              <a:gd name="connsiteY2" fmla="*/ 0 h 383382"/>
              <a:gd name="connsiteX0" fmla="*/ 45244 w 45244"/>
              <a:gd name="connsiteY0" fmla="*/ 42864 h 42864"/>
              <a:gd name="connsiteX1" fmla="*/ 0 w 45244"/>
              <a:gd name="connsiteY1" fmla="*/ 0 h 42864"/>
              <a:gd name="connsiteX0" fmla="*/ 8868 w 65083"/>
              <a:gd name="connsiteY0" fmla="*/ 95251 h 95251"/>
              <a:gd name="connsiteX1" fmla="*/ 54111 w 65083"/>
              <a:gd name="connsiteY1" fmla="*/ 0 h 95251"/>
              <a:gd name="connsiteX0" fmla="*/ 28575 w 28575"/>
              <a:gd name="connsiteY0" fmla="*/ 33339 h 33339"/>
              <a:gd name="connsiteX1" fmla="*/ 0 w 28575"/>
              <a:gd name="connsiteY1" fmla="*/ 0 h 33339"/>
              <a:gd name="connsiteX0" fmla="*/ 28575 w 28575"/>
              <a:gd name="connsiteY0" fmla="*/ 34630 h 34630"/>
              <a:gd name="connsiteX1" fmla="*/ 0 w 28575"/>
              <a:gd name="connsiteY1" fmla="*/ 1291 h 34630"/>
              <a:gd name="connsiteX0" fmla="*/ 28575 w 28575"/>
              <a:gd name="connsiteY0" fmla="*/ 33339 h 33339"/>
              <a:gd name="connsiteX1" fmla="*/ 0 w 28575"/>
              <a:gd name="connsiteY1" fmla="*/ 0 h 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3339">
                <a:moveTo>
                  <a:pt x="28575" y="33339"/>
                </a:moveTo>
                <a:cubicBezTo>
                  <a:pt x="15081" y="7940"/>
                  <a:pt x="9524" y="4366"/>
                  <a:pt x="0" y="0"/>
                </a:cubicBez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323F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3" name="二等辺三角形 2">
            <a:extLst>
              <a:ext uri="{FF2B5EF4-FFF2-40B4-BE49-F238E27FC236}">
                <a16:creationId xmlns:a16="http://schemas.microsoft.com/office/drawing/2014/main" id="{6151B6BC-99E5-4F94-BC5E-BD97616800CB}"/>
              </a:ext>
            </a:extLst>
          </p:cNvPr>
          <p:cNvSpPr/>
          <p:nvPr/>
        </p:nvSpPr>
        <p:spPr>
          <a:xfrm>
            <a:off x="9327356" y="5233988"/>
            <a:ext cx="19050" cy="28576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0500 w 726281"/>
              <a:gd name="connsiteY0" fmla="*/ 69056 h 511969"/>
              <a:gd name="connsiteX1" fmla="*/ 0 w 726281"/>
              <a:gd name="connsiteY1" fmla="*/ 0 h 511969"/>
              <a:gd name="connsiteX2" fmla="*/ 726281 w 726281"/>
              <a:gd name="connsiteY2" fmla="*/ 511969 h 511969"/>
              <a:gd name="connsiteX0" fmla="*/ 1114425 w 1114425"/>
              <a:gd name="connsiteY0" fmla="*/ 738188 h 738188"/>
              <a:gd name="connsiteX1" fmla="*/ 0 w 1114425"/>
              <a:gd name="connsiteY1" fmla="*/ 0 h 738188"/>
              <a:gd name="connsiteX2" fmla="*/ 726281 w 1114425"/>
              <a:gd name="connsiteY2" fmla="*/ 511969 h 738188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88144 w 388144"/>
              <a:gd name="connsiteY0" fmla="*/ 226219 h 226219"/>
              <a:gd name="connsiteX1" fmla="*/ 197644 w 388144"/>
              <a:gd name="connsiteY1" fmla="*/ 92868 h 226219"/>
              <a:gd name="connsiteX2" fmla="*/ 0 w 388144"/>
              <a:gd name="connsiteY2" fmla="*/ 0 h 226219"/>
              <a:gd name="connsiteX0" fmla="*/ 300038 w 300038"/>
              <a:gd name="connsiteY0" fmla="*/ 383382 h 383382"/>
              <a:gd name="connsiteX1" fmla="*/ 197644 w 300038"/>
              <a:gd name="connsiteY1" fmla="*/ 92868 h 383382"/>
              <a:gd name="connsiteX2" fmla="*/ 0 w 300038"/>
              <a:gd name="connsiteY2" fmla="*/ 0 h 383382"/>
              <a:gd name="connsiteX0" fmla="*/ 300038 w 300038"/>
              <a:gd name="connsiteY0" fmla="*/ 383382 h 383382"/>
              <a:gd name="connsiteX1" fmla="*/ 254794 w 300038"/>
              <a:gd name="connsiteY1" fmla="*/ 340518 h 383382"/>
              <a:gd name="connsiteX2" fmla="*/ 0 w 300038"/>
              <a:gd name="connsiteY2" fmla="*/ 0 h 383382"/>
              <a:gd name="connsiteX0" fmla="*/ 45244 w 45244"/>
              <a:gd name="connsiteY0" fmla="*/ 42864 h 42864"/>
              <a:gd name="connsiteX1" fmla="*/ 0 w 45244"/>
              <a:gd name="connsiteY1" fmla="*/ 0 h 42864"/>
              <a:gd name="connsiteX0" fmla="*/ 8868 w 65083"/>
              <a:gd name="connsiteY0" fmla="*/ 95251 h 95251"/>
              <a:gd name="connsiteX1" fmla="*/ 54111 w 65083"/>
              <a:gd name="connsiteY1" fmla="*/ 0 h 95251"/>
              <a:gd name="connsiteX0" fmla="*/ 28575 w 28575"/>
              <a:gd name="connsiteY0" fmla="*/ 33339 h 33339"/>
              <a:gd name="connsiteX1" fmla="*/ 0 w 28575"/>
              <a:gd name="connsiteY1" fmla="*/ 0 h 33339"/>
              <a:gd name="connsiteX0" fmla="*/ 28575 w 28575"/>
              <a:gd name="connsiteY0" fmla="*/ 34630 h 34630"/>
              <a:gd name="connsiteX1" fmla="*/ 0 w 28575"/>
              <a:gd name="connsiteY1" fmla="*/ 1291 h 34630"/>
              <a:gd name="connsiteX0" fmla="*/ 28575 w 28575"/>
              <a:gd name="connsiteY0" fmla="*/ 33339 h 33339"/>
              <a:gd name="connsiteX1" fmla="*/ 0 w 28575"/>
              <a:gd name="connsiteY1" fmla="*/ 0 h 33339"/>
              <a:gd name="connsiteX0" fmla="*/ 19050 w 19050"/>
              <a:gd name="connsiteY0" fmla="*/ 28576 h 28576"/>
              <a:gd name="connsiteX1" fmla="*/ 0 w 19050"/>
              <a:gd name="connsiteY1" fmla="*/ 0 h 2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6">
                <a:moveTo>
                  <a:pt x="19050" y="28576"/>
                </a:moveTo>
                <a:cubicBezTo>
                  <a:pt x="5556" y="3177"/>
                  <a:pt x="9524" y="4366"/>
                  <a:pt x="0" y="0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323F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4" name="二等辺三角形 2">
            <a:extLst>
              <a:ext uri="{FF2B5EF4-FFF2-40B4-BE49-F238E27FC236}">
                <a16:creationId xmlns:a16="http://schemas.microsoft.com/office/drawing/2014/main" id="{012330EB-3C9B-4761-8ED4-06765D7B2BA1}"/>
              </a:ext>
            </a:extLst>
          </p:cNvPr>
          <p:cNvSpPr/>
          <p:nvPr/>
        </p:nvSpPr>
        <p:spPr>
          <a:xfrm>
            <a:off x="9382125" y="5298282"/>
            <a:ext cx="64294" cy="80962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0500 w 190500"/>
              <a:gd name="connsiteY0" fmla="*/ 0 h 69056"/>
              <a:gd name="connsiteX1" fmla="*/ 0 w 190500"/>
              <a:gd name="connsiteY1" fmla="*/ 69056 h 69056"/>
              <a:gd name="connsiteX0" fmla="*/ 64294 w 64294"/>
              <a:gd name="connsiteY0" fmla="*/ 84289 h 84289"/>
              <a:gd name="connsiteX1" fmla="*/ 0 w 64294"/>
              <a:gd name="connsiteY1" fmla="*/ 3327 h 84289"/>
              <a:gd name="connsiteX0" fmla="*/ 64294 w 64294"/>
              <a:gd name="connsiteY0" fmla="*/ 84887 h 84887"/>
              <a:gd name="connsiteX1" fmla="*/ 0 w 64294"/>
              <a:gd name="connsiteY1" fmla="*/ 3925 h 84887"/>
              <a:gd name="connsiteX0" fmla="*/ 64294 w 64294"/>
              <a:gd name="connsiteY0" fmla="*/ 80962 h 80962"/>
              <a:gd name="connsiteX1" fmla="*/ 0 w 64294"/>
              <a:gd name="connsiteY1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4" h="80962">
                <a:moveTo>
                  <a:pt x="64294" y="80962"/>
                </a:moveTo>
                <a:cubicBezTo>
                  <a:pt x="50800" y="61912"/>
                  <a:pt x="39688" y="31750"/>
                  <a:pt x="0" y="0"/>
                </a:cubicBez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2631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5" name="二等辺三角形 2">
            <a:extLst>
              <a:ext uri="{FF2B5EF4-FFF2-40B4-BE49-F238E27FC236}">
                <a16:creationId xmlns:a16="http://schemas.microsoft.com/office/drawing/2014/main" id="{A9705FC7-8E02-470E-80B7-56ED789C3402}"/>
              </a:ext>
            </a:extLst>
          </p:cNvPr>
          <p:cNvSpPr/>
          <p:nvPr/>
        </p:nvSpPr>
        <p:spPr>
          <a:xfrm>
            <a:off x="9322597" y="5412581"/>
            <a:ext cx="176192" cy="369095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0500 w 190500"/>
              <a:gd name="connsiteY0" fmla="*/ 0 h 69056"/>
              <a:gd name="connsiteX1" fmla="*/ 0 w 190500"/>
              <a:gd name="connsiteY1" fmla="*/ 69056 h 69056"/>
              <a:gd name="connsiteX0" fmla="*/ 64294 w 64294"/>
              <a:gd name="connsiteY0" fmla="*/ 84289 h 84289"/>
              <a:gd name="connsiteX1" fmla="*/ 0 w 64294"/>
              <a:gd name="connsiteY1" fmla="*/ 3327 h 84289"/>
              <a:gd name="connsiteX0" fmla="*/ 64294 w 64294"/>
              <a:gd name="connsiteY0" fmla="*/ 84887 h 84887"/>
              <a:gd name="connsiteX1" fmla="*/ 0 w 64294"/>
              <a:gd name="connsiteY1" fmla="*/ 3925 h 84887"/>
              <a:gd name="connsiteX0" fmla="*/ 64294 w 64294"/>
              <a:gd name="connsiteY0" fmla="*/ 80962 h 80962"/>
              <a:gd name="connsiteX1" fmla="*/ 0 w 64294"/>
              <a:gd name="connsiteY1" fmla="*/ 0 h 80962"/>
              <a:gd name="connsiteX0" fmla="*/ 409 w 275237"/>
              <a:gd name="connsiteY0" fmla="*/ 485775 h 485775"/>
              <a:gd name="connsiteX1" fmla="*/ 271871 w 275237"/>
              <a:gd name="connsiteY1" fmla="*/ 0 h 485775"/>
              <a:gd name="connsiteX0" fmla="*/ 0 w 298804"/>
              <a:gd name="connsiteY0" fmla="*/ 485775 h 485775"/>
              <a:gd name="connsiteX1" fmla="*/ 271462 w 298804"/>
              <a:gd name="connsiteY1" fmla="*/ 0 h 485775"/>
              <a:gd name="connsiteX0" fmla="*/ 0 w 295629"/>
              <a:gd name="connsiteY0" fmla="*/ 485775 h 485775"/>
              <a:gd name="connsiteX1" fmla="*/ 271462 w 295629"/>
              <a:gd name="connsiteY1" fmla="*/ 0 h 485775"/>
              <a:gd name="connsiteX0" fmla="*/ 0 w 305132"/>
              <a:gd name="connsiteY0" fmla="*/ 485775 h 485775"/>
              <a:gd name="connsiteX1" fmla="*/ 169070 w 305132"/>
              <a:gd name="connsiteY1" fmla="*/ 357188 h 485775"/>
              <a:gd name="connsiteX2" fmla="*/ 271462 w 305132"/>
              <a:gd name="connsiteY2" fmla="*/ 0 h 485775"/>
              <a:gd name="connsiteX0" fmla="*/ 0 w 300430"/>
              <a:gd name="connsiteY0" fmla="*/ 485775 h 485775"/>
              <a:gd name="connsiteX1" fmla="*/ 157163 w 300430"/>
              <a:gd name="connsiteY1" fmla="*/ 326231 h 485775"/>
              <a:gd name="connsiteX2" fmla="*/ 271462 w 300430"/>
              <a:gd name="connsiteY2" fmla="*/ 0 h 485775"/>
              <a:gd name="connsiteX0" fmla="*/ 0 w 300430"/>
              <a:gd name="connsiteY0" fmla="*/ 485775 h 485775"/>
              <a:gd name="connsiteX1" fmla="*/ 54769 w 300430"/>
              <a:gd name="connsiteY1" fmla="*/ 433388 h 485775"/>
              <a:gd name="connsiteX2" fmla="*/ 157163 w 300430"/>
              <a:gd name="connsiteY2" fmla="*/ 326231 h 485775"/>
              <a:gd name="connsiteX3" fmla="*/ 271462 w 300430"/>
              <a:gd name="connsiteY3" fmla="*/ 0 h 485775"/>
              <a:gd name="connsiteX0" fmla="*/ 0 w 300430"/>
              <a:gd name="connsiteY0" fmla="*/ 485775 h 485775"/>
              <a:gd name="connsiteX1" fmla="*/ 66676 w 300430"/>
              <a:gd name="connsiteY1" fmla="*/ 407195 h 485775"/>
              <a:gd name="connsiteX2" fmla="*/ 157163 w 300430"/>
              <a:gd name="connsiteY2" fmla="*/ 326231 h 485775"/>
              <a:gd name="connsiteX3" fmla="*/ 271462 w 300430"/>
              <a:gd name="connsiteY3" fmla="*/ 0 h 485775"/>
              <a:gd name="connsiteX0" fmla="*/ 0 w 302621"/>
              <a:gd name="connsiteY0" fmla="*/ 485775 h 485775"/>
              <a:gd name="connsiteX1" fmla="*/ 66676 w 302621"/>
              <a:gd name="connsiteY1" fmla="*/ 407195 h 485775"/>
              <a:gd name="connsiteX2" fmla="*/ 157163 w 302621"/>
              <a:gd name="connsiteY2" fmla="*/ 326231 h 485775"/>
              <a:gd name="connsiteX3" fmla="*/ 271462 w 302621"/>
              <a:gd name="connsiteY3" fmla="*/ 0 h 485775"/>
              <a:gd name="connsiteX0" fmla="*/ 0 w 297637"/>
              <a:gd name="connsiteY0" fmla="*/ 485775 h 485775"/>
              <a:gd name="connsiteX1" fmla="*/ 66676 w 297637"/>
              <a:gd name="connsiteY1" fmla="*/ 407195 h 485775"/>
              <a:gd name="connsiteX2" fmla="*/ 157163 w 297637"/>
              <a:gd name="connsiteY2" fmla="*/ 326231 h 485775"/>
              <a:gd name="connsiteX3" fmla="*/ 271462 w 297637"/>
              <a:gd name="connsiteY3" fmla="*/ 0 h 485775"/>
              <a:gd name="connsiteX0" fmla="*/ 0 w 297637"/>
              <a:gd name="connsiteY0" fmla="*/ 485775 h 485775"/>
              <a:gd name="connsiteX1" fmla="*/ 121445 w 297637"/>
              <a:gd name="connsiteY1" fmla="*/ 369095 h 485775"/>
              <a:gd name="connsiteX2" fmla="*/ 157163 w 297637"/>
              <a:gd name="connsiteY2" fmla="*/ 326231 h 485775"/>
              <a:gd name="connsiteX3" fmla="*/ 271462 w 297637"/>
              <a:gd name="connsiteY3" fmla="*/ 0 h 485775"/>
              <a:gd name="connsiteX0" fmla="*/ 0 w 176192"/>
              <a:gd name="connsiteY0" fmla="*/ 369095 h 369095"/>
              <a:gd name="connsiteX1" fmla="*/ 35718 w 176192"/>
              <a:gd name="connsiteY1" fmla="*/ 326231 h 369095"/>
              <a:gd name="connsiteX2" fmla="*/ 150017 w 176192"/>
              <a:gd name="connsiteY2" fmla="*/ 0 h 36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92" h="369095">
                <a:moveTo>
                  <a:pt x="0" y="369095"/>
                </a:moveTo>
                <a:lnTo>
                  <a:pt x="35718" y="326231"/>
                </a:lnTo>
                <a:cubicBezTo>
                  <a:pt x="234154" y="240506"/>
                  <a:pt x="170655" y="53181"/>
                  <a:pt x="150017" y="0"/>
                </a:cubicBez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2B3B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6" name="二等辺三角形 2">
            <a:extLst>
              <a:ext uri="{FF2B5EF4-FFF2-40B4-BE49-F238E27FC236}">
                <a16:creationId xmlns:a16="http://schemas.microsoft.com/office/drawing/2014/main" id="{B7236072-79F1-443C-A647-612CD9D44859}"/>
              </a:ext>
            </a:extLst>
          </p:cNvPr>
          <p:cNvSpPr/>
          <p:nvPr/>
        </p:nvSpPr>
        <p:spPr>
          <a:xfrm>
            <a:off x="8988483" y="5799176"/>
            <a:ext cx="306421" cy="265890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236127 w 1164703"/>
              <a:gd name="connsiteY0" fmla="*/ 160092 h 1541420"/>
              <a:gd name="connsiteX1" fmla="*/ 45627 w 1164703"/>
              <a:gd name="connsiteY1" fmla="*/ 91036 h 1541420"/>
              <a:gd name="connsiteX2" fmla="*/ 1161876 w 1164703"/>
              <a:gd name="connsiteY2" fmla="*/ 1541420 h 1541420"/>
              <a:gd name="connsiteX0" fmla="*/ 1424217 w 1424217"/>
              <a:gd name="connsiteY0" fmla="*/ 1185687 h 1451577"/>
              <a:gd name="connsiteX1" fmla="*/ 1547 w 1424217"/>
              <a:gd name="connsiteY1" fmla="*/ 1193 h 1451577"/>
              <a:gd name="connsiteX2" fmla="*/ 1117796 w 1424217"/>
              <a:gd name="connsiteY2" fmla="*/ 1451577 h 1451577"/>
              <a:gd name="connsiteX0" fmla="*/ 306421 w 306421"/>
              <a:gd name="connsiteY0" fmla="*/ 2830 h 268720"/>
              <a:gd name="connsiteX1" fmla="*/ 158074 w 306421"/>
              <a:gd name="connsiteY1" fmla="*/ 147783 h 268720"/>
              <a:gd name="connsiteX2" fmla="*/ 0 w 306421"/>
              <a:gd name="connsiteY2" fmla="*/ 268720 h 268720"/>
              <a:gd name="connsiteX0" fmla="*/ 306421 w 306421"/>
              <a:gd name="connsiteY0" fmla="*/ 0 h 265890"/>
              <a:gd name="connsiteX1" fmla="*/ 158074 w 306421"/>
              <a:gd name="connsiteY1" fmla="*/ 144953 h 265890"/>
              <a:gd name="connsiteX2" fmla="*/ 0 w 306421"/>
              <a:gd name="connsiteY2" fmla="*/ 265890 h 265890"/>
              <a:gd name="connsiteX0" fmla="*/ 306421 w 306421"/>
              <a:gd name="connsiteY0" fmla="*/ 0 h 265890"/>
              <a:gd name="connsiteX1" fmla="*/ 158074 w 306421"/>
              <a:gd name="connsiteY1" fmla="*/ 144953 h 265890"/>
              <a:gd name="connsiteX2" fmla="*/ 0 w 306421"/>
              <a:gd name="connsiteY2" fmla="*/ 265890 h 265890"/>
              <a:gd name="connsiteX0" fmla="*/ 306421 w 306421"/>
              <a:gd name="connsiteY0" fmla="*/ 0 h 265890"/>
              <a:gd name="connsiteX1" fmla="*/ 158074 w 306421"/>
              <a:gd name="connsiteY1" fmla="*/ 144953 h 265890"/>
              <a:gd name="connsiteX2" fmla="*/ 0 w 306421"/>
              <a:gd name="connsiteY2" fmla="*/ 265890 h 265890"/>
              <a:gd name="connsiteX0" fmla="*/ 306421 w 306421"/>
              <a:gd name="connsiteY0" fmla="*/ 0 h 265890"/>
              <a:gd name="connsiteX1" fmla="*/ 158074 w 306421"/>
              <a:gd name="connsiteY1" fmla="*/ 144953 h 265890"/>
              <a:gd name="connsiteX2" fmla="*/ 0 w 306421"/>
              <a:gd name="connsiteY2" fmla="*/ 265890 h 265890"/>
              <a:gd name="connsiteX0" fmla="*/ 306421 w 306421"/>
              <a:gd name="connsiteY0" fmla="*/ 0 h 265890"/>
              <a:gd name="connsiteX1" fmla="*/ 158074 w 306421"/>
              <a:gd name="connsiteY1" fmla="*/ 144953 h 265890"/>
              <a:gd name="connsiteX2" fmla="*/ 0 w 306421"/>
              <a:gd name="connsiteY2" fmla="*/ 265890 h 26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21" h="265890">
                <a:moveTo>
                  <a:pt x="306421" y="0"/>
                </a:moveTo>
                <a:cubicBezTo>
                  <a:pt x="252649" y="25620"/>
                  <a:pt x="176719" y="116851"/>
                  <a:pt x="158074" y="144953"/>
                </a:cubicBezTo>
                <a:cubicBezTo>
                  <a:pt x="119973" y="189268"/>
                  <a:pt x="63500" y="242871"/>
                  <a:pt x="0" y="265890"/>
                </a:cubicBezTo>
              </a:path>
            </a:pathLst>
          </a:custGeom>
          <a:solidFill>
            <a:schemeClr val="bg1">
              <a:alpha val="0"/>
            </a:schemeClr>
          </a:solidFill>
          <a:ln w="28575" cap="rnd">
            <a:solidFill>
              <a:srgbClr val="1B293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7" name="二等辺三角形 2">
            <a:extLst>
              <a:ext uri="{FF2B5EF4-FFF2-40B4-BE49-F238E27FC236}">
                <a16:creationId xmlns:a16="http://schemas.microsoft.com/office/drawing/2014/main" id="{1261C3E1-1835-4821-93C5-DA14D246A396}"/>
              </a:ext>
            </a:extLst>
          </p:cNvPr>
          <p:cNvSpPr/>
          <p:nvPr/>
        </p:nvSpPr>
        <p:spPr>
          <a:xfrm>
            <a:off x="8984457" y="6002706"/>
            <a:ext cx="107156" cy="57149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" h="57149">
                <a:moveTo>
                  <a:pt x="107156" y="0"/>
                </a:moveTo>
                <a:cubicBezTo>
                  <a:pt x="84931" y="22622"/>
                  <a:pt x="49212" y="41274"/>
                  <a:pt x="0" y="57149"/>
                </a:cubicBezTo>
              </a:path>
            </a:pathLst>
          </a:custGeom>
          <a:solidFill>
            <a:schemeClr val="bg1">
              <a:alpha val="0"/>
            </a:schemeClr>
          </a:solidFill>
          <a:ln w="9525" cap="rnd">
            <a:solidFill>
              <a:srgbClr val="2738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8" name="二等辺三角形 2">
            <a:extLst>
              <a:ext uri="{FF2B5EF4-FFF2-40B4-BE49-F238E27FC236}">
                <a16:creationId xmlns:a16="http://schemas.microsoft.com/office/drawing/2014/main" id="{14E13D8E-A3B9-48C5-983E-80113ABEC3A7}"/>
              </a:ext>
            </a:extLst>
          </p:cNvPr>
          <p:cNvSpPr/>
          <p:nvPr/>
        </p:nvSpPr>
        <p:spPr>
          <a:xfrm>
            <a:off x="9119765" y="5941218"/>
            <a:ext cx="19049" cy="42861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49" h="42861">
                <a:moveTo>
                  <a:pt x="19049" y="0"/>
                </a:moveTo>
                <a:cubicBezTo>
                  <a:pt x="15874" y="22622"/>
                  <a:pt x="8731" y="34129"/>
                  <a:pt x="0" y="42861"/>
                </a:cubicBezTo>
              </a:path>
            </a:pathLst>
          </a:custGeom>
          <a:solidFill>
            <a:schemeClr val="bg1">
              <a:alpha val="0"/>
            </a:schemeClr>
          </a:solidFill>
          <a:ln w="9525" cap="rnd">
            <a:solidFill>
              <a:srgbClr val="2738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79" name="二等辺三角形 2">
            <a:extLst>
              <a:ext uri="{FF2B5EF4-FFF2-40B4-BE49-F238E27FC236}">
                <a16:creationId xmlns:a16="http://schemas.microsoft.com/office/drawing/2014/main" id="{E3AFBF21-8FC1-49B1-8C44-B0A1AF67D0D6}"/>
              </a:ext>
            </a:extLst>
          </p:cNvPr>
          <p:cNvSpPr/>
          <p:nvPr/>
        </p:nvSpPr>
        <p:spPr>
          <a:xfrm>
            <a:off x="8832064" y="6080866"/>
            <a:ext cx="95240" cy="35715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21" h="12500">
                <a:moveTo>
                  <a:pt x="12121" y="0"/>
                </a:moveTo>
                <a:cubicBezTo>
                  <a:pt x="8484" y="5534"/>
                  <a:pt x="5455" y="11928"/>
                  <a:pt x="0" y="12500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738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0" name="二等辺三角形 2">
            <a:extLst>
              <a:ext uri="{FF2B5EF4-FFF2-40B4-BE49-F238E27FC236}">
                <a16:creationId xmlns:a16="http://schemas.microsoft.com/office/drawing/2014/main" id="{84773648-9B7A-44BF-A098-25694730DD6A}"/>
              </a:ext>
            </a:extLst>
          </p:cNvPr>
          <p:cNvSpPr/>
          <p:nvPr/>
        </p:nvSpPr>
        <p:spPr>
          <a:xfrm>
            <a:off x="8648708" y="6121347"/>
            <a:ext cx="164299" cy="28572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10" h="10000">
                <a:moveTo>
                  <a:pt x="20910" y="0"/>
                </a:moveTo>
                <a:cubicBezTo>
                  <a:pt x="16364" y="3867"/>
                  <a:pt x="5455" y="9428"/>
                  <a:pt x="0" y="10000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738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1" name="二等辺三角形 2">
            <a:extLst>
              <a:ext uri="{FF2B5EF4-FFF2-40B4-BE49-F238E27FC236}">
                <a16:creationId xmlns:a16="http://schemas.microsoft.com/office/drawing/2014/main" id="{B9A00BB3-D343-43FC-8D10-25114AD7F0B8}"/>
              </a:ext>
            </a:extLst>
          </p:cNvPr>
          <p:cNvSpPr/>
          <p:nvPr/>
        </p:nvSpPr>
        <p:spPr>
          <a:xfrm>
            <a:off x="8474881" y="6160979"/>
            <a:ext cx="100002" cy="11901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0" h="10000">
                <a:moveTo>
                  <a:pt x="9130" y="0"/>
                </a:moveTo>
                <a:cubicBezTo>
                  <a:pt x="5869" y="9286"/>
                  <a:pt x="3913" y="8634"/>
                  <a:pt x="0" y="10000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738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2" name="二等辺三角形 2">
            <a:extLst>
              <a:ext uri="{FF2B5EF4-FFF2-40B4-BE49-F238E27FC236}">
                <a16:creationId xmlns:a16="http://schemas.microsoft.com/office/drawing/2014/main" id="{21658577-80AC-4771-A9D5-395C4BEB85F2}"/>
              </a:ext>
            </a:extLst>
          </p:cNvPr>
          <p:cNvSpPr/>
          <p:nvPr/>
        </p:nvSpPr>
        <p:spPr>
          <a:xfrm>
            <a:off x="8355818" y="6170080"/>
            <a:ext cx="100002" cy="11901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0" h="10000">
                <a:moveTo>
                  <a:pt x="9130" y="0"/>
                </a:moveTo>
                <a:cubicBezTo>
                  <a:pt x="5869" y="9286"/>
                  <a:pt x="3913" y="8634"/>
                  <a:pt x="0" y="10000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738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3" name="二等辺三角形 2">
            <a:extLst>
              <a:ext uri="{FF2B5EF4-FFF2-40B4-BE49-F238E27FC236}">
                <a16:creationId xmlns:a16="http://schemas.microsoft.com/office/drawing/2014/main" id="{7209546E-206C-4DC6-8D4A-3BEF707061D4}"/>
              </a:ext>
            </a:extLst>
          </p:cNvPr>
          <p:cNvSpPr/>
          <p:nvPr/>
        </p:nvSpPr>
        <p:spPr>
          <a:xfrm>
            <a:off x="8139123" y="6179181"/>
            <a:ext cx="197634" cy="16663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  <a:gd name="connsiteX0" fmla="*/ 19763 w 19763"/>
              <a:gd name="connsiteY0" fmla="*/ 0 h 14001"/>
              <a:gd name="connsiteX1" fmla="*/ 0 w 19763"/>
              <a:gd name="connsiteY1" fmla="*/ 14001 h 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63" h="14001">
                <a:moveTo>
                  <a:pt x="19763" y="0"/>
                </a:moveTo>
                <a:cubicBezTo>
                  <a:pt x="16191" y="9286"/>
                  <a:pt x="4286" y="12635"/>
                  <a:pt x="0" y="14001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0303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4" name="二等辺三角形 2">
            <a:extLst>
              <a:ext uri="{FF2B5EF4-FFF2-40B4-BE49-F238E27FC236}">
                <a16:creationId xmlns:a16="http://schemas.microsoft.com/office/drawing/2014/main" id="{AD1C7F3E-87A9-43D5-BE12-B54ABE5EE02D}"/>
              </a:ext>
            </a:extLst>
          </p:cNvPr>
          <p:cNvSpPr/>
          <p:nvPr/>
        </p:nvSpPr>
        <p:spPr>
          <a:xfrm>
            <a:off x="7860517" y="6200768"/>
            <a:ext cx="71436" cy="1921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  <a:gd name="connsiteX0" fmla="*/ 19763 w 19763"/>
              <a:gd name="connsiteY0" fmla="*/ 0 h 14001"/>
              <a:gd name="connsiteX1" fmla="*/ 0 w 19763"/>
              <a:gd name="connsiteY1" fmla="*/ 14001 h 14001"/>
              <a:gd name="connsiteX0" fmla="*/ 47623 w 47623"/>
              <a:gd name="connsiteY0" fmla="*/ 0 h 5041"/>
              <a:gd name="connsiteX1" fmla="*/ 0 w 47623"/>
              <a:gd name="connsiteY1" fmla="*/ 3996 h 5041"/>
              <a:gd name="connsiteX0" fmla="*/ 1500 w 1500"/>
              <a:gd name="connsiteY0" fmla="*/ 257 h 7871"/>
              <a:gd name="connsiteX1" fmla="*/ 0 w 1500"/>
              <a:gd name="connsiteY1" fmla="*/ 246 h 7871"/>
              <a:gd name="connsiteX0" fmla="*/ 10000 w 10000"/>
              <a:gd name="connsiteY0" fmla="*/ 325 h 9998"/>
              <a:gd name="connsiteX1" fmla="*/ 0 w 10000"/>
              <a:gd name="connsiteY1" fmla="*/ 311 h 9998"/>
              <a:gd name="connsiteX0" fmla="*/ 10000 w 10000"/>
              <a:gd name="connsiteY0" fmla="*/ 666 h 3686"/>
              <a:gd name="connsiteX1" fmla="*/ 0 w 10000"/>
              <a:gd name="connsiteY1" fmla="*/ 652 h 3686"/>
              <a:gd name="connsiteX0" fmla="*/ 10000 w 10000"/>
              <a:gd name="connsiteY0" fmla="*/ 37 h 11040"/>
              <a:gd name="connsiteX1" fmla="*/ 0 w 10000"/>
              <a:gd name="connsiteY1" fmla="*/ -1 h 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040">
                <a:moveTo>
                  <a:pt x="10000" y="37"/>
                </a:moveTo>
                <a:cubicBezTo>
                  <a:pt x="6000" y="22492"/>
                  <a:pt x="4333" y="4339"/>
                  <a:pt x="0" y="-1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0303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5" name="二等辺三角形 2">
            <a:extLst>
              <a:ext uri="{FF2B5EF4-FFF2-40B4-BE49-F238E27FC236}">
                <a16:creationId xmlns:a16="http://schemas.microsoft.com/office/drawing/2014/main" id="{3F911430-D09D-466F-8F22-A950F967AB8B}"/>
              </a:ext>
            </a:extLst>
          </p:cNvPr>
          <p:cNvSpPr/>
          <p:nvPr/>
        </p:nvSpPr>
        <p:spPr>
          <a:xfrm>
            <a:off x="7610482" y="6198387"/>
            <a:ext cx="71436" cy="1921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  <a:gd name="connsiteX0" fmla="*/ 19763 w 19763"/>
              <a:gd name="connsiteY0" fmla="*/ 0 h 14001"/>
              <a:gd name="connsiteX1" fmla="*/ 0 w 19763"/>
              <a:gd name="connsiteY1" fmla="*/ 14001 h 14001"/>
              <a:gd name="connsiteX0" fmla="*/ 47623 w 47623"/>
              <a:gd name="connsiteY0" fmla="*/ 0 h 5041"/>
              <a:gd name="connsiteX1" fmla="*/ 0 w 47623"/>
              <a:gd name="connsiteY1" fmla="*/ 3996 h 5041"/>
              <a:gd name="connsiteX0" fmla="*/ 1500 w 1500"/>
              <a:gd name="connsiteY0" fmla="*/ 257 h 7871"/>
              <a:gd name="connsiteX1" fmla="*/ 0 w 1500"/>
              <a:gd name="connsiteY1" fmla="*/ 246 h 7871"/>
              <a:gd name="connsiteX0" fmla="*/ 10000 w 10000"/>
              <a:gd name="connsiteY0" fmla="*/ 325 h 9998"/>
              <a:gd name="connsiteX1" fmla="*/ 0 w 10000"/>
              <a:gd name="connsiteY1" fmla="*/ 311 h 9998"/>
              <a:gd name="connsiteX0" fmla="*/ 10000 w 10000"/>
              <a:gd name="connsiteY0" fmla="*/ 666 h 3686"/>
              <a:gd name="connsiteX1" fmla="*/ 0 w 10000"/>
              <a:gd name="connsiteY1" fmla="*/ 652 h 3686"/>
              <a:gd name="connsiteX0" fmla="*/ 10000 w 10000"/>
              <a:gd name="connsiteY0" fmla="*/ 37 h 11040"/>
              <a:gd name="connsiteX1" fmla="*/ 0 w 10000"/>
              <a:gd name="connsiteY1" fmla="*/ -1 h 1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040">
                <a:moveTo>
                  <a:pt x="10000" y="37"/>
                </a:moveTo>
                <a:cubicBezTo>
                  <a:pt x="6000" y="22492"/>
                  <a:pt x="4333" y="4339"/>
                  <a:pt x="0" y="-1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20303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6" name="二等辺三角形 2">
            <a:extLst>
              <a:ext uri="{FF2B5EF4-FFF2-40B4-BE49-F238E27FC236}">
                <a16:creationId xmlns:a16="http://schemas.microsoft.com/office/drawing/2014/main" id="{22E206E1-FDA1-4E7A-81F2-36A473884978}"/>
              </a:ext>
            </a:extLst>
          </p:cNvPr>
          <p:cNvSpPr/>
          <p:nvPr/>
        </p:nvSpPr>
        <p:spPr>
          <a:xfrm>
            <a:off x="7427128" y="6191248"/>
            <a:ext cx="130964" cy="2991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  <a:gd name="connsiteX0" fmla="*/ 19763 w 19763"/>
              <a:gd name="connsiteY0" fmla="*/ 0 h 14001"/>
              <a:gd name="connsiteX1" fmla="*/ 0 w 19763"/>
              <a:gd name="connsiteY1" fmla="*/ 14001 h 14001"/>
              <a:gd name="connsiteX0" fmla="*/ 47623 w 47623"/>
              <a:gd name="connsiteY0" fmla="*/ 0 h 5041"/>
              <a:gd name="connsiteX1" fmla="*/ 0 w 47623"/>
              <a:gd name="connsiteY1" fmla="*/ 3996 h 5041"/>
              <a:gd name="connsiteX0" fmla="*/ 1500 w 1500"/>
              <a:gd name="connsiteY0" fmla="*/ 257 h 7871"/>
              <a:gd name="connsiteX1" fmla="*/ 0 w 1500"/>
              <a:gd name="connsiteY1" fmla="*/ 246 h 7871"/>
              <a:gd name="connsiteX0" fmla="*/ 10000 w 10000"/>
              <a:gd name="connsiteY0" fmla="*/ 325 h 9998"/>
              <a:gd name="connsiteX1" fmla="*/ 0 w 10000"/>
              <a:gd name="connsiteY1" fmla="*/ 311 h 9998"/>
              <a:gd name="connsiteX0" fmla="*/ 10000 w 10000"/>
              <a:gd name="connsiteY0" fmla="*/ 666 h 3686"/>
              <a:gd name="connsiteX1" fmla="*/ 0 w 10000"/>
              <a:gd name="connsiteY1" fmla="*/ 652 h 3686"/>
              <a:gd name="connsiteX0" fmla="*/ 10000 w 10000"/>
              <a:gd name="connsiteY0" fmla="*/ 37 h 11040"/>
              <a:gd name="connsiteX1" fmla="*/ 0 w 10000"/>
              <a:gd name="connsiteY1" fmla="*/ -1 h 11040"/>
              <a:gd name="connsiteX0" fmla="*/ 18333 w 18333"/>
              <a:gd name="connsiteY0" fmla="*/ 3 h 17189"/>
              <a:gd name="connsiteX1" fmla="*/ 0 w 18333"/>
              <a:gd name="connsiteY1" fmla="*/ 13655 h 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33" h="17189">
                <a:moveTo>
                  <a:pt x="18333" y="3"/>
                </a:moveTo>
                <a:cubicBezTo>
                  <a:pt x="14333" y="22458"/>
                  <a:pt x="4333" y="17995"/>
                  <a:pt x="0" y="13655"/>
                </a:cubicBezTo>
              </a:path>
            </a:pathLst>
          </a:custGeom>
          <a:solidFill>
            <a:schemeClr val="bg1">
              <a:alpha val="0"/>
            </a:schemeClr>
          </a:solidFill>
          <a:ln w="12700" cap="rnd">
            <a:solidFill>
              <a:srgbClr val="1F2A3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7" name="二等辺三角形 2">
            <a:extLst>
              <a:ext uri="{FF2B5EF4-FFF2-40B4-BE49-F238E27FC236}">
                <a16:creationId xmlns:a16="http://schemas.microsoft.com/office/drawing/2014/main" id="{35C6B0F4-318A-4107-8650-8FF9173C3446}"/>
              </a:ext>
            </a:extLst>
          </p:cNvPr>
          <p:cNvSpPr/>
          <p:nvPr/>
        </p:nvSpPr>
        <p:spPr>
          <a:xfrm>
            <a:off x="6359846" y="6119635"/>
            <a:ext cx="102118" cy="7222"/>
          </a:xfrm>
          <a:custGeom>
            <a:avLst/>
            <a:gdLst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0 w 381000"/>
              <a:gd name="connsiteY3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5263 w 381000"/>
              <a:gd name="connsiteY3" fmla="*/ 264319 h 266700"/>
              <a:gd name="connsiteX4" fmla="*/ 0 w 381000"/>
              <a:gd name="connsiteY4" fmla="*/ 266700 h 266700"/>
              <a:gd name="connsiteX0" fmla="*/ 0 w 381000"/>
              <a:gd name="connsiteY0" fmla="*/ 266700 h 266700"/>
              <a:gd name="connsiteX1" fmla="*/ 190500 w 381000"/>
              <a:gd name="connsiteY1" fmla="*/ 0 h 266700"/>
              <a:gd name="connsiteX2" fmla="*/ 381000 w 381000"/>
              <a:gd name="connsiteY2" fmla="*/ 266700 h 266700"/>
              <a:gd name="connsiteX3" fmla="*/ 190500 w 381000"/>
              <a:gd name="connsiteY3" fmla="*/ 197644 h 266700"/>
              <a:gd name="connsiteX4" fmla="*/ 0 w 381000"/>
              <a:gd name="connsiteY4" fmla="*/ 26670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4" fmla="*/ 281940 w 381000"/>
              <a:gd name="connsiteY4" fmla="*/ 91440 h 266700"/>
              <a:gd name="connsiteX0" fmla="*/ 190500 w 381000"/>
              <a:gd name="connsiteY0" fmla="*/ 0 h 266700"/>
              <a:gd name="connsiteX1" fmla="*/ 381000 w 381000"/>
              <a:gd name="connsiteY1" fmla="*/ 266700 h 266700"/>
              <a:gd name="connsiteX2" fmla="*/ 190500 w 381000"/>
              <a:gd name="connsiteY2" fmla="*/ 197644 h 266700"/>
              <a:gd name="connsiteX3" fmla="*/ 0 w 381000"/>
              <a:gd name="connsiteY3" fmla="*/ 266700 h 266700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381000 w 381000"/>
              <a:gd name="connsiteY0" fmla="*/ 69056 h 69056"/>
              <a:gd name="connsiteX1" fmla="*/ 190500 w 381000"/>
              <a:gd name="connsiteY1" fmla="*/ 0 h 69056"/>
              <a:gd name="connsiteX2" fmla="*/ 0 w 381000"/>
              <a:gd name="connsiteY2" fmla="*/ 69056 h 69056"/>
              <a:gd name="connsiteX0" fmla="*/ 192987 w 192987"/>
              <a:gd name="connsiteY0" fmla="*/ 78101 h 294794"/>
              <a:gd name="connsiteX1" fmla="*/ 2487 w 192987"/>
              <a:gd name="connsiteY1" fmla="*/ 9045 h 294794"/>
              <a:gd name="connsiteX2" fmla="*/ 57256 w 192987"/>
              <a:gd name="connsiteY2" fmla="*/ 294794 h 294794"/>
              <a:gd name="connsiteX0" fmla="*/ 175802 w 175802"/>
              <a:gd name="connsiteY0" fmla="*/ 50985 h 301015"/>
              <a:gd name="connsiteX1" fmla="*/ 1971 w 175802"/>
              <a:gd name="connsiteY1" fmla="*/ 15266 h 301015"/>
              <a:gd name="connsiteX2" fmla="*/ 56740 w 175802"/>
              <a:gd name="connsiteY2" fmla="*/ 301015 h 301015"/>
              <a:gd name="connsiteX0" fmla="*/ 1971 w 73566"/>
              <a:gd name="connsiteY0" fmla="*/ 0 h 285749"/>
              <a:gd name="connsiteX1" fmla="*/ 56740 w 73566"/>
              <a:gd name="connsiteY1" fmla="*/ 285749 h 2857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107156 w 107156"/>
              <a:gd name="connsiteY0" fmla="*/ 0 h 57149"/>
              <a:gd name="connsiteX1" fmla="*/ 0 w 107156"/>
              <a:gd name="connsiteY1" fmla="*/ 57149 h 57149"/>
              <a:gd name="connsiteX0" fmla="*/ 21431 w 22572"/>
              <a:gd name="connsiteY0" fmla="*/ 0 h 30955"/>
              <a:gd name="connsiteX1" fmla="*/ 0 w 22572"/>
              <a:gd name="connsiteY1" fmla="*/ 30955 h 30955"/>
              <a:gd name="connsiteX0" fmla="*/ 19049 w 21891"/>
              <a:gd name="connsiteY0" fmla="*/ 0 h 42861"/>
              <a:gd name="connsiteX1" fmla="*/ 0 w 21891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19049 w 19049"/>
              <a:gd name="connsiteY0" fmla="*/ 0 h 42861"/>
              <a:gd name="connsiteX1" fmla="*/ 0 w 19049"/>
              <a:gd name="connsiteY1" fmla="*/ 42861 h 42861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33997 w 33997"/>
              <a:gd name="connsiteY0" fmla="*/ 0 h 42304"/>
              <a:gd name="connsiteX1" fmla="*/ 0 w 33997"/>
              <a:gd name="connsiteY1" fmla="*/ 42304 h 42304"/>
              <a:gd name="connsiteX0" fmla="*/ 4365 w 4365"/>
              <a:gd name="connsiteY0" fmla="*/ 0 h 12019"/>
              <a:gd name="connsiteX1" fmla="*/ 0 w 4365"/>
              <a:gd name="connsiteY1" fmla="*/ 6679 h 12019"/>
              <a:gd name="connsiteX0" fmla="*/ 10000 w 10000"/>
              <a:gd name="connsiteY0" fmla="*/ 0 h 5557"/>
              <a:gd name="connsiteX1" fmla="*/ 0 w 10000"/>
              <a:gd name="connsiteY1" fmla="*/ 5557 h 5557"/>
              <a:gd name="connsiteX0" fmla="*/ 12121 w 12121"/>
              <a:gd name="connsiteY0" fmla="*/ 0 h 12500"/>
              <a:gd name="connsiteX1" fmla="*/ 0 w 12121"/>
              <a:gd name="connsiteY1" fmla="*/ 12500 h 125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20910 w 20910"/>
              <a:gd name="connsiteY0" fmla="*/ 0 h 10000"/>
              <a:gd name="connsiteX1" fmla="*/ 0 w 20910"/>
              <a:gd name="connsiteY1" fmla="*/ 10000 h 10000"/>
              <a:gd name="connsiteX0" fmla="*/ 6060 w 6060"/>
              <a:gd name="connsiteY0" fmla="*/ 0 h 87508"/>
              <a:gd name="connsiteX1" fmla="*/ 0 w 6060"/>
              <a:gd name="connsiteY1" fmla="*/ 87508 h 87508"/>
              <a:gd name="connsiteX0" fmla="*/ 23003 w 23003"/>
              <a:gd name="connsiteY0" fmla="*/ 0 h 476"/>
              <a:gd name="connsiteX1" fmla="*/ 0 w 23003"/>
              <a:gd name="connsiteY1" fmla="*/ 476 h 476"/>
              <a:gd name="connsiteX0" fmla="*/ 9130 w 9130"/>
              <a:gd name="connsiteY0" fmla="*/ 0 h 10000"/>
              <a:gd name="connsiteX1" fmla="*/ 0 w 9130"/>
              <a:gd name="connsiteY1" fmla="*/ 10000 h 10000"/>
              <a:gd name="connsiteX0" fmla="*/ 19763 w 19763"/>
              <a:gd name="connsiteY0" fmla="*/ 0 h 14001"/>
              <a:gd name="connsiteX1" fmla="*/ 0 w 19763"/>
              <a:gd name="connsiteY1" fmla="*/ 14001 h 14001"/>
              <a:gd name="connsiteX0" fmla="*/ 47623 w 47623"/>
              <a:gd name="connsiteY0" fmla="*/ 0 h 5041"/>
              <a:gd name="connsiteX1" fmla="*/ 0 w 47623"/>
              <a:gd name="connsiteY1" fmla="*/ 3996 h 5041"/>
              <a:gd name="connsiteX0" fmla="*/ 1500 w 1500"/>
              <a:gd name="connsiteY0" fmla="*/ 257 h 7871"/>
              <a:gd name="connsiteX1" fmla="*/ 0 w 1500"/>
              <a:gd name="connsiteY1" fmla="*/ 246 h 7871"/>
              <a:gd name="connsiteX0" fmla="*/ 10000 w 10000"/>
              <a:gd name="connsiteY0" fmla="*/ 325 h 9998"/>
              <a:gd name="connsiteX1" fmla="*/ 0 w 10000"/>
              <a:gd name="connsiteY1" fmla="*/ 311 h 9998"/>
              <a:gd name="connsiteX0" fmla="*/ 10000 w 10000"/>
              <a:gd name="connsiteY0" fmla="*/ 666 h 3686"/>
              <a:gd name="connsiteX1" fmla="*/ 0 w 10000"/>
              <a:gd name="connsiteY1" fmla="*/ 652 h 3686"/>
              <a:gd name="connsiteX0" fmla="*/ 10000 w 10000"/>
              <a:gd name="connsiteY0" fmla="*/ 37 h 11040"/>
              <a:gd name="connsiteX1" fmla="*/ 0 w 10000"/>
              <a:gd name="connsiteY1" fmla="*/ -1 h 11040"/>
              <a:gd name="connsiteX0" fmla="*/ 18333 w 18333"/>
              <a:gd name="connsiteY0" fmla="*/ 3 h 17189"/>
              <a:gd name="connsiteX1" fmla="*/ 0 w 18333"/>
              <a:gd name="connsiteY1" fmla="*/ 13655 h 17189"/>
              <a:gd name="connsiteX0" fmla="*/ 100303 w 100303"/>
              <a:gd name="connsiteY0" fmla="*/ -3 h 1406148"/>
              <a:gd name="connsiteX1" fmla="*/ 0 w 100303"/>
              <a:gd name="connsiteY1" fmla="*/ 1406136 h 1406148"/>
              <a:gd name="connsiteX0" fmla="*/ 14295 w 14295"/>
              <a:gd name="connsiteY0" fmla="*/ 36073 h 41504"/>
              <a:gd name="connsiteX1" fmla="*/ 0 w 14295"/>
              <a:gd name="connsiteY1" fmla="*/ -1 h 4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95" h="41504">
                <a:moveTo>
                  <a:pt x="14295" y="36073"/>
                </a:moveTo>
                <a:cubicBezTo>
                  <a:pt x="10295" y="58528"/>
                  <a:pt x="4333" y="4339"/>
                  <a:pt x="0" y="-1"/>
                </a:cubicBezTo>
              </a:path>
            </a:pathLst>
          </a:custGeom>
          <a:solidFill>
            <a:schemeClr val="bg1">
              <a:alpha val="0"/>
            </a:schemeClr>
          </a:solidFill>
          <a:ln w="19050" cap="rnd">
            <a:solidFill>
              <a:srgbClr val="1421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88" name="二等辺三角形 4">
            <a:extLst>
              <a:ext uri="{FF2B5EF4-FFF2-40B4-BE49-F238E27FC236}">
                <a16:creationId xmlns:a16="http://schemas.microsoft.com/office/drawing/2014/main" id="{034243C3-155A-454B-B4F1-1BAA9CB9E615}"/>
              </a:ext>
            </a:extLst>
          </p:cNvPr>
          <p:cNvSpPr/>
          <p:nvPr/>
        </p:nvSpPr>
        <p:spPr>
          <a:xfrm>
            <a:off x="6865145" y="6300790"/>
            <a:ext cx="69056" cy="50006"/>
          </a:xfrm>
          <a:custGeom>
            <a:avLst/>
            <a:gdLst>
              <a:gd name="connsiteX0" fmla="*/ 0 w 169069"/>
              <a:gd name="connsiteY0" fmla="*/ 73818 h 73818"/>
              <a:gd name="connsiteX1" fmla="*/ 84535 w 169069"/>
              <a:gd name="connsiteY1" fmla="*/ 0 h 73818"/>
              <a:gd name="connsiteX2" fmla="*/ 169069 w 169069"/>
              <a:gd name="connsiteY2" fmla="*/ 73818 h 73818"/>
              <a:gd name="connsiteX3" fmla="*/ 0 w 169069"/>
              <a:gd name="connsiteY3" fmla="*/ 73818 h 73818"/>
              <a:gd name="connsiteX0" fmla="*/ 0 w 130969"/>
              <a:gd name="connsiteY0" fmla="*/ 73818 h 788193"/>
              <a:gd name="connsiteX1" fmla="*/ 84535 w 130969"/>
              <a:gd name="connsiteY1" fmla="*/ 0 h 788193"/>
              <a:gd name="connsiteX2" fmla="*/ 130969 w 130969"/>
              <a:gd name="connsiteY2" fmla="*/ 788193 h 788193"/>
              <a:gd name="connsiteX3" fmla="*/ 0 w 130969"/>
              <a:gd name="connsiteY3" fmla="*/ 73818 h 788193"/>
              <a:gd name="connsiteX0" fmla="*/ 22622 w 46434"/>
              <a:gd name="connsiteY0" fmla="*/ 812006 h 812006"/>
              <a:gd name="connsiteX1" fmla="*/ 0 w 46434"/>
              <a:gd name="connsiteY1" fmla="*/ 0 h 812006"/>
              <a:gd name="connsiteX2" fmla="*/ 46434 w 46434"/>
              <a:gd name="connsiteY2" fmla="*/ 788193 h 812006"/>
              <a:gd name="connsiteX3" fmla="*/ 22622 w 46434"/>
              <a:gd name="connsiteY3" fmla="*/ 812006 h 812006"/>
              <a:gd name="connsiteX0" fmla="*/ 82153 w 105965"/>
              <a:gd name="connsiteY0" fmla="*/ 397669 h 397669"/>
              <a:gd name="connsiteX1" fmla="*/ 0 w 105965"/>
              <a:gd name="connsiteY1" fmla="*/ 0 h 397669"/>
              <a:gd name="connsiteX2" fmla="*/ 105965 w 105965"/>
              <a:gd name="connsiteY2" fmla="*/ 373856 h 397669"/>
              <a:gd name="connsiteX3" fmla="*/ 82153 w 105965"/>
              <a:gd name="connsiteY3" fmla="*/ 397669 h 397669"/>
              <a:gd name="connsiteX0" fmla="*/ 82153 w 105965"/>
              <a:gd name="connsiteY0" fmla="*/ 397669 h 397669"/>
              <a:gd name="connsiteX1" fmla="*/ 51196 w 105965"/>
              <a:gd name="connsiteY1" fmla="*/ 273843 h 397669"/>
              <a:gd name="connsiteX2" fmla="*/ 0 w 105965"/>
              <a:gd name="connsiteY2" fmla="*/ 0 h 397669"/>
              <a:gd name="connsiteX3" fmla="*/ 105965 w 105965"/>
              <a:gd name="connsiteY3" fmla="*/ 373856 h 397669"/>
              <a:gd name="connsiteX4" fmla="*/ 82153 w 105965"/>
              <a:gd name="connsiteY4" fmla="*/ 397669 h 397669"/>
              <a:gd name="connsiteX0" fmla="*/ 82153 w 105965"/>
              <a:gd name="connsiteY0" fmla="*/ 397669 h 397669"/>
              <a:gd name="connsiteX1" fmla="*/ 36909 w 105965"/>
              <a:gd name="connsiteY1" fmla="*/ 361950 h 397669"/>
              <a:gd name="connsiteX2" fmla="*/ 0 w 105965"/>
              <a:gd name="connsiteY2" fmla="*/ 0 h 397669"/>
              <a:gd name="connsiteX3" fmla="*/ 105965 w 105965"/>
              <a:gd name="connsiteY3" fmla="*/ 373856 h 397669"/>
              <a:gd name="connsiteX4" fmla="*/ 82153 w 105965"/>
              <a:gd name="connsiteY4" fmla="*/ 397669 h 397669"/>
              <a:gd name="connsiteX0" fmla="*/ 45244 w 69056"/>
              <a:gd name="connsiteY0" fmla="*/ 50006 h 50006"/>
              <a:gd name="connsiteX1" fmla="*/ 0 w 69056"/>
              <a:gd name="connsiteY1" fmla="*/ 14287 h 50006"/>
              <a:gd name="connsiteX2" fmla="*/ 5954 w 69056"/>
              <a:gd name="connsiteY2" fmla="*/ 0 h 50006"/>
              <a:gd name="connsiteX3" fmla="*/ 69056 w 69056"/>
              <a:gd name="connsiteY3" fmla="*/ 26193 h 50006"/>
              <a:gd name="connsiteX4" fmla="*/ 45244 w 69056"/>
              <a:gd name="connsiteY4" fmla="*/ 50006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6" h="50006">
                <a:moveTo>
                  <a:pt x="45244" y="50006"/>
                </a:moveTo>
                <a:lnTo>
                  <a:pt x="0" y="14287"/>
                </a:lnTo>
                <a:lnTo>
                  <a:pt x="5954" y="0"/>
                </a:lnTo>
                <a:lnTo>
                  <a:pt x="69056" y="26193"/>
                </a:lnTo>
                <a:lnTo>
                  <a:pt x="45244" y="50006"/>
                </a:lnTo>
                <a:close/>
              </a:path>
            </a:pathLst>
          </a:custGeom>
          <a:solidFill>
            <a:srgbClr val="182A3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9" name="二等辺三角形 5">
            <a:extLst>
              <a:ext uri="{FF2B5EF4-FFF2-40B4-BE49-F238E27FC236}">
                <a16:creationId xmlns:a16="http://schemas.microsoft.com/office/drawing/2014/main" id="{A199E57C-44A6-468F-B381-89579A1B59A2}"/>
              </a:ext>
            </a:extLst>
          </p:cNvPr>
          <p:cNvSpPr/>
          <p:nvPr/>
        </p:nvSpPr>
        <p:spPr>
          <a:xfrm>
            <a:off x="9270206" y="5812632"/>
            <a:ext cx="266701" cy="788193"/>
          </a:xfrm>
          <a:custGeom>
            <a:avLst/>
            <a:gdLst>
              <a:gd name="connsiteX0" fmla="*/ 0 w 247650"/>
              <a:gd name="connsiteY0" fmla="*/ 302419 h 302419"/>
              <a:gd name="connsiteX1" fmla="*/ 123825 w 247650"/>
              <a:gd name="connsiteY1" fmla="*/ 0 h 302419"/>
              <a:gd name="connsiteX2" fmla="*/ 247650 w 247650"/>
              <a:gd name="connsiteY2" fmla="*/ 302419 h 302419"/>
              <a:gd name="connsiteX3" fmla="*/ 0 w 247650"/>
              <a:gd name="connsiteY3" fmla="*/ 302419 h 302419"/>
              <a:gd name="connsiteX0" fmla="*/ 0 w 1143000"/>
              <a:gd name="connsiteY0" fmla="*/ 302419 h 828675"/>
              <a:gd name="connsiteX1" fmla="*/ 123825 w 1143000"/>
              <a:gd name="connsiteY1" fmla="*/ 0 h 828675"/>
              <a:gd name="connsiteX2" fmla="*/ 1143000 w 1143000"/>
              <a:gd name="connsiteY2" fmla="*/ 828675 h 828675"/>
              <a:gd name="connsiteX3" fmla="*/ 0 w 1143000"/>
              <a:gd name="connsiteY3" fmla="*/ 302419 h 828675"/>
              <a:gd name="connsiteX0" fmla="*/ 0 w 1143000"/>
              <a:gd name="connsiteY0" fmla="*/ 2381 h 528637"/>
              <a:gd name="connsiteX1" fmla="*/ 1076325 w 1143000"/>
              <a:gd name="connsiteY1" fmla="*/ 0 h 528637"/>
              <a:gd name="connsiteX2" fmla="*/ 1143000 w 1143000"/>
              <a:gd name="connsiteY2" fmla="*/ 528637 h 528637"/>
              <a:gd name="connsiteX3" fmla="*/ 0 w 1143000"/>
              <a:gd name="connsiteY3" fmla="*/ 2381 h 528637"/>
              <a:gd name="connsiteX0" fmla="*/ 0 w 221457"/>
              <a:gd name="connsiteY0" fmla="*/ 797718 h 797718"/>
              <a:gd name="connsiteX1" fmla="*/ 154782 w 221457"/>
              <a:gd name="connsiteY1" fmla="*/ 0 h 797718"/>
              <a:gd name="connsiteX2" fmla="*/ 221457 w 221457"/>
              <a:gd name="connsiteY2" fmla="*/ 528637 h 797718"/>
              <a:gd name="connsiteX3" fmla="*/ 0 w 221457"/>
              <a:gd name="connsiteY3" fmla="*/ 797718 h 797718"/>
              <a:gd name="connsiteX0" fmla="*/ 0 w 221457"/>
              <a:gd name="connsiteY0" fmla="*/ 797718 h 797718"/>
              <a:gd name="connsiteX1" fmla="*/ 66676 w 221457"/>
              <a:gd name="connsiteY1" fmla="*/ 452436 h 797718"/>
              <a:gd name="connsiteX2" fmla="*/ 154782 w 221457"/>
              <a:gd name="connsiteY2" fmla="*/ 0 h 797718"/>
              <a:gd name="connsiteX3" fmla="*/ 221457 w 221457"/>
              <a:gd name="connsiteY3" fmla="*/ 528637 h 797718"/>
              <a:gd name="connsiteX4" fmla="*/ 0 w 221457"/>
              <a:gd name="connsiteY4" fmla="*/ 797718 h 797718"/>
              <a:gd name="connsiteX0" fmla="*/ 50006 w 271463"/>
              <a:gd name="connsiteY0" fmla="*/ 797718 h 797718"/>
              <a:gd name="connsiteX1" fmla="*/ 0 w 271463"/>
              <a:gd name="connsiteY1" fmla="*/ 433386 h 797718"/>
              <a:gd name="connsiteX2" fmla="*/ 204788 w 271463"/>
              <a:gd name="connsiteY2" fmla="*/ 0 h 797718"/>
              <a:gd name="connsiteX3" fmla="*/ 271463 w 271463"/>
              <a:gd name="connsiteY3" fmla="*/ 528637 h 797718"/>
              <a:gd name="connsiteX4" fmla="*/ 50006 w 271463"/>
              <a:gd name="connsiteY4" fmla="*/ 797718 h 797718"/>
              <a:gd name="connsiteX0" fmla="*/ 50006 w 271463"/>
              <a:gd name="connsiteY0" fmla="*/ 797718 h 797718"/>
              <a:gd name="connsiteX1" fmla="*/ 0 w 271463"/>
              <a:gd name="connsiteY1" fmla="*/ 433386 h 797718"/>
              <a:gd name="connsiteX2" fmla="*/ 204788 w 271463"/>
              <a:gd name="connsiteY2" fmla="*/ 0 h 797718"/>
              <a:gd name="connsiteX3" fmla="*/ 271463 w 271463"/>
              <a:gd name="connsiteY3" fmla="*/ 528637 h 797718"/>
              <a:gd name="connsiteX4" fmla="*/ 50006 w 271463"/>
              <a:gd name="connsiteY4" fmla="*/ 797718 h 797718"/>
              <a:gd name="connsiteX0" fmla="*/ 50006 w 271463"/>
              <a:gd name="connsiteY0" fmla="*/ 797718 h 797718"/>
              <a:gd name="connsiteX1" fmla="*/ 0 w 271463"/>
              <a:gd name="connsiteY1" fmla="*/ 433386 h 797718"/>
              <a:gd name="connsiteX2" fmla="*/ 204788 w 271463"/>
              <a:gd name="connsiteY2" fmla="*/ 0 h 797718"/>
              <a:gd name="connsiteX3" fmla="*/ 271463 w 271463"/>
              <a:gd name="connsiteY3" fmla="*/ 528637 h 797718"/>
              <a:gd name="connsiteX4" fmla="*/ 50006 w 271463"/>
              <a:gd name="connsiteY4" fmla="*/ 797718 h 797718"/>
              <a:gd name="connsiteX0" fmla="*/ 50006 w 266701"/>
              <a:gd name="connsiteY0" fmla="*/ 797718 h 797718"/>
              <a:gd name="connsiteX1" fmla="*/ 0 w 266701"/>
              <a:gd name="connsiteY1" fmla="*/ 433386 h 797718"/>
              <a:gd name="connsiteX2" fmla="*/ 204788 w 266701"/>
              <a:gd name="connsiteY2" fmla="*/ 0 h 797718"/>
              <a:gd name="connsiteX3" fmla="*/ 266701 w 266701"/>
              <a:gd name="connsiteY3" fmla="*/ 519112 h 797718"/>
              <a:gd name="connsiteX4" fmla="*/ 50006 w 266701"/>
              <a:gd name="connsiteY4" fmla="*/ 797718 h 797718"/>
              <a:gd name="connsiteX0" fmla="*/ 50006 w 266701"/>
              <a:gd name="connsiteY0" fmla="*/ 797718 h 797718"/>
              <a:gd name="connsiteX1" fmla="*/ 0 w 266701"/>
              <a:gd name="connsiteY1" fmla="*/ 433386 h 797718"/>
              <a:gd name="connsiteX2" fmla="*/ 204788 w 266701"/>
              <a:gd name="connsiteY2" fmla="*/ 0 h 797718"/>
              <a:gd name="connsiteX3" fmla="*/ 266701 w 266701"/>
              <a:gd name="connsiteY3" fmla="*/ 519112 h 797718"/>
              <a:gd name="connsiteX4" fmla="*/ 50006 w 266701"/>
              <a:gd name="connsiteY4" fmla="*/ 797718 h 797718"/>
              <a:gd name="connsiteX0" fmla="*/ 45243 w 266701"/>
              <a:gd name="connsiteY0" fmla="*/ 795337 h 795337"/>
              <a:gd name="connsiteX1" fmla="*/ 0 w 266701"/>
              <a:gd name="connsiteY1" fmla="*/ 433386 h 795337"/>
              <a:gd name="connsiteX2" fmla="*/ 204788 w 266701"/>
              <a:gd name="connsiteY2" fmla="*/ 0 h 795337"/>
              <a:gd name="connsiteX3" fmla="*/ 266701 w 266701"/>
              <a:gd name="connsiteY3" fmla="*/ 519112 h 795337"/>
              <a:gd name="connsiteX4" fmla="*/ 45243 w 266701"/>
              <a:gd name="connsiteY4" fmla="*/ 795337 h 795337"/>
              <a:gd name="connsiteX0" fmla="*/ 40481 w 266701"/>
              <a:gd name="connsiteY0" fmla="*/ 788193 h 788193"/>
              <a:gd name="connsiteX1" fmla="*/ 0 w 266701"/>
              <a:gd name="connsiteY1" fmla="*/ 433386 h 788193"/>
              <a:gd name="connsiteX2" fmla="*/ 204788 w 266701"/>
              <a:gd name="connsiteY2" fmla="*/ 0 h 788193"/>
              <a:gd name="connsiteX3" fmla="*/ 266701 w 266701"/>
              <a:gd name="connsiteY3" fmla="*/ 519112 h 788193"/>
              <a:gd name="connsiteX4" fmla="*/ 40481 w 266701"/>
              <a:gd name="connsiteY4" fmla="*/ 788193 h 788193"/>
              <a:gd name="connsiteX0" fmla="*/ 40481 w 266701"/>
              <a:gd name="connsiteY0" fmla="*/ 788193 h 788193"/>
              <a:gd name="connsiteX1" fmla="*/ 0 w 266701"/>
              <a:gd name="connsiteY1" fmla="*/ 433386 h 788193"/>
              <a:gd name="connsiteX2" fmla="*/ 204788 w 266701"/>
              <a:gd name="connsiteY2" fmla="*/ 0 h 788193"/>
              <a:gd name="connsiteX3" fmla="*/ 266701 w 266701"/>
              <a:gd name="connsiteY3" fmla="*/ 519112 h 788193"/>
              <a:gd name="connsiteX4" fmla="*/ 40481 w 266701"/>
              <a:gd name="connsiteY4" fmla="*/ 788193 h 78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1" h="788193">
                <a:moveTo>
                  <a:pt x="40481" y="788193"/>
                </a:moveTo>
                <a:lnTo>
                  <a:pt x="0" y="433386"/>
                </a:lnTo>
                <a:cubicBezTo>
                  <a:pt x="125413" y="350837"/>
                  <a:pt x="196057" y="215899"/>
                  <a:pt x="204788" y="0"/>
                </a:cubicBezTo>
                <a:lnTo>
                  <a:pt x="266701" y="519112"/>
                </a:lnTo>
                <a:cubicBezTo>
                  <a:pt x="211138" y="628650"/>
                  <a:pt x="105569" y="719136"/>
                  <a:pt x="40481" y="788193"/>
                </a:cubicBezTo>
                <a:close/>
              </a:path>
            </a:pathLst>
          </a:custGeom>
          <a:solidFill>
            <a:srgbClr val="1C304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D41A437B-BD52-4625-B5B5-09582555D108}"/>
              </a:ext>
            </a:extLst>
          </p:cNvPr>
          <p:cNvCxnSpPr/>
          <p:nvPr/>
        </p:nvCxnSpPr>
        <p:spPr>
          <a:xfrm>
            <a:off x="9486901" y="5957888"/>
            <a:ext cx="16669" cy="147637"/>
          </a:xfrm>
          <a:prstGeom prst="line">
            <a:avLst/>
          </a:prstGeom>
          <a:ln w="19050" cap="rnd">
            <a:solidFill>
              <a:srgbClr val="2D435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二等辺三角形 231">
            <a:extLst>
              <a:ext uri="{FF2B5EF4-FFF2-40B4-BE49-F238E27FC236}">
                <a16:creationId xmlns:a16="http://schemas.microsoft.com/office/drawing/2014/main" id="{8AE11E6E-DAED-4550-A3B8-D2E2F1A3A676}"/>
              </a:ext>
            </a:extLst>
          </p:cNvPr>
          <p:cNvSpPr/>
          <p:nvPr/>
        </p:nvSpPr>
        <p:spPr>
          <a:xfrm>
            <a:off x="8951119" y="6229351"/>
            <a:ext cx="392908" cy="521493"/>
          </a:xfrm>
          <a:custGeom>
            <a:avLst/>
            <a:gdLst>
              <a:gd name="connsiteX0" fmla="*/ 0 w 561975"/>
              <a:gd name="connsiteY0" fmla="*/ 421481 h 421481"/>
              <a:gd name="connsiteX1" fmla="*/ 280988 w 561975"/>
              <a:gd name="connsiteY1" fmla="*/ 0 h 421481"/>
              <a:gd name="connsiteX2" fmla="*/ 561975 w 561975"/>
              <a:gd name="connsiteY2" fmla="*/ 421481 h 421481"/>
              <a:gd name="connsiteX3" fmla="*/ 0 w 561975"/>
              <a:gd name="connsiteY3" fmla="*/ 421481 h 421481"/>
              <a:gd name="connsiteX0" fmla="*/ 0 w 757238"/>
              <a:gd name="connsiteY0" fmla="*/ 421481 h 1271588"/>
              <a:gd name="connsiteX1" fmla="*/ 280988 w 757238"/>
              <a:gd name="connsiteY1" fmla="*/ 0 h 1271588"/>
              <a:gd name="connsiteX2" fmla="*/ 757238 w 757238"/>
              <a:gd name="connsiteY2" fmla="*/ 1271588 h 1271588"/>
              <a:gd name="connsiteX3" fmla="*/ 0 w 757238"/>
              <a:gd name="connsiteY3" fmla="*/ 421481 h 1271588"/>
              <a:gd name="connsiteX0" fmla="*/ 250031 w 476250"/>
              <a:gd name="connsiteY0" fmla="*/ 1454943 h 1454943"/>
              <a:gd name="connsiteX1" fmla="*/ 0 w 476250"/>
              <a:gd name="connsiteY1" fmla="*/ 0 h 1454943"/>
              <a:gd name="connsiteX2" fmla="*/ 476250 w 476250"/>
              <a:gd name="connsiteY2" fmla="*/ 1271588 h 1454943"/>
              <a:gd name="connsiteX3" fmla="*/ 250031 w 476250"/>
              <a:gd name="connsiteY3" fmla="*/ 1454943 h 1454943"/>
              <a:gd name="connsiteX0" fmla="*/ 250031 w 476250"/>
              <a:gd name="connsiteY0" fmla="*/ 1454943 h 1454943"/>
              <a:gd name="connsiteX1" fmla="*/ 0 w 476250"/>
              <a:gd name="connsiteY1" fmla="*/ 0 h 1454943"/>
              <a:gd name="connsiteX2" fmla="*/ 476250 w 476250"/>
              <a:gd name="connsiteY2" fmla="*/ 1271588 h 1454943"/>
              <a:gd name="connsiteX3" fmla="*/ 250031 w 476250"/>
              <a:gd name="connsiteY3" fmla="*/ 1454943 h 1454943"/>
              <a:gd name="connsiteX0" fmla="*/ 250031 w 476250"/>
              <a:gd name="connsiteY0" fmla="*/ 1454943 h 1454943"/>
              <a:gd name="connsiteX1" fmla="*/ 0 w 476250"/>
              <a:gd name="connsiteY1" fmla="*/ 0 h 1454943"/>
              <a:gd name="connsiteX2" fmla="*/ 476250 w 476250"/>
              <a:gd name="connsiteY2" fmla="*/ 1271588 h 1454943"/>
              <a:gd name="connsiteX3" fmla="*/ 250031 w 476250"/>
              <a:gd name="connsiteY3" fmla="*/ 1454943 h 1454943"/>
              <a:gd name="connsiteX0" fmla="*/ 0 w 226219"/>
              <a:gd name="connsiteY0" fmla="*/ 521493 h 521493"/>
              <a:gd name="connsiteX1" fmla="*/ 159544 w 226219"/>
              <a:gd name="connsiteY1" fmla="*/ 0 h 521493"/>
              <a:gd name="connsiteX2" fmla="*/ 226219 w 226219"/>
              <a:gd name="connsiteY2" fmla="*/ 338138 h 521493"/>
              <a:gd name="connsiteX3" fmla="*/ 0 w 226219"/>
              <a:gd name="connsiteY3" fmla="*/ 521493 h 521493"/>
              <a:gd name="connsiteX0" fmla="*/ 0 w 226219"/>
              <a:gd name="connsiteY0" fmla="*/ 521493 h 521493"/>
              <a:gd name="connsiteX1" fmla="*/ 73817 w 226219"/>
              <a:gd name="connsiteY1" fmla="*/ 278605 h 521493"/>
              <a:gd name="connsiteX2" fmla="*/ 159544 w 226219"/>
              <a:gd name="connsiteY2" fmla="*/ 0 h 521493"/>
              <a:gd name="connsiteX3" fmla="*/ 226219 w 226219"/>
              <a:gd name="connsiteY3" fmla="*/ 338138 h 521493"/>
              <a:gd name="connsiteX4" fmla="*/ 0 w 226219"/>
              <a:gd name="connsiteY4" fmla="*/ 521493 h 521493"/>
              <a:gd name="connsiteX0" fmla="*/ 166689 w 392908"/>
              <a:gd name="connsiteY0" fmla="*/ 521493 h 521493"/>
              <a:gd name="connsiteX1" fmla="*/ 0 w 392908"/>
              <a:gd name="connsiteY1" fmla="*/ 183355 h 521493"/>
              <a:gd name="connsiteX2" fmla="*/ 326233 w 392908"/>
              <a:gd name="connsiteY2" fmla="*/ 0 h 521493"/>
              <a:gd name="connsiteX3" fmla="*/ 392908 w 392908"/>
              <a:gd name="connsiteY3" fmla="*/ 338138 h 521493"/>
              <a:gd name="connsiteX4" fmla="*/ 166689 w 392908"/>
              <a:gd name="connsiteY4" fmla="*/ 521493 h 521493"/>
              <a:gd name="connsiteX0" fmla="*/ 166689 w 392908"/>
              <a:gd name="connsiteY0" fmla="*/ 521493 h 521493"/>
              <a:gd name="connsiteX1" fmla="*/ 0 w 392908"/>
              <a:gd name="connsiteY1" fmla="*/ 183355 h 521493"/>
              <a:gd name="connsiteX2" fmla="*/ 326233 w 392908"/>
              <a:gd name="connsiteY2" fmla="*/ 0 h 521493"/>
              <a:gd name="connsiteX3" fmla="*/ 392908 w 392908"/>
              <a:gd name="connsiteY3" fmla="*/ 338138 h 521493"/>
              <a:gd name="connsiteX4" fmla="*/ 166689 w 392908"/>
              <a:gd name="connsiteY4" fmla="*/ 521493 h 521493"/>
              <a:gd name="connsiteX0" fmla="*/ 166689 w 392908"/>
              <a:gd name="connsiteY0" fmla="*/ 521493 h 521493"/>
              <a:gd name="connsiteX1" fmla="*/ 0 w 392908"/>
              <a:gd name="connsiteY1" fmla="*/ 183355 h 521493"/>
              <a:gd name="connsiteX2" fmla="*/ 326233 w 392908"/>
              <a:gd name="connsiteY2" fmla="*/ 0 h 521493"/>
              <a:gd name="connsiteX3" fmla="*/ 392908 w 392908"/>
              <a:gd name="connsiteY3" fmla="*/ 338138 h 521493"/>
              <a:gd name="connsiteX4" fmla="*/ 166689 w 392908"/>
              <a:gd name="connsiteY4" fmla="*/ 521493 h 521493"/>
              <a:gd name="connsiteX0" fmla="*/ 166689 w 392908"/>
              <a:gd name="connsiteY0" fmla="*/ 521493 h 521493"/>
              <a:gd name="connsiteX1" fmla="*/ 0 w 392908"/>
              <a:gd name="connsiteY1" fmla="*/ 183355 h 521493"/>
              <a:gd name="connsiteX2" fmla="*/ 326233 w 392908"/>
              <a:gd name="connsiteY2" fmla="*/ 0 h 521493"/>
              <a:gd name="connsiteX3" fmla="*/ 392908 w 392908"/>
              <a:gd name="connsiteY3" fmla="*/ 338138 h 521493"/>
              <a:gd name="connsiteX4" fmla="*/ 166689 w 392908"/>
              <a:gd name="connsiteY4" fmla="*/ 521493 h 521493"/>
              <a:gd name="connsiteX0" fmla="*/ 166689 w 392908"/>
              <a:gd name="connsiteY0" fmla="*/ 521493 h 521493"/>
              <a:gd name="connsiteX1" fmla="*/ 50006 w 392908"/>
              <a:gd name="connsiteY1" fmla="*/ 295274 h 521493"/>
              <a:gd name="connsiteX2" fmla="*/ 0 w 392908"/>
              <a:gd name="connsiteY2" fmla="*/ 183355 h 521493"/>
              <a:gd name="connsiteX3" fmla="*/ 326233 w 392908"/>
              <a:gd name="connsiteY3" fmla="*/ 0 h 521493"/>
              <a:gd name="connsiteX4" fmla="*/ 392908 w 392908"/>
              <a:gd name="connsiteY4" fmla="*/ 338138 h 521493"/>
              <a:gd name="connsiteX5" fmla="*/ 166689 w 392908"/>
              <a:gd name="connsiteY5" fmla="*/ 521493 h 521493"/>
              <a:gd name="connsiteX0" fmla="*/ 166689 w 392908"/>
              <a:gd name="connsiteY0" fmla="*/ 521493 h 521493"/>
              <a:gd name="connsiteX1" fmla="*/ 52387 w 392908"/>
              <a:gd name="connsiteY1" fmla="*/ 271462 h 521493"/>
              <a:gd name="connsiteX2" fmla="*/ 0 w 392908"/>
              <a:gd name="connsiteY2" fmla="*/ 183355 h 521493"/>
              <a:gd name="connsiteX3" fmla="*/ 326233 w 392908"/>
              <a:gd name="connsiteY3" fmla="*/ 0 h 521493"/>
              <a:gd name="connsiteX4" fmla="*/ 392908 w 392908"/>
              <a:gd name="connsiteY4" fmla="*/ 338138 h 521493"/>
              <a:gd name="connsiteX5" fmla="*/ 166689 w 392908"/>
              <a:gd name="connsiteY5" fmla="*/ 521493 h 521493"/>
              <a:gd name="connsiteX0" fmla="*/ 166689 w 392908"/>
              <a:gd name="connsiteY0" fmla="*/ 521493 h 521493"/>
              <a:gd name="connsiteX1" fmla="*/ 114300 w 392908"/>
              <a:gd name="connsiteY1" fmla="*/ 402430 h 521493"/>
              <a:gd name="connsiteX2" fmla="*/ 52387 w 392908"/>
              <a:gd name="connsiteY2" fmla="*/ 271462 h 521493"/>
              <a:gd name="connsiteX3" fmla="*/ 0 w 392908"/>
              <a:gd name="connsiteY3" fmla="*/ 183355 h 521493"/>
              <a:gd name="connsiteX4" fmla="*/ 326233 w 392908"/>
              <a:gd name="connsiteY4" fmla="*/ 0 h 521493"/>
              <a:gd name="connsiteX5" fmla="*/ 392908 w 392908"/>
              <a:gd name="connsiteY5" fmla="*/ 338138 h 521493"/>
              <a:gd name="connsiteX6" fmla="*/ 166689 w 392908"/>
              <a:gd name="connsiteY6" fmla="*/ 521493 h 521493"/>
              <a:gd name="connsiteX0" fmla="*/ 166689 w 392908"/>
              <a:gd name="connsiteY0" fmla="*/ 521493 h 521493"/>
              <a:gd name="connsiteX1" fmla="*/ 85725 w 392908"/>
              <a:gd name="connsiteY1" fmla="*/ 421480 h 521493"/>
              <a:gd name="connsiteX2" fmla="*/ 52387 w 392908"/>
              <a:gd name="connsiteY2" fmla="*/ 271462 h 521493"/>
              <a:gd name="connsiteX3" fmla="*/ 0 w 392908"/>
              <a:gd name="connsiteY3" fmla="*/ 183355 h 521493"/>
              <a:gd name="connsiteX4" fmla="*/ 326233 w 392908"/>
              <a:gd name="connsiteY4" fmla="*/ 0 h 521493"/>
              <a:gd name="connsiteX5" fmla="*/ 392908 w 392908"/>
              <a:gd name="connsiteY5" fmla="*/ 338138 h 521493"/>
              <a:gd name="connsiteX6" fmla="*/ 166689 w 392908"/>
              <a:gd name="connsiteY6" fmla="*/ 521493 h 52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908" h="521493">
                <a:moveTo>
                  <a:pt x="166689" y="521493"/>
                </a:moveTo>
                <a:lnTo>
                  <a:pt x="85725" y="421480"/>
                </a:lnTo>
                <a:lnTo>
                  <a:pt x="52387" y="271462"/>
                </a:lnTo>
                <a:lnTo>
                  <a:pt x="0" y="183355"/>
                </a:lnTo>
                <a:cubicBezTo>
                  <a:pt x="108744" y="141287"/>
                  <a:pt x="229396" y="73024"/>
                  <a:pt x="326233" y="0"/>
                </a:cubicBezTo>
                <a:lnTo>
                  <a:pt x="392908" y="338138"/>
                </a:lnTo>
                <a:cubicBezTo>
                  <a:pt x="334171" y="387350"/>
                  <a:pt x="220663" y="488950"/>
                  <a:pt x="166689" y="521493"/>
                </a:cubicBezTo>
                <a:close/>
              </a:path>
            </a:pathLst>
          </a:custGeom>
          <a:solidFill>
            <a:srgbClr val="192B3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2" name="二等辺三角形 225">
            <a:extLst>
              <a:ext uri="{FF2B5EF4-FFF2-40B4-BE49-F238E27FC236}">
                <a16:creationId xmlns:a16="http://schemas.microsoft.com/office/drawing/2014/main" id="{7FC181BE-7DDF-48CB-A8FD-03DEAB63D7D9}"/>
              </a:ext>
            </a:extLst>
          </p:cNvPr>
          <p:cNvSpPr/>
          <p:nvPr/>
        </p:nvSpPr>
        <p:spPr>
          <a:xfrm>
            <a:off x="9403557" y="5893596"/>
            <a:ext cx="135732" cy="457199"/>
          </a:xfrm>
          <a:custGeom>
            <a:avLst/>
            <a:gdLst>
              <a:gd name="connsiteX0" fmla="*/ 0 w 583407"/>
              <a:gd name="connsiteY0" fmla="*/ 433387 h 433387"/>
              <a:gd name="connsiteX1" fmla="*/ 291704 w 583407"/>
              <a:gd name="connsiteY1" fmla="*/ 0 h 433387"/>
              <a:gd name="connsiteX2" fmla="*/ 583407 w 583407"/>
              <a:gd name="connsiteY2" fmla="*/ 433387 h 433387"/>
              <a:gd name="connsiteX3" fmla="*/ 0 w 583407"/>
              <a:gd name="connsiteY3" fmla="*/ 433387 h 433387"/>
              <a:gd name="connsiteX0" fmla="*/ 0 w 1021557"/>
              <a:gd name="connsiteY0" fmla="*/ 433387 h 983456"/>
              <a:gd name="connsiteX1" fmla="*/ 291704 w 1021557"/>
              <a:gd name="connsiteY1" fmla="*/ 0 h 983456"/>
              <a:gd name="connsiteX2" fmla="*/ 1021557 w 1021557"/>
              <a:gd name="connsiteY2" fmla="*/ 983456 h 983456"/>
              <a:gd name="connsiteX3" fmla="*/ 0 w 1021557"/>
              <a:gd name="connsiteY3" fmla="*/ 433387 h 983456"/>
              <a:gd name="connsiteX0" fmla="*/ 0 w 1021557"/>
              <a:gd name="connsiteY0" fmla="*/ 0 h 550069"/>
              <a:gd name="connsiteX1" fmla="*/ 975122 w 1021557"/>
              <a:gd name="connsiteY1" fmla="*/ 92870 h 550069"/>
              <a:gd name="connsiteX2" fmla="*/ 1021557 w 1021557"/>
              <a:gd name="connsiteY2" fmla="*/ 550069 h 550069"/>
              <a:gd name="connsiteX3" fmla="*/ 0 w 1021557"/>
              <a:gd name="connsiteY3" fmla="*/ 0 h 55006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0 w 135732"/>
              <a:gd name="connsiteY3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71437 w 135732"/>
              <a:gd name="connsiteY3" fmla="*/ 335754 h 457199"/>
              <a:gd name="connsiteX4" fmla="*/ 0 w 135732"/>
              <a:gd name="connsiteY4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9049 w 135732"/>
              <a:gd name="connsiteY3" fmla="*/ 404810 h 457199"/>
              <a:gd name="connsiteX4" fmla="*/ 0 w 135732"/>
              <a:gd name="connsiteY4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95249 w 135732"/>
              <a:gd name="connsiteY3" fmla="*/ 438148 h 457199"/>
              <a:gd name="connsiteX4" fmla="*/ 19049 w 135732"/>
              <a:gd name="connsiteY4" fmla="*/ 404810 h 457199"/>
              <a:gd name="connsiteX5" fmla="*/ 0 w 135732"/>
              <a:gd name="connsiteY5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40481 w 135732"/>
              <a:gd name="connsiteY3" fmla="*/ 304798 h 457199"/>
              <a:gd name="connsiteX4" fmla="*/ 19049 w 135732"/>
              <a:gd name="connsiteY4" fmla="*/ 404810 h 457199"/>
              <a:gd name="connsiteX5" fmla="*/ 0 w 135732"/>
              <a:gd name="connsiteY5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00012 w 135732"/>
              <a:gd name="connsiteY3" fmla="*/ 397667 h 457199"/>
              <a:gd name="connsiteX4" fmla="*/ 40481 w 135732"/>
              <a:gd name="connsiteY4" fmla="*/ 304798 h 457199"/>
              <a:gd name="connsiteX5" fmla="*/ 19049 w 135732"/>
              <a:gd name="connsiteY5" fmla="*/ 404810 h 457199"/>
              <a:gd name="connsiteX6" fmla="*/ 0 w 135732"/>
              <a:gd name="connsiteY6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04774 w 135732"/>
              <a:gd name="connsiteY3" fmla="*/ 228598 h 457199"/>
              <a:gd name="connsiteX4" fmla="*/ 40481 w 135732"/>
              <a:gd name="connsiteY4" fmla="*/ 304798 h 457199"/>
              <a:gd name="connsiteX5" fmla="*/ 19049 w 135732"/>
              <a:gd name="connsiteY5" fmla="*/ 404810 h 457199"/>
              <a:gd name="connsiteX6" fmla="*/ 0 w 135732"/>
              <a:gd name="connsiteY6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16681 w 135732"/>
              <a:gd name="connsiteY3" fmla="*/ 340517 h 457199"/>
              <a:gd name="connsiteX4" fmla="*/ 104774 w 135732"/>
              <a:gd name="connsiteY4" fmla="*/ 228598 h 457199"/>
              <a:gd name="connsiteX5" fmla="*/ 40481 w 135732"/>
              <a:gd name="connsiteY5" fmla="*/ 304798 h 457199"/>
              <a:gd name="connsiteX6" fmla="*/ 19049 w 135732"/>
              <a:gd name="connsiteY6" fmla="*/ 404810 h 457199"/>
              <a:gd name="connsiteX7" fmla="*/ 0 w 135732"/>
              <a:gd name="connsiteY7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04774 w 135732"/>
              <a:gd name="connsiteY3" fmla="*/ 295273 h 457199"/>
              <a:gd name="connsiteX4" fmla="*/ 104774 w 135732"/>
              <a:gd name="connsiteY4" fmla="*/ 228598 h 457199"/>
              <a:gd name="connsiteX5" fmla="*/ 40481 w 135732"/>
              <a:gd name="connsiteY5" fmla="*/ 304798 h 457199"/>
              <a:gd name="connsiteX6" fmla="*/ 19049 w 135732"/>
              <a:gd name="connsiteY6" fmla="*/ 404810 h 457199"/>
              <a:gd name="connsiteX7" fmla="*/ 0 w 135732"/>
              <a:gd name="connsiteY7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23824 w 135732"/>
              <a:gd name="connsiteY3" fmla="*/ 402429 h 457199"/>
              <a:gd name="connsiteX4" fmla="*/ 104774 w 135732"/>
              <a:gd name="connsiteY4" fmla="*/ 295273 h 457199"/>
              <a:gd name="connsiteX5" fmla="*/ 104774 w 135732"/>
              <a:gd name="connsiteY5" fmla="*/ 228598 h 457199"/>
              <a:gd name="connsiteX6" fmla="*/ 40481 w 135732"/>
              <a:gd name="connsiteY6" fmla="*/ 304798 h 457199"/>
              <a:gd name="connsiteX7" fmla="*/ 19049 w 135732"/>
              <a:gd name="connsiteY7" fmla="*/ 404810 h 457199"/>
              <a:gd name="connsiteX8" fmla="*/ 0 w 135732"/>
              <a:gd name="connsiteY8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16681 w 135732"/>
              <a:gd name="connsiteY3" fmla="*/ 409573 h 457199"/>
              <a:gd name="connsiteX4" fmla="*/ 104774 w 135732"/>
              <a:gd name="connsiteY4" fmla="*/ 295273 h 457199"/>
              <a:gd name="connsiteX5" fmla="*/ 104774 w 135732"/>
              <a:gd name="connsiteY5" fmla="*/ 228598 h 457199"/>
              <a:gd name="connsiteX6" fmla="*/ 40481 w 135732"/>
              <a:gd name="connsiteY6" fmla="*/ 304798 h 457199"/>
              <a:gd name="connsiteX7" fmla="*/ 19049 w 135732"/>
              <a:gd name="connsiteY7" fmla="*/ 404810 h 457199"/>
              <a:gd name="connsiteX8" fmla="*/ 0 w 135732"/>
              <a:gd name="connsiteY8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16681 w 135732"/>
              <a:gd name="connsiteY3" fmla="*/ 409573 h 457199"/>
              <a:gd name="connsiteX4" fmla="*/ 116680 w 135732"/>
              <a:gd name="connsiteY4" fmla="*/ 304798 h 457199"/>
              <a:gd name="connsiteX5" fmla="*/ 104774 w 135732"/>
              <a:gd name="connsiteY5" fmla="*/ 228598 h 457199"/>
              <a:gd name="connsiteX6" fmla="*/ 40481 w 135732"/>
              <a:gd name="connsiteY6" fmla="*/ 304798 h 457199"/>
              <a:gd name="connsiteX7" fmla="*/ 19049 w 135732"/>
              <a:gd name="connsiteY7" fmla="*/ 404810 h 457199"/>
              <a:gd name="connsiteX8" fmla="*/ 0 w 135732"/>
              <a:gd name="connsiteY8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16681 w 135732"/>
              <a:gd name="connsiteY3" fmla="*/ 409573 h 457199"/>
              <a:gd name="connsiteX4" fmla="*/ 116680 w 135732"/>
              <a:gd name="connsiteY4" fmla="*/ 304798 h 457199"/>
              <a:gd name="connsiteX5" fmla="*/ 104774 w 135732"/>
              <a:gd name="connsiteY5" fmla="*/ 228598 h 457199"/>
              <a:gd name="connsiteX6" fmla="*/ 40481 w 135732"/>
              <a:gd name="connsiteY6" fmla="*/ 304798 h 457199"/>
              <a:gd name="connsiteX7" fmla="*/ 19049 w 135732"/>
              <a:gd name="connsiteY7" fmla="*/ 404810 h 457199"/>
              <a:gd name="connsiteX8" fmla="*/ 0 w 135732"/>
              <a:gd name="connsiteY8" fmla="*/ 200024 h 457199"/>
              <a:gd name="connsiteX0" fmla="*/ 0 w 135732"/>
              <a:gd name="connsiteY0" fmla="*/ 200024 h 457199"/>
              <a:gd name="connsiteX1" fmla="*/ 89297 w 135732"/>
              <a:gd name="connsiteY1" fmla="*/ 0 h 457199"/>
              <a:gd name="connsiteX2" fmla="*/ 135732 w 135732"/>
              <a:gd name="connsiteY2" fmla="*/ 457199 h 457199"/>
              <a:gd name="connsiteX3" fmla="*/ 116681 w 135732"/>
              <a:gd name="connsiteY3" fmla="*/ 409573 h 457199"/>
              <a:gd name="connsiteX4" fmla="*/ 116680 w 135732"/>
              <a:gd name="connsiteY4" fmla="*/ 304798 h 457199"/>
              <a:gd name="connsiteX5" fmla="*/ 104774 w 135732"/>
              <a:gd name="connsiteY5" fmla="*/ 228598 h 457199"/>
              <a:gd name="connsiteX6" fmla="*/ 40481 w 135732"/>
              <a:gd name="connsiteY6" fmla="*/ 304798 h 457199"/>
              <a:gd name="connsiteX7" fmla="*/ 19049 w 135732"/>
              <a:gd name="connsiteY7" fmla="*/ 404810 h 457199"/>
              <a:gd name="connsiteX8" fmla="*/ 0 w 135732"/>
              <a:gd name="connsiteY8" fmla="*/ 200024 h 45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732" h="457199">
                <a:moveTo>
                  <a:pt x="0" y="200024"/>
                </a:moveTo>
                <a:cubicBezTo>
                  <a:pt x="44054" y="135731"/>
                  <a:pt x="69056" y="83344"/>
                  <a:pt x="89297" y="0"/>
                </a:cubicBezTo>
                <a:lnTo>
                  <a:pt x="135732" y="457199"/>
                </a:lnTo>
                <a:lnTo>
                  <a:pt x="116681" y="409573"/>
                </a:lnTo>
                <a:cubicBezTo>
                  <a:pt x="116681" y="374648"/>
                  <a:pt x="116680" y="339723"/>
                  <a:pt x="116680" y="304798"/>
                </a:cubicBezTo>
                <a:lnTo>
                  <a:pt x="104774" y="228598"/>
                </a:lnTo>
                <a:lnTo>
                  <a:pt x="40481" y="304798"/>
                </a:lnTo>
                <a:lnTo>
                  <a:pt x="19049" y="404810"/>
                </a:lnTo>
                <a:lnTo>
                  <a:pt x="0" y="200024"/>
                </a:lnTo>
                <a:close/>
              </a:path>
            </a:pathLst>
          </a:custGeom>
          <a:solidFill>
            <a:srgbClr val="293D4D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3" name="二等辺三角形 227">
            <a:extLst>
              <a:ext uri="{FF2B5EF4-FFF2-40B4-BE49-F238E27FC236}">
                <a16:creationId xmlns:a16="http://schemas.microsoft.com/office/drawing/2014/main" id="{4E2AB680-094A-4032-91B1-32C54C44777D}"/>
              </a:ext>
            </a:extLst>
          </p:cNvPr>
          <p:cNvSpPr/>
          <p:nvPr/>
        </p:nvSpPr>
        <p:spPr>
          <a:xfrm>
            <a:off x="9284678" y="6145967"/>
            <a:ext cx="127279" cy="362016"/>
          </a:xfrm>
          <a:custGeom>
            <a:avLst/>
            <a:gdLst>
              <a:gd name="connsiteX0" fmla="*/ 0 w 324896"/>
              <a:gd name="connsiteY0" fmla="*/ 365091 h 365091"/>
              <a:gd name="connsiteX1" fmla="*/ 162448 w 324896"/>
              <a:gd name="connsiteY1" fmla="*/ 0 h 365091"/>
              <a:gd name="connsiteX2" fmla="*/ 324896 w 324896"/>
              <a:gd name="connsiteY2" fmla="*/ 365091 h 365091"/>
              <a:gd name="connsiteX3" fmla="*/ 0 w 324896"/>
              <a:gd name="connsiteY3" fmla="*/ 365091 h 365091"/>
              <a:gd name="connsiteX0" fmla="*/ 0 w 1088571"/>
              <a:gd name="connsiteY0" fmla="*/ 365091 h 951245"/>
              <a:gd name="connsiteX1" fmla="*/ 162448 w 1088571"/>
              <a:gd name="connsiteY1" fmla="*/ 0 h 951245"/>
              <a:gd name="connsiteX2" fmla="*/ 1088571 w 1088571"/>
              <a:gd name="connsiteY2" fmla="*/ 951245 h 951245"/>
              <a:gd name="connsiteX3" fmla="*/ 0 w 1088571"/>
              <a:gd name="connsiteY3" fmla="*/ 365091 h 951245"/>
              <a:gd name="connsiteX0" fmla="*/ 0 w 1088571"/>
              <a:gd name="connsiteY0" fmla="*/ 0 h 586154"/>
              <a:gd name="connsiteX1" fmla="*/ 1060101 w 1088571"/>
              <a:gd name="connsiteY1" fmla="*/ 237810 h 586154"/>
              <a:gd name="connsiteX2" fmla="*/ 1088571 w 1088571"/>
              <a:gd name="connsiteY2" fmla="*/ 586154 h 586154"/>
              <a:gd name="connsiteX3" fmla="*/ 0 w 1088571"/>
              <a:gd name="connsiteY3" fmla="*/ 0 h 58615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30628 w 130628"/>
              <a:gd name="connsiteY2" fmla="*/ 348344 h 348344"/>
              <a:gd name="connsiteX3" fmla="*/ 0 w 130628"/>
              <a:gd name="connsiteY3" fmla="*/ 93786 h 34834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30628 w 130628"/>
              <a:gd name="connsiteY2" fmla="*/ 348344 h 348344"/>
              <a:gd name="connsiteX3" fmla="*/ 66987 w 130628"/>
              <a:gd name="connsiteY3" fmla="*/ 224413 h 348344"/>
              <a:gd name="connsiteX4" fmla="*/ 0 w 130628"/>
              <a:gd name="connsiteY4" fmla="*/ 93786 h 34834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30628 w 130628"/>
              <a:gd name="connsiteY2" fmla="*/ 348344 h 348344"/>
              <a:gd name="connsiteX3" fmla="*/ 10047 w 130628"/>
              <a:gd name="connsiteY3" fmla="*/ 257907 h 348344"/>
              <a:gd name="connsiteX4" fmla="*/ 0 w 130628"/>
              <a:gd name="connsiteY4" fmla="*/ 93786 h 34834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30628 w 130628"/>
              <a:gd name="connsiteY2" fmla="*/ 348344 h 348344"/>
              <a:gd name="connsiteX3" fmla="*/ 83735 w 130628"/>
              <a:gd name="connsiteY3" fmla="*/ 321547 h 348344"/>
              <a:gd name="connsiteX4" fmla="*/ 10047 w 130628"/>
              <a:gd name="connsiteY4" fmla="*/ 257907 h 348344"/>
              <a:gd name="connsiteX5" fmla="*/ 0 w 130628"/>
              <a:gd name="connsiteY5" fmla="*/ 93786 h 34834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30628 w 130628"/>
              <a:gd name="connsiteY2" fmla="*/ 348344 h 348344"/>
              <a:gd name="connsiteX3" fmla="*/ 70337 w 130628"/>
              <a:gd name="connsiteY3" fmla="*/ 194268 h 348344"/>
              <a:gd name="connsiteX4" fmla="*/ 10047 w 130628"/>
              <a:gd name="connsiteY4" fmla="*/ 257907 h 348344"/>
              <a:gd name="connsiteX5" fmla="*/ 0 w 130628"/>
              <a:gd name="connsiteY5" fmla="*/ 93786 h 34834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13880 w 130628"/>
              <a:gd name="connsiteY2" fmla="*/ 144026 h 348344"/>
              <a:gd name="connsiteX3" fmla="*/ 130628 w 130628"/>
              <a:gd name="connsiteY3" fmla="*/ 348344 h 348344"/>
              <a:gd name="connsiteX4" fmla="*/ 70337 w 130628"/>
              <a:gd name="connsiteY4" fmla="*/ 194268 h 348344"/>
              <a:gd name="connsiteX5" fmla="*/ 10047 w 130628"/>
              <a:gd name="connsiteY5" fmla="*/ 257907 h 348344"/>
              <a:gd name="connsiteX6" fmla="*/ 0 w 130628"/>
              <a:gd name="connsiteY6" fmla="*/ 93786 h 348344"/>
              <a:gd name="connsiteX0" fmla="*/ 0 w 130628"/>
              <a:gd name="connsiteY0" fmla="*/ 93786 h 348344"/>
              <a:gd name="connsiteX1" fmla="*/ 102158 w 130628"/>
              <a:gd name="connsiteY1" fmla="*/ 0 h 348344"/>
              <a:gd name="connsiteX2" fmla="*/ 103831 w 130628"/>
              <a:gd name="connsiteY2" fmla="*/ 177520 h 348344"/>
              <a:gd name="connsiteX3" fmla="*/ 130628 w 130628"/>
              <a:gd name="connsiteY3" fmla="*/ 348344 h 348344"/>
              <a:gd name="connsiteX4" fmla="*/ 70337 w 130628"/>
              <a:gd name="connsiteY4" fmla="*/ 194268 h 348344"/>
              <a:gd name="connsiteX5" fmla="*/ 10047 w 130628"/>
              <a:gd name="connsiteY5" fmla="*/ 257907 h 348344"/>
              <a:gd name="connsiteX6" fmla="*/ 0 w 130628"/>
              <a:gd name="connsiteY6" fmla="*/ 93786 h 348344"/>
              <a:gd name="connsiteX0" fmla="*/ 0 w 130628"/>
              <a:gd name="connsiteY0" fmla="*/ 94715 h 349273"/>
              <a:gd name="connsiteX1" fmla="*/ 102158 w 130628"/>
              <a:gd name="connsiteY1" fmla="*/ 929 h 349273"/>
              <a:gd name="connsiteX2" fmla="*/ 103831 w 130628"/>
              <a:gd name="connsiteY2" fmla="*/ 54520 h 349273"/>
              <a:gd name="connsiteX3" fmla="*/ 103831 w 130628"/>
              <a:gd name="connsiteY3" fmla="*/ 178449 h 349273"/>
              <a:gd name="connsiteX4" fmla="*/ 130628 w 130628"/>
              <a:gd name="connsiteY4" fmla="*/ 349273 h 349273"/>
              <a:gd name="connsiteX5" fmla="*/ 70337 w 130628"/>
              <a:gd name="connsiteY5" fmla="*/ 195197 h 349273"/>
              <a:gd name="connsiteX6" fmla="*/ 10047 w 130628"/>
              <a:gd name="connsiteY6" fmla="*/ 258836 h 349273"/>
              <a:gd name="connsiteX7" fmla="*/ 0 w 130628"/>
              <a:gd name="connsiteY7" fmla="*/ 94715 h 349273"/>
              <a:gd name="connsiteX0" fmla="*/ 0 w 130628"/>
              <a:gd name="connsiteY0" fmla="*/ 94095 h 348653"/>
              <a:gd name="connsiteX1" fmla="*/ 102158 w 130628"/>
              <a:gd name="connsiteY1" fmla="*/ 309 h 348653"/>
              <a:gd name="connsiteX2" fmla="*/ 120579 w 130628"/>
              <a:gd name="connsiteY2" fmla="*/ 127588 h 348653"/>
              <a:gd name="connsiteX3" fmla="*/ 103831 w 130628"/>
              <a:gd name="connsiteY3" fmla="*/ 177829 h 348653"/>
              <a:gd name="connsiteX4" fmla="*/ 130628 w 130628"/>
              <a:gd name="connsiteY4" fmla="*/ 348653 h 348653"/>
              <a:gd name="connsiteX5" fmla="*/ 70337 w 130628"/>
              <a:gd name="connsiteY5" fmla="*/ 194577 h 348653"/>
              <a:gd name="connsiteX6" fmla="*/ 10047 w 130628"/>
              <a:gd name="connsiteY6" fmla="*/ 258216 h 348653"/>
              <a:gd name="connsiteX7" fmla="*/ 0 w 130628"/>
              <a:gd name="connsiteY7" fmla="*/ 94095 h 348653"/>
              <a:gd name="connsiteX0" fmla="*/ 0 w 130628"/>
              <a:gd name="connsiteY0" fmla="*/ 94095 h 348653"/>
              <a:gd name="connsiteX1" fmla="*/ 102158 w 130628"/>
              <a:gd name="connsiteY1" fmla="*/ 309 h 348653"/>
              <a:gd name="connsiteX2" fmla="*/ 120579 w 130628"/>
              <a:gd name="connsiteY2" fmla="*/ 127588 h 348653"/>
              <a:gd name="connsiteX3" fmla="*/ 103831 w 130628"/>
              <a:gd name="connsiteY3" fmla="*/ 177829 h 348653"/>
              <a:gd name="connsiteX4" fmla="*/ 130628 w 130628"/>
              <a:gd name="connsiteY4" fmla="*/ 348653 h 348653"/>
              <a:gd name="connsiteX5" fmla="*/ 70337 w 130628"/>
              <a:gd name="connsiteY5" fmla="*/ 194577 h 348653"/>
              <a:gd name="connsiteX6" fmla="*/ 23445 w 130628"/>
              <a:gd name="connsiteY6" fmla="*/ 244818 h 348653"/>
              <a:gd name="connsiteX7" fmla="*/ 0 w 130628"/>
              <a:gd name="connsiteY7" fmla="*/ 94095 h 348653"/>
              <a:gd name="connsiteX0" fmla="*/ 0 w 130628"/>
              <a:gd name="connsiteY0" fmla="*/ 107458 h 362016"/>
              <a:gd name="connsiteX1" fmla="*/ 95459 w 130628"/>
              <a:gd name="connsiteY1" fmla="*/ 274 h 362016"/>
              <a:gd name="connsiteX2" fmla="*/ 120579 w 130628"/>
              <a:gd name="connsiteY2" fmla="*/ 140951 h 362016"/>
              <a:gd name="connsiteX3" fmla="*/ 103831 w 130628"/>
              <a:gd name="connsiteY3" fmla="*/ 191192 h 362016"/>
              <a:gd name="connsiteX4" fmla="*/ 130628 w 130628"/>
              <a:gd name="connsiteY4" fmla="*/ 362016 h 362016"/>
              <a:gd name="connsiteX5" fmla="*/ 70337 w 130628"/>
              <a:gd name="connsiteY5" fmla="*/ 207940 h 362016"/>
              <a:gd name="connsiteX6" fmla="*/ 23445 w 130628"/>
              <a:gd name="connsiteY6" fmla="*/ 258181 h 362016"/>
              <a:gd name="connsiteX7" fmla="*/ 0 w 130628"/>
              <a:gd name="connsiteY7" fmla="*/ 107458 h 362016"/>
              <a:gd name="connsiteX0" fmla="*/ 0 w 127279"/>
              <a:gd name="connsiteY0" fmla="*/ 97410 h 362016"/>
              <a:gd name="connsiteX1" fmla="*/ 92110 w 127279"/>
              <a:gd name="connsiteY1" fmla="*/ 274 h 362016"/>
              <a:gd name="connsiteX2" fmla="*/ 117230 w 127279"/>
              <a:gd name="connsiteY2" fmla="*/ 140951 h 362016"/>
              <a:gd name="connsiteX3" fmla="*/ 100482 w 127279"/>
              <a:gd name="connsiteY3" fmla="*/ 191192 h 362016"/>
              <a:gd name="connsiteX4" fmla="*/ 127279 w 127279"/>
              <a:gd name="connsiteY4" fmla="*/ 362016 h 362016"/>
              <a:gd name="connsiteX5" fmla="*/ 66988 w 127279"/>
              <a:gd name="connsiteY5" fmla="*/ 207940 h 362016"/>
              <a:gd name="connsiteX6" fmla="*/ 20096 w 127279"/>
              <a:gd name="connsiteY6" fmla="*/ 258181 h 362016"/>
              <a:gd name="connsiteX7" fmla="*/ 0 w 127279"/>
              <a:gd name="connsiteY7" fmla="*/ 97410 h 36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279" h="362016">
                <a:moveTo>
                  <a:pt x="0" y="97410"/>
                </a:moveTo>
                <a:lnTo>
                  <a:pt x="92110" y="274"/>
                </a:lnTo>
                <a:cubicBezTo>
                  <a:pt x="109415" y="-6425"/>
                  <a:pt x="116951" y="111364"/>
                  <a:pt x="117230" y="140951"/>
                </a:cubicBezTo>
                <a:cubicBezTo>
                  <a:pt x="117509" y="170538"/>
                  <a:pt x="96016" y="142067"/>
                  <a:pt x="100482" y="191192"/>
                </a:cubicBezTo>
                <a:lnTo>
                  <a:pt x="127279" y="362016"/>
                </a:lnTo>
                <a:lnTo>
                  <a:pt x="66988" y="207940"/>
                </a:lnTo>
                <a:lnTo>
                  <a:pt x="20096" y="258181"/>
                </a:lnTo>
                <a:lnTo>
                  <a:pt x="0" y="97410"/>
                </a:lnTo>
                <a:close/>
              </a:path>
            </a:pathLst>
          </a:custGeom>
          <a:solidFill>
            <a:srgbClr val="24374D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4" name="二等辺三角形 228">
            <a:extLst>
              <a:ext uri="{FF2B5EF4-FFF2-40B4-BE49-F238E27FC236}">
                <a16:creationId xmlns:a16="http://schemas.microsoft.com/office/drawing/2014/main" id="{1AA3DAE4-8370-4C6E-8E38-EC3B9EDF1BD4}"/>
              </a:ext>
            </a:extLst>
          </p:cNvPr>
          <p:cNvSpPr/>
          <p:nvPr/>
        </p:nvSpPr>
        <p:spPr>
          <a:xfrm>
            <a:off x="9144000" y="6243377"/>
            <a:ext cx="127281" cy="452176"/>
          </a:xfrm>
          <a:custGeom>
            <a:avLst/>
            <a:gdLst>
              <a:gd name="connsiteX0" fmla="*/ 0 w 214365"/>
              <a:gd name="connsiteY0" fmla="*/ 147376 h 147376"/>
              <a:gd name="connsiteX1" fmla="*/ 107183 w 214365"/>
              <a:gd name="connsiteY1" fmla="*/ 0 h 147376"/>
              <a:gd name="connsiteX2" fmla="*/ 214365 w 214365"/>
              <a:gd name="connsiteY2" fmla="*/ 147376 h 147376"/>
              <a:gd name="connsiteX3" fmla="*/ 0 w 214365"/>
              <a:gd name="connsiteY3" fmla="*/ 147376 h 147376"/>
              <a:gd name="connsiteX0" fmla="*/ 0 w 1212501"/>
              <a:gd name="connsiteY0" fmla="*/ 147376 h 1168959"/>
              <a:gd name="connsiteX1" fmla="*/ 107183 w 1212501"/>
              <a:gd name="connsiteY1" fmla="*/ 0 h 1168959"/>
              <a:gd name="connsiteX2" fmla="*/ 1212501 w 1212501"/>
              <a:gd name="connsiteY2" fmla="*/ 1168959 h 1168959"/>
              <a:gd name="connsiteX3" fmla="*/ 0 w 1212501"/>
              <a:gd name="connsiteY3" fmla="*/ 147376 h 1168959"/>
              <a:gd name="connsiteX0" fmla="*/ 978039 w 1105318"/>
              <a:gd name="connsiteY0" fmla="*/ 1225899 h 1225899"/>
              <a:gd name="connsiteX1" fmla="*/ 0 w 1105318"/>
              <a:gd name="connsiteY1" fmla="*/ 0 h 1225899"/>
              <a:gd name="connsiteX2" fmla="*/ 1105318 w 1105318"/>
              <a:gd name="connsiteY2" fmla="*/ 1168959 h 1225899"/>
              <a:gd name="connsiteX3" fmla="*/ 978039 w 1105318"/>
              <a:gd name="connsiteY3" fmla="*/ 1225899 h 1225899"/>
              <a:gd name="connsiteX0" fmla="*/ 0 w 207666"/>
              <a:gd name="connsiteY0" fmla="*/ 951244 h 951244"/>
              <a:gd name="connsiteX1" fmla="*/ 207666 w 207666"/>
              <a:gd name="connsiteY1" fmla="*/ 0 h 951244"/>
              <a:gd name="connsiteX2" fmla="*/ 127279 w 207666"/>
              <a:gd name="connsiteY2" fmla="*/ 894304 h 951244"/>
              <a:gd name="connsiteX3" fmla="*/ 0 w 207666"/>
              <a:gd name="connsiteY3" fmla="*/ 951244 h 951244"/>
              <a:gd name="connsiteX0" fmla="*/ 0 w 127279"/>
              <a:gd name="connsiteY0" fmla="*/ 452176 h 452176"/>
              <a:gd name="connsiteX1" fmla="*/ 107183 w 127279"/>
              <a:gd name="connsiteY1" fmla="*/ 0 h 452176"/>
              <a:gd name="connsiteX2" fmla="*/ 127279 w 127279"/>
              <a:gd name="connsiteY2" fmla="*/ 395236 h 452176"/>
              <a:gd name="connsiteX3" fmla="*/ 0 w 127279"/>
              <a:gd name="connsiteY3" fmla="*/ 452176 h 452176"/>
              <a:gd name="connsiteX0" fmla="*/ 0 w 127279"/>
              <a:gd name="connsiteY0" fmla="*/ 452176 h 452176"/>
              <a:gd name="connsiteX1" fmla="*/ 56939 w 127279"/>
              <a:gd name="connsiteY1" fmla="*/ 227761 h 452176"/>
              <a:gd name="connsiteX2" fmla="*/ 107183 w 127279"/>
              <a:gd name="connsiteY2" fmla="*/ 0 h 452176"/>
              <a:gd name="connsiteX3" fmla="*/ 127279 w 127279"/>
              <a:gd name="connsiteY3" fmla="*/ 395236 h 452176"/>
              <a:gd name="connsiteX4" fmla="*/ 0 w 127279"/>
              <a:gd name="connsiteY4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127281 w 147377"/>
              <a:gd name="connsiteY2" fmla="*/ 0 h 452176"/>
              <a:gd name="connsiteX3" fmla="*/ 147377 w 147377"/>
              <a:gd name="connsiteY3" fmla="*/ 395236 h 452176"/>
              <a:gd name="connsiteX4" fmla="*/ 20098 w 147377"/>
              <a:gd name="connsiteY4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77037 w 147377"/>
              <a:gd name="connsiteY2" fmla="*/ 87085 h 452176"/>
              <a:gd name="connsiteX3" fmla="*/ 127281 w 147377"/>
              <a:gd name="connsiteY3" fmla="*/ 0 h 452176"/>
              <a:gd name="connsiteX4" fmla="*/ 147377 w 147377"/>
              <a:gd name="connsiteY4" fmla="*/ 395236 h 452176"/>
              <a:gd name="connsiteX5" fmla="*/ 20098 w 147377"/>
              <a:gd name="connsiteY5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127281 w 147377"/>
              <a:gd name="connsiteY3" fmla="*/ 0 h 452176"/>
              <a:gd name="connsiteX4" fmla="*/ 147377 w 147377"/>
              <a:gd name="connsiteY4" fmla="*/ 395236 h 452176"/>
              <a:gd name="connsiteX5" fmla="*/ 20098 w 147377"/>
              <a:gd name="connsiteY5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97134 w 147377"/>
              <a:gd name="connsiteY3" fmla="*/ 53590 h 452176"/>
              <a:gd name="connsiteX4" fmla="*/ 127281 w 147377"/>
              <a:gd name="connsiteY4" fmla="*/ 0 h 452176"/>
              <a:gd name="connsiteX5" fmla="*/ 147377 w 147377"/>
              <a:gd name="connsiteY5" fmla="*/ 395236 h 452176"/>
              <a:gd name="connsiteX6" fmla="*/ 20098 w 147377"/>
              <a:gd name="connsiteY6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127281 w 147377"/>
              <a:gd name="connsiteY4" fmla="*/ 0 h 452176"/>
              <a:gd name="connsiteX5" fmla="*/ 147377 w 147377"/>
              <a:gd name="connsiteY5" fmla="*/ 395236 h 452176"/>
              <a:gd name="connsiteX6" fmla="*/ 20098 w 147377"/>
              <a:gd name="connsiteY6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107182 w 147377"/>
              <a:gd name="connsiteY4" fmla="*/ 60289 h 452176"/>
              <a:gd name="connsiteX5" fmla="*/ 127281 w 147377"/>
              <a:gd name="connsiteY5" fmla="*/ 0 h 452176"/>
              <a:gd name="connsiteX6" fmla="*/ 147377 w 147377"/>
              <a:gd name="connsiteY6" fmla="*/ 395236 h 452176"/>
              <a:gd name="connsiteX7" fmla="*/ 20098 w 147377"/>
              <a:gd name="connsiteY7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46892 w 147377"/>
              <a:gd name="connsiteY4" fmla="*/ 66988 h 452176"/>
              <a:gd name="connsiteX5" fmla="*/ 127281 w 147377"/>
              <a:gd name="connsiteY5" fmla="*/ 0 h 452176"/>
              <a:gd name="connsiteX6" fmla="*/ 147377 w 147377"/>
              <a:gd name="connsiteY6" fmla="*/ 395236 h 452176"/>
              <a:gd name="connsiteX7" fmla="*/ 20098 w 147377"/>
              <a:gd name="connsiteY7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46892 w 147377"/>
              <a:gd name="connsiteY4" fmla="*/ 66988 h 452176"/>
              <a:gd name="connsiteX5" fmla="*/ 127281 w 147377"/>
              <a:gd name="connsiteY5" fmla="*/ 0 h 452176"/>
              <a:gd name="connsiteX6" fmla="*/ 137327 w 147377"/>
              <a:gd name="connsiteY6" fmla="*/ 234460 h 452176"/>
              <a:gd name="connsiteX7" fmla="*/ 147377 w 147377"/>
              <a:gd name="connsiteY7" fmla="*/ 395236 h 452176"/>
              <a:gd name="connsiteX8" fmla="*/ 20098 w 147377"/>
              <a:gd name="connsiteY8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46892 w 147377"/>
              <a:gd name="connsiteY4" fmla="*/ 66988 h 452176"/>
              <a:gd name="connsiteX5" fmla="*/ 127281 w 147377"/>
              <a:gd name="connsiteY5" fmla="*/ 0 h 452176"/>
              <a:gd name="connsiteX6" fmla="*/ 103833 w 147377"/>
              <a:gd name="connsiteY6" fmla="*/ 197616 h 452176"/>
              <a:gd name="connsiteX7" fmla="*/ 147377 w 147377"/>
              <a:gd name="connsiteY7" fmla="*/ 395236 h 452176"/>
              <a:gd name="connsiteX8" fmla="*/ 20098 w 147377"/>
              <a:gd name="connsiteY8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46892 w 147377"/>
              <a:gd name="connsiteY4" fmla="*/ 66988 h 452176"/>
              <a:gd name="connsiteX5" fmla="*/ 127281 w 147377"/>
              <a:gd name="connsiteY5" fmla="*/ 0 h 452176"/>
              <a:gd name="connsiteX6" fmla="*/ 117231 w 147377"/>
              <a:gd name="connsiteY6" fmla="*/ 87085 h 452176"/>
              <a:gd name="connsiteX7" fmla="*/ 103833 w 147377"/>
              <a:gd name="connsiteY7" fmla="*/ 197616 h 452176"/>
              <a:gd name="connsiteX8" fmla="*/ 147377 w 147377"/>
              <a:gd name="connsiteY8" fmla="*/ 395236 h 452176"/>
              <a:gd name="connsiteX9" fmla="*/ 20098 w 147377"/>
              <a:gd name="connsiteY9" fmla="*/ 452176 h 452176"/>
              <a:gd name="connsiteX0" fmla="*/ 20098 w 288053"/>
              <a:gd name="connsiteY0" fmla="*/ 452176 h 452176"/>
              <a:gd name="connsiteX1" fmla="*/ 0 w 288053"/>
              <a:gd name="connsiteY1" fmla="*/ 197616 h 452176"/>
              <a:gd name="connsiteX2" fmla="*/ 40193 w 288053"/>
              <a:gd name="connsiteY2" fmla="*/ 150724 h 452176"/>
              <a:gd name="connsiteX3" fmla="*/ 77037 w 288053"/>
              <a:gd name="connsiteY3" fmla="*/ 147375 h 452176"/>
              <a:gd name="connsiteX4" fmla="*/ 46892 w 288053"/>
              <a:gd name="connsiteY4" fmla="*/ 66988 h 452176"/>
              <a:gd name="connsiteX5" fmla="*/ 127281 w 288053"/>
              <a:gd name="connsiteY5" fmla="*/ 0 h 452176"/>
              <a:gd name="connsiteX6" fmla="*/ 288053 w 288053"/>
              <a:gd name="connsiteY6" fmla="*/ 281353 h 452176"/>
              <a:gd name="connsiteX7" fmla="*/ 103833 w 288053"/>
              <a:gd name="connsiteY7" fmla="*/ 197616 h 452176"/>
              <a:gd name="connsiteX8" fmla="*/ 147377 w 288053"/>
              <a:gd name="connsiteY8" fmla="*/ 395236 h 452176"/>
              <a:gd name="connsiteX9" fmla="*/ 20098 w 288053"/>
              <a:gd name="connsiteY9" fmla="*/ 452176 h 452176"/>
              <a:gd name="connsiteX0" fmla="*/ 20098 w 147377"/>
              <a:gd name="connsiteY0" fmla="*/ 452176 h 452176"/>
              <a:gd name="connsiteX1" fmla="*/ 0 w 147377"/>
              <a:gd name="connsiteY1" fmla="*/ 197616 h 452176"/>
              <a:gd name="connsiteX2" fmla="*/ 40193 w 147377"/>
              <a:gd name="connsiteY2" fmla="*/ 150724 h 452176"/>
              <a:gd name="connsiteX3" fmla="*/ 77037 w 147377"/>
              <a:gd name="connsiteY3" fmla="*/ 147375 h 452176"/>
              <a:gd name="connsiteX4" fmla="*/ 46892 w 147377"/>
              <a:gd name="connsiteY4" fmla="*/ 66988 h 452176"/>
              <a:gd name="connsiteX5" fmla="*/ 127281 w 147377"/>
              <a:gd name="connsiteY5" fmla="*/ 0 h 452176"/>
              <a:gd name="connsiteX6" fmla="*/ 120580 w 147377"/>
              <a:gd name="connsiteY6" fmla="*/ 137326 h 452176"/>
              <a:gd name="connsiteX7" fmla="*/ 103833 w 147377"/>
              <a:gd name="connsiteY7" fmla="*/ 197616 h 452176"/>
              <a:gd name="connsiteX8" fmla="*/ 147377 w 147377"/>
              <a:gd name="connsiteY8" fmla="*/ 395236 h 452176"/>
              <a:gd name="connsiteX9" fmla="*/ 20098 w 147377"/>
              <a:gd name="connsiteY9" fmla="*/ 452176 h 452176"/>
              <a:gd name="connsiteX0" fmla="*/ 20098 w 127281"/>
              <a:gd name="connsiteY0" fmla="*/ 452176 h 452176"/>
              <a:gd name="connsiteX1" fmla="*/ 0 w 127281"/>
              <a:gd name="connsiteY1" fmla="*/ 197616 h 452176"/>
              <a:gd name="connsiteX2" fmla="*/ 40193 w 127281"/>
              <a:gd name="connsiteY2" fmla="*/ 150724 h 452176"/>
              <a:gd name="connsiteX3" fmla="*/ 77037 w 127281"/>
              <a:gd name="connsiteY3" fmla="*/ 147375 h 452176"/>
              <a:gd name="connsiteX4" fmla="*/ 46892 w 127281"/>
              <a:gd name="connsiteY4" fmla="*/ 66988 h 452176"/>
              <a:gd name="connsiteX5" fmla="*/ 127281 w 127281"/>
              <a:gd name="connsiteY5" fmla="*/ 0 h 452176"/>
              <a:gd name="connsiteX6" fmla="*/ 120580 w 127281"/>
              <a:gd name="connsiteY6" fmla="*/ 137326 h 452176"/>
              <a:gd name="connsiteX7" fmla="*/ 103833 w 127281"/>
              <a:gd name="connsiteY7" fmla="*/ 197616 h 452176"/>
              <a:gd name="connsiteX8" fmla="*/ 123931 w 127281"/>
              <a:gd name="connsiteY8" fmla="*/ 381838 h 452176"/>
              <a:gd name="connsiteX9" fmla="*/ 20098 w 127281"/>
              <a:gd name="connsiteY9" fmla="*/ 452176 h 452176"/>
              <a:gd name="connsiteX0" fmla="*/ 20098 w 127281"/>
              <a:gd name="connsiteY0" fmla="*/ 452176 h 452176"/>
              <a:gd name="connsiteX1" fmla="*/ 0 w 127281"/>
              <a:gd name="connsiteY1" fmla="*/ 197616 h 452176"/>
              <a:gd name="connsiteX2" fmla="*/ 40193 w 127281"/>
              <a:gd name="connsiteY2" fmla="*/ 150724 h 452176"/>
              <a:gd name="connsiteX3" fmla="*/ 77037 w 127281"/>
              <a:gd name="connsiteY3" fmla="*/ 147375 h 452176"/>
              <a:gd name="connsiteX4" fmla="*/ 46892 w 127281"/>
              <a:gd name="connsiteY4" fmla="*/ 66988 h 452176"/>
              <a:gd name="connsiteX5" fmla="*/ 127281 w 127281"/>
              <a:gd name="connsiteY5" fmla="*/ 0 h 452176"/>
              <a:gd name="connsiteX6" fmla="*/ 120580 w 127281"/>
              <a:gd name="connsiteY6" fmla="*/ 137326 h 452176"/>
              <a:gd name="connsiteX7" fmla="*/ 103833 w 127281"/>
              <a:gd name="connsiteY7" fmla="*/ 197616 h 452176"/>
              <a:gd name="connsiteX8" fmla="*/ 123931 w 127281"/>
              <a:gd name="connsiteY8" fmla="*/ 381838 h 452176"/>
              <a:gd name="connsiteX9" fmla="*/ 20098 w 127281"/>
              <a:gd name="connsiteY9" fmla="*/ 452176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281" h="452176">
                <a:moveTo>
                  <a:pt x="20098" y="452176"/>
                </a:moveTo>
                <a:lnTo>
                  <a:pt x="0" y="197616"/>
                </a:lnTo>
                <a:lnTo>
                  <a:pt x="40193" y="150724"/>
                </a:lnTo>
                <a:lnTo>
                  <a:pt x="77037" y="147375"/>
                </a:lnTo>
                <a:lnTo>
                  <a:pt x="46892" y="66988"/>
                </a:lnTo>
                <a:lnTo>
                  <a:pt x="127281" y="0"/>
                </a:lnTo>
                <a:lnTo>
                  <a:pt x="120580" y="137326"/>
                </a:lnTo>
                <a:lnTo>
                  <a:pt x="103833" y="197616"/>
                </a:lnTo>
                <a:lnTo>
                  <a:pt x="123931" y="381838"/>
                </a:lnTo>
                <a:lnTo>
                  <a:pt x="20098" y="452176"/>
                </a:lnTo>
                <a:close/>
              </a:path>
            </a:pathLst>
          </a:custGeom>
          <a:solidFill>
            <a:srgbClr val="1D2F4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5" name="二等辺三角形 232">
            <a:extLst>
              <a:ext uri="{FF2B5EF4-FFF2-40B4-BE49-F238E27FC236}">
                <a16:creationId xmlns:a16="http://schemas.microsoft.com/office/drawing/2014/main" id="{64D7283D-8B1A-4C1C-ABCA-ECCE8C7BD56C}"/>
              </a:ext>
            </a:extLst>
          </p:cNvPr>
          <p:cNvSpPr/>
          <p:nvPr/>
        </p:nvSpPr>
        <p:spPr>
          <a:xfrm>
            <a:off x="9033081" y="6487371"/>
            <a:ext cx="87923" cy="297586"/>
          </a:xfrm>
          <a:custGeom>
            <a:avLst/>
            <a:gdLst>
              <a:gd name="connsiteX0" fmla="*/ 0 w 419325"/>
              <a:gd name="connsiteY0" fmla="*/ 397683 h 397683"/>
              <a:gd name="connsiteX1" fmla="*/ 209663 w 419325"/>
              <a:gd name="connsiteY1" fmla="*/ 0 h 397683"/>
              <a:gd name="connsiteX2" fmla="*/ 419325 w 419325"/>
              <a:gd name="connsiteY2" fmla="*/ 397683 h 397683"/>
              <a:gd name="connsiteX3" fmla="*/ 0 w 419325"/>
              <a:gd name="connsiteY3" fmla="*/ 397683 h 397683"/>
              <a:gd name="connsiteX0" fmla="*/ 0 w 438262"/>
              <a:gd name="connsiteY0" fmla="*/ 300291 h 397683"/>
              <a:gd name="connsiteX1" fmla="*/ 228600 w 438262"/>
              <a:gd name="connsiteY1" fmla="*/ 0 h 397683"/>
              <a:gd name="connsiteX2" fmla="*/ 438262 w 438262"/>
              <a:gd name="connsiteY2" fmla="*/ 397683 h 397683"/>
              <a:gd name="connsiteX3" fmla="*/ 0 w 438262"/>
              <a:gd name="connsiteY3" fmla="*/ 300291 h 397683"/>
              <a:gd name="connsiteX0" fmla="*/ 0 w 228600"/>
              <a:gd name="connsiteY0" fmla="*/ 300291 h 300291"/>
              <a:gd name="connsiteX1" fmla="*/ 228600 w 228600"/>
              <a:gd name="connsiteY1" fmla="*/ 0 h 300291"/>
              <a:gd name="connsiteX2" fmla="*/ 83865 w 228600"/>
              <a:gd name="connsiteY2" fmla="*/ 248890 h 300291"/>
              <a:gd name="connsiteX3" fmla="*/ 0 w 228600"/>
              <a:gd name="connsiteY3" fmla="*/ 300291 h 300291"/>
              <a:gd name="connsiteX0" fmla="*/ 0 w 228600"/>
              <a:gd name="connsiteY0" fmla="*/ 300291 h 300291"/>
              <a:gd name="connsiteX1" fmla="*/ 67633 w 228600"/>
              <a:gd name="connsiteY1" fmla="*/ 211015 h 300291"/>
              <a:gd name="connsiteX2" fmla="*/ 228600 w 228600"/>
              <a:gd name="connsiteY2" fmla="*/ 0 h 300291"/>
              <a:gd name="connsiteX3" fmla="*/ 83865 w 228600"/>
              <a:gd name="connsiteY3" fmla="*/ 248890 h 300291"/>
              <a:gd name="connsiteX4" fmla="*/ 0 w 228600"/>
              <a:gd name="connsiteY4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228600 w 228600"/>
              <a:gd name="connsiteY2" fmla="*/ 0 h 300291"/>
              <a:gd name="connsiteX3" fmla="*/ 83865 w 228600"/>
              <a:gd name="connsiteY3" fmla="*/ 248890 h 300291"/>
              <a:gd name="connsiteX4" fmla="*/ 0 w 228600"/>
              <a:gd name="connsiteY4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105507 w 228600"/>
              <a:gd name="connsiteY2" fmla="*/ 135266 h 300291"/>
              <a:gd name="connsiteX3" fmla="*/ 228600 w 228600"/>
              <a:gd name="connsiteY3" fmla="*/ 0 h 300291"/>
              <a:gd name="connsiteX4" fmla="*/ 83865 w 228600"/>
              <a:gd name="connsiteY4" fmla="*/ 248890 h 300291"/>
              <a:gd name="connsiteX5" fmla="*/ 0 w 228600"/>
              <a:gd name="connsiteY5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228600 w 228600"/>
              <a:gd name="connsiteY3" fmla="*/ 0 h 300291"/>
              <a:gd name="connsiteX4" fmla="*/ 83865 w 228600"/>
              <a:gd name="connsiteY4" fmla="*/ 248890 h 300291"/>
              <a:gd name="connsiteX5" fmla="*/ 0 w 228600"/>
              <a:gd name="connsiteY5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24445 w 228600"/>
              <a:gd name="connsiteY3" fmla="*/ 113624 h 300291"/>
              <a:gd name="connsiteX4" fmla="*/ 228600 w 228600"/>
              <a:gd name="connsiteY4" fmla="*/ 0 h 300291"/>
              <a:gd name="connsiteX5" fmla="*/ 83865 w 228600"/>
              <a:gd name="connsiteY5" fmla="*/ 248890 h 300291"/>
              <a:gd name="connsiteX6" fmla="*/ 0 w 228600"/>
              <a:gd name="connsiteY6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228600 w 228600"/>
              <a:gd name="connsiteY4" fmla="*/ 0 h 300291"/>
              <a:gd name="connsiteX5" fmla="*/ 83865 w 228600"/>
              <a:gd name="connsiteY5" fmla="*/ 248890 h 300291"/>
              <a:gd name="connsiteX6" fmla="*/ 0 w 228600"/>
              <a:gd name="connsiteY6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16329 w 228600"/>
              <a:gd name="connsiteY4" fmla="*/ 67633 h 300291"/>
              <a:gd name="connsiteX5" fmla="*/ 228600 w 228600"/>
              <a:gd name="connsiteY5" fmla="*/ 0 h 300291"/>
              <a:gd name="connsiteX6" fmla="*/ 83865 w 228600"/>
              <a:gd name="connsiteY6" fmla="*/ 248890 h 300291"/>
              <a:gd name="connsiteX7" fmla="*/ 0 w 228600"/>
              <a:gd name="connsiteY7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228600 w 228600"/>
              <a:gd name="connsiteY5" fmla="*/ 0 h 300291"/>
              <a:gd name="connsiteX6" fmla="*/ 83865 w 228600"/>
              <a:gd name="connsiteY6" fmla="*/ 248890 h 300291"/>
              <a:gd name="connsiteX7" fmla="*/ 0 w 228600"/>
              <a:gd name="connsiteY7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151498 w 228600"/>
              <a:gd name="connsiteY5" fmla="*/ 13527 h 300291"/>
              <a:gd name="connsiteX6" fmla="*/ 228600 w 228600"/>
              <a:gd name="connsiteY6" fmla="*/ 0 h 300291"/>
              <a:gd name="connsiteX7" fmla="*/ 83865 w 228600"/>
              <a:gd name="connsiteY7" fmla="*/ 248890 h 300291"/>
              <a:gd name="connsiteX8" fmla="*/ 0 w 228600"/>
              <a:gd name="connsiteY8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228600 w 228600"/>
              <a:gd name="connsiteY6" fmla="*/ 0 h 300291"/>
              <a:gd name="connsiteX7" fmla="*/ 83865 w 228600"/>
              <a:gd name="connsiteY7" fmla="*/ 248890 h 300291"/>
              <a:gd name="connsiteX8" fmla="*/ 0 w 228600"/>
              <a:gd name="connsiteY8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162319 w 228600"/>
              <a:gd name="connsiteY6" fmla="*/ 0 h 300291"/>
              <a:gd name="connsiteX7" fmla="*/ 228600 w 228600"/>
              <a:gd name="connsiteY7" fmla="*/ 0 h 300291"/>
              <a:gd name="connsiteX8" fmla="*/ 83865 w 228600"/>
              <a:gd name="connsiteY8" fmla="*/ 248890 h 300291"/>
              <a:gd name="connsiteX9" fmla="*/ 0 w 228600"/>
              <a:gd name="connsiteY9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83865 w 228600"/>
              <a:gd name="connsiteY8" fmla="*/ 248890 h 300291"/>
              <a:gd name="connsiteX9" fmla="*/ 0 w 228600"/>
              <a:gd name="connsiteY9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83865 w 228600"/>
              <a:gd name="connsiteY8" fmla="*/ 248890 h 300291"/>
              <a:gd name="connsiteX9" fmla="*/ 43285 w 228600"/>
              <a:gd name="connsiteY9" fmla="*/ 267827 h 300291"/>
              <a:gd name="connsiteX10" fmla="*/ 0 w 228600"/>
              <a:gd name="connsiteY10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83865 w 228600"/>
              <a:gd name="connsiteY8" fmla="*/ 248890 h 300291"/>
              <a:gd name="connsiteX9" fmla="*/ 18937 w 228600"/>
              <a:gd name="connsiteY9" fmla="*/ 273238 h 300291"/>
              <a:gd name="connsiteX10" fmla="*/ 0 w 228600"/>
              <a:gd name="connsiteY10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135266 w 228600"/>
              <a:gd name="connsiteY8" fmla="*/ 170436 h 300291"/>
              <a:gd name="connsiteX9" fmla="*/ 83865 w 228600"/>
              <a:gd name="connsiteY9" fmla="*/ 248890 h 300291"/>
              <a:gd name="connsiteX10" fmla="*/ 18937 w 228600"/>
              <a:gd name="connsiteY10" fmla="*/ 273238 h 300291"/>
              <a:gd name="connsiteX11" fmla="*/ 0 w 228600"/>
              <a:gd name="connsiteY11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73043 w 228600"/>
              <a:gd name="connsiteY8" fmla="*/ 167730 h 300291"/>
              <a:gd name="connsiteX9" fmla="*/ 83865 w 228600"/>
              <a:gd name="connsiteY9" fmla="*/ 248890 h 300291"/>
              <a:gd name="connsiteX10" fmla="*/ 18937 w 228600"/>
              <a:gd name="connsiteY10" fmla="*/ 273238 h 300291"/>
              <a:gd name="connsiteX11" fmla="*/ 0 w 228600"/>
              <a:gd name="connsiteY11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186667 w 228600"/>
              <a:gd name="connsiteY8" fmla="*/ 40580 h 300291"/>
              <a:gd name="connsiteX9" fmla="*/ 73043 w 228600"/>
              <a:gd name="connsiteY9" fmla="*/ 167730 h 300291"/>
              <a:gd name="connsiteX10" fmla="*/ 83865 w 228600"/>
              <a:gd name="connsiteY10" fmla="*/ 248890 h 300291"/>
              <a:gd name="connsiteX11" fmla="*/ 18937 w 228600"/>
              <a:gd name="connsiteY11" fmla="*/ 273238 h 300291"/>
              <a:gd name="connsiteX12" fmla="*/ 0 w 228600"/>
              <a:gd name="connsiteY12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78454 w 228600"/>
              <a:gd name="connsiteY8" fmla="*/ 94686 h 300291"/>
              <a:gd name="connsiteX9" fmla="*/ 73043 w 228600"/>
              <a:gd name="connsiteY9" fmla="*/ 167730 h 300291"/>
              <a:gd name="connsiteX10" fmla="*/ 83865 w 228600"/>
              <a:gd name="connsiteY10" fmla="*/ 248890 h 300291"/>
              <a:gd name="connsiteX11" fmla="*/ 18937 w 228600"/>
              <a:gd name="connsiteY11" fmla="*/ 273238 h 300291"/>
              <a:gd name="connsiteX12" fmla="*/ 0 w 228600"/>
              <a:gd name="connsiteY12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181256 w 228600"/>
              <a:gd name="connsiteY8" fmla="*/ 32464 h 300291"/>
              <a:gd name="connsiteX9" fmla="*/ 78454 w 228600"/>
              <a:gd name="connsiteY9" fmla="*/ 94686 h 300291"/>
              <a:gd name="connsiteX10" fmla="*/ 73043 w 228600"/>
              <a:gd name="connsiteY10" fmla="*/ 167730 h 300291"/>
              <a:gd name="connsiteX11" fmla="*/ 83865 w 228600"/>
              <a:gd name="connsiteY11" fmla="*/ 248890 h 300291"/>
              <a:gd name="connsiteX12" fmla="*/ 18937 w 228600"/>
              <a:gd name="connsiteY12" fmla="*/ 273238 h 300291"/>
              <a:gd name="connsiteX13" fmla="*/ 0 w 228600"/>
              <a:gd name="connsiteY13" fmla="*/ 300291 h 300291"/>
              <a:gd name="connsiteX0" fmla="*/ 0 w 228600"/>
              <a:gd name="connsiteY0" fmla="*/ 300291 h 300291"/>
              <a:gd name="connsiteX1" fmla="*/ 5410 w 228600"/>
              <a:gd name="connsiteY1" fmla="*/ 254301 h 300291"/>
              <a:gd name="connsiteX2" fmla="*/ 32464 w 228600"/>
              <a:gd name="connsiteY2" fmla="*/ 238069 h 300291"/>
              <a:gd name="connsiteX3" fmla="*/ 16232 w 228600"/>
              <a:gd name="connsiteY3" fmla="*/ 132561 h 300291"/>
              <a:gd name="connsiteX4" fmla="*/ 13526 w 228600"/>
              <a:gd name="connsiteY4" fmla="*/ 48696 h 300291"/>
              <a:gd name="connsiteX5" fmla="*/ 51401 w 228600"/>
              <a:gd name="connsiteY5" fmla="*/ 2705 h 300291"/>
              <a:gd name="connsiteX6" fmla="*/ 70338 w 228600"/>
              <a:gd name="connsiteY6" fmla="*/ 5411 h 300291"/>
              <a:gd name="connsiteX7" fmla="*/ 228600 w 228600"/>
              <a:gd name="connsiteY7" fmla="*/ 0 h 300291"/>
              <a:gd name="connsiteX8" fmla="*/ 73043 w 228600"/>
              <a:gd name="connsiteY8" fmla="*/ 56812 h 300291"/>
              <a:gd name="connsiteX9" fmla="*/ 78454 w 228600"/>
              <a:gd name="connsiteY9" fmla="*/ 94686 h 300291"/>
              <a:gd name="connsiteX10" fmla="*/ 73043 w 228600"/>
              <a:gd name="connsiteY10" fmla="*/ 167730 h 300291"/>
              <a:gd name="connsiteX11" fmla="*/ 83865 w 228600"/>
              <a:gd name="connsiteY11" fmla="*/ 248890 h 300291"/>
              <a:gd name="connsiteX12" fmla="*/ 18937 w 228600"/>
              <a:gd name="connsiteY12" fmla="*/ 273238 h 300291"/>
              <a:gd name="connsiteX13" fmla="*/ 0 w 228600"/>
              <a:gd name="connsiteY13" fmla="*/ 300291 h 300291"/>
              <a:gd name="connsiteX0" fmla="*/ 0 w 87923"/>
              <a:gd name="connsiteY0" fmla="*/ 297586 h 297586"/>
              <a:gd name="connsiteX1" fmla="*/ 5410 w 87923"/>
              <a:gd name="connsiteY1" fmla="*/ 251596 h 297586"/>
              <a:gd name="connsiteX2" fmla="*/ 32464 w 87923"/>
              <a:gd name="connsiteY2" fmla="*/ 235364 h 297586"/>
              <a:gd name="connsiteX3" fmla="*/ 16232 w 87923"/>
              <a:gd name="connsiteY3" fmla="*/ 129856 h 297586"/>
              <a:gd name="connsiteX4" fmla="*/ 13526 w 87923"/>
              <a:gd name="connsiteY4" fmla="*/ 45991 h 297586"/>
              <a:gd name="connsiteX5" fmla="*/ 51401 w 87923"/>
              <a:gd name="connsiteY5" fmla="*/ 0 h 297586"/>
              <a:gd name="connsiteX6" fmla="*/ 70338 w 87923"/>
              <a:gd name="connsiteY6" fmla="*/ 2706 h 297586"/>
              <a:gd name="connsiteX7" fmla="*/ 87923 w 87923"/>
              <a:gd name="connsiteY7" fmla="*/ 24348 h 297586"/>
              <a:gd name="connsiteX8" fmla="*/ 73043 w 87923"/>
              <a:gd name="connsiteY8" fmla="*/ 54107 h 297586"/>
              <a:gd name="connsiteX9" fmla="*/ 78454 w 87923"/>
              <a:gd name="connsiteY9" fmla="*/ 91981 h 297586"/>
              <a:gd name="connsiteX10" fmla="*/ 73043 w 87923"/>
              <a:gd name="connsiteY10" fmla="*/ 165025 h 297586"/>
              <a:gd name="connsiteX11" fmla="*/ 83865 w 87923"/>
              <a:gd name="connsiteY11" fmla="*/ 246185 h 297586"/>
              <a:gd name="connsiteX12" fmla="*/ 18937 w 87923"/>
              <a:gd name="connsiteY12" fmla="*/ 270533 h 297586"/>
              <a:gd name="connsiteX13" fmla="*/ 0 w 87923"/>
              <a:gd name="connsiteY13" fmla="*/ 297586 h 29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923" h="297586">
                <a:moveTo>
                  <a:pt x="0" y="297586"/>
                </a:moveTo>
                <a:lnTo>
                  <a:pt x="5410" y="251596"/>
                </a:lnTo>
                <a:lnTo>
                  <a:pt x="32464" y="235364"/>
                </a:lnTo>
                <a:lnTo>
                  <a:pt x="16232" y="129856"/>
                </a:lnTo>
                <a:lnTo>
                  <a:pt x="13526" y="45991"/>
                </a:lnTo>
                <a:lnTo>
                  <a:pt x="51401" y="0"/>
                </a:lnTo>
                <a:lnTo>
                  <a:pt x="70338" y="2706"/>
                </a:lnTo>
                <a:lnTo>
                  <a:pt x="87923" y="24348"/>
                </a:lnTo>
                <a:lnTo>
                  <a:pt x="73043" y="54107"/>
                </a:lnTo>
                <a:lnTo>
                  <a:pt x="78454" y="91981"/>
                </a:lnTo>
                <a:lnTo>
                  <a:pt x="73043" y="165025"/>
                </a:lnTo>
                <a:lnTo>
                  <a:pt x="83865" y="246185"/>
                </a:lnTo>
                <a:lnTo>
                  <a:pt x="18937" y="270533"/>
                </a:lnTo>
                <a:lnTo>
                  <a:pt x="0" y="297586"/>
                </a:lnTo>
                <a:close/>
              </a:path>
            </a:pathLst>
          </a:custGeom>
          <a:solidFill>
            <a:srgbClr val="203143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6" name="二等辺三角形 233">
            <a:extLst>
              <a:ext uri="{FF2B5EF4-FFF2-40B4-BE49-F238E27FC236}">
                <a16:creationId xmlns:a16="http://schemas.microsoft.com/office/drawing/2014/main" id="{857820D2-BB79-431C-88CE-E5FD8C768518}"/>
              </a:ext>
            </a:extLst>
          </p:cNvPr>
          <p:cNvSpPr/>
          <p:nvPr/>
        </p:nvSpPr>
        <p:spPr>
          <a:xfrm>
            <a:off x="8960038" y="6325051"/>
            <a:ext cx="151498" cy="146088"/>
          </a:xfrm>
          <a:custGeom>
            <a:avLst/>
            <a:gdLst>
              <a:gd name="connsiteX0" fmla="*/ 0 w 365219"/>
              <a:gd name="connsiteY0" fmla="*/ 251595 h 251595"/>
              <a:gd name="connsiteX1" fmla="*/ 182610 w 365219"/>
              <a:gd name="connsiteY1" fmla="*/ 0 h 251595"/>
              <a:gd name="connsiteX2" fmla="*/ 365219 w 365219"/>
              <a:gd name="connsiteY2" fmla="*/ 251595 h 251595"/>
              <a:gd name="connsiteX3" fmla="*/ 0 w 365219"/>
              <a:gd name="connsiteY3" fmla="*/ 251595 h 251595"/>
              <a:gd name="connsiteX0" fmla="*/ 0 w 357103"/>
              <a:gd name="connsiteY0" fmla="*/ 240773 h 251595"/>
              <a:gd name="connsiteX1" fmla="*/ 174494 w 357103"/>
              <a:gd name="connsiteY1" fmla="*/ 0 h 251595"/>
              <a:gd name="connsiteX2" fmla="*/ 357103 w 357103"/>
              <a:gd name="connsiteY2" fmla="*/ 251595 h 251595"/>
              <a:gd name="connsiteX3" fmla="*/ 0 w 357103"/>
              <a:gd name="connsiteY3" fmla="*/ 240773 h 251595"/>
              <a:gd name="connsiteX0" fmla="*/ 0 w 357103"/>
              <a:gd name="connsiteY0" fmla="*/ 240773 h 251595"/>
              <a:gd name="connsiteX1" fmla="*/ 174494 w 357103"/>
              <a:gd name="connsiteY1" fmla="*/ 0 h 251595"/>
              <a:gd name="connsiteX2" fmla="*/ 357103 w 357103"/>
              <a:gd name="connsiteY2" fmla="*/ 251595 h 251595"/>
              <a:gd name="connsiteX3" fmla="*/ 240774 w 357103"/>
              <a:gd name="connsiteY3" fmla="*/ 243479 h 251595"/>
              <a:gd name="connsiteX4" fmla="*/ 0 w 357103"/>
              <a:gd name="connsiteY4" fmla="*/ 240773 h 251595"/>
              <a:gd name="connsiteX0" fmla="*/ 0 w 357103"/>
              <a:gd name="connsiteY0" fmla="*/ 240773 h 262416"/>
              <a:gd name="connsiteX1" fmla="*/ 174494 w 357103"/>
              <a:gd name="connsiteY1" fmla="*/ 0 h 262416"/>
              <a:gd name="connsiteX2" fmla="*/ 357103 w 357103"/>
              <a:gd name="connsiteY2" fmla="*/ 251595 h 262416"/>
              <a:gd name="connsiteX3" fmla="*/ 51401 w 357103"/>
              <a:gd name="connsiteY3" fmla="*/ 262416 h 262416"/>
              <a:gd name="connsiteX4" fmla="*/ 0 w 357103"/>
              <a:gd name="connsiteY4" fmla="*/ 240773 h 262416"/>
              <a:gd name="connsiteX0" fmla="*/ 0 w 357103"/>
              <a:gd name="connsiteY0" fmla="*/ 240773 h 262416"/>
              <a:gd name="connsiteX1" fmla="*/ 174494 w 357103"/>
              <a:gd name="connsiteY1" fmla="*/ 0 h 262416"/>
              <a:gd name="connsiteX2" fmla="*/ 357103 w 357103"/>
              <a:gd name="connsiteY2" fmla="*/ 251595 h 262416"/>
              <a:gd name="connsiteX3" fmla="*/ 294880 w 357103"/>
              <a:gd name="connsiteY3" fmla="*/ 251594 h 262416"/>
              <a:gd name="connsiteX4" fmla="*/ 51401 w 357103"/>
              <a:gd name="connsiteY4" fmla="*/ 262416 h 262416"/>
              <a:gd name="connsiteX5" fmla="*/ 0 w 357103"/>
              <a:gd name="connsiteY5" fmla="*/ 240773 h 262416"/>
              <a:gd name="connsiteX0" fmla="*/ 0 w 357103"/>
              <a:gd name="connsiteY0" fmla="*/ 240773 h 311111"/>
              <a:gd name="connsiteX1" fmla="*/ 174494 w 357103"/>
              <a:gd name="connsiteY1" fmla="*/ 0 h 311111"/>
              <a:gd name="connsiteX2" fmla="*/ 357103 w 357103"/>
              <a:gd name="connsiteY2" fmla="*/ 251595 h 311111"/>
              <a:gd name="connsiteX3" fmla="*/ 59517 w 357103"/>
              <a:gd name="connsiteY3" fmla="*/ 311111 h 311111"/>
              <a:gd name="connsiteX4" fmla="*/ 51401 w 357103"/>
              <a:gd name="connsiteY4" fmla="*/ 262416 h 311111"/>
              <a:gd name="connsiteX5" fmla="*/ 0 w 357103"/>
              <a:gd name="connsiteY5" fmla="*/ 240773 h 311111"/>
              <a:gd name="connsiteX0" fmla="*/ 0 w 357103"/>
              <a:gd name="connsiteY0" fmla="*/ 240773 h 311111"/>
              <a:gd name="connsiteX1" fmla="*/ 174494 w 357103"/>
              <a:gd name="connsiteY1" fmla="*/ 0 h 311111"/>
              <a:gd name="connsiteX2" fmla="*/ 357103 w 357103"/>
              <a:gd name="connsiteY2" fmla="*/ 251595 h 311111"/>
              <a:gd name="connsiteX3" fmla="*/ 284059 w 357103"/>
              <a:gd name="connsiteY3" fmla="*/ 262415 h 311111"/>
              <a:gd name="connsiteX4" fmla="*/ 59517 w 357103"/>
              <a:gd name="connsiteY4" fmla="*/ 311111 h 311111"/>
              <a:gd name="connsiteX5" fmla="*/ 51401 w 357103"/>
              <a:gd name="connsiteY5" fmla="*/ 262416 h 311111"/>
              <a:gd name="connsiteX6" fmla="*/ 0 w 357103"/>
              <a:gd name="connsiteY6" fmla="*/ 240773 h 311111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86570 w 357103"/>
              <a:gd name="connsiteY3" fmla="*/ 321932 h 321932"/>
              <a:gd name="connsiteX4" fmla="*/ 59517 w 357103"/>
              <a:gd name="connsiteY4" fmla="*/ 311111 h 321932"/>
              <a:gd name="connsiteX5" fmla="*/ 51401 w 357103"/>
              <a:gd name="connsiteY5" fmla="*/ 262416 h 321932"/>
              <a:gd name="connsiteX6" fmla="*/ 0 w 357103"/>
              <a:gd name="connsiteY6" fmla="*/ 240773 h 321932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302996 w 357103"/>
              <a:gd name="connsiteY3" fmla="*/ 265120 h 321932"/>
              <a:gd name="connsiteX4" fmla="*/ 86570 w 357103"/>
              <a:gd name="connsiteY4" fmla="*/ 321932 h 321932"/>
              <a:gd name="connsiteX5" fmla="*/ 59517 w 357103"/>
              <a:gd name="connsiteY5" fmla="*/ 311111 h 321932"/>
              <a:gd name="connsiteX6" fmla="*/ 51401 w 357103"/>
              <a:gd name="connsiteY6" fmla="*/ 262416 h 321932"/>
              <a:gd name="connsiteX7" fmla="*/ 0 w 357103"/>
              <a:gd name="connsiteY7" fmla="*/ 240773 h 321932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102802 w 357103"/>
              <a:gd name="connsiteY3" fmla="*/ 284057 h 321932"/>
              <a:gd name="connsiteX4" fmla="*/ 86570 w 357103"/>
              <a:gd name="connsiteY4" fmla="*/ 321932 h 321932"/>
              <a:gd name="connsiteX5" fmla="*/ 59517 w 357103"/>
              <a:gd name="connsiteY5" fmla="*/ 311111 h 321932"/>
              <a:gd name="connsiteX6" fmla="*/ 51401 w 357103"/>
              <a:gd name="connsiteY6" fmla="*/ 262416 h 321932"/>
              <a:gd name="connsiteX7" fmla="*/ 0 w 357103"/>
              <a:gd name="connsiteY7" fmla="*/ 240773 h 321932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302996 w 357103"/>
              <a:gd name="connsiteY3" fmla="*/ 257004 h 321932"/>
              <a:gd name="connsiteX4" fmla="*/ 102802 w 357103"/>
              <a:gd name="connsiteY4" fmla="*/ 284057 h 321932"/>
              <a:gd name="connsiteX5" fmla="*/ 86570 w 357103"/>
              <a:gd name="connsiteY5" fmla="*/ 321932 h 321932"/>
              <a:gd name="connsiteX6" fmla="*/ 59517 w 357103"/>
              <a:gd name="connsiteY6" fmla="*/ 311111 h 321932"/>
              <a:gd name="connsiteX7" fmla="*/ 51401 w 357103"/>
              <a:gd name="connsiteY7" fmla="*/ 262416 h 321932"/>
              <a:gd name="connsiteX8" fmla="*/ 0 w 357103"/>
              <a:gd name="connsiteY8" fmla="*/ 240773 h 321932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89276 w 357103"/>
              <a:gd name="connsiteY3" fmla="*/ 238066 h 321932"/>
              <a:gd name="connsiteX4" fmla="*/ 102802 w 357103"/>
              <a:gd name="connsiteY4" fmla="*/ 284057 h 321932"/>
              <a:gd name="connsiteX5" fmla="*/ 86570 w 357103"/>
              <a:gd name="connsiteY5" fmla="*/ 321932 h 321932"/>
              <a:gd name="connsiteX6" fmla="*/ 59517 w 357103"/>
              <a:gd name="connsiteY6" fmla="*/ 311111 h 321932"/>
              <a:gd name="connsiteX7" fmla="*/ 51401 w 357103"/>
              <a:gd name="connsiteY7" fmla="*/ 262416 h 321932"/>
              <a:gd name="connsiteX8" fmla="*/ 0 w 357103"/>
              <a:gd name="connsiteY8" fmla="*/ 240773 h 321932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284059 w 357103"/>
              <a:gd name="connsiteY3" fmla="*/ 251593 h 321932"/>
              <a:gd name="connsiteX4" fmla="*/ 89276 w 357103"/>
              <a:gd name="connsiteY4" fmla="*/ 238066 h 321932"/>
              <a:gd name="connsiteX5" fmla="*/ 102802 w 357103"/>
              <a:gd name="connsiteY5" fmla="*/ 284057 h 321932"/>
              <a:gd name="connsiteX6" fmla="*/ 86570 w 357103"/>
              <a:gd name="connsiteY6" fmla="*/ 321932 h 321932"/>
              <a:gd name="connsiteX7" fmla="*/ 59517 w 357103"/>
              <a:gd name="connsiteY7" fmla="*/ 311111 h 321932"/>
              <a:gd name="connsiteX8" fmla="*/ 51401 w 357103"/>
              <a:gd name="connsiteY8" fmla="*/ 262416 h 321932"/>
              <a:gd name="connsiteX9" fmla="*/ 0 w 357103"/>
              <a:gd name="connsiteY9" fmla="*/ 240773 h 321932"/>
              <a:gd name="connsiteX0" fmla="*/ 0 w 357103"/>
              <a:gd name="connsiteY0" fmla="*/ 240773 h 321932"/>
              <a:gd name="connsiteX1" fmla="*/ 174494 w 357103"/>
              <a:gd name="connsiteY1" fmla="*/ 0 h 321932"/>
              <a:gd name="connsiteX2" fmla="*/ 357103 w 357103"/>
              <a:gd name="connsiteY2" fmla="*/ 251595 h 321932"/>
              <a:gd name="connsiteX3" fmla="*/ 119034 w 357103"/>
              <a:gd name="connsiteY3" fmla="*/ 219129 h 321932"/>
              <a:gd name="connsiteX4" fmla="*/ 89276 w 357103"/>
              <a:gd name="connsiteY4" fmla="*/ 238066 h 321932"/>
              <a:gd name="connsiteX5" fmla="*/ 102802 w 357103"/>
              <a:gd name="connsiteY5" fmla="*/ 284057 h 321932"/>
              <a:gd name="connsiteX6" fmla="*/ 86570 w 357103"/>
              <a:gd name="connsiteY6" fmla="*/ 321932 h 321932"/>
              <a:gd name="connsiteX7" fmla="*/ 59517 w 357103"/>
              <a:gd name="connsiteY7" fmla="*/ 311111 h 321932"/>
              <a:gd name="connsiteX8" fmla="*/ 51401 w 357103"/>
              <a:gd name="connsiteY8" fmla="*/ 262416 h 321932"/>
              <a:gd name="connsiteX9" fmla="*/ 0 w 357103"/>
              <a:gd name="connsiteY9" fmla="*/ 240773 h 321932"/>
              <a:gd name="connsiteX0" fmla="*/ 0 w 174494"/>
              <a:gd name="connsiteY0" fmla="*/ 240773 h 321932"/>
              <a:gd name="connsiteX1" fmla="*/ 174494 w 174494"/>
              <a:gd name="connsiteY1" fmla="*/ 0 h 321932"/>
              <a:gd name="connsiteX2" fmla="*/ 151498 w 174494"/>
              <a:gd name="connsiteY2" fmla="*/ 186668 h 321932"/>
              <a:gd name="connsiteX3" fmla="*/ 119034 w 174494"/>
              <a:gd name="connsiteY3" fmla="*/ 219129 h 321932"/>
              <a:gd name="connsiteX4" fmla="*/ 89276 w 174494"/>
              <a:gd name="connsiteY4" fmla="*/ 238066 h 321932"/>
              <a:gd name="connsiteX5" fmla="*/ 102802 w 174494"/>
              <a:gd name="connsiteY5" fmla="*/ 284057 h 321932"/>
              <a:gd name="connsiteX6" fmla="*/ 86570 w 174494"/>
              <a:gd name="connsiteY6" fmla="*/ 321932 h 321932"/>
              <a:gd name="connsiteX7" fmla="*/ 59517 w 174494"/>
              <a:gd name="connsiteY7" fmla="*/ 311111 h 321932"/>
              <a:gd name="connsiteX8" fmla="*/ 51401 w 174494"/>
              <a:gd name="connsiteY8" fmla="*/ 262416 h 321932"/>
              <a:gd name="connsiteX9" fmla="*/ 0 w 174494"/>
              <a:gd name="connsiteY9" fmla="*/ 240773 h 321932"/>
              <a:gd name="connsiteX0" fmla="*/ 0 w 174494"/>
              <a:gd name="connsiteY0" fmla="*/ 240773 h 321932"/>
              <a:gd name="connsiteX1" fmla="*/ 174494 w 174494"/>
              <a:gd name="connsiteY1" fmla="*/ 0 h 321932"/>
              <a:gd name="connsiteX2" fmla="*/ 167730 w 174494"/>
              <a:gd name="connsiteY2" fmla="*/ 64926 h 321932"/>
              <a:gd name="connsiteX3" fmla="*/ 151498 w 174494"/>
              <a:gd name="connsiteY3" fmla="*/ 186668 h 321932"/>
              <a:gd name="connsiteX4" fmla="*/ 119034 w 174494"/>
              <a:gd name="connsiteY4" fmla="*/ 219129 h 321932"/>
              <a:gd name="connsiteX5" fmla="*/ 89276 w 174494"/>
              <a:gd name="connsiteY5" fmla="*/ 238066 h 321932"/>
              <a:gd name="connsiteX6" fmla="*/ 102802 w 174494"/>
              <a:gd name="connsiteY6" fmla="*/ 284057 h 321932"/>
              <a:gd name="connsiteX7" fmla="*/ 86570 w 174494"/>
              <a:gd name="connsiteY7" fmla="*/ 321932 h 321932"/>
              <a:gd name="connsiteX8" fmla="*/ 59517 w 174494"/>
              <a:gd name="connsiteY8" fmla="*/ 311111 h 321932"/>
              <a:gd name="connsiteX9" fmla="*/ 51401 w 174494"/>
              <a:gd name="connsiteY9" fmla="*/ 262416 h 321932"/>
              <a:gd name="connsiteX10" fmla="*/ 0 w 174494"/>
              <a:gd name="connsiteY10" fmla="*/ 240773 h 321932"/>
              <a:gd name="connsiteX0" fmla="*/ 0 w 174494"/>
              <a:gd name="connsiteY0" fmla="*/ 240773 h 321932"/>
              <a:gd name="connsiteX1" fmla="*/ 174494 w 174494"/>
              <a:gd name="connsiteY1" fmla="*/ 0 h 321932"/>
              <a:gd name="connsiteX2" fmla="*/ 140677 w 174494"/>
              <a:gd name="connsiteY2" fmla="*/ 175844 h 321932"/>
              <a:gd name="connsiteX3" fmla="*/ 151498 w 174494"/>
              <a:gd name="connsiteY3" fmla="*/ 186668 h 321932"/>
              <a:gd name="connsiteX4" fmla="*/ 119034 w 174494"/>
              <a:gd name="connsiteY4" fmla="*/ 219129 h 321932"/>
              <a:gd name="connsiteX5" fmla="*/ 89276 w 174494"/>
              <a:gd name="connsiteY5" fmla="*/ 238066 h 321932"/>
              <a:gd name="connsiteX6" fmla="*/ 102802 w 174494"/>
              <a:gd name="connsiteY6" fmla="*/ 284057 h 321932"/>
              <a:gd name="connsiteX7" fmla="*/ 86570 w 174494"/>
              <a:gd name="connsiteY7" fmla="*/ 321932 h 321932"/>
              <a:gd name="connsiteX8" fmla="*/ 59517 w 174494"/>
              <a:gd name="connsiteY8" fmla="*/ 311111 h 321932"/>
              <a:gd name="connsiteX9" fmla="*/ 51401 w 174494"/>
              <a:gd name="connsiteY9" fmla="*/ 262416 h 321932"/>
              <a:gd name="connsiteX10" fmla="*/ 0 w 174494"/>
              <a:gd name="connsiteY10" fmla="*/ 240773 h 321932"/>
              <a:gd name="connsiteX0" fmla="*/ 0 w 174494"/>
              <a:gd name="connsiteY0" fmla="*/ 240773 h 321932"/>
              <a:gd name="connsiteX1" fmla="*/ 43285 w 174494"/>
              <a:gd name="connsiteY1" fmla="*/ 175844 h 321932"/>
              <a:gd name="connsiteX2" fmla="*/ 174494 w 174494"/>
              <a:gd name="connsiteY2" fmla="*/ 0 h 321932"/>
              <a:gd name="connsiteX3" fmla="*/ 140677 w 174494"/>
              <a:gd name="connsiteY3" fmla="*/ 175844 h 321932"/>
              <a:gd name="connsiteX4" fmla="*/ 151498 w 174494"/>
              <a:gd name="connsiteY4" fmla="*/ 186668 h 321932"/>
              <a:gd name="connsiteX5" fmla="*/ 119034 w 174494"/>
              <a:gd name="connsiteY5" fmla="*/ 219129 h 321932"/>
              <a:gd name="connsiteX6" fmla="*/ 89276 w 174494"/>
              <a:gd name="connsiteY6" fmla="*/ 238066 h 321932"/>
              <a:gd name="connsiteX7" fmla="*/ 102802 w 174494"/>
              <a:gd name="connsiteY7" fmla="*/ 284057 h 321932"/>
              <a:gd name="connsiteX8" fmla="*/ 86570 w 174494"/>
              <a:gd name="connsiteY8" fmla="*/ 321932 h 321932"/>
              <a:gd name="connsiteX9" fmla="*/ 59517 w 174494"/>
              <a:gd name="connsiteY9" fmla="*/ 311111 h 321932"/>
              <a:gd name="connsiteX10" fmla="*/ 51401 w 174494"/>
              <a:gd name="connsiteY10" fmla="*/ 262416 h 321932"/>
              <a:gd name="connsiteX11" fmla="*/ 0 w 174494"/>
              <a:gd name="connsiteY11" fmla="*/ 240773 h 321932"/>
              <a:gd name="connsiteX0" fmla="*/ 0 w 174494"/>
              <a:gd name="connsiteY0" fmla="*/ 240773 h 321932"/>
              <a:gd name="connsiteX1" fmla="*/ 43285 w 174494"/>
              <a:gd name="connsiteY1" fmla="*/ 224540 h 321932"/>
              <a:gd name="connsiteX2" fmla="*/ 174494 w 174494"/>
              <a:gd name="connsiteY2" fmla="*/ 0 h 321932"/>
              <a:gd name="connsiteX3" fmla="*/ 140677 w 174494"/>
              <a:gd name="connsiteY3" fmla="*/ 175844 h 321932"/>
              <a:gd name="connsiteX4" fmla="*/ 151498 w 174494"/>
              <a:gd name="connsiteY4" fmla="*/ 186668 h 321932"/>
              <a:gd name="connsiteX5" fmla="*/ 119034 w 174494"/>
              <a:gd name="connsiteY5" fmla="*/ 219129 h 321932"/>
              <a:gd name="connsiteX6" fmla="*/ 89276 w 174494"/>
              <a:gd name="connsiteY6" fmla="*/ 238066 h 321932"/>
              <a:gd name="connsiteX7" fmla="*/ 102802 w 174494"/>
              <a:gd name="connsiteY7" fmla="*/ 284057 h 321932"/>
              <a:gd name="connsiteX8" fmla="*/ 86570 w 174494"/>
              <a:gd name="connsiteY8" fmla="*/ 321932 h 321932"/>
              <a:gd name="connsiteX9" fmla="*/ 59517 w 174494"/>
              <a:gd name="connsiteY9" fmla="*/ 311111 h 321932"/>
              <a:gd name="connsiteX10" fmla="*/ 51401 w 174494"/>
              <a:gd name="connsiteY10" fmla="*/ 262416 h 321932"/>
              <a:gd name="connsiteX11" fmla="*/ 0 w 174494"/>
              <a:gd name="connsiteY11" fmla="*/ 240773 h 321932"/>
              <a:gd name="connsiteX0" fmla="*/ 0 w 174494"/>
              <a:gd name="connsiteY0" fmla="*/ 240773 h 321932"/>
              <a:gd name="connsiteX1" fmla="*/ 43285 w 174494"/>
              <a:gd name="connsiteY1" fmla="*/ 224540 h 321932"/>
              <a:gd name="connsiteX2" fmla="*/ 105508 w 174494"/>
              <a:gd name="connsiteY2" fmla="*/ 119032 h 321932"/>
              <a:gd name="connsiteX3" fmla="*/ 174494 w 174494"/>
              <a:gd name="connsiteY3" fmla="*/ 0 h 321932"/>
              <a:gd name="connsiteX4" fmla="*/ 140677 w 174494"/>
              <a:gd name="connsiteY4" fmla="*/ 175844 h 321932"/>
              <a:gd name="connsiteX5" fmla="*/ 151498 w 174494"/>
              <a:gd name="connsiteY5" fmla="*/ 186668 h 321932"/>
              <a:gd name="connsiteX6" fmla="*/ 119034 w 174494"/>
              <a:gd name="connsiteY6" fmla="*/ 219129 h 321932"/>
              <a:gd name="connsiteX7" fmla="*/ 89276 w 174494"/>
              <a:gd name="connsiteY7" fmla="*/ 238066 h 321932"/>
              <a:gd name="connsiteX8" fmla="*/ 102802 w 174494"/>
              <a:gd name="connsiteY8" fmla="*/ 284057 h 321932"/>
              <a:gd name="connsiteX9" fmla="*/ 86570 w 174494"/>
              <a:gd name="connsiteY9" fmla="*/ 321932 h 321932"/>
              <a:gd name="connsiteX10" fmla="*/ 59517 w 174494"/>
              <a:gd name="connsiteY10" fmla="*/ 311111 h 321932"/>
              <a:gd name="connsiteX11" fmla="*/ 51401 w 174494"/>
              <a:gd name="connsiteY11" fmla="*/ 262416 h 321932"/>
              <a:gd name="connsiteX12" fmla="*/ 0 w 174494"/>
              <a:gd name="connsiteY12" fmla="*/ 240773 h 321932"/>
              <a:gd name="connsiteX0" fmla="*/ 0 w 174494"/>
              <a:gd name="connsiteY0" fmla="*/ 240773 h 321932"/>
              <a:gd name="connsiteX1" fmla="*/ 43285 w 174494"/>
              <a:gd name="connsiteY1" fmla="*/ 224540 h 321932"/>
              <a:gd name="connsiteX2" fmla="*/ 81160 w 174494"/>
              <a:gd name="connsiteY2" fmla="*/ 229950 h 321932"/>
              <a:gd name="connsiteX3" fmla="*/ 174494 w 174494"/>
              <a:gd name="connsiteY3" fmla="*/ 0 h 321932"/>
              <a:gd name="connsiteX4" fmla="*/ 140677 w 174494"/>
              <a:gd name="connsiteY4" fmla="*/ 175844 h 321932"/>
              <a:gd name="connsiteX5" fmla="*/ 151498 w 174494"/>
              <a:gd name="connsiteY5" fmla="*/ 186668 h 321932"/>
              <a:gd name="connsiteX6" fmla="*/ 119034 w 174494"/>
              <a:gd name="connsiteY6" fmla="*/ 219129 h 321932"/>
              <a:gd name="connsiteX7" fmla="*/ 89276 w 174494"/>
              <a:gd name="connsiteY7" fmla="*/ 238066 h 321932"/>
              <a:gd name="connsiteX8" fmla="*/ 102802 w 174494"/>
              <a:gd name="connsiteY8" fmla="*/ 284057 h 321932"/>
              <a:gd name="connsiteX9" fmla="*/ 86570 w 174494"/>
              <a:gd name="connsiteY9" fmla="*/ 321932 h 321932"/>
              <a:gd name="connsiteX10" fmla="*/ 59517 w 174494"/>
              <a:gd name="connsiteY10" fmla="*/ 311111 h 321932"/>
              <a:gd name="connsiteX11" fmla="*/ 51401 w 174494"/>
              <a:gd name="connsiteY11" fmla="*/ 262416 h 321932"/>
              <a:gd name="connsiteX12" fmla="*/ 0 w 174494"/>
              <a:gd name="connsiteY12" fmla="*/ 240773 h 321932"/>
              <a:gd name="connsiteX0" fmla="*/ 0 w 151498"/>
              <a:gd name="connsiteY0" fmla="*/ 64929 h 146088"/>
              <a:gd name="connsiteX1" fmla="*/ 43285 w 151498"/>
              <a:gd name="connsiteY1" fmla="*/ 48696 h 146088"/>
              <a:gd name="connsiteX2" fmla="*/ 81160 w 151498"/>
              <a:gd name="connsiteY2" fmla="*/ 54106 h 146088"/>
              <a:gd name="connsiteX3" fmla="*/ 112272 w 151498"/>
              <a:gd name="connsiteY3" fmla="*/ 16234 h 146088"/>
              <a:gd name="connsiteX4" fmla="*/ 140677 w 151498"/>
              <a:gd name="connsiteY4" fmla="*/ 0 h 146088"/>
              <a:gd name="connsiteX5" fmla="*/ 151498 w 151498"/>
              <a:gd name="connsiteY5" fmla="*/ 10824 h 146088"/>
              <a:gd name="connsiteX6" fmla="*/ 119034 w 151498"/>
              <a:gd name="connsiteY6" fmla="*/ 43285 h 146088"/>
              <a:gd name="connsiteX7" fmla="*/ 89276 w 151498"/>
              <a:gd name="connsiteY7" fmla="*/ 62222 h 146088"/>
              <a:gd name="connsiteX8" fmla="*/ 102802 w 151498"/>
              <a:gd name="connsiteY8" fmla="*/ 108213 h 146088"/>
              <a:gd name="connsiteX9" fmla="*/ 86570 w 151498"/>
              <a:gd name="connsiteY9" fmla="*/ 146088 h 146088"/>
              <a:gd name="connsiteX10" fmla="*/ 59517 w 151498"/>
              <a:gd name="connsiteY10" fmla="*/ 135267 h 146088"/>
              <a:gd name="connsiteX11" fmla="*/ 51401 w 151498"/>
              <a:gd name="connsiteY11" fmla="*/ 86572 h 146088"/>
              <a:gd name="connsiteX12" fmla="*/ 0 w 151498"/>
              <a:gd name="connsiteY12" fmla="*/ 64929 h 146088"/>
              <a:gd name="connsiteX0" fmla="*/ 0 w 151498"/>
              <a:gd name="connsiteY0" fmla="*/ 64929 h 146088"/>
              <a:gd name="connsiteX1" fmla="*/ 43285 w 151498"/>
              <a:gd name="connsiteY1" fmla="*/ 48696 h 146088"/>
              <a:gd name="connsiteX2" fmla="*/ 81160 w 151498"/>
              <a:gd name="connsiteY2" fmla="*/ 54106 h 146088"/>
              <a:gd name="connsiteX3" fmla="*/ 98746 w 151498"/>
              <a:gd name="connsiteY3" fmla="*/ 10823 h 146088"/>
              <a:gd name="connsiteX4" fmla="*/ 140677 w 151498"/>
              <a:gd name="connsiteY4" fmla="*/ 0 h 146088"/>
              <a:gd name="connsiteX5" fmla="*/ 151498 w 151498"/>
              <a:gd name="connsiteY5" fmla="*/ 10824 h 146088"/>
              <a:gd name="connsiteX6" fmla="*/ 119034 w 151498"/>
              <a:gd name="connsiteY6" fmla="*/ 43285 h 146088"/>
              <a:gd name="connsiteX7" fmla="*/ 89276 w 151498"/>
              <a:gd name="connsiteY7" fmla="*/ 62222 h 146088"/>
              <a:gd name="connsiteX8" fmla="*/ 102802 w 151498"/>
              <a:gd name="connsiteY8" fmla="*/ 108213 h 146088"/>
              <a:gd name="connsiteX9" fmla="*/ 86570 w 151498"/>
              <a:gd name="connsiteY9" fmla="*/ 146088 h 146088"/>
              <a:gd name="connsiteX10" fmla="*/ 59517 w 151498"/>
              <a:gd name="connsiteY10" fmla="*/ 135267 h 146088"/>
              <a:gd name="connsiteX11" fmla="*/ 51401 w 151498"/>
              <a:gd name="connsiteY11" fmla="*/ 86572 h 146088"/>
              <a:gd name="connsiteX12" fmla="*/ 0 w 151498"/>
              <a:gd name="connsiteY12" fmla="*/ 64929 h 1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498" h="146088">
                <a:moveTo>
                  <a:pt x="0" y="64929"/>
                </a:moveTo>
                <a:lnTo>
                  <a:pt x="43285" y="48696"/>
                </a:lnTo>
                <a:lnTo>
                  <a:pt x="81160" y="54106"/>
                </a:lnTo>
                <a:lnTo>
                  <a:pt x="98746" y="10823"/>
                </a:lnTo>
                <a:lnTo>
                  <a:pt x="140677" y="0"/>
                </a:lnTo>
                <a:lnTo>
                  <a:pt x="151498" y="10824"/>
                </a:lnTo>
                <a:lnTo>
                  <a:pt x="119034" y="43285"/>
                </a:lnTo>
                <a:lnTo>
                  <a:pt x="89276" y="62222"/>
                </a:lnTo>
                <a:lnTo>
                  <a:pt x="102802" y="108213"/>
                </a:lnTo>
                <a:lnTo>
                  <a:pt x="86570" y="146088"/>
                </a:lnTo>
                <a:lnTo>
                  <a:pt x="59517" y="135267"/>
                </a:lnTo>
                <a:lnTo>
                  <a:pt x="51401" y="86572"/>
                </a:lnTo>
                <a:lnTo>
                  <a:pt x="0" y="64929"/>
                </a:lnTo>
                <a:close/>
              </a:path>
            </a:pathLst>
          </a:custGeom>
          <a:solidFill>
            <a:srgbClr val="1F314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7" name="二等辺三角形 235">
            <a:extLst>
              <a:ext uri="{FF2B5EF4-FFF2-40B4-BE49-F238E27FC236}">
                <a16:creationId xmlns:a16="http://schemas.microsoft.com/office/drawing/2014/main" id="{2CA88C79-15AF-47F7-8C63-8D35696800A6}"/>
              </a:ext>
            </a:extLst>
          </p:cNvPr>
          <p:cNvSpPr/>
          <p:nvPr/>
        </p:nvSpPr>
        <p:spPr>
          <a:xfrm>
            <a:off x="7700963" y="5376863"/>
            <a:ext cx="1243012" cy="776287"/>
          </a:xfrm>
          <a:custGeom>
            <a:avLst/>
            <a:gdLst>
              <a:gd name="connsiteX0" fmla="*/ 0 w 621506"/>
              <a:gd name="connsiteY0" fmla="*/ 342900 h 342900"/>
              <a:gd name="connsiteX1" fmla="*/ 310753 w 621506"/>
              <a:gd name="connsiteY1" fmla="*/ 0 h 342900"/>
              <a:gd name="connsiteX2" fmla="*/ 621506 w 621506"/>
              <a:gd name="connsiteY2" fmla="*/ 342900 h 342900"/>
              <a:gd name="connsiteX3" fmla="*/ 0 w 621506"/>
              <a:gd name="connsiteY3" fmla="*/ 342900 h 342900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547812 w 1547812"/>
              <a:gd name="connsiteY2" fmla="*/ 766762 h 766762"/>
              <a:gd name="connsiteX3" fmla="*/ 0 w 1547812"/>
              <a:gd name="connsiteY3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402556 w 1547812"/>
              <a:gd name="connsiteY2" fmla="*/ 676275 h 766762"/>
              <a:gd name="connsiteX3" fmla="*/ 1547812 w 1547812"/>
              <a:gd name="connsiteY3" fmla="*/ 766762 h 766762"/>
              <a:gd name="connsiteX4" fmla="*/ 0 w 1547812"/>
              <a:gd name="connsiteY4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509712 w 1547812"/>
              <a:gd name="connsiteY2" fmla="*/ 666750 h 766762"/>
              <a:gd name="connsiteX3" fmla="*/ 1547812 w 1547812"/>
              <a:gd name="connsiteY3" fmla="*/ 766762 h 766762"/>
              <a:gd name="connsiteX4" fmla="*/ 0 w 1547812"/>
              <a:gd name="connsiteY4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338262 w 1547812"/>
              <a:gd name="connsiteY2" fmla="*/ 569119 h 766762"/>
              <a:gd name="connsiteX3" fmla="*/ 1509712 w 1547812"/>
              <a:gd name="connsiteY3" fmla="*/ 666750 h 766762"/>
              <a:gd name="connsiteX4" fmla="*/ 1547812 w 1547812"/>
              <a:gd name="connsiteY4" fmla="*/ 766762 h 766762"/>
              <a:gd name="connsiteX5" fmla="*/ 0 w 1547812"/>
              <a:gd name="connsiteY5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385887 w 1547812"/>
              <a:gd name="connsiteY2" fmla="*/ 640557 h 766762"/>
              <a:gd name="connsiteX3" fmla="*/ 1509712 w 1547812"/>
              <a:gd name="connsiteY3" fmla="*/ 666750 h 766762"/>
              <a:gd name="connsiteX4" fmla="*/ 1547812 w 1547812"/>
              <a:gd name="connsiteY4" fmla="*/ 766762 h 766762"/>
              <a:gd name="connsiteX5" fmla="*/ 0 w 1547812"/>
              <a:gd name="connsiteY5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235868 w 1547812"/>
              <a:gd name="connsiteY2" fmla="*/ 545307 h 766762"/>
              <a:gd name="connsiteX3" fmla="*/ 1385887 w 1547812"/>
              <a:gd name="connsiteY3" fmla="*/ 640557 h 766762"/>
              <a:gd name="connsiteX4" fmla="*/ 1509712 w 1547812"/>
              <a:gd name="connsiteY4" fmla="*/ 666750 h 766762"/>
              <a:gd name="connsiteX5" fmla="*/ 1547812 w 1547812"/>
              <a:gd name="connsiteY5" fmla="*/ 766762 h 766762"/>
              <a:gd name="connsiteX6" fmla="*/ 0 w 1547812"/>
              <a:gd name="connsiteY6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285875 w 1547812"/>
              <a:gd name="connsiteY2" fmla="*/ 581025 h 766762"/>
              <a:gd name="connsiteX3" fmla="*/ 1385887 w 1547812"/>
              <a:gd name="connsiteY3" fmla="*/ 640557 h 766762"/>
              <a:gd name="connsiteX4" fmla="*/ 1509712 w 1547812"/>
              <a:gd name="connsiteY4" fmla="*/ 666750 h 766762"/>
              <a:gd name="connsiteX5" fmla="*/ 1547812 w 1547812"/>
              <a:gd name="connsiteY5" fmla="*/ 766762 h 766762"/>
              <a:gd name="connsiteX6" fmla="*/ 0 w 1547812"/>
              <a:gd name="connsiteY6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114425 w 1547812"/>
              <a:gd name="connsiteY2" fmla="*/ 481013 h 766762"/>
              <a:gd name="connsiteX3" fmla="*/ 1285875 w 1547812"/>
              <a:gd name="connsiteY3" fmla="*/ 581025 h 766762"/>
              <a:gd name="connsiteX4" fmla="*/ 1385887 w 1547812"/>
              <a:gd name="connsiteY4" fmla="*/ 640557 h 766762"/>
              <a:gd name="connsiteX5" fmla="*/ 1509712 w 1547812"/>
              <a:gd name="connsiteY5" fmla="*/ 666750 h 766762"/>
              <a:gd name="connsiteX6" fmla="*/ 1547812 w 1547812"/>
              <a:gd name="connsiteY6" fmla="*/ 766762 h 766762"/>
              <a:gd name="connsiteX7" fmla="*/ 0 w 1547812"/>
              <a:gd name="connsiteY7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138237 w 1547812"/>
              <a:gd name="connsiteY2" fmla="*/ 540544 h 766762"/>
              <a:gd name="connsiteX3" fmla="*/ 1285875 w 1547812"/>
              <a:gd name="connsiteY3" fmla="*/ 581025 h 766762"/>
              <a:gd name="connsiteX4" fmla="*/ 1385887 w 1547812"/>
              <a:gd name="connsiteY4" fmla="*/ 640557 h 766762"/>
              <a:gd name="connsiteX5" fmla="*/ 1509712 w 1547812"/>
              <a:gd name="connsiteY5" fmla="*/ 666750 h 766762"/>
              <a:gd name="connsiteX6" fmla="*/ 1547812 w 1547812"/>
              <a:gd name="connsiteY6" fmla="*/ 766762 h 766762"/>
              <a:gd name="connsiteX7" fmla="*/ 0 w 1547812"/>
              <a:gd name="connsiteY7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847725 w 1547812"/>
              <a:gd name="connsiteY2" fmla="*/ 357188 h 766762"/>
              <a:gd name="connsiteX3" fmla="*/ 1138237 w 1547812"/>
              <a:gd name="connsiteY3" fmla="*/ 540544 h 766762"/>
              <a:gd name="connsiteX4" fmla="*/ 1285875 w 1547812"/>
              <a:gd name="connsiteY4" fmla="*/ 581025 h 766762"/>
              <a:gd name="connsiteX5" fmla="*/ 1385887 w 1547812"/>
              <a:gd name="connsiteY5" fmla="*/ 640557 h 766762"/>
              <a:gd name="connsiteX6" fmla="*/ 1509712 w 1547812"/>
              <a:gd name="connsiteY6" fmla="*/ 666750 h 766762"/>
              <a:gd name="connsiteX7" fmla="*/ 1547812 w 1547812"/>
              <a:gd name="connsiteY7" fmla="*/ 766762 h 766762"/>
              <a:gd name="connsiteX8" fmla="*/ 0 w 1547812"/>
              <a:gd name="connsiteY8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147762 w 1547812"/>
              <a:gd name="connsiteY2" fmla="*/ 269082 h 766762"/>
              <a:gd name="connsiteX3" fmla="*/ 1138237 w 1547812"/>
              <a:gd name="connsiteY3" fmla="*/ 540544 h 766762"/>
              <a:gd name="connsiteX4" fmla="*/ 1285875 w 1547812"/>
              <a:gd name="connsiteY4" fmla="*/ 581025 h 766762"/>
              <a:gd name="connsiteX5" fmla="*/ 1385887 w 1547812"/>
              <a:gd name="connsiteY5" fmla="*/ 640557 h 766762"/>
              <a:gd name="connsiteX6" fmla="*/ 1509712 w 1547812"/>
              <a:gd name="connsiteY6" fmla="*/ 666750 h 766762"/>
              <a:gd name="connsiteX7" fmla="*/ 1547812 w 1547812"/>
              <a:gd name="connsiteY7" fmla="*/ 766762 h 766762"/>
              <a:gd name="connsiteX8" fmla="*/ 0 w 1547812"/>
              <a:gd name="connsiteY8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092993 w 1547812"/>
              <a:gd name="connsiteY2" fmla="*/ 419100 h 766762"/>
              <a:gd name="connsiteX3" fmla="*/ 1138237 w 1547812"/>
              <a:gd name="connsiteY3" fmla="*/ 540544 h 766762"/>
              <a:gd name="connsiteX4" fmla="*/ 1285875 w 1547812"/>
              <a:gd name="connsiteY4" fmla="*/ 581025 h 766762"/>
              <a:gd name="connsiteX5" fmla="*/ 1385887 w 1547812"/>
              <a:gd name="connsiteY5" fmla="*/ 640557 h 766762"/>
              <a:gd name="connsiteX6" fmla="*/ 1509712 w 1547812"/>
              <a:gd name="connsiteY6" fmla="*/ 666750 h 766762"/>
              <a:gd name="connsiteX7" fmla="*/ 1547812 w 1547812"/>
              <a:gd name="connsiteY7" fmla="*/ 766762 h 766762"/>
              <a:gd name="connsiteX8" fmla="*/ 0 w 1547812"/>
              <a:gd name="connsiteY8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785812 w 1547812"/>
              <a:gd name="connsiteY2" fmla="*/ 247650 h 766762"/>
              <a:gd name="connsiteX3" fmla="*/ 1092993 w 1547812"/>
              <a:gd name="connsiteY3" fmla="*/ 419100 h 766762"/>
              <a:gd name="connsiteX4" fmla="*/ 1138237 w 1547812"/>
              <a:gd name="connsiteY4" fmla="*/ 540544 h 766762"/>
              <a:gd name="connsiteX5" fmla="*/ 1285875 w 1547812"/>
              <a:gd name="connsiteY5" fmla="*/ 581025 h 766762"/>
              <a:gd name="connsiteX6" fmla="*/ 1385887 w 1547812"/>
              <a:gd name="connsiteY6" fmla="*/ 640557 h 766762"/>
              <a:gd name="connsiteX7" fmla="*/ 1509712 w 1547812"/>
              <a:gd name="connsiteY7" fmla="*/ 666750 h 766762"/>
              <a:gd name="connsiteX8" fmla="*/ 1547812 w 1547812"/>
              <a:gd name="connsiteY8" fmla="*/ 766762 h 766762"/>
              <a:gd name="connsiteX9" fmla="*/ 0 w 1547812"/>
              <a:gd name="connsiteY9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952500 w 1547812"/>
              <a:gd name="connsiteY2" fmla="*/ 407194 h 766762"/>
              <a:gd name="connsiteX3" fmla="*/ 1092993 w 1547812"/>
              <a:gd name="connsiteY3" fmla="*/ 419100 h 766762"/>
              <a:gd name="connsiteX4" fmla="*/ 1138237 w 1547812"/>
              <a:gd name="connsiteY4" fmla="*/ 540544 h 766762"/>
              <a:gd name="connsiteX5" fmla="*/ 1285875 w 1547812"/>
              <a:gd name="connsiteY5" fmla="*/ 581025 h 766762"/>
              <a:gd name="connsiteX6" fmla="*/ 1385887 w 1547812"/>
              <a:gd name="connsiteY6" fmla="*/ 640557 h 766762"/>
              <a:gd name="connsiteX7" fmla="*/ 1509712 w 1547812"/>
              <a:gd name="connsiteY7" fmla="*/ 666750 h 766762"/>
              <a:gd name="connsiteX8" fmla="*/ 1547812 w 1547812"/>
              <a:gd name="connsiteY8" fmla="*/ 766762 h 766762"/>
              <a:gd name="connsiteX9" fmla="*/ 0 w 1547812"/>
              <a:gd name="connsiteY9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692943 w 1547812"/>
              <a:gd name="connsiteY2" fmla="*/ 235744 h 766762"/>
              <a:gd name="connsiteX3" fmla="*/ 952500 w 1547812"/>
              <a:gd name="connsiteY3" fmla="*/ 407194 h 766762"/>
              <a:gd name="connsiteX4" fmla="*/ 1092993 w 1547812"/>
              <a:gd name="connsiteY4" fmla="*/ 419100 h 766762"/>
              <a:gd name="connsiteX5" fmla="*/ 1138237 w 1547812"/>
              <a:gd name="connsiteY5" fmla="*/ 540544 h 766762"/>
              <a:gd name="connsiteX6" fmla="*/ 1285875 w 1547812"/>
              <a:gd name="connsiteY6" fmla="*/ 581025 h 766762"/>
              <a:gd name="connsiteX7" fmla="*/ 1385887 w 1547812"/>
              <a:gd name="connsiteY7" fmla="*/ 640557 h 766762"/>
              <a:gd name="connsiteX8" fmla="*/ 1509712 w 1547812"/>
              <a:gd name="connsiteY8" fmla="*/ 666750 h 766762"/>
              <a:gd name="connsiteX9" fmla="*/ 1547812 w 1547812"/>
              <a:gd name="connsiteY9" fmla="*/ 766762 h 766762"/>
              <a:gd name="connsiteX10" fmla="*/ 0 w 1547812"/>
              <a:gd name="connsiteY10" fmla="*/ 342900 h 766762"/>
              <a:gd name="connsiteX0" fmla="*/ 0 w 1547812"/>
              <a:gd name="connsiteY0" fmla="*/ 369093 h 792955"/>
              <a:gd name="connsiteX1" fmla="*/ 310753 w 1547812"/>
              <a:gd name="connsiteY1" fmla="*/ 26193 h 792955"/>
              <a:gd name="connsiteX2" fmla="*/ 1069181 w 1547812"/>
              <a:gd name="connsiteY2" fmla="*/ 0 h 792955"/>
              <a:gd name="connsiteX3" fmla="*/ 952500 w 1547812"/>
              <a:gd name="connsiteY3" fmla="*/ 433387 h 792955"/>
              <a:gd name="connsiteX4" fmla="*/ 1092993 w 1547812"/>
              <a:gd name="connsiteY4" fmla="*/ 445293 h 792955"/>
              <a:gd name="connsiteX5" fmla="*/ 1138237 w 1547812"/>
              <a:gd name="connsiteY5" fmla="*/ 566737 h 792955"/>
              <a:gd name="connsiteX6" fmla="*/ 1285875 w 1547812"/>
              <a:gd name="connsiteY6" fmla="*/ 607218 h 792955"/>
              <a:gd name="connsiteX7" fmla="*/ 1385887 w 1547812"/>
              <a:gd name="connsiteY7" fmla="*/ 666750 h 792955"/>
              <a:gd name="connsiteX8" fmla="*/ 1509712 w 1547812"/>
              <a:gd name="connsiteY8" fmla="*/ 692943 h 792955"/>
              <a:gd name="connsiteX9" fmla="*/ 1547812 w 1547812"/>
              <a:gd name="connsiteY9" fmla="*/ 792955 h 792955"/>
              <a:gd name="connsiteX10" fmla="*/ 0 w 1547812"/>
              <a:gd name="connsiteY10" fmla="*/ 369093 h 792955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900112 w 1547812"/>
              <a:gd name="connsiteY2" fmla="*/ 328613 h 766762"/>
              <a:gd name="connsiteX3" fmla="*/ 952500 w 1547812"/>
              <a:gd name="connsiteY3" fmla="*/ 407194 h 766762"/>
              <a:gd name="connsiteX4" fmla="*/ 1092993 w 1547812"/>
              <a:gd name="connsiteY4" fmla="*/ 419100 h 766762"/>
              <a:gd name="connsiteX5" fmla="*/ 1138237 w 1547812"/>
              <a:gd name="connsiteY5" fmla="*/ 540544 h 766762"/>
              <a:gd name="connsiteX6" fmla="*/ 1285875 w 1547812"/>
              <a:gd name="connsiteY6" fmla="*/ 581025 h 766762"/>
              <a:gd name="connsiteX7" fmla="*/ 1385887 w 1547812"/>
              <a:gd name="connsiteY7" fmla="*/ 640557 h 766762"/>
              <a:gd name="connsiteX8" fmla="*/ 1509712 w 1547812"/>
              <a:gd name="connsiteY8" fmla="*/ 666750 h 766762"/>
              <a:gd name="connsiteX9" fmla="*/ 1547812 w 1547812"/>
              <a:gd name="connsiteY9" fmla="*/ 766762 h 766762"/>
              <a:gd name="connsiteX10" fmla="*/ 0 w 1547812"/>
              <a:gd name="connsiteY10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707231 w 1547812"/>
              <a:gd name="connsiteY2" fmla="*/ 216694 h 766762"/>
              <a:gd name="connsiteX3" fmla="*/ 900112 w 1547812"/>
              <a:gd name="connsiteY3" fmla="*/ 328613 h 766762"/>
              <a:gd name="connsiteX4" fmla="*/ 952500 w 1547812"/>
              <a:gd name="connsiteY4" fmla="*/ 407194 h 766762"/>
              <a:gd name="connsiteX5" fmla="*/ 1092993 w 1547812"/>
              <a:gd name="connsiteY5" fmla="*/ 419100 h 766762"/>
              <a:gd name="connsiteX6" fmla="*/ 1138237 w 1547812"/>
              <a:gd name="connsiteY6" fmla="*/ 540544 h 766762"/>
              <a:gd name="connsiteX7" fmla="*/ 1285875 w 1547812"/>
              <a:gd name="connsiteY7" fmla="*/ 581025 h 766762"/>
              <a:gd name="connsiteX8" fmla="*/ 1385887 w 1547812"/>
              <a:gd name="connsiteY8" fmla="*/ 640557 h 766762"/>
              <a:gd name="connsiteX9" fmla="*/ 1509712 w 1547812"/>
              <a:gd name="connsiteY9" fmla="*/ 666750 h 766762"/>
              <a:gd name="connsiteX10" fmla="*/ 1547812 w 1547812"/>
              <a:gd name="connsiteY10" fmla="*/ 766762 h 766762"/>
              <a:gd name="connsiteX11" fmla="*/ 0 w 1547812"/>
              <a:gd name="connsiteY11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1352550 w 1547812"/>
              <a:gd name="connsiteY2" fmla="*/ 245269 h 766762"/>
              <a:gd name="connsiteX3" fmla="*/ 900112 w 1547812"/>
              <a:gd name="connsiteY3" fmla="*/ 328613 h 766762"/>
              <a:gd name="connsiteX4" fmla="*/ 952500 w 1547812"/>
              <a:gd name="connsiteY4" fmla="*/ 407194 h 766762"/>
              <a:gd name="connsiteX5" fmla="*/ 1092993 w 1547812"/>
              <a:gd name="connsiteY5" fmla="*/ 419100 h 766762"/>
              <a:gd name="connsiteX6" fmla="*/ 1138237 w 1547812"/>
              <a:gd name="connsiteY6" fmla="*/ 540544 h 766762"/>
              <a:gd name="connsiteX7" fmla="*/ 1285875 w 1547812"/>
              <a:gd name="connsiteY7" fmla="*/ 581025 h 766762"/>
              <a:gd name="connsiteX8" fmla="*/ 1385887 w 1547812"/>
              <a:gd name="connsiteY8" fmla="*/ 640557 h 766762"/>
              <a:gd name="connsiteX9" fmla="*/ 1509712 w 1547812"/>
              <a:gd name="connsiteY9" fmla="*/ 666750 h 766762"/>
              <a:gd name="connsiteX10" fmla="*/ 1547812 w 1547812"/>
              <a:gd name="connsiteY10" fmla="*/ 766762 h 766762"/>
              <a:gd name="connsiteX11" fmla="*/ 0 w 1547812"/>
              <a:gd name="connsiteY11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990600 w 1547812"/>
              <a:gd name="connsiteY2" fmla="*/ 269082 h 766762"/>
              <a:gd name="connsiteX3" fmla="*/ 900112 w 1547812"/>
              <a:gd name="connsiteY3" fmla="*/ 328613 h 766762"/>
              <a:gd name="connsiteX4" fmla="*/ 952500 w 1547812"/>
              <a:gd name="connsiteY4" fmla="*/ 407194 h 766762"/>
              <a:gd name="connsiteX5" fmla="*/ 1092993 w 1547812"/>
              <a:gd name="connsiteY5" fmla="*/ 419100 h 766762"/>
              <a:gd name="connsiteX6" fmla="*/ 1138237 w 1547812"/>
              <a:gd name="connsiteY6" fmla="*/ 540544 h 766762"/>
              <a:gd name="connsiteX7" fmla="*/ 1285875 w 1547812"/>
              <a:gd name="connsiteY7" fmla="*/ 581025 h 766762"/>
              <a:gd name="connsiteX8" fmla="*/ 1385887 w 1547812"/>
              <a:gd name="connsiteY8" fmla="*/ 640557 h 766762"/>
              <a:gd name="connsiteX9" fmla="*/ 1509712 w 1547812"/>
              <a:gd name="connsiteY9" fmla="*/ 666750 h 766762"/>
              <a:gd name="connsiteX10" fmla="*/ 1547812 w 1547812"/>
              <a:gd name="connsiteY10" fmla="*/ 766762 h 766762"/>
              <a:gd name="connsiteX11" fmla="*/ 0 w 1547812"/>
              <a:gd name="connsiteY11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876300 w 1547812"/>
              <a:gd name="connsiteY2" fmla="*/ 223838 h 766762"/>
              <a:gd name="connsiteX3" fmla="*/ 990600 w 1547812"/>
              <a:gd name="connsiteY3" fmla="*/ 269082 h 766762"/>
              <a:gd name="connsiteX4" fmla="*/ 900112 w 1547812"/>
              <a:gd name="connsiteY4" fmla="*/ 328613 h 766762"/>
              <a:gd name="connsiteX5" fmla="*/ 952500 w 1547812"/>
              <a:gd name="connsiteY5" fmla="*/ 407194 h 766762"/>
              <a:gd name="connsiteX6" fmla="*/ 1092993 w 1547812"/>
              <a:gd name="connsiteY6" fmla="*/ 419100 h 766762"/>
              <a:gd name="connsiteX7" fmla="*/ 1138237 w 1547812"/>
              <a:gd name="connsiteY7" fmla="*/ 540544 h 766762"/>
              <a:gd name="connsiteX8" fmla="*/ 1285875 w 1547812"/>
              <a:gd name="connsiteY8" fmla="*/ 581025 h 766762"/>
              <a:gd name="connsiteX9" fmla="*/ 1385887 w 1547812"/>
              <a:gd name="connsiteY9" fmla="*/ 640557 h 766762"/>
              <a:gd name="connsiteX10" fmla="*/ 1509712 w 1547812"/>
              <a:gd name="connsiteY10" fmla="*/ 666750 h 766762"/>
              <a:gd name="connsiteX11" fmla="*/ 1547812 w 1547812"/>
              <a:gd name="connsiteY11" fmla="*/ 766762 h 766762"/>
              <a:gd name="connsiteX12" fmla="*/ 0 w 1547812"/>
              <a:gd name="connsiteY12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885825 w 1547812"/>
              <a:gd name="connsiteY2" fmla="*/ 252413 h 766762"/>
              <a:gd name="connsiteX3" fmla="*/ 990600 w 1547812"/>
              <a:gd name="connsiteY3" fmla="*/ 269082 h 766762"/>
              <a:gd name="connsiteX4" fmla="*/ 900112 w 1547812"/>
              <a:gd name="connsiteY4" fmla="*/ 328613 h 766762"/>
              <a:gd name="connsiteX5" fmla="*/ 952500 w 1547812"/>
              <a:gd name="connsiteY5" fmla="*/ 407194 h 766762"/>
              <a:gd name="connsiteX6" fmla="*/ 1092993 w 1547812"/>
              <a:gd name="connsiteY6" fmla="*/ 419100 h 766762"/>
              <a:gd name="connsiteX7" fmla="*/ 1138237 w 1547812"/>
              <a:gd name="connsiteY7" fmla="*/ 540544 h 766762"/>
              <a:gd name="connsiteX8" fmla="*/ 1285875 w 1547812"/>
              <a:gd name="connsiteY8" fmla="*/ 581025 h 766762"/>
              <a:gd name="connsiteX9" fmla="*/ 1385887 w 1547812"/>
              <a:gd name="connsiteY9" fmla="*/ 640557 h 766762"/>
              <a:gd name="connsiteX10" fmla="*/ 1509712 w 1547812"/>
              <a:gd name="connsiteY10" fmla="*/ 666750 h 766762"/>
              <a:gd name="connsiteX11" fmla="*/ 1547812 w 1547812"/>
              <a:gd name="connsiteY11" fmla="*/ 766762 h 766762"/>
              <a:gd name="connsiteX12" fmla="*/ 0 w 1547812"/>
              <a:gd name="connsiteY12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576262 w 1547812"/>
              <a:gd name="connsiteY2" fmla="*/ 121444 h 766762"/>
              <a:gd name="connsiteX3" fmla="*/ 885825 w 1547812"/>
              <a:gd name="connsiteY3" fmla="*/ 252413 h 766762"/>
              <a:gd name="connsiteX4" fmla="*/ 990600 w 1547812"/>
              <a:gd name="connsiteY4" fmla="*/ 269082 h 766762"/>
              <a:gd name="connsiteX5" fmla="*/ 900112 w 1547812"/>
              <a:gd name="connsiteY5" fmla="*/ 328613 h 766762"/>
              <a:gd name="connsiteX6" fmla="*/ 952500 w 1547812"/>
              <a:gd name="connsiteY6" fmla="*/ 407194 h 766762"/>
              <a:gd name="connsiteX7" fmla="*/ 1092993 w 1547812"/>
              <a:gd name="connsiteY7" fmla="*/ 419100 h 766762"/>
              <a:gd name="connsiteX8" fmla="*/ 1138237 w 1547812"/>
              <a:gd name="connsiteY8" fmla="*/ 540544 h 766762"/>
              <a:gd name="connsiteX9" fmla="*/ 1285875 w 1547812"/>
              <a:gd name="connsiteY9" fmla="*/ 581025 h 766762"/>
              <a:gd name="connsiteX10" fmla="*/ 1385887 w 1547812"/>
              <a:gd name="connsiteY10" fmla="*/ 640557 h 766762"/>
              <a:gd name="connsiteX11" fmla="*/ 1509712 w 1547812"/>
              <a:gd name="connsiteY11" fmla="*/ 666750 h 766762"/>
              <a:gd name="connsiteX12" fmla="*/ 1547812 w 1547812"/>
              <a:gd name="connsiteY12" fmla="*/ 766762 h 766762"/>
              <a:gd name="connsiteX13" fmla="*/ 0 w 1547812"/>
              <a:gd name="connsiteY13" fmla="*/ 342900 h 766762"/>
              <a:gd name="connsiteX0" fmla="*/ 0 w 1547812"/>
              <a:gd name="connsiteY0" fmla="*/ 445293 h 869155"/>
              <a:gd name="connsiteX1" fmla="*/ 310753 w 1547812"/>
              <a:gd name="connsiteY1" fmla="*/ 102393 h 869155"/>
              <a:gd name="connsiteX2" fmla="*/ 840581 w 1547812"/>
              <a:gd name="connsiteY2" fmla="*/ 0 h 869155"/>
              <a:gd name="connsiteX3" fmla="*/ 885825 w 1547812"/>
              <a:gd name="connsiteY3" fmla="*/ 354806 h 869155"/>
              <a:gd name="connsiteX4" fmla="*/ 990600 w 1547812"/>
              <a:gd name="connsiteY4" fmla="*/ 371475 h 869155"/>
              <a:gd name="connsiteX5" fmla="*/ 900112 w 1547812"/>
              <a:gd name="connsiteY5" fmla="*/ 431006 h 869155"/>
              <a:gd name="connsiteX6" fmla="*/ 952500 w 1547812"/>
              <a:gd name="connsiteY6" fmla="*/ 509587 h 869155"/>
              <a:gd name="connsiteX7" fmla="*/ 1092993 w 1547812"/>
              <a:gd name="connsiteY7" fmla="*/ 521493 h 869155"/>
              <a:gd name="connsiteX8" fmla="*/ 1138237 w 1547812"/>
              <a:gd name="connsiteY8" fmla="*/ 642937 h 869155"/>
              <a:gd name="connsiteX9" fmla="*/ 1285875 w 1547812"/>
              <a:gd name="connsiteY9" fmla="*/ 683418 h 869155"/>
              <a:gd name="connsiteX10" fmla="*/ 1385887 w 1547812"/>
              <a:gd name="connsiteY10" fmla="*/ 742950 h 869155"/>
              <a:gd name="connsiteX11" fmla="*/ 1509712 w 1547812"/>
              <a:gd name="connsiteY11" fmla="*/ 769143 h 869155"/>
              <a:gd name="connsiteX12" fmla="*/ 1547812 w 1547812"/>
              <a:gd name="connsiteY12" fmla="*/ 869155 h 869155"/>
              <a:gd name="connsiteX13" fmla="*/ 0 w 1547812"/>
              <a:gd name="connsiteY13" fmla="*/ 445293 h 869155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788193 w 1547812"/>
              <a:gd name="connsiteY2" fmla="*/ 226219 h 766762"/>
              <a:gd name="connsiteX3" fmla="*/ 885825 w 1547812"/>
              <a:gd name="connsiteY3" fmla="*/ 252413 h 766762"/>
              <a:gd name="connsiteX4" fmla="*/ 990600 w 1547812"/>
              <a:gd name="connsiteY4" fmla="*/ 269082 h 766762"/>
              <a:gd name="connsiteX5" fmla="*/ 900112 w 1547812"/>
              <a:gd name="connsiteY5" fmla="*/ 328613 h 766762"/>
              <a:gd name="connsiteX6" fmla="*/ 952500 w 1547812"/>
              <a:gd name="connsiteY6" fmla="*/ 407194 h 766762"/>
              <a:gd name="connsiteX7" fmla="*/ 1092993 w 1547812"/>
              <a:gd name="connsiteY7" fmla="*/ 419100 h 766762"/>
              <a:gd name="connsiteX8" fmla="*/ 1138237 w 1547812"/>
              <a:gd name="connsiteY8" fmla="*/ 540544 h 766762"/>
              <a:gd name="connsiteX9" fmla="*/ 1285875 w 1547812"/>
              <a:gd name="connsiteY9" fmla="*/ 581025 h 766762"/>
              <a:gd name="connsiteX10" fmla="*/ 1385887 w 1547812"/>
              <a:gd name="connsiteY10" fmla="*/ 640557 h 766762"/>
              <a:gd name="connsiteX11" fmla="*/ 1509712 w 1547812"/>
              <a:gd name="connsiteY11" fmla="*/ 666750 h 766762"/>
              <a:gd name="connsiteX12" fmla="*/ 1547812 w 1547812"/>
              <a:gd name="connsiteY12" fmla="*/ 766762 h 766762"/>
              <a:gd name="connsiteX13" fmla="*/ 0 w 1547812"/>
              <a:gd name="connsiteY13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540543 w 1547812"/>
              <a:gd name="connsiteY2" fmla="*/ 109538 h 766762"/>
              <a:gd name="connsiteX3" fmla="*/ 788193 w 1547812"/>
              <a:gd name="connsiteY3" fmla="*/ 226219 h 766762"/>
              <a:gd name="connsiteX4" fmla="*/ 885825 w 1547812"/>
              <a:gd name="connsiteY4" fmla="*/ 252413 h 766762"/>
              <a:gd name="connsiteX5" fmla="*/ 990600 w 1547812"/>
              <a:gd name="connsiteY5" fmla="*/ 269082 h 766762"/>
              <a:gd name="connsiteX6" fmla="*/ 900112 w 1547812"/>
              <a:gd name="connsiteY6" fmla="*/ 328613 h 766762"/>
              <a:gd name="connsiteX7" fmla="*/ 952500 w 1547812"/>
              <a:gd name="connsiteY7" fmla="*/ 407194 h 766762"/>
              <a:gd name="connsiteX8" fmla="*/ 1092993 w 1547812"/>
              <a:gd name="connsiteY8" fmla="*/ 419100 h 766762"/>
              <a:gd name="connsiteX9" fmla="*/ 1138237 w 1547812"/>
              <a:gd name="connsiteY9" fmla="*/ 540544 h 766762"/>
              <a:gd name="connsiteX10" fmla="*/ 1285875 w 1547812"/>
              <a:gd name="connsiteY10" fmla="*/ 581025 h 766762"/>
              <a:gd name="connsiteX11" fmla="*/ 1385887 w 1547812"/>
              <a:gd name="connsiteY11" fmla="*/ 640557 h 766762"/>
              <a:gd name="connsiteX12" fmla="*/ 1509712 w 1547812"/>
              <a:gd name="connsiteY12" fmla="*/ 666750 h 766762"/>
              <a:gd name="connsiteX13" fmla="*/ 1547812 w 1547812"/>
              <a:gd name="connsiteY13" fmla="*/ 766762 h 766762"/>
              <a:gd name="connsiteX14" fmla="*/ 0 w 1547812"/>
              <a:gd name="connsiteY14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733425 w 1547812"/>
              <a:gd name="connsiteY2" fmla="*/ 188119 h 766762"/>
              <a:gd name="connsiteX3" fmla="*/ 788193 w 1547812"/>
              <a:gd name="connsiteY3" fmla="*/ 226219 h 766762"/>
              <a:gd name="connsiteX4" fmla="*/ 885825 w 1547812"/>
              <a:gd name="connsiteY4" fmla="*/ 252413 h 766762"/>
              <a:gd name="connsiteX5" fmla="*/ 990600 w 1547812"/>
              <a:gd name="connsiteY5" fmla="*/ 269082 h 766762"/>
              <a:gd name="connsiteX6" fmla="*/ 900112 w 1547812"/>
              <a:gd name="connsiteY6" fmla="*/ 328613 h 766762"/>
              <a:gd name="connsiteX7" fmla="*/ 952500 w 1547812"/>
              <a:gd name="connsiteY7" fmla="*/ 407194 h 766762"/>
              <a:gd name="connsiteX8" fmla="*/ 1092993 w 1547812"/>
              <a:gd name="connsiteY8" fmla="*/ 419100 h 766762"/>
              <a:gd name="connsiteX9" fmla="*/ 1138237 w 1547812"/>
              <a:gd name="connsiteY9" fmla="*/ 540544 h 766762"/>
              <a:gd name="connsiteX10" fmla="*/ 1285875 w 1547812"/>
              <a:gd name="connsiteY10" fmla="*/ 581025 h 766762"/>
              <a:gd name="connsiteX11" fmla="*/ 1385887 w 1547812"/>
              <a:gd name="connsiteY11" fmla="*/ 640557 h 766762"/>
              <a:gd name="connsiteX12" fmla="*/ 1509712 w 1547812"/>
              <a:gd name="connsiteY12" fmla="*/ 666750 h 766762"/>
              <a:gd name="connsiteX13" fmla="*/ 1547812 w 1547812"/>
              <a:gd name="connsiteY13" fmla="*/ 766762 h 766762"/>
              <a:gd name="connsiteX14" fmla="*/ 0 w 1547812"/>
              <a:gd name="connsiteY14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507206 w 1547812"/>
              <a:gd name="connsiteY2" fmla="*/ 80963 h 766762"/>
              <a:gd name="connsiteX3" fmla="*/ 733425 w 1547812"/>
              <a:gd name="connsiteY3" fmla="*/ 188119 h 766762"/>
              <a:gd name="connsiteX4" fmla="*/ 788193 w 1547812"/>
              <a:gd name="connsiteY4" fmla="*/ 226219 h 766762"/>
              <a:gd name="connsiteX5" fmla="*/ 885825 w 1547812"/>
              <a:gd name="connsiteY5" fmla="*/ 252413 h 766762"/>
              <a:gd name="connsiteX6" fmla="*/ 990600 w 1547812"/>
              <a:gd name="connsiteY6" fmla="*/ 269082 h 766762"/>
              <a:gd name="connsiteX7" fmla="*/ 900112 w 1547812"/>
              <a:gd name="connsiteY7" fmla="*/ 328613 h 766762"/>
              <a:gd name="connsiteX8" fmla="*/ 952500 w 1547812"/>
              <a:gd name="connsiteY8" fmla="*/ 407194 h 766762"/>
              <a:gd name="connsiteX9" fmla="*/ 1092993 w 1547812"/>
              <a:gd name="connsiteY9" fmla="*/ 419100 h 766762"/>
              <a:gd name="connsiteX10" fmla="*/ 1138237 w 1547812"/>
              <a:gd name="connsiteY10" fmla="*/ 540544 h 766762"/>
              <a:gd name="connsiteX11" fmla="*/ 1285875 w 1547812"/>
              <a:gd name="connsiteY11" fmla="*/ 581025 h 766762"/>
              <a:gd name="connsiteX12" fmla="*/ 1385887 w 1547812"/>
              <a:gd name="connsiteY12" fmla="*/ 640557 h 766762"/>
              <a:gd name="connsiteX13" fmla="*/ 1509712 w 1547812"/>
              <a:gd name="connsiteY13" fmla="*/ 666750 h 766762"/>
              <a:gd name="connsiteX14" fmla="*/ 1547812 w 1547812"/>
              <a:gd name="connsiteY14" fmla="*/ 766762 h 766762"/>
              <a:gd name="connsiteX15" fmla="*/ 0 w 1547812"/>
              <a:gd name="connsiteY15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757237 w 1547812"/>
              <a:gd name="connsiteY2" fmla="*/ 154782 h 766762"/>
              <a:gd name="connsiteX3" fmla="*/ 733425 w 1547812"/>
              <a:gd name="connsiteY3" fmla="*/ 188119 h 766762"/>
              <a:gd name="connsiteX4" fmla="*/ 788193 w 1547812"/>
              <a:gd name="connsiteY4" fmla="*/ 226219 h 766762"/>
              <a:gd name="connsiteX5" fmla="*/ 885825 w 1547812"/>
              <a:gd name="connsiteY5" fmla="*/ 252413 h 766762"/>
              <a:gd name="connsiteX6" fmla="*/ 990600 w 1547812"/>
              <a:gd name="connsiteY6" fmla="*/ 269082 h 766762"/>
              <a:gd name="connsiteX7" fmla="*/ 900112 w 1547812"/>
              <a:gd name="connsiteY7" fmla="*/ 328613 h 766762"/>
              <a:gd name="connsiteX8" fmla="*/ 952500 w 1547812"/>
              <a:gd name="connsiteY8" fmla="*/ 407194 h 766762"/>
              <a:gd name="connsiteX9" fmla="*/ 1092993 w 1547812"/>
              <a:gd name="connsiteY9" fmla="*/ 419100 h 766762"/>
              <a:gd name="connsiteX10" fmla="*/ 1138237 w 1547812"/>
              <a:gd name="connsiteY10" fmla="*/ 540544 h 766762"/>
              <a:gd name="connsiteX11" fmla="*/ 1285875 w 1547812"/>
              <a:gd name="connsiteY11" fmla="*/ 581025 h 766762"/>
              <a:gd name="connsiteX12" fmla="*/ 1385887 w 1547812"/>
              <a:gd name="connsiteY12" fmla="*/ 640557 h 766762"/>
              <a:gd name="connsiteX13" fmla="*/ 1509712 w 1547812"/>
              <a:gd name="connsiteY13" fmla="*/ 666750 h 766762"/>
              <a:gd name="connsiteX14" fmla="*/ 1547812 w 1547812"/>
              <a:gd name="connsiteY14" fmla="*/ 766762 h 766762"/>
              <a:gd name="connsiteX15" fmla="*/ 0 w 1547812"/>
              <a:gd name="connsiteY15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511968 w 1547812"/>
              <a:gd name="connsiteY2" fmla="*/ 66675 h 766762"/>
              <a:gd name="connsiteX3" fmla="*/ 757237 w 1547812"/>
              <a:gd name="connsiteY3" fmla="*/ 154782 h 766762"/>
              <a:gd name="connsiteX4" fmla="*/ 733425 w 1547812"/>
              <a:gd name="connsiteY4" fmla="*/ 188119 h 766762"/>
              <a:gd name="connsiteX5" fmla="*/ 788193 w 1547812"/>
              <a:gd name="connsiteY5" fmla="*/ 226219 h 766762"/>
              <a:gd name="connsiteX6" fmla="*/ 885825 w 1547812"/>
              <a:gd name="connsiteY6" fmla="*/ 252413 h 766762"/>
              <a:gd name="connsiteX7" fmla="*/ 990600 w 1547812"/>
              <a:gd name="connsiteY7" fmla="*/ 269082 h 766762"/>
              <a:gd name="connsiteX8" fmla="*/ 900112 w 1547812"/>
              <a:gd name="connsiteY8" fmla="*/ 328613 h 766762"/>
              <a:gd name="connsiteX9" fmla="*/ 952500 w 1547812"/>
              <a:gd name="connsiteY9" fmla="*/ 407194 h 766762"/>
              <a:gd name="connsiteX10" fmla="*/ 1092993 w 1547812"/>
              <a:gd name="connsiteY10" fmla="*/ 419100 h 766762"/>
              <a:gd name="connsiteX11" fmla="*/ 1138237 w 1547812"/>
              <a:gd name="connsiteY11" fmla="*/ 540544 h 766762"/>
              <a:gd name="connsiteX12" fmla="*/ 1285875 w 1547812"/>
              <a:gd name="connsiteY12" fmla="*/ 581025 h 766762"/>
              <a:gd name="connsiteX13" fmla="*/ 1385887 w 1547812"/>
              <a:gd name="connsiteY13" fmla="*/ 640557 h 766762"/>
              <a:gd name="connsiteX14" fmla="*/ 1509712 w 1547812"/>
              <a:gd name="connsiteY14" fmla="*/ 666750 h 766762"/>
              <a:gd name="connsiteX15" fmla="*/ 1547812 w 1547812"/>
              <a:gd name="connsiteY15" fmla="*/ 766762 h 766762"/>
              <a:gd name="connsiteX16" fmla="*/ 0 w 1547812"/>
              <a:gd name="connsiteY16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633412 w 1547812"/>
              <a:gd name="connsiteY2" fmla="*/ 95250 h 766762"/>
              <a:gd name="connsiteX3" fmla="*/ 757237 w 1547812"/>
              <a:gd name="connsiteY3" fmla="*/ 154782 h 766762"/>
              <a:gd name="connsiteX4" fmla="*/ 733425 w 1547812"/>
              <a:gd name="connsiteY4" fmla="*/ 188119 h 766762"/>
              <a:gd name="connsiteX5" fmla="*/ 788193 w 1547812"/>
              <a:gd name="connsiteY5" fmla="*/ 226219 h 766762"/>
              <a:gd name="connsiteX6" fmla="*/ 885825 w 1547812"/>
              <a:gd name="connsiteY6" fmla="*/ 252413 h 766762"/>
              <a:gd name="connsiteX7" fmla="*/ 990600 w 1547812"/>
              <a:gd name="connsiteY7" fmla="*/ 269082 h 766762"/>
              <a:gd name="connsiteX8" fmla="*/ 900112 w 1547812"/>
              <a:gd name="connsiteY8" fmla="*/ 328613 h 766762"/>
              <a:gd name="connsiteX9" fmla="*/ 952500 w 1547812"/>
              <a:gd name="connsiteY9" fmla="*/ 407194 h 766762"/>
              <a:gd name="connsiteX10" fmla="*/ 1092993 w 1547812"/>
              <a:gd name="connsiteY10" fmla="*/ 419100 h 766762"/>
              <a:gd name="connsiteX11" fmla="*/ 1138237 w 1547812"/>
              <a:gd name="connsiteY11" fmla="*/ 540544 h 766762"/>
              <a:gd name="connsiteX12" fmla="*/ 1285875 w 1547812"/>
              <a:gd name="connsiteY12" fmla="*/ 581025 h 766762"/>
              <a:gd name="connsiteX13" fmla="*/ 1385887 w 1547812"/>
              <a:gd name="connsiteY13" fmla="*/ 640557 h 766762"/>
              <a:gd name="connsiteX14" fmla="*/ 1509712 w 1547812"/>
              <a:gd name="connsiteY14" fmla="*/ 666750 h 766762"/>
              <a:gd name="connsiteX15" fmla="*/ 1547812 w 1547812"/>
              <a:gd name="connsiteY15" fmla="*/ 766762 h 766762"/>
              <a:gd name="connsiteX16" fmla="*/ 0 w 1547812"/>
              <a:gd name="connsiteY16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526256 w 1547812"/>
              <a:gd name="connsiteY2" fmla="*/ 59532 h 766762"/>
              <a:gd name="connsiteX3" fmla="*/ 633412 w 1547812"/>
              <a:gd name="connsiteY3" fmla="*/ 95250 h 766762"/>
              <a:gd name="connsiteX4" fmla="*/ 757237 w 1547812"/>
              <a:gd name="connsiteY4" fmla="*/ 154782 h 766762"/>
              <a:gd name="connsiteX5" fmla="*/ 733425 w 1547812"/>
              <a:gd name="connsiteY5" fmla="*/ 188119 h 766762"/>
              <a:gd name="connsiteX6" fmla="*/ 788193 w 1547812"/>
              <a:gd name="connsiteY6" fmla="*/ 226219 h 766762"/>
              <a:gd name="connsiteX7" fmla="*/ 885825 w 1547812"/>
              <a:gd name="connsiteY7" fmla="*/ 252413 h 766762"/>
              <a:gd name="connsiteX8" fmla="*/ 990600 w 1547812"/>
              <a:gd name="connsiteY8" fmla="*/ 269082 h 766762"/>
              <a:gd name="connsiteX9" fmla="*/ 900112 w 1547812"/>
              <a:gd name="connsiteY9" fmla="*/ 328613 h 766762"/>
              <a:gd name="connsiteX10" fmla="*/ 952500 w 1547812"/>
              <a:gd name="connsiteY10" fmla="*/ 407194 h 766762"/>
              <a:gd name="connsiteX11" fmla="*/ 1092993 w 1547812"/>
              <a:gd name="connsiteY11" fmla="*/ 419100 h 766762"/>
              <a:gd name="connsiteX12" fmla="*/ 1138237 w 1547812"/>
              <a:gd name="connsiteY12" fmla="*/ 540544 h 766762"/>
              <a:gd name="connsiteX13" fmla="*/ 1285875 w 1547812"/>
              <a:gd name="connsiteY13" fmla="*/ 581025 h 766762"/>
              <a:gd name="connsiteX14" fmla="*/ 1385887 w 1547812"/>
              <a:gd name="connsiteY14" fmla="*/ 640557 h 766762"/>
              <a:gd name="connsiteX15" fmla="*/ 1509712 w 1547812"/>
              <a:gd name="connsiteY15" fmla="*/ 666750 h 766762"/>
              <a:gd name="connsiteX16" fmla="*/ 1547812 w 1547812"/>
              <a:gd name="connsiteY16" fmla="*/ 766762 h 766762"/>
              <a:gd name="connsiteX17" fmla="*/ 0 w 1547812"/>
              <a:gd name="connsiteY17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533400 w 1547812"/>
              <a:gd name="connsiteY2" fmla="*/ 92869 h 766762"/>
              <a:gd name="connsiteX3" fmla="*/ 633412 w 1547812"/>
              <a:gd name="connsiteY3" fmla="*/ 95250 h 766762"/>
              <a:gd name="connsiteX4" fmla="*/ 757237 w 1547812"/>
              <a:gd name="connsiteY4" fmla="*/ 154782 h 766762"/>
              <a:gd name="connsiteX5" fmla="*/ 733425 w 1547812"/>
              <a:gd name="connsiteY5" fmla="*/ 188119 h 766762"/>
              <a:gd name="connsiteX6" fmla="*/ 788193 w 1547812"/>
              <a:gd name="connsiteY6" fmla="*/ 226219 h 766762"/>
              <a:gd name="connsiteX7" fmla="*/ 885825 w 1547812"/>
              <a:gd name="connsiteY7" fmla="*/ 252413 h 766762"/>
              <a:gd name="connsiteX8" fmla="*/ 990600 w 1547812"/>
              <a:gd name="connsiteY8" fmla="*/ 269082 h 766762"/>
              <a:gd name="connsiteX9" fmla="*/ 900112 w 1547812"/>
              <a:gd name="connsiteY9" fmla="*/ 328613 h 766762"/>
              <a:gd name="connsiteX10" fmla="*/ 952500 w 1547812"/>
              <a:gd name="connsiteY10" fmla="*/ 407194 h 766762"/>
              <a:gd name="connsiteX11" fmla="*/ 1092993 w 1547812"/>
              <a:gd name="connsiteY11" fmla="*/ 419100 h 766762"/>
              <a:gd name="connsiteX12" fmla="*/ 1138237 w 1547812"/>
              <a:gd name="connsiteY12" fmla="*/ 540544 h 766762"/>
              <a:gd name="connsiteX13" fmla="*/ 1285875 w 1547812"/>
              <a:gd name="connsiteY13" fmla="*/ 581025 h 766762"/>
              <a:gd name="connsiteX14" fmla="*/ 1385887 w 1547812"/>
              <a:gd name="connsiteY14" fmla="*/ 640557 h 766762"/>
              <a:gd name="connsiteX15" fmla="*/ 1509712 w 1547812"/>
              <a:gd name="connsiteY15" fmla="*/ 666750 h 766762"/>
              <a:gd name="connsiteX16" fmla="*/ 1547812 w 1547812"/>
              <a:gd name="connsiteY16" fmla="*/ 766762 h 766762"/>
              <a:gd name="connsiteX17" fmla="*/ 0 w 1547812"/>
              <a:gd name="connsiteY17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395287 w 1547812"/>
              <a:gd name="connsiteY2" fmla="*/ 35719 h 766762"/>
              <a:gd name="connsiteX3" fmla="*/ 533400 w 1547812"/>
              <a:gd name="connsiteY3" fmla="*/ 92869 h 766762"/>
              <a:gd name="connsiteX4" fmla="*/ 633412 w 1547812"/>
              <a:gd name="connsiteY4" fmla="*/ 95250 h 766762"/>
              <a:gd name="connsiteX5" fmla="*/ 757237 w 1547812"/>
              <a:gd name="connsiteY5" fmla="*/ 154782 h 766762"/>
              <a:gd name="connsiteX6" fmla="*/ 733425 w 1547812"/>
              <a:gd name="connsiteY6" fmla="*/ 188119 h 766762"/>
              <a:gd name="connsiteX7" fmla="*/ 788193 w 1547812"/>
              <a:gd name="connsiteY7" fmla="*/ 226219 h 766762"/>
              <a:gd name="connsiteX8" fmla="*/ 885825 w 1547812"/>
              <a:gd name="connsiteY8" fmla="*/ 252413 h 766762"/>
              <a:gd name="connsiteX9" fmla="*/ 990600 w 1547812"/>
              <a:gd name="connsiteY9" fmla="*/ 269082 h 766762"/>
              <a:gd name="connsiteX10" fmla="*/ 900112 w 1547812"/>
              <a:gd name="connsiteY10" fmla="*/ 328613 h 766762"/>
              <a:gd name="connsiteX11" fmla="*/ 952500 w 1547812"/>
              <a:gd name="connsiteY11" fmla="*/ 407194 h 766762"/>
              <a:gd name="connsiteX12" fmla="*/ 1092993 w 1547812"/>
              <a:gd name="connsiteY12" fmla="*/ 419100 h 766762"/>
              <a:gd name="connsiteX13" fmla="*/ 1138237 w 1547812"/>
              <a:gd name="connsiteY13" fmla="*/ 540544 h 766762"/>
              <a:gd name="connsiteX14" fmla="*/ 1285875 w 1547812"/>
              <a:gd name="connsiteY14" fmla="*/ 581025 h 766762"/>
              <a:gd name="connsiteX15" fmla="*/ 1385887 w 1547812"/>
              <a:gd name="connsiteY15" fmla="*/ 640557 h 766762"/>
              <a:gd name="connsiteX16" fmla="*/ 1509712 w 1547812"/>
              <a:gd name="connsiteY16" fmla="*/ 666750 h 766762"/>
              <a:gd name="connsiteX17" fmla="*/ 1547812 w 1547812"/>
              <a:gd name="connsiteY17" fmla="*/ 766762 h 766762"/>
              <a:gd name="connsiteX18" fmla="*/ 0 w 1547812"/>
              <a:gd name="connsiteY18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459581 w 1547812"/>
              <a:gd name="connsiteY2" fmla="*/ 59532 h 766762"/>
              <a:gd name="connsiteX3" fmla="*/ 533400 w 1547812"/>
              <a:gd name="connsiteY3" fmla="*/ 92869 h 766762"/>
              <a:gd name="connsiteX4" fmla="*/ 633412 w 1547812"/>
              <a:gd name="connsiteY4" fmla="*/ 95250 h 766762"/>
              <a:gd name="connsiteX5" fmla="*/ 757237 w 1547812"/>
              <a:gd name="connsiteY5" fmla="*/ 154782 h 766762"/>
              <a:gd name="connsiteX6" fmla="*/ 733425 w 1547812"/>
              <a:gd name="connsiteY6" fmla="*/ 188119 h 766762"/>
              <a:gd name="connsiteX7" fmla="*/ 788193 w 1547812"/>
              <a:gd name="connsiteY7" fmla="*/ 226219 h 766762"/>
              <a:gd name="connsiteX8" fmla="*/ 885825 w 1547812"/>
              <a:gd name="connsiteY8" fmla="*/ 252413 h 766762"/>
              <a:gd name="connsiteX9" fmla="*/ 990600 w 1547812"/>
              <a:gd name="connsiteY9" fmla="*/ 269082 h 766762"/>
              <a:gd name="connsiteX10" fmla="*/ 900112 w 1547812"/>
              <a:gd name="connsiteY10" fmla="*/ 328613 h 766762"/>
              <a:gd name="connsiteX11" fmla="*/ 952500 w 1547812"/>
              <a:gd name="connsiteY11" fmla="*/ 407194 h 766762"/>
              <a:gd name="connsiteX12" fmla="*/ 1092993 w 1547812"/>
              <a:gd name="connsiteY12" fmla="*/ 419100 h 766762"/>
              <a:gd name="connsiteX13" fmla="*/ 1138237 w 1547812"/>
              <a:gd name="connsiteY13" fmla="*/ 540544 h 766762"/>
              <a:gd name="connsiteX14" fmla="*/ 1285875 w 1547812"/>
              <a:gd name="connsiteY14" fmla="*/ 581025 h 766762"/>
              <a:gd name="connsiteX15" fmla="*/ 1385887 w 1547812"/>
              <a:gd name="connsiteY15" fmla="*/ 640557 h 766762"/>
              <a:gd name="connsiteX16" fmla="*/ 1509712 w 1547812"/>
              <a:gd name="connsiteY16" fmla="*/ 666750 h 766762"/>
              <a:gd name="connsiteX17" fmla="*/ 1547812 w 1547812"/>
              <a:gd name="connsiteY17" fmla="*/ 766762 h 766762"/>
              <a:gd name="connsiteX18" fmla="*/ 0 w 1547812"/>
              <a:gd name="connsiteY18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366712 w 1547812"/>
              <a:gd name="connsiteY2" fmla="*/ 19050 h 766762"/>
              <a:gd name="connsiteX3" fmla="*/ 459581 w 1547812"/>
              <a:gd name="connsiteY3" fmla="*/ 59532 h 766762"/>
              <a:gd name="connsiteX4" fmla="*/ 533400 w 1547812"/>
              <a:gd name="connsiteY4" fmla="*/ 92869 h 766762"/>
              <a:gd name="connsiteX5" fmla="*/ 633412 w 1547812"/>
              <a:gd name="connsiteY5" fmla="*/ 95250 h 766762"/>
              <a:gd name="connsiteX6" fmla="*/ 757237 w 1547812"/>
              <a:gd name="connsiteY6" fmla="*/ 154782 h 766762"/>
              <a:gd name="connsiteX7" fmla="*/ 733425 w 1547812"/>
              <a:gd name="connsiteY7" fmla="*/ 188119 h 766762"/>
              <a:gd name="connsiteX8" fmla="*/ 788193 w 1547812"/>
              <a:gd name="connsiteY8" fmla="*/ 226219 h 766762"/>
              <a:gd name="connsiteX9" fmla="*/ 885825 w 1547812"/>
              <a:gd name="connsiteY9" fmla="*/ 252413 h 766762"/>
              <a:gd name="connsiteX10" fmla="*/ 990600 w 1547812"/>
              <a:gd name="connsiteY10" fmla="*/ 269082 h 766762"/>
              <a:gd name="connsiteX11" fmla="*/ 900112 w 1547812"/>
              <a:gd name="connsiteY11" fmla="*/ 328613 h 766762"/>
              <a:gd name="connsiteX12" fmla="*/ 952500 w 1547812"/>
              <a:gd name="connsiteY12" fmla="*/ 407194 h 766762"/>
              <a:gd name="connsiteX13" fmla="*/ 1092993 w 1547812"/>
              <a:gd name="connsiteY13" fmla="*/ 419100 h 766762"/>
              <a:gd name="connsiteX14" fmla="*/ 1138237 w 1547812"/>
              <a:gd name="connsiteY14" fmla="*/ 540544 h 766762"/>
              <a:gd name="connsiteX15" fmla="*/ 1285875 w 1547812"/>
              <a:gd name="connsiteY15" fmla="*/ 581025 h 766762"/>
              <a:gd name="connsiteX16" fmla="*/ 1385887 w 1547812"/>
              <a:gd name="connsiteY16" fmla="*/ 640557 h 766762"/>
              <a:gd name="connsiteX17" fmla="*/ 1509712 w 1547812"/>
              <a:gd name="connsiteY17" fmla="*/ 666750 h 766762"/>
              <a:gd name="connsiteX18" fmla="*/ 1547812 w 1547812"/>
              <a:gd name="connsiteY18" fmla="*/ 766762 h 766762"/>
              <a:gd name="connsiteX19" fmla="*/ 0 w 1547812"/>
              <a:gd name="connsiteY19" fmla="*/ 342900 h 766762"/>
              <a:gd name="connsiteX0" fmla="*/ 0 w 1547812"/>
              <a:gd name="connsiteY0" fmla="*/ 342900 h 766762"/>
              <a:gd name="connsiteX1" fmla="*/ 310753 w 1547812"/>
              <a:gd name="connsiteY1" fmla="*/ 0 h 766762"/>
              <a:gd name="connsiteX2" fmla="*/ 447675 w 1547812"/>
              <a:gd name="connsiteY2" fmla="*/ 142875 h 766762"/>
              <a:gd name="connsiteX3" fmla="*/ 459581 w 1547812"/>
              <a:gd name="connsiteY3" fmla="*/ 59532 h 766762"/>
              <a:gd name="connsiteX4" fmla="*/ 533400 w 1547812"/>
              <a:gd name="connsiteY4" fmla="*/ 92869 h 766762"/>
              <a:gd name="connsiteX5" fmla="*/ 633412 w 1547812"/>
              <a:gd name="connsiteY5" fmla="*/ 95250 h 766762"/>
              <a:gd name="connsiteX6" fmla="*/ 757237 w 1547812"/>
              <a:gd name="connsiteY6" fmla="*/ 154782 h 766762"/>
              <a:gd name="connsiteX7" fmla="*/ 733425 w 1547812"/>
              <a:gd name="connsiteY7" fmla="*/ 188119 h 766762"/>
              <a:gd name="connsiteX8" fmla="*/ 788193 w 1547812"/>
              <a:gd name="connsiteY8" fmla="*/ 226219 h 766762"/>
              <a:gd name="connsiteX9" fmla="*/ 885825 w 1547812"/>
              <a:gd name="connsiteY9" fmla="*/ 252413 h 766762"/>
              <a:gd name="connsiteX10" fmla="*/ 990600 w 1547812"/>
              <a:gd name="connsiteY10" fmla="*/ 269082 h 766762"/>
              <a:gd name="connsiteX11" fmla="*/ 900112 w 1547812"/>
              <a:gd name="connsiteY11" fmla="*/ 328613 h 766762"/>
              <a:gd name="connsiteX12" fmla="*/ 952500 w 1547812"/>
              <a:gd name="connsiteY12" fmla="*/ 407194 h 766762"/>
              <a:gd name="connsiteX13" fmla="*/ 1092993 w 1547812"/>
              <a:gd name="connsiteY13" fmla="*/ 419100 h 766762"/>
              <a:gd name="connsiteX14" fmla="*/ 1138237 w 1547812"/>
              <a:gd name="connsiteY14" fmla="*/ 540544 h 766762"/>
              <a:gd name="connsiteX15" fmla="*/ 1285875 w 1547812"/>
              <a:gd name="connsiteY15" fmla="*/ 581025 h 766762"/>
              <a:gd name="connsiteX16" fmla="*/ 1385887 w 1547812"/>
              <a:gd name="connsiteY16" fmla="*/ 640557 h 766762"/>
              <a:gd name="connsiteX17" fmla="*/ 1509712 w 1547812"/>
              <a:gd name="connsiteY17" fmla="*/ 666750 h 766762"/>
              <a:gd name="connsiteX18" fmla="*/ 1547812 w 1547812"/>
              <a:gd name="connsiteY18" fmla="*/ 766762 h 766762"/>
              <a:gd name="connsiteX19" fmla="*/ 0 w 1547812"/>
              <a:gd name="connsiteY19" fmla="*/ 342900 h 766762"/>
              <a:gd name="connsiteX0" fmla="*/ 0 w 1547812"/>
              <a:gd name="connsiteY0" fmla="*/ 283368 h 707230"/>
              <a:gd name="connsiteX1" fmla="*/ 398859 w 1547812"/>
              <a:gd name="connsiteY1" fmla="*/ 92868 h 707230"/>
              <a:gd name="connsiteX2" fmla="*/ 447675 w 1547812"/>
              <a:gd name="connsiteY2" fmla="*/ 83343 h 707230"/>
              <a:gd name="connsiteX3" fmla="*/ 459581 w 1547812"/>
              <a:gd name="connsiteY3" fmla="*/ 0 h 707230"/>
              <a:gd name="connsiteX4" fmla="*/ 533400 w 1547812"/>
              <a:gd name="connsiteY4" fmla="*/ 33337 h 707230"/>
              <a:gd name="connsiteX5" fmla="*/ 633412 w 1547812"/>
              <a:gd name="connsiteY5" fmla="*/ 35718 h 707230"/>
              <a:gd name="connsiteX6" fmla="*/ 757237 w 1547812"/>
              <a:gd name="connsiteY6" fmla="*/ 95250 h 707230"/>
              <a:gd name="connsiteX7" fmla="*/ 733425 w 1547812"/>
              <a:gd name="connsiteY7" fmla="*/ 128587 h 707230"/>
              <a:gd name="connsiteX8" fmla="*/ 788193 w 1547812"/>
              <a:gd name="connsiteY8" fmla="*/ 166687 h 707230"/>
              <a:gd name="connsiteX9" fmla="*/ 885825 w 1547812"/>
              <a:gd name="connsiteY9" fmla="*/ 192881 h 707230"/>
              <a:gd name="connsiteX10" fmla="*/ 990600 w 1547812"/>
              <a:gd name="connsiteY10" fmla="*/ 209550 h 707230"/>
              <a:gd name="connsiteX11" fmla="*/ 900112 w 1547812"/>
              <a:gd name="connsiteY11" fmla="*/ 269081 h 707230"/>
              <a:gd name="connsiteX12" fmla="*/ 952500 w 1547812"/>
              <a:gd name="connsiteY12" fmla="*/ 347662 h 707230"/>
              <a:gd name="connsiteX13" fmla="*/ 1092993 w 1547812"/>
              <a:gd name="connsiteY13" fmla="*/ 359568 h 707230"/>
              <a:gd name="connsiteX14" fmla="*/ 1138237 w 1547812"/>
              <a:gd name="connsiteY14" fmla="*/ 481012 h 707230"/>
              <a:gd name="connsiteX15" fmla="*/ 1285875 w 1547812"/>
              <a:gd name="connsiteY15" fmla="*/ 521493 h 707230"/>
              <a:gd name="connsiteX16" fmla="*/ 1385887 w 1547812"/>
              <a:gd name="connsiteY16" fmla="*/ 581025 h 707230"/>
              <a:gd name="connsiteX17" fmla="*/ 1509712 w 1547812"/>
              <a:gd name="connsiteY17" fmla="*/ 607218 h 707230"/>
              <a:gd name="connsiteX18" fmla="*/ 1547812 w 1547812"/>
              <a:gd name="connsiteY18" fmla="*/ 707230 h 707230"/>
              <a:gd name="connsiteX19" fmla="*/ 0 w 1547812"/>
              <a:gd name="connsiteY19" fmla="*/ 283368 h 707230"/>
              <a:gd name="connsiteX0" fmla="*/ 0 w 1547812"/>
              <a:gd name="connsiteY0" fmla="*/ 283368 h 707230"/>
              <a:gd name="connsiteX1" fmla="*/ 202406 w 1547812"/>
              <a:gd name="connsiteY1" fmla="*/ 178593 h 707230"/>
              <a:gd name="connsiteX2" fmla="*/ 398859 w 1547812"/>
              <a:gd name="connsiteY2" fmla="*/ 92868 h 707230"/>
              <a:gd name="connsiteX3" fmla="*/ 447675 w 1547812"/>
              <a:gd name="connsiteY3" fmla="*/ 83343 h 707230"/>
              <a:gd name="connsiteX4" fmla="*/ 459581 w 1547812"/>
              <a:gd name="connsiteY4" fmla="*/ 0 h 707230"/>
              <a:gd name="connsiteX5" fmla="*/ 533400 w 1547812"/>
              <a:gd name="connsiteY5" fmla="*/ 33337 h 707230"/>
              <a:gd name="connsiteX6" fmla="*/ 633412 w 1547812"/>
              <a:gd name="connsiteY6" fmla="*/ 35718 h 707230"/>
              <a:gd name="connsiteX7" fmla="*/ 757237 w 1547812"/>
              <a:gd name="connsiteY7" fmla="*/ 95250 h 707230"/>
              <a:gd name="connsiteX8" fmla="*/ 733425 w 1547812"/>
              <a:gd name="connsiteY8" fmla="*/ 128587 h 707230"/>
              <a:gd name="connsiteX9" fmla="*/ 788193 w 1547812"/>
              <a:gd name="connsiteY9" fmla="*/ 166687 h 707230"/>
              <a:gd name="connsiteX10" fmla="*/ 885825 w 1547812"/>
              <a:gd name="connsiteY10" fmla="*/ 192881 h 707230"/>
              <a:gd name="connsiteX11" fmla="*/ 990600 w 1547812"/>
              <a:gd name="connsiteY11" fmla="*/ 209550 h 707230"/>
              <a:gd name="connsiteX12" fmla="*/ 900112 w 1547812"/>
              <a:gd name="connsiteY12" fmla="*/ 269081 h 707230"/>
              <a:gd name="connsiteX13" fmla="*/ 952500 w 1547812"/>
              <a:gd name="connsiteY13" fmla="*/ 347662 h 707230"/>
              <a:gd name="connsiteX14" fmla="*/ 1092993 w 1547812"/>
              <a:gd name="connsiteY14" fmla="*/ 359568 h 707230"/>
              <a:gd name="connsiteX15" fmla="*/ 1138237 w 1547812"/>
              <a:gd name="connsiteY15" fmla="*/ 481012 h 707230"/>
              <a:gd name="connsiteX16" fmla="*/ 1285875 w 1547812"/>
              <a:gd name="connsiteY16" fmla="*/ 521493 h 707230"/>
              <a:gd name="connsiteX17" fmla="*/ 1385887 w 1547812"/>
              <a:gd name="connsiteY17" fmla="*/ 581025 h 707230"/>
              <a:gd name="connsiteX18" fmla="*/ 1509712 w 1547812"/>
              <a:gd name="connsiteY18" fmla="*/ 607218 h 707230"/>
              <a:gd name="connsiteX19" fmla="*/ 1547812 w 1547812"/>
              <a:gd name="connsiteY19" fmla="*/ 707230 h 707230"/>
              <a:gd name="connsiteX20" fmla="*/ 0 w 1547812"/>
              <a:gd name="connsiteY20" fmla="*/ 283368 h 707230"/>
              <a:gd name="connsiteX0" fmla="*/ 0 w 1547812"/>
              <a:gd name="connsiteY0" fmla="*/ 283368 h 707230"/>
              <a:gd name="connsiteX1" fmla="*/ 350043 w 1547812"/>
              <a:gd name="connsiteY1" fmla="*/ 73818 h 707230"/>
              <a:gd name="connsiteX2" fmla="*/ 398859 w 1547812"/>
              <a:gd name="connsiteY2" fmla="*/ 92868 h 707230"/>
              <a:gd name="connsiteX3" fmla="*/ 447675 w 1547812"/>
              <a:gd name="connsiteY3" fmla="*/ 83343 h 707230"/>
              <a:gd name="connsiteX4" fmla="*/ 459581 w 1547812"/>
              <a:gd name="connsiteY4" fmla="*/ 0 h 707230"/>
              <a:gd name="connsiteX5" fmla="*/ 533400 w 1547812"/>
              <a:gd name="connsiteY5" fmla="*/ 33337 h 707230"/>
              <a:gd name="connsiteX6" fmla="*/ 633412 w 1547812"/>
              <a:gd name="connsiteY6" fmla="*/ 35718 h 707230"/>
              <a:gd name="connsiteX7" fmla="*/ 757237 w 1547812"/>
              <a:gd name="connsiteY7" fmla="*/ 95250 h 707230"/>
              <a:gd name="connsiteX8" fmla="*/ 733425 w 1547812"/>
              <a:gd name="connsiteY8" fmla="*/ 128587 h 707230"/>
              <a:gd name="connsiteX9" fmla="*/ 788193 w 1547812"/>
              <a:gd name="connsiteY9" fmla="*/ 166687 h 707230"/>
              <a:gd name="connsiteX10" fmla="*/ 885825 w 1547812"/>
              <a:gd name="connsiteY10" fmla="*/ 192881 h 707230"/>
              <a:gd name="connsiteX11" fmla="*/ 990600 w 1547812"/>
              <a:gd name="connsiteY11" fmla="*/ 209550 h 707230"/>
              <a:gd name="connsiteX12" fmla="*/ 900112 w 1547812"/>
              <a:gd name="connsiteY12" fmla="*/ 269081 h 707230"/>
              <a:gd name="connsiteX13" fmla="*/ 952500 w 1547812"/>
              <a:gd name="connsiteY13" fmla="*/ 347662 h 707230"/>
              <a:gd name="connsiteX14" fmla="*/ 1092993 w 1547812"/>
              <a:gd name="connsiteY14" fmla="*/ 359568 h 707230"/>
              <a:gd name="connsiteX15" fmla="*/ 1138237 w 1547812"/>
              <a:gd name="connsiteY15" fmla="*/ 481012 h 707230"/>
              <a:gd name="connsiteX16" fmla="*/ 1285875 w 1547812"/>
              <a:gd name="connsiteY16" fmla="*/ 521493 h 707230"/>
              <a:gd name="connsiteX17" fmla="*/ 1385887 w 1547812"/>
              <a:gd name="connsiteY17" fmla="*/ 581025 h 707230"/>
              <a:gd name="connsiteX18" fmla="*/ 1509712 w 1547812"/>
              <a:gd name="connsiteY18" fmla="*/ 607218 h 707230"/>
              <a:gd name="connsiteX19" fmla="*/ 1547812 w 1547812"/>
              <a:gd name="connsiteY19" fmla="*/ 707230 h 707230"/>
              <a:gd name="connsiteX20" fmla="*/ 0 w 1547812"/>
              <a:gd name="connsiteY20" fmla="*/ 283368 h 707230"/>
              <a:gd name="connsiteX0" fmla="*/ 0 w 1243012"/>
              <a:gd name="connsiteY0" fmla="*/ 102393 h 707230"/>
              <a:gd name="connsiteX1" fmla="*/ 45243 w 1243012"/>
              <a:gd name="connsiteY1" fmla="*/ 73818 h 707230"/>
              <a:gd name="connsiteX2" fmla="*/ 94059 w 1243012"/>
              <a:gd name="connsiteY2" fmla="*/ 92868 h 707230"/>
              <a:gd name="connsiteX3" fmla="*/ 142875 w 1243012"/>
              <a:gd name="connsiteY3" fmla="*/ 83343 h 707230"/>
              <a:gd name="connsiteX4" fmla="*/ 154781 w 1243012"/>
              <a:gd name="connsiteY4" fmla="*/ 0 h 707230"/>
              <a:gd name="connsiteX5" fmla="*/ 228600 w 1243012"/>
              <a:gd name="connsiteY5" fmla="*/ 33337 h 707230"/>
              <a:gd name="connsiteX6" fmla="*/ 328612 w 1243012"/>
              <a:gd name="connsiteY6" fmla="*/ 35718 h 707230"/>
              <a:gd name="connsiteX7" fmla="*/ 452437 w 1243012"/>
              <a:gd name="connsiteY7" fmla="*/ 95250 h 707230"/>
              <a:gd name="connsiteX8" fmla="*/ 428625 w 1243012"/>
              <a:gd name="connsiteY8" fmla="*/ 128587 h 707230"/>
              <a:gd name="connsiteX9" fmla="*/ 483393 w 1243012"/>
              <a:gd name="connsiteY9" fmla="*/ 166687 h 707230"/>
              <a:gd name="connsiteX10" fmla="*/ 581025 w 1243012"/>
              <a:gd name="connsiteY10" fmla="*/ 192881 h 707230"/>
              <a:gd name="connsiteX11" fmla="*/ 685800 w 1243012"/>
              <a:gd name="connsiteY11" fmla="*/ 209550 h 707230"/>
              <a:gd name="connsiteX12" fmla="*/ 595312 w 1243012"/>
              <a:gd name="connsiteY12" fmla="*/ 269081 h 707230"/>
              <a:gd name="connsiteX13" fmla="*/ 647700 w 1243012"/>
              <a:gd name="connsiteY13" fmla="*/ 347662 h 707230"/>
              <a:gd name="connsiteX14" fmla="*/ 788193 w 1243012"/>
              <a:gd name="connsiteY14" fmla="*/ 359568 h 707230"/>
              <a:gd name="connsiteX15" fmla="*/ 833437 w 1243012"/>
              <a:gd name="connsiteY15" fmla="*/ 481012 h 707230"/>
              <a:gd name="connsiteX16" fmla="*/ 981075 w 1243012"/>
              <a:gd name="connsiteY16" fmla="*/ 521493 h 707230"/>
              <a:gd name="connsiteX17" fmla="*/ 1081087 w 1243012"/>
              <a:gd name="connsiteY17" fmla="*/ 581025 h 707230"/>
              <a:gd name="connsiteX18" fmla="*/ 1204912 w 1243012"/>
              <a:gd name="connsiteY18" fmla="*/ 607218 h 707230"/>
              <a:gd name="connsiteX19" fmla="*/ 1243012 w 1243012"/>
              <a:gd name="connsiteY19" fmla="*/ 707230 h 707230"/>
              <a:gd name="connsiteX20" fmla="*/ 0 w 1243012"/>
              <a:gd name="connsiteY20" fmla="*/ 102393 h 707230"/>
              <a:gd name="connsiteX0" fmla="*/ 0 w 1243012"/>
              <a:gd name="connsiteY0" fmla="*/ 102393 h 707230"/>
              <a:gd name="connsiteX1" fmla="*/ 45243 w 1243012"/>
              <a:gd name="connsiteY1" fmla="*/ 73818 h 707230"/>
              <a:gd name="connsiteX2" fmla="*/ 94059 w 1243012"/>
              <a:gd name="connsiteY2" fmla="*/ 92868 h 707230"/>
              <a:gd name="connsiteX3" fmla="*/ 142875 w 1243012"/>
              <a:gd name="connsiteY3" fmla="*/ 83343 h 707230"/>
              <a:gd name="connsiteX4" fmla="*/ 154781 w 1243012"/>
              <a:gd name="connsiteY4" fmla="*/ 0 h 707230"/>
              <a:gd name="connsiteX5" fmla="*/ 228600 w 1243012"/>
              <a:gd name="connsiteY5" fmla="*/ 33337 h 707230"/>
              <a:gd name="connsiteX6" fmla="*/ 328612 w 1243012"/>
              <a:gd name="connsiteY6" fmla="*/ 35718 h 707230"/>
              <a:gd name="connsiteX7" fmla="*/ 452437 w 1243012"/>
              <a:gd name="connsiteY7" fmla="*/ 95250 h 707230"/>
              <a:gd name="connsiteX8" fmla="*/ 428625 w 1243012"/>
              <a:gd name="connsiteY8" fmla="*/ 128587 h 707230"/>
              <a:gd name="connsiteX9" fmla="*/ 483393 w 1243012"/>
              <a:gd name="connsiteY9" fmla="*/ 166687 h 707230"/>
              <a:gd name="connsiteX10" fmla="*/ 581025 w 1243012"/>
              <a:gd name="connsiteY10" fmla="*/ 192881 h 707230"/>
              <a:gd name="connsiteX11" fmla="*/ 685800 w 1243012"/>
              <a:gd name="connsiteY11" fmla="*/ 209550 h 707230"/>
              <a:gd name="connsiteX12" fmla="*/ 595312 w 1243012"/>
              <a:gd name="connsiteY12" fmla="*/ 269081 h 707230"/>
              <a:gd name="connsiteX13" fmla="*/ 647700 w 1243012"/>
              <a:gd name="connsiteY13" fmla="*/ 347662 h 707230"/>
              <a:gd name="connsiteX14" fmla="*/ 788193 w 1243012"/>
              <a:gd name="connsiteY14" fmla="*/ 359568 h 707230"/>
              <a:gd name="connsiteX15" fmla="*/ 833437 w 1243012"/>
              <a:gd name="connsiteY15" fmla="*/ 481012 h 707230"/>
              <a:gd name="connsiteX16" fmla="*/ 981075 w 1243012"/>
              <a:gd name="connsiteY16" fmla="*/ 521493 h 707230"/>
              <a:gd name="connsiteX17" fmla="*/ 1081087 w 1243012"/>
              <a:gd name="connsiteY17" fmla="*/ 581025 h 707230"/>
              <a:gd name="connsiteX18" fmla="*/ 1204912 w 1243012"/>
              <a:gd name="connsiteY18" fmla="*/ 607218 h 707230"/>
              <a:gd name="connsiteX19" fmla="*/ 1243012 w 1243012"/>
              <a:gd name="connsiteY19" fmla="*/ 707230 h 707230"/>
              <a:gd name="connsiteX20" fmla="*/ 483393 w 1243012"/>
              <a:gd name="connsiteY20" fmla="*/ 335756 h 707230"/>
              <a:gd name="connsiteX21" fmla="*/ 0 w 1243012"/>
              <a:gd name="connsiteY21" fmla="*/ 102393 h 707230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0 w 1243012"/>
              <a:gd name="connsiteY21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47625 w 1243012"/>
              <a:gd name="connsiteY21" fmla="*/ 207168 h 900112"/>
              <a:gd name="connsiteX22" fmla="*/ 0 w 1243012"/>
              <a:gd name="connsiteY22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80962 w 1243012"/>
              <a:gd name="connsiteY21" fmla="*/ 150018 h 900112"/>
              <a:gd name="connsiteX22" fmla="*/ 0 w 1243012"/>
              <a:gd name="connsiteY22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204787 w 1243012"/>
              <a:gd name="connsiteY21" fmla="*/ 497681 h 900112"/>
              <a:gd name="connsiteX22" fmla="*/ 80962 w 1243012"/>
              <a:gd name="connsiteY22" fmla="*/ 150018 h 900112"/>
              <a:gd name="connsiteX23" fmla="*/ 0 w 1243012"/>
              <a:gd name="connsiteY23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233362 w 1243012"/>
              <a:gd name="connsiteY21" fmla="*/ 140493 h 900112"/>
              <a:gd name="connsiteX22" fmla="*/ 80962 w 1243012"/>
              <a:gd name="connsiteY22" fmla="*/ 150018 h 900112"/>
              <a:gd name="connsiteX23" fmla="*/ 0 w 1243012"/>
              <a:gd name="connsiteY23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302418 w 1243012"/>
              <a:gd name="connsiteY21" fmla="*/ 573881 h 900112"/>
              <a:gd name="connsiteX22" fmla="*/ 233362 w 1243012"/>
              <a:gd name="connsiteY22" fmla="*/ 140493 h 900112"/>
              <a:gd name="connsiteX23" fmla="*/ 80962 w 1243012"/>
              <a:gd name="connsiteY23" fmla="*/ 150018 h 900112"/>
              <a:gd name="connsiteX24" fmla="*/ 0 w 1243012"/>
              <a:gd name="connsiteY24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300037 w 1243012"/>
              <a:gd name="connsiteY21" fmla="*/ 200025 h 900112"/>
              <a:gd name="connsiteX22" fmla="*/ 233362 w 1243012"/>
              <a:gd name="connsiteY22" fmla="*/ 140493 h 900112"/>
              <a:gd name="connsiteX23" fmla="*/ 80962 w 1243012"/>
              <a:gd name="connsiteY23" fmla="*/ 150018 h 900112"/>
              <a:gd name="connsiteX24" fmla="*/ 0 w 1243012"/>
              <a:gd name="connsiteY24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330993 w 1243012"/>
              <a:gd name="connsiteY21" fmla="*/ 623887 h 900112"/>
              <a:gd name="connsiteX22" fmla="*/ 300037 w 1243012"/>
              <a:gd name="connsiteY22" fmla="*/ 200025 h 900112"/>
              <a:gd name="connsiteX23" fmla="*/ 233362 w 1243012"/>
              <a:gd name="connsiteY23" fmla="*/ 140493 h 900112"/>
              <a:gd name="connsiteX24" fmla="*/ 80962 w 1243012"/>
              <a:gd name="connsiteY24" fmla="*/ 150018 h 900112"/>
              <a:gd name="connsiteX25" fmla="*/ 0 w 1243012"/>
              <a:gd name="connsiteY25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338137 w 1243012"/>
              <a:gd name="connsiteY21" fmla="*/ 266700 h 900112"/>
              <a:gd name="connsiteX22" fmla="*/ 300037 w 1243012"/>
              <a:gd name="connsiteY22" fmla="*/ 200025 h 900112"/>
              <a:gd name="connsiteX23" fmla="*/ 233362 w 1243012"/>
              <a:gd name="connsiteY23" fmla="*/ 140493 h 900112"/>
              <a:gd name="connsiteX24" fmla="*/ 80962 w 1243012"/>
              <a:gd name="connsiteY24" fmla="*/ 150018 h 900112"/>
              <a:gd name="connsiteX25" fmla="*/ 0 w 1243012"/>
              <a:gd name="connsiteY25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350043 w 1243012"/>
              <a:gd name="connsiteY21" fmla="*/ 650081 h 900112"/>
              <a:gd name="connsiteX22" fmla="*/ 338137 w 1243012"/>
              <a:gd name="connsiteY22" fmla="*/ 266700 h 900112"/>
              <a:gd name="connsiteX23" fmla="*/ 300037 w 1243012"/>
              <a:gd name="connsiteY23" fmla="*/ 200025 h 900112"/>
              <a:gd name="connsiteX24" fmla="*/ 233362 w 1243012"/>
              <a:gd name="connsiteY24" fmla="*/ 140493 h 900112"/>
              <a:gd name="connsiteX25" fmla="*/ 80962 w 1243012"/>
              <a:gd name="connsiteY25" fmla="*/ 150018 h 900112"/>
              <a:gd name="connsiteX26" fmla="*/ 0 w 1243012"/>
              <a:gd name="connsiteY26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416718 w 1243012"/>
              <a:gd name="connsiteY21" fmla="*/ 316706 h 900112"/>
              <a:gd name="connsiteX22" fmla="*/ 338137 w 1243012"/>
              <a:gd name="connsiteY22" fmla="*/ 266700 h 900112"/>
              <a:gd name="connsiteX23" fmla="*/ 300037 w 1243012"/>
              <a:gd name="connsiteY23" fmla="*/ 200025 h 900112"/>
              <a:gd name="connsiteX24" fmla="*/ 233362 w 1243012"/>
              <a:gd name="connsiteY24" fmla="*/ 140493 h 900112"/>
              <a:gd name="connsiteX25" fmla="*/ 80962 w 1243012"/>
              <a:gd name="connsiteY25" fmla="*/ 150018 h 900112"/>
              <a:gd name="connsiteX26" fmla="*/ 0 w 1243012"/>
              <a:gd name="connsiteY26" fmla="*/ 102393 h 900112"/>
              <a:gd name="connsiteX0" fmla="*/ 0 w 1243012"/>
              <a:gd name="connsiteY0" fmla="*/ 102393 h 900261"/>
              <a:gd name="connsiteX1" fmla="*/ 45243 w 1243012"/>
              <a:gd name="connsiteY1" fmla="*/ 73818 h 900261"/>
              <a:gd name="connsiteX2" fmla="*/ 94059 w 1243012"/>
              <a:gd name="connsiteY2" fmla="*/ 92868 h 900261"/>
              <a:gd name="connsiteX3" fmla="*/ 142875 w 1243012"/>
              <a:gd name="connsiteY3" fmla="*/ 83343 h 900261"/>
              <a:gd name="connsiteX4" fmla="*/ 154781 w 1243012"/>
              <a:gd name="connsiteY4" fmla="*/ 0 h 900261"/>
              <a:gd name="connsiteX5" fmla="*/ 228600 w 1243012"/>
              <a:gd name="connsiteY5" fmla="*/ 33337 h 900261"/>
              <a:gd name="connsiteX6" fmla="*/ 328612 w 1243012"/>
              <a:gd name="connsiteY6" fmla="*/ 35718 h 900261"/>
              <a:gd name="connsiteX7" fmla="*/ 452437 w 1243012"/>
              <a:gd name="connsiteY7" fmla="*/ 95250 h 900261"/>
              <a:gd name="connsiteX8" fmla="*/ 428625 w 1243012"/>
              <a:gd name="connsiteY8" fmla="*/ 128587 h 900261"/>
              <a:gd name="connsiteX9" fmla="*/ 483393 w 1243012"/>
              <a:gd name="connsiteY9" fmla="*/ 166687 h 900261"/>
              <a:gd name="connsiteX10" fmla="*/ 581025 w 1243012"/>
              <a:gd name="connsiteY10" fmla="*/ 192881 h 900261"/>
              <a:gd name="connsiteX11" fmla="*/ 685800 w 1243012"/>
              <a:gd name="connsiteY11" fmla="*/ 209550 h 900261"/>
              <a:gd name="connsiteX12" fmla="*/ 595312 w 1243012"/>
              <a:gd name="connsiteY12" fmla="*/ 269081 h 900261"/>
              <a:gd name="connsiteX13" fmla="*/ 647700 w 1243012"/>
              <a:gd name="connsiteY13" fmla="*/ 347662 h 900261"/>
              <a:gd name="connsiteX14" fmla="*/ 788193 w 1243012"/>
              <a:gd name="connsiteY14" fmla="*/ 359568 h 900261"/>
              <a:gd name="connsiteX15" fmla="*/ 833437 w 1243012"/>
              <a:gd name="connsiteY15" fmla="*/ 481012 h 900261"/>
              <a:gd name="connsiteX16" fmla="*/ 981075 w 1243012"/>
              <a:gd name="connsiteY16" fmla="*/ 521493 h 900261"/>
              <a:gd name="connsiteX17" fmla="*/ 1081087 w 1243012"/>
              <a:gd name="connsiteY17" fmla="*/ 581025 h 900261"/>
              <a:gd name="connsiteX18" fmla="*/ 1204912 w 1243012"/>
              <a:gd name="connsiteY18" fmla="*/ 607218 h 900261"/>
              <a:gd name="connsiteX19" fmla="*/ 1243012 w 1243012"/>
              <a:gd name="connsiteY19" fmla="*/ 707230 h 900261"/>
              <a:gd name="connsiteX20" fmla="*/ 354806 w 1243012"/>
              <a:gd name="connsiteY20" fmla="*/ 900112 h 900261"/>
              <a:gd name="connsiteX21" fmla="*/ 366712 w 1243012"/>
              <a:gd name="connsiteY21" fmla="*/ 731043 h 900261"/>
              <a:gd name="connsiteX22" fmla="*/ 416718 w 1243012"/>
              <a:gd name="connsiteY22" fmla="*/ 316706 h 900261"/>
              <a:gd name="connsiteX23" fmla="*/ 338137 w 1243012"/>
              <a:gd name="connsiteY23" fmla="*/ 266700 h 900261"/>
              <a:gd name="connsiteX24" fmla="*/ 300037 w 1243012"/>
              <a:gd name="connsiteY24" fmla="*/ 200025 h 900261"/>
              <a:gd name="connsiteX25" fmla="*/ 233362 w 1243012"/>
              <a:gd name="connsiteY25" fmla="*/ 140493 h 900261"/>
              <a:gd name="connsiteX26" fmla="*/ 80962 w 1243012"/>
              <a:gd name="connsiteY26" fmla="*/ 150018 h 900261"/>
              <a:gd name="connsiteX27" fmla="*/ 0 w 1243012"/>
              <a:gd name="connsiteY27" fmla="*/ 102393 h 900261"/>
              <a:gd name="connsiteX0" fmla="*/ 0 w 1243012"/>
              <a:gd name="connsiteY0" fmla="*/ 102393 h 900140"/>
              <a:gd name="connsiteX1" fmla="*/ 45243 w 1243012"/>
              <a:gd name="connsiteY1" fmla="*/ 73818 h 900140"/>
              <a:gd name="connsiteX2" fmla="*/ 94059 w 1243012"/>
              <a:gd name="connsiteY2" fmla="*/ 92868 h 900140"/>
              <a:gd name="connsiteX3" fmla="*/ 142875 w 1243012"/>
              <a:gd name="connsiteY3" fmla="*/ 83343 h 900140"/>
              <a:gd name="connsiteX4" fmla="*/ 154781 w 1243012"/>
              <a:gd name="connsiteY4" fmla="*/ 0 h 900140"/>
              <a:gd name="connsiteX5" fmla="*/ 228600 w 1243012"/>
              <a:gd name="connsiteY5" fmla="*/ 33337 h 900140"/>
              <a:gd name="connsiteX6" fmla="*/ 328612 w 1243012"/>
              <a:gd name="connsiteY6" fmla="*/ 35718 h 900140"/>
              <a:gd name="connsiteX7" fmla="*/ 452437 w 1243012"/>
              <a:gd name="connsiteY7" fmla="*/ 95250 h 900140"/>
              <a:gd name="connsiteX8" fmla="*/ 428625 w 1243012"/>
              <a:gd name="connsiteY8" fmla="*/ 128587 h 900140"/>
              <a:gd name="connsiteX9" fmla="*/ 483393 w 1243012"/>
              <a:gd name="connsiteY9" fmla="*/ 166687 h 900140"/>
              <a:gd name="connsiteX10" fmla="*/ 581025 w 1243012"/>
              <a:gd name="connsiteY10" fmla="*/ 192881 h 900140"/>
              <a:gd name="connsiteX11" fmla="*/ 685800 w 1243012"/>
              <a:gd name="connsiteY11" fmla="*/ 209550 h 900140"/>
              <a:gd name="connsiteX12" fmla="*/ 595312 w 1243012"/>
              <a:gd name="connsiteY12" fmla="*/ 269081 h 900140"/>
              <a:gd name="connsiteX13" fmla="*/ 647700 w 1243012"/>
              <a:gd name="connsiteY13" fmla="*/ 347662 h 900140"/>
              <a:gd name="connsiteX14" fmla="*/ 788193 w 1243012"/>
              <a:gd name="connsiteY14" fmla="*/ 359568 h 900140"/>
              <a:gd name="connsiteX15" fmla="*/ 833437 w 1243012"/>
              <a:gd name="connsiteY15" fmla="*/ 481012 h 900140"/>
              <a:gd name="connsiteX16" fmla="*/ 981075 w 1243012"/>
              <a:gd name="connsiteY16" fmla="*/ 521493 h 900140"/>
              <a:gd name="connsiteX17" fmla="*/ 1081087 w 1243012"/>
              <a:gd name="connsiteY17" fmla="*/ 581025 h 900140"/>
              <a:gd name="connsiteX18" fmla="*/ 1204912 w 1243012"/>
              <a:gd name="connsiteY18" fmla="*/ 607218 h 900140"/>
              <a:gd name="connsiteX19" fmla="*/ 1243012 w 1243012"/>
              <a:gd name="connsiteY19" fmla="*/ 707230 h 900140"/>
              <a:gd name="connsiteX20" fmla="*/ 354806 w 1243012"/>
              <a:gd name="connsiteY20" fmla="*/ 900112 h 900140"/>
              <a:gd name="connsiteX21" fmla="*/ 514350 w 1243012"/>
              <a:gd name="connsiteY21" fmla="*/ 392906 h 900140"/>
              <a:gd name="connsiteX22" fmla="*/ 416718 w 1243012"/>
              <a:gd name="connsiteY22" fmla="*/ 316706 h 900140"/>
              <a:gd name="connsiteX23" fmla="*/ 338137 w 1243012"/>
              <a:gd name="connsiteY23" fmla="*/ 266700 h 900140"/>
              <a:gd name="connsiteX24" fmla="*/ 300037 w 1243012"/>
              <a:gd name="connsiteY24" fmla="*/ 200025 h 900140"/>
              <a:gd name="connsiteX25" fmla="*/ 233362 w 1243012"/>
              <a:gd name="connsiteY25" fmla="*/ 140493 h 900140"/>
              <a:gd name="connsiteX26" fmla="*/ 80962 w 1243012"/>
              <a:gd name="connsiteY26" fmla="*/ 150018 h 900140"/>
              <a:gd name="connsiteX27" fmla="*/ 0 w 1243012"/>
              <a:gd name="connsiteY27" fmla="*/ 102393 h 900140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447675 w 1243012"/>
              <a:gd name="connsiteY21" fmla="*/ 552450 h 900112"/>
              <a:gd name="connsiteX22" fmla="*/ 514350 w 1243012"/>
              <a:gd name="connsiteY22" fmla="*/ 392906 h 900112"/>
              <a:gd name="connsiteX23" fmla="*/ 416718 w 1243012"/>
              <a:gd name="connsiteY23" fmla="*/ 316706 h 900112"/>
              <a:gd name="connsiteX24" fmla="*/ 338137 w 1243012"/>
              <a:gd name="connsiteY24" fmla="*/ 266700 h 900112"/>
              <a:gd name="connsiteX25" fmla="*/ 300037 w 1243012"/>
              <a:gd name="connsiteY25" fmla="*/ 200025 h 900112"/>
              <a:gd name="connsiteX26" fmla="*/ 233362 w 1243012"/>
              <a:gd name="connsiteY26" fmla="*/ 140493 h 900112"/>
              <a:gd name="connsiteX27" fmla="*/ 80962 w 1243012"/>
              <a:gd name="connsiteY27" fmla="*/ 150018 h 900112"/>
              <a:gd name="connsiteX28" fmla="*/ 0 w 1243012"/>
              <a:gd name="connsiteY28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564356 w 1243012"/>
              <a:gd name="connsiteY21" fmla="*/ 469106 h 900112"/>
              <a:gd name="connsiteX22" fmla="*/ 514350 w 1243012"/>
              <a:gd name="connsiteY22" fmla="*/ 392906 h 900112"/>
              <a:gd name="connsiteX23" fmla="*/ 416718 w 1243012"/>
              <a:gd name="connsiteY23" fmla="*/ 316706 h 900112"/>
              <a:gd name="connsiteX24" fmla="*/ 338137 w 1243012"/>
              <a:gd name="connsiteY24" fmla="*/ 266700 h 900112"/>
              <a:gd name="connsiteX25" fmla="*/ 300037 w 1243012"/>
              <a:gd name="connsiteY25" fmla="*/ 200025 h 900112"/>
              <a:gd name="connsiteX26" fmla="*/ 233362 w 1243012"/>
              <a:gd name="connsiteY26" fmla="*/ 140493 h 900112"/>
              <a:gd name="connsiteX27" fmla="*/ 80962 w 1243012"/>
              <a:gd name="connsiteY27" fmla="*/ 150018 h 900112"/>
              <a:gd name="connsiteX28" fmla="*/ 0 w 1243012"/>
              <a:gd name="connsiteY28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411956 w 1243012"/>
              <a:gd name="connsiteY21" fmla="*/ 690562 h 900112"/>
              <a:gd name="connsiteX22" fmla="*/ 564356 w 1243012"/>
              <a:gd name="connsiteY22" fmla="*/ 469106 h 900112"/>
              <a:gd name="connsiteX23" fmla="*/ 514350 w 1243012"/>
              <a:gd name="connsiteY23" fmla="*/ 392906 h 900112"/>
              <a:gd name="connsiteX24" fmla="*/ 416718 w 1243012"/>
              <a:gd name="connsiteY24" fmla="*/ 316706 h 900112"/>
              <a:gd name="connsiteX25" fmla="*/ 338137 w 1243012"/>
              <a:gd name="connsiteY25" fmla="*/ 266700 h 900112"/>
              <a:gd name="connsiteX26" fmla="*/ 300037 w 1243012"/>
              <a:gd name="connsiteY26" fmla="*/ 200025 h 900112"/>
              <a:gd name="connsiteX27" fmla="*/ 233362 w 1243012"/>
              <a:gd name="connsiteY27" fmla="*/ 140493 h 900112"/>
              <a:gd name="connsiteX28" fmla="*/ 80962 w 1243012"/>
              <a:gd name="connsiteY28" fmla="*/ 150018 h 900112"/>
              <a:gd name="connsiteX29" fmla="*/ 0 w 1243012"/>
              <a:gd name="connsiteY29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533400 w 1243012"/>
              <a:gd name="connsiteY21" fmla="*/ 531018 h 900112"/>
              <a:gd name="connsiteX22" fmla="*/ 564356 w 1243012"/>
              <a:gd name="connsiteY22" fmla="*/ 469106 h 900112"/>
              <a:gd name="connsiteX23" fmla="*/ 514350 w 1243012"/>
              <a:gd name="connsiteY23" fmla="*/ 392906 h 900112"/>
              <a:gd name="connsiteX24" fmla="*/ 416718 w 1243012"/>
              <a:gd name="connsiteY24" fmla="*/ 316706 h 900112"/>
              <a:gd name="connsiteX25" fmla="*/ 338137 w 1243012"/>
              <a:gd name="connsiteY25" fmla="*/ 266700 h 900112"/>
              <a:gd name="connsiteX26" fmla="*/ 300037 w 1243012"/>
              <a:gd name="connsiteY26" fmla="*/ 200025 h 900112"/>
              <a:gd name="connsiteX27" fmla="*/ 233362 w 1243012"/>
              <a:gd name="connsiteY27" fmla="*/ 140493 h 900112"/>
              <a:gd name="connsiteX28" fmla="*/ 80962 w 1243012"/>
              <a:gd name="connsiteY28" fmla="*/ 150018 h 900112"/>
              <a:gd name="connsiteX29" fmla="*/ 0 w 1243012"/>
              <a:gd name="connsiteY29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428625 w 1243012"/>
              <a:gd name="connsiteY21" fmla="*/ 678656 h 900112"/>
              <a:gd name="connsiteX22" fmla="*/ 533400 w 1243012"/>
              <a:gd name="connsiteY22" fmla="*/ 531018 h 900112"/>
              <a:gd name="connsiteX23" fmla="*/ 564356 w 1243012"/>
              <a:gd name="connsiteY23" fmla="*/ 469106 h 900112"/>
              <a:gd name="connsiteX24" fmla="*/ 514350 w 1243012"/>
              <a:gd name="connsiteY24" fmla="*/ 392906 h 900112"/>
              <a:gd name="connsiteX25" fmla="*/ 416718 w 1243012"/>
              <a:gd name="connsiteY25" fmla="*/ 316706 h 900112"/>
              <a:gd name="connsiteX26" fmla="*/ 338137 w 1243012"/>
              <a:gd name="connsiteY26" fmla="*/ 266700 h 900112"/>
              <a:gd name="connsiteX27" fmla="*/ 300037 w 1243012"/>
              <a:gd name="connsiteY27" fmla="*/ 200025 h 900112"/>
              <a:gd name="connsiteX28" fmla="*/ 233362 w 1243012"/>
              <a:gd name="connsiteY28" fmla="*/ 140493 h 900112"/>
              <a:gd name="connsiteX29" fmla="*/ 80962 w 1243012"/>
              <a:gd name="connsiteY29" fmla="*/ 150018 h 900112"/>
              <a:gd name="connsiteX30" fmla="*/ 0 w 1243012"/>
              <a:gd name="connsiteY30" fmla="*/ 102393 h 900112"/>
              <a:gd name="connsiteX0" fmla="*/ 0 w 1243012"/>
              <a:gd name="connsiteY0" fmla="*/ 102393 h 900112"/>
              <a:gd name="connsiteX1" fmla="*/ 45243 w 1243012"/>
              <a:gd name="connsiteY1" fmla="*/ 73818 h 900112"/>
              <a:gd name="connsiteX2" fmla="*/ 94059 w 1243012"/>
              <a:gd name="connsiteY2" fmla="*/ 92868 h 900112"/>
              <a:gd name="connsiteX3" fmla="*/ 142875 w 1243012"/>
              <a:gd name="connsiteY3" fmla="*/ 83343 h 900112"/>
              <a:gd name="connsiteX4" fmla="*/ 154781 w 1243012"/>
              <a:gd name="connsiteY4" fmla="*/ 0 h 900112"/>
              <a:gd name="connsiteX5" fmla="*/ 228600 w 1243012"/>
              <a:gd name="connsiteY5" fmla="*/ 33337 h 900112"/>
              <a:gd name="connsiteX6" fmla="*/ 328612 w 1243012"/>
              <a:gd name="connsiteY6" fmla="*/ 35718 h 900112"/>
              <a:gd name="connsiteX7" fmla="*/ 452437 w 1243012"/>
              <a:gd name="connsiteY7" fmla="*/ 95250 h 900112"/>
              <a:gd name="connsiteX8" fmla="*/ 428625 w 1243012"/>
              <a:gd name="connsiteY8" fmla="*/ 128587 h 900112"/>
              <a:gd name="connsiteX9" fmla="*/ 483393 w 1243012"/>
              <a:gd name="connsiteY9" fmla="*/ 166687 h 900112"/>
              <a:gd name="connsiteX10" fmla="*/ 581025 w 1243012"/>
              <a:gd name="connsiteY10" fmla="*/ 192881 h 900112"/>
              <a:gd name="connsiteX11" fmla="*/ 685800 w 1243012"/>
              <a:gd name="connsiteY11" fmla="*/ 209550 h 900112"/>
              <a:gd name="connsiteX12" fmla="*/ 595312 w 1243012"/>
              <a:gd name="connsiteY12" fmla="*/ 269081 h 900112"/>
              <a:gd name="connsiteX13" fmla="*/ 647700 w 1243012"/>
              <a:gd name="connsiteY13" fmla="*/ 347662 h 900112"/>
              <a:gd name="connsiteX14" fmla="*/ 788193 w 1243012"/>
              <a:gd name="connsiteY14" fmla="*/ 359568 h 900112"/>
              <a:gd name="connsiteX15" fmla="*/ 833437 w 1243012"/>
              <a:gd name="connsiteY15" fmla="*/ 481012 h 900112"/>
              <a:gd name="connsiteX16" fmla="*/ 981075 w 1243012"/>
              <a:gd name="connsiteY16" fmla="*/ 521493 h 900112"/>
              <a:gd name="connsiteX17" fmla="*/ 1081087 w 1243012"/>
              <a:gd name="connsiteY17" fmla="*/ 581025 h 900112"/>
              <a:gd name="connsiteX18" fmla="*/ 1204912 w 1243012"/>
              <a:gd name="connsiteY18" fmla="*/ 607218 h 900112"/>
              <a:gd name="connsiteX19" fmla="*/ 1243012 w 1243012"/>
              <a:gd name="connsiteY19" fmla="*/ 707230 h 900112"/>
              <a:gd name="connsiteX20" fmla="*/ 354806 w 1243012"/>
              <a:gd name="connsiteY20" fmla="*/ 900112 h 900112"/>
              <a:gd name="connsiteX21" fmla="*/ 659606 w 1243012"/>
              <a:gd name="connsiteY21" fmla="*/ 611981 h 900112"/>
              <a:gd name="connsiteX22" fmla="*/ 533400 w 1243012"/>
              <a:gd name="connsiteY22" fmla="*/ 531018 h 900112"/>
              <a:gd name="connsiteX23" fmla="*/ 564356 w 1243012"/>
              <a:gd name="connsiteY23" fmla="*/ 469106 h 900112"/>
              <a:gd name="connsiteX24" fmla="*/ 514350 w 1243012"/>
              <a:gd name="connsiteY24" fmla="*/ 392906 h 900112"/>
              <a:gd name="connsiteX25" fmla="*/ 416718 w 1243012"/>
              <a:gd name="connsiteY25" fmla="*/ 316706 h 900112"/>
              <a:gd name="connsiteX26" fmla="*/ 338137 w 1243012"/>
              <a:gd name="connsiteY26" fmla="*/ 266700 h 900112"/>
              <a:gd name="connsiteX27" fmla="*/ 300037 w 1243012"/>
              <a:gd name="connsiteY27" fmla="*/ 200025 h 900112"/>
              <a:gd name="connsiteX28" fmla="*/ 233362 w 1243012"/>
              <a:gd name="connsiteY28" fmla="*/ 140493 h 900112"/>
              <a:gd name="connsiteX29" fmla="*/ 80962 w 1243012"/>
              <a:gd name="connsiteY29" fmla="*/ 150018 h 900112"/>
              <a:gd name="connsiteX30" fmla="*/ 0 w 1243012"/>
              <a:gd name="connsiteY30" fmla="*/ 102393 h 900112"/>
              <a:gd name="connsiteX0" fmla="*/ 0 w 1243012"/>
              <a:gd name="connsiteY0" fmla="*/ 102393 h 707230"/>
              <a:gd name="connsiteX1" fmla="*/ 45243 w 1243012"/>
              <a:gd name="connsiteY1" fmla="*/ 73818 h 707230"/>
              <a:gd name="connsiteX2" fmla="*/ 94059 w 1243012"/>
              <a:gd name="connsiteY2" fmla="*/ 92868 h 707230"/>
              <a:gd name="connsiteX3" fmla="*/ 142875 w 1243012"/>
              <a:gd name="connsiteY3" fmla="*/ 83343 h 707230"/>
              <a:gd name="connsiteX4" fmla="*/ 154781 w 1243012"/>
              <a:gd name="connsiteY4" fmla="*/ 0 h 707230"/>
              <a:gd name="connsiteX5" fmla="*/ 228600 w 1243012"/>
              <a:gd name="connsiteY5" fmla="*/ 33337 h 707230"/>
              <a:gd name="connsiteX6" fmla="*/ 328612 w 1243012"/>
              <a:gd name="connsiteY6" fmla="*/ 35718 h 707230"/>
              <a:gd name="connsiteX7" fmla="*/ 452437 w 1243012"/>
              <a:gd name="connsiteY7" fmla="*/ 95250 h 707230"/>
              <a:gd name="connsiteX8" fmla="*/ 428625 w 1243012"/>
              <a:gd name="connsiteY8" fmla="*/ 128587 h 707230"/>
              <a:gd name="connsiteX9" fmla="*/ 483393 w 1243012"/>
              <a:gd name="connsiteY9" fmla="*/ 166687 h 707230"/>
              <a:gd name="connsiteX10" fmla="*/ 581025 w 1243012"/>
              <a:gd name="connsiteY10" fmla="*/ 192881 h 707230"/>
              <a:gd name="connsiteX11" fmla="*/ 685800 w 1243012"/>
              <a:gd name="connsiteY11" fmla="*/ 209550 h 707230"/>
              <a:gd name="connsiteX12" fmla="*/ 595312 w 1243012"/>
              <a:gd name="connsiteY12" fmla="*/ 269081 h 707230"/>
              <a:gd name="connsiteX13" fmla="*/ 647700 w 1243012"/>
              <a:gd name="connsiteY13" fmla="*/ 347662 h 707230"/>
              <a:gd name="connsiteX14" fmla="*/ 788193 w 1243012"/>
              <a:gd name="connsiteY14" fmla="*/ 359568 h 707230"/>
              <a:gd name="connsiteX15" fmla="*/ 833437 w 1243012"/>
              <a:gd name="connsiteY15" fmla="*/ 481012 h 707230"/>
              <a:gd name="connsiteX16" fmla="*/ 981075 w 1243012"/>
              <a:gd name="connsiteY16" fmla="*/ 521493 h 707230"/>
              <a:gd name="connsiteX17" fmla="*/ 1081087 w 1243012"/>
              <a:gd name="connsiteY17" fmla="*/ 581025 h 707230"/>
              <a:gd name="connsiteX18" fmla="*/ 1204912 w 1243012"/>
              <a:gd name="connsiteY18" fmla="*/ 607218 h 707230"/>
              <a:gd name="connsiteX19" fmla="*/ 1243012 w 1243012"/>
              <a:gd name="connsiteY19" fmla="*/ 707230 h 707230"/>
              <a:gd name="connsiteX20" fmla="*/ 745331 w 1243012"/>
              <a:gd name="connsiteY20" fmla="*/ 681037 h 707230"/>
              <a:gd name="connsiteX21" fmla="*/ 659606 w 1243012"/>
              <a:gd name="connsiteY21" fmla="*/ 611981 h 707230"/>
              <a:gd name="connsiteX22" fmla="*/ 533400 w 1243012"/>
              <a:gd name="connsiteY22" fmla="*/ 531018 h 707230"/>
              <a:gd name="connsiteX23" fmla="*/ 564356 w 1243012"/>
              <a:gd name="connsiteY23" fmla="*/ 469106 h 707230"/>
              <a:gd name="connsiteX24" fmla="*/ 514350 w 1243012"/>
              <a:gd name="connsiteY24" fmla="*/ 392906 h 707230"/>
              <a:gd name="connsiteX25" fmla="*/ 416718 w 1243012"/>
              <a:gd name="connsiteY25" fmla="*/ 316706 h 707230"/>
              <a:gd name="connsiteX26" fmla="*/ 338137 w 1243012"/>
              <a:gd name="connsiteY26" fmla="*/ 266700 h 707230"/>
              <a:gd name="connsiteX27" fmla="*/ 300037 w 1243012"/>
              <a:gd name="connsiteY27" fmla="*/ 200025 h 707230"/>
              <a:gd name="connsiteX28" fmla="*/ 233362 w 1243012"/>
              <a:gd name="connsiteY28" fmla="*/ 140493 h 707230"/>
              <a:gd name="connsiteX29" fmla="*/ 80962 w 1243012"/>
              <a:gd name="connsiteY29" fmla="*/ 150018 h 707230"/>
              <a:gd name="connsiteX30" fmla="*/ 0 w 1243012"/>
              <a:gd name="connsiteY30" fmla="*/ 102393 h 707230"/>
              <a:gd name="connsiteX0" fmla="*/ 0 w 1243012"/>
              <a:gd name="connsiteY0" fmla="*/ 102393 h 707230"/>
              <a:gd name="connsiteX1" fmla="*/ 45243 w 1243012"/>
              <a:gd name="connsiteY1" fmla="*/ 73818 h 707230"/>
              <a:gd name="connsiteX2" fmla="*/ 94059 w 1243012"/>
              <a:gd name="connsiteY2" fmla="*/ 92868 h 707230"/>
              <a:gd name="connsiteX3" fmla="*/ 142875 w 1243012"/>
              <a:gd name="connsiteY3" fmla="*/ 83343 h 707230"/>
              <a:gd name="connsiteX4" fmla="*/ 154781 w 1243012"/>
              <a:gd name="connsiteY4" fmla="*/ 0 h 707230"/>
              <a:gd name="connsiteX5" fmla="*/ 228600 w 1243012"/>
              <a:gd name="connsiteY5" fmla="*/ 33337 h 707230"/>
              <a:gd name="connsiteX6" fmla="*/ 328612 w 1243012"/>
              <a:gd name="connsiteY6" fmla="*/ 35718 h 707230"/>
              <a:gd name="connsiteX7" fmla="*/ 452437 w 1243012"/>
              <a:gd name="connsiteY7" fmla="*/ 95250 h 707230"/>
              <a:gd name="connsiteX8" fmla="*/ 428625 w 1243012"/>
              <a:gd name="connsiteY8" fmla="*/ 128587 h 707230"/>
              <a:gd name="connsiteX9" fmla="*/ 483393 w 1243012"/>
              <a:gd name="connsiteY9" fmla="*/ 166687 h 707230"/>
              <a:gd name="connsiteX10" fmla="*/ 581025 w 1243012"/>
              <a:gd name="connsiteY10" fmla="*/ 192881 h 707230"/>
              <a:gd name="connsiteX11" fmla="*/ 685800 w 1243012"/>
              <a:gd name="connsiteY11" fmla="*/ 209550 h 707230"/>
              <a:gd name="connsiteX12" fmla="*/ 595312 w 1243012"/>
              <a:gd name="connsiteY12" fmla="*/ 269081 h 707230"/>
              <a:gd name="connsiteX13" fmla="*/ 647700 w 1243012"/>
              <a:gd name="connsiteY13" fmla="*/ 347662 h 707230"/>
              <a:gd name="connsiteX14" fmla="*/ 788193 w 1243012"/>
              <a:gd name="connsiteY14" fmla="*/ 359568 h 707230"/>
              <a:gd name="connsiteX15" fmla="*/ 833437 w 1243012"/>
              <a:gd name="connsiteY15" fmla="*/ 481012 h 707230"/>
              <a:gd name="connsiteX16" fmla="*/ 981075 w 1243012"/>
              <a:gd name="connsiteY16" fmla="*/ 521493 h 707230"/>
              <a:gd name="connsiteX17" fmla="*/ 1081087 w 1243012"/>
              <a:gd name="connsiteY17" fmla="*/ 581025 h 707230"/>
              <a:gd name="connsiteX18" fmla="*/ 1204912 w 1243012"/>
              <a:gd name="connsiteY18" fmla="*/ 607218 h 707230"/>
              <a:gd name="connsiteX19" fmla="*/ 1243012 w 1243012"/>
              <a:gd name="connsiteY19" fmla="*/ 707230 h 707230"/>
              <a:gd name="connsiteX20" fmla="*/ 992981 w 1243012"/>
              <a:gd name="connsiteY20" fmla="*/ 688181 h 707230"/>
              <a:gd name="connsiteX21" fmla="*/ 745331 w 1243012"/>
              <a:gd name="connsiteY21" fmla="*/ 681037 h 707230"/>
              <a:gd name="connsiteX22" fmla="*/ 659606 w 1243012"/>
              <a:gd name="connsiteY22" fmla="*/ 611981 h 707230"/>
              <a:gd name="connsiteX23" fmla="*/ 533400 w 1243012"/>
              <a:gd name="connsiteY23" fmla="*/ 531018 h 707230"/>
              <a:gd name="connsiteX24" fmla="*/ 564356 w 1243012"/>
              <a:gd name="connsiteY24" fmla="*/ 469106 h 707230"/>
              <a:gd name="connsiteX25" fmla="*/ 514350 w 1243012"/>
              <a:gd name="connsiteY25" fmla="*/ 392906 h 707230"/>
              <a:gd name="connsiteX26" fmla="*/ 416718 w 1243012"/>
              <a:gd name="connsiteY26" fmla="*/ 316706 h 707230"/>
              <a:gd name="connsiteX27" fmla="*/ 338137 w 1243012"/>
              <a:gd name="connsiteY27" fmla="*/ 266700 h 707230"/>
              <a:gd name="connsiteX28" fmla="*/ 300037 w 1243012"/>
              <a:gd name="connsiteY28" fmla="*/ 200025 h 707230"/>
              <a:gd name="connsiteX29" fmla="*/ 233362 w 1243012"/>
              <a:gd name="connsiteY29" fmla="*/ 140493 h 707230"/>
              <a:gd name="connsiteX30" fmla="*/ 80962 w 1243012"/>
              <a:gd name="connsiteY30" fmla="*/ 150018 h 707230"/>
              <a:gd name="connsiteX31" fmla="*/ 0 w 1243012"/>
              <a:gd name="connsiteY31" fmla="*/ 102393 h 707230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661987 w 1243012"/>
              <a:gd name="connsiteY20" fmla="*/ 776287 h 776287"/>
              <a:gd name="connsiteX21" fmla="*/ 745331 w 1243012"/>
              <a:gd name="connsiteY21" fmla="*/ 681037 h 776287"/>
              <a:gd name="connsiteX22" fmla="*/ 659606 w 1243012"/>
              <a:gd name="connsiteY22" fmla="*/ 611981 h 776287"/>
              <a:gd name="connsiteX23" fmla="*/ 533400 w 1243012"/>
              <a:gd name="connsiteY23" fmla="*/ 531018 h 776287"/>
              <a:gd name="connsiteX24" fmla="*/ 564356 w 1243012"/>
              <a:gd name="connsiteY24" fmla="*/ 469106 h 776287"/>
              <a:gd name="connsiteX25" fmla="*/ 514350 w 1243012"/>
              <a:gd name="connsiteY25" fmla="*/ 392906 h 776287"/>
              <a:gd name="connsiteX26" fmla="*/ 416718 w 1243012"/>
              <a:gd name="connsiteY26" fmla="*/ 316706 h 776287"/>
              <a:gd name="connsiteX27" fmla="*/ 338137 w 1243012"/>
              <a:gd name="connsiteY27" fmla="*/ 266700 h 776287"/>
              <a:gd name="connsiteX28" fmla="*/ 300037 w 1243012"/>
              <a:gd name="connsiteY28" fmla="*/ 200025 h 776287"/>
              <a:gd name="connsiteX29" fmla="*/ 233362 w 1243012"/>
              <a:gd name="connsiteY29" fmla="*/ 140493 h 776287"/>
              <a:gd name="connsiteX30" fmla="*/ 80962 w 1243012"/>
              <a:gd name="connsiteY30" fmla="*/ 150018 h 776287"/>
              <a:gd name="connsiteX31" fmla="*/ 0 w 1243012"/>
              <a:gd name="connsiteY31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966787 w 1243012"/>
              <a:gd name="connsiteY20" fmla="*/ 742950 h 776287"/>
              <a:gd name="connsiteX21" fmla="*/ 661987 w 1243012"/>
              <a:gd name="connsiteY21" fmla="*/ 776287 h 776287"/>
              <a:gd name="connsiteX22" fmla="*/ 745331 w 1243012"/>
              <a:gd name="connsiteY22" fmla="*/ 681037 h 776287"/>
              <a:gd name="connsiteX23" fmla="*/ 659606 w 1243012"/>
              <a:gd name="connsiteY23" fmla="*/ 611981 h 776287"/>
              <a:gd name="connsiteX24" fmla="*/ 533400 w 1243012"/>
              <a:gd name="connsiteY24" fmla="*/ 531018 h 776287"/>
              <a:gd name="connsiteX25" fmla="*/ 564356 w 1243012"/>
              <a:gd name="connsiteY25" fmla="*/ 469106 h 776287"/>
              <a:gd name="connsiteX26" fmla="*/ 514350 w 1243012"/>
              <a:gd name="connsiteY26" fmla="*/ 392906 h 776287"/>
              <a:gd name="connsiteX27" fmla="*/ 416718 w 1243012"/>
              <a:gd name="connsiteY27" fmla="*/ 316706 h 776287"/>
              <a:gd name="connsiteX28" fmla="*/ 338137 w 1243012"/>
              <a:gd name="connsiteY28" fmla="*/ 266700 h 776287"/>
              <a:gd name="connsiteX29" fmla="*/ 300037 w 1243012"/>
              <a:gd name="connsiteY29" fmla="*/ 200025 h 776287"/>
              <a:gd name="connsiteX30" fmla="*/ 233362 w 1243012"/>
              <a:gd name="connsiteY30" fmla="*/ 140493 h 776287"/>
              <a:gd name="connsiteX31" fmla="*/ 80962 w 1243012"/>
              <a:gd name="connsiteY31" fmla="*/ 150018 h 776287"/>
              <a:gd name="connsiteX32" fmla="*/ 0 w 1243012"/>
              <a:gd name="connsiteY32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661987 w 1243012"/>
              <a:gd name="connsiteY20" fmla="*/ 776287 h 776287"/>
              <a:gd name="connsiteX21" fmla="*/ 745331 w 1243012"/>
              <a:gd name="connsiteY21" fmla="*/ 681037 h 776287"/>
              <a:gd name="connsiteX22" fmla="*/ 659606 w 1243012"/>
              <a:gd name="connsiteY22" fmla="*/ 611981 h 776287"/>
              <a:gd name="connsiteX23" fmla="*/ 533400 w 1243012"/>
              <a:gd name="connsiteY23" fmla="*/ 531018 h 776287"/>
              <a:gd name="connsiteX24" fmla="*/ 564356 w 1243012"/>
              <a:gd name="connsiteY24" fmla="*/ 469106 h 776287"/>
              <a:gd name="connsiteX25" fmla="*/ 514350 w 1243012"/>
              <a:gd name="connsiteY25" fmla="*/ 392906 h 776287"/>
              <a:gd name="connsiteX26" fmla="*/ 416718 w 1243012"/>
              <a:gd name="connsiteY26" fmla="*/ 316706 h 776287"/>
              <a:gd name="connsiteX27" fmla="*/ 338137 w 1243012"/>
              <a:gd name="connsiteY27" fmla="*/ 266700 h 776287"/>
              <a:gd name="connsiteX28" fmla="*/ 300037 w 1243012"/>
              <a:gd name="connsiteY28" fmla="*/ 200025 h 776287"/>
              <a:gd name="connsiteX29" fmla="*/ 233362 w 1243012"/>
              <a:gd name="connsiteY29" fmla="*/ 140493 h 776287"/>
              <a:gd name="connsiteX30" fmla="*/ 80962 w 1243012"/>
              <a:gd name="connsiteY30" fmla="*/ 150018 h 776287"/>
              <a:gd name="connsiteX31" fmla="*/ 0 w 1243012"/>
              <a:gd name="connsiteY31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661987 w 1243012"/>
              <a:gd name="connsiteY20" fmla="*/ 776287 h 776287"/>
              <a:gd name="connsiteX21" fmla="*/ 745331 w 1243012"/>
              <a:gd name="connsiteY21" fmla="*/ 681037 h 776287"/>
              <a:gd name="connsiteX22" fmla="*/ 659606 w 1243012"/>
              <a:gd name="connsiteY22" fmla="*/ 611981 h 776287"/>
              <a:gd name="connsiteX23" fmla="*/ 533400 w 1243012"/>
              <a:gd name="connsiteY23" fmla="*/ 531018 h 776287"/>
              <a:gd name="connsiteX24" fmla="*/ 564356 w 1243012"/>
              <a:gd name="connsiteY24" fmla="*/ 469106 h 776287"/>
              <a:gd name="connsiteX25" fmla="*/ 514350 w 1243012"/>
              <a:gd name="connsiteY25" fmla="*/ 392906 h 776287"/>
              <a:gd name="connsiteX26" fmla="*/ 416718 w 1243012"/>
              <a:gd name="connsiteY26" fmla="*/ 316706 h 776287"/>
              <a:gd name="connsiteX27" fmla="*/ 338137 w 1243012"/>
              <a:gd name="connsiteY27" fmla="*/ 266700 h 776287"/>
              <a:gd name="connsiteX28" fmla="*/ 300037 w 1243012"/>
              <a:gd name="connsiteY28" fmla="*/ 200025 h 776287"/>
              <a:gd name="connsiteX29" fmla="*/ 233362 w 1243012"/>
              <a:gd name="connsiteY29" fmla="*/ 140493 h 776287"/>
              <a:gd name="connsiteX30" fmla="*/ 80962 w 1243012"/>
              <a:gd name="connsiteY30" fmla="*/ 150018 h 776287"/>
              <a:gd name="connsiteX31" fmla="*/ 45243 w 1243012"/>
              <a:gd name="connsiteY31" fmla="*/ 128587 h 776287"/>
              <a:gd name="connsiteX32" fmla="*/ 0 w 1243012"/>
              <a:gd name="connsiteY32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661987 w 1243012"/>
              <a:gd name="connsiteY20" fmla="*/ 776287 h 776287"/>
              <a:gd name="connsiteX21" fmla="*/ 745331 w 1243012"/>
              <a:gd name="connsiteY21" fmla="*/ 681037 h 776287"/>
              <a:gd name="connsiteX22" fmla="*/ 659606 w 1243012"/>
              <a:gd name="connsiteY22" fmla="*/ 611981 h 776287"/>
              <a:gd name="connsiteX23" fmla="*/ 533400 w 1243012"/>
              <a:gd name="connsiteY23" fmla="*/ 531018 h 776287"/>
              <a:gd name="connsiteX24" fmla="*/ 564356 w 1243012"/>
              <a:gd name="connsiteY24" fmla="*/ 469106 h 776287"/>
              <a:gd name="connsiteX25" fmla="*/ 514350 w 1243012"/>
              <a:gd name="connsiteY25" fmla="*/ 392906 h 776287"/>
              <a:gd name="connsiteX26" fmla="*/ 416718 w 1243012"/>
              <a:gd name="connsiteY26" fmla="*/ 316706 h 776287"/>
              <a:gd name="connsiteX27" fmla="*/ 338137 w 1243012"/>
              <a:gd name="connsiteY27" fmla="*/ 266700 h 776287"/>
              <a:gd name="connsiteX28" fmla="*/ 300037 w 1243012"/>
              <a:gd name="connsiteY28" fmla="*/ 200025 h 776287"/>
              <a:gd name="connsiteX29" fmla="*/ 233362 w 1243012"/>
              <a:gd name="connsiteY29" fmla="*/ 140493 h 776287"/>
              <a:gd name="connsiteX30" fmla="*/ 80962 w 1243012"/>
              <a:gd name="connsiteY30" fmla="*/ 150018 h 776287"/>
              <a:gd name="connsiteX31" fmla="*/ 83343 w 1243012"/>
              <a:gd name="connsiteY31" fmla="*/ 226218 h 776287"/>
              <a:gd name="connsiteX32" fmla="*/ 0 w 1243012"/>
              <a:gd name="connsiteY32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881062 w 1243012"/>
              <a:gd name="connsiteY20" fmla="*/ 747712 h 776287"/>
              <a:gd name="connsiteX21" fmla="*/ 661987 w 1243012"/>
              <a:gd name="connsiteY21" fmla="*/ 776287 h 776287"/>
              <a:gd name="connsiteX22" fmla="*/ 745331 w 1243012"/>
              <a:gd name="connsiteY22" fmla="*/ 681037 h 776287"/>
              <a:gd name="connsiteX23" fmla="*/ 659606 w 1243012"/>
              <a:gd name="connsiteY23" fmla="*/ 611981 h 776287"/>
              <a:gd name="connsiteX24" fmla="*/ 533400 w 1243012"/>
              <a:gd name="connsiteY24" fmla="*/ 531018 h 776287"/>
              <a:gd name="connsiteX25" fmla="*/ 564356 w 1243012"/>
              <a:gd name="connsiteY25" fmla="*/ 469106 h 776287"/>
              <a:gd name="connsiteX26" fmla="*/ 514350 w 1243012"/>
              <a:gd name="connsiteY26" fmla="*/ 392906 h 776287"/>
              <a:gd name="connsiteX27" fmla="*/ 416718 w 1243012"/>
              <a:gd name="connsiteY27" fmla="*/ 316706 h 776287"/>
              <a:gd name="connsiteX28" fmla="*/ 338137 w 1243012"/>
              <a:gd name="connsiteY28" fmla="*/ 266700 h 776287"/>
              <a:gd name="connsiteX29" fmla="*/ 300037 w 1243012"/>
              <a:gd name="connsiteY29" fmla="*/ 200025 h 776287"/>
              <a:gd name="connsiteX30" fmla="*/ 233362 w 1243012"/>
              <a:gd name="connsiteY30" fmla="*/ 140493 h 776287"/>
              <a:gd name="connsiteX31" fmla="*/ 80962 w 1243012"/>
              <a:gd name="connsiteY31" fmla="*/ 150018 h 776287"/>
              <a:gd name="connsiteX32" fmla="*/ 83343 w 1243012"/>
              <a:gd name="connsiteY32" fmla="*/ 226218 h 776287"/>
              <a:gd name="connsiteX33" fmla="*/ 0 w 1243012"/>
              <a:gd name="connsiteY33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833437 w 1243012"/>
              <a:gd name="connsiteY20" fmla="*/ 721518 h 776287"/>
              <a:gd name="connsiteX21" fmla="*/ 661987 w 1243012"/>
              <a:gd name="connsiteY21" fmla="*/ 776287 h 776287"/>
              <a:gd name="connsiteX22" fmla="*/ 745331 w 1243012"/>
              <a:gd name="connsiteY22" fmla="*/ 681037 h 776287"/>
              <a:gd name="connsiteX23" fmla="*/ 659606 w 1243012"/>
              <a:gd name="connsiteY23" fmla="*/ 611981 h 776287"/>
              <a:gd name="connsiteX24" fmla="*/ 533400 w 1243012"/>
              <a:gd name="connsiteY24" fmla="*/ 531018 h 776287"/>
              <a:gd name="connsiteX25" fmla="*/ 564356 w 1243012"/>
              <a:gd name="connsiteY25" fmla="*/ 469106 h 776287"/>
              <a:gd name="connsiteX26" fmla="*/ 514350 w 1243012"/>
              <a:gd name="connsiteY26" fmla="*/ 392906 h 776287"/>
              <a:gd name="connsiteX27" fmla="*/ 416718 w 1243012"/>
              <a:gd name="connsiteY27" fmla="*/ 316706 h 776287"/>
              <a:gd name="connsiteX28" fmla="*/ 338137 w 1243012"/>
              <a:gd name="connsiteY28" fmla="*/ 266700 h 776287"/>
              <a:gd name="connsiteX29" fmla="*/ 300037 w 1243012"/>
              <a:gd name="connsiteY29" fmla="*/ 200025 h 776287"/>
              <a:gd name="connsiteX30" fmla="*/ 233362 w 1243012"/>
              <a:gd name="connsiteY30" fmla="*/ 140493 h 776287"/>
              <a:gd name="connsiteX31" fmla="*/ 80962 w 1243012"/>
              <a:gd name="connsiteY31" fmla="*/ 150018 h 776287"/>
              <a:gd name="connsiteX32" fmla="*/ 83343 w 1243012"/>
              <a:gd name="connsiteY32" fmla="*/ 226218 h 776287"/>
              <a:gd name="connsiteX33" fmla="*/ 0 w 1243012"/>
              <a:gd name="connsiteY33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054893 w 1243012"/>
              <a:gd name="connsiteY20" fmla="*/ 709612 h 776287"/>
              <a:gd name="connsiteX21" fmla="*/ 833437 w 1243012"/>
              <a:gd name="connsiteY21" fmla="*/ 721518 h 776287"/>
              <a:gd name="connsiteX22" fmla="*/ 661987 w 1243012"/>
              <a:gd name="connsiteY22" fmla="*/ 776287 h 776287"/>
              <a:gd name="connsiteX23" fmla="*/ 745331 w 1243012"/>
              <a:gd name="connsiteY23" fmla="*/ 681037 h 776287"/>
              <a:gd name="connsiteX24" fmla="*/ 659606 w 1243012"/>
              <a:gd name="connsiteY24" fmla="*/ 611981 h 776287"/>
              <a:gd name="connsiteX25" fmla="*/ 533400 w 1243012"/>
              <a:gd name="connsiteY25" fmla="*/ 531018 h 776287"/>
              <a:gd name="connsiteX26" fmla="*/ 564356 w 1243012"/>
              <a:gd name="connsiteY26" fmla="*/ 469106 h 776287"/>
              <a:gd name="connsiteX27" fmla="*/ 514350 w 1243012"/>
              <a:gd name="connsiteY27" fmla="*/ 392906 h 776287"/>
              <a:gd name="connsiteX28" fmla="*/ 416718 w 1243012"/>
              <a:gd name="connsiteY28" fmla="*/ 316706 h 776287"/>
              <a:gd name="connsiteX29" fmla="*/ 338137 w 1243012"/>
              <a:gd name="connsiteY29" fmla="*/ 266700 h 776287"/>
              <a:gd name="connsiteX30" fmla="*/ 300037 w 1243012"/>
              <a:gd name="connsiteY30" fmla="*/ 200025 h 776287"/>
              <a:gd name="connsiteX31" fmla="*/ 233362 w 1243012"/>
              <a:gd name="connsiteY31" fmla="*/ 140493 h 776287"/>
              <a:gd name="connsiteX32" fmla="*/ 80962 w 1243012"/>
              <a:gd name="connsiteY32" fmla="*/ 150018 h 776287"/>
              <a:gd name="connsiteX33" fmla="*/ 83343 w 1243012"/>
              <a:gd name="connsiteY33" fmla="*/ 226218 h 776287"/>
              <a:gd name="connsiteX34" fmla="*/ 0 w 1243012"/>
              <a:gd name="connsiteY34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902493 w 1243012"/>
              <a:gd name="connsiteY20" fmla="*/ 719137 h 776287"/>
              <a:gd name="connsiteX21" fmla="*/ 833437 w 1243012"/>
              <a:gd name="connsiteY21" fmla="*/ 721518 h 776287"/>
              <a:gd name="connsiteX22" fmla="*/ 661987 w 1243012"/>
              <a:gd name="connsiteY22" fmla="*/ 776287 h 776287"/>
              <a:gd name="connsiteX23" fmla="*/ 745331 w 1243012"/>
              <a:gd name="connsiteY23" fmla="*/ 681037 h 776287"/>
              <a:gd name="connsiteX24" fmla="*/ 659606 w 1243012"/>
              <a:gd name="connsiteY24" fmla="*/ 611981 h 776287"/>
              <a:gd name="connsiteX25" fmla="*/ 533400 w 1243012"/>
              <a:gd name="connsiteY25" fmla="*/ 531018 h 776287"/>
              <a:gd name="connsiteX26" fmla="*/ 564356 w 1243012"/>
              <a:gd name="connsiteY26" fmla="*/ 469106 h 776287"/>
              <a:gd name="connsiteX27" fmla="*/ 514350 w 1243012"/>
              <a:gd name="connsiteY27" fmla="*/ 392906 h 776287"/>
              <a:gd name="connsiteX28" fmla="*/ 416718 w 1243012"/>
              <a:gd name="connsiteY28" fmla="*/ 316706 h 776287"/>
              <a:gd name="connsiteX29" fmla="*/ 338137 w 1243012"/>
              <a:gd name="connsiteY29" fmla="*/ 266700 h 776287"/>
              <a:gd name="connsiteX30" fmla="*/ 300037 w 1243012"/>
              <a:gd name="connsiteY30" fmla="*/ 200025 h 776287"/>
              <a:gd name="connsiteX31" fmla="*/ 233362 w 1243012"/>
              <a:gd name="connsiteY31" fmla="*/ 140493 h 776287"/>
              <a:gd name="connsiteX32" fmla="*/ 80962 w 1243012"/>
              <a:gd name="connsiteY32" fmla="*/ 150018 h 776287"/>
              <a:gd name="connsiteX33" fmla="*/ 83343 w 1243012"/>
              <a:gd name="connsiteY33" fmla="*/ 226218 h 776287"/>
              <a:gd name="connsiteX34" fmla="*/ 0 w 1243012"/>
              <a:gd name="connsiteY34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09662 w 1243012"/>
              <a:gd name="connsiteY20" fmla="*/ 711993 h 776287"/>
              <a:gd name="connsiteX21" fmla="*/ 902493 w 1243012"/>
              <a:gd name="connsiteY21" fmla="*/ 719137 h 776287"/>
              <a:gd name="connsiteX22" fmla="*/ 833437 w 1243012"/>
              <a:gd name="connsiteY22" fmla="*/ 721518 h 776287"/>
              <a:gd name="connsiteX23" fmla="*/ 661987 w 1243012"/>
              <a:gd name="connsiteY23" fmla="*/ 776287 h 776287"/>
              <a:gd name="connsiteX24" fmla="*/ 745331 w 1243012"/>
              <a:gd name="connsiteY24" fmla="*/ 681037 h 776287"/>
              <a:gd name="connsiteX25" fmla="*/ 659606 w 1243012"/>
              <a:gd name="connsiteY25" fmla="*/ 611981 h 776287"/>
              <a:gd name="connsiteX26" fmla="*/ 533400 w 1243012"/>
              <a:gd name="connsiteY26" fmla="*/ 531018 h 776287"/>
              <a:gd name="connsiteX27" fmla="*/ 564356 w 1243012"/>
              <a:gd name="connsiteY27" fmla="*/ 469106 h 776287"/>
              <a:gd name="connsiteX28" fmla="*/ 514350 w 1243012"/>
              <a:gd name="connsiteY28" fmla="*/ 392906 h 776287"/>
              <a:gd name="connsiteX29" fmla="*/ 416718 w 1243012"/>
              <a:gd name="connsiteY29" fmla="*/ 316706 h 776287"/>
              <a:gd name="connsiteX30" fmla="*/ 338137 w 1243012"/>
              <a:gd name="connsiteY30" fmla="*/ 266700 h 776287"/>
              <a:gd name="connsiteX31" fmla="*/ 300037 w 1243012"/>
              <a:gd name="connsiteY31" fmla="*/ 200025 h 776287"/>
              <a:gd name="connsiteX32" fmla="*/ 233362 w 1243012"/>
              <a:gd name="connsiteY32" fmla="*/ 140493 h 776287"/>
              <a:gd name="connsiteX33" fmla="*/ 80962 w 1243012"/>
              <a:gd name="connsiteY33" fmla="*/ 150018 h 776287"/>
              <a:gd name="connsiteX34" fmla="*/ 83343 w 1243012"/>
              <a:gd name="connsiteY34" fmla="*/ 226218 h 776287"/>
              <a:gd name="connsiteX35" fmla="*/ 0 w 1243012"/>
              <a:gd name="connsiteY35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933450 w 1243012"/>
              <a:gd name="connsiteY20" fmla="*/ 688181 h 776287"/>
              <a:gd name="connsiteX21" fmla="*/ 902493 w 1243012"/>
              <a:gd name="connsiteY21" fmla="*/ 719137 h 776287"/>
              <a:gd name="connsiteX22" fmla="*/ 833437 w 1243012"/>
              <a:gd name="connsiteY22" fmla="*/ 721518 h 776287"/>
              <a:gd name="connsiteX23" fmla="*/ 661987 w 1243012"/>
              <a:gd name="connsiteY23" fmla="*/ 776287 h 776287"/>
              <a:gd name="connsiteX24" fmla="*/ 745331 w 1243012"/>
              <a:gd name="connsiteY24" fmla="*/ 681037 h 776287"/>
              <a:gd name="connsiteX25" fmla="*/ 659606 w 1243012"/>
              <a:gd name="connsiteY25" fmla="*/ 611981 h 776287"/>
              <a:gd name="connsiteX26" fmla="*/ 533400 w 1243012"/>
              <a:gd name="connsiteY26" fmla="*/ 531018 h 776287"/>
              <a:gd name="connsiteX27" fmla="*/ 564356 w 1243012"/>
              <a:gd name="connsiteY27" fmla="*/ 469106 h 776287"/>
              <a:gd name="connsiteX28" fmla="*/ 514350 w 1243012"/>
              <a:gd name="connsiteY28" fmla="*/ 392906 h 776287"/>
              <a:gd name="connsiteX29" fmla="*/ 416718 w 1243012"/>
              <a:gd name="connsiteY29" fmla="*/ 316706 h 776287"/>
              <a:gd name="connsiteX30" fmla="*/ 338137 w 1243012"/>
              <a:gd name="connsiteY30" fmla="*/ 266700 h 776287"/>
              <a:gd name="connsiteX31" fmla="*/ 300037 w 1243012"/>
              <a:gd name="connsiteY31" fmla="*/ 200025 h 776287"/>
              <a:gd name="connsiteX32" fmla="*/ 233362 w 1243012"/>
              <a:gd name="connsiteY32" fmla="*/ 140493 h 776287"/>
              <a:gd name="connsiteX33" fmla="*/ 80962 w 1243012"/>
              <a:gd name="connsiteY33" fmla="*/ 150018 h 776287"/>
              <a:gd name="connsiteX34" fmla="*/ 83343 w 1243012"/>
              <a:gd name="connsiteY34" fmla="*/ 226218 h 776287"/>
              <a:gd name="connsiteX35" fmla="*/ 0 w 1243012"/>
              <a:gd name="connsiteY35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50143 w 1243012"/>
              <a:gd name="connsiteY20" fmla="*/ 700087 h 776287"/>
              <a:gd name="connsiteX21" fmla="*/ 933450 w 1243012"/>
              <a:gd name="connsiteY21" fmla="*/ 688181 h 776287"/>
              <a:gd name="connsiteX22" fmla="*/ 902493 w 1243012"/>
              <a:gd name="connsiteY22" fmla="*/ 719137 h 776287"/>
              <a:gd name="connsiteX23" fmla="*/ 833437 w 1243012"/>
              <a:gd name="connsiteY23" fmla="*/ 721518 h 776287"/>
              <a:gd name="connsiteX24" fmla="*/ 661987 w 1243012"/>
              <a:gd name="connsiteY24" fmla="*/ 776287 h 776287"/>
              <a:gd name="connsiteX25" fmla="*/ 745331 w 1243012"/>
              <a:gd name="connsiteY25" fmla="*/ 681037 h 776287"/>
              <a:gd name="connsiteX26" fmla="*/ 659606 w 1243012"/>
              <a:gd name="connsiteY26" fmla="*/ 611981 h 776287"/>
              <a:gd name="connsiteX27" fmla="*/ 533400 w 1243012"/>
              <a:gd name="connsiteY27" fmla="*/ 531018 h 776287"/>
              <a:gd name="connsiteX28" fmla="*/ 564356 w 1243012"/>
              <a:gd name="connsiteY28" fmla="*/ 469106 h 776287"/>
              <a:gd name="connsiteX29" fmla="*/ 514350 w 1243012"/>
              <a:gd name="connsiteY29" fmla="*/ 392906 h 776287"/>
              <a:gd name="connsiteX30" fmla="*/ 416718 w 1243012"/>
              <a:gd name="connsiteY30" fmla="*/ 316706 h 776287"/>
              <a:gd name="connsiteX31" fmla="*/ 338137 w 1243012"/>
              <a:gd name="connsiteY31" fmla="*/ 266700 h 776287"/>
              <a:gd name="connsiteX32" fmla="*/ 300037 w 1243012"/>
              <a:gd name="connsiteY32" fmla="*/ 200025 h 776287"/>
              <a:gd name="connsiteX33" fmla="*/ 233362 w 1243012"/>
              <a:gd name="connsiteY33" fmla="*/ 140493 h 776287"/>
              <a:gd name="connsiteX34" fmla="*/ 80962 w 1243012"/>
              <a:gd name="connsiteY34" fmla="*/ 150018 h 776287"/>
              <a:gd name="connsiteX35" fmla="*/ 83343 w 1243012"/>
              <a:gd name="connsiteY35" fmla="*/ 226218 h 776287"/>
              <a:gd name="connsiteX36" fmla="*/ 0 w 1243012"/>
              <a:gd name="connsiteY36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981075 w 1243012"/>
              <a:gd name="connsiteY20" fmla="*/ 688181 h 776287"/>
              <a:gd name="connsiteX21" fmla="*/ 933450 w 1243012"/>
              <a:gd name="connsiteY21" fmla="*/ 688181 h 776287"/>
              <a:gd name="connsiteX22" fmla="*/ 902493 w 1243012"/>
              <a:gd name="connsiteY22" fmla="*/ 719137 h 776287"/>
              <a:gd name="connsiteX23" fmla="*/ 833437 w 1243012"/>
              <a:gd name="connsiteY23" fmla="*/ 721518 h 776287"/>
              <a:gd name="connsiteX24" fmla="*/ 661987 w 1243012"/>
              <a:gd name="connsiteY24" fmla="*/ 776287 h 776287"/>
              <a:gd name="connsiteX25" fmla="*/ 745331 w 1243012"/>
              <a:gd name="connsiteY25" fmla="*/ 681037 h 776287"/>
              <a:gd name="connsiteX26" fmla="*/ 659606 w 1243012"/>
              <a:gd name="connsiteY26" fmla="*/ 611981 h 776287"/>
              <a:gd name="connsiteX27" fmla="*/ 533400 w 1243012"/>
              <a:gd name="connsiteY27" fmla="*/ 531018 h 776287"/>
              <a:gd name="connsiteX28" fmla="*/ 564356 w 1243012"/>
              <a:gd name="connsiteY28" fmla="*/ 469106 h 776287"/>
              <a:gd name="connsiteX29" fmla="*/ 514350 w 1243012"/>
              <a:gd name="connsiteY29" fmla="*/ 392906 h 776287"/>
              <a:gd name="connsiteX30" fmla="*/ 416718 w 1243012"/>
              <a:gd name="connsiteY30" fmla="*/ 316706 h 776287"/>
              <a:gd name="connsiteX31" fmla="*/ 338137 w 1243012"/>
              <a:gd name="connsiteY31" fmla="*/ 266700 h 776287"/>
              <a:gd name="connsiteX32" fmla="*/ 300037 w 1243012"/>
              <a:gd name="connsiteY32" fmla="*/ 200025 h 776287"/>
              <a:gd name="connsiteX33" fmla="*/ 233362 w 1243012"/>
              <a:gd name="connsiteY33" fmla="*/ 140493 h 776287"/>
              <a:gd name="connsiteX34" fmla="*/ 80962 w 1243012"/>
              <a:gd name="connsiteY34" fmla="*/ 150018 h 776287"/>
              <a:gd name="connsiteX35" fmla="*/ 83343 w 1243012"/>
              <a:gd name="connsiteY35" fmla="*/ 226218 h 776287"/>
              <a:gd name="connsiteX36" fmla="*/ 0 w 1243012"/>
              <a:gd name="connsiteY36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71575 w 1243012"/>
              <a:gd name="connsiteY20" fmla="*/ 702468 h 776287"/>
              <a:gd name="connsiteX21" fmla="*/ 981075 w 1243012"/>
              <a:gd name="connsiteY21" fmla="*/ 688181 h 776287"/>
              <a:gd name="connsiteX22" fmla="*/ 933450 w 1243012"/>
              <a:gd name="connsiteY22" fmla="*/ 688181 h 776287"/>
              <a:gd name="connsiteX23" fmla="*/ 902493 w 1243012"/>
              <a:gd name="connsiteY23" fmla="*/ 719137 h 776287"/>
              <a:gd name="connsiteX24" fmla="*/ 833437 w 1243012"/>
              <a:gd name="connsiteY24" fmla="*/ 721518 h 776287"/>
              <a:gd name="connsiteX25" fmla="*/ 661987 w 1243012"/>
              <a:gd name="connsiteY25" fmla="*/ 776287 h 776287"/>
              <a:gd name="connsiteX26" fmla="*/ 745331 w 1243012"/>
              <a:gd name="connsiteY26" fmla="*/ 681037 h 776287"/>
              <a:gd name="connsiteX27" fmla="*/ 659606 w 1243012"/>
              <a:gd name="connsiteY27" fmla="*/ 611981 h 776287"/>
              <a:gd name="connsiteX28" fmla="*/ 533400 w 1243012"/>
              <a:gd name="connsiteY28" fmla="*/ 531018 h 776287"/>
              <a:gd name="connsiteX29" fmla="*/ 564356 w 1243012"/>
              <a:gd name="connsiteY29" fmla="*/ 469106 h 776287"/>
              <a:gd name="connsiteX30" fmla="*/ 514350 w 1243012"/>
              <a:gd name="connsiteY30" fmla="*/ 392906 h 776287"/>
              <a:gd name="connsiteX31" fmla="*/ 416718 w 1243012"/>
              <a:gd name="connsiteY31" fmla="*/ 316706 h 776287"/>
              <a:gd name="connsiteX32" fmla="*/ 338137 w 1243012"/>
              <a:gd name="connsiteY32" fmla="*/ 266700 h 776287"/>
              <a:gd name="connsiteX33" fmla="*/ 300037 w 1243012"/>
              <a:gd name="connsiteY33" fmla="*/ 200025 h 776287"/>
              <a:gd name="connsiteX34" fmla="*/ 233362 w 1243012"/>
              <a:gd name="connsiteY34" fmla="*/ 140493 h 776287"/>
              <a:gd name="connsiteX35" fmla="*/ 80962 w 1243012"/>
              <a:gd name="connsiteY35" fmla="*/ 150018 h 776287"/>
              <a:gd name="connsiteX36" fmla="*/ 83343 w 1243012"/>
              <a:gd name="connsiteY36" fmla="*/ 226218 h 776287"/>
              <a:gd name="connsiteX37" fmla="*/ 0 w 1243012"/>
              <a:gd name="connsiteY37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992981 w 1243012"/>
              <a:gd name="connsiteY20" fmla="*/ 666750 h 776287"/>
              <a:gd name="connsiteX21" fmla="*/ 981075 w 1243012"/>
              <a:gd name="connsiteY21" fmla="*/ 688181 h 776287"/>
              <a:gd name="connsiteX22" fmla="*/ 933450 w 1243012"/>
              <a:gd name="connsiteY22" fmla="*/ 688181 h 776287"/>
              <a:gd name="connsiteX23" fmla="*/ 902493 w 1243012"/>
              <a:gd name="connsiteY23" fmla="*/ 719137 h 776287"/>
              <a:gd name="connsiteX24" fmla="*/ 833437 w 1243012"/>
              <a:gd name="connsiteY24" fmla="*/ 721518 h 776287"/>
              <a:gd name="connsiteX25" fmla="*/ 661987 w 1243012"/>
              <a:gd name="connsiteY25" fmla="*/ 776287 h 776287"/>
              <a:gd name="connsiteX26" fmla="*/ 745331 w 1243012"/>
              <a:gd name="connsiteY26" fmla="*/ 681037 h 776287"/>
              <a:gd name="connsiteX27" fmla="*/ 659606 w 1243012"/>
              <a:gd name="connsiteY27" fmla="*/ 611981 h 776287"/>
              <a:gd name="connsiteX28" fmla="*/ 533400 w 1243012"/>
              <a:gd name="connsiteY28" fmla="*/ 531018 h 776287"/>
              <a:gd name="connsiteX29" fmla="*/ 564356 w 1243012"/>
              <a:gd name="connsiteY29" fmla="*/ 469106 h 776287"/>
              <a:gd name="connsiteX30" fmla="*/ 514350 w 1243012"/>
              <a:gd name="connsiteY30" fmla="*/ 392906 h 776287"/>
              <a:gd name="connsiteX31" fmla="*/ 416718 w 1243012"/>
              <a:gd name="connsiteY31" fmla="*/ 316706 h 776287"/>
              <a:gd name="connsiteX32" fmla="*/ 338137 w 1243012"/>
              <a:gd name="connsiteY32" fmla="*/ 266700 h 776287"/>
              <a:gd name="connsiteX33" fmla="*/ 300037 w 1243012"/>
              <a:gd name="connsiteY33" fmla="*/ 200025 h 776287"/>
              <a:gd name="connsiteX34" fmla="*/ 233362 w 1243012"/>
              <a:gd name="connsiteY34" fmla="*/ 140493 h 776287"/>
              <a:gd name="connsiteX35" fmla="*/ 80962 w 1243012"/>
              <a:gd name="connsiteY35" fmla="*/ 150018 h 776287"/>
              <a:gd name="connsiteX36" fmla="*/ 83343 w 1243012"/>
              <a:gd name="connsiteY36" fmla="*/ 226218 h 776287"/>
              <a:gd name="connsiteX37" fmla="*/ 0 w 1243012"/>
              <a:gd name="connsiteY37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64431 w 1243012"/>
              <a:gd name="connsiteY20" fmla="*/ 692943 h 776287"/>
              <a:gd name="connsiteX21" fmla="*/ 992981 w 1243012"/>
              <a:gd name="connsiteY21" fmla="*/ 666750 h 776287"/>
              <a:gd name="connsiteX22" fmla="*/ 981075 w 1243012"/>
              <a:gd name="connsiteY22" fmla="*/ 688181 h 776287"/>
              <a:gd name="connsiteX23" fmla="*/ 933450 w 1243012"/>
              <a:gd name="connsiteY23" fmla="*/ 688181 h 776287"/>
              <a:gd name="connsiteX24" fmla="*/ 902493 w 1243012"/>
              <a:gd name="connsiteY24" fmla="*/ 719137 h 776287"/>
              <a:gd name="connsiteX25" fmla="*/ 833437 w 1243012"/>
              <a:gd name="connsiteY25" fmla="*/ 721518 h 776287"/>
              <a:gd name="connsiteX26" fmla="*/ 661987 w 1243012"/>
              <a:gd name="connsiteY26" fmla="*/ 776287 h 776287"/>
              <a:gd name="connsiteX27" fmla="*/ 745331 w 1243012"/>
              <a:gd name="connsiteY27" fmla="*/ 681037 h 776287"/>
              <a:gd name="connsiteX28" fmla="*/ 659606 w 1243012"/>
              <a:gd name="connsiteY28" fmla="*/ 611981 h 776287"/>
              <a:gd name="connsiteX29" fmla="*/ 533400 w 1243012"/>
              <a:gd name="connsiteY29" fmla="*/ 531018 h 776287"/>
              <a:gd name="connsiteX30" fmla="*/ 564356 w 1243012"/>
              <a:gd name="connsiteY30" fmla="*/ 469106 h 776287"/>
              <a:gd name="connsiteX31" fmla="*/ 514350 w 1243012"/>
              <a:gd name="connsiteY31" fmla="*/ 392906 h 776287"/>
              <a:gd name="connsiteX32" fmla="*/ 416718 w 1243012"/>
              <a:gd name="connsiteY32" fmla="*/ 316706 h 776287"/>
              <a:gd name="connsiteX33" fmla="*/ 338137 w 1243012"/>
              <a:gd name="connsiteY33" fmla="*/ 266700 h 776287"/>
              <a:gd name="connsiteX34" fmla="*/ 300037 w 1243012"/>
              <a:gd name="connsiteY34" fmla="*/ 200025 h 776287"/>
              <a:gd name="connsiteX35" fmla="*/ 233362 w 1243012"/>
              <a:gd name="connsiteY35" fmla="*/ 140493 h 776287"/>
              <a:gd name="connsiteX36" fmla="*/ 80962 w 1243012"/>
              <a:gd name="connsiteY36" fmla="*/ 150018 h 776287"/>
              <a:gd name="connsiteX37" fmla="*/ 83343 w 1243012"/>
              <a:gd name="connsiteY37" fmla="*/ 226218 h 776287"/>
              <a:gd name="connsiteX38" fmla="*/ 0 w 1243012"/>
              <a:gd name="connsiteY38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073943 w 1243012"/>
              <a:gd name="connsiteY20" fmla="*/ 661987 h 776287"/>
              <a:gd name="connsiteX21" fmla="*/ 992981 w 1243012"/>
              <a:gd name="connsiteY21" fmla="*/ 666750 h 776287"/>
              <a:gd name="connsiteX22" fmla="*/ 981075 w 1243012"/>
              <a:gd name="connsiteY22" fmla="*/ 688181 h 776287"/>
              <a:gd name="connsiteX23" fmla="*/ 933450 w 1243012"/>
              <a:gd name="connsiteY23" fmla="*/ 688181 h 776287"/>
              <a:gd name="connsiteX24" fmla="*/ 902493 w 1243012"/>
              <a:gd name="connsiteY24" fmla="*/ 719137 h 776287"/>
              <a:gd name="connsiteX25" fmla="*/ 833437 w 1243012"/>
              <a:gd name="connsiteY25" fmla="*/ 721518 h 776287"/>
              <a:gd name="connsiteX26" fmla="*/ 661987 w 1243012"/>
              <a:gd name="connsiteY26" fmla="*/ 776287 h 776287"/>
              <a:gd name="connsiteX27" fmla="*/ 745331 w 1243012"/>
              <a:gd name="connsiteY27" fmla="*/ 681037 h 776287"/>
              <a:gd name="connsiteX28" fmla="*/ 659606 w 1243012"/>
              <a:gd name="connsiteY28" fmla="*/ 611981 h 776287"/>
              <a:gd name="connsiteX29" fmla="*/ 533400 w 1243012"/>
              <a:gd name="connsiteY29" fmla="*/ 531018 h 776287"/>
              <a:gd name="connsiteX30" fmla="*/ 564356 w 1243012"/>
              <a:gd name="connsiteY30" fmla="*/ 469106 h 776287"/>
              <a:gd name="connsiteX31" fmla="*/ 514350 w 1243012"/>
              <a:gd name="connsiteY31" fmla="*/ 392906 h 776287"/>
              <a:gd name="connsiteX32" fmla="*/ 416718 w 1243012"/>
              <a:gd name="connsiteY32" fmla="*/ 316706 h 776287"/>
              <a:gd name="connsiteX33" fmla="*/ 338137 w 1243012"/>
              <a:gd name="connsiteY33" fmla="*/ 266700 h 776287"/>
              <a:gd name="connsiteX34" fmla="*/ 300037 w 1243012"/>
              <a:gd name="connsiteY34" fmla="*/ 200025 h 776287"/>
              <a:gd name="connsiteX35" fmla="*/ 233362 w 1243012"/>
              <a:gd name="connsiteY35" fmla="*/ 140493 h 776287"/>
              <a:gd name="connsiteX36" fmla="*/ 80962 w 1243012"/>
              <a:gd name="connsiteY36" fmla="*/ 150018 h 776287"/>
              <a:gd name="connsiteX37" fmla="*/ 83343 w 1243012"/>
              <a:gd name="connsiteY37" fmla="*/ 226218 h 776287"/>
              <a:gd name="connsiteX38" fmla="*/ 0 w 1243012"/>
              <a:gd name="connsiteY38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81100 w 1243012"/>
              <a:gd name="connsiteY20" fmla="*/ 690562 h 776287"/>
              <a:gd name="connsiteX21" fmla="*/ 1073943 w 1243012"/>
              <a:gd name="connsiteY21" fmla="*/ 661987 h 776287"/>
              <a:gd name="connsiteX22" fmla="*/ 992981 w 1243012"/>
              <a:gd name="connsiteY22" fmla="*/ 666750 h 776287"/>
              <a:gd name="connsiteX23" fmla="*/ 981075 w 1243012"/>
              <a:gd name="connsiteY23" fmla="*/ 688181 h 776287"/>
              <a:gd name="connsiteX24" fmla="*/ 933450 w 1243012"/>
              <a:gd name="connsiteY24" fmla="*/ 688181 h 776287"/>
              <a:gd name="connsiteX25" fmla="*/ 902493 w 1243012"/>
              <a:gd name="connsiteY25" fmla="*/ 719137 h 776287"/>
              <a:gd name="connsiteX26" fmla="*/ 833437 w 1243012"/>
              <a:gd name="connsiteY26" fmla="*/ 721518 h 776287"/>
              <a:gd name="connsiteX27" fmla="*/ 661987 w 1243012"/>
              <a:gd name="connsiteY27" fmla="*/ 776287 h 776287"/>
              <a:gd name="connsiteX28" fmla="*/ 745331 w 1243012"/>
              <a:gd name="connsiteY28" fmla="*/ 681037 h 776287"/>
              <a:gd name="connsiteX29" fmla="*/ 659606 w 1243012"/>
              <a:gd name="connsiteY29" fmla="*/ 611981 h 776287"/>
              <a:gd name="connsiteX30" fmla="*/ 533400 w 1243012"/>
              <a:gd name="connsiteY30" fmla="*/ 531018 h 776287"/>
              <a:gd name="connsiteX31" fmla="*/ 564356 w 1243012"/>
              <a:gd name="connsiteY31" fmla="*/ 469106 h 776287"/>
              <a:gd name="connsiteX32" fmla="*/ 514350 w 1243012"/>
              <a:gd name="connsiteY32" fmla="*/ 392906 h 776287"/>
              <a:gd name="connsiteX33" fmla="*/ 416718 w 1243012"/>
              <a:gd name="connsiteY33" fmla="*/ 316706 h 776287"/>
              <a:gd name="connsiteX34" fmla="*/ 338137 w 1243012"/>
              <a:gd name="connsiteY34" fmla="*/ 266700 h 776287"/>
              <a:gd name="connsiteX35" fmla="*/ 300037 w 1243012"/>
              <a:gd name="connsiteY35" fmla="*/ 200025 h 776287"/>
              <a:gd name="connsiteX36" fmla="*/ 233362 w 1243012"/>
              <a:gd name="connsiteY36" fmla="*/ 140493 h 776287"/>
              <a:gd name="connsiteX37" fmla="*/ 80962 w 1243012"/>
              <a:gd name="connsiteY37" fmla="*/ 150018 h 776287"/>
              <a:gd name="connsiteX38" fmla="*/ 83343 w 1243012"/>
              <a:gd name="connsiteY38" fmla="*/ 226218 h 776287"/>
              <a:gd name="connsiteX39" fmla="*/ 0 w 1243012"/>
              <a:gd name="connsiteY39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40619 w 1243012"/>
              <a:gd name="connsiteY20" fmla="*/ 683418 h 776287"/>
              <a:gd name="connsiteX21" fmla="*/ 1073943 w 1243012"/>
              <a:gd name="connsiteY21" fmla="*/ 661987 h 776287"/>
              <a:gd name="connsiteX22" fmla="*/ 992981 w 1243012"/>
              <a:gd name="connsiteY22" fmla="*/ 666750 h 776287"/>
              <a:gd name="connsiteX23" fmla="*/ 981075 w 1243012"/>
              <a:gd name="connsiteY23" fmla="*/ 688181 h 776287"/>
              <a:gd name="connsiteX24" fmla="*/ 933450 w 1243012"/>
              <a:gd name="connsiteY24" fmla="*/ 688181 h 776287"/>
              <a:gd name="connsiteX25" fmla="*/ 902493 w 1243012"/>
              <a:gd name="connsiteY25" fmla="*/ 719137 h 776287"/>
              <a:gd name="connsiteX26" fmla="*/ 833437 w 1243012"/>
              <a:gd name="connsiteY26" fmla="*/ 721518 h 776287"/>
              <a:gd name="connsiteX27" fmla="*/ 661987 w 1243012"/>
              <a:gd name="connsiteY27" fmla="*/ 776287 h 776287"/>
              <a:gd name="connsiteX28" fmla="*/ 745331 w 1243012"/>
              <a:gd name="connsiteY28" fmla="*/ 681037 h 776287"/>
              <a:gd name="connsiteX29" fmla="*/ 659606 w 1243012"/>
              <a:gd name="connsiteY29" fmla="*/ 611981 h 776287"/>
              <a:gd name="connsiteX30" fmla="*/ 533400 w 1243012"/>
              <a:gd name="connsiteY30" fmla="*/ 531018 h 776287"/>
              <a:gd name="connsiteX31" fmla="*/ 564356 w 1243012"/>
              <a:gd name="connsiteY31" fmla="*/ 469106 h 776287"/>
              <a:gd name="connsiteX32" fmla="*/ 514350 w 1243012"/>
              <a:gd name="connsiteY32" fmla="*/ 392906 h 776287"/>
              <a:gd name="connsiteX33" fmla="*/ 416718 w 1243012"/>
              <a:gd name="connsiteY33" fmla="*/ 316706 h 776287"/>
              <a:gd name="connsiteX34" fmla="*/ 338137 w 1243012"/>
              <a:gd name="connsiteY34" fmla="*/ 266700 h 776287"/>
              <a:gd name="connsiteX35" fmla="*/ 300037 w 1243012"/>
              <a:gd name="connsiteY35" fmla="*/ 200025 h 776287"/>
              <a:gd name="connsiteX36" fmla="*/ 233362 w 1243012"/>
              <a:gd name="connsiteY36" fmla="*/ 140493 h 776287"/>
              <a:gd name="connsiteX37" fmla="*/ 80962 w 1243012"/>
              <a:gd name="connsiteY37" fmla="*/ 150018 h 776287"/>
              <a:gd name="connsiteX38" fmla="*/ 83343 w 1243012"/>
              <a:gd name="connsiteY38" fmla="*/ 226218 h 776287"/>
              <a:gd name="connsiteX39" fmla="*/ 0 w 1243012"/>
              <a:gd name="connsiteY39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212056 w 1243012"/>
              <a:gd name="connsiteY20" fmla="*/ 692943 h 776287"/>
              <a:gd name="connsiteX21" fmla="*/ 1140619 w 1243012"/>
              <a:gd name="connsiteY21" fmla="*/ 683418 h 776287"/>
              <a:gd name="connsiteX22" fmla="*/ 1073943 w 1243012"/>
              <a:gd name="connsiteY22" fmla="*/ 661987 h 776287"/>
              <a:gd name="connsiteX23" fmla="*/ 992981 w 1243012"/>
              <a:gd name="connsiteY23" fmla="*/ 666750 h 776287"/>
              <a:gd name="connsiteX24" fmla="*/ 981075 w 1243012"/>
              <a:gd name="connsiteY24" fmla="*/ 688181 h 776287"/>
              <a:gd name="connsiteX25" fmla="*/ 933450 w 1243012"/>
              <a:gd name="connsiteY25" fmla="*/ 688181 h 776287"/>
              <a:gd name="connsiteX26" fmla="*/ 902493 w 1243012"/>
              <a:gd name="connsiteY26" fmla="*/ 719137 h 776287"/>
              <a:gd name="connsiteX27" fmla="*/ 833437 w 1243012"/>
              <a:gd name="connsiteY27" fmla="*/ 721518 h 776287"/>
              <a:gd name="connsiteX28" fmla="*/ 661987 w 1243012"/>
              <a:gd name="connsiteY28" fmla="*/ 776287 h 776287"/>
              <a:gd name="connsiteX29" fmla="*/ 745331 w 1243012"/>
              <a:gd name="connsiteY29" fmla="*/ 681037 h 776287"/>
              <a:gd name="connsiteX30" fmla="*/ 659606 w 1243012"/>
              <a:gd name="connsiteY30" fmla="*/ 611981 h 776287"/>
              <a:gd name="connsiteX31" fmla="*/ 533400 w 1243012"/>
              <a:gd name="connsiteY31" fmla="*/ 531018 h 776287"/>
              <a:gd name="connsiteX32" fmla="*/ 564356 w 1243012"/>
              <a:gd name="connsiteY32" fmla="*/ 469106 h 776287"/>
              <a:gd name="connsiteX33" fmla="*/ 514350 w 1243012"/>
              <a:gd name="connsiteY33" fmla="*/ 392906 h 776287"/>
              <a:gd name="connsiteX34" fmla="*/ 416718 w 1243012"/>
              <a:gd name="connsiteY34" fmla="*/ 316706 h 776287"/>
              <a:gd name="connsiteX35" fmla="*/ 338137 w 1243012"/>
              <a:gd name="connsiteY35" fmla="*/ 266700 h 776287"/>
              <a:gd name="connsiteX36" fmla="*/ 300037 w 1243012"/>
              <a:gd name="connsiteY36" fmla="*/ 200025 h 776287"/>
              <a:gd name="connsiteX37" fmla="*/ 233362 w 1243012"/>
              <a:gd name="connsiteY37" fmla="*/ 140493 h 776287"/>
              <a:gd name="connsiteX38" fmla="*/ 80962 w 1243012"/>
              <a:gd name="connsiteY38" fmla="*/ 150018 h 776287"/>
              <a:gd name="connsiteX39" fmla="*/ 83343 w 1243012"/>
              <a:gd name="connsiteY39" fmla="*/ 226218 h 776287"/>
              <a:gd name="connsiteX40" fmla="*/ 0 w 1243012"/>
              <a:gd name="connsiteY40" fmla="*/ 102393 h 776287"/>
              <a:gd name="connsiteX0" fmla="*/ 0 w 1243012"/>
              <a:gd name="connsiteY0" fmla="*/ 102393 h 776287"/>
              <a:gd name="connsiteX1" fmla="*/ 45243 w 1243012"/>
              <a:gd name="connsiteY1" fmla="*/ 73818 h 776287"/>
              <a:gd name="connsiteX2" fmla="*/ 94059 w 1243012"/>
              <a:gd name="connsiteY2" fmla="*/ 92868 h 776287"/>
              <a:gd name="connsiteX3" fmla="*/ 142875 w 1243012"/>
              <a:gd name="connsiteY3" fmla="*/ 83343 h 776287"/>
              <a:gd name="connsiteX4" fmla="*/ 154781 w 1243012"/>
              <a:gd name="connsiteY4" fmla="*/ 0 h 776287"/>
              <a:gd name="connsiteX5" fmla="*/ 228600 w 1243012"/>
              <a:gd name="connsiteY5" fmla="*/ 33337 h 776287"/>
              <a:gd name="connsiteX6" fmla="*/ 328612 w 1243012"/>
              <a:gd name="connsiteY6" fmla="*/ 35718 h 776287"/>
              <a:gd name="connsiteX7" fmla="*/ 452437 w 1243012"/>
              <a:gd name="connsiteY7" fmla="*/ 95250 h 776287"/>
              <a:gd name="connsiteX8" fmla="*/ 428625 w 1243012"/>
              <a:gd name="connsiteY8" fmla="*/ 128587 h 776287"/>
              <a:gd name="connsiteX9" fmla="*/ 483393 w 1243012"/>
              <a:gd name="connsiteY9" fmla="*/ 166687 h 776287"/>
              <a:gd name="connsiteX10" fmla="*/ 581025 w 1243012"/>
              <a:gd name="connsiteY10" fmla="*/ 192881 h 776287"/>
              <a:gd name="connsiteX11" fmla="*/ 685800 w 1243012"/>
              <a:gd name="connsiteY11" fmla="*/ 209550 h 776287"/>
              <a:gd name="connsiteX12" fmla="*/ 595312 w 1243012"/>
              <a:gd name="connsiteY12" fmla="*/ 269081 h 776287"/>
              <a:gd name="connsiteX13" fmla="*/ 647700 w 1243012"/>
              <a:gd name="connsiteY13" fmla="*/ 347662 h 776287"/>
              <a:gd name="connsiteX14" fmla="*/ 788193 w 1243012"/>
              <a:gd name="connsiteY14" fmla="*/ 359568 h 776287"/>
              <a:gd name="connsiteX15" fmla="*/ 833437 w 1243012"/>
              <a:gd name="connsiteY15" fmla="*/ 481012 h 776287"/>
              <a:gd name="connsiteX16" fmla="*/ 981075 w 1243012"/>
              <a:gd name="connsiteY16" fmla="*/ 521493 h 776287"/>
              <a:gd name="connsiteX17" fmla="*/ 1081087 w 1243012"/>
              <a:gd name="connsiteY17" fmla="*/ 581025 h 776287"/>
              <a:gd name="connsiteX18" fmla="*/ 1204912 w 1243012"/>
              <a:gd name="connsiteY18" fmla="*/ 607218 h 776287"/>
              <a:gd name="connsiteX19" fmla="*/ 1243012 w 1243012"/>
              <a:gd name="connsiteY19" fmla="*/ 707230 h 776287"/>
              <a:gd name="connsiteX20" fmla="*/ 1183481 w 1243012"/>
              <a:gd name="connsiteY20" fmla="*/ 678656 h 776287"/>
              <a:gd name="connsiteX21" fmla="*/ 1140619 w 1243012"/>
              <a:gd name="connsiteY21" fmla="*/ 683418 h 776287"/>
              <a:gd name="connsiteX22" fmla="*/ 1073943 w 1243012"/>
              <a:gd name="connsiteY22" fmla="*/ 661987 h 776287"/>
              <a:gd name="connsiteX23" fmla="*/ 992981 w 1243012"/>
              <a:gd name="connsiteY23" fmla="*/ 666750 h 776287"/>
              <a:gd name="connsiteX24" fmla="*/ 981075 w 1243012"/>
              <a:gd name="connsiteY24" fmla="*/ 688181 h 776287"/>
              <a:gd name="connsiteX25" fmla="*/ 933450 w 1243012"/>
              <a:gd name="connsiteY25" fmla="*/ 688181 h 776287"/>
              <a:gd name="connsiteX26" fmla="*/ 902493 w 1243012"/>
              <a:gd name="connsiteY26" fmla="*/ 719137 h 776287"/>
              <a:gd name="connsiteX27" fmla="*/ 833437 w 1243012"/>
              <a:gd name="connsiteY27" fmla="*/ 721518 h 776287"/>
              <a:gd name="connsiteX28" fmla="*/ 661987 w 1243012"/>
              <a:gd name="connsiteY28" fmla="*/ 776287 h 776287"/>
              <a:gd name="connsiteX29" fmla="*/ 745331 w 1243012"/>
              <a:gd name="connsiteY29" fmla="*/ 681037 h 776287"/>
              <a:gd name="connsiteX30" fmla="*/ 659606 w 1243012"/>
              <a:gd name="connsiteY30" fmla="*/ 611981 h 776287"/>
              <a:gd name="connsiteX31" fmla="*/ 533400 w 1243012"/>
              <a:gd name="connsiteY31" fmla="*/ 531018 h 776287"/>
              <a:gd name="connsiteX32" fmla="*/ 564356 w 1243012"/>
              <a:gd name="connsiteY32" fmla="*/ 469106 h 776287"/>
              <a:gd name="connsiteX33" fmla="*/ 514350 w 1243012"/>
              <a:gd name="connsiteY33" fmla="*/ 392906 h 776287"/>
              <a:gd name="connsiteX34" fmla="*/ 416718 w 1243012"/>
              <a:gd name="connsiteY34" fmla="*/ 316706 h 776287"/>
              <a:gd name="connsiteX35" fmla="*/ 338137 w 1243012"/>
              <a:gd name="connsiteY35" fmla="*/ 266700 h 776287"/>
              <a:gd name="connsiteX36" fmla="*/ 300037 w 1243012"/>
              <a:gd name="connsiteY36" fmla="*/ 200025 h 776287"/>
              <a:gd name="connsiteX37" fmla="*/ 233362 w 1243012"/>
              <a:gd name="connsiteY37" fmla="*/ 140493 h 776287"/>
              <a:gd name="connsiteX38" fmla="*/ 80962 w 1243012"/>
              <a:gd name="connsiteY38" fmla="*/ 150018 h 776287"/>
              <a:gd name="connsiteX39" fmla="*/ 83343 w 1243012"/>
              <a:gd name="connsiteY39" fmla="*/ 226218 h 776287"/>
              <a:gd name="connsiteX40" fmla="*/ 0 w 1243012"/>
              <a:gd name="connsiteY40" fmla="*/ 102393 h 77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43012" h="776287">
                <a:moveTo>
                  <a:pt x="0" y="102393"/>
                </a:moveTo>
                <a:lnTo>
                  <a:pt x="45243" y="73818"/>
                </a:lnTo>
                <a:lnTo>
                  <a:pt x="94059" y="92868"/>
                </a:lnTo>
                <a:lnTo>
                  <a:pt x="142875" y="83343"/>
                </a:lnTo>
                <a:lnTo>
                  <a:pt x="154781" y="0"/>
                </a:lnTo>
                <a:lnTo>
                  <a:pt x="228600" y="33337"/>
                </a:lnTo>
                <a:lnTo>
                  <a:pt x="328612" y="35718"/>
                </a:lnTo>
                <a:lnTo>
                  <a:pt x="452437" y="95250"/>
                </a:lnTo>
                <a:lnTo>
                  <a:pt x="428625" y="128587"/>
                </a:lnTo>
                <a:lnTo>
                  <a:pt x="483393" y="166687"/>
                </a:lnTo>
                <a:lnTo>
                  <a:pt x="581025" y="192881"/>
                </a:lnTo>
                <a:lnTo>
                  <a:pt x="685800" y="209550"/>
                </a:lnTo>
                <a:lnTo>
                  <a:pt x="595312" y="269081"/>
                </a:lnTo>
                <a:lnTo>
                  <a:pt x="647700" y="347662"/>
                </a:lnTo>
                <a:lnTo>
                  <a:pt x="788193" y="359568"/>
                </a:lnTo>
                <a:lnTo>
                  <a:pt x="833437" y="481012"/>
                </a:lnTo>
                <a:lnTo>
                  <a:pt x="981075" y="521493"/>
                </a:lnTo>
                <a:lnTo>
                  <a:pt x="1081087" y="581025"/>
                </a:lnTo>
                <a:lnTo>
                  <a:pt x="1204912" y="607218"/>
                </a:lnTo>
                <a:lnTo>
                  <a:pt x="1243012" y="707230"/>
                </a:lnTo>
                <a:lnTo>
                  <a:pt x="1183481" y="678656"/>
                </a:lnTo>
                <a:lnTo>
                  <a:pt x="1140619" y="683418"/>
                </a:lnTo>
                <a:lnTo>
                  <a:pt x="1073943" y="661987"/>
                </a:lnTo>
                <a:lnTo>
                  <a:pt x="992981" y="666750"/>
                </a:lnTo>
                <a:lnTo>
                  <a:pt x="981075" y="688181"/>
                </a:lnTo>
                <a:lnTo>
                  <a:pt x="933450" y="688181"/>
                </a:lnTo>
                <a:lnTo>
                  <a:pt x="902493" y="719137"/>
                </a:lnTo>
                <a:lnTo>
                  <a:pt x="833437" y="721518"/>
                </a:lnTo>
                <a:lnTo>
                  <a:pt x="661987" y="776287"/>
                </a:lnTo>
                <a:lnTo>
                  <a:pt x="745331" y="681037"/>
                </a:lnTo>
                <a:cubicBezTo>
                  <a:pt x="609600" y="676275"/>
                  <a:pt x="629840" y="673497"/>
                  <a:pt x="659606" y="611981"/>
                </a:cubicBezTo>
                <a:cubicBezTo>
                  <a:pt x="689372" y="550465"/>
                  <a:pt x="510778" y="565943"/>
                  <a:pt x="533400" y="531018"/>
                </a:cubicBezTo>
                <a:cubicBezTo>
                  <a:pt x="556022" y="496093"/>
                  <a:pt x="547290" y="518715"/>
                  <a:pt x="564356" y="469106"/>
                </a:cubicBezTo>
                <a:cubicBezTo>
                  <a:pt x="581422" y="419497"/>
                  <a:pt x="519509" y="432197"/>
                  <a:pt x="514350" y="392906"/>
                </a:cubicBezTo>
                <a:cubicBezTo>
                  <a:pt x="509191" y="353615"/>
                  <a:pt x="421480" y="394096"/>
                  <a:pt x="416718" y="316706"/>
                </a:cubicBezTo>
                <a:lnTo>
                  <a:pt x="338137" y="266700"/>
                </a:lnTo>
                <a:lnTo>
                  <a:pt x="300037" y="200025"/>
                </a:lnTo>
                <a:lnTo>
                  <a:pt x="233362" y="140493"/>
                </a:lnTo>
                <a:lnTo>
                  <a:pt x="80962" y="150018"/>
                </a:lnTo>
                <a:cubicBezTo>
                  <a:pt x="81756" y="175418"/>
                  <a:pt x="82549" y="200818"/>
                  <a:pt x="83343" y="226218"/>
                </a:cubicBezTo>
                <a:lnTo>
                  <a:pt x="0" y="102393"/>
                </a:lnTo>
                <a:close/>
              </a:path>
            </a:pathLst>
          </a:custGeom>
          <a:solidFill>
            <a:srgbClr val="152535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8" name="二等辺三角形 240">
            <a:extLst>
              <a:ext uri="{FF2B5EF4-FFF2-40B4-BE49-F238E27FC236}">
                <a16:creationId xmlns:a16="http://schemas.microsoft.com/office/drawing/2014/main" id="{D39EDF31-DBDD-4C45-A21F-7D5D50F0F738}"/>
              </a:ext>
            </a:extLst>
          </p:cNvPr>
          <p:cNvSpPr/>
          <p:nvPr/>
        </p:nvSpPr>
        <p:spPr>
          <a:xfrm>
            <a:off x="9372599" y="6655595"/>
            <a:ext cx="211905" cy="626268"/>
          </a:xfrm>
          <a:custGeom>
            <a:avLst/>
            <a:gdLst>
              <a:gd name="connsiteX0" fmla="*/ 0 w 250031"/>
              <a:gd name="connsiteY0" fmla="*/ 216694 h 216694"/>
              <a:gd name="connsiteX1" fmla="*/ 125016 w 250031"/>
              <a:gd name="connsiteY1" fmla="*/ 0 h 216694"/>
              <a:gd name="connsiteX2" fmla="*/ 250031 w 250031"/>
              <a:gd name="connsiteY2" fmla="*/ 216694 h 216694"/>
              <a:gd name="connsiteX3" fmla="*/ 0 w 250031"/>
              <a:gd name="connsiteY3" fmla="*/ 216694 h 216694"/>
              <a:gd name="connsiteX0" fmla="*/ 0 w 500062"/>
              <a:gd name="connsiteY0" fmla="*/ 681038 h 681038"/>
              <a:gd name="connsiteX1" fmla="*/ 375047 w 500062"/>
              <a:gd name="connsiteY1" fmla="*/ 0 h 681038"/>
              <a:gd name="connsiteX2" fmla="*/ 500062 w 500062"/>
              <a:gd name="connsiteY2" fmla="*/ 216694 h 681038"/>
              <a:gd name="connsiteX3" fmla="*/ 0 w 500062"/>
              <a:gd name="connsiteY3" fmla="*/ 681038 h 681038"/>
              <a:gd name="connsiteX0" fmla="*/ 0 w 378618"/>
              <a:gd name="connsiteY0" fmla="*/ 681038 h 764381"/>
              <a:gd name="connsiteX1" fmla="*/ 375047 w 378618"/>
              <a:gd name="connsiteY1" fmla="*/ 0 h 764381"/>
              <a:gd name="connsiteX2" fmla="*/ 378618 w 378618"/>
              <a:gd name="connsiteY2" fmla="*/ 764381 h 764381"/>
              <a:gd name="connsiteX3" fmla="*/ 0 w 378618"/>
              <a:gd name="connsiteY3" fmla="*/ 681038 h 764381"/>
              <a:gd name="connsiteX0" fmla="*/ 0 w 428624"/>
              <a:gd name="connsiteY0" fmla="*/ 681038 h 781050"/>
              <a:gd name="connsiteX1" fmla="*/ 375047 w 428624"/>
              <a:gd name="connsiteY1" fmla="*/ 0 h 781050"/>
              <a:gd name="connsiteX2" fmla="*/ 428624 w 428624"/>
              <a:gd name="connsiteY2" fmla="*/ 781050 h 781050"/>
              <a:gd name="connsiteX3" fmla="*/ 0 w 428624"/>
              <a:gd name="connsiteY3" fmla="*/ 681038 h 781050"/>
              <a:gd name="connsiteX0" fmla="*/ 0 w 375052"/>
              <a:gd name="connsiteY0" fmla="*/ 681038 h 681038"/>
              <a:gd name="connsiteX1" fmla="*/ 375047 w 375052"/>
              <a:gd name="connsiteY1" fmla="*/ 0 h 681038"/>
              <a:gd name="connsiteX2" fmla="*/ 188118 w 375052"/>
              <a:gd name="connsiteY2" fmla="*/ 664368 h 681038"/>
              <a:gd name="connsiteX3" fmla="*/ 0 w 375052"/>
              <a:gd name="connsiteY3" fmla="*/ 681038 h 681038"/>
              <a:gd name="connsiteX0" fmla="*/ 0 w 375050"/>
              <a:gd name="connsiteY0" fmla="*/ 681038 h 702468"/>
              <a:gd name="connsiteX1" fmla="*/ 375047 w 375050"/>
              <a:gd name="connsiteY1" fmla="*/ 0 h 702468"/>
              <a:gd name="connsiteX2" fmla="*/ 92868 w 375050"/>
              <a:gd name="connsiteY2" fmla="*/ 702468 h 702468"/>
              <a:gd name="connsiteX3" fmla="*/ 0 w 375050"/>
              <a:gd name="connsiteY3" fmla="*/ 681038 h 702468"/>
              <a:gd name="connsiteX0" fmla="*/ 0 w 375050"/>
              <a:gd name="connsiteY0" fmla="*/ 681038 h 702468"/>
              <a:gd name="connsiteX1" fmla="*/ 142875 w 375050"/>
              <a:gd name="connsiteY1" fmla="*/ 419099 h 702468"/>
              <a:gd name="connsiteX2" fmla="*/ 375047 w 375050"/>
              <a:gd name="connsiteY2" fmla="*/ 0 h 702468"/>
              <a:gd name="connsiteX3" fmla="*/ 92868 w 375050"/>
              <a:gd name="connsiteY3" fmla="*/ 702468 h 702468"/>
              <a:gd name="connsiteX4" fmla="*/ 0 w 375050"/>
              <a:gd name="connsiteY4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410766 w 410769"/>
              <a:gd name="connsiteY2" fmla="*/ 0 h 702468"/>
              <a:gd name="connsiteX3" fmla="*/ 128587 w 410769"/>
              <a:gd name="connsiteY3" fmla="*/ 702468 h 702468"/>
              <a:gd name="connsiteX4" fmla="*/ 35719 w 410769"/>
              <a:gd name="connsiteY4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190501 w 410769"/>
              <a:gd name="connsiteY2" fmla="*/ 297655 h 702468"/>
              <a:gd name="connsiteX3" fmla="*/ 410766 w 410769"/>
              <a:gd name="connsiteY3" fmla="*/ 0 h 702468"/>
              <a:gd name="connsiteX4" fmla="*/ 128587 w 410769"/>
              <a:gd name="connsiteY4" fmla="*/ 702468 h 702468"/>
              <a:gd name="connsiteX5" fmla="*/ 35719 w 410769"/>
              <a:gd name="connsiteY5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45245 w 410769"/>
              <a:gd name="connsiteY2" fmla="*/ 485774 h 702468"/>
              <a:gd name="connsiteX3" fmla="*/ 410766 w 410769"/>
              <a:gd name="connsiteY3" fmla="*/ 0 h 702468"/>
              <a:gd name="connsiteX4" fmla="*/ 128587 w 410769"/>
              <a:gd name="connsiteY4" fmla="*/ 702468 h 702468"/>
              <a:gd name="connsiteX5" fmla="*/ 35719 w 410769"/>
              <a:gd name="connsiteY5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45245 w 410769"/>
              <a:gd name="connsiteY2" fmla="*/ 485774 h 702468"/>
              <a:gd name="connsiteX3" fmla="*/ 254795 w 410769"/>
              <a:gd name="connsiteY3" fmla="*/ 202405 h 702468"/>
              <a:gd name="connsiteX4" fmla="*/ 410766 w 410769"/>
              <a:gd name="connsiteY4" fmla="*/ 0 h 702468"/>
              <a:gd name="connsiteX5" fmla="*/ 128587 w 410769"/>
              <a:gd name="connsiteY5" fmla="*/ 702468 h 702468"/>
              <a:gd name="connsiteX6" fmla="*/ 35719 w 410769"/>
              <a:gd name="connsiteY6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45245 w 410769"/>
              <a:gd name="connsiteY2" fmla="*/ 485774 h 702468"/>
              <a:gd name="connsiteX3" fmla="*/ 35720 w 410769"/>
              <a:gd name="connsiteY3" fmla="*/ 442911 h 702468"/>
              <a:gd name="connsiteX4" fmla="*/ 410766 w 410769"/>
              <a:gd name="connsiteY4" fmla="*/ 0 h 702468"/>
              <a:gd name="connsiteX5" fmla="*/ 128587 w 410769"/>
              <a:gd name="connsiteY5" fmla="*/ 702468 h 702468"/>
              <a:gd name="connsiteX6" fmla="*/ 35719 w 410769"/>
              <a:gd name="connsiteY6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45245 w 410769"/>
              <a:gd name="connsiteY2" fmla="*/ 485774 h 702468"/>
              <a:gd name="connsiteX3" fmla="*/ 35720 w 410769"/>
              <a:gd name="connsiteY3" fmla="*/ 442911 h 702468"/>
              <a:gd name="connsiteX4" fmla="*/ 195264 w 410769"/>
              <a:gd name="connsiteY4" fmla="*/ 245268 h 702468"/>
              <a:gd name="connsiteX5" fmla="*/ 410766 w 410769"/>
              <a:gd name="connsiteY5" fmla="*/ 0 h 702468"/>
              <a:gd name="connsiteX6" fmla="*/ 128587 w 410769"/>
              <a:gd name="connsiteY6" fmla="*/ 702468 h 702468"/>
              <a:gd name="connsiteX7" fmla="*/ 35719 w 410769"/>
              <a:gd name="connsiteY7" fmla="*/ 681038 h 702468"/>
              <a:gd name="connsiteX0" fmla="*/ 35719 w 410769"/>
              <a:gd name="connsiteY0" fmla="*/ 681038 h 702468"/>
              <a:gd name="connsiteX1" fmla="*/ 0 w 410769"/>
              <a:gd name="connsiteY1" fmla="*/ 569118 h 702468"/>
              <a:gd name="connsiteX2" fmla="*/ 45245 w 410769"/>
              <a:gd name="connsiteY2" fmla="*/ 485774 h 702468"/>
              <a:gd name="connsiteX3" fmla="*/ 35720 w 410769"/>
              <a:gd name="connsiteY3" fmla="*/ 442911 h 702468"/>
              <a:gd name="connsiteX4" fmla="*/ 26195 w 410769"/>
              <a:gd name="connsiteY4" fmla="*/ 359568 h 702468"/>
              <a:gd name="connsiteX5" fmla="*/ 410766 w 410769"/>
              <a:gd name="connsiteY5" fmla="*/ 0 h 702468"/>
              <a:gd name="connsiteX6" fmla="*/ 128587 w 410769"/>
              <a:gd name="connsiteY6" fmla="*/ 702468 h 702468"/>
              <a:gd name="connsiteX7" fmla="*/ 35719 w 410769"/>
              <a:gd name="connsiteY7" fmla="*/ 681038 h 702468"/>
              <a:gd name="connsiteX0" fmla="*/ 35719 w 182184"/>
              <a:gd name="connsiteY0" fmla="*/ 614363 h 635793"/>
              <a:gd name="connsiteX1" fmla="*/ 0 w 182184"/>
              <a:gd name="connsiteY1" fmla="*/ 502443 h 635793"/>
              <a:gd name="connsiteX2" fmla="*/ 45245 w 182184"/>
              <a:gd name="connsiteY2" fmla="*/ 419099 h 635793"/>
              <a:gd name="connsiteX3" fmla="*/ 35720 w 182184"/>
              <a:gd name="connsiteY3" fmla="*/ 376236 h 635793"/>
              <a:gd name="connsiteX4" fmla="*/ 26195 w 182184"/>
              <a:gd name="connsiteY4" fmla="*/ 292893 h 635793"/>
              <a:gd name="connsiteX5" fmla="*/ 182166 w 182184"/>
              <a:gd name="connsiteY5" fmla="*/ 0 h 635793"/>
              <a:gd name="connsiteX6" fmla="*/ 128587 w 182184"/>
              <a:gd name="connsiteY6" fmla="*/ 635793 h 635793"/>
              <a:gd name="connsiteX7" fmla="*/ 35719 w 182184"/>
              <a:gd name="connsiteY7" fmla="*/ 614363 h 635793"/>
              <a:gd name="connsiteX0" fmla="*/ 35719 w 185813"/>
              <a:gd name="connsiteY0" fmla="*/ 614363 h 635793"/>
              <a:gd name="connsiteX1" fmla="*/ 0 w 185813"/>
              <a:gd name="connsiteY1" fmla="*/ 502443 h 635793"/>
              <a:gd name="connsiteX2" fmla="*/ 45245 w 185813"/>
              <a:gd name="connsiteY2" fmla="*/ 419099 h 635793"/>
              <a:gd name="connsiteX3" fmla="*/ 35720 w 185813"/>
              <a:gd name="connsiteY3" fmla="*/ 376236 h 635793"/>
              <a:gd name="connsiteX4" fmla="*/ 26195 w 185813"/>
              <a:gd name="connsiteY4" fmla="*/ 292893 h 635793"/>
              <a:gd name="connsiteX5" fmla="*/ 182166 w 185813"/>
              <a:gd name="connsiteY5" fmla="*/ 0 h 635793"/>
              <a:gd name="connsiteX6" fmla="*/ 135732 w 185813"/>
              <a:gd name="connsiteY6" fmla="*/ 419099 h 635793"/>
              <a:gd name="connsiteX7" fmla="*/ 128587 w 185813"/>
              <a:gd name="connsiteY7" fmla="*/ 635793 h 635793"/>
              <a:gd name="connsiteX8" fmla="*/ 35719 w 185813"/>
              <a:gd name="connsiteY8" fmla="*/ 614363 h 635793"/>
              <a:gd name="connsiteX0" fmla="*/ 35719 w 211905"/>
              <a:gd name="connsiteY0" fmla="*/ 614363 h 635793"/>
              <a:gd name="connsiteX1" fmla="*/ 0 w 211905"/>
              <a:gd name="connsiteY1" fmla="*/ 502443 h 635793"/>
              <a:gd name="connsiteX2" fmla="*/ 45245 w 211905"/>
              <a:gd name="connsiteY2" fmla="*/ 419099 h 635793"/>
              <a:gd name="connsiteX3" fmla="*/ 35720 w 211905"/>
              <a:gd name="connsiteY3" fmla="*/ 376236 h 635793"/>
              <a:gd name="connsiteX4" fmla="*/ 26195 w 211905"/>
              <a:gd name="connsiteY4" fmla="*/ 292893 h 635793"/>
              <a:gd name="connsiteX5" fmla="*/ 182166 w 211905"/>
              <a:gd name="connsiteY5" fmla="*/ 0 h 635793"/>
              <a:gd name="connsiteX6" fmla="*/ 209550 w 211905"/>
              <a:gd name="connsiteY6" fmla="*/ 350043 h 635793"/>
              <a:gd name="connsiteX7" fmla="*/ 128587 w 211905"/>
              <a:gd name="connsiteY7" fmla="*/ 635793 h 635793"/>
              <a:gd name="connsiteX8" fmla="*/ 35719 w 211905"/>
              <a:gd name="connsiteY8" fmla="*/ 614363 h 635793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19062 w 211905"/>
              <a:gd name="connsiteY7" fmla="*/ 628649 h 628649"/>
              <a:gd name="connsiteX8" fmla="*/ 35719 w 211905"/>
              <a:gd name="connsiteY8" fmla="*/ 614363 h 628649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73832 w 211905"/>
              <a:gd name="connsiteY7" fmla="*/ 490536 h 628649"/>
              <a:gd name="connsiteX8" fmla="*/ 119062 w 211905"/>
              <a:gd name="connsiteY8" fmla="*/ 628649 h 628649"/>
              <a:gd name="connsiteX9" fmla="*/ 35719 w 211905"/>
              <a:gd name="connsiteY9" fmla="*/ 614363 h 628649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57164 w 211905"/>
              <a:gd name="connsiteY7" fmla="*/ 490536 h 628649"/>
              <a:gd name="connsiteX8" fmla="*/ 119062 w 211905"/>
              <a:gd name="connsiteY8" fmla="*/ 628649 h 628649"/>
              <a:gd name="connsiteX9" fmla="*/ 35719 w 211905"/>
              <a:gd name="connsiteY9" fmla="*/ 614363 h 628649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57164 w 211905"/>
              <a:gd name="connsiteY7" fmla="*/ 490536 h 628649"/>
              <a:gd name="connsiteX8" fmla="*/ 140495 w 211905"/>
              <a:gd name="connsiteY8" fmla="*/ 561974 h 628649"/>
              <a:gd name="connsiteX9" fmla="*/ 119062 w 211905"/>
              <a:gd name="connsiteY9" fmla="*/ 628649 h 628649"/>
              <a:gd name="connsiteX10" fmla="*/ 35719 w 211905"/>
              <a:gd name="connsiteY10" fmla="*/ 614363 h 628649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57164 w 211905"/>
              <a:gd name="connsiteY7" fmla="*/ 490536 h 628649"/>
              <a:gd name="connsiteX8" fmla="*/ 157164 w 211905"/>
              <a:gd name="connsiteY8" fmla="*/ 519111 h 628649"/>
              <a:gd name="connsiteX9" fmla="*/ 119062 w 211905"/>
              <a:gd name="connsiteY9" fmla="*/ 628649 h 628649"/>
              <a:gd name="connsiteX10" fmla="*/ 35719 w 211905"/>
              <a:gd name="connsiteY10" fmla="*/ 614363 h 628649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80976 w 211905"/>
              <a:gd name="connsiteY7" fmla="*/ 438149 h 628649"/>
              <a:gd name="connsiteX8" fmla="*/ 157164 w 211905"/>
              <a:gd name="connsiteY8" fmla="*/ 490536 h 628649"/>
              <a:gd name="connsiteX9" fmla="*/ 157164 w 211905"/>
              <a:gd name="connsiteY9" fmla="*/ 519111 h 628649"/>
              <a:gd name="connsiteX10" fmla="*/ 119062 w 211905"/>
              <a:gd name="connsiteY10" fmla="*/ 628649 h 628649"/>
              <a:gd name="connsiteX11" fmla="*/ 35719 w 211905"/>
              <a:gd name="connsiteY11" fmla="*/ 614363 h 628649"/>
              <a:gd name="connsiteX0" fmla="*/ 35719 w 211905"/>
              <a:gd name="connsiteY0" fmla="*/ 614363 h 628649"/>
              <a:gd name="connsiteX1" fmla="*/ 0 w 211905"/>
              <a:gd name="connsiteY1" fmla="*/ 502443 h 628649"/>
              <a:gd name="connsiteX2" fmla="*/ 45245 w 211905"/>
              <a:gd name="connsiteY2" fmla="*/ 419099 h 628649"/>
              <a:gd name="connsiteX3" fmla="*/ 35720 w 211905"/>
              <a:gd name="connsiteY3" fmla="*/ 376236 h 628649"/>
              <a:gd name="connsiteX4" fmla="*/ 26195 w 211905"/>
              <a:gd name="connsiteY4" fmla="*/ 292893 h 628649"/>
              <a:gd name="connsiteX5" fmla="*/ 182166 w 211905"/>
              <a:gd name="connsiteY5" fmla="*/ 0 h 628649"/>
              <a:gd name="connsiteX6" fmla="*/ 209550 w 211905"/>
              <a:gd name="connsiteY6" fmla="*/ 350043 h 628649"/>
              <a:gd name="connsiteX7" fmla="*/ 178595 w 211905"/>
              <a:gd name="connsiteY7" fmla="*/ 459580 h 628649"/>
              <a:gd name="connsiteX8" fmla="*/ 157164 w 211905"/>
              <a:gd name="connsiteY8" fmla="*/ 490536 h 628649"/>
              <a:gd name="connsiteX9" fmla="*/ 157164 w 211905"/>
              <a:gd name="connsiteY9" fmla="*/ 519111 h 628649"/>
              <a:gd name="connsiteX10" fmla="*/ 119062 w 211905"/>
              <a:gd name="connsiteY10" fmla="*/ 628649 h 628649"/>
              <a:gd name="connsiteX11" fmla="*/ 35719 w 211905"/>
              <a:gd name="connsiteY11" fmla="*/ 614363 h 628649"/>
              <a:gd name="connsiteX0" fmla="*/ 35719 w 211905"/>
              <a:gd name="connsiteY0" fmla="*/ 614363 h 626268"/>
              <a:gd name="connsiteX1" fmla="*/ 0 w 211905"/>
              <a:gd name="connsiteY1" fmla="*/ 502443 h 626268"/>
              <a:gd name="connsiteX2" fmla="*/ 45245 w 211905"/>
              <a:gd name="connsiteY2" fmla="*/ 419099 h 626268"/>
              <a:gd name="connsiteX3" fmla="*/ 35720 w 211905"/>
              <a:gd name="connsiteY3" fmla="*/ 376236 h 626268"/>
              <a:gd name="connsiteX4" fmla="*/ 26195 w 211905"/>
              <a:gd name="connsiteY4" fmla="*/ 292893 h 626268"/>
              <a:gd name="connsiteX5" fmla="*/ 182166 w 211905"/>
              <a:gd name="connsiteY5" fmla="*/ 0 h 626268"/>
              <a:gd name="connsiteX6" fmla="*/ 209550 w 211905"/>
              <a:gd name="connsiteY6" fmla="*/ 350043 h 626268"/>
              <a:gd name="connsiteX7" fmla="*/ 178595 w 211905"/>
              <a:gd name="connsiteY7" fmla="*/ 459580 h 626268"/>
              <a:gd name="connsiteX8" fmla="*/ 157164 w 211905"/>
              <a:gd name="connsiteY8" fmla="*/ 490536 h 626268"/>
              <a:gd name="connsiteX9" fmla="*/ 157164 w 211905"/>
              <a:gd name="connsiteY9" fmla="*/ 519111 h 626268"/>
              <a:gd name="connsiteX10" fmla="*/ 111918 w 211905"/>
              <a:gd name="connsiteY10" fmla="*/ 626268 h 626268"/>
              <a:gd name="connsiteX11" fmla="*/ 35719 w 211905"/>
              <a:gd name="connsiteY11" fmla="*/ 614363 h 62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905" h="626268">
                <a:moveTo>
                  <a:pt x="35719" y="614363"/>
                </a:moveTo>
                <a:lnTo>
                  <a:pt x="0" y="502443"/>
                </a:lnTo>
                <a:lnTo>
                  <a:pt x="45245" y="419099"/>
                </a:lnTo>
                <a:lnTo>
                  <a:pt x="35720" y="376236"/>
                </a:lnTo>
                <a:lnTo>
                  <a:pt x="26195" y="292893"/>
                </a:lnTo>
                <a:lnTo>
                  <a:pt x="182166" y="0"/>
                </a:lnTo>
                <a:cubicBezTo>
                  <a:pt x="200422" y="21034"/>
                  <a:pt x="218480" y="244078"/>
                  <a:pt x="209550" y="350043"/>
                </a:cubicBezTo>
                <a:cubicBezTo>
                  <a:pt x="209352" y="423068"/>
                  <a:pt x="187326" y="436164"/>
                  <a:pt x="178595" y="459580"/>
                </a:cubicBezTo>
                <a:cubicBezTo>
                  <a:pt x="169864" y="482996"/>
                  <a:pt x="161133" y="477042"/>
                  <a:pt x="157164" y="490536"/>
                </a:cubicBezTo>
                <a:cubicBezTo>
                  <a:pt x="145655" y="525858"/>
                  <a:pt x="163514" y="496092"/>
                  <a:pt x="157164" y="519111"/>
                </a:cubicBezTo>
                <a:cubicBezTo>
                  <a:pt x="150814" y="542130"/>
                  <a:pt x="129381" y="617537"/>
                  <a:pt x="111918" y="626268"/>
                </a:cubicBezTo>
                <a:lnTo>
                  <a:pt x="35719" y="614363"/>
                </a:lnTo>
                <a:close/>
              </a:path>
            </a:pathLst>
          </a:custGeom>
          <a:solidFill>
            <a:srgbClr val="23344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9" name="二等辺三角形 239">
            <a:extLst>
              <a:ext uri="{FF2B5EF4-FFF2-40B4-BE49-F238E27FC236}">
                <a16:creationId xmlns:a16="http://schemas.microsoft.com/office/drawing/2014/main" id="{9E6B07B1-4D8B-407F-AD33-314816608D05}"/>
              </a:ext>
            </a:extLst>
          </p:cNvPr>
          <p:cNvSpPr/>
          <p:nvPr/>
        </p:nvSpPr>
        <p:spPr>
          <a:xfrm>
            <a:off x="9422605" y="6457951"/>
            <a:ext cx="169069" cy="597693"/>
          </a:xfrm>
          <a:custGeom>
            <a:avLst/>
            <a:gdLst>
              <a:gd name="connsiteX0" fmla="*/ 0 w 285750"/>
              <a:gd name="connsiteY0" fmla="*/ 340519 h 340519"/>
              <a:gd name="connsiteX1" fmla="*/ 142875 w 285750"/>
              <a:gd name="connsiteY1" fmla="*/ 0 h 340519"/>
              <a:gd name="connsiteX2" fmla="*/ 285750 w 285750"/>
              <a:gd name="connsiteY2" fmla="*/ 340519 h 340519"/>
              <a:gd name="connsiteX3" fmla="*/ 0 w 285750"/>
              <a:gd name="connsiteY3" fmla="*/ 340519 h 340519"/>
              <a:gd name="connsiteX0" fmla="*/ 0 w 516731"/>
              <a:gd name="connsiteY0" fmla="*/ 442912 h 442912"/>
              <a:gd name="connsiteX1" fmla="*/ 373856 w 516731"/>
              <a:gd name="connsiteY1" fmla="*/ 0 h 442912"/>
              <a:gd name="connsiteX2" fmla="*/ 516731 w 516731"/>
              <a:gd name="connsiteY2" fmla="*/ 340519 h 442912"/>
              <a:gd name="connsiteX3" fmla="*/ 0 w 516731"/>
              <a:gd name="connsiteY3" fmla="*/ 442912 h 442912"/>
              <a:gd name="connsiteX0" fmla="*/ 0 w 516731"/>
              <a:gd name="connsiteY0" fmla="*/ 442912 h 442912"/>
              <a:gd name="connsiteX1" fmla="*/ 230982 w 516731"/>
              <a:gd name="connsiteY1" fmla="*/ 157162 h 442912"/>
              <a:gd name="connsiteX2" fmla="*/ 373856 w 516731"/>
              <a:gd name="connsiteY2" fmla="*/ 0 h 442912"/>
              <a:gd name="connsiteX3" fmla="*/ 516731 w 516731"/>
              <a:gd name="connsiteY3" fmla="*/ 340519 h 442912"/>
              <a:gd name="connsiteX4" fmla="*/ 0 w 516731"/>
              <a:gd name="connsiteY4" fmla="*/ 442912 h 442912"/>
              <a:gd name="connsiteX0" fmla="*/ 0 w 516731"/>
              <a:gd name="connsiteY0" fmla="*/ 442912 h 442912"/>
              <a:gd name="connsiteX1" fmla="*/ 128588 w 516731"/>
              <a:gd name="connsiteY1" fmla="*/ 226218 h 442912"/>
              <a:gd name="connsiteX2" fmla="*/ 373856 w 516731"/>
              <a:gd name="connsiteY2" fmla="*/ 0 h 442912"/>
              <a:gd name="connsiteX3" fmla="*/ 516731 w 516731"/>
              <a:gd name="connsiteY3" fmla="*/ 340519 h 442912"/>
              <a:gd name="connsiteX4" fmla="*/ 0 w 516731"/>
              <a:gd name="connsiteY4" fmla="*/ 442912 h 442912"/>
              <a:gd name="connsiteX0" fmla="*/ 0 w 516731"/>
              <a:gd name="connsiteY0" fmla="*/ 454818 h 454818"/>
              <a:gd name="connsiteX1" fmla="*/ 128588 w 516731"/>
              <a:gd name="connsiteY1" fmla="*/ 238124 h 454818"/>
              <a:gd name="connsiteX2" fmla="*/ 57150 w 516731"/>
              <a:gd name="connsiteY2" fmla="*/ 0 h 454818"/>
              <a:gd name="connsiteX3" fmla="*/ 516731 w 516731"/>
              <a:gd name="connsiteY3" fmla="*/ 352425 h 454818"/>
              <a:gd name="connsiteX4" fmla="*/ 0 w 516731"/>
              <a:gd name="connsiteY4" fmla="*/ 454818 h 454818"/>
              <a:gd name="connsiteX0" fmla="*/ 0 w 516731"/>
              <a:gd name="connsiteY0" fmla="*/ 454818 h 454818"/>
              <a:gd name="connsiteX1" fmla="*/ 128588 w 516731"/>
              <a:gd name="connsiteY1" fmla="*/ 238124 h 454818"/>
              <a:gd name="connsiteX2" fmla="*/ 57150 w 516731"/>
              <a:gd name="connsiteY2" fmla="*/ 0 h 454818"/>
              <a:gd name="connsiteX3" fmla="*/ 383382 w 516731"/>
              <a:gd name="connsiteY3" fmla="*/ 254793 h 454818"/>
              <a:gd name="connsiteX4" fmla="*/ 516731 w 516731"/>
              <a:gd name="connsiteY4" fmla="*/ 352425 h 454818"/>
              <a:gd name="connsiteX5" fmla="*/ 0 w 516731"/>
              <a:gd name="connsiteY5" fmla="*/ 454818 h 454818"/>
              <a:gd name="connsiteX0" fmla="*/ 0 w 516731"/>
              <a:gd name="connsiteY0" fmla="*/ 454818 h 454818"/>
              <a:gd name="connsiteX1" fmla="*/ 128588 w 516731"/>
              <a:gd name="connsiteY1" fmla="*/ 238124 h 454818"/>
              <a:gd name="connsiteX2" fmla="*/ 57150 w 516731"/>
              <a:gd name="connsiteY2" fmla="*/ 0 h 454818"/>
              <a:gd name="connsiteX3" fmla="*/ 147638 w 516731"/>
              <a:gd name="connsiteY3" fmla="*/ 164305 h 454818"/>
              <a:gd name="connsiteX4" fmla="*/ 516731 w 516731"/>
              <a:gd name="connsiteY4" fmla="*/ 352425 h 454818"/>
              <a:gd name="connsiteX5" fmla="*/ 0 w 516731"/>
              <a:gd name="connsiteY5" fmla="*/ 454818 h 454818"/>
              <a:gd name="connsiteX0" fmla="*/ 0 w 516731"/>
              <a:gd name="connsiteY0" fmla="*/ 454818 h 454818"/>
              <a:gd name="connsiteX1" fmla="*/ 128588 w 516731"/>
              <a:gd name="connsiteY1" fmla="*/ 238124 h 454818"/>
              <a:gd name="connsiteX2" fmla="*/ 57150 w 516731"/>
              <a:gd name="connsiteY2" fmla="*/ 0 h 454818"/>
              <a:gd name="connsiteX3" fmla="*/ 147638 w 516731"/>
              <a:gd name="connsiteY3" fmla="*/ 164305 h 454818"/>
              <a:gd name="connsiteX4" fmla="*/ 516731 w 516731"/>
              <a:gd name="connsiteY4" fmla="*/ 352425 h 454818"/>
              <a:gd name="connsiteX5" fmla="*/ 273844 w 516731"/>
              <a:gd name="connsiteY5" fmla="*/ 397668 h 454818"/>
              <a:gd name="connsiteX6" fmla="*/ 0 w 516731"/>
              <a:gd name="connsiteY6" fmla="*/ 454818 h 454818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21431 w 516731"/>
              <a:gd name="connsiteY5" fmla="*/ 469106 h 469106"/>
              <a:gd name="connsiteX6" fmla="*/ 0 w 516731"/>
              <a:gd name="connsiteY6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354807 w 516731"/>
              <a:gd name="connsiteY5" fmla="*/ 385762 h 469106"/>
              <a:gd name="connsiteX6" fmla="*/ 21431 w 516731"/>
              <a:gd name="connsiteY6" fmla="*/ 469106 h 469106"/>
              <a:gd name="connsiteX7" fmla="*/ 0 w 516731"/>
              <a:gd name="connsiteY7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90488 w 516731"/>
              <a:gd name="connsiteY5" fmla="*/ 383381 h 469106"/>
              <a:gd name="connsiteX6" fmla="*/ 21431 w 516731"/>
              <a:gd name="connsiteY6" fmla="*/ 469106 h 469106"/>
              <a:gd name="connsiteX7" fmla="*/ 0 w 516731"/>
              <a:gd name="connsiteY7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345282 w 516731"/>
              <a:gd name="connsiteY5" fmla="*/ 369093 h 469106"/>
              <a:gd name="connsiteX6" fmla="*/ 90488 w 516731"/>
              <a:gd name="connsiteY6" fmla="*/ 383381 h 469106"/>
              <a:gd name="connsiteX7" fmla="*/ 21431 w 516731"/>
              <a:gd name="connsiteY7" fmla="*/ 469106 h 469106"/>
              <a:gd name="connsiteX8" fmla="*/ 0 w 516731"/>
              <a:gd name="connsiteY8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107157 w 516731"/>
              <a:gd name="connsiteY5" fmla="*/ 354805 h 469106"/>
              <a:gd name="connsiteX6" fmla="*/ 90488 w 516731"/>
              <a:gd name="connsiteY6" fmla="*/ 383381 h 469106"/>
              <a:gd name="connsiteX7" fmla="*/ 21431 w 516731"/>
              <a:gd name="connsiteY7" fmla="*/ 469106 h 469106"/>
              <a:gd name="connsiteX8" fmla="*/ 0 w 516731"/>
              <a:gd name="connsiteY8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311944 w 516731"/>
              <a:gd name="connsiteY5" fmla="*/ 352424 h 469106"/>
              <a:gd name="connsiteX6" fmla="*/ 107157 w 516731"/>
              <a:gd name="connsiteY6" fmla="*/ 354805 h 469106"/>
              <a:gd name="connsiteX7" fmla="*/ 90488 w 516731"/>
              <a:gd name="connsiteY7" fmla="*/ 383381 h 469106"/>
              <a:gd name="connsiteX8" fmla="*/ 21431 w 516731"/>
              <a:gd name="connsiteY8" fmla="*/ 469106 h 469106"/>
              <a:gd name="connsiteX9" fmla="*/ 0 w 516731"/>
              <a:gd name="connsiteY9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145257 w 516731"/>
              <a:gd name="connsiteY5" fmla="*/ 330993 h 469106"/>
              <a:gd name="connsiteX6" fmla="*/ 107157 w 516731"/>
              <a:gd name="connsiteY6" fmla="*/ 354805 h 469106"/>
              <a:gd name="connsiteX7" fmla="*/ 90488 w 516731"/>
              <a:gd name="connsiteY7" fmla="*/ 383381 h 469106"/>
              <a:gd name="connsiteX8" fmla="*/ 21431 w 516731"/>
              <a:gd name="connsiteY8" fmla="*/ 469106 h 469106"/>
              <a:gd name="connsiteX9" fmla="*/ 0 w 516731"/>
              <a:gd name="connsiteY9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428625 w 516731"/>
              <a:gd name="connsiteY5" fmla="*/ 342899 h 469106"/>
              <a:gd name="connsiteX6" fmla="*/ 145257 w 516731"/>
              <a:gd name="connsiteY6" fmla="*/ 330993 h 469106"/>
              <a:gd name="connsiteX7" fmla="*/ 107157 w 516731"/>
              <a:gd name="connsiteY7" fmla="*/ 354805 h 469106"/>
              <a:gd name="connsiteX8" fmla="*/ 90488 w 516731"/>
              <a:gd name="connsiteY8" fmla="*/ 383381 h 469106"/>
              <a:gd name="connsiteX9" fmla="*/ 21431 w 516731"/>
              <a:gd name="connsiteY9" fmla="*/ 469106 h 469106"/>
              <a:gd name="connsiteX10" fmla="*/ 0 w 516731"/>
              <a:gd name="connsiteY10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135732 w 516731"/>
              <a:gd name="connsiteY5" fmla="*/ 459580 h 469106"/>
              <a:gd name="connsiteX6" fmla="*/ 145257 w 516731"/>
              <a:gd name="connsiteY6" fmla="*/ 330993 h 469106"/>
              <a:gd name="connsiteX7" fmla="*/ 107157 w 516731"/>
              <a:gd name="connsiteY7" fmla="*/ 354805 h 469106"/>
              <a:gd name="connsiteX8" fmla="*/ 90488 w 516731"/>
              <a:gd name="connsiteY8" fmla="*/ 383381 h 469106"/>
              <a:gd name="connsiteX9" fmla="*/ 21431 w 516731"/>
              <a:gd name="connsiteY9" fmla="*/ 469106 h 469106"/>
              <a:gd name="connsiteX10" fmla="*/ 0 w 516731"/>
              <a:gd name="connsiteY10" fmla="*/ 454818 h 469106"/>
              <a:gd name="connsiteX0" fmla="*/ 0 w 516731"/>
              <a:gd name="connsiteY0" fmla="*/ 454818 h 469106"/>
              <a:gd name="connsiteX1" fmla="*/ 128588 w 516731"/>
              <a:gd name="connsiteY1" fmla="*/ 238124 h 469106"/>
              <a:gd name="connsiteX2" fmla="*/ 57150 w 516731"/>
              <a:gd name="connsiteY2" fmla="*/ 0 h 469106"/>
              <a:gd name="connsiteX3" fmla="*/ 147638 w 516731"/>
              <a:gd name="connsiteY3" fmla="*/ 164305 h 469106"/>
              <a:gd name="connsiteX4" fmla="*/ 516731 w 516731"/>
              <a:gd name="connsiteY4" fmla="*/ 352425 h 469106"/>
              <a:gd name="connsiteX5" fmla="*/ 371475 w 516731"/>
              <a:gd name="connsiteY5" fmla="*/ 397668 h 469106"/>
              <a:gd name="connsiteX6" fmla="*/ 135732 w 516731"/>
              <a:gd name="connsiteY6" fmla="*/ 459580 h 469106"/>
              <a:gd name="connsiteX7" fmla="*/ 145257 w 516731"/>
              <a:gd name="connsiteY7" fmla="*/ 330993 h 469106"/>
              <a:gd name="connsiteX8" fmla="*/ 107157 w 516731"/>
              <a:gd name="connsiteY8" fmla="*/ 354805 h 469106"/>
              <a:gd name="connsiteX9" fmla="*/ 90488 w 516731"/>
              <a:gd name="connsiteY9" fmla="*/ 383381 h 469106"/>
              <a:gd name="connsiteX10" fmla="*/ 21431 w 516731"/>
              <a:gd name="connsiteY10" fmla="*/ 469106 h 469106"/>
              <a:gd name="connsiteX11" fmla="*/ 0 w 516731"/>
              <a:gd name="connsiteY11" fmla="*/ 454818 h 469106"/>
              <a:gd name="connsiteX0" fmla="*/ 0 w 516731"/>
              <a:gd name="connsiteY0" fmla="*/ 454818 h 488155"/>
              <a:gd name="connsiteX1" fmla="*/ 128588 w 516731"/>
              <a:gd name="connsiteY1" fmla="*/ 238124 h 488155"/>
              <a:gd name="connsiteX2" fmla="*/ 57150 w 516731"/>
              <a:gd name="connsiteY2" fmla="*/ 0 h 488155"/>
              <a:gd name="connsiteX3" fmla="*/ 147638 w 516731"/>
              <a:gd name="connsiteY3" fmla="*/ 164305 h 488155"/>
              <a:gd name="connsiteX4" fmla="*/ 516731 w 516731"/>
              <a:gd name="connsiteY4" fmla="*/ 352425 h 488155"/>
              <a:gd name="connsiteX5" fmla="*/ 123825 w 516731"/>
              <a:gd name="connsiteY5" fmla="*/ 488155 h 488155"/>
              <a:gd name="connsiteX6" fmla="*/ 135732 w 516731"/>
              <a:gd name="connsiteY6" fmla="*/ 459580 h 488155"/>
              <a:gd name="connsiteX7" fmla="*/ 145257 w 516731"/>
              <a:gd name="connsiteY7" fmla="*/ 330993 h 488155"/>
              <a:gd name="connsiteX8" fmla="*/ 107157 w 516731"/>
              <a:gd name="connsiteY8" fmla="*/ 354805 h 488155"/>
              <a:gd name="connsiteX9" fmla="*/ 90488 w 516731"/>
              <a:gd name="connsiteY9" fmla="*/ 383381 h 488155"/>
              <a:gd name="connsiteX10" fmla="*/ 21431 w 516731"/>
              <a:gd name="connsiteY10" fmla="*/ 469106 h 488155"/>
              <a:gd name="connsiteX11" fmla="*/ 0 w 516731"/>
              <a:gd name="connsiteY11" fmla="*/ 454818 h 488155"/>
              <a:gd name="connsiteX0" fmla="*/ 0 w 516731"/>
              <a:gd name="connsiteY0" fmla="*/ 454818 h 488155"/>
              <a:gd name="connsiteX1" fmla="*/ 128588 w 516731"/>
              <a:gd name="connsiteY1" fmla="*/ 238124 h 488155"/>
              <a:gd name="connsiteX2" fmla="*/ 57150 w 516731"/>
              <a:gd name="connsiteY2" fmla="*/ 0 h 488155"/>
              <a:gd name="connsiteX3" fmla="*/ 147638 w 516731"/>
              <a:gd name="connsiteY3" fmla="*/ 164305 h 488155"/>
              <a:gd name="connsiteX4" fmla="*/ 516731 w 516731"/>
              <a:gd name="connsiteY4" fmla="*/ 352425 h 488155"/>
              <a:gd name="connsiteX5" fmla="*/ 347663 w 516731"/>
              <a:gd name="connsiteY5" fmla="*/ 411955 h 488155"/>
              <a:gd name="connsiteX6" fmla="*/ 123825 w 516731"/>
              <a:gd name="connsiteY6" fmla="*/ 488155 h 488155"/>
              <a:gd name="connsiteX7" fmla="*/ 135732 w 516731"/>
              <a:gd name="connsiteY7" fmla="*/ 459580 h 488155"/>
              <a:gd name="connsiteX8" fmla="*/ 145257 w 516731"/>
              <a:gd name="connsiteY8" fmla="*/ 330993 h 488155"/>
              <a:gd name="connsiteX9" fmla="*/ 107157 w 516731"/>
              <a:gd name="connsiteY9" fmla="*/ 354805 h 488155"/>
              <a:gd name="connsiteX10" fmla="*/ 90488 w 516731"/>
              <a:gd name="connsiteY10" fmla="*/ 383381 h 488155"/>
              <a:gd name="connsiteX11" fmla="*/ 21431 w 516731"/>
              <a:gd name="connsiteY11" fmla="*/ 469106 h 488155"/>
              <a:gd name="connsiteX12" fmla="*/ 0 w 516731"/>
              <a:gd name="connsiteY12" fmla="*/ 454818 h 488155"/>
              <a:gd name="connsiteX0" fmla="*/ 0 w 516731"/>
              <a:gd name="connsiteY0" fmla="*/ 454818 h 528637"/>
              <a:gd name="connsiteX1" fmla="*/ 128588 w 516731"/>
              <a:gd name="connsiteY1" fmla="*/ 238124 h 528637"/>
              <a:gd name="connsiteX2" fmla="*/ 57150 w 516731"/>
              <a:gd name="connsiteY2" fmla="*/ 0 h 528637"/>
              <a:gd name="connsiteX3" fmla="*/ 147638 w 516731"/>
              <a:gd name="connsiteY3" fmla="*/ 164305 h 528637"/>
              <a:gd name="connsiteX4" fmla="*/ 516731 w 516731"/>
              <a:gd name="connsiteY4" fmla="*/ 352425 h 528637"/>
              <a:gd name="connsiteX5" fmla="*/ 138113 w 516731"/>
              <a:gd name="connsiteY5" fmla="*/ 528637 h 528637"/>
              <a:gd name="connsiteX6" fmla="*/ 123825 w 516731"/>
              <a:gd name="connsiteY6" fmla="*/ 488155 h 528637"/>
              <a:gd name="connsiteX7" fmla="*/ 135732 w 516731"/>
              <a:gd name="connsiteY7" fmla="*/ 459580 h 528637"/>
              <a:gd name="connsiteX8" fmla="*/ 145257 w 516731"/>
              <a:gd name="connsiteY8" fmla="*/ 330993 h 528637"/>
              <a:gd name="connsiteX9" fmla="*/ 107157 w 516731"/>
              <a:gd name="connsiteY9" fmla="*/ 354805 h 528637"/>
              <a:gd name="connsiteX10" fmla="*/ 90488 w 516731"/>
              <a:gd name="connsiteY10" fmla="*/ 383381 h 528637"/>
              <a:gd name="connsiteX11" fmla="*/ 21431 w 516731"/>
              <a:gd name="connsiteY11" fmla="*/ 469106 h 528637"/>
              <a:gd name="connsiteX12" fmla="*/ 0 w 516731"/>
              <a:gd name="connsiteY12" fmla="*/ 454818 h 528637"/>
              <a:gd name="connsiteX0" fmla="*/ 0 w 516731"/>
              <a:gd name="connsiteY0" fmla="*/ 454818 h 528637"/>
              <a:gd name="connsiteX1" fmla="*/ 128588 w 516731"/>
              <a:gd name="connsiteY1" fmla="*/ 238124 h 528637"/>
              <a:gd name="connsiteX2" fmla="*/ 57150 w 516731"/>
              <a:gd name="connsiteY2" fmla="*/ 0 h 528637"/>
              <a:gd name="connsiteX3" fmla="*/ 147638 w 516731"/>
              <a:gd name="connsiteY3" fmla="*/ 164305 h 528637"/>
              <a:gd name="connsiteX4" fmla="*/ 516731 w 516731"/>
              <a:gd name="connsiteY4" fmla="*/ 352425 h 528637"/>
              <a:gd name="connsiteX5" fmla="*/ 404813 w 516731"/>
              <a:gd name="connsiteY5" fmla="*/ 402430 h 528637"/>
              <a:gd name="connsiteX6" fmla="*/ 138113 w 516731"/>
              <a:gd name="connsiteY6" fmla="*/ 528637 h 528637"/>
              <a:gd name="connsiteX7" fmla="*/ 123825 w 516731"/>
              <a:gd name="connsiteY7" fmla="*/ 488155 h 528637"/>
              <a:gd name="connsiteX8" fmla="*/ 135732 w 516731"/>
              <a:gd name="connsiteY8" fmla="*/ 459580 h 528637"/>
              <a:gd name="connsiteX9" fmla="*/ 145257 w 516731"/>
              <a:gd name="connsiteY9" fmla="*/ 330993 h 528637"/>
              <a:gd name="connsiteX10" fmla="*/ 107157 w 516731"/>
              <a:gd name="connsiteY10" fmla="*/ 354805 h 528637"/>
              <a:gd name="connsiteX11" fmla="*/ 90488 w 516731"/>
              <a:gd name="connsiteY11" fmla="*/ 383381 h 528637"/>
              <a:gd name="connsiteX12" fmla="*/ 21431 w 516731"/>
              <a:gd name="connsiteY12" fmla="*/ 469106 h 528637"/>
              <a:gd name="connsiteX13" fmla="*/ 0 w 516731"/>
              <a:gd name="connsiteY13" fmla="*/ 454818 h 528637"/>
              <a:gd name="connsiteX0" fmla="*/ 0 w 516731"/>
              <a:gd name="connsiteY0" fmla="*/ 454818 h 566737"/>
              <a:gd name="connsiteX1" fmla="*/ 128588 w 516731"/>
              <a:gd name="connsiteY1" fmla="*/ 238124 h 566737"/>
              <a:gd name="connsiteX2" fmla="*/ 57150 w 516731"/>
              <a:gd name="connsiteY2" fmla="*/ 0 h 566737"/>
              <a:gd name="connsiteX3" fmla="*/ 147638 w 516731"/>
              <a:gd name="connsiteY3" fmla="*/ 164305 h 566737"/>
              <a:gd name="connsiteX4" fmla="*/ 516731 w 516731"/>
              <a:gd name="connsiteY4" fmla="*/ 352425 h 566737"/>
              <a:gd name="connsiteX5" fmla="*/ 126207 w 516731"/>
              <a:gd name="connsiteY5" fmla="*/ 566737 h 566737"/>
              <a:gd name="connsiteX6" fmla="*/ 138113 w 516731"/>
              <a:gd name="connsiteY6" fmla="*/ 528637 h 566737"/>
              <a:gd name="connsiteX7" fmla="*/ 123825 w 516731"/>
              <a:gd name="connsiteY7" fmla="*/ 488155 h 566737"/>
              <a:gd name="connsiteX8" fmla="*/ 135732 w 516731"/>
              <a:gd name="connsiteY8" fmla="*/ 459580 h 566737"/>
              <a:gd name="connsiteX9" fmla="*/ 145257 w 516731"/>
              <a:gd name="connsiteY9" fmla="*/ 330993 h 566737"/>
              <a:gd name="connsiteX10" fmla="*/ 107157 w 516731"/>
              <a:gd name="connsiteY10" fmla="*/ 354805 h 566737"/>
              <a:gd name="connsiteX11" fmla="*/ 90488 w 516731"/>
              <a:gd name="connsiteY11" fmla="*/ 383381 h 566737"/>
              <a:gd name="connsiteX12" fmla="*/ 21431 w 516731"/>
              <a:gd name="connsiteY12" fmla="*/ 469106 h 566737"/>
              <a:gd name="connsiteX13" fmla="*/ 0 w 516731"/>
              <a:gd name="connsiteY13" fmla="*/ 454818 h 566737"/>
              <a:gd name="connsiteX0" fmla="*/ 0 w 516731"/>
              <a:gd name="connsiteY0" fmla="*/ 454818 h 566737"/>
              <a:gd name="connsiteX1" fmla="*/ 128588 w 516731"/>
              <a:gd name="connsiteY1" fmla="*/ 238124 h 566737"/>
              <a:gd name="connsiteX2" fmla="*/ 57150 w 516731"/>
              <a:gd name="connsiteY2" fmla="*/ 0 h 566737"/>
              <a:gd name="connsiteX3" fmla="*/ 147638 w 516731"/>
              <a:gd name="connsiteY3" fmla="*/ 164305 h 566737"/>
              <a:gd name="connsiteX4" fmla="*/ 516731 w 516731"/>
              <a:gd name="connsiteY4" fmla="*/ 352425 h 566737"/>
              <a:gd name="connsiteX5" fmla="*/ 369094 w 516731"/>
              <a:gd name="connsiteY5" fmla="*/ 433387 h 566737"/>
              <a:gd name="connsiteX6" fmla="*/ 126207 w 516731"/>
              <a:gd name="connsiteY6" fmla="*/ 566737 h 566737"/>
              <a:gd name="connsiteX7" fmla="*/ 138113 w 516731"/>
              <a:gd name="connsiteY7" fmla="*/ 528637 h 566737"/>
              <a:gd name="connsiteX8" fmla="*/ 123825 w 516731"/>
              <a:gd name="connsiteY8" fmla="*/ 488155 h 566737"/>
              <a:gd name="connsiteX9" fmla="*/ 135732 w 516731"/>
              <a:gd name="connsiteY9" fmla="*/ 459580 h 566737"/>
              <a:gd name="connsiteX10" fmla="*/ 145257 w 516731"/>
              <a:gd name="connsiteY10" fmla="*/ 330993 h 566737"/>
              <a:gd name="connsiteX11" fmla="*/ 107157 w 516731"/>
              <a:gd name="connsiteY11" fmla="*/ 354805 h 566737"/>
              <a:gd name="connsiteX12" fmla="*/ 90488 w 516731"/>
              <a:gd name="connsiteY12" fmla="*/ 383381 h 566737"/>
              <a:gd name="connsiteX13" fmla="*/ 21431 w 516731"/>
              <a:gd name="connsiteY13" fmla="*/ 469106 h 566737"/>
              <a:gd name="connsiteX14" fmla="*/ 0 w 516731"/>
              <a:gd name="connsiteY14" fmla="*/ 454818 h 566737"/>
              <a:gd name="connsiteX0" fmla="*/ 0 w 516731"/>
              <a:gd name="connsiteY0" fmla="*/ 454818 h 597693"/>
              <a:gd name="connsiteX1" fmla="*/ 128588 w 516731"/>
              <a:gd name="connsiteY1" fmla="*/ 238124 h 597693"/>
              <a:gd name="connsiteX2" fmla="*/ 57150 w 516731"/>
              <a:gd name="connsiteY2" fmla="*/ 0 h 597693"/>
              <a:gd name="connsiteX3" fmla="*/ 147638 w 516731"/>
              <a:gd name="connsiteY3" fmla="*/ 164305 h 597693"/>
              <a:gd name="connsiteX4" fmla="*/ 516731 w 516731"/>
              <a:gd name="connsiteY4" fmla="*/ 352425 h 597693"/>
              <a:gd name="connsiteX5" fmla="*/ 138113 w 516731"/>
              <a:gd name="connsiteY5" fmla="*/ 597693 h 597693"/>
              <a:gd name="connsiteX6" fmla="*/ 126207 w 516731"/>
              <a:gd name="connsiteY6" fmla="*/ 566737 h 597693"/>
              <a:gd name="connsiteX7" fmla="*/ 138113 w 516731"/>
              <a:gd name="connsiteY7" fmla="*/ 528637 h 597693"/>
              <a:gd name="connsiteX8" fmla="*/ 123825 w 516731"/>
              <a:gd name="connsiteY8" fmla="*/ 488155 h 597693"/>
              <a:gd name="connsiteX9" fmla="*/ 135732 w 516731"/>
              <a:gd name="connsiteY9" fmla="*/ 459580 h 597693"/>
              <a:gd name="connsiteX10" fmla="*/ 145257 w 516731"/>
              <a:gd name="connsiteY10" fmla="*/ 330993 h 597693"/>
              <a:gd name="connsiteX11" fmla="*/ 107157 w 516731"/>
              <a:gd name="connsiteY11" fmla="*/ 354805 h 597693"/>
              <a:gd name="connsiteX12" fmla="*/ 90488 w 516731"/>
              <a:gd name="connsiteY12" fmla="*/ 383381 h 597693"/>
              <a:gd name="connsiteX13" fmla="*/ 21431 w 516731"/>
              <a:gd name="connsiteY13" fmla="*/ 469106 h 597693"/>
              <a:gd name="connsiteX14" fmla="*/ 0 w 516731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71450"/>
              <a:gd name="connsiteY0" fmla="*/ 454818 h 597693"/>
              <a:gd name="connsiteX1" fmla="*/ 128588 w 171450"/>
              <a:gd name="connsiteY1" fmla="*/ 238124 h 597693"/>
              <a:gd name="connsiteX2" fmla="*/ 57150 w 171450"/>
              <a:gd name="connsiteY2" fmla="*/ 0 h 597693"/>
              <a:gd name="connsiteX3" fmla="*/ 147638 w 171450"/>
              <a:gd name="connsiteY3" fmla="*/ 164305 h 597693"/>
              <a:gd name="connsiteX4" fmla="*/ 171450 w 171450"/>
              <a:gd name="connsiteY4" fmla="*/ 535781 h 597693"/>
              <a:gd name="connsiteX5" fmla="*/ 138113 w 171450"/>
              <a:gd name="connsiteY5" fmla="*/ 597693 h 597693"/>
              <a:gd name="connsiteX6" fmla="*/ 126207 w 171450"/>
              <a:gd name="connsiteY6" fmla="*/ 566737 h 597693"/>
              <a:gd name="connsiteX7" fmla="*/ 138113 w 171450"/>
              <a:gd name="connsiteY7" fmla="*/ 528637 h 597693"/>
              <a:gd name="connsiteX8" fmla="*/ 123825 w 171450"/>
              <a:gd name="connsiteY8" fmla="*/ 488155 h 597693"/>
              <a:gd name="connsiteX9" fmla="*/ 135732 w 171450"/>
              <a:gd name="connsiteY9" fmla="*/ 459580 h 597693"/>
              <a:gd name="connsiteX10" fmla="*/ 145257 w 171450"/>
              <a:gd name="connsiteY10" fmla="*/ 330993 h 597693"/>
              <a:gd name="connsiteX11" fmla="*/ 107157 w 171450"/>
              <a:gd name="connsiteY11" fmla="*/ 354805 h 597693"/>
              <a:gd name="connsiteX12" fmla="*/ 90488 w 171450"/>
              <a:gd name="connsiteY12" fmla="*/ 383381 h 597693"/>
              <a:gd name="connsiteX13" fmla="*/ 21431 w 171450"/>
              <a:gd name="connsiteY13" fmla="*/ 469106 h 597693"/>
              <a:gd name="connsiteX14" fmla="*/ 0 w 171450"/>
              <a:gd name="connsiteY14" fmla="*/ 454818 h 597693"/>
              <a:gd name="connsiteX0" fmla="*/ 0 w 169069"/>
              <a:gd name="connsiteY0" fmla="*/ 454818 h 597693"/>
              <a:gd name="connsiteX1" fmla="*/ 128588 w 169069"/>
              <a:gd name="connsiteY1" fmla="*/ 238124 h 597693"/>
              <a:gd name="connsiteX2" fmla="*/ 57150 w 169069"/>
              <a:gd name="connsiteY2" fmla="*/ 0 h 597693"/>
              <a:gd name="connsiteX3" fmla="*/ 147638 w 169069"/>
              <a:gd name="connsiteY3" fmla="*/ 164305 h 597693"/>
              <a:gd name="connsiteX4" fmla="*/ 169069 w 169069"/>
              <a:gd name="connsiteY4" fmla="*/ 528638 h 597693"/>
              <a:gd name="connsiteX5" fmla="*/ 138113 w 169069"/>
              <a:gd name="connsiteY5" fmla="*/ 597693 h 597693"/>
              <a:gd name="connsiteX6" fmla="*/ 126207 w 169069"/>
              <a:gd name="connsiteY6" fmla="*/ 566737 h 597693"/>
              <a:gd name="connsiteX7" fmla="*/ 138113 w 169069"/>
              <a:gd name="connsiteY7" fmla="*/ 528637 h 597693"/>
              <a:gd name="connsiteX8" fmla="*/ 123825 w 169069"/>
              <a:gd name="connsiteY8" fmla="*/ 488155 h 597693"/>
              <a:gd name="connsiteX9" fmla="*/ 135732 w 169069"/>
              <a:gd name="connsiteY9" fmla="*/ 459580 h 597693"/>
              <a:gd name="connsiteX10" fmla="*/ 145257 w 169069"/>
              <a:gd name="connsiteY10" fmla="*/ 330993 h 597693"/>
              <a:gd name="connsiteX11" fmla="*/ 107157 w 169069"/>
              <a:gd name="connsiteY11" fmla="*/ 354805 h 597693"/>
              <a:gd name="connsiteX12" fmla="*/ 90488 w 169069"/>
              <a:gd name="connsiteY12" fmla="*/ 383381 h 597693"/>
              <a:gd name="connsiteX13" fmla="*/ 21431 w 169069"/>
              <a:gd name="connsiteY13" fmla="*/ 469106 h 597693"/>
              <a:gd name="connsiteX14" fmla="*/ 0 w 169069"/>
              <a:gd name="connsiteY14" fmla="*/ 454818 h 597693"/>
              <a:gd name="connsiteX0" fmla="*/ 0 w 169069"/>
              <a:gd name="connsiteY0" fmla="*/ 454818 h 597693"/>
              <a:gd name="connsiteX1" fmla="*/ 128588 w 169069"/>
              <a:gd name="connsiteY1" fmla="*/ 238124 h 597693"/>
              <a:gd name="connsiteX2" fmla="*/ 57150 w 169069"/>
              <a:gd name="connsiteY2" fmla="*/ 0 h 597693"/>
              <a:gd name="connsiteX3" fmla="*/ 147638 w 169069"/>
              <a:gd name="connsiteY3" fmla="*/ 164305 h 597693"/>
              <a:gd name="connsiteX4" fmla="*/ 169069 w 169069"/>
              <a:gd name="connsiteY4" fmla="*/ 528638 h 597693"/>
              <a:gd name="connsiteX5" fmla="*/ 138113 w 169069"/>
              <a:gd name="connsiteY5" fmla="*/ 597693 h 597693"/>
              <a:gd name="connsiteX6" fmla="*/ 126207 w 169069"/>
              <a:gd name="connsiteY6" fmla="*/ 566737 h 597693"/>
              <a:gd name="connsiteX7" fmla="*/ 138113 w 169069"/>
              <a:gd name="connsiteY7" fmla="*/ 528637 h 597693"/>
              <a:gd name="connsiteX8" fmla="*/ 123825 w 169069"/>
              <a:gd name="connsiteY8" fmla="*/ 488155 h 597693"/>
              <a:gd name="connsiteX9" fmla="*/ 135732 w 169069"/>
              <a:gd name="connsiteY9" fmla="*/ 459580 h 597693"/>
              <a:gd name="connsiteX10" fmla="*/ 145257 w 169069"/>
              <a:gd name="connsiteY10" fmla="*/ 330993 h 597693"/>
              <a:gd name="connsiteX11" fmla="*/ 107157 w 169069"/>
              <a:gd name="connsiteY11" fmla="*/ 354805 h 597693"/>
              <a:gd name="connsiteX12" fmla="*/ 90488 w 169069"/>
              <a:gd name="connsiteY12" fmla="*/ 383381 h 597693"/>
              <a:gd name="connsiteX13" fmla="*/ 21431 w 169069"/>
              <a:gd name="connsiteY13" fmla="*/ 469106 h 597693"/>
              <a:gd name="connsiteX14" fmla="*/ 0 w 169069"/>
              <a:gd name="connsiteY14" fmla="*/ 454818 h 59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069" h="597693">
                <a:moveTo>
                  <a:pt x="0" y="454818"/>
                </a:moveTo>
                <a:cubicBezTo>
                  <a:pt x="80963" y="380206"/>
                  <a:pt x="107156" y="296068"/>
                  <a:pt x="128588" y="238124"/>
                </a:cubicBezTo>
                <a:cubicBezTo>
                  <a:pt x="126206" y="170656"/>
                  <a:pt x="102394" y="62707"/>
                  <a:pt x="57150" y="0"/>
                </a:cubicBezTo>
                <a:cubicBezTo>
                  <a:pt x="127794" y="52387"/>
                  <a:pt x="134144" y="123824"/>
                  <a:pt x="147638" y="164305"/>
                </a:cubicBezTo>
                <a:lnTo>
                  <a:pt x="169069" y="528638"/>
                </a:lnTo>
                <a:lnTo>
                  <a:pt x="138113" y="597693"/>
                </a:lnTo>
                <a:lnTo>
                  <a:pt x="126207" y="566737"/>
                </a:lnTo>
                <a:lnTo>
                  <a:pt x="138113" y="528637"/>
                </a:lnTo>
                <a:lnTo>
                  <a:pt x="123825" y="488155"/>
                </a:lnTo>
                <a:lnTo>
                  <a:pt x="135732" y="459580"/>
                </a:lnTo>
                <a:lnTo>
                  <a:pt x="145257" y="330993"/>
                </a:lnTo>
                <a:lnTo>
                  <a:pt x="107157" y="354805"/>
                </a:lnTo>
                <a:lnTo>
                  <a:pt x="90488" y="383381"/>
                </a:lnTo>
                <a:lnTo>
                  <a:pt x="21431" y="469106"/>
                </a:lnTo>
                <a:lnTo>
                  <a:pt x="0" y="454818"/>
                </a:lnTo>
                <a:close/>
              </a:path>
            </a:pathLst>
          </a:custGeom>
          <a:solidFill>
            <a:srgbClr val="384D6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0" name="二等辺三角形 236">
            <a:extLst>
              <a:ext uri="{FF2B5EF4-FFF2-40B4-BE49-F238E27FC236}">
                <a16:creationId xmlns:a16="http://schemas.microsoft.com/office/drawing/2014/main" id="{9CD22312-698A-48DE-BE53-670EA0D3A673}"/>
              </a:ext>
            </a:extLst>
          </p:cNvPr>
          <p:cNvSpPr/>
          <p:nvPr/>
        </p:nvSpPr>
        <p:spPr>
          <a:xfrm>
            <a:off x="6593682" y="4872038"/>
            <a:ext cx="202406" cy="102393"/>
          </a:xfrm>
          <a:custGeom>
            <a:avLst/>
            <a:gdLst>
              <a:gd name="connsiteX0" fmla="*/ 0 w 509588"/>
              <a:gd name="connsiteY0" fmla="*/ 559594 h 559594"/>
              <a:gd name="connsiteX1" fmla="*/ 254794 w 509588"/>
              <a:gd name="connsiteY1" fmla="*/ 0 h 559594"/>
              <a:gd name="connsiteX2" fmla="*/ 509588 w 509588"/>
              <a:gd name="connsiteY2" fmla="*/ 559594 h 559594"/>
              <a:gd name="connsiteX3" fmla="*/ 0 w 509588"/>
              <a:gd name="connsiteY3" fmla="*/ 559594 h 559594"/>
              <a:gd name="connsiteX0" fmla="*/ 0 w 619125"/>
              <a:gd name="connsiteY0" fmla="*/ 266700 h 266700"/>
              <a:gd name="connsiteX1" fmla="*/ 619125 w 619125"/>
              <a:gd name="connsiteY1" fmla="*/ 0 h 266700"/>
              <a:gd name="connsiteX2" fmla="*/ 509588 w 619125"/>
              <a:gd name="connsiteY2" fmla="*/ 266700 h 266700"/>
              <a:gd name="connsiteX3" fmla="*/ 0 w 619125"/>
              <a:gd name="connsiteY3" fmla="*/ 266700 h 266700"/>
              <a:gd name="connsiteX0" fmla="*/ 0 w 509588"/>
              <a:gd name="connsiteY0" fmla="*/ 30957 h 30957"/>
              <a:gd name="connsiteX1" fmla="*/ 490537 w 509588"/>
              <a:gd name="connsiteY1" fmla="*/ 0 h 30957"/>
              <a:gd name="connsiteX2" fmla="*/ 509588 w 509588"/>
              <a:gd name="connsiteY2" fmla="*/ 30957 h 30957"/>
              <a:gd name="connsiteX3" fmla="*/ 0 w 509588"/>
              <a:gd name="connsiteY3" fmla="*/ 30957 h 30957"/>
              <a:gd name="connsiteX0" fmla="*/ 0 w 509588"/>
              <a:gd name="connsiteY0" fmla="*/ 47625 h 47625"/>
              <a:gd name="connsiteX1" fmla="*/ 440531 w 509588"/>
              <a:gd name="connsiteY1" fmla="*/ 0 h 47625"/>
              <a:gd name="connsiteX2" fmla="*/ 490537 w 509588"/>
              <a:gd name="connsiteY2" fmla="*/ 16668 h 47625"/>
              <a:gd name="connsiteX3" fmla="*/ 509588 w 509588"/>
              <a:gd name="connsiteY3" fmla="*/ 47625 h 47625"/>
              <a:gd name="connsiteX4" fmla="*/ 0 w 509588"/>
              <a:gd name="connsiteY4" fmla="*/ 47625 h 47625"/>
              <a:gd name="connsiteX0" fmla="*/ 0 w 509588"/>
              <a:gd name="connsiteY0" fmla="*/ 47625 h 47625"/>
              <a:gd name="connsiteX1" fmla="*/ 264319 w 509588"/>
              <a:gd name="connsiteY1" fmla="*/ 21431 h 47625"/>
              <a:gd name="connsiteX2" fmla="*/ 440531 w 509588"/>
              <a:gd name="connsiteY2" fmla="*/ 0 h 47625"/>
              <a:gd name="connsiteX3" fmla="*/ 490537 w 509588"/>
              <a:gd name="connsiteY3" fmla="*/ 16668 h 47625"/>
              <a:gd name="connsiteX4" fmla="*/ 509588 w 509588"/>
              <a:gd name="connsiteY4" fmla="*/ 47625 h 47625"/>
              <a:gd name="connsiteX5" fmla="*/ 0 w 509588"/>
              <a:gd name="connsiteY5" fmla="*/ 47625 h 47625"/>
              <a:gd name="connsiteX0" fmla="*/ 0 w 509588"/>
              <a:gd name="connsiteY0" fmla="*/ 47625 h 47625"/>
              <a:gd name="connsiteX1" fmla="*/ 419100 w 509588"/>
              <a:gd name="connsiteY1" fmla="*/ 11906 h 47625"/>
              <a:gd name="connsiteX2" fmla="*/ 440531 w 509588"/>
              <a:gd name="connsiteY2" fmla="*/ 0 h 47625"/>
              <a:gd name="connsiteX3" fmla="*/ 490537 w 509588"/>
              <a:gd name="connsiteY3" fmla="*/ 16668 h 47625"/>
              <a:gd name="connsiteX4" fmla="*/ 509588 w 509588"/>
              <a:gd name="connsiteY4" fmla="*/ 47625 h 47625"/>
              <a:gd name="connsiteX5" fmla="*/ 0 w 509588"/>
              <a:gd name="connsiteY5" fmla="*/ 47625 h 47625"/>
              <a:gd name="connsiteX0" fmla="*/ 0 w 509588"/>
              <a:gd name="connsiteY0" fmla="*/ 47625 h 47625"/>
              <a:gd name="connsiteX1" fmla="*/ 200025 w 509588"/>
              <a:gd name="connsiteY1" fmla="*/ 30956 h 47625"/>
              <a:gd name="connsiteX2" fmla="*/ 419100 w 509588"/>
              <a:gd name="connsiteY2" fmla="*/ 11906 h 47625"/>
              <a:gd name="connsiteX3" fmla="*/ 440531 w 509588"/>
              <a:gd name="connsiteY3" fmla="*/ 0 h 47625"/>
              <a:gd name="connsiteX4" fmla="*/ 490537 w 509588"/>
              <a:gd name="connsiteY4" fmla="*/ 16668 h 47625"/>
              <a:gd name="connsiteX5" fmla="*/ 509588 w 509588"/>
              <a:gd name="connsiteY5" fmla="*/ 47625 h 47625"/>
              <a:gd name="connsiteX6" fmla="*/ 0 w 509588"/>
              <a:gd name="connsiteY6" fmla="*/ 47625 h 47625"/>
              <a:gd name="connsiteX0" fmla="*/ 0 w 509588"/>
              <a:gd name="connsiteY0" fmla="*/ 116682 h 116682"/>
              <a:gd name="connsiteX1" fmla="*/ 223838 w 509588"/>
              <a:gd name="connsiteY1" fmla="*/ 0 h 116682"/>
              <a:gd name="connsiteX2" fmla="*/ 419100 w 509588"/>
              <a:gd name="connsiteY2" fmla="*/ 80963 h 116682"/>
              <a:gd name="connsiteX3" fmla="*/ 440531 w 509588"/>
              <a:gd name="connsiteY3" fmla="*/ 69057 h 116682"/>
              <a:gd name="connsiteX4" fmla="*/ 490537 w 509588"/>
              <a:gd name="connsiteY4" fmla="*/ 85725 h 116682"/>
              <a:gd name="connsiteX5" fmla="*/ 509588 w 509588"/>
              <a:gd name="connsiteY5" fmla="*/ 116682 h 116682"/>
              <a:gd name="connsiteX6" fmla="*/ 0 w 509588"/>
              <a:gd name="connsiteY6" fmla="*/ 116682 h 116682"/>
              <a:gd name="connsiteX0" fmla="*/ 0 w 509588"/>
              <a:gd name="connsiteY0" fmla="*/ 47625 h 47625"/>
              <a:gd name="connsiteX1" fmla="*/ 383381 w 509588"/>
              <a:gd name="connsiteY1" fmla="*/ 7143 h 47625"/>
              <a:gd name="connsiteX2" fmla="*/ 419100 w 509588"/>
              <a:gd name="connsiteY2" fmla="*/ 11906 h 47625"/>
              <a:gd name="connsiteX3" fmla="*/ 440531 w 509588"/>
              <a:gd name="connsiteY3" fmla="*/ 0 h 47625"/>
              <a:gd name="connsiteX4" fmla="*/ 490537 w 509588"/>
              <a:gd name="connsiteY4" fmla="*/ 16668 h 47625"/>
              <a:gd name="connsiteX5" fmla="*/ 509588 w 509588"/>
              <a:gd name="connsiteY5" fmla="*/ 47625 h 47625"/>
              <a:gd name="connsiteX6" fmla="*/ 0 w 509588"/>
              <a:gd name="connsiteY6" fmla="*/ 47625 h 47625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0 w 438150"/>
              <a:gd name="connsiteY6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45281 w 438150"/>
              <a:gd name="connsiteY6" fmla="*/ 78581 h 197643"/>
              <a:gd name="connsiteX7" fmla="*/ 0 w 438150"/>
              <a:gd name="connsiteY7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0 w 438150"/>
              <a:gd name="connsiteY7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202406 w 438150"/>
              <a:gd name="connsiteY7" fmla="*/ 111918 h 197643"/>
              <a:gd name="connsiteX8" fmla="*/ 0 w 438150"/>
              <a:gd name="connsiteY8" fmla="*/ 197643 h 197643"/>
              <a:gd name="connsiteX0" fmla="*/ 0 w 438150"/>
              <a:gd name="connsiteY0" fmla="*/ 197643 h 240506"/>
              <a:gd name="connsiteX1" fmla="*/ 311943 w 438150"/>
              <a:gd name="connsiteY1" fmla="*/ 7143 h 240506"/>
              <a:gd name="connsiteX2" fmla="*/ 347662 w 438150"/>
              <a:gd name="connsiteY2" fmla="*/ 11906 h 240506"/>
              <a:gd name="connsiteX3" fmla="*/ 369093 w 438150"/>
              <a:gd name="connsiteY3" fmla="*/ 0 h 240506"/>
              <a:gd name="connsiteX4" fmla="*/ 419099 w 438150"/>
              <a:gd name="connsiteY4" fmla="*/ 16668 h 240506"/>
              <a:gd name="connsiteX5" fmla="*/ 438150 w 438150"/>
              <a:gd name="connsiteY5" fmla="*/ 47625 h 240506"/>
              <a:gd name="connsiteX6" fmla="*/ 390524 w 438150"/>
              <a:gd name="connsiteY6" fmla="*/ 38100 h 240506"/>
              <a:gd name="connsiteX7" fmla="*/ 392906 w 438150"/>
              <a:gd name="connsiteY7" fmla="*/ 240506 h 240506"/>
              <a:gd name="connsiteX8" fmla="*/ 0 w 438150"/>
              <a:gd name="connsiteY8" fmla="*/ 197643 h 240506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0 w 438150"/>
              <a:gd name="connsiteY8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114300 w 438150"/>
              <a:gd name="connsiteY8" fmla="*/ 150018 h 197643"/>
              <a:gd name="connsiteX9" fmla="*/ 0 w 438150"/>
              <a:gd name="connsiteY9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0 w 438150"/>
              <a:gd name="connsiteY9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157162 w 438150"/>
              <a:gd name="connsiteY9" fmla="*/ 119062 h 197643"/>
              <a:gd name="connsiteX10" fmla="*/ 0 w 438150"/>
              <a:gd name="connsiteY10" fmla="*/ 197643 h 197643"/>
              <a:gd name="connsiteX0" fmla="*/ 0 w 438150"/>
              <a:gd name="connsiteY0" fmla="*/ 197643 h 200025"/>
              <a:gd name="connsiteX1" fmla="*/ 311943 w 438150"/>
              <a:gd name="connsiteY1" fmla="*/ 7143 h 200025"/>
              <a:gd name="connsiteX2" fmla="*/ 347662 w 438150"/>
              <a:gd name="connsiteY2" fmla="*/ 11906 h 200025"/>
              <a:gd name="connsiteX3" fmla="*/ 369093 w 438150"/>
              <a:gd name="connsiteY3" fmla="*/ 0 h 200025"/>
              <a:gd name="connsiteX4" fmla="*/ 419099 w 438150"/>
              <a:gd name="connsiteY4" fmla="*/ 16668 h 200025"/>
              <a:gd name="connsiteX5" fmla="*/ 438150 w 438150"/>
              <a:gd name="connsiteY5" fmla="*/ 47625 h 200025"/>
              <a:gd name="connsiteX6" fmla="*/ 390524 w 438150"/>
              <a:gd name="connsiteY6" fmla="*/ 38100 h 200025"/>
              <a:gd name="connsiteX7" fmla="*/ 359568 w 438150"/>
              <a:gd name="connsiteY7" fmla="*/ 52387 h 200025"/>
              <a:gd name="connsiteX8" fmla="*/ 347662 w 438150"/>
              <a:gd name="connsiteY8" fmla="*/ 35718 h 200025"/>
              <a:gd name="connsiteX9" fmla="*/ 235743 w 438150"/>
              <a:gd name="connsiteY9" fmla="*/ 200025 h 200025"/>
              <a:gd name="connsiteX10" fmla="*/ 0 w 438150"/>
              <a:gd name="connsiteY10" fmla="*/ 197643 h 200025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278606 w 438150"/>
              <a:gd name="connsiteY9" fmla="*/ 102393 h 197643"/>
              <a:gd name="connsiteX10" fmla="*/ 0 w 438150"/>
              <a:gd name="connsiteY10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278606 w 438150"/>
              <a:gd name="connsiteY9" fmla="*/ 102393 h 197643"/>
              <a:gd name="connsiteX10" fmla="*/ 135731 w 438150"/>
              <a:gd name="connsiteY10" fmla="*/ 150018 h 197643"/>
              <a:gd name="connsiteX11" fmla="*/ 0 w 438150"/>
              <a:gd name="connsiteY11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278606 w 438150"/>
              <a:gd name="connsiteY9" fmla="*/ 102393 h 197643"/>
              <a:gd name="connsiteX10" fmla="*/ 307181 w 438150"/>
              <a:gd name="connsiteY10" fmla="*/ 54768 h 197643"/>
              <a:gd name="connsiteX11" fmla="*/ 0 w 438150"/>
              <a:gd name="connsiteY11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278606 w 438150"/>
              <a:gd name="connsiteY9" fmla="*/ 102393 h 197643"/>
              <a:gd name="connsiteX10" fmla="*/ 307181 w 438150"/>
              <a:gd name="connsiteY10" fmla="*/ 54768 h 197643"/>
              <a:gd name="connsiteX11" fmla="*/ 119062 w 438150"/>
              <a:gd name="connsiteY11" fmla="*/ 142875 h 197643"/>
              <a:gd name="connsiteX12" fmla="*/ 0 w 438150"/>
              <a:gd name="connsiteY12" fmla="*/ 197643 h 197643"/>
              <a:gd name="connsiteX0" fmla="*/ 0 w 438150"/>
              <a:gd name="connsiteY0" fmla="*/ 197643 h 197643"/>
              <a:gd name="connsiteX1" fmla="*/ 311943 w 438150"/>
              <a:gd name="connsiteY1" fmla="*/ 7143 h 197643"/>
              <a:gd name="connsiteX2" fmla="*/ 347662 w 438150"/>
              <a:gd name="connsiteY2" fmla="*/ 11906 h 197643"/>
              <a:gd name="connsiteX3" fmla="*/ 369093 w 438150"/>
              <a:gd name="connsiteY3" fmla="*/ 0 h 197643"/>
              <a:gd name="connsiteX4" fmla="*/ 419099 w 438150"/>
              <a:gd name="connsiteY4" fmla="*/ 16668 h 197643"/>
              <a:gd name="connsiteX5" fmla="*/ 438150 w 438150"/>
              <a:gd name="connsiteY5" fmla="*/ 47625 h 197643"/>
              <a:gd name="connsiteX6" fmla="*/ 390524 w 438150"/>
              <a:gd name="connsiteY6" fmla="*/ 38100 h 197643"/>
              <a:gd name="connsiteX7" fmla="*/ 359568 w 438150"/>
              <a:gd name="connsiteY7" fmla="*/ 52387 h 197643"/>
              <a:gd name="connsiteX8" fmla="*/ 347662 w 438150"/>
              <a:gd name="connsiteY8" fmla="*/ 35718 h 197643"/>
              <a:gd name="connsiteX9" fmla="*/ 278606 w 438150"/>
              <a:gd name="connsiteY9" fmla="*/ 102393 h 197643"/>
              <a:gd name="connsiteX10" fmla="*/ 307181 w 438150"/>
              <a:gd name="connsiteY10" fmla="*/ 54768 h 197643"/>
              <a:gd name="connsiteX11" fmla="*/ 280987 w 438150"/>
              <a:gd name="connsiteY11" fmla="*/ 54768 h 197643"/>
              <a:gd name="connsiteX12" fmla="*/ 0 w 438150"/>
              <a:gd name="connsiteY12" fmla="*/ 197643 h 197643"/>
              <a:gd name="connsiteX0" fmla="*/ 0 w 509587"/>
              <a:gd name="connsiteY0" fmla="*/ 0 h 102394"/>
              <a:gd name="connsiteX1" fmla="*/ 383380 w 509587"/>
              <a:gd name="connsiteY1" fmla="*/ 7144 h 102394"/>
              <a:gd name="connsiteX2" fmla="*/ 419099 w 509587"/>
              <a:gd name="connsiteY2" fmla="*/ 11907 h 102394"/>
              <a:gd name="connsiteX3" fmla="*/ 440530 w 509587"/>
              <a:gd name="connsiteY3" fmla="*/ 1 h 102394"/>
              <a:gd name="connsiteX4" fmla="*/ 490536 w 509587"/>
              <a:gd name="connsiteY4" fmla="*/ 16669 h 102394"/>
              <a:gd name="connsiteX5" fmla="*/ 509587 w 509587"/>
              <a:gd name="connsiteY5" fmla="*/ 47626 h 102394"/>
              <a:gd name="connsiteX6" fmla="*/ 461961 w 509587"/>
              <a:gd name="connsiteY6" fmla="*/ 38101 h 102394"/>
              <a:gd name="connsiteX7" fmla="*/ 431005 w 509587"/>
              <a:gd name="connsiteY7" fmla="*/ 52388 h 102394"/>
              <a:gd name="connsiteX8" fmla="*/ 419099 w 509587"/>
              <a:gd name="connsiteY8" fmla="*/ 35719 h 102394"/>
              <a:gd name="connsiteX9" fmla="*/ 350043 w 509587"/>
              <a:gd name="connsiteY9" fmla="*/ 102394 h 102394"/>
              <a:gd name="connsiteX10" fmla="*/ 378618 w 509587"/>
              <a:gd name="connsiteY10" fmla="*/ 54769 h 102394"/>
              <a:gd name="connsiteX11" fmla="*/ 352424 w 509587"/>
              <a:gd name="connsiteY11" fmla="*/ 54769 h 102394"/>
              <a:gd name="connsiteX12" fmla="*/ 0 w 509587"/>
              <a:gd name="connsiteY12" fmla="*/ 0 h 102394"/>
              <a:gd name="connsiteX0" fmla="*/ 0 w 214312"/>
              <a:gd name="connsiteY0" fmla="*/ 69055 h 102393"/>
              <a:gd name="connsiteX1" fmla="*/ 88105 w 214312"/>
              <a:gd name="connsiteY1" fmla="*/ 7143 h 102393"/>
              <a:gd name="connsiteX2" fmla="*/ 123824 w 214312"/>
              <a:gd name="connsiteY2" fmla="*/ 11906 h 102393"/>
              <a:gd name="connsiteX3" fmla="*/ 145255 w 214312"/>
              <a:gd name="connsiteY3" fmla="*/ 0 h 102393"/>
              <a:gd name="connsiteX4" fmla="*/ 195261 w 214312"/>
              <a:gd name="connsiteY4" fmla="*/ 16668 h 102393"/>
              <a:gd name="connsiteX5" fmla="*/ 214312 w 214312"/>
              <a:gd name="connsiteY5" fmla="*/ 47625 h 102393"/>
              <a:gd name="connsiteX6" fmla="*/ 166686 w 214312"/>
              <a:gd name="connsiteY6" fmla="*/ 38100 h 102393"/>
              <a:gd name="connsiteX7" fmla="*/ 135730 w 214312"/>
              <a:gd name="connsiteY7" fmla="*/ 52387 h 102393"/>
              <a:gd name="connsiteX8" fmla="*/ 123824 w 214312"/>
              <a:gd name="connsiteY8" fmla="*/ 35718 h 102393"/>
              <a:gd name="connsiteX9" fmla="*/ 54768 w 214312"/>
              <a:gd name="connsiteY9" fmla="*/ 102393 h 102393"/>
              <a:gd name="connsiteX10" fmla="*/ 83343 w 214312"/>
              <a:gd name="connsiteY10" fmla="*/ 54768 h 102393"/>
              <a:gd name="connsiteX11" fmla="*/ 57149 w 214312"/>
              <a:gd name="connsiteY11" fmla="*/ 54768 h 102393"/>
              <a:gd name="connsiteX12" fmla="*/ 0 w 214312"/>
              <a:gd name="connsiteY12" fmla="*/ 69055 h 102393"/>
              <a:gd name="connsiteX0" fmla="*/ 0 w 214312"/>
              <a:gd name="connsiteY0" fmla="*/ 69055 h 102393"/>
              <a:gd name="connsiteX1" fmla="*/ 52387 w 214312"/>
              <a:gd name="connsiteY1" fmla="*/ 33337 h 102393"/>
              <a:gd name="connsiteX2" fmla="*/ 88105 w 214312"/>
              <a:gd name="connsiteY2" fmla="*/ 7143 h 102393"/>
              <a:gd name="connsiteX3" fmla="*/ 123824 w 214312"/>
              <a:gd name="connsiteY3" fmla="*/ 11906 h 102393"/>
              <a:gd name="connsiteX4" fmla="*/ 145255 w 214312"/>
              <a:gd name="connsiteY4" fmla="*/ 0 h 102393"/>
              <a:gd name="connsiteX5" fmla="*/ 195261 w 214312"/>
              <a:gd name="connsiteY5" fmla="*/ 16668 h 102393"/>
              <a:gd name="connsiteX6" fmla="*/ 214312 w 214312"/>
              <a:gd name="connsiteY6" fmla="*/ 47625 h 102393"/>
              <a:gd name="connsiteX7" fmla="*/ 166686 w 214312"/>
              <a:gd name="connsiteY7" fmla="*/ 38100 h 102393"/>
              <a:gd name="connsiteX8" fmla="*/ 135730 w 214312"/>
              <a:gd name="connsiteY8" fmla="*/ 52387 h 102393"/>
              <a:gd name="connsiteX9" fmla="*/ 123824 w 214312"/>
              <a:gd name="connsiteY9" fmla="*/ 35718 h 102393"/>
              <a:gd name="connsiteX10" fmla="*/ 54768 w 214312"/>
              <a:gd name="connsiteY10" fmla="*/ 102393 h 102393"/>
              <a:gd name="connsiteX11" fmla="*/ 83343 w 214312"/>
              <a:gd name="connsiteY11" fmla="*/ 54768 h 102393"/>
              <a:gd name="connsiteX12" fmla="*/ 57149 w 214312"/>
              <a:gd name="connsiteY12" fmla="*/ 54768 h 102393"/>
              <a:gd name="connsiteX13" fmla="*/ 0 w 214312"/>
              <a:gd name="connsiteY13" fmla="*/ 69055 h 102393"/>
              <a:gd name="connsiteX0" fmla="*/ 0 w 214312"/>
              <a:gd name="connsiteY0" fmla="*/ 69055 h 102393"/>
              <a:gd name="connsiteX1" fmla="*/ 23812 w 214312"/>
              <a:gd name="connsiteY1" fmla="*/ 38100 h 102393"/>
              <a:gd name="connsiteX2" fmla="*/ 88105 w 214312"/>
              <a:gd name="connsiteY2" fmla="*/ 7143 h 102393"/>
              <a:gd name="connsiteX3" fmla="*/ 123824 w 214312"/>
              <a:gd name="connsiteY3" fmla="*/ 11906 h 102393"/>
              <a:gd name="connsiteX4" fmla="*/ 145255 w 214312"/>
              <a:gd name="connsiteY4" fmla="*/ 0 h 102393"/>
              <a:gd name="connsiteX5" fmla="*/ 195261 w 214312"/>
              <a:gd name="connsiteY5" fmla="*/ 16668 h 102393"/>
              <a:gd name="connsiteX6" fmla="*/ 214312 w 214312"/>
              <a:gd name="connsiteY6" fmla="*/ 47625 h 102393"/>
              <a:gd name="connsiteX7" fmla="*/ 166686 w 214312"/>
              <a:gd name="connsiteY7" fmla="*/ 38100 h 102393"/>
              <a:gd name="connsiteX8" fmla="*/ 135730 w 214312"/>
              <a:gd name="connsiteY8" fmla="*/ 52387 h 102393"/>
              <a:gd name="connsiteX9" fmla="*/ 123824 w 214312"/>
              <a:gd name="connsiteY9" fmla="*/ 35718 h 102393"/>
              <a:gd name="connsiteX10" fmla="*/ 54768 w 214312"/>
              <a:gd name="connsiteY10" fmla="*/ 102393 h 102393"/>
              <a:gd name="connsiteX11" fmla="*/ 83343 w 214312"/>
              <a:gd name="connsiteY11" fmla="*/ 54768 h 102393"/>
              <a:gd name="connsiteX12" fmla="*/ 57149 w 214312"/>
              <a:gd name="connsiteY12" fmla="*/ 54768 h 102393"/>
              <a:gd name="connsiteX13" fmla="*/ 0 w 214312"/>
              <a:gd name="connsiteY13" fmla="*/ 69055 h 102393"/>
              <a:gd name="connsiteX0" fmla="*/ 7144 w 190500"/>
              <a:gd name="connsiteY0" fmla="*/ 45242 h 102393"/>
              <a:gd name="connsiteX1" fmla="*/ 0 w 190500"/>
              <a:gd name="connsiteY1" fmla="*/ 38100 h 102393"/>
              <a:gd name="connsiteX2" fmla="*/ 64293 w 190500"/>
              <a:gd name="connsiteY2" fmla="*/ 7143 h 102393"/>
              <a:gd name="connsiteX3" fmla="*/ 100012 w 190500"/>
              <a:gd name="connsiteY3" fmla="*/ 11906 h 102393"/>
              <a:gd name="connsiteX4" fmla="*/ 121443 w 190500"/>
              <a:gd name="connsiteY4" fmla="*/ 0 h 102393"/>
              <a:gd name="connsiteX5" fmla="*/ 171449 w 190500"/>
              <a:gd name="connsiteY5" fmla="*/ 16668 h 102393"/>
              <a:gd name="connsiteX6" fmla="*/ 190500 w 190500"/>
              <a:gd name="connsiteY6" fmla="*/ 47625 h 102393"/>
              <a:gd name="connsiteX7" fmla="*/ 142874 w 190500"/>
              <a:gd name="connsiteY7" fmla="*/ 38100 h 102393"/>
              <a:gd name="connsiteX8" fmla="*/ 111918 w 190500"/>
              <a:gd name="connsiteY8" fmla="*/ 52387 h 102393"/>
              <a:gd name="connsiteX9" fmla="*/ 100012 w 190500"/>
              <a:gd name="connsiteY9" fmla="*/ 35718 h 102393"/>
              <a:gd name="connsiteX10" fmla="*/ 30956 w 190500"/>
              <a:gd name="connsiteY10" fmla="*/ 102393 h 102393"/>
              <a:gd name="connsiteX11" fmla="*/ 59531 w 190500"/>
              <a:gd name="connsiteY11" fmla="*/ 54768 h 102393"/>
              <a:gd name="connsiteX12" fmla="*/ 33337 w 190500"/>
              <a:gd name="connsiteY12" fmla="*/ 54768 h 102393"/>
              <a:gd name="connsiteX13" fmla="*/ 7144 w 190500"/>
              <a:gd name="connsiteY13" fmla="*/ 45242 h 102393"/>
              <a:gd name="connsiteX0" fmla="*/ 0 w 202406"/>
              <a:gd name="connsiteY0" fmla="*/ 64292 h 102393"/>
              <a:gd name="connsiteX1" fmla="*/ 11906 w 202406"/>
              <a:gd name="connsiteY1" fmla="*/ 38100 h 102393"/>
              <a:gd name="connsiteX2" fmla="*/ 76199 w 202406"/>
              <a:gd name="connsiteY2" fmla="*/ 7143 h 102393"/>
              <a:gd name="connsiteX3" fmla="*/ 111918 w 202406"/>
              <a:gd name="connsiteY3" fmla="*/ 11906 h 102393"/>
              <a:gd name="connsiteX4" fmla="*/ 133349 w 202406"/>
              <a:gd name="connsiteY4" fmla="*/ 0 h 102393"/>
              <a:gd name="connsiteX5" fmla="*/ 183355 w 202406"/>
              <a:gd name="connsiteY5" fmla="*/ 16668 h 102393"/>
              <a:gd name="connsiteX6" fmla="*/ 202406 w 202406"/>
              <a:gd name="connsiteY6" fmla="*/ 47625 h 102393"/>
              <a:gd name="connsiteX7" fmla="*/ 154780 w 202406"/>
              <a:gd name="connsiteY7" fmla="*/ 38100 h 102393"/>
              <a:gd name="connsiteX8" fmla="*/ 123824 w 202406"/>
              <a:gd name="connsiteY8" fmla="*/ 52387 h 102393"/>
              <a:gd name="connsiteX9" fmla="*/ 111918 w 202406"/>
              <a:gd name="connsiteY9" fmla="*/ 35718 h 102393"/>
              <a:gd name="connsiteX10" fmla="*/ 42862 w 202406"/>
              <a:gd name="connsiteY10" fmla="*/ 102393 h 102393"/>
              <a:gd name="connsiteX11" fmla="*/ 71437 w 202406"/>
              <a:gd name="connsiteY11" fmla="*/ 54768 h 102393"/>
              <a:gd name="connsiteX12" fmla="*/ 45243 w 202406"/>
              <a:gd name="connsiteY12" fmla="*/ 54768 h 102393"/>
              <a:gd name="connsiteX13" fmla="*/ 0 w 202406"/>
              <a:gd name="connsiteY13" fmla="*/ 64292 h 10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406" h="102393">
                <a:moveTo>
                  <a:pt x="0" y="64292"/>
                </a:moveTo>
                <a:lnTo>
                  <a:pt x="11906" y="38100"/>
                </a:lnTo>
                <a:lnTo>
                  <a:pt x="76199" y="7143"/>
                </a:lnTo>
                <a:lnTo>
                  <a:pt x="111918" y="11906"/>
                </a:lnTo>
                <a:cubicBezTo>
                  <a:pt x="185340" y="3969"/>
                  <a:pt x="95646" y="794"/>
                  <a:pt x="133349" y="0"/>
                </a:cubicBezTo>
                <a:lnTo>
                  <a:pt x="183355" y="16668"/>
                </a:lnTo>
                <a:lnTo>
                  <a:pt x="202406" y="47625"/>
                </a:lnTo>
                <a:lnTo>
                  <a:pt x="154780" y="38100"/>
                </a:lnTo>
                <a:lnTo>
                  <a:pt x="123824" y="52387"/>
                </a:lnTo>
                <a:lnTo>
                  <a:pt x="111918" y="35718"/>
                </a:lnTo>
                <a:lnTo>
                  <a:pt x="42862" y="102393"/>
                </a:lnTo>
                <a:lnTo>
                  <a:pt x="71437" y="54768"/>
                </a:lnTo>
                <a:lnTo>
                  <a:pt x="45243" y="54768"/>
                </a:lnTo>
                <a:lnTo>
                  <a:pt x="0" y="64292"/>
                </a:lnTo>
                <a:close/>
              </a:path>
            </a:pathLst>
          </a:custGeom>
          <a:solidFill>
            <a:srgbClr val="1F3343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1" name="二等辺三角形 238">
            <a:extLst>
              <a:ext uri="{FF2B5EF4-FFF2-40B4-BE49-F238E27FC236}">
                <a16:creationId xmlns:a16="http://schemas.microsoft.com/office/drawing/2014/main" id="{8704DD3E-8395-44F5-9F55-34D7CA20953F}"/>
              </a:ext>
            </a:extLst>
          </p:cNvPr>
          <p:cNvSpPr/>
          <p:nvPr/>
        </p:nvSpPr>
        <p:spPr>
          <a:xfrm>
            <a:off x="9239251" y="6436519"/>
            <a:ext cx="312838" cy="535780"/>
          </a:xfrm>
          <a:custGeom>
            <a:avLst/>
            <a:gdLst>
              <a:gd name="connsiteX0" fmla="*/ 0 w 452438"/>
              <a:gd name="connsiteY0" fmla="*/ 609600 h 609600"/>
              <a:gd name="connsiteX1" fmla="*/ 226219 w 452438"/>
              <a:gd name="connsiteY1" fmla="*/ 0 h 609600"/>
              <a:gd name="connsiteX2" fmla="*/ 452438 w 452438"/>
              <a:gd name="connsiteY2" fmla="*/ 609600 h 609600"/>
              <a:gd name="connsiteX3" fmla="*/ 0 w 452438"/>
              <a:gd name="connsiteY3" fmla="*/ 609600 h 609600"/>
              <a:gd name="connsiteX0" fmla="*/ 0 w 261938"/>
              <a:gd name="connsiteY0" fmla="*/ 504825 h 609600"/>
              <a:gd name="connsiteX1" fmla="*/ 35719 w 261938"/>
              <a:gd name="connsiteY1" fmla="*/ 0 h 609600"/>
              <a:gd name="connsiteX2" fmla="*/ 261938 w 261938"/>
              <a:gd name="connsiteY2" fmla="*/ 609600 h 609600"/>
              <a:gd name="connsiteX3" fmla="*/ 0 w 261938"/>
              <a:gd name="connsiteY3" fmla="*/ 504825 h 609600"/>
              <a:gd name="connsiteX0" fmla="*/ 0 w 261938"/>
              <a:gd name="connsiteY0" fmla="*/ 526256 h 631031"/>
              <a:gd name="connsiteX1" fmla="*/ 238126 w 261938"/>
              <a:gd name="connsiteY1" fmla="*/ 0 h 631031"/>
              <a:gd name="connsiteX2" fmla="*/ 261938 w 261938"/>
              <a:gd name="connsiteY2" fmla="*/ 631031 h 631031"/>
              <a:gd name="connsiteX3" fmla="*/ 0 w 261938"/>
              <a:gd name="connsiteY3" fmla="*/ 526256 h 631031"/>
              <a:gd name="connsiteX0" fmla="*/ 0 w 261938"/>
              <a:gd name="connsiteY0" fmla="*/ 526256 h 631031"/>
              <a:gd name="connsiteX1" fmla="*/ 123825 w 261938"/>
              <a:gd name="connsiteY1" fmla="*/ 259557 h 631031"/>
              <a:gd name="connsiteX2" fmla="*/ 238126 w 261938"/>
              <a:gd name="connsiteY2" fmla="*/ 0 h 631031"/>
              <a:gd name="connsiteX3" fmla="*/ 261938 w 261938"/>
              <a:gd name="connsiteY3" fmla="*/ 631031 h 631031"/>
              <a:gd name="connsiteX4" fmla="*/ 0 w 261938"/>
              <a:gd name="connsiteY4" fmla="*/ 526256 h 631031"/>
              <a:gd name="connsiteX0" fmla="*/ 0 w 261938"/>
              <a:gd name="connsiteY0" fmla="*/ 526256 h 631031"/>
              <a:gd name="connsiteX1" fmla="*/ 219075 w 261938"/>
              <a:gd name="connsiteY1" fmla="*/ 42863 h 631031"/>
              <a:gd name="connsiteX2" fmla="*/ 238126 w 261938"/>
              <a:gd name="connsiteY2" fmla="*/ 0 h 631031"/>
              <a:gd name="connsiteX3" fmla="*/ 261938 w 261938"/>
              <a:gd name="connsiteY3" fmla="*/ 631031 h 631031"/>
              <a:gd name="connsiteX4" fmla="*/ 0 w 261938"/>
              <a:gd name="connsiteY4" fmla="*/ 526256 h 631031"/>
              <a:gd name="connsiteX0" fmla="*/ 0 w 261938"/>
              <a:gd name="connsiteY0" fmla="*/ 526256 h 631031"/>
              <a:gd name="connsiteX1" fmla="*/ 219075 w 261938"/>
              <a:gd name="connsiteY1" fmla="*/ 42863 h 631031"/>
              <a:gd name="connsiteX2" fmla="*/ 238126 w 261938"/>
              <a:gd name="connsiteY2" fmla="*/ 0 h 631031"/>
              <a:gd name="connsiteX3" fmla="*/ 261938 w 261938"/>
              <a:gd name="connsiteY3" fmla="*/ 631031 h 631031"/>
              <a:gd name="connsiteX4" fmla="*/ 0 w 261938"/>
              <a:gd name="connsiteY4" fmla="*/ 526256 h 631031"/>
              <a:gd name="connsiteX0" fmla="*/ 0 w 261938"/>
              <a:gd name="connsiteY0" fmla="*/ 526256 h 631031"/>
              <a:gd name="connsiteX1" fmla="*/ 219075 w 261938"/>
              <a:gd name="connsiteY1" fmla="*/ 42863 h 631031"/>
              <a:gd name="connsiteX2" fmla="*/ 238126 w 261938"/>
              <a:gd name="connsiteY2" fmla="*/ 0 h 631031"/>
              <a:gd name="connsiteX3" fmla="*/ 261938 w 261938"/>
              <a:gd name="connsiteY3" fmla="*/ 631031 h 631031"/>
              <a:gd name="connsiteX4" fmla="*/ 0 w 261938"/>
              <a:gd name="connsiteY4" fmla="*/ 526256 h 631031"/>
              <a:gd name="connsiteX0" fmla="*/ 0 w 261938"/>
              <a:gd name="connsiteY0" fmla="*/ 526256 h 631031"/>
              <a:gd name="connsiteX1" fmla="*/ 219075 w 261938"/>
              <a:gd name="connsiteY1" fmla="*/ 42863 h 631031"/>
              <a:gd name="connsiteX2" fmla="*/ 238126 w 261938"/>
              <a:gd name="connsiteY2" fmla="*/ 0 h 631031"/>
              <a:gd name="connsiteX3" fmla="*/ 261938 w 261938"/>
              <a:gd name="connsiteY3" fmla="*/ 631031 h 631031"/>
              <a:gd name="connsiteX4" fmla="*/ 0 w 261938"/>
              <a:gd name="connsiteY4" fmla="*/ 526256 h 631031"/>
              <a:gd name="connsiteX0" fmla="*/ 0 w 261938"/>
              <a:gd name="connsiteY0" fmla="*/ 526256 h 631031"/>
              <a:gd name="connsiteX1" fmla="*/ 202406 w 261938"/>
              <a:gd name="connsiteY1" fmla="*/ 21432 h 631031"/>
              <a:gd name="connsiteX2" fmla="*/ 238126 w 261938"/>
              <a:gd name="connsiteY2" fmla="*/ 0 h 631031"/>
              <a:gd name="connsiteX3" fmla="*/ 261938 w 261938"/>
              <a:gd name="connsiteY3" fmla="*/ 631031 h 631031"/>
              <a:gd name="connsiteX4" fmla="*/ 0 w 261938"/>
              <a:gd name="connsiteY4" fmla="*/ 526256 h 631031"/>
              <a:gd name="connsiteX0" fmla="*/ 0 w 261938"/>
              <a:gd name="connsiteY0" fmla="*/ 542924 h 647699"/>
              <a:gd name="connsiteX1" fmla="*/ 202406 w 261938"/>
              <a:gd name="connsiteY1" fmla="*/ 38100 h 647699"/>
              <a:gd name="connsiteX2" fmla="*/ 219076 w 261938"/>
              <a:gd name="connsiteY2" fmla="*/ 0 h 647699"/>
              <a:gd name="connsiteX3" fmla="*/ 261938 w 261938"/>
              <a:gd name="connsiteY3" fmla="*/ 647699 h 647699"/>
              <a:gd name="connsiteX4" fmla="*/ 0 w 261938"/>
              <a:gd name="connsiteY4" fmla="*/ 542924 h 647699"/>
              <a:gd name="connsiteX0" fmla="*/ 0 w 261938"/>
              <a:gd name="connsiteY0" fmla="*/ 542924 h 647699"/>
              <a:gd name="connsiteX1" fmla="*/ 202406 w 261938"/>
              <a:gd name="connsiteY1" fmla="*/ 38100 h 647699"/>
              <a:gd name="connsiteX2" fmla="*/ 219076 w 261938"/>
              <a:gd name="connsiteY2" fmla="*/ 0 h 647699"/>
              <a:gd name="connsiteX3" fmla="*/ 261938 w 261938"/>
              <a:gd name="connsiteY3" fmla="*/ 647699 h 647699"/>
              <a:gd name="connsiteX4" fmla="*/ 0 w 261938"/>
              <a:gd name="connsiteY4" fmla="*/ 542924 h 647699"/>
              <a:gd name="connsiteX0" fmla="*/ 0 w 261938"/>
              <a:gd name="connsiteY0" fmla="*/ 535780 h 647699"/>
              <a:gd name="connsiteX1" fmla="*/ 202406 w 261938"/>
              <a:gd name="connsiteY1" fmla="*/ 38100 h 647699"/>
              <a:gd name="connsiteX2" fmla="*/ 219076 w 261938"/>
              <a:gd name="connsiteY2" fmla="*/ 0 h 647699"/>
              <a:gd name="connsiteX3" fmla="*/ 261938 w 261938"/>
              <a:gd name="connsiteY3" fmla="*/ 647699 h 647699"/>
              <a:gd name="connsiteX4" fmla="*/ 0 w 261938"/>
              <a:gd name="connsiteY4" fmla="*/ 535780 h 647699"/>
              <a:gd name="connsiteX0" fmla="*/ 0 w 261938"/>
              <a:gd name="connsiteY0" fmla="*/ 535780 h 647699"/>
              <a:gd name="connsiteX1" fmla="*/ 202406 w 261938"/>
              <a:gd name="connsiteY1" fmla="*/ 38100 h 647699"/>
              <a:gd name="connsiteX2" fmla="*/ 219076 w 261938"/>
              <a:gd name="connsiteY2" fmla="*/ 0 h 647699"/>
              <a:gd name="connsiteX3" fmla="*/ 261938 w 261938"/>
              <a:gd name="connsiteY3" fmla="*/ 647699 h 647699"/>
              <a:gd name="connsiteX4" fmla="*/ 0 w 261938"/>
              <a:gd name="connsiteY4" fmla="*/ 535780 h 647699"/>
              <a:gd name="connsiteX0" fmla="*/ 0 w 261938"/>
              <a:gd name="connsiteY0" fmla="*/ 535780 h 647699"/>
              <a:gd name="connsiteX1" fmla="*/ 202406 w 261938"/>
              <a:gd name="connsiteY1" fmla="*/ 38100 h 647699"/>
              <a:gd name="connsiteX2" fmla="*/ 219076 w 261938"/>
              <a:gd name="connsiteY2" fmla="*/ 0 h 647699"/>
              <a:gd name="connsiteX3" fmla="*/ 261938 w 261938"/>
              <a:gd name="connsiteY3" fmla="*/ 647699 h 647699"/>
              <a:gd name="connsiteX4" fmla="*/ 183356 w 261938"/>
              <a:gd name="connsiteY4" fmla="*/ 619125 h 647699"/>
              <a:gd name="connsiteX5" fmla="*/ 0 w 261938"/>
              <a:gd name="connsiteY5" fmla="*/ 535780 h 647699"/>
              <a:gd name="connsiteX0" fmla="*/ 0 w 261938"/>
              <a:gd name="connsiteY0" fmla="*/ 535780 h 647699"/>
              <a:gd name="connsiteX1" fmla="*/ 202406 w 261938"/>
              <a:gd name="connsiteY1" fmla="*/ 38100 h 647699"/>
              <a:gd name="connsiteX2" fmla="*/ 219076 w 261938"/>
              <a:gd name="connsiteY2" fmla="*/ 0 h 647699"/>
              <a:gd name="connsiteX3" fmla="*/ 261938 w 261938"/>
              <a:gd name="connsiteY3" fmla="*/ 647699 h 647699"/>
              <a:gd name="connsiteX4" fmla="*/ 76200 w 261938"/>
              <a:gd name="connsiteY4" fmla="*/ 516731 h 647699"/>
              <a:gd name="connsiteX5" fmla="*/ 0 w 261938"/>
              <a:gd name="connsiteY5" fmla="*/ 535780 h 647699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121444 w 247671"/>
              <a:gd name="connsiteY3" fmla="*/ 526255 h 535780"/>
              <a:gd name="connsiteX4" fmla="*/ 76200 w 247671"/>
              <a:gd name="connsiteY4" fmla="*/ 516731 h 535780"/>
              <a:gd name="connsiteX5" fmla="*/ 0 w 247671"/>
              <a:gd name="connsiteY5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135732 w 247671"/>
              <a:gd name="connsiteY3" fmla="*/ 461962 h 535780"/>
              <a:gd name="connsiteX4" fmla="*/ 121444 w 247671"/>
              <a:gd name="connsiteY4" fmla="*/ 526255 h 535780"/>
              <a:gd name="connsiteX5" fmla="*/ 76200 w 247671"/>
              <a:gd name="connsiteY5" fmla="*/ 516731 h 535780"/>
              <a:gd name="connsiteX6" fmla="*/ 0 w 247671"/>
              <a:gd name="connsiteY6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150019 w 247671"/>
              <a:gd name="connsiteY3" fmla="*/ 495300 h 535780"/>
              <a:gd name="connsiteX4" fmla="*/ 121444 w 247671"/>
              <a:gd name="connsiteY4" fmla="*/ 526255 h 535780"/>
              <a:gd name="connsiteX5" fmla="*/ 76200 w 247671"/>
              <a:gd name="connsiteY5" fmla="*/ 516731 h 535780"/>
              <a:gd name="connsiteX6" fmla="*/ 0 w 247671"/>
              <a:gd name="connsiteY6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178595 w 247671"/>
              <a:gd name="connsiteY3" fmla="*/ 264319 h 535780"/>
              <a:gd name="connsiteX4" fmla="*/ 150019 w 247671"/>
              <a:gd name="connsiteY4" fmla="*/ 495300 h 535780"/>
              <a:gd name="connsiteX5" fmla="*/ 121444 w 247671"/>
              <a:gd name="connsiteY5" fmla="*/ 526255 h 535780"/>
              <a:gd name="connsiteX6" fmla="*/ 76200 w 247671"/>
              <a:gd name="connsiteY6" fmla="*/ 516731 h 535780"/>
              <a:gd name="connsiteX7" fmla="*/ 0 w 247671"/>
              <a:gd name="connsiteY7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176214 w 247671"/>
              <a:gd name="connsiteY3" fmla="*/ 461962 h 535780"/>
              <a:gd name="connsiteX4" fmla="*/ 150019 w 247671"/>
              <a:gd name="connsiteY4" fmla="*/ 495300 h 535780"/>
              <a:gd name="connsiteX5" fmla="*/ 121444 w 247671"/>
              <a:gd name="connsiteY5" fmla="*/ 526255 h 535780"/>
              <a:gd name="connsiteX6" fmla="*/ 76200 w 247671"/>
              <a:gd name="connsiteY6" fmla="*/ 516731 h 535780"/>
              <a:gd name="connsiteX7" fmla="*/ 0 w 247671"/>
              <a:gd name="connsiteY7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200026 w 247671"/>
              <a:gd name="connsiteY3" fmla="*/ 235744 h 535780"/>
              <a:gd name="connsiteX4" fmla="*/ 176214 w 247671"/>
              <a:gd name="connsiteY4" fmla="*/ 461962 h 535780"/>
              <a:gd name="connsiteX5" fmla="*/ 150019 w 247671"/>
              <a:gd name="connsiteY5" fmla="*/ 495300 h 535780"/>
              <a:gd name="connsiteX6" fmla="*/ 121444 w 247671"/>
              <a:gd name="connsiteY6" fmla="*/ 526255 h 535780"/>
              <a:gd name="connsiteX7" fmla="*/ 76200 w 247671"/>
              <a:gd name="connsiteY7" fmla="*/ 516731 h 535780"/>
              <a:gd name="connsiteX8" fmla="*/ 0 w 247671"/>
              <a:gd name="connsiteY8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228601 w 247671"/>
              <a:gd name="connsiteY3" fmla="*/ 428625 h 535780"/>
              <a:gd name="connsiteX4" fmla="*/ 176214 w 247671"/>
              <a:gd name="connsiteY4" fmla="*/ 461962 h 535780"/>
              <a:gd name="connsiteX5" fmla="*/ 150019 w 247671"/>
              <a:gd name="connsiteY5" fmla="*/ 495300 h 535780"/>
              <a:gd name="connsiteX6" fmla="*/ 121444 w 247671"/>
              <a:gd name="connsiteY6" fmla="*/ 526255 h 535780"/>
              <a:gd name="connsiteX7" fmla="*/ 76200 w 247671"/>
              <a:gd name="connsiteY7" fmla="*/ 516731 h 535780"/>
              <a:gd name="connsiteX8" fmla="*/ 0 w 247671"/>
              <a:gd name="connsiteY8" fmla="*/ 535780 h 535780"/>
              <a:gd name="connsiteX0" fmla="*/ 0 w 247671"/>
              <a:gd name="connsiteY0" fmla="*/ 535780 h 535780"/>
              <a:gd name="connsiteX1" fmla="*/ 202406 w 247671"/>
              <a:gd name="connsiteY1" fmla="*/ 38100 h 535780"/>
              <a:gd name="connsiteX2" fmla="*/ 219076 w 247671"/>
              <a:gd name="connsiteY2" fmla="*/ 0 h 535780"/>
              <a:gd name="connsiteX3" fmla="*/ 228601 w 247671"/>
              <a:gd name="connsiteY3" fmla="*/ 428625 h 535780"/>
              <a:gd name="connsiteX4" fmla="*/ 176214 w 247671"/>
              <a:gd name="connsiteY4" fmla="*/ 461962 h 535780"/>
              <a:gd name="connsiteX5" fmla="*/ 150019 w 247671"/>
              <a:gd name="connsiteY5" fmla="*/ 495300 h 535780"/>
              <a:gd name="connsiteX6" fmla="*/ 121444 w 247671"/>
              <a:gd name="connsiteY6" fmla="*/ 526255 h 535780"/>
              <a:gd name="connsiteX7" fmla="*/ 76200 w 247671"/>
              <a:gd name="connsiteY7" fmla="*/ 516731 h 535780"/>
              <a:gd name="connsiteX8" fmla="*/ 0 w 247671"/>
              <a:gd name="connsiteY8" fmla="*/ 535780 h 535780"/>
              <a:gd name="connsiteX0" fmla="*/ 0 w 279462"/>
              <a:gd name="connsiteY0" fmla="*/ 535780 h 535780"/>
              <a:gd name="connsiteX1" fmla="*/ 202406 w 279462"/>
              <a:gd name="connsiteY1" fmla="*/ 38100 h 535780"/>
              <a:gd name="connsiteX2" fmla="*/ 219076 w 279462"/>
              <a:gd name="connsiteY2" fmla="*/ 0 h 535780"/>
              <a:gd name="connsiteX3" fmla="*/ 228601 w 279462"/>
              <a:gd name="connsiteY3" fmla="*/ 428625 h 535780"/>
              <a:gd name="connsiteX4" fmla="*/ 176214 w 279462"/>
              <a:gd name="connsiteY4" fmla="*/ 461962 h 535780"/>
              <a:gd name="connsiteX5" fmla="*/ 150019 w 279462"/>
              <a:gd name="connsiteY5" fmla="*/ 495300 h 535780"/>
              <a:gd name="connsiteX6" fmla="*/ 121444 w 279462"/>
              <a:gd name="connsiteY6" fmla="*/ 526255 h 535780"/>
              <a:gd name="connsiteX7" fmla="*/ 76200 w 279462"/>
              <a:gd name="connsiteY7" fmla="*/ 516731 h 535780"/>
              <a:gd name="connsiteX8" fmla="*/ 0 w 279462"/>
              <a:gd name="connsiteY8" fmla="*/ 535780 h 535780"/>
              <a:gd name="connsiteX0" fmla="*/ 0 w 306557"/>
              <a:gd name="connsiteY0" fmla="*/ 535780 h 535780"/>
              <a:gd name="connsiteX1" fmla="*/ 202406 w 306557"/>
              <a:gd name="connsiteY1" fmla="*/ 38100 h 535780"/>
              <a:gd name="connsiteX2" fmla="*/ 219076 w 306557"/>
              <a:gd name="connsiteY2" fmla="*/ 0 h 535780"/>
              <a:gd name="connsiteX3" fmla="*/ 228601 w 306557"/>
              <a:gd name="connsiteY3" fmla="*/ 428625 h 535780"/>
              <a:gd name="connsiteX4" fmla="*/ 176214 w 306557"/>
              <a:gd name="connsiteY4" fmla="*/ 461962 h 535780"/>
              <a:gd name="connsiteX5" fmla="*/ 150019 w 306557"/>
              <a:gd name="connsiteY5" fmla="*/ 495300 h 535780"/>
              <a:gd name="connsiteX6" fmla="*/ 121444 w 306557"/>
              <a:gd name="connsiteY6" fmla="*/ 526255 h 535780"/>
              <a:gd name="connsiteX7" fmla="*/ 76200 w 306557"/>
              <a:gd name="connsiteY7" fmla="*/ 516731 h 535780"/>
              <a:gd name="connsiteX8" fmla="*/ 0 w 306557"/>
              <a:gd name="connsiteY8" fmla="*/ 535780 h 535780"/>
              <a:gd name="connsiteX0" fmla="*/ 0 w 310420"/>
              <a:gd name="connsiteY0" fmla="*/ 535780 h 535780"/>
              <a:gd name="connsiteX1" fmla="*/ 202406 w 310420"/>
              <a:gd name="connsiteY1" fmla="*/ 38100 h 535780"/>
              <a:gd name="connsiteX2" fmla="*/ 219076 w 310420"/>
              <a:gd name="connsiteY2" fmla="*/ 0 h 535780"/>
              <a:gd name="connsiteX3" fmla="*/ 228601 w 310420"/>
              <a:gd name="connsiteY3" fmla="*/ 428625 h 535780"/>
              <a:gd name="connsiteX4" fmla="*/ 176214 w 310420"/>
              <a:gd name="connsiteY4" fmla="*/ 461962 h 535780"/>
              <a:gd name="connsiteX5" fmla="*/ 150019 w 310420"/>
              <a:gd name="connsiteY5" fmla="*/ 495300 h 535780"/>
              <a:gd name="connsiteX6" fmla="*/ 121444 w 310420"/>
              <a:gd name="connsiteY6" fmla="*/ 526255 h 535780"/>
              <a:gd name="connsiteX7" fmla="*/ 76200 w 310420"/>
              <a:gd name="connsiteY7" fmla="*/ 516731 h 535780"/>
              <a:gd name="connsiteX8" fmla="*/ 0 w 310420"/>
              <a:gd name="connsiteY8" fmla="*/ 535780 h 535780"/>
              <a:gd name="connsiteX0" fmla="*/ 0 w 312838"/>
              <a:gd name="connsiteY0" fmla="*/ 535780 h 535780"/>
              <a:gd name="connsiteX1" fmla="*/ 202406 w 312838"/>
              <a:gd name="connsiteY1" fmla="*/ 38100 h 535780"/>
              <a:gd name="connsiteX2" fmla="*/ 219076 w 312838"/>
              <a:gd name="connsiteY2" fmla="*/ 0 h 535780"/>
              <a:gd name="connsiteX3" fmla="*/ 228601 w 312838"/>
              <a:gd name="connsiteY3" fmla="*/ 428625 h 535780"/>
              <a:gd name="connsiteX4" fmla="*/ 176214 w 312838"/>
              <a:gd name="connsiteY4" fmla="*/ 461962 h 535780"/>
              <a:gd name="connsiteX5" fmla="*/ 150019 w 312838"/>
              <a:gd name="connsiteY5" fmla="*/ 495300 h 535780"/>
              <a:gd name="connsiteX6" fmla="*/ 121444 w 312838"/>
              <a:gd name="connsiteY6" fmla="*/ 526255 h 535780"/>
              <a:gd name="connsiteX7" fmla="*/ 76200 w 312838"/>
              <a:gd name="connsiteY7" fmla="*/ 516731 h 535780"/>
              <a:gd name="connsiteX8" fmla="*/ 0 w 312838"/>
              <a:gd name="connsiteY8" fmla="*/ 535780 h 53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838" h="535780">
                <a:moveTo>
                  <a:pt x="0" y="535780"/>
                </a:moveTo>
                <a:cubicBezTo>
                  <a:pt x="218281" y="400843"/>
                  <a:pt x="310357" y="168275"/>
                  <a:pt x="202406" y="38100"/>
                </a:cubicBezTo>
                <a:lnTo>
                  <a:pt x="219076" y="0"/>
                </a:lnTo>
                <a:cubicBezTo>
                  <a:pt x="327026" y="76200"/>
                  <a:pt x="356395" y="269081"/>
                  <a:pt x="228601" y="428625"/>
                </a:cubicBezTo>
                <a:lnTo>
                  <a:pt x="176214" y="461962"/>
                </a:lnTo>
                <a:lnTo>
                  <a:pt x="150019" y="495300"/>
                </a:lnTo>
                <a:lnTo>
                  <a:pt x="121444" y="526255"/>
                </a:lnTo>
                <a:lnTo>
                  <a:pt x="76200" y="516731"/>
                </a:lnTo>
                <a:lnTo>
                  <a:pt x="0" y="535780"/>
                </a:lnTo>
                <a:close/>
              </a:path>
            </a:pathLst>
          </a:custGeom>
          <a:solidFill>
            <a:srgbClr val="192F44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2" name="二等辺三角形 241">
            <a:extLst>
              <a:ext uri="{FF2B5EF4-FFF2-40B4-BE49-F238E27FC236}">
                <a16:creationId xmlns:a16="http://schemas.microsoft.com/office/drawing/2014/main" id="{03FBC2CA-52FF-4406-855E-6A5D8AE09D86}"/>
              </a:ext>
            </a:extLst>
          </p:cNvPr>
          <p:cNvSpPr/>
          <p:nvPr/>
        </p:nvSpPr>
        <p:spPr>
          <a:xfrm>
            <a:off x="9308306" y="6965156"/>
            <a:ext cx="97632" cy="378619"/>
          </a:xfrm>
          <a:custGeom>
            <a:avLst/>
            <a:gdLst>
              <a:gd name="connsiteX0" fmla="*/ 0 w 352425"/>
              <a:gd name="connsiteY0" fmla="*/ 447675 h 447675"/>
              <a:gd name="connsiteX1" fmla="*/ 176213 w 352425"/>
              <a:gd name="connsiteY1" fmla="*/ 0 h 447675"/>
              <a:gd name="connsiteX2" fmla="*/ 352425 w 352425"/>
              <a:gd name="connsiteY2" fmla="*/ 447675 h 447675"/>
              <a:gd name="connsiteX3" fmla="*/ 0 w 352425"/>
              <a:gd name="connsiteY3" fmla="*/ 447675 h 447675"/>
              <a:gd name="connsiteX0" fmla="*/ 0 w 352425"/>
              <a:gd name="connsiteY0" fmla="*/ 447675 h 447675"/>
              <a:gd name="connsiteX1" fmla="*/ 176213 w 352425"/>
              <a:gd name="connsiteY1" fmla="*/ 0 h 447675"/>
              <a:gd name="connsiteX2" fmla="*/ 285750 w 352425"/>
              <a:gd name="connsiteY2" fmla="*/ 273844 h 447675"/>
              <a:gd name="connsiteX3" fmla="*/ 352425 w 352425"/>
              <a:gd name="connsiteY3" fmla="*/ 447675 h 447675"/>
              <a:gd name="connsiteX4" fmla="*/ 0 w 352425"/>
              <a:gd name="connsiteY4" fmla="*/ 447675 h 447675"/>
              <a:gd name="connsiteX0" fmla="*/ 0 w 352425"/>
              <a:gd name="connsiteY0" fmla="*/ 447675 h 447675"/>
              <a:gd name="connsiteX1" fmla="*/ 176213 w 352425"/>
              <a:gd name="connsiteY1" fmla="*/ 0 h 447675"/>
              <a:gd name="connsiteX2" fmla="*/ 347662 w 352425"/>
              <a:gd name="connsiteY2" fmla="*/ 276225 h 447675"/>
              <a:gd name="connsiteX3" fmla="*/ 352425 w 352425"/>
              <a:gd name="connsiteY3" fmla="*/ 447675 h 447675"/>
              <a:gd name="connsiteX4" fmla="*/ 0 w 352425"/>
              <a:gd name="connsiteY4" fmla="*/ 447675 h 447675"/>
              <a:gd name="connsiteX0" fmla="*/ 0 w 352425"/>
              <a:gd name="connsiteY0" fmla="*/ 447675 h 447675"/>
              <a:gd name="connsiteX1" fmla="*/ 176213 w 352425"/>
              <a:gd name="connsiteY1" fmla="*/ 0 h 447675"/>
              <a:gd name="connsiteX2" fmla="*/ 250031 w 352425"/>
              <a:gd name="connsiteY2" fmla="*/ 109538 h 447675"/>
              <a:gd name="connsiteX3" fmla="*/ 347662 w 352425"/>
              <a:gd name="connsiteY3" fmla="*/ 276225 h 447675"/>
              <a:gd name="connsiteX4" fmla="*/ 352425 w 352425"/>
              <a:gd name="connsiteY4" fmla="*/ 447675 h 447675"/>
              <a:gd name="connsiteX5" fmla="*/ 0 w 352425"/>
              <a:gd name="connsiteY5" fmla="*/ 447675 h 447675"/>
              <a:gd name="connsiteX0" fmla="*/ 0 w 388144"/>
              <a:gd name="connsiteY0" fmla="*/ 447675 h 447675"/>
              <a:gd name="connsiteX1" fmla="*/ 176213 w 388144"/>
              <a:gd name="connsiteY1" fmla="*/ 0 h 447675"/>
              <a:gd name="connsiteX2" fmla="*/ 388144 w 388144"/>
              <a:gd name="connsiteY2" fmla="*/ 216694 h 447675"/>
              <a:gd name="connsiteX3" fmla="*/ 347662 w 388144"/>
              <a:gd name="connsiteY3" fmla="*/ 276225 h 447675"/>
              <a:gd name="connsiteX4" fmla="*/ 352425 w 388144"/>
              <a:gd name="connsiteY4" fmla="*/ 447675 h 447675"/>
              <a:gd name="connsiteX5" fmla="*/ 0 w 388144"/>
              <a:gd name="connsiteY5" fmla="*/ 447675 h 447675"/>
              <a:gd name="connsiteX0" fmla="*/ 0 w 388144"/>
              <a:gd name="connsiteY0" fmla="*/ 447675 h 447675"/>
              <a:gd name="connsiteX1" fmla="*/ 176213 w 388144"/>
              <a:gd name="connsiteY1" fmla="*/ 0 h 447675"/>
              <a:gd name="connsiteX2" fmla="*/ 257174 w 388144"/>
              <a:gd name="connsiteY2" fmla="*/ 88106 h 447675"/>
              <a:gd name="connsiteX3" fmla="*/ 388144 w 388144"/>
              <a:gd name="connsiteY3" fmla="*/ 216694 h 447675"/>
              <a:gd name="connsiteX4" fmla="*/ 347662 w 388144"/>
              <a:gd name="connsiteY4" fmla="*/ 276225 h 447675"/>
              <a:gd name="connsiteX5" fmla="*/ 352425 w 388144"/>
              <a:gd name="connsiteY5" fmla="*/ 447675 h 447675"/>
              <a:gd name="connsiteX6" fmla="*/ 0 w 388144"/>
              <a:gd name="connsiteY6" fmla="*/ 447675 h 447675"/>
              <a:gd name="connsiteX0" fmla="*/ 0 w 388144"/>
              <a:gd name="connsiteY0" fmla="*/ 447675 h 447675"/>
              <a:gd name="connsiteX1" fmla="*/ 176213 w 388144"/>
              <a:gd name="connsiteY1" fmla="*/ 0 h 447675"/>
              <a:gd name="connsiteX2" fmla="*/ 364330 w 388144"/>
              <a:gd name="connsiteY2" fmla="*/ 121444 h 447675"/>
              <a:gd name="connsiteX3" fmla="*/ 388144 w 388144"/>
              <a:gd name="connsiteY3" fmla="*/ 216694 h 447675"/>
              <a:gd name="connsiteX4" fmla="*/ 347662 w 388144"/>
              <a:gd name="connsiteY4" fmla="*/ 276225 h 447675"/>
              <a:gd name="connsiteX5" fmla="*/ 352425 w 388144"/>
              <a:gd name="connsiteY5" fmla="*/ 447675 h 447675"/>
              <a:gd name="connsiteX6" fmla="*/ 0 w 388144"/>
              <a:gd name="connsiteY6" fmla="*/ 447675 h 447675"/>
              <a:gd name="connsiteX0" fmla="*/ 0 w 388144"/>
              <a:gd name="connsiteY0" fmla="*/ 447675 h 447675"/>
              <a:gd name="connsiteX1" fmla="*/ 176213 w 388144"/>
              <a:gd name="connsiteY1" fmla="*/ 0 h 447675"/>
              <a:gd name="connsiteX2" fmla="*/ 264318 w 388144"/>
              <a:gd name="connsiteY2" fmla="*/ 50006 h 447675"/>
              <a:gd name="connsiteX3" fmla="*/ 364330 w 388144"/>
              <a:gd name="connsiteY3" fmla="*/ 121444 h 447675"/>
              <a:gd name="connsiteX4" fmla="*/ 388144 w 388144"/>
              <a:gd name="connsiteY4" fmla="*/ 216694 h 447675"/>
              <a:gd name="connsiteX5" fmla="*/ 347662 w 388144"/>
              <a:gd name="connsiteY5" fmla="*/ 276225 h 447675"/>
              <a:gd name="connsiteX6" fmla="*/ 352425 w 388144"/>
              <a:gd name="connsiteY6" fmla="*/ 447675 h 447675"/>
              <a:gd name="connsiteX7" fmla="*/ 0 w 388144"/>
              <a:gd name="connsiteY7" fmla="*/ 447675 h 447675"/>
              <a:gd name="connsiteX0" fmla="*/ 0 w 397668"/>
              <a:gd name="connsiteY0" fmla="*/ 447675 h 447675"/>
              <a:gd name="connsiteX1" fmla="*/ 176213 w 397668"/>
              <a:gd name="connsiteY1" fmla="*/ 0 h 447675"/>
              <a:gd name="connsiteX2" fmla="*/ 397668 w 397668"/>
              <a:gd name="connsiteY2" fmla="*/ 69056 h 447675"/>
              <a:gd name="connsiteX3" fmla="*/ 364330 w 397668"/>
              <a:gd name="connsiteY3" fmla="*/ 121444 h 447675"/>
              <a:gd name="connsiteX4" fmla="*/ 388144 w 397668"/>
              <a:gd name="connsiteY4" fmla="*/ 216694 h 447675"/>
              <a:gd name="connsiteX5" fmla="*/ 347662 w 397668"/>
              <a:gd name="connsiteY5" fmla="*/ 276225 h 447675"/>
              <a:gd name="connsiteX6" fmla="*/ 352425 w 397668"/>
              <a:gd name="connsiteY6" fmla="*/ 447675 h 447675"/>
              <a:gd name="connsiteX7" fmla="*/ 0 w 397668"/>
              <a:gd name="connsiteY7" fmla="*/ 447675 h 447675"/>
              <a:gd name="connsiteX0" fmla="*/ 0 w 397668"/>
              <a:gd name="connsiteY0" fmla="*/ 378619 h 378619"/>
              <a:gd name="connsiteX1" fmla="*/ 397668 w 397668"/>
              <a:gd name="connsiteY1" fmla="*/ 0 h 378619"/>
              <a:gd name="connsiteX2" fmla="*/ 364330 w 397668"/>
              <a:gd name="connsiteY2" fmla="*/ 52388 h 378619"/>
              <a:gd name="connsiteX3" fmla="*/ 388144 w 397668"/>
              <a:gd name="connsiteY3" fmla="*/ 147638 h 378619"/>
              <a:gd name="connsiteX4" fmla="*/ 347662 w 397668"/>
              <a:gd name="connsiteY4" fmla="*/ 207169 h 378619"/>
              <a:gd name="connsiteX5" fmla="*/ 352425 w 397668"/>
              <a:gd name="connsiteY5" fmla="*/ 378619 h 378619"/>
              <a:gd name="connsiteX6" fmla="*/ 0 w 397668"/>
              <a:gd name="connsiteY6" fmla="*/ 378619 h 378619"/>
              <a:gd name="connsiteX0" fmla="*/ 0 w 397668"/>
              <a:gd name="connsiteY0" fmla="*/ 378619 h 378619"/>
              <a:gd name="connsiteX1" fmla="*/ 250030 w 397668"/>
              <a:gd name="connsiteY1" fmla="*/ 133350 h 378619"/>
              <a:gd name="connsiteX2" fmla="*/ 397668 w 397668"/>
              <a:gd name="connsiteY2" fmla="*/ 0 h 378619"/>
              <a:gd name="connsiteX3" fmla="*/ 364330 w 397668"/>
              <a:gd name="connsiteY3" fmla="*/ 52388 h 378619"/>
              <a:gd name="connsiteX4" fmla="*/ 388144 w 397668"/>
              <a:gd name="connsiteY4" fmla="*/ 147638 h 378619"/>
              <a:gd name="connsiteX5" fmla="*/ 347662 w 397668"/>
              <a:gd name="connsiteY5" fmla="*/ 207169 h 378619"/>
              <a:gd name="connsiteX6" fmla="*/ 352425 w 397668"/>
              <a:gd name="connsiteY6" fmla="*/ 378619 h 378619"/>
              <a:gd name="connsiteX7" fmla="*/ 0 w 397668"/>
              <a:gd name="connsiteY7" fmla="*/ 378619 h 378619"/>
              <a:gd name="connsiteX0" fmla="*/ 0 w 397668"/>
              <a:gd name="connsiteY0" fmla="*/ 378619 h 378619"/>
              <a:gd name="connsiteX1" fmla="*/ 347661 w 397668"/>
              <a:gd name="connsiteY1" fmla="*/ 9525 h 378619"/>
              <a:gd name="connsiteX2" fmla="*/ 397668 w 397668"/>
              <a:gd name="connsiteY2" fmla="*/ 0 h 378619"/>
              <a:gd name="connsiteX3" fmla="*/ 364330 w 397668"/>
              <a:gd name="connsiteY3" fmla="*/ 52388 h 378619"/>
              <a:gd name="connsiteX4" fmla="*/ 388144 w 397668"/>
              <a:gd name="connsiteY4" fmla="*/ 147638 h 378619"/>
              <a:gd name="connsiteX5" fmla="*/ 347662 w 397668"/>
              <a:gd name="connsiteY5" fmla="*/ 207169 h 378619"/>
              <a:gd name="connsiteX6" fmla="*/ 352425 w 397668"/>
              <a:gd name="connsiteY6" fmla="*/ 378619 h 378619"/>
              <a:gd name="connsiteX7" fmla="*/ 0 w 397668"/>
              <a:gd name="connsiteY7" fmla="*/ 378619 h 378619"/>
              <a:gd name="connsiteX0" fmla="*/ 0 w 397668"/>
              <a:gd name="connsiteY0" fmla="*/ 378619 h 378619"/>
              <a:gd name="connsiteX1" fmla="*/ 152399 w 397668"/>
              <a:gd name="connsiteY1" fmla="*/ 211932 h 378619"/>
              <a:gd name="connsiteX2" fmla="*/ 347661 w 397668"/>
              <a:gd name="connsiteY2" fmla="*/ 9525 h 378619"/>
              <a:gd name="connsiteX3" fmla="*/ 397668 w 397668"/>
              <a:gd name="connsiteY3" fmla="*/ 0 h 378619"/>
              <a:gd name="connsiteX4" fmla="*/ 364330 w 397668"/>
              <a:gd name="connsiteY4" fmla="*/ 52388 h 378619"/>
              <a:gd name="connsiteX5" fmla="*/ 388144 w 397668"/>
              <a:gd name="connsiteY5" fmla="*/ 147638 h 378619"/>
              <a:gd name="connsiteX6" fmla="*/ 347662 w 397668"/>
              <a:gd name="connsiteY6" fmla="*/ 207169 h 378619"/>
              <a:gd name="connsiteX7" fmla="*/ 352425 w 397668"/>
              <a:gd name="connsiteY7" fmla="*/ 378619 h 378619"/>
              <a:gd name="connsiteX8" fmla="*/ 0 w 397668"/>
              <a:gd name="connsiteY8" fmla="*/ 378619 h 378619"/>
              <a:gd name="connsiteX0" fmla="*/ 0 w 397668"/>
              <a:gd name="connsiteY0" fmla="*/ 378619 h 378619"/>
              <a:gd name="connsiteX1" fmla="*/ 300036 w 397668"/>
              <a:gd name="connsiteY1" fmla="*/ 76200 h 378619"/>
              <a:gd name="connsiteX2" fmla="*/ 347661 w 397668"/>
              <a:gd name="connsiteY2" fmla="*/ 9525 h 378619"/>
              <a:gd name="connsiteX3" fmla="*/ 397668 w 397668"/>
              <a:gd name="connsiteY3" fmla="*/ 0 h 378619"/>
              <a:gd name="connsiteX4" fmla="*/ 364330 w 397668"/>
              <a:gd name="connsiteY4" fmla="*/ 52388 h 378619"/>
              <a:gd name="connsiteX5" fmla="*/ 388144 w 397668"/>
              <a:gd name="connsiteY5" fmla="*/ 147638 h 378619"/>
              <a:gd name="connsiteX6" fmla="*/ 347662 w 397668"/>
              <a:gd name="connsiteY6" fmla="*/ 207169 h 378619"/>
              <a:gd name="connsiteX7" fmla="*/ 352425 w 397668"/>
              <a:gd name="connsiteY7" fmla="*/ 378619 h 378619"/>
              <a:gd name="connsiteX8" fmla="*/ 0 w 397668"/>
              <a:gd name="connsiteY8" fmla="*/ 378619 h 378619"/>
              <a:gd name="connsiteX0" fmla="*/ 0 w 397668"/>
              <a:gd name="connsiteY0" fmla="*/ 378619 h 378619"/>
              <a:gd name="connsiteX1" fmla="*/ 157161 w 397668"/>
              <a:gd name="connsiteY1" fmla="*/ 219075 h 378619"/>
              <a:gd name="connsiteX2" fmla="*/ 300036 w 397668"/>
              <a:gd name="connsiteY2" fmla="*/ 76200 h 378619"/>
              <a:gd name="connsiteX3" fmla="*/ 347661 w 397668"/>
              <a:gd name="connsiteY3" fmla="*/ 9525 h 378619"/>
              <a:gd name="connsiteX4" fmla="*/ 397668 w 397668"/>
              <a:gd name="connsiteY4" fmla="*/ 0 h 378619"/>
              <a:gd name="connsiteX5" fmla="*/ 364330 w 397668"/>
              <a:gd name="connsiteY5" fmla="*/ 52388 h 378619"/>
              <a:gd name="connsiteX6" fmla="*/ 388144 w 397668"/>
              <a:gd name="connsiteY6" fmla="*/ 147638 h 378619"/>
              <a:gd name="connsiteX7" fmla="*/ 347662 w 397668"/>
              <a:gd name="connsiteY7" fmla="*/ 207169 h 378619"/>
              <a:gd name="connsiteX8" fmla="*/ 352425 w 397668"/>
              <a:gd name="connsiteY8" fmla="*/ 378619 h 378619"/>
              <a:gd name="connsiteX9" fmla="*/ 0 w 397668"/>
              <a:gd name="connsiteY9" fmla="*/ 378619 h 378619"/>
              <a:gd name="connsiteX0" fmla="*/ 0 w 397668"/>
              <a:gd name="connsiteY0" fmla="*/ 378619 h 378619"/>
              <a:gd name="connsiteX1" fmla="*/ 302418 w 397668"/>
              <a:gd name="connsiteY1" fmla="*/ 147638 h 378619"/>
              <a:gd name="connsiteX2" fmla="*/ 300036 w 397668"/>
              <a:gd name="connsiteY2" fmla="*/ 76200 h 378619"/>
              <a:gd name="connsiteX3" fmla="*/ 347661 w 397668"/>
              <a:gd name="connsiteY3" fmla="*/ 9525 h 378619"/>
              <a:gd name="connsiteX4" fmla="*/ 397668 w 397668"/>
              <a:gd name="connsiteY4" fmla="*/ 0 h 378619"/>
              <a:gd name="connsiteX5" fmla="*/ 364330 w 397668"/>
              <a:gd name="connsiteY5" fmla="*/ 52388 h 378619"/>
              <a:gd name="connsiteX6" fmla="*/ 388144 w 397668"/>
              <a:gd name="connsiteY6" fmla="*/ 147638 h 378619"/>
              <a:gd name="connsiteX7" fmla="*/ 347662 w 397668"/>
              <a:gd name="connsiteY7" fmla="*/ 207169 h 378619"/>
              <a:gd name="connsiteX8" fmla="*/ 352425 w 397668"/>
              <a:gd name="connsiteY8" fmla="*/ 378619 h 378619"/>
              <a:gd name="connsiteX9" fmla="*/ 0 w 397668"/>
              <a:gd name="connsiteY9" fmla="*/ 378619 h 378619"/>
              <a:gd name="connsiteX0" fmla="*/ 0 w 397668"/>
              <a:gd name="connsiteY0" fmla="*/ 378619 h 378619"/>
              <a:gd name="connsiteX1" fmla="*/ 102393 w 397668"/>
              <a:gd name="connsiteY1" fmla="*/ 297657 h 378619"/>
              <a:gd name="connsiteX2" fmla="*/ 302418 w 397668"/>
              <a:gd name="connsiteY2" fmla="*/ 147638 h 378619"/>
              <a:gd name="connsiteX3" fmla="*/ 300036 w 397668"/>
              <a:gd name="connsiteY3" fmla="*/ 76200 h 378619"/>
              <a:gd name="connsiteX4" fmla="*/ 347661 w 397668"/>
              <a:gd name="connsiteY4" fmla="*/ 9525 h 378619"/>
              <a:gd name="connsiteX5" fmla="*/ 397668 w 397668"/>
              <a:gd name="connsiteY5" fmla="*/ 0 h 378619"/>
              <a:gd name="connsiteX6" fmla="*/ 364330 w 397668"/>
              <a:gd name="connsiteY6" fmla="*/ 52388 h 378619"/>
              <a:gd name="connsiteX7" fmla="*/ 388144 w 397668"/>
              <a:gd name="connsiteY7" fmla="*/ 147638 h 378619"/>
              <a:gd name="connsiteX8" fmla="*/ 347662 w 397668"/>
              <a:gd name="connsiteY8" fmla="*/ 207169 h 378619"/>
              <a:gd name="connsiteX9" fmla="*/ 352425 w 397668"/>
              <a:gd name="connsiteY9" fmla="*/ 378619 h 378619"/>
              <a:gd name="connsiteX10" fmla="*/ 0 w 397668"/>
              <a:gd name="connsiteY10" fmla="*/ 378619 h 378619"/>
              <a:gd name="connsiteX0" fmla="*/ 0 w 397668"/>
              <a:gd name="connsiteY0" fmla="*/ 378619 h 378619"/>
              <a:gd name="connsiteX1" fmla="*/ 340518 w 397668"/>
              <a:gd name="connsiteY1" fmla="*/ 109538 h 378619"/>
              <a:gd name="connsiteX2" fmla="*/ 302418 w 397668"/>
              <a:gd name="connsiteY2" fmla="*/ 147638 h 378619"/>
              <a:gd name="connsiteX3" fmla="*/ 300036 w 397668"/>
              <a:gd name="connsiteY3" fmla="*/ 76200 h 378619"/>
              <a:gd name="connsiteX4" fmla="*/ 347661 w 397668"/>
              <a:gd name="connsiteY4" fmla="*/ 9525 h 378619"/>
              <a:gd name="connsiteX5" fmla="*/ 397668 w 397668"/>
              <a:gd name="connsiteY5" fmla="*/ 0 h 378619"/>
              <a:gd name="connsiteX6" fmla="*/ 364330 w 397668"/>
              <a:gd name="connsiteY6" fmla="*/ 52388 h 378619"/>
              <a:gd name="connsiteX7" fmla="*/ 388144 w 397668"/>
              <a:gd name="connsiteY7" fmla="*/ 147638 h 378619"/>
              <a:gd name="connsiteX8" fmla="*/ 347662 w 397668"/>
              <a:gd name="connsiteY8" fmla="*/ 207169 h 378619"/>
              <a:gd name="connsiteX9" fmla="*/ 352425 w 397668"/>
              <a:gd name="connsiteY9" fmla="*/ 378619 h 378619"/>
              <a:gd name="connsiteX10" fmla="*/ 0 w 397668"/>
              <a:gd name="connsiteY10" fmla="*/ 378619 h 378619"/>
              <a:gd name="connsiteX0" fmla="*/ 0 w 397668"/>
              <a:gd name="connsiteY0" fmla="*/ 378619 h 378619"/>
              <a:gd name="connsiteX1" fmla="*/ 157161 w 397668"/>
              <a:gd name="connsiteY1" fmla="*/ 247650 h 378619"/>
              <a:gd name="connsiteX2" fmla="*/ 340518 w 397668"/>
              <a:gd name="connsiteY2" fmla="*/ 109538 h 378619"/>
              <a:gd name="connsiteX3" fmla="*/ 302418 w 397668"/>
              <a:gd name="connsiteY3" fmla="*/ 147638 h 378619"/>
              <a:gd name="connsiteX4" fmla="*/ 300036 w 397668"/>
              <a:gd name="connsiteY4" fmla="*/ 76200 h 378619"/>
              <a:gd name="connsiteX5" fmla="*/ 347661 w 397668"/>
              <a:gd name="connsiteY5" fmla="*/ 9525 h 378619"/>
              <a:gd name="connsiteX6" fmla="*/ 397668 w 397668"/>
              <a:gd name="connsiteY6" fmla="*/ 0 h 378619"/>
              <a:gd name="connsiteX7" fmla="*/ 364330 w 397668"/>
              <a:gd name="connsiteY7" fmla="*/ 52388 h 378619"/>
              <a:gd name="connsiteX8" fmla="*/ 388144 w 397668"/>
              <a:gd name="connsiteY8" fmla="*/ 147638 h 378619"/>
              <a:gd name="connsiteX9" fmla="*/ 347662 w 397668"/>
              <a:gd name="connsiteY9" fmla="*/ 207169 h 378619"/>
              <a:gd name="connsiteX10" fmla="*/ 352425 w 397668"/>
              <a:gd name="connsiteY10" fmla="*/ 378619 h 378619"/>
              <a:gd name="connsiteX11" fmla="*/ 0 w 397668"/>
              <a:gd name="connsiteY11" fmla="*/ 378619 h 378619"/>
              <a:gd name="connsiteX0" fmla="*/ 0 w 397668"/>
              <a:gd name="connsiteY0" fmla="*/ 378619 h 378619"/>
              <a:gd name="connsiteX1" fmla="*/ 354805 w 397668"/>
              <a:gd name="connsiteY1" fmla="*/ 159544 h 378619"/>
              <a:gd name="connsiteX2" fmla="*/ 340518 w 397668"/>
              <a:gd name="connsiteY2" fmla="*/ 109538 h 378619"/>
              <a:gd name="connsiteX3" fmla="*/ 302418 w 397668"/>
              <a:gd name="connsiteY3" fmla="*/ 147638 h 378619"/>
              <a:gd name="connsiteX4" fmla="*/ 300036 w 397668"/>
              <a:gd name="connsiteY4" fmla="*/ 76200 h 378619"/>
              <a:gd name="connsiteX5" fmla="*/ 347661 w 397668"/>
              <a:gd name="connsiteY5" fmla="*/ 9525 h 378619"/>
              <a:gd name="connsiteX6" fmla="*/ 397668 w 397668"/>
              <a:gd name="connsiteY6" fmla="*/ 0 h 378619"/>
              <a:gd name="connsiteX7" fmla="*/ 364330 w 397668"/>
              <a:gd name="connsiteY7" fmla="*/ 52388 h 378619"/>
              <a:gd name="connsiteX8" fmla="*/ 388144 w 397668"/>
              <a:gd name="connsiteY8" fmla="*/ 147638 h 378619"/>
              <a:gd name="connsiteX9" fmla="*/ 347662 w 397668"/>
              <a:gd name="connsiteY9" fmla="*/ 207169 h 378619"/>
              <a:gd name="connsiteX10" fmla="*/ 352425 w 397668"/>
              <a:gd name="connsiteY10" fmla="*/ 378619 h 378619"/>
              <a:gd name="connsiteX11" fmla="*/ 0 w 397668"/>
              <a:gd name="connsiteY11" fmla="*/ 378619 h 378619"/>
              <a:gd name="connsiteX0" fmla="*/ 0 w 397668"/>
              <a:gd name="connsiteY0" fmla="*/ 378619 h 378619"/>
              <a:gd name="connsiteX1" fmla="*/ 123824 w 397668"/>
              <a:gd name="connsiteY1" fmla="*/ 302419 h 378619"/>
              <a:gd name="connsiteX2" fmla="*/ 354805 w 397668"/>
              <a:gd name="connsiteY2" fmla="*/ 159544 h 378619"/>
              <a:gd name="connsiteX3" fmla="*/ 340518 w 397668"/>
              <a:gd name="connsiteY3" fmla="*/ 109538 h 378619"/>
              <a:gd name="connsiteX4" fmla="*/ 302418 w 397668"/>
              <a:gd name="connsiteY4" fmla="*/ 147638 h 378619"/>
              <a:gd name="connsiteX5" fmla="*/ 300036 w 397668"/>
              <a:gd name="connsiteY5" fmla="*/ 76200 h 378619"/>
              <a:gd name="connsiteX6" fmla="*/ 347661 w 397668"/>
              <a:gd name="connsiteY6" fmla="*/ 9525 h 378619"/>
              <a:gd name="connsiteX7" fmla="*/ 397668 w 397668"/>
              <a:gd name="connsiteY7" fmla="*/ 0 h 378619"/>
              <a:gd name="connsiteX8" fmla="*/ 364330 w 397668"/>
              <a:gd name="connsiteY8" fmla="*/ 52388 h 378619"/>
              <a:gd name="connsiteX9" fmla="*/ 388144 w 397668"/>
              <a:gd name="connsiteY9" fmla="*/ 147638 h 378619"/>
              <a:gd name="connsiteX10" fmla="*/ 347662 w 397668"/>
              <a:gd name="connsiteY10" fmla="*/ 207169 h 378619"/>
              <a:gd name="connsiteX11" fmla="*/ 352425 w 397668"/>
              <a:gd name="connsiteY11" fmla="*/ 378619 h 378619"/>
              <a:gd name="connsiteX12" fmla="*/ 0 w 397668"/>
              <a:gd name="connsiteY12" fmla="*/ 378619 h 378619"/>
              <a:gd name="connsiteX0" fmla="*/ 0 w 397668"/>
              <a:gd name="connsiteY0" fmla="*/ 378619 h 378619"/>
              <a:gd name="connsiteX1" fmla="*/ 314324 w 397668"/>
              <a:gd name="connsiteY1" fmla="*/ 238125 h 378619"/>
              <a:gd name="connsiteX2" fmla="*/ 354805 w 397668"/>
              <a:gd name="connsiteY2" fmla="*/ 159544 h 378619"/>
              <a:gd name="connsiteX3" fmla="*/ 340518 w 397668"/>
              <a:gd name="connsiteY3" fmla="*/ 109538 h 378619"/>
              <a:gd name="connsiteX4" fmla="*/ 302418 w 397668"/>
              <a:gd name="connsiteY4" fmla="*/ 147638 h 378619"/>
              <a:gd name="connsiteX5" fmla="*/ 300036 w 397668"/>
              <a:gd name="connsiteY5" fmla="*/ 76200 h 378619"/>
              <a:gd name="connsiteX6" fmla="*/ 347661 w 397668"/>
              <a:gd name="connsiteY6" fmla="*/ 9525 h 378619"/>
              <a:gd name="connsiteX7" fmla="*/ 397668 w 397668"/>
              <a:gd name="connsiteY7" fmla="*/ 0 h 378619"/>
              <a:gd name="connsiteX8" fmla="*/ 364330 w 397668"/>
              <a:gd name="connsiteY8" fmla="*/ 52388 h 378619"/>
              <a:gd name="connsiteX9" fmla="*/ 388144 w 397668"/>
              <a:gd name="connsiteY9" fmla="*/ 147638 h 378619"/>
              <a:gd name="connsiteX10" fmla="*/ 347662 w 397668"/>
              <a:gd name="connsiteY10" fmla="*/ 207169 h 378619"/>
              <a:gd name="connsiteX11" fmla="*/ 352425 w 397668"/>
              <a:gd name="connsiteY11" fmla="*/ 378619 h 378619"/>
              <a:gd name="connsiteX12" fmla="*/ 0 w 397668"/>
              <a:gd name="connsiteY12" fmla="*/ 378619 h 378619"/>
              <a:gd name="connsiteX0" fmla="*/ 14289 w 97632"/>
              <a:gd name="connsiteY0" fmla="*/ 307182 h 378619"/>
              <a:gd name="connsiteX1" fmla="*/ 14288 w 97632"/>
              <a:gd name="connsiteY1" fmla="*/ 238125 h 378619"/>
              <a:gd name="connsiteX2" fmla="*/ 54769 w 97632"/>
              <a:gd name="connsiteY2" fmla="*/ 159544 h 378619"/>
              <a:gd name="connsiteX3" fmla="*/ 40482 w 97632"/>
              <a:gd name="connsiteY3" fmla="*/ 109538 h 378619"/>
              <a:gd name="connsiteX4" fmla="*/ 2382 w 97632"/>
              <a:gd name="connsiteY4" fmla="*/ 147638 h 378619"/>
              <a:gd name="connsiteX5" fmla="*/ 0 w 97632"/>
              <a:gd name="connsiteY5" fmla="*/ 76200 h 378619"/>
              <a:gd name="connsiteX6" fmla="*/ 47625 w 97632"/>
              <a:gd name="connsiteY6" fmla="*/ 9525 h 378619"/>
              <a:gd name="connsiteX7" fmla="*/ 97632 w 97632"/>
              <a:gd name="connsiteY7" fmla="*/ 0 h 378619"/>
              <a:gd name="connsiteX8" fmla="*/ 64294 w 97632"/>
              <a:gd name="connsiteY8" fmla="*/ 52388 h 378619"/>
              <a:gd name="connsiteX9" fmla="*/ 88108 w 97632"/>
              <a:gd name="connsiteY9" fmla="*/ 147638 h 378619"/>
              <a:gd name="connsiteX10" fmla="*/ 47626 w 97632"/>
              <a:gd name="connsiteY10" fmla="*/ 207169 h 378619"/>
              <a:gd name="connsiteX11" fmla="*/ 52389 w 97632"/>
              <a:gd name="connsiteY11" fmla="*/ 378619 h 378619"/>
              <a:gd name="connsiteX12" fmla="*/ 14289 w 97632"/>
              <a:gd name="connsiteY12" fmla="*/ 307182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632" h="378619">
                <a:moveTo>
                  <a:pt x="14289" y="307182"/>
                </a:moveTo>
                <a:cubicBezTo>
                  <a:pt x="14289" y="284163"/>
                  <a:pt x="14288" y="261144"/>
                  <a:pt x="14288" y="238125"/>
                </a:cubicBezTo>
                <a:lnTo>
                  <a:pt x="54769" y="159544"/>
                </a:lnTo>
                <a:lnTo>
                  <a:pt x="40482" y="109538"/>
                </a:lnTo>
                <a:lnTo>
                  <a:pt x="2382" y="147638"/>
                </a:lnTo>
                <a:lnTo>
                  <a:pt x="0" y="76200"/>
                </a:lnTo>
                <a:lnTo>
                  <a:pt x="47625" y="9525"/>
                </a:lnTo>
                <a:lnTo>
                  <a:pt x="97632" y="0"/>
                </a:lnTo>
                <a:lnTo>
                  <a:pt x="64294" y="52388"/>
                </a:lnTo>
                <a:lnTo>
                  <a:pt x="88108" y="147638"/>
                </a:lnTo>
                <a:lnTo>
                  <a:pt x="47626" y="207169"/>
                </a:lnTo>
                <a:lnTo>
                  <a:pt x="52389" y="378619"/>
                </a:lnTo>
                <a:lnTo>
                  <a:pt x="14289" y="307182"/>
                </a:lnTo>
                <a:close/>
              </a:path>
            </a:pathLst>
          </a:custGeom>
          <a:solidFill>
            <a:srgbClr val="1D2C3B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3" name="二等辺三角形 245">
            <a:extLst>
              <a:ext uri="{FF2B5EF4-FFF2-40B4-BE49-F238E27FC236}">
                <a16:creationId xmlns:a16="http://schemas.microsoft.com/office/drawing/2014/main" id="{ED1DCCCE-E997-4784-AAAA-AC1807552076}"/>
              </a:ext>
            </a:extLst>
          </p:cNvPr>
          <p:cNvSpPr/>
          <p:nvPr/>
        </p:nvSpPr>
        <p:spPr>
          <a:xfrm>
            <a:off x="11239501" y="6019802"/>
            <a:ext cx="1625470" cy="507204"/>
          </a:xfrm>
          <a:custGeom>
            <a:avLst/>
            <a:gdLst>
              <a:gd name="connsiteX0" fmla="*/ 0 w 347662"/>
              <a:gd name="connsiteY0" fmla="*/ 316706 h 316706"/>
              <a:gd name="connsiteX1" fmla="*/ 173831 w 347662"/>
              <a:gd name="connsiteY1" fmla="*/ 0 h 316706"/>
              <a:gd name="connsiteX2" fmla="*/ 347662 w 347662"/>
              <a:gd name="connsiteY2" fmla="*/ 316706 h 316706"/>
              <a:gd name="connsiteX3" fmla="*/ 0 w 347662"/>
              <a:gd name="connsiteY3" fmla="*/ 316706 h 316706"/>
              <a:gd name="connsiteX0" fmla="*/ 0 w 288131"/>
              <a:gd name="connsiteY0" fmla="*/ 581025 h 581025"/>
              <a:gd name="connsiteX1" fmla="*/ 114300 w 288131"/>
              <a:gd name="connsiteY1" fmla="*/ 0 h 581025"/>
              <a:gd name="connsiteX2" fmla="*/ 288131 w 288131"/>
              <a:gd name="connsiteY2" fmla="*/ 316706 h 581025"/>
              <a:gd name="connsiteX3" fmla="*/ 0 w 288131"/>
              <a:gd name="connsiteY3" fmla="*/ 581025 h 581025"/>
              <a:gd name="connsiteX0" fmla="*/ 0 w 1331118"/>
              <a:gd name="connsiteY0" fmla="*/ 581025 h 707231"/>
              <a:gd name="connsiteX1" fmla="*/ 114300 w 1331118"/>
              <a:gd name="connsiteY1" fmla="*/ 0 h 707231"/>
              <a:gd name="connsiteX2" fmla="*/ 1331118 w 1331118"/>
              <a:gd name="connsiteY2" fmla="*/ 707231 h 707231"/>
              <a:gd name="connsiteX3" fmla="*/ 0 w 1331118"/>
              <a:gd name="connsiteY3" fmla="*/ 581025 h 707231"/>
              <a:gd name="connsiteX0" fmla="*/ 0 w 1578768"/>
              <a:gd name="connsiteY0" fmla="*/ 581025 h 735806"/>
              <a:gd name="connsiteX1" fmla="*/ 114300 w 1578768"/>
              <a:gd name="connsiteY1" fmla="*/ 0 h 735806"/>
              <a:gd name="connsiteX2" fmla="*/ 1578768 w 1578768"/>
              <a:gd name="connsiteY2" fmla="*/ 735806 h 735806"/>
              <a:gd name="connsiteX3" fmla="*/ 0 w 1578768"/>
              <a:gd name="connsiteY3" fmla="*/ 581025 h 735806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2580 w 1602580"/>
              <a:gd name="connsiteY2" fmla="*/ 1312069 h 1312069"/>
              <a:gd name="connsiteX3" fmla="*/ 0 w 1602580"/>
              <a:gd name="connsiteY3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838199 w 1602580"/>
              <a:gd name="connsiteY2" fmla="*/ 635792 h 1312069"/>
              <a:gd name="connsiteX3" fmla="*/ 1602580 w 1602580"/>
              <a:gd name="connsiteY3" fmla="*/ 1312069 h 1312069"/>
              <a:gd name="connsiteX4" fmla="*/ 0 w 1602580"/>
              <a:gd name="connsiteY4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0 w 1602580"/>
              <a:gd name="connsiteY4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178593 w 1602580"/>
              <a:gd name="connsiteY4" fmla="*/ 659605 h 1312069"/>
              <a:gd name="connsiteX5" fmla="*/ 0 w 1602580"/>
              <a:gd name="connsiteY5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585787 w 1602580"/>
              <a:gd name="connsiteY4" fmla="*/ 628649 h 1312069"/>
              <a:gd name="connsiteX5" fmla="*/ 0 w 1602580"/>
              <a:gd name="connsiteY5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1016793 w 1602580"/>
              <a:gd name="connsiteY4" fmla="*/ 923924 h 1312069"/>
              <a:gd name="connsiteX5" fmla="*/ 585787 w 1602580"/>
              <a:gd name="connsiteY5" fmla="*/ 628649 h 1312069"/>
              <a:gd name="connsiteX6" fmla="*/ 0 w 1602580"/>
              <a:gd name="connsiteY6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611980 w 1602580"/>
              <a:gd name="connsiteY4" fmla="*/ 669130 h 1312069"/>
              <a:gd name="connsiteX5" fmla="*/ 585787 w 1602580"/>
              <a:gd name="connsiteY5" fmla="*/ 628649 h 1312069"/>
              <a:gd name="connsiteX6" fmla="*/ 0 w 1602580"/>
              <a:gd name="connsiteY6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1031080 w 1602580"/>
              <a:gd name="connsiteY4" fmla="*/ 938211 h 1312069"/>
              <a:gd name="connsiteX5" fmla="*/ 611980 w 1602580"/>
              <a:gd name="connsiteY5" fmla="*/ 669130 h 1312069"/>
              <a:gd name="connsiteX6" fmla="*/ 585787 w 1602580"/>
              <a:gd name="connsiteY6" fmla="*/ 628649 h 1312069"/>
              <a:gd name="connsiteX7" fmla="*/ 0 w 1602580"/>
              <a:gd name="connsiteY7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645318 w 1602580"/>
              <a:gd name="connsiteY4" fmla="*/ 690561 h 1312069"/>
              <a:gd name="connsiteX5" fmla="*/ 611980 w 1602580"/>
              <a:gd name="connsiteY5" fmla="*/ 669130 h 1312069"/>
              <a:gd name="connsiteX6" fmla="*/ 585787 w 1602580"/>
              <a:gd name="connsiteY6" fmla="*/ 628649 h 1312069"/>
              <a:gd name="connsiteX7" fmla="*/ 0 w 1602580"/>
              <a:gd name="connsiteY7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1178718 w 1602580"/>
              <a:gd name="connsiteY4" fmla="*/ 1038224 h 1312069"/>
              <a:gd name="connsiteX5" fmla="*/ 645318 w 1602580"/>
              <a:gd name="connsiteY5" fmla="*/ 690561 h 1312069"/>
              <a:gd name="connsiteX6" fmla="*/ 611980 w 1602580"/>
              <a:gd name="connsiteY6" fmla="*/ 669130 h 1312069"/>
              <a:gd name="connsiteX7" fmla="*/ 585787 w 1602580"/>
              <a:gd name="connsiteY7" fmla="*/ 628649 h 1312069"/>
              <a:gd name="connsiteX8" fmla="*/ 0 w 1602580"/>
              <a:gd name="connsiteY8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659605 w 1602580"/>
              <a:gd name="connsiteY4" fmla="*/ 728661 h 1312069"/>
              <a:gd name="connsiteX5" fmla="*/ 645318 w 1602580"/>
              <a:gd name="connsiteY5" fmla="*/ 690561 h 1312069"/>
              <a:gd name="connsiteX6" fmla="*/ 611980 w 1602580"/>
              <a:gd name="connsiteY6" fmla="*/ 669130 h 1312069"/>
              <a:gd name="connsiteX7" fmla="*/ 585787 w 1602580"/>
              <a:gd name="connsiteY7" fmla="*/ 628649 h 1312069"/>
              <a:gd name="connsiteX8" fmla="*/ 0 w 1602580"/>
              <a:gd name="connsiteY8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1142999 w 1602580"/>
              <a:gd name="connsiteY4" fmla="*/ 1031080 h 1312069"/>
              <a:gd name="connsiteX5" fmla="*/ 659605 w 1602580"/>
              <a:gd name="connsiteY5" fmla="*/ 728661 h 1312069"/>
              <a:gd name="connsiteX6" fmla="*/ 645318 w 1602580"/>
              <a:gd name="connsiteY6" fmla="*/ 690561 h 1312069"/>
              <a:gd name="connsiteX7" fmla="*/ 611980 w 1602580"/>
              <a:gd name="connsiteY7" fmla="*/ 669130 h 1312069"/>
              <a:gd name="connsiteX8" fmla="*/ 585787 w 1602580"/>
              <a:gd name="connsiteY8" fmla="*/ 628649 h 1312069"/>
              <a:gd name="connsiteX9" fmla="*/ 0 w 1602580"/>
              <a:gd name="connsiteY9" fmla="*/ 581025 h 1312069"/>
              <a:gd name="connsiteX0" fmla="*/ 0 w 1602580"/>
              <a:gd name="connsiteY0" fmla="*/ 581025 h 1312069"/>
              <a:gd name="connsiteX1" fmla="*/ 114300 w 1602580"/>
              <a:gd name="connsiteY1" fmla="*/ 0 h 1312069"/>
              <a:gd name="connsiteX2" fmla="*/ 1600199 w 1602580"/>
              <a:gd name="connsiteY2" fmla="*/ 245267 h 1312069"/>
              <a:gd name="connsiteX3" fmla="*/ 1602580 w 1602580"/>
              <a:gd name="connsiteY3" fmla="*/ 1312069 h 1312069"/>
              <a:gd name="connsiteX4" fmla="*/ 671512 w 1602580"/>
              <a:gd name="connsiteY4" fmla="*/ 766761 h 1312069"/>
              <a:gd name="connsiteX5" fmla="*/ 659605 w 1602580"/>
              <a:gd name="connsiteY5" fmla="*/ 728661 h 1312069"/>
              <a:gd name="connsiteX6" fmla="*/ 645318 w 1602580"/>
              <a:gd name="connsiteY6" fmla="*/ 690561 h 1312069"/>
              <a:gd name="connsiteX7" fmla="*/ 611980 w 1602580"/>
              <a:gd name="connsiteY7" fmla="*/ 669130 h 1312069"/>
              <a:gd name="connsiteX8" fmla="*/ 585787 w 1602580"/>
              <a:gd name="connsiteY8" fmla="*/ 628649 h 1312069"/>
              <a:gd name="connsiteX9" fmla="*/ 0 w 1602580"/>
              <a:gd name="connsiteY9" fmla="*/ 581025 h 1312069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671512 w 1602580"/>
              <a:gd name="connsiteY4" fmla="*/ 521494 h 1066802"/>
              <a:gd name="connsiteX5" fmla="*/ 659605 w 1602580"/>
              <a:gd name="connsiteY5" fmla="*/ 483394 h 1066802"/>
              <a:gd name="connsiteX6" fmla="*/ 645318 w 1602580"/>
              <a:gd name="connsiteY6" fmla="*/ 445294 h 1066802"/>
              <a:gd name="connsiteX7" fmla="*/ 611980 w 1602580"/>
              <a:gd name="connsiteY7" fmla="*/ 423863 h 1066802"/>
              <a:gd name="connsiteX8" fmla="*/ 585787 w 1602580"/>
              <a:gd name="connsiteY8" fmla="*/ 383382 h 1066802"/>
              <a:gd name="connsiteX9" fmla="*/ 0 w 1602580"/>
              <a:gd name="connsiteY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181099 w 1602580"/>
              <a:gd name="connsiteY4" fmla="*/ 816768 h 1066802"/>
              <a:gd name="connsiteX5" fmla="*/ 671512 w 1602580"/>
              <a:gd name="connsiteY5" fmla="*/ 521494 h 1066802"/>
              <a:gd name="connsiteX6" fmla="*/ 659605 w 1602580"/>
              <a:gd name="connsiteY6" fmla="*/ 483394 h 1066802"/>
              <a:gd name="connsiteX7" fmla="*/ 645318 w 1602580"/>
              <a:gd name="connsiteY7" fmla="*/ 445294 h 1066802"/>
              <a:gd name="connsiteX8" fmla="*/ 611980 w 1602580"/>
              <a:gd name="connsiteY8" fmla="*/ 423863 h 1066802"/>
              <a:gd name="connsiteX9" fmla="*/ 585787 w 1602580"/>
              <a:gd name="connsiteY9" fmla="*/ 383382 h 1066802"/>
              <a:gd name="connsiteX10" fmla="*/ 0 w 1602580"/>
              <a:gd name="connsiteY10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697705 w 1602580"/>
              <a:gd name="connsiteY4" fmla="*/ 385762 h 1066802"/>
              <a:gd name="connsiteX5" fmla="*/ 671512 w 1602580"/>
              <a:gd name="connsiteY5" fmla="*/ 521494 h 1066802"/>
              <a:gd name="connsiteX6" fmla="*/ 659605 w 1602580"/>
              <a:gd name="connsiteY6" fmla="*/ 483394 h 1066802"/>
              <a:gd name="connsiteX7" fmla="*/ 645318 w 1602580"/>
              <a:gd name="connsiteY7" fmla="*/ 445294 h 1066802"/>
              <a:gd name="connsiteX8" fmla="*/ 611980 w 1602580"/>
              <a:gd name="connsiteY8" fmla="*/ 423863 h 1066802"/>
              <a:gd name="connsiteX9" fmla="*/ 585787 w 1602580"/>
              <a:gd name="connsiteY9" fmla="*/ 383382 h 1066802"/>
              <a:gd name="connsiteX10" fmla="*/ 0 w 1602580"/>
              <a:gd name="connsiteY10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747712 w 1602580"/>
              <a:gd name="connsiteY4" fmla="*/ 547687 h 1066802"/>
              <a:gd name="connsiteX5" fmla="*/ 671512 w 1602580"/>
              <a:gd name="connsiteY5" fmla="*/ 521494 h 1066802"/>
              <a:gd name="connsiteX6" fmla="*/ 659605 w 1602580"/>
              <a:gd name="connsiteY6" fmla="*/ 483394 h 1066802"/>
              <a:gd name="connsiteX7" fmla="*/ 645318 w 1602580"/>
              <a:gd name="connsiteY7" fmla="*/ 445294 h 1066802"/>
              <a:gd name="connsiteX8" fmla="*/ 611980 w 1602580"/>
              <a:gd name="connsiteY8" fmla="*/ 423863 h 1066802"/>
              <a:gd name="connsiteX9" fmla="*/ 585787 w 1602580"/>
              <a:gd name="connsiteY9" fmla="*/ 383382 h 1066802"/>
              <a:gd name="connsiteX10" fmla="*/ 0 w 1602580"/>
              <a:gd name="connsiteY10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692943 w 1602580"/>
              <a:gd name="connsiteY4" fmla="*/ 395287 h 1066802"/>
              <a:gd name="connsiteX5" fmla="*/ 671512 w 1602580"/>
              <a:gd name="connsiteY5" fmla="*/ 521494 h 1066802"/>
              <a:gd name="connsiteX6" fmla="*/ 659605 w 1602580"/>
              <a:gd name="connsiteY6" fmla="*/ 483394 h 1066802"/>
              <a:gd name="connsiteX7" fmla="*/ 645318 w 1602580"/>
              <a:gd name="connsiteY7" fmla="*/ 445294 h 1066802"/>
              <a:gd name="connsiteX8" fmla="*/ 611980 w 1602580"/>
              <a:gd name="connsiteY8" fmla="*/ 423863 h 1066802"/>
              <a:gd name="connsiteX9" fmla="*/ 585787 w 1602580"/>
              <a:gd name="connsiteY9" fmla="*/ 383382 h 1066802"/>
              <a:gd name="connsiteX10" fmla="*/ 0 w 1602580"/>
              <a:gd name="connsiteY10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57299 w 1602580"/>
              <a:gd name="connsiteY4" fmla="*/ 804862 h 1066802"/>
              <a:gd name="connsiteX5" fmla="*/ 692943 w 1602580"/>
              <a:gd name="connsiteY5" fmla="*/ 395287 h 1066802"/>
              <a:gd name="connsiteX6" fmla="*/ 671512 w 1602580"/>
              <a:gd name="connsiteY6" fmla="*/ 521494 h 1066802"/>
              <a:gd name="connsiteX7" fmla="*/ 659605 w 1602580"/>
              <a:gd name="connsiteY7" fmla="*/ 483394 h 1066802"/>
              <a:gd name="connsiteX8" fmla="*/ 645318 w 1602580"/>
              <a:gd name="connsiteY8" fmla="*/ 445294 h 1066802"/>
              <a:gd name="connsiteX9" fmla="*/ 611980 w 1602580"/>
              <a:gd name="connsiteY9" fmla="*/ 423863 h 1066802"/>
              <a:gd name="connsiteX10" fmla="*/ 585787 w 1602580"/>
              <a:gd name="connsiteY10" fmla="*/ 383382 h 1066802"/>
              <a:gd name="connsiteX11" fmla="*/ 0 w 1602580"/>
              <a:gd name="connsiteY11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43012 w 1602580"/>
              <a:gd name="connsiteY4" fmla="*/ 445293 h 1066802"/>
              <a:gd name="connsiteX5" fmla="*/ 692943 w 1602580"/>
              <a:gd name="connsiteY5" fmla="*/ 395287 h 1066802"/>
              <a:gd name="connsiteX6" fmla="*/ 671512 w 1602580"/>
              <a:gd name="connsiteY6" fmla="*/ 521494 h 1066802"/>
              <a:gd name="connsiteX7" fmla="*/ 659605 w 1602580"/>
              <a:gd name="connsiteY7" fmla="*/ 483394 h 1066802"/>
              <a:gd name="connsiteX8" fmla="*/ 645318 w 1602580"/>
              <a:gd name="connsiteY8" fmla="*/ 445294 h 1066802"/>
              <a:gd name="connsiteX9" fmla="*/ 611980 w 1602580"/>
              <a:gd name="connsiteY9" fmla="*/ 423863 h 1066802"/>
              <a:gd name="connsiteX10" fmla="*/ 585787 w 1602580"/>
              <a:gd name="connsiteY10" fmla="*/ 383382 h 1066802"/>
              <a:gd name="connsiteX11" fmla="*/ 0 w 1602580"/>
              <a:gd name="connsiteY11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90662 w 1602580"/>
              <a:gd name="connsiteY4" fmla="*/ 885825 h 1066802"/>
              <a:gd name="connsiteX5" fmla="*/ 1243012 w 1602580"/>
              <a:gd name="connsiteY5" fmla="*/ 445293 h 1066802"/>
              <a:gd name="connsiteX6" fmla="*/ 692943 w 1602580"/>
              <a:gd name="connsiteY6" fmla="*/ 395287 h 1066802"/>
              <a:gd name="connsiteX7" fmla="*/ 671512 w 1602580"/>
              <a:gd name="connsiteY7" fmla="*/ 521494 h 1066802"/>
              <a:gd name="connsiteX8" fmla="*/ 659605 w 1602580"/>
              <a:gd name="connsiteY8" fmla="*/ 483394 h 1066802"/>
              <a:gd name="connsiteX9" fmla="*/ 645318 w 1602580"/>
              <a:gd name="connsiteY9" fmla="*/ 445294 h 1066802"/>
              <a:gd name="connsiteX10" fmla="*/ 611980 w 1602580"/>
              <a:gd name="connsiteY10" fmla="*/ 423863 h 1066802"/>
              <a:gd name="connsiteX11" fmla="*/ 585787 w 1602580"/>
              <a:gd name="connsiteY11" fmla="*/ 383382 h 1066802"/>
              <a:gd name="connsiteX12" fmla="*/ 0 w 1602580"/>
              <a:gd name="connsiteY12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31105 w 1602580"/>
              <a:gd name="connsiteY4" fmla="*/ 623887 h 1066802"/>
              <a:gd name="connsiteX5" fmla="*/ 1243012 w 1602580"/>
              <a:gd name="connsiteY5" fmla="*/ 445293 h 1066802"/>
              <a:gd name="connsiteX6" fmla="*/ 692943 w 1602580"/>
              <a:gd name="connsiteY6" fmla="*/ 395287 h 1066802"/>
              <a:gd name="connsiteX7" fmla="*/ 671512 w 1602580"/>
              <a:gd name="connsiteY7" fmla="*/ 521494 h 1066802"/>
              <a:gd name="connsiteX8" fmla="*/ 659605 w 1602580"/>
              <a:gd name="connsiteY8" fmla="*/ 483394 h 1066802"/>
              <a:gd name="connsiteX9" fmla="*/ 645318 w 1602580"/>
              <a:gd name="connsiteY9" fmla="*/ 445294 h 1066802"/>
              <a:gd name="connsiteX10" fmla="*/ 611980 w 1602580"/>
              <a:gd name="connsiteY10" fmla="*/ 423863 h 1066802"/>
              <a:gd name="connsiteX11" fmla="*/ 585787 w 1602580"/>
              <a:gd name="connsiteY11" fmla="*/ 383382 h 1066802"/>
              <a:gd name="connsiteX12" fmla="*/ 0 w 1602580"/>
              <a:gd name="connsiteY12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21605 w 1602580"/>
              <a:gd name="connsiteY4" fmla="*/ 854868 h 1066802"/>
              <a:gd name="connsiteX5" fmla="*/ 1231105 w 1602580"/>
              <a:gd name="connsiteY5" fmla="*/ 623887 h 1066802"/>
              <a:gd name="connsiteX6" fmla="*/ 1243012 w 1602580"/>
              <a:gd name="connsiteY6" fmla="*/ 445293 h 1066802"/>
              <a:gd name="connsiteX7" fmla="*/ 692943 w 1602580"/>
              <a:gd name="connsiteY7" fmla="*/ 395287 h 1066802"/>
              <a:gd name="connsiteX8" fmla="*/ 671512 w 1602580"/>
              <a:gd name="connsiteY8" fmla="*/ 521494 h 1066802"/>
              <a:gd name="connsiteX9" fmla="*/ 659605 w 1602580"/>
              <a:gd name="connsiteY9" fmla="*/ 483394 h 1066802"/>
              <a:gd name="connsiteX10" fmla="*/ 645318 w 1602580"/>
              <a:gd name="connsiteY10" fmla="*/ 445294 h 1066802"/>
              <a:gd name="connsiteX11" fmla="*/ 611980 w 1602580"/>
              <a:gd name="connsiteY11" fmla="*/ 423863 h 1066802"/>
              <a:gd name="connsiteX12" fmla="*/ 585787 w 1602580"/>
              <a:gd name="connsiteY12" fmla="*/ 383382 h 1066802"/>
              <a:gd name="connsiteX13" fmla="*/ 0 w 1602580"/>
              <a:gd name="connsiteY13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23962 w 1602580"/>
              <a:gd name="connsiteY4" fmla="*/ 759618 h 1066802"/>
              <a:gd name="connsiteX5" fmla="*/ 1231105 w 1602580"/>
              <a:gd name="connsiteY5" fmla="*/ 623887 h 1066802"/>
              <a:gd name="connsiteX6" fmla="*/ 1243012 w 1602580"/>
              <a:gd name="connsiteY6" fmla="*/ 445293 h 1066802"/>
              <a:gd name="connsiteX7" fmla="*/ 692943 w 1602580"/>
              <a:gd name="connsiteY7" fmla="*/ 395287 h 1066802"/>
              <a:gd name="connsiteX8" fmla="*/ 671512 w 1602580"/>
              <a:gd name="connsiteY8" fmla="*/ 521494 h 1066802"/>
              <a:gd name="connsiteX9" fmla="*/ 659605 w 1602580"/>
              <a:gd name="connsiteY9" fmla="*/ 483394 h 1066802"/>
              <a:gd name="connsiteX10" fmla="*/ 645318 w 1602580"/>
              <a:gd name="connsiteY10" fmla="*/ 445294 h 1066802"/>
              <a:gd name="connsiteX11" fmla="*/ 611980 w 1602580"/>
              <a:gd name="connsiteY11" fmla="*/ 423863 h 1066802"/>
              <a:gd name="connsiteX12" fmla="*/ 585787 w 1602580"/>
              <a:gd name="connsiteY12" fmla="*/ 383382 h 1066802"/>
              <a:gd name="connsiteX13" fmla="*/ 0 w 1602580"/>
              <a:gd name="connsiteY13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28749 w 1602580"/>
              <a:gd name="connsiteY4" fmla="*/ 923925 h 1066802"/>
              <a:gd name="connsiteX5" fmla="*/ 1223962 w 1602580"/>
              <a:gd name="connsiteY5" fmla="*/ 759618 h 1066802"/>
              <a:gd name="connsiteX6" fmla="*/ 1231105 w 1602580"/>
              <a:gd name="connsiteY6" fmla="*/ 623887 h 1066802"/>
              <a:gd name="connsiteX7" fmla="*/ 1243012 w 1602580"/>
              <a:gd name="connsiteY7" fmla="*/ 445293 h 1066802"/>
              <a:gd name="connsiteX8" fmla="*/ 692943 w 1602580"/>
              <a:gd name="connsiteY8" fmla="*/ 395287 h 1066802"/>
              <a:gd name="connsiteX9" fmla="*/ 671512 w 1602580"/>
              <a:gd name="connsiteY9" fmla="*/ 521494 h 1066802"/>
              <a:gd name="connsiteX10" fmla="*/ 659605 w 1602580"/>
              <a:gd name="connsiteY10" fmla="*/ 483394 h 1066802"/>
              <a:gd name="connsiteX11" fmla="*/ 645318 w 1602580"/>
              <a:gd name="connsiteY11" fmla="*/ 445294 h 1066802"/>
              <a:gd name="connsiteX12" fmla="*/ 611980 w 1602580"/>
              <a:gd name="connsiteY12" fmla="*/ 423863 h 1066802"/>
              <a:gd name="connsiteX13" fmla="*/ 585787 w 1602580"/>
              <a:gd name="connsiteY13" fmla="*/ 383382 h 1066802"/>
              <a:gd name="connsiteX14" fmla="*/ 0 w 1602580"/>
              <a:gd name="connsiteY14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47774 w 1602580"/>
              <a:gd name="connsiteY4" fmla="*/ 752475 h 1066802"/>
              <a:gd name="connsiteX5" fmla="*/ 1223962 w 1602580"/>
              <a:gd name="connsiteY5" fmla="*/ 759618 h 1066802"/>
              <a:gd name="connsiteX6" fmla="*/ 1231105 w 1602580"/>
              <a:gd name="connsiteY6" fmla="*/ 623887 h 1066802"/>
              <a:gd name="connsiteX7" fmla="*/ 1243012 w 1602580"/>
              <a:gd name="connsiteY7" fmla="*/ 445293 h 1066802"/>
              <a:gd name="connsiteX8" fmla="*/ 692943 w 1602580"/>
              <a:gd name="connsiteY8" fmla="*/ 395287 h 1066802"/>
              <a:gd name="connsiteX9" fmla="*/ 671512 w 1602580"/>
              <a:gd name="connsiteY9" fmla="*/ 521494 h 1066802"/>
              <a:gd name="connsiteX10" fmla="*/ 659605 w 1602580"/>
              <a:gd name="connsiteY10" fmla="*/ 483394 h 1066802"/>
              <a:gd name="connsiteX11" fmla="*/ 645318 w 1602580"/>
              <a:gd name="connsiteY11" fmla="*/ 445294 h 1066802"/>
              <a:gd name="connsiteX12" fmla="*/ 611980 w 1602580"/>
              <a:gd name="connsiteY12" fmla="*/ 423863 h 1066802"/>
              <a:gd name="connsiteX13" fmla="*/ 585787 w 1602580"/>
              <a:gd name="connsiteY13" fmla="*/ 383382 h 1066802"/>
              <a:gd name="connsiteX14" fmla="*/ 0 w 1602580"/>
              <a:gd name="connsiteY14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57324 w 1602580"/>
              <a:gd name="connsiteY4" fmla="*/ 945356 h 1066802"/>
              <a:gd name="connsiteX5" fmla="*/ 1247774 w 1602580"/>
              <a:gd name="connsiteY5" fmla="*/ 752475 h 1066802"/>
              <a:gd name="connsiteX6" fmla="*/ 1223962 w 1602580"/>
              <a:gd name="connsiteY6" fmla="*/ 759618 h 1066802"/>
              <a:gd name="connsiteX7" fmla="*/ 1231105 w 1602580"/>
              <a:gd name="connsiteY7" fmla="*/ 623887 h 1066802"/>
              <a:gd name="connsiteX8" fmla="*/ 1243012 w 1602580"/>
              <a:gd name="connsiteY8" fmla="*/ 445293 h 1066802"/>
              <a:gd name="connsiteX9" fmla="*/ 692943 w 1602580"/>
              <a:gd name="connsiteY9" fmla="*/ 395287 h 1066802"/>
              <a:gd name="connsiteX10" fmla="*/ 671512 w 1602580"/>
              <a:gd name="connsiteY10" fmla="*/ 521494 h 1066802"/>
              <a:gd name="connsiteX11" fmla="*/ 659605 w 1602580"/>
              <a:gd name="connsiteY11" fmla="*/ 483394 h 1066802"/>
              <a:gd name="connsiteX12" fmla="*/ 645318 w 1602580"/>
              <a:gd name="connsiteY12" fmla="*/ 445294 h 1066802"/>
              <a:gd name="connsiteX13" fmla="*/ 611980 w 1602580"/>
              <a:gd name="connsiteY13" fmla="*/ 423863 h 1066802"/>
              <a:gd name="connsiteX14" fmla="*/ 585787 w 1602580"/>
              <a:gd name="connsiteY14" fmla="*/ 383382 h 1066802"/>
              <a:gd name="connsiteX15" fmla="*/ 0 w 1602580"/>
              <a:gd name="connsiteY15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73968 w 1602580"/>
              <a:gd name="connsiteY4" fmla="*/ 711993 h 1066802"/>
              <a:gd name="connsiteX5" fmla="*/ 1247774 w 1602580"/>
              <a:gd name="connsiteY5" fmla="*/ 752475 h 1066802"/>
              <a:gd name="connsiteX6" fmla="*/ 1223962 w 1602580"/>
              <a:gd name="connsiteY6" fmla="*/ 759618 h 1066802"/>
              <a:gd name="connsiteX7" fmla="*/ 1231105 w 1602580"/>
              <a:gd name="connsiteY7" fmla="*/ 623887 h 1066802"/>
              <a:gd name="connsiteX8" fmla="*/ 1243012 w 1602580"/>
              <a:gd name="connsiteY8" fmla="*/ 445293 h 1066802"/>
              <a:gd name="connsiteX9" fmla="*/ 692943 w 1602580"/>
              <a:gd name="connsiteY9" fmla="*/ 395287 h 1066802"/>
              <a:gd name="connsiteX10" fmla="*/ 671512 w 1602580"/>
              <a:gd name="connsiteY10" fmla="*/ 521494 h 1066802"/>
              <a:gd name="connsiteX11" fmla="*/ 659605 w 1602580"/>
              <a:gd name="connsiteY11" fmla="*/ 483394 h 1066802"/>
              <a:gd name="connsiteX12" fmla="*/ 645318 w 1602580"/>
              <a:gd name="connsiteY12" fmla="*/ 445294 h 1066802"/>
              <a:gd name="connsiteX13" fmla="*/ 611980 w 1602580"/>
              <a:gd name="connsiteY13" fmla="*/ 423863 h 1066802"/>
              <a:gd name="connsiteX14" fmla="*/ 585787 w 1602580"/>
              <a:gd name="connsiteY14" fmla="*/ 383382 h 1066802"/>
              <a:gd name="connsiteX15" fmla="*/ 0 w 1602580"/>
              <a:gd name="connsiteY15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45418 w 1602580"/>
              <a:gd name="connsiteY4" fmla="*/ 897731 h 1066802"/>
              <a:gd name="connsiteX5" fmla="*/ 1273968 w 1602580"/>
              <a:gd name="connsiteY5" fmla="*/ 711993 h 1066802"/>
              <a:gd name="connsiteX6" fmla="*/ 1247774 w 1602580"/>
              <a:gd name="connsiteY6" fmla="*/ 752475 h 1066802"/>
              <a:gd name="connsiteX7" fmla="*/ 1223962 w 1602580"/>
              <a:gd name="connsiteY7" fmla="*/ 759618 h 1066802"/>
              <a:gd name="connsiteX8" fmla="*/ 1231105 w 1602580"/>
              <a:gd name="connsiteY8" fmla="*/ 623887 h 1066802"/>
              <a:gd name="connsiteX9" fmla="*/ 1243012 w 1602580"/>
              <a:gd name="connsiteY9" fmla="*/ 445293 h 1066802"/>
              <a:gd name="connsiteX10" fmla="*/ 692943 w 1602580"/>
              <a:gd name="connsiteY10" fmla="*/ 395287 h 1066802"/>
              <a:gd name="connsiteX11" fmla="*/ 671512 w 1602580"/>
              <a:gd name="connsiteY11" fmla="*/ 521494 h 1066802"/>
              <a:gd name="connsiteX12" fmla="*/ 659605 w 1602580"/>
              <a:gd name="connsiteY12" fmla="*/ 483394 h 1066802"/>
              <a:gd name="connsiteX13" fmla="*/ 645318 w 1602580"/>
              <a:gd name="connsiteY13" fmla="*/ 445294 h 1066802"/>
              <a:gd name="connsiteX14" fmla="*/ 611980 w 1602580"/>
              <a:gd name="connsiteY14" fmla="*/ 423863 h 1066802"/>
              <a:gd name="connsiteX15" fmla="*/ 585787 w 1602580"/>
              <a:gd name="connsiteY15" fmla="*/ 383382 h 1066802"/>
              <a:gd name="connsiteX16" fmla="*/ 0 w 1602580"/>
              <a:gd name="connsiteY16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297780 w 1602580"/>
              <a:gd name="connsiteY4" fmla="*/ 597693 h 1066802"/>
              <a:gd name="connsiteX5" fmla="*/ 1273968 w 1602580"/>
              <a:gd name="connsiteY5" fmla="*/ 711993 h 1066802"/>
              <a:gd name="connsiteX6" fmla="*/ 1247774 w 1602580"/>
              <a:gd name="connsiteY6" fmla="*/ 752475 h 1066802"/>
              <a:gd name="connsiteX7" fmla="*/ 1223962 w 1602580"/>
              <a:gd name="connsiteY7" fmla="*/ 759618 h 1066802"/>
              <a:gd name="connsiteX8" fmla="*/ 1231105 w 1602580"/>
              <a:gd name="connsiteY8" fmla="*/ 623887 h 1066802"/>
              <a:gd name="connsiteX9" fmla="*/ 1243012 w 1602580"/>
              <a:gd name="connsiteY9" fmla="*/ 445293 h 1066802"/>
              <a:gd name="connsiteX10" fmla="*/ 692943 w 1602580"/>
              <a:gd name="connsiteY10" fmla="*/ 395287 h 1066802"/>
              <a:gd name="connsiteX11" fmla="*/ 671512 w 1602580"/>
              <a:gd name="connsiteY11" fmla="*/ 521494 h 1066802"/>
              <a:gd name="connsiteX12" fmla="*/ 659605 w 1602580"/>
              <a:gd name="connsiteY12" fmla="*/ 483394 h 1066802"/>
              <a:gd name="connsiteX13" fmla="*/ 645318 w 1602580"/>
              <a:gd name="connsiteY13" fmla="*/ 445294 h 1066802"/>
              <a:gd name="connsiteX14" fmla="*/ 611980 w 1602580"/>
              <a:gd name="connsiteY14" fmla="*/ 423863 h 1066802"/>
              <a:gd name="connsiteX15" fmla="*/ 585787 w 1602580"/>
              <a:gd name="connsiteY15" fmla="*/ 383382 h 1066802"/>
              <a:gd name="connsiteX16" fmla="*/ 0 w 1602580"/>
              <a:gd name="connsiteY16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78755 w 1602580"/>
              <a:gd name="connsiteY4" fmla="*/ 888206 h 1066802"/>
              <a:gd name="connsiteX5" fmla="*/ 1297780 w 1602580"/>
              <a:gd name="connsiteY5" fmla="*/ 597693 h 1066802"/>
              <a:gd name="connsiteX6" fmla="*/ 1273968 w 1602580"/>
              <a:gd name="connsiteY6" fmla="*/ 711993 h 1066802"/>
              <a:gd name="connsiteX7" fmla="*/ 1247774 w 1602580"/>
              <a:gd name="connsiteY7" fmla="*/ 752475 h 1066802"/>
              <a:gd name="connsiteX8" fmla="*/ 1223962 w 1602580"/>
              <a:gd name="connsiteY8" fmla="*/ 759618 h 1066802"/>
              <a:gd name="connsiteX9" fmla="*/ 1231105 w 1602580"/>
              <a:gd name="connsiteY9" fmla="*/ 623887 h 1066802"/>
              <a:gd name="connsiteX10" fmla="*/ 1243012 w 1602580"/>
              <a:gd name="connsiteY10" fmla="*/ 445293 h 1066802"/>
              <a:gd name="connsiteX11" fmla="*/ 692943 w 1602580"/>
              <a:gd name="connsiteY11" fmla="*/ 395287 h 1066802"/>
              <a:gd name="connsiteX12" fmla="*/ 671512 w 1602580"/>
              <a:gd name="connsiteY12" fmla="*/ 521494 h 1066802"/>
              <a:gd name="connsiteX13" fmla="*/ 659605 w 1602580"/>
              <a:gd name="connsiteY13" fmla="*/ 483394 h 1066802"/>
              <a:gd name="connsiteX14" fmla="*/ 645318 w 1602580"/>
              <a:gd name="connsiteY14" fmla="*/ 445294 h 1066802"/>
              <a:gd name="connsiteX15" fmla="*/ 611980 w 1602580"/>
              <a:gd name="connsiteY15" fmla="*/ 423863 h 1066802"/>
              <a:gd name="connsiteX16" fmla="*/ 585787 w 1602580"/>
              <a:gd name="connsiteY16" fmla="*/ 383382 h 1066802"/>
              <a:gd name="connsiteX17" fmla="*/ 0 w 1602580"/>
              <a:gd name="connsiteY17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338262 w 1602580"/>
              <a:gd name="connsiteY4" fmla="*/ 535781 h 1066802"/>
              <a:gd name="connsiteX5" fmla="*/ 1297780 w 1602580"/>
              <a:gd name="connsiteY5" fmla="*/ 597693 h 1066802"/>
              <a:gd name="connsiteX6" fmla="*/ 1273968 w 1602580"/>
              <a:gd name="connsiteY6" fmla="*/ 711993 h 1066802"/>
              <a:gd name="connsiteX7" fmla="*/ 1247774 w 1602580"/>
              <a:gd name="connsiteY7" fmla="*/ 752475 h 1066802"/>
              <a:gd name="connsiteX8" fmla="*/ 1223962 w 1602580"/>
              <a:gd name="connsiteY8" fmla="*/ 759618 h 1066802"/>
              <a:gd name="connsiteX9" fmla="*/ 1231105 w 1602580"/>
              <a:gd name="connsiteY9" fmla="*/ 623887 h 1066802"/>
              <a:gd name="connsiteX10" fmla="*/ 1243012 w 1602580"/>
              <a:gd name="connsiteY10" fmla="*/ 445293 h 1066802"/>
              <a:gd name="connsiteX11" fmla="*/ 692943 w 1602580"/>
              <a:gd name="connsiteY11" fmla="*/ 395287 h 1066802"/>
              <a:gd name="connsiteX12" fmla="*/ 671512 w 1602580"/>
              <a:gd name="connsiteY12" fmla="*/ 521494 h 1066802"/>
              <a:gd name="connsiteX13" fmla="*/ 659605 w 1602580"/>
              <a:gd name="connsiteY13" fmla="*/ 483394 h 1066802"/>
              <a:gd name="connsiteX14" fmla="*/ 645318 w 1602580"/>
              <a:gd name="connsiteY14" fmla="*/ 445294 h 1066802"/>
              <a:gd name="connsiteX15" fmla="*/ 611980 w 1602580"/>
              <a:gd name="connsiteY15" fmla="*/ 423863 h 1066802"/>
              <a:gd name="connsiteX16" fmla="*/ 585787 w 1602580"/>
              <a:gd name="connsiteY16" fmla="*/ 383382 h 1066802"/>
              <a:gd name="connsiteX17" fmla="*/ 0 w 1602580"/>
              <a:gd name="connsiteY17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69230 w 1602580"/>
              <a:gd name="connsiteY4" fmla="*/ 804862 h 1066802"/>
              <a:gd name="connsiteX5" fmla="*/ 1338262 w 1602580"/>
              <a:gd name="connsiteY5" fmla="*/ 535781 h 1066802"/>
              <a:gd name="connsiteX6" fmla="*/ 1297780 w 1602580"/>
              <a:gd name="connsiteY6" fmla="*/ 597693 h 1066802"/>
              <a:gd name="connsiteX7" fmla="*/ 1273968 w 1602580"/>
              <a:gd name="connsiteY7" fmla="*/ 711993 h 1066802"/>
              <a:gd name="connsiteX8" fmla="*/ 1247774 w 1602580"/>
              <a:gd name="connsiteY8" fmla="*/ 752475 h 1066802"/>
              <a:gd name="connsiteX9" fmla="*/ 1223962 w 1602580"/>
              <a:gd name="connsiteY9" fmla="*/ 759618 h 1066802"/>
              <a:gd name="connsiteX10" fmla="*/ 1231105 w 1602580"/>
              <a:gd name="connsiteY10" fmla="*/ 623887 h 1066802"/>
              <a:gd name="connsiteX11" fmla="*/ 1243012 w 1602580"/>
              <a:gd name="connsiteY11" fmla="*/ 445293 h 1066802"/>
              <a:gd name="connsiteX12" fmla="*/ 692943 w 1602580"/>
              <a:gd name="connsiteY12" fmla="*/ 395287 h 1066802"/>
              <a:gd name="connsiteX13" fmla="*/ 671512 w 1602580"/>
              <a:gd name="connsiteY13" fmla="*/ 521494 h 1066802"/>
              <a:gd name="connsiteX14" fmla="*/ 659605 w 1602580"/>
              <a:gd name="connsiteY14" fmla="*/ 483394 h 1066802"/>
              <a:gd name="connsiteX15" fmla="*/ 645318 w 1602580"/>
              <a:gd name="connsiteY15" fmla="*/ 445294 h 1066802"/>
              <a:gd name="connsiteX16" fmla="*/ 611980 w 1602580"/>
              <a:gd name="connsiteY16" fmla="*/ 423863 h 1066802"/>
              <a:gd name="connsiteX17" fmla="*/ 585787 w 1602580"/>
              <a:gd name="connsiteY17" fmla="*/ 383382 h 1066802"/>
              <a:gd name="connsiteX18" fmla="*/ 0 w 1602580"/>
              <a:gd name="connsiteY18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347787 w 1602580"/>
              <a:gd name="connsiteY4" fmla="*/ 461962 h 1066802"/>
              <a:gd name="connsiteX5" fmla="*/ 1338262 w 1602580"/>
              <a:gd name="connsiteY5" fmla="*/ 535781 h 1066802"/>
              <a:gd name="connsiteX6" fmla="*/ 1297780 w 1602580"/>
              <a:gd name="connsiteY6" fmla="*/ 597693 h 1066802"/>
              <a:gd name="connsiteX7" fmla="*/ 1273968 w 1602580"/>
              <a:gd name="connsiteY7" fmla="*/ 711993 h 1066802"/>
              <a:gd name="connsiteX8" fmla="*/ 1247774 w 1602580"/>
              <a:gd name="connsiteY8" fmla="*/ 752475 h 1066802"/>
              <a:gd name="connsiteX9" fmla="*/ 1223962 w 1602580"/>
              <a:gd name="connsiteY9" fmla="*/ 759618 h 1066802"/>
              <a:gd name="connsiteX10" fmla="*/ 1231105 w 1602580"/>
              <a:gd name="connsiteY10" fmla="*/ 623887 h 1066802"/>
              <a:gd name="connsiteX11" fmla="*/ 1243012 w 1602580"/>
              <a:gd name="connsiteY11" fmla="*/ 445293 h 1066802"/>
              <a:gd name="connsiteX12" fmla="*/ 692943 w 1602580"/>
              <a:gd name="connsiteY12" fmla="*/ 395287 h 1066802"/>
              <a:gd name="connsiteX13" fmla="*/ 671512 w 1602580"/>
              <a:gd name="connsiteY13" fmla="*/ 521494 h 1066802"/>
              <a:gd name="connsiteX14" fmla="*/ 659605 w 1602580"/>
              <a:gd name="connsiteY14" fmla="*/ 483394 h 1066802"/>
              <a:gd name="connsiteX15" fmla="*/ 645318 w 1602580"/>
              <a:gd name="connsiteY15" fmla="*/ 445294 h 1066802"/>
              <a:gd name="connsiteX16" fmla="*/ 611980 w 1602580"/>
              <a:gd name="connsiteY16" fmla="*/ 423863 h 1066802"/>
              <a:gd name="connsiteX17" fmla="*/ 585787 w 1602580"/>
              <a:gd name="connsiteY17" fmla="*/ 383382 h 1066802"/>
              <a:gd name="connsiteX18" fmla="*/ 0 w 1602580"/>
              <a:gd name="connsiteY18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26380 w 1602580"/>
              <a:gd name="connsiteY4" fmla="*/ 888206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73968 w 1602580"/>
              <a:gd name="connsiteY8" fmla="*/ 711993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347787 w 1602580"/>
              <a:gd name="connsiteY4" fmla="*/ 461962 h 1066802"/>
              <a:gd name="connsiteX5" fmla="*/ 1338262 w 1602580"/>
              <a:gd name="connsiteY5" fmla="*/ 535781 h 1066802"/>
              <a:gd name="connsiteX6" fmla="*/ 1297780 w 1602580"/>
              <a:gd name="connsiteY6" fmla="*/ 597693 h 1066802"/>
              <a:gd name="connsiteX7" fmla="*/ 1273968 w 1602580"/>
              <a:gd name="connsiteY7" fmla="*/ 711993 h 1066802"/>
              <a:gd name="connsiteX8" fmla="*/ 1247774 w 1602580"/>
              <a:gd name="connsiteY8" fmla="*/ 752475 h 1066802"/>
              <a:gd name="connsiteX9" fmla="*/ 1223962 w 1602580"/>
              <a:gd name="connsiteY9" fmla="*/ 759618 h 1066802"/>
              <a:gd name="connsiteX10" fmla="*/ 1231105 w 1602580"/>
              <a:gd name="connsiteY10" fmla="*/ 623887 h 1066802"/>
              <a:gd name="connsiteX11" fmla="*/ 1243012 w 1602580"/>
              <a:gd name="connsiteY11" fmla="*/ 445293 h 1066802"/>
              <a:gd name="connsiteX12" fmla="*/ 692943 w 1602580"/>
              <a:gd name="connsiteY12" fmla="*/ 395287 h 1066802"/>
              <a:gd name="connsiteX13" fmla="*/ 671512 w 1602580"/>
              <a:gd name="connsiteY13" fmla="*/ 521494 h 1066802"/>
              <a:gd name="connsiteX14" fmla="*/ 659605 w 1602580"/>
              <a:gd name="connsiteY14" fmla="*/ 483394 h 1066802"/>
              <a:gd name="connsiteX15" fmla="*/ 645318 w 1602580"/>
              <a:gd name="connsiteY15" fmla="*/ 445294 h 1066802"/>
              <a:gd name="connsiteX16" fmla="*/ 611980 w 1602580"/>
              <a:gd name="connsiteY16" fmla="*/ 423863 h 1066802"/>
              <a:gd name="connsiteX17" fmla="*/ 585787 w 1602580"/>
              <a:gd name="connsiteY17" fmla="*/ 383382 h 1066802"/>
              <a:gd name="connsiteX18" fmla="*/ 0 w 1602580"/>
              <a:gd name="connsiteY18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493043 w 1602580"/>
              <a:gd name="connsiteY4" fmla="*/ 816768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73968 w 1602580"/>
              <a:gd name="connsiteY8" fmla="*/ 711993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62099 w 1602580"/>
              <a:gd name="connsiteY4" fmla="*/ 481012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73968 w 1602580"/>
              <a:gd name="connsiteY8" fmla="*/ 711993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62099 w 1602580"/>
              <a:gd name="connsiteY4" fmla="*/ 481012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73968 w 1602580"/>
              <a:gd name="connsiteY8" fmla="*/ 711993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62099 w 1602580"/>
              <a:gd name="connsiteY4" fmla="*/ 481012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69205 w 1602580"/>
              <a:gd name="connsiteY8" fmla="*/ 702468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62099 w 1602580"/>
              <a:gd name="connsiteY4" fmla="*/ 481012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69205 w 1602580"/>
              <a:gd name="connsiteY8" fmla="*/ 702468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62099 w 1602580"/>
              <a:gd name="connsiteY4" fmla="*/ 481012 h 1066802"/>
              <a:gd name="connsiteX5" fmla="*/ 1347787 w 1602580"/>
              <a:gd name="connsiteY5" fmla="*/ 461962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69205 w 1602580"/>
              <a:gd name="connsiteY8" fmla="*/ 702468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1600199 w 1602580"/>
              <a:gd name="connsiteY2" fmla="*/ 0 h 1066802"/>
              <a:gd name="connsiteX3" fmla="*/ 1602580 w 1602580"/>
              <a:gd name="connsiteY3" fmla="*/ 1066802 h 1066802"/>
              <a:gd name="connsiteX4" fmla="*/ 1562099 w 1602580"/>
              <a:gd name="connsiteY4" fmla="*/ 481012 h 1066802"/>
              <a:gd name="connsiteX5" fmla="*/ 1343024 w 1602580"/>
              <a:gd name="connsiteY5" fmla="*/ 457200 h 1066802"/>
              <a:gd name="connsiteX6" fmla="*/ 1338262 w 1602580"/>
              <a:gd name="connsiteY6" fmla="*/ 535781 h 1066802"/>
              <a:gd name="connsiteX7" fmla="*/ 1297780 w 1602580"/>
              <a:gd name="connsiteY7" fmla="*/ 597693 h 1066802"/>
              <a:gd name="connsiteX8" fmla="*/ 1269205 w 1602580"/>
              <a:gd name="connsiteY8" fmla="*/ 702468 h 1066802"/>
              <a:gd name="connsiteX9" fmla="*/ 1247774 w 1602580"/>
              <a:gd name="connsiteY9" fmla="*/ 752475 h 1066802"/>
              <a:gd name="connsiteX10" fmla="*/ 1223962 w 1602580"/>
              <a:gd name="connsiteY10" fmla="*/ 759618 h 1066802"/>
              <a:gd name="connsiteX11" fmla="*/ 1231105 w 1602580"/>
              <a:gd name="connsiteY11" fmla="*/ 623887 h 1066802"/>
              <a:gd name="connsiteX12" fmla="*/ 1243012 w 1602580"/>
              <a:gd name="connsiteY12" fmla="*/ 445293 h 1066802"/>
              <a:gd name="connsiteX13" fmla="*/ 692943 w 1602580"/>
              <a:gd name="connsiteY13" fmla="*/ 395287 h 1066802"/>
              <a:gd name="connsiteX14" fmla="*/ 671512 w 1602580"/>
              <a:gd name="connsiteY14" fmla="*/ 521494 h 1066802"/>
              <a:gd name="connsiteX15" fmla="*/ 659605 w 1602580"/>
              <a:gd name="connsiteY15" fmla="*/ 483394 h 1066802"/>
              <a:gd name="connsiteX16" fmla="*/ 645318 w 1602580"/>
              <a:gd name="connsiteY16" fmla="*/ 445294 h 1066802"/>
              <a:gd name="connsiteX17" fmla="*/ 611980 w 1602580"/>
              <a:gd name="connsiteY17" fmla="*/ 423863 h 1066802"/>
              <a:gd name="connsiteX18" fmla="*/ 585787 w 1602580"/>
              <a:gd name="connsiteY18" fmla="*/ 383382 h 1066802"/>
              <a:gd name="connsiteX19" fmla="*/ 0 w 1602580"/>
              <a:gd name="connsiteY19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659605 w 1602580"/>
              <a:gd name="connsiteY2" fmla="*/ 150018 h 1066802"/>
              <a:gd name="connsiteX3" fmla="*/ 1600199 w 1602580"/>
              <a:gd name="connsiteY3" fmla="*/ 0 h 1066802"/>
              <a:gd name="connsiteX4" fmla="*/ 1602580 w 1602580"/>
              <a:gd name="connsiteY4" fmla="*/ 1066802 h 1066802"/>
              <a:gd name="connsiteX5" fmla="*/ 1562099 w 1602580"/>
              <a:gd name="connsiteY5" fmla="*/ 481012 h 1066802"/>
              <a:gd name="connsiteX6" fmla="*/ 1343024 w 1602580"/>
              <a:gd name="connsiteY6" fmla="*/ 457200 h 1066802"/>
              <a:gd name="connsiteX7" fmla="*/ 1338262 w 1602580"/>
              <a:gd name="connsiteY7" fmla="*/ 535781 h 1066802"/>
              <a:gd name="connsiteX8" fmla="*/ 1297780 w 1602580"/>
              <a:gd name="connsiteY8" fmla="*/ 597693 h 1066802"/>
              <a:gd name="connsiteX9" fmla="*/ 1269205 w 1602580"/>
              <a:gd name="connsiteY9" fmla="*/ 702468 h 1066802"/>
              <a:gd name="connsiteX10" fmla="*/ 1247774 w 1602580"/>
              <a:gd name="connsiteY10" fmla="*/ 752475 h 1066802"/>
              <a:gd name="connsiteX11" fmla="*/ 1223962 w 1602580"/>
              <a:gd name="connsiteY11" fmla="*/ 759618 h 1066802"/>
              <a:gd name="connsiteX12" fmla="*/ 1231105 w 1602580"/>
              <a:gd name="connsiteY12" fmla="*/ 623887 h 1066802"/>
              <a:gd name="connsiteX13" fmla="*/ 1243012 w 1602580"/>
              <a:gd name="connsiteY13" fmla="*/ 445293 h 1066802"/>
              <a:gd name="connsiteX14" fmla="*/ 692943 w 1602580"/>
              <a:gd name="connsiteY14" fmla="*/ 395287 h 1066802"/>
              <a:gd name="connsiteX15" fmla="*/ 671512 w 1602580"/>
              <a:gd name="connsiteY15" fmla="*/ 521494 h 1066802"/>
              <a:gd name="connsiteX16" fmla="*/ 659605 w 1602580"/>
              <a:gd name="connsiteY16" fmla="*/ 483394 h 1066802"/>
              <a:gd name="connsiteX17" fmla="*/ 645318 w 1602580"/>
              <a:gd name="connsiteY17" fmla="*/ 445294 h 1066802"/>
              <a:gd name="connsiteX18" fmla="*/ 611980 w 1602580"/>
              <a:gd name="connsiteY18" fmla="*/ 423863 h 1066802"/>
              <a:gd name="connsiteX19" fmla="*/ 585787 w 1602580"/>
              <a:gd name="connsiteY19" fmla="*/ 383382 h 1066802"/>
              <a:gd name="connsiteX20" fmla="*/ 0 w 1602580"/>
              <a:gd name="connsiteY20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600074 w 1602580"/>
              <a:gd name="connsiteY2" fmla="*/ 290512 h 1066802"/>
              <a:gd name="connsiteX3" fmla="*/ 1600199 w 1602580"/>
              <a:gd name="connsiteY3" fmla="*/ 0 h 1066802"/>
              <a:gd name="connsiteX4" fmla="*/ 1602580 w 1602580"/>
              <a:gd name="connsiteY4" fmla="*/ 1066802 h 1066802"/>
              <a:gd name="connsiteX5" fmla="*/ 1562099 w 1602580"/>
              <a:gd name="connsiteY5" fmla="*/ 481012 h 1066802"/>
              <a:gd name="connsiteX6" fmla="*/ 1343024 w 1602580"/>
              <a:gd name="connsiteY6" fmla="*/ 457200 h 1066802"/>
              <a:gd name="connsiteX7" fmla="*/ 1338262 w 1602580"/>
              <a:gd name="connsiteY7" fmla="*/ 535781 h 1066802"/>
              <a:gd name="connsiteX8" fmla="*/ 1297780 w 1602580"/>
              <a:gd name="connsiteY8" fmla="*/ 597693 h 1066802"/>
              <a:gd name="connsiteX9" fmla="*/ 1269205 w 1602580"/>
              <a:gd name="connsiteY9" fmla="*/ 702468 h 1066802"/>
              <a:gd name="connsiteX10" fmla="*/ 1247774 w 1602580"/>
              <a:gd name="connsiteY10" fmla="*/ 752475 h 1066802"/>
              <a:gd name="connsiteX11" fmla="*/ 1223962 w 1602580"/>
              <a:gd name="connsiteY11" fmla="*/ 759618 h 1066802"/>
              <a:gd name="connsiteX12" fmla="*/ 1231105 w 1602580"/>
              <a:gd name="connsiteY12" fmla="*/ 623887 h 1066802"/>
              <a:gd name="connsiteX13" fmla="*/ 1243012 w 1602580"/>
              <a:gd name="connsiteY13" fmla="*/ 445293 h 1066802"/>
              <a:gd name="connsiteX14" fmla="*/ 692943 w 1602580"/>
              <a:gd name="connsiteY14" fmla="*/ 395287 h 1066802"/>
              <a:gd name="connsiteX15" fmla="*/ 671512 w 1602580"/>
              <a:gd name="connsiteY15" fmla="*/ 521494 h 1066802"/>
              <a:gd name="connsiteX16" fmla="*/ 659605 w 1602580"/>
              <a:gd name="connsiteY16" fmla="*/ 483394 h 1066802"/>
              <a:gd name="connsiteX17" fmla="*/ 645318 w 1602580"/>
              <a:gd name="connsiteY17" fmla="*/ 445294 h 1066802"/>
              <a:gd name="connsiteX18" fmla="*/ 611980 w 1602580"/>
              <a:gd name="connsiteY18" fmla="*/ 423863 h 1066802"/>
              <a:gd name="connsiteX19" fmla="*/ 585787 w 1602580"/>
              <a:gd name="connsiteY19" fmla="*/ 383382 h 1066802"/>
              <a:gd name="connsiteX20" fmla="*/ 0 w 1602580"/>
              <a:gd name="connsiteY20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600074 w 1602580"/>
              <a:gd name="connsiteY2" fmla="*/ 290512 h 1066802"/>
              <a:gd name="connsiteX3" fmla="*/ 1038224 w 1602580"/>
              <a:gd name="connsiteY3" fmla="*/ 164306 h 1066802"/>
              <a:gd name="connsiteX4" fmla="*/ 1600199 w 1602580"/>
              <a:gd name="connsiteY4" fmla="*/ 0 h 1066802"/>
              <a:gd name="connsiteX5" fmla="*/ 1602580 w 1602580"/>
              <a:gd name="connsiteY5" fmla="*/ 1066802 h 1066802"/>
              <a:gd name="connsiteX6" fmla="*/ 1562099 w 1602580"/>
              <a:gd name="connsiteY6" fmla="*/ 481012 h 1066802"/>
              <a:gd name="connsiteX7" fmla="*/ 1343024 w 1602580"/>
              <a:gd name="connsiteY7" fmla="*/ 457200 h 1066802"/>
              <a:gd name="connsiteX8" fmla="*/ 1338262 w 1602580"/>
              <a:gd name="connsiteY8" fmla="*/ 535781 h 1066802"/>
              <a:gd name="connsiteX9" fmla="*/ 1297780 w 1602580"/>
              <a:gd name="connsiteY9" fmla="*/ 597693 h 1066802"/>
              <a:gd name="connsiteX10" fmla="*/ 1269205 w 1602580"/>
              <a:gd name="connsiteY10" fmla="*/ 702468 h 1066802"/>
              <a:gd name="connsiteX11" fmla="*/ 1247774 w 1602580"/>
              <a:gd name="connsiteY11" fmla="*/ 752475 h 1066802"/>
              <a:gd name="connsiteX12" fmla="*/ 1223962 w 1602580"/>
              <a:gd name="connsiteY12" fmla="*/ 759618 h 1066802"/>
              <a:gd name="connsiteX13" fmla="*/ 1231105 w 1602580"/>
              <a:gd name="connsiteY13" fmla="*/ 623887 h 1066802"/>
              <a:gd name="connsiteX14" fmla="*/ 1243012 w 1602580"/>
              <a:gd name="connsiteY14" fmla="*/ 445293 h 1066802"/>
              <a:gd name="connsiteX15" fmla="*/ 692943 w 1602580"/>
              <a:gd name="connsiteY15" fmla="*/ 395287 h 1066802"/>
              <a:gd name="connsiteX16" fmla="*/ 671512 w 1602580"/>
              <a:gd name="connsiteY16" fmla="*/ 521494 h 1066802"/>
              <a:gd name="connsiteX17" fmla="*/ 659605 w 1602580"/>
              <a:gd name="connsiteY17" fmla="*/ 483394 h 1066802"/>
              <a:gd name="connsiteX18" fmla="*/ 645318 w 1602580"/>
              <a:gd name="connsiteY18" fmla="*/ 445294 h 1066802"/>
              <a:gd name="connsiteX19" fmla="*/ 611980 w 1602580"/>
              <a:gd name="connsiteY19" fmla="*/ 423863 h 1066802"/>
              <a:gd name="connsiteX20" fmla="*/ 585787 w 1602580"/>
              <a:gd name="connsiteY20" fmla="*/ 383382 h 1066802"/>
              <a:gd name="connsiteX21" fmla="*/ 0 w 1602580"/>
              <a:gd name="connsiteY21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600074 w 1602580"/>
              <a:gd name="connsiteY2" fmla="*/ 290512 h 1066802"/>
              <a:gd name="connsiteX3" fmla="*/ 1019174 w 1602580"/>
              <a:gd name="connsiteY3" fmla="*/ 323850 h 1066802"/>
              <a:gd name="connsiteX4" fmla="*/ 1600199 w 1602580"/>
              <a:gd name="connsiteY4" fmla="*/ 0 h 1066802"/>
              <a:gd name="connsiteX5" fmla="*/ 1602580 w 1602580"/>
              <a:gd name="connsiteY5" fmla="*/ 1066802 h 1066802"/>
              <a:gd name="connsiteX6" fmla="*/ 1562099 w 1602580"/>
              <a:gd name="connsiteY6" fmla="*/ 481012 h 1066802"/>
              <a:gd name="connsiteX7" fmla="*/ 1343024 w 1602580"/>
              <a:gd name="connsiteY7" fmla="*/ 457200 h 1066802"/>
              <a:gd name="connsiteX8" fmla="*/ 1338262 w 1602580"/>
              <a:gd name="connsiteY8" fmla="*/ 535781 h 1066802"/>
              <a:gd name="connsiteX9" fmla="*/ 1297780 w 1602580"/>
              <a:gd name="connsiteY9" fmla="*/ 597693 h 1066802"/>
              <a:gd name="connsiteX10" fmla="*/ 1269205 w 1602580"/>
              <a:gd name="connsiteY10" fmla="*/ 702468 h 1066802"/>
              <a:gd name="connsiteX11" fmla="*/ 1247774 w 1602580"/>
              <a:gd name="connsiteY11" fmla="*/ 752475 h 1066802"/>
              <a:gd name="connsiteX12" fmla="*/ 1223962 w 1602580"/>
              <a:gd name="connsiteY12" fmla="*/ 759618 h 1066802"/>
              <a:gd name="connsiteX13" fmla="*/ 1231105 w 1602580"/>
              <a:gd name="connsiteY13" fmla="*/ 623887 h 1066802"/>
              <a:gd name="connsiteX14" fmla="*/ 1243012 w 1602580"/>
              <a:gd name="connsiteY14" fmla="*/ 445293 h 1066802"/>
              <a:gd name="connsiteX15" fmla="*/ 692943 w 1602580"/>
              <a:gd name="connsiteY15" fmla="*/ 395287 h 1066802"/>
              <a:gd name="connsiteX16" fmla="*/ 671512 w 1602580"/>
              <a:gd name="connsiteY16" fmla="*/ 521494 h 1066802"/>
              <a:gd name="connsiteX17" fmla="*/ 659605 w 1602580"/>
              <a:gd name="connsiteY17" fmla="*/ 483394 h 1066802"/>
              <a:gd name="connsiteX18" fmla="*/ 645318 w 1602580"/>
              <a:gd name="connsiteY18" fmla="*/ 445294 h 1066802"/>
              <a:gd name="connsiteX19" fmla="*/ 611980 w 1602580"/>
              <a:gd name="connsiteY19" fmla="*/ 423863 h 1066802"/>
              <a:gd name="connsiteX20" fmla="*/ 585787 w 1602580"/>
              <a:gd name="connsiteY20" fmla="*/ 383382 h 1066802"/>
              <a:gd name="connsiteX21" fmla="*/ 0 w 1602580"/>
              <a:gd name="connsiteY21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600074 w 1602580"/>
              <a:gd name="connsiteY2" fmla="*/ 290512 h 1066802"/>
              <a:gd name="connsiteX3" fmla="*/ 1019174 w 1602580"/>
              <a:gd name="connsiteY3" fmla="*/ 323850 h 1066802"/>
              <a:gd name="connsiteX4" fmla="*/ 1400174 w 1602580"/>
              <a:gd name="connsiteY4" fmla="*/ 111918 h 1066802"/>
              <a:gd name="connsiteX5" fmla="*/ 1600199 w 1602580"/>
              <a:gd name="connsiteY5" fmla="*/ 0 h 1066802"/>
              <a:gd name="connsiteX6" fmla="*/ 1602580 w 1602580"/>
              <a:gd name="connsiteY6" fmla="*/ 1066802 h 1066802"/>
              <a:gd name="connsiteX7" fmla="*/ 1562099 w 1602580"/>
              <a:gd name="connsiteY7" fmla="*/ 481012 h 1066802"/>
              <a:gd name="connsiteX8" fmla="*/ 1343024 w 1602580"/>
              <a:gd name="connsiteY8" fmla="*/ 457200 h 1066802"/>
              <a:gd name="connsiteX9" fmla="*/ 1338262 w 1602580"/>
              <a:gd name="connsiteY9" fmla="*/ 535781 h 1066802"/>
              <a:gd name="connsiteX10" fmla="*/ 1297780 w 1602580"/>
              <a:gd name="connsiteY10" fmla="*/ 597693 h 1066802"/>
              <a:gd name="connsiteX11" fmla="*/ 1269205 w 1602580"/>
              <a:gd name="connsiteY11" fmla="*/ 702468 h 1066802"/>
              <a:gd name="connsiteX12" fmla="*/ 1247774 w 1602580"/>
              <a:gd name="connsiteY12" fmla="*/ 752475 h 1066802"/>
              <a:gd name="connsiteX13" fmla="*/ 1223962 w 1602580"/>
              <a:gd name="connsiteY13" fmla="*/ 759618 h 1066802"/>
              <a:gd name="connsiteX14" fmla="*/ 1231105 w 1602580"/>
              <a:gd name="connsiteY14" fmla="*/ 623887 h 1066802"/>
              <a:gd name="connsiteX15" fmla="*/ 1243012 w 1602580"/>
              <a:gd name="connsiteY15" fmla="*/ 445293 h 1066802"/>
              <a:gd name="connsiteX16" fmla="*/ 692943 w 1602580"/>
              <a:gd name="connsiteY16" fmla="*/ 395287 h 1066802"/>
              <a:gd name="connsiteX17" fmla="*/ 671512 w 1602580"/>
              <a:gd name="connsiteY17" fmla="*/ 521494 h 1066802"/>
              <a:gd name="connsiteX18" fmla="*/ 659605 w 1602580"/>
              <a:gd name="connsiteY18" fmla="*/ 483394 h 1066802"/>
              <a:gd name="connsiteX19" fmla="*/ 645318 w 1602580"/>
              <a:gd name="connsiteY19" fmla="*/ 445294 h 1066802"/>
              <a:gd name="connsiteX20" fmla="*/ 611980 w 1602580"/>
              <a:gd name="connsiteY20" fmla="*/ 423863 h 1066802"/>
              <a:gd name="connsiteX21" fmla="*/ 585787 w 1602580"/>
              <a:gd name="connsiteY21" fmla="*/ 383382 h 1066802"/>
              <a:gd name="connsiteX22" fmla="*/ 0 w 1602580"/>
              <a:gd name="connsiteY22" fmla="*/ 335758 h 1066802"/>
              <a:gd name="connsiteX0" fmla="*/ 0 w 1602580"/>
              <a:gd name="connsiteY0" fmla="*/ 335758 h 1066802"/>
              <a:gd name="connsiteX1" fmla="*/ 23813 w 1602580"/>
              <a:gd name="connsiteY1" fmla="*/ 252414 h 1066802"/>
              <a:gd name="connsiteX2" fmla="*/ 600074 w 1602580"/>
              <a:gd name="connsiteY2" fmla="*/ 290512 h 1066802"/>
              <a:gd name="connsiteX3" fmla="*/ 1019174 w 1602580"/>
              <a:gd name="connsiteY3" fmla="*/ 323850 h 1066802"/>
              <a:gd name="connsiteX4" fmla="*/ 1343024 w 1602580"/>
              <a:gd name="connsiteY4" fmla="*/ 338137 h 1066802"/>
              <a:gd name="connsiteX5" fmla="*/ 1600199 w 1602580"/>
              <a:gd name="connsiteY5" fmla="*/ 0 h 1066802"/>
              <a:gd name="connsiteX6" fmla="*/ 1602580 w 1602580"/>
              <a:gd name="connsiteY6" fmla="*/ 1066802 h 1066802"/>
              <a:gd name="connsiteX7" fmla="*/ 1562099 w 1602580"/>
              <a:gd name="connsiteY7" fmla="*/ 481012 h 1066802"/>
              <a:gd name="connsiteX8" fmla="*/ 1343024 w 1602580"/>
              <a:gd name="connsiteY8" fmla="*/ 457200 h 1066802"/>
              <a:gd name="connsiteX9" fmla="*/ 1338262 w 1602580"/>
              <a:gd name="connsiteY9" fmla="*/ 535781 h 1066802"/>
              <a:gd name="connsiteX10" fmla="*/ 1297780 w 1602580"/>
              <a:gd name="connsiteY10" fmla="*/ 597693 h 1066802"/>
              <a:gd name="connsiteX11" fmla="*/ 1269205 w 1602580"/>
              <a:gd name="connsiteY11" fmla="*/ 702468 h 1066802"/>
              <a:gd name="connsiteX12" fmla="*/ 1247774 w 1602580"/>
              <a:gd name="connsiteY12" fmla="*/ 752475 h 1066802"/>
              <a:gd name="connsiteX13" fmla="*/ 1223962 w 1602580"/>
              <a:gd name="connsiteY13" fmla="*/ 759618 h 1066802"/>
              <a:gd name="connsiteX14" fmla="*/ 1231105 w 1602580"/>
              <a:gd name="connsiteY14" fmla="*/ 623887 h 1066802"/>
              <a:gd name="connsiteX15" fmla="*/ 1243012 w 1602580"/>
              <a:gd name="connsiteY15" fmla="*/ 445293 h 1066802"/>
              <a:gd name="connsiteX16" fmla="*/ 692943 w 1602580"/>
              <a:gd name="connsiteY16" fmla="*/ 395287 h 1066802"/>
              <a:gd name="connsiteX17" fmla="*/ 671512 w 1602580"/>
              <a:gd name="connsiteY17" fmla="*/ 521494 h 1066802"/>
              <a:gd name="connsiteX18" fmla="*/ 659605 w 1602580"/>
              <a:gd name="connsiteY18" fmla="*/ 483394 h 1066802"/>
              <a:gd name="connsiteX19" fmla="*/ 645318 w 1602580"/>
              <a:gd name="connsiteY19" fmla="*/ 445294 h 1066802"/>
              <a:gd name="connsiteX20" fmla="*/ 611980 w 1602580"/>
              <a:gd name="connsiteY20" fmla="*/ 423863 h 1066802"/>
              <a:gd name="connsiteX21" fmla="*/ 585787 w 1602580"/>
              <a:gd name="connsiteY21" fmla="*/ 383382 h 1066802"/>
              <a:gd name="connsiteX22" fmla="*/ 0 w 1602580"/>
              <a:gd name="connsiteY22" fmla="*/ 335758 h 1066802"/>
              <a:gd name="connsiteX0" fmla="*/ 0 w 1607411"/>
              <a:gd name="connsiteY0" fmla="*/ 83344 h 814388"/>
              <a:gd name="connsiteX1" fmla="*/ 23813 w 1607411"/>
              <a:gd name="connsiteY1" fmla="*/ 0 h 814388"/>
              <a:gd name="connsiteX2" fmla="*/ 600074 w 1607411"/>
              <a:gd name="connsiteY2" fmla="*/ 38098 h 814388"/>
              <a:gd name="connsiteX3" fmla="*/ 1019174 w 1607411"/>
              <a:gd name="connsiteY3" fmla="*/ 71436 h 814388"/>
              <a:gd name="connsiteX4" fmla="*/ 1343024 w 1607411"/>
              <a:gd name="connsiteY4" fmla="*/ 85723 h 814388"/>
              <a:gd name="connsiteX5" fmla="*/ 1607343 w 1607411"/>
              <a:gd name="connsiteY5" fmla="*/ 114299 h 814388"/>
              <a:gd name="connsiteX6" fmla="*/ 1602580 w 1607411"/>
              <a:gd name="connsiteY6" fmla="*/ 814388 h 814388"/>
              <a:gd name="connsiteX7" fmla="*/ 1562099 w 1607411"/>
              <a:gd name="connsiteY7" fmla="*/ 228598 h 814388"/>
              <a:gd name="connsiteX8" fmla="*/ 1343024 w 1607411"/>
              <a:gd name="connsiteY8" fmla="*/ 204786 h 814388"/>
              <a:gd name="connsiteX9" fmla="*/ 1338262 w 1607411"/>
              <a:gd name="connsiteY9" fmla="*/ 283367 h 814388"/>
              <a:gd name="connsiteX10" fmla="*/ 1297780 w 1607411"/>
              <a:gd name="connsiteY10" fmla="*/ 345279 h 814388"/>
              <a:gd name="connsiteX11" fmla="*/ 1269205 w 1607411"/>
              <a:gd name="connsiteY11" fmla="*/ 450054 h 814388"/>
              <a:gd name="connsiteX12" fmla="*/ 1247774 w 1607411"/>
              <a:gd name="connsiteY12" fmla="*/ 500061 h 814388"/>
              <a:gd name="connsiteX13" fmla="*/ 1223962 w 1607411"/>
              <a:gd name="connsiteY13" fmla="*/ 507204 h 814388"/>
              <a:gd name="connsiteX14" fmla="*/ 1231105 w 1607411"/>
              <a:gd name="connsiteY14" fmla="*/ 371473 h 814388"/>
              <a:gd name="connsiteX15" fmla="*/ 1243012 w 1607411"/>
              <a:gd name="connsiteY15" fmla="*/ 192879 h 814388"/>
              <a:gd name="connsiteX16" fmla="*/ 692943 w 1607411"/>
              <a:gd name="connsiteY16" fmla="*/ 142873 h 814388"/>
              <a:gd name="connsiteX17" fmla="*/ 671512 w 1607411"/>
              <a:gd name="connsiteY17" fmla="*/ 269080 h 814388"/>
              <a:gd name="connsiteX18" fmla="*/ 659605 w 1607411"/>
              <a:gd name="connsiteY18" fmla="*/ 230980 h 814388"/>
              <a:gd name="connsiteX19" fmla="*/ 645318 w 1607411"/>
              <a:gd name="connsiteY19" fmla="*/ 192880 h 814388"/>
              <a:gd name="connsiteX20" fmla="*/ 611980 w 1607411"/>
              <a:gd name="connsiteY20" fmla="*/ 171449 h 814388"/>
              <a:gd name="connsiteX21" fmla="*/ 585787 w 1607411"/>
              <a:gd name="connsiteY21" fmla="*/ 130968 h 814388"/>
              <a:gd name="connsiteX22" fmla="*/ 0 w 1607411"/>
              <a:gd name="connsiteY22" fmla="*/ 83344 h 814388"/>
              <a:gd name="connsiteX0" fmla="*/ 0 w 1607411"/>
              <a:gd name="connsiteY0" fmla="*/ 83344 h 814388"/>
              <a:gd name="connsiteX1" fmla="*/ 23813 w 1607411"/>
              <a:gd name="connsiteY1" fmla="*/ 0 h 814388"/>
              <a:gd name="connsiteX2" fmla="*/ 600074 w 1607411"/>
              <a:gd name="connsiteY2" fmla="*/ 38098 h 814388"/>
              <a:gd name="connsiteX3" fmla="*/ 1019174 w 1607411"/>
              <a:gd name="connsiteY3" fmla="*/ 71436 h 814388"/>
              <a:gd name="connsiteX4" fmla="*/ 1343024 w 1607411"/>
              <a:gd name="connsiteY4" fmla="*/ 85723 h 814388"/>
              <a:gd name="connsiteX5" fmla="*/ 1607343 w 1607411"/>
              <a:gd name="connsiteY5" fmla="*/ 114299 h 814388"/>
              <a:gd name="connsiteX6" fmla="*/ 1602580 w 1607411"/>
              <a:gd name="connsiteY6" fmla="*/ 814388 h 814388"/>
              <a:gd name="connsiteX7" fmla="*/ 1597818 w 1607411"/>
              <a:gd name="connsiteY7" fmla="*/ 219073 h 814388"/>
              <a:gd name="connsiteX8" fmla="*/ 1562099 w 1607411"/>
              <a:gd name="connsiteY8" fmla="*/ 228598 h 814388"/>
              <a:gd name="connsiteX9" fmla="*/ 1343024 w 1607411"/>
              <a:gd name="connsiteY9" fmla="*/ 204786 h 814388"/>
              <a:gd name="connsiteX10" fmla="*/ 1338262 w 1607411"/>
              <a:gd name="connsiteY10" fmla="*/ 283367 h 814388"/>
              <a:gd name="connsiteX11" fmla="*/ 1297780 w 1607411"/>
              <a:gd name="connsiteY11" fmla="*/ 345279 h 814388"/>
              <a:gd name="connsiteX12" fmla="*/ 1269205 w 1607411"/>
              <a:gd name="connsiteY12" fmla="*/ 450054 h 814388"/>
              <a:gd name="connsiteX13" fmla="*/ 1247774 w 1607411"/>
              <a:gd name="connsiteY13" fmla="*/ 500061 h 814388"/>
              <a:gd name="connsiteX14" fmla="*/ 1223962 w 1607411"/>
              <a:gd name="connsiteY14" fmla="*/ 507204 h 814388"/>
              <a:gd name="connsiteX15" fmla="*/ 1231105 w 1607411"/>
              <a:gd name="connsiteY15" fmla="*/ 371473 h 814388"/>
              <a:gd name="connsiteX16" fmla="*/ 1243012 w 1607411"/>
              <a:gd name="connsiteY16" fmla="*/ 192879 h 814388"/>
              <a:gd name="connsiteX17" fmla="*/ 692943 w 1607411"/>
              <a:gd name="connsiteY17" fmla="*/ 142873 h 814388"/>
              <a:gd name="connsiteX18" fmla="*/ 671512 w 1607411"/>
              <a:gd name="connsiteY18" fmla="*/ 269080 h 814388"/>
              <a:gd name="connsiteX19" fmla="*/ 659605 w 1607411"/>
              <a:gd name="connsiteY19" fmla="*/ 230980 h 814388"/>
              <a:gd name="connsiteX20" fmla="*/ 645318 w 1607411"/>
              <a:gd name="connsiteY20" fmla="*/ 192880 h 814388"/>
              <a:gd name="connsiteX21" fmla="*/ 611980 w 1607411"/>
              <a:gd name="connsiteY21" fmla="*/ 171449 h 814388"/>
              <a:gd name="connsiteX22" fmla="*/ 585787 w 1607411"/>
              <a:gd name="connsiteY22" fmla="*/ 130968 h 814388"/>
              <a:gd name="connsiteX23" fmla="*/ 0 w 1607411"/>
              <a:gd name="connsiteY23" fmla="*/ 83344 h 814388"/>
              <a:gd name="connsiteX0" fmla="*/ 0 w 1681161"/>
              <a:gd name="connsiteY0" fmla="*/ 83344 h 507204"/>
              <a:gd name="connsiteX1" fmla="*/ 23813 w 1681161"/>
              <a:gd name="connsiteY1" fmla="*/ 0 h 507204"/>
              <a:gd name="connsiteX2" fmla="*/ 600074 w 1681161"/>
              <a:gd name="connsiteY2" fmla="*/ 38098 h 507204"/>
              <a:gd name="connsiteX3" fmla="*/ 1019174 w 1681161"/>
              <a:gd name="connsiteY3" fmla="*/ 71436 h 507204"/>
              <a:gd name="connsiteX4" fmla="*/ 1343024 w 1681161"/>
              <a:gd name="connsiteY4" fmla="*/ 85723 h 507204"/>
              <a:gd name="connsiteX5" fmla="*/ 1607343 w 1681161"/>
              <a:gd name="connsiteY5" fmla="*/ 114299 h 507204"/>
              <a:gd name="connsiteX6" fmla="*/ 1681161 w 1681161"/>
              <a:gd name="connsiteY6" fmla="*/ 240507 h 507204"/>
              <a:gd name="connsiteX7" fmla="*/ 1597818 w 1681161"/>
              <a:gd name="connsiteY7" fmla="*/ 219073 h 507204"/>
              <a:gd name="connsiteX8" fmla="*/ 1562099 w 1681161"/>
              <a:gd name="connsiteY8" fmla="*/ 228598 h 507204"/>
              <a:gd name="connsiteX9" fmla="*/ 1343024 w 1681161"/>
              <a:gd name="connsiteY9" fmla="*/ 204786 h 507204"/>
              <a:gd name="connsiteX10" fmla="*/ 1338262 w 1681161"/>
              <a:gd name="connsiteY10" fmla="*/ 283367 h 507204"/>
              <a:gd name="connsiteX11" fmla="*/ 1297780 w 1681161"/>
              <a:gd name="connsiteY11" fmla="*/ 345279 h 507204"/>
              <a:gd name="connsiteX12" fmla="*/ 1269205 w 1681161"/>
              <a:gd name="connsiteY12" fmla="*/ 450054 h 507204"/>
              <a:gd name="connsiteX13" fmla="*/ 1247774 w 1681161"/>
              <a:gd name="connsiteY13" fmla="*/ 500061 h 507204"/>
              <a:gd name="connsiteX14" fmla="*/ 1223962 w 1681161"/>
              <a:gd name="connsiteY14" fmla="*/ 507204 h 507204"/>
              <a:gd name="connsiteX15" fmla="*/ 1231105 w 1681161"/>
              <a:gd name="connsiteY15" fmla="*/ 371473 h 507204"/>
              <a:gd name="connsiteX16" fmla="*/ 1243012 w 1681161"/>
              <a:gd name="connsiteY16" fmla="*/ 192879 h 507204"/>
              <a:gd name="connsiteX17" fmla="*/ 692943 w 1681161"/>
              <a:gd name="connsiteY17" fmla="*/ 142873 h 507204"/>
              <a:gd name="connsiteX18" fmla="*/ 671512 w 1681161"/>
              <a:gd name="connsiteY18" fmla="*/ 269080 h 507204"/>
              <a:gd name="connsiteX19" fmla="*/ 659605 w 1681161"/>
              <a:gd name="connsiteY19" fmla="*/ 230980 h 507204"/>
              <a:gd name="connsiteX20" fmla="*/ 645318 w 1681161"/>
              <a:gd name="connsiteY20" fmla="*/ 192880 h 507204"/>
              <a:gd name="connsiteX21" fmla="*/ 611980 w 1681161"/>
              <a:gd name="connsiteY21" fmla="*/ 171449 h 507204"/>
              <a:gd name="connsiteX22" fmla="*/ 585787 w 1681161"/>
              <a:gd name="connsiteY22" fmla="*/ 130968 h 507204"/>
              <a:gd name="connsiteX23" fmla="*/ 0 w 1681161"/>
              <a:gd name="connsiteY23" fmla="*/ 83344 h 507204"/>
              <a:gd name="connsiteX0" fmla="*/ 0 w 1625470"/>
              <a:gd name="connsiteY0" fmla="*/ 83344 h 507204"/>
              <a:gd name="connsiteX1" fmla="*/ 23813 w 1625470"/>
              <a:gd name="connsiteY1" fmla="*/ 0 h 507204"/>
              <a:gd name="connsiteX2" fmla="*/ 600074 w 1625470"/>
              <a:gd name="connsiteY2" fmla="*/ 38098 h 507204"/>
              <a:gd name="connsiteX3" fmla="*/ 1019174 w 1625470"/>
              <a:gd name="connsiteY3" fmla="*/ 71436 h 507204"/>
              <a:gd name="connsiteX4" fmla="*/ 1343024 w 1625470"/>
              <a:gd name="connsiteY4" fmla="*/ 85723 h 507204"/>
              <a:gd name="connsiteX5" fmla="*/ 1607343 w 1625470"/>
              <a:gd name="connsiteY5" fmla="*/ 114299 h 507204"/>
              <a:gd name="connsiteX6" fmla="*/ 1597818 w 1625470"/>
              <a:gd name="connsiteY6" fmla="*/ 219073 h 507204"/>
              <a:gd name="connsiteX7" fmla="*/ 1562099 w 1625470"/>
              <a:gd name="connsiteY7" fmla="*/ 228598 h 507204"/>
              <a:gd name="connsiteX8" fmla="*/ 1343024 w 1625470"/>
              <a:gd name="connsiteY8" fmla="*/ 204786 h 507204"/>
              <a:gd name="connsiteX9" fmla="*/ 1338262 w 1625470"/>
              <a:gd name="connsiteY9" fmla="*/ 283367 h 507204"/>
              <a:gd name="connsiteX10" fmla="*/ 1297780 w 1625470"/>
              <a:gd name="connsiteY10" fmla="*/ 345279 h 507204"/>
              <a:gd name="connsiteX11" fmla="*/ 1269205 w 1625470"/>
              <a:gd name="connsiteY11" fmla="*/ 450054 h 507204"/>
              <a:gd name="connsiteX12" fmla="*/ 1247774 w 1625470"/>
              <a:gd name="connsiteY12" fmla="*/ 500061 h 507204"/>
              <a:gd name="connsiteX13" fmla="*/ 1223962 w 1625470"/>
              <a:gd name="connsiteY13" fmla="*/ 507204 h 507204"/>
              <a:gd name="connsiteX14" fmla="*/ 1231105 w 1625470"/>
              <a:gd name="connsiteY14" fmla="*/ 371473 h 507204"/>
              <a:gd name="connsiteX15" fmla="*/ 1243012 w 1625470"/>
              <a:gd name="connsiteY15" fmla="*/ 192879 h 507204"/>
              <a:gd name="connsiteX16" fmla="*/ 692943 w 1625470"/>
              <a:gd name="connsiteY16" fmla="*/ 142873 h 507204"/>
              <a:gd name="connsiteX17" fmla="*/ 671512 w 1625470"/>
              <a:gd name="connsiteY17" fmla="*/ 269080 h 507204"/>
              <a:gd name="connsiteX18" fmla="*/ 659605 w 1625470"/>
              <a:gd name="connsiteY18" fmla="*/ 230980 h 507204"/>
              <a:gd name="connsiteX19" fmla="*/ 645318 w 1625470"/>
              <a:gd name="connsiteY19" fmla="*/ 192880 h 507204"/>
              <a:gd name="connsiteX20" fmla="*/ 611980 w 1625470"/>
              <a:gd name="connsiteY20" fmla="*/ 171449 h 507204"/>
              <a:gd name="connsiteX21" fmla="*/ 585787 w 1625470"/>
              <a:gd name="connsiteY21" fmla="*/ 130968 h 507204"/>
              <a:gd name="connsiteX22" fmla="*/ 0 w 1625470"/>
              <a:gd name="connsiteY22" fmla="*/ 83344 h 50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25470" h="507204">
                <a:moveTo>
                  <a:pt x="0" y="83344"/>
                </a:moveTo>
                <a:lnTo>
                  <a:pt x="23813" y="0"/>
                </a:lnTo>
                <a:lnTo>
                  <a:pt x="600074" y="38098"/>
                </a:lnTo>
                <a:lnTo>
                  <a:pt x="1019174" y="71436"/>
                </a:lnTo>
                <a:lnTo>
                  <a:pt x="1343024" y="85723"/>
                </a:lnTo>
                <a:lnTo>
                  <a:pt x="1607343" y="114299"/>
                </a:lnTo>
                <a:cubicBezTo>
                  <a:pt x="1649809" y="136524"/>
                  <a:pt x="1605359" y="200023"/>
                  <a:pt x="1597818" y="219073"/>
                </a:cubicBezTo>
                <a:lnTo>
                  <a:pt x="1562099" y="228598"/>
                </a:lnTo>
                <a:lnTo>
                  <a:pt x="1343024" y="204786"/>
                </a:lnTo>
                <a:lnTo>
                  <a:pt x="1338262" y="283367"/>
                </a:lnTo>
                <a:lnTo>
                  <a:pt x="1297780" y="345279"/>
                </a:lnTo>
                <a:lnTo>
                  <a:pt x="1269205" y="450054"/>
                </a:lnTo>
                <a:lnTo>
                  <a:pt x="1247774" y="500061"/>
                </a:lnTo>
                <a:lnTo>
                  <a:pt x="1223962" y="507204"/>
                </a:lnTo>
                <a:lnTo>
                  <a:pt x="1231105" y="371473"/>
                </a:lnTo>
                <a:lnTo>
                  <a:pt x="1243012" y="192879"/>
                </a:lnTo>
                <a:lnTo>
                  <a:pt x="692943" y="142873"/>
                </a:lnTo>
                <a:lnTo>
                  <a:pt x="671512" y="269080"/>
                </a:lnTo>
                <a:lnTo>
                  <a:pt x="659605" y="230980"/>
                </a:lnTo>
                <a:lnTo>
                  <a:pt x="645318" y="192880"/>
                </a:lnTo>
                <a:lnTo>
                  <a:pt x="611980" y="171449"/>
                </a:lnTo>
                <a:lnTo>
                  <a:pt x="585787" y="130968"/>
                </a:lnTo>
                <a:lnTo>
                  <a:pt x="0" y="83344"/>
                </a:lnTo>
                <a:close/>
              </a:path>
            </a:pathLst>
          </a:custGeom>
          <a:solidFill>
            <a:srgbClr val="1323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4" name="二等辺三角形 246">
            <a:extLst>
              <a:ext uri="{FF2B5EF4-FFF2-40B4-BE49-F238E27FC236}">
                <a16:creationId xmlns:a16="http://schemas.microsoft.com/office/drawing/2014/main" id="{5F0A9D86-72F2-4D28-B2AE-5712071F49CD}"/>
              </a:ext>
            </a:extLst>
          </p:cNvPr>
          <p:cNvSpPr/>
          <p:nvPr/>
        </p:nvSpPr>
        <p:spPr>
          <a:xfrm>
            <a:off x="11799095" y="6341270"/>
            <a:ext cx="54769" cy="147637"/>
          </a:xfrm>
          <a:custGeom>
            <a:avLst/>
            <a:gdLst>
              <a:gd name="connsiteX0" fmla="*/ 0 w 402432"/>
              <a:gd name="connsiteY0" fmla="*/ 466725 h 466725"/>
              <a:gd name="connsiteX1" fmla="*/ 201216 w 402432"/>
              <a:gd name="connsiteY1" fmla="*/ 0 h 466725"/>
              <a:gd name="connsiteX2" fmla="*/ 402432 w 402432"/>
              <a:gd name="connsiteY2" fmla="*/ 466725 h 466725"/>
              <a:gd name="connsiteX3" fmla="*/ 0 w 402432"/>
              <a:gd name="connsiteY3" fmla="*/ 466725 h 466725"/>
              <a:gd name="connsiteX0" fmla="*/ 451247 w 451247"/>
              <a:gd name="connsiteY0" fmla="*/ 1243013 h 1243013"/>
              <a:gd name="connsiteX1" fmla="*/ 0 w 451247"/>
              <a:gd name="connsiteY1" fmla="*/ 0 h 1243013"/>
              <a:gd name="connsiteX2" fmla="*/ 201216 w 451247"/>
              <a:gd name="connsiteY2" fmla="*/ 466725 h 1243013"/>
              <a:gd name="connsiteX3" fmla="*/ 451247 w 451247"/>
              <a:gd name="connsiteY3" fmla="*/ 1243013 h 1243013"/>
              <a:gd name="connsiteX0" fmla="*/ 451247 w 506016"/>
              <a:gd name="connsiteY0" fmla="*/ 1243013 h 1243013"/>
              <a:gd name="connsiteX1" fmla="*/ 0 w 506016"/>
              <a:gd name="connsiteY1" fmla="*/ 0 h 1243013"/>
              <a:gd name="connsiteX2" fmla="*/ 506016 w 506016"/>
              <a:gd name="connsiteY2" fmla="*/ 1235869 h 1243013"/>
              <a:gd name="connsiteX3" fmla="*/ 451247 w 506016"/>
              <a:gd name="connsiteY3" fmla="*/ 1243013 h 1243013"/>
              <a:gd name="connsiteX0" fmla="*/ 451247 w 506016"/>
              <a:gd name="connsiteY0" fmla="*/ 1243013 h 1243013"/>
              <a:gd name="connsiteX1" fmla="*/ 0 w 506016"/>
              <a:gd name="connsiteY1" fmla="*/ 0 h 1243013"/>
              <a:gd name="connsiteX2" fmla="*/ 448865 w 506016"/>
              <a:gd name="connsiteY2" fmla="*/ 1100137 h 1243013"/>
              <a:gd name="connsiteX3" fmla="*/ 506016 w 506016"/>
              <a:gd name="connsiteY3" fmla="*/ 1235869 h 1243013"/>
              <a:gd name="connsiteX4" fmla="*/ 451247 w 506016"/>
              <a:gd name="connsiteY4" fmla="*/ 1243013 h 1243013"/>
              <a:gd name="connsiteX0" fmla="*/ 451247 w 506016"/>
              <a:gd name="connsiteY0" fmla="*/ 1243013 h 1243013"/>
              <a:gd name="connsiteX1" fmla="*/ 0 w 506016"/>
              <a:gd name="connsiteY1" fmla="*/ 0 h 1243013"/>
              <a:gd name="connsiteX2" fmla="*/ 503633 w 506016"/>
              <a:gd name="connsiteY2" fmla="*/ 1188244 h 1243013"/>
              <a:gd name="connsiteX3" fmla="*/ 506016 w 506016"/>
              <a:gd name="connsiteY3" fmla="*/ 1235869 h 1243013"/>
              <a:gd name="connsiteX4" fmla="*/ 451247 w 506016"/>
              <a:gd name="connsiteY4" fmla="*/ 1243013 h 1243013"/>
              <a:gd name="connsiteX0" fmla="*/ 0 w 429816"/>
              <a:gd name="connsiteY0" fmla="*/ 54769 h 71438"/>
              <a:gd name="connsiteX1" fmla="*/ 429816 w 429816"/>
              <a:gd name="connsiteY1" fmla="*/ 71438 h 71438"/>
              <a:gd name="connsiteX2" fmla="*/ 52386 w 429816"/>
              <a:gd name="connsiteY2" fmla="*/ 0 h 71438"/>
              <a:gd name="connsiteX3" fmla="*/ 54769 w 429816"/>
              <a:gd name="connsiteY3" fmla="*/ 47625 h 71438"/>
              <a:gd name="connsiteX4" fmla="*/ 0 w 429816"/>
              <a:gd name="connsiteY4" fmla="*/ 54769 h 71438"/>
              <a:gd name="connsiteX0" fmla="*/ 0 w 54769"/>
              <a:gd name="connsiteY0" fmla="*/ 147637 h 147637"/>
              <a:gd name="connsiteX1" fmla="*/ 15478 w 54769"/>
              <a:gd name="connsiteY1" fmla="*/ 0 h 147637"/>
              <a:gd name="connsiteX2" fmla="*/ 52386 w 54769"/>
              <a:gd name="connsiteY2" fmla="*/ 92868 h 147637"/>
              <a:gd name="connsiteX3" fmla="*/ 54769 w 54769"/>
              <a:gd name="connsiteY3" fmla="*/ 140493 h 147637"/>
              <a:gd name="connsiteX4" fmla="*/ 0 w 54769"/>
              <a:gd name="connsiteY4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9" h="147637">
                <a:moveTo>
                  <a:pt x="0" y="147637"/>
                </a:moveTo>
                <a:lnTo>
                  <a:pt x="15478" y="0"/>
                </a:lnTo>
                <a:lnTo>
                  <a:pt x="52386" y="92868"/>
                </a:lnTo>
                <a:lnTo>
                  <a:pt x="54769" y="140493"/>
                </a:lnTo>
                <a:lnTo>
                  <a:pt x="0" y="147637"/>
                </a:lnTo>
                <a:close/>
              </a:path>
            </a:pathLst>
          </a:custGeom>
          <a:solidFill>
            <a:srgbClr val="1122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5" name="二等辺三角形 248">
            <a:extLst>
              <a:ext uri="{FF2B5EF4-FFF2-40B4-BE49-F238E27FC236}">
                <a16:creationId xmlns:a16="http://schemas.microsoft.com/office/drawing/2014/main" id="{5A395CD4-9647-4DA9-89B7-E9F77F408900}"/>
              </a:ext>
            </a:extLst>
          </p:cNvPr>
          <p:cNvSpPr/>
          <p:nvPr/>
        </p:nvSpPr>
        <p:spPr>
          <a:xfrm>
            <a:off x="9565480" y="5857876"/>
            <a:ext cx="1369219" cy="133350"/>
          </a:xfrm>
          <a:custGeom>
            <a:avLst/>
            <a:gdLst>
              <a:gd name="connsiteX0" fmla="*/ 0 w 447675"/>
              <a:gd name="connsiteY0" fmla="*/ 209550 h 209550"/>
              <a:gd name="connsiteX1" fmla="*/ 223838 w 447675"/>
              <a:gd name="connsiteY1" fmla="*/ 0 h 209550"/>
              <a:gd name="connsiteX2" fmla="*/ 447675 w 447675"/>
              <a:gd name="connsiteY2" fmla="*/ 209550 h 209550"/>
              <a:gd name="connsiteX3" fmla="*/ 0 w 447675"/>
              <a:gd name="connsiteY3" fmla="*/ 209550 h 209550"/>
              <a:gd name="connsiteX0" fmla="*/ 0 w 735806"/>
              <a:gd name="connsiteY0" fmla="*/ 469106 h 469106"/>
              <a:gd name="connsiteX1" fmla="*/ 511969 w 735806"/>
              <a:gd name="connsiteY1" fmla="*/ 0 h 469106"/>
              <a:gd name="connsiteX2" fmla="*/ 735806 w 735806"/>
              <a:gd name="connsiteY2" fmla="*/ 209550 h 469106"/>
              <a:gd name="connsiteX3" fmla="*/ 0 w 735806"/>
              <a:gd name="connsiteY3" fmla="*/ 469106 h 469106"/>
              <a:gd name="connsiteX0" fmla="*/ 0 w 735806"/>
              <a:gd name="connsiteY0" fmla="*/ 469106 h 469106"/>
              <a:gd name="connsiteX1" fmla="*/ 261937 w 735806"/>
              <a:gd name="connsiteY1" fmla="*/ 230982 h 469106"/>
              <a:gd name="connsiteX2" fmla="*/ 511969 w 735806"/>
              <a:gd name="connsiteY2" fmla="*/ 0 h 469106"/>
              <a:gd name="connsiteX3" fmla="*/ 735806 w 735806"/>
              <a:gd name="connsiteY3" fmla="*/ 209550 h 469106"/>
              <a:gd name="connsiteX4" fmla="*/ 0 w 735806"/>
              <a:gd name="connsiteY4" fmla="*/ 469106 h 469106"/>
              <a:gd name="connsiteX0" fmla="*/ 4763 w 740569"/>
              <a:gd name="connsiteY0" fmla="*/ 469106 h 469106"/>
              <a:gd name="connsiteX1" fmla="*/ 0 w 740569"/>
              <a:gd name="connsiteY1" fmla="*/ 445295 h 469106"/>
              <a:gd name="connsiteX2" fmla="*/ 516732 w 740569"/>
              <a:gd name="connsiteY2" fmla="*/ 0 h 469106"/>
              <a:gd name="connsiteX3" fmla="*/ 740569 w 740569"/>
              <a:gd name="connsiteY3" fmla="*/ 209550 h 469106"/>
              <a:gd name="connsiteX4" fmla="*/ 4763 w 740569"/>
              <a:gd name="connsiteY4" fmla="*/ 469106 h 469106"/>
              <a:gd name="connsiteX0" fmla="*/ 4763 w 740569"/>
              <a:gd name="connsiteY0" fmla="*/ 469106 h 469106"/>
              <a:gd name="connsiteX1" fmla="*/ 0 w 740569"/>
              <a:gd name="connsiteY1" fmla="*/ 445295 h 469106"/>
              <a:gd name="connsiteX2" fmla="*/ 307183 w 740569"/>
              <a:gd name="connsiteY2" fmla="*/ 176213 h 469106"/>
              <a:gd name="connsiteX3" fmla="*/ 516732 w 740569"/>
              <a:gd name="connsiteY3" fmla="*/ 0 h 469106"/>
              <a:gd name="connsiteX4" fmla="*/ 740569 w 740569"/>
              <a:gd name="connsiteY4" fmla="*/ 209550 h 469106"/>
              <a:gd name="connsiteX5" fmla="*/ 4763 w 740569"/>
              <a:gd name="connsiteY5" fmla="*/ 469106 h 469106"/>
              <a:gd name="connsiteX0" fmla="*/ 4763 w 740569"/>
              <a:gd name="connsiteY0" fmla="*/ 469106 h 469106"/>
              <a:gd name="connsiteX1" fmla="*/ 0 w 740569"/>
              <a:gd name="connsiteY1" fmla="*/ 445295 h 469106"/>
              <a:gd name="connsiteX2" fmla="*/ 14289 w 740569"/>
              <a:gd name="connsiteY2" fmla="*/ 423863 h 469106"/>
              <a:gd name="connsiteX3" fmla="*/ 516732 w 740569"/>
              <a:gd name="connsiteY3" fmla="*/ 0 h 469106"/>
              <a:gd name="connsiteX4" fmla="*/ 740569 w 740569"/>
              <a:gd name="connsiteY4" fmla="*/ 209550 h 469106"/>
              <a:gd name="connsiteX5" fmla="*/ 4763 w 740569"/>
              <a:gd name="connsiteY5" fmla="*/ 469106 h 469106"/>
              <a:gd name="connsiteX0" fmla="*/ 4763 w 740569"/>
              <a:gd name="connsiteY0" fmla="*/ 469106 h 469106"/>
              <a:gd name="connsiteX1" fmla="*/ 0 w 740569"/>
              <a:gd name="connsiteY1" fmla="*/ 445295 h 469106"/>
              <a:gd name="connsiteX2" fmla="*/ 14289 w 740569"/>
              <a:gd name="connsiteY2" fmla="*/ 423863 h 469106"/>
              <a:gd name="connsiteX3" fmla="*/ 323851 w 740569"/>
              <a:gd name="connsiteY3" fmla="*/ 157163 h 469106"/>
              <a:gd name="connsiteX4" fmla="*/ 516732 w 740569"/>
              <a:gd name="connsiteY4" fmla="*/ 0 h 469106"/>
              <a:gd name="connsiteX5" fmla="*/ 740569 w 740569"/>
              <a:gd name="connsiteY5" fmla="*/ 209550 h 469106"/>
              <a:gd name="connsiteX6" fmla="*/ 4763 w 740569"/>
              <a:gd name="connsiteY6" fmla="*/ 469106 h 469106"/>
              <a:gd name="connsiteX0" fmla="*/ 4763 w 740569"/>
              <a:gd name="connsiteY0" fmla="*/ 469106 h 469106"/>
              <a:gd name="connsiteX1" fmla="*/ 0 w 740569"/>
              <a:gd name="connsiteY1" fmla="*/ 445295 h 469106"/>
              <a:gd name="connsiteX2" fmla="*/ 14289 w 740569"/>
              <a:gd name="connsiteY2" fmla="*/ 423863 h 469106"/>
              <a:gd name="connsiteX3" fmla="*/ 61914 w 740569"/>
              <a:gd name="connsiteY3" fmla="*/ 404813 h 469106"/>
              <a:gd name="connsiteX4" fmla="*/ 516732 w 740569"/>
              <a:gd name="connsiteY4" fmla="*/ 0 h 469106"/>
              <a:gd name="connsiteX5" fmla="*/ 740569 w 740569"/>
              <a:gd name="connsiteY5" fmla="*/ 209550 h 469106"/>
              <a:gd name="connsiteX6" fmla="*/ 4763 w 740569"/>
              <a:gd name="connsiteY6" fmla="*/ 469106 h 469106"/>
              <a:gd name="connsiteX0" fmla="*/ 4763 w 1345407"/>
              <a:gd name="connsiteY0" fmla="*/ 469106 h 590550"/>
              <a:gd name="connsiteX1" fmla="*/ 0 w 1345407"/>
              <a:gd name="connsiteY1" fmla="*/ 445295 h 590550"/>
              <a:gd name="connsiteX2" fmla="*/ 14289 w 1345407"/>
              <a:gd name="connsiteY2" fmla="*/ 423863 h 590550"/>
              <a:gd name="connsiteX3" fmla="*/ 61914 w 1345407"/>
              <a:gd name="connsiteY3" fmla="*/ 404813 h 590550"/>
              <a:gd name="connsiteX4" fmla="*/ 516732 w 1345407"/>
              <a:gd name="connsiteY4" fmla="*/ 0 h 590550"/>
              <a:gd name="connsiteX5" fmla="*/ 1345407 w 1345407"/>
              <a:gd name="connsiteY5" fmla="*/ 590550 h 590550"/>
              <a:gd name="connsiteX6" fmla="*/ 4763 w 1345407"/>
              <a:gd name="connsiteY6" fmla="*/ 469106 h 590550"/>
              <a:gd name="connsiteX0" fmla="*/ 4763 w 2138363"/>
              <a:gd name="connsiteY0" fmla="*/ 469106 h 997744"/>
              <a:gd name="connsiteX1" fmla="*/ 0 w 2138363"/>
              <a:gd name="connsiteY1" fmla="*/ 445295 h 997744"/>
              <a:gd name="connsiteX2" fmla="*/ 14289 w 2138363"/>
              <a:gd name="connsiteY2" fmla="*/ 423863 h 997744"/>
              <a:gd name="connsiteX3" fmla="*/ 61914 w 2138363"/>
              <a:gd name="connsiteY3" fmla="*/ 404813 h 997744"/>
              <a:gd name="connsiteX4" fmla="*/ 516732 w 2138363"/>
              <a:gd name="connsiteY4" fmla="*/ 0 h 997744"/>
              <a:gd name="connsiteX5" fmla="*/ 2138363 w 2138363"/>
              <a:gd name="connsiteY5" fmla="*/ 997744 h 997744"/>
              <a:gd name="connsiteX6" fmla="*/ 4763 w 2138363"/>
              <a:gd name="connsiteY6" fmla="*/ 469106 h 997744"/>
              <a:gd name="connsiteX0" fmla="*/ 4763 w 2138363"/>
              <a:gd name="connsiteY0" fmla="*/ 64293 h 592931"/>
              <a:gd name="connsiteX1" fmla="*/ 0 w 2138363"/>
              <a:gd name="connsiteY1" fmla="*/ 40482 h 592931"/>
              <a:gd name="connsiteX2" fmla="*/ 14289 w 2138363"/>
              <a:gd name="connsiteY2" fmla="*/ 19050 h 592931"/>
              <a:gd name="connsiteX3" fmla="*/ 61914 w 2138363"/>
              <a:gd name="connsiteY3" fmla="*/ 0 h 592931"/>
              <a:gd name="connsiteX4" fmla="*/ 2138363 w 2138363"/>
              <a:gd name="connsiteY4" fmla="*/ 592931 h 592931"/>
              <a:gd name="connsiteX5" fmla="*/ 4763 w 2138363"/>
              <a:gd name="connsiteY5" fmla="*/ 64293 h 592931"/>
              <a:gd name="connsiteX0" fmla="*/ 4763 w 2138363"/>
              <a:gd name="connsiteY0" fmla="*/ 64293 h 592931"/>
              <a:gd name="connsiteX1" fmla="*/ 0 w 2138363"/>
              <a:gd name="connsiteY1" fmla="*/ 40482 h 592931"/>
              <a:gd name="connsiteX2" fmla="*/ 14289 w 2138363"/>
              <a:gd name="connsiteY2" fmla="*/ 19050 h 592931"/>
              <a:gd name="connsiteX3" fmla="*/ 61914 w 2138363"/>
              <a:gd name="connsiteY3" fmla="*/ 0 h 592931"/>
              <a:gd name="connsiteX4" fmla="*/ 585789 w 2138363"/>
              <a:gd name="connsiteY4" fmla="*/ 150019 h 592931"/>
              <a:gd name="connsiteX5" fmla="*/ 2138363 w 2138363"/>
              <a:gd name="connsiteY5" fmla="*/ 592931 h 592931"/>
              <a:gd name="connsiteX6" fmla="*/ 4763 w 2138363"/>
              <a:gd name="connsiteY6" fmla="*/ 64293 h 592931"/>
              <a:gd name="connsiteX0" fmla="*/ 4763 w 2138363"/>
              <a:gd name="connsiteY0" fmla="*/ 90487 h 619125"/>
              <a:gd name="connsiteX1" fmla="*/ 0 w 2138363"/>
              <a:gd name="connsiteY1" fmla="*/ 66676 h 619125"/>
              <a:gd name="connsiteX2" fmla="*/ 14289 w 2138363"/>
              <a:gd name="connsiteY2" fmla="*/ 45244 h 619125"/>
              <a:gd name="connsiteX3" fmla="*/ 61914 w 2138363"/>
              <a:gd name="connsiteY3" fmla="*/ 26194 h 619125"/>
              <a:gd name="connsiteX4" fmla="*/ 1323976 w 2138363"/>
              <a:gd name="connsiteY4" fmla="*/ 0 h 619125"/>
              <a:gd name="connsiteX5" fmla="*/ 2138363 w 2138363"/>
              <a:gd name="connsiteY5" fmla="*/ 619125 h 619125"/>
              <a:gd name="connsiteX6" fmla="*/ 4763 w 2138363"/>
              <a:gd name="connsiteY6" fmla="*/ 90487 h 619125"/>
              <a:gd name="connsiteX0" fmla="*/ 4763 w 2138363"/>
              <a:gd name="connsiteY0" fmla="*/ 64293 h 592931"/>
              <a:gd name="connsiteX1" fmla="*/ 0 w 2138363"/>
              <a:gd name="connsiteY1" fmla="*/ 40482 h 592931"/>
              <a:gd name="connsiteX2" fmla="*/ 14289 w 2138363"/>
              <a:gd name="connsiteY2" fmla="*/ 19050 h 592931"/>
              <a:gd name="connsiteX3" fmla="*/ 61914 w 2138363"/>
              <a:gd name="connsiteY3" fmla="*/ 0 h 592931"/>
              <a:gd name="connsiteX4" fmla="*/ 1276351 w 2138363"/>
              <a:gd name="connsiteY4" fmla="*/ 61912 h 592931"/>
              <a:gd name="connsiteX5" fmla="*/ 2138363 w 2138363"/>
              <a:gd name="connsiteY5" fmla="*/ 592931 h 592931"/>
              <a:gd name="connsiteX6" fmla="*/ 4763 w 2138363"/>
              <a:gd name="connsiteY6" fmla="*/ 64293 h 592931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4763 w 2138363"/>
              <a:gd name="connsiteY6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78595 w 2138363"/>
              <a:gd name="connsiteY6" fmla="*/ 102393 h 590550"/>
              <a:gd name="connsiteX7" fmla="*/ 4763 w 2138363"/>
              <a:gd name="connsiteY7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50020 w 2138363"/>
              <a:gd name="connsiteY6" fmla="*/ 73818 h 590550"/>
              <a:gd name="connsiteX7" fmla="*/ 4763 w 2138363"/>
              <a:gd name="connsiteY7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254795 w 2138363"/>
              <a:gd name="connsiteY6" fmla="*/ 102393 h 590550"/>
              <a:gd name="connsiteX7" fmla="*/ 150020 w 2138363"/>
              <a:gd name="connsiteY7" fmla="*/ 73818 h 590550"/>
              <a:gd name="connsiteX8" fmla="*/ 4763 w 2138363"/>
              <a:gd name="connsiteY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45283 w 2138363"/>
              <a:gd name="connsiteY6" fmla="*/ 200024 h 590550"/>
              <a:gd name="connsiteX7" fmla="*/ 150020 w 2138363"/>
              <a:gd name="connsiteY7" fmla="*/ 73818 h 590550"/>
              <a:gd name="connsiteX8" fmla="*/ 4763 w 2138363"/>
              <a:gd name="connsiteY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04801 w 2138363"/>
              <a:gd name="connsiteY6" fmla="*/ 176212 h 590550"/>
              <a:gd name="connsiteX7" fmla="*/ 150020 w 2138363"/>
              <a:gd name="connsiteY7" fmla="*/ 73818 h 590550"/>
              <a:gd name="connsiteX8" fmla="*/ 4763 w 2138363"/>
              <a:gd name="connsiteY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04801 w 2138363"/>
              <a:gd name="connsiteY6" fmla="*/ 176212 h 590550"/>
              <a:gd name="connsiteX7" fmla="*/ 142876 w 2138363"/>
              <a:gd name="connsiteY7" fmla="*/ 157161 h 590550"/>
              <a:gd name="connsiteX8" fmla="*/ 4763 w 2138363"/>
              <a:gd name="connsiteY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04801 w 2138363"/>
              <a:gd name="connsiteY6" fmla="*/ 176212 h 590550"/>
              <a:gd name="connsiteX7" fmla="*/ 278607 w 2138363"/>
              <a:gd name="connsiteY7" fmla="*/ 85724 h 590550"/>
              <a:gd name="connsiteX8" fmla="*/ 4763 w 2138363"/>
              <a:gd name="connsiteY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295276 w 2138363"/>
              <a:gd name="connsiteY6" fmla="*/ 64294 h 590550"/>
              <a:gd name="connsiteX7" fmla="*/ 278607 w 2138363"/>
              <a:gd name="connsiteY7" fmla="*/ 85724 h 590550"/>
              <a:gd name="connsiteX8" fmla="*/ 4763 w 2138363"/>
              <a:gd name="connsiteY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419101 w 2138363"/>
              <a:gd name="connsiteY6" fmla="*/ 100012 h 590550"/>
              <a:gd name="connsiteX7" fmla="*/ 295276 w 2138363"/>
              <a:gd name="connsiteY7" fmla="*/ 64294 h 590550"/>
              <a:gd name="connsiteX8" fmla="*/ 278607 w 2138363"/>
              <a:gd name="connsiteY8" fmla="*/ 85724 h 590550"/>
              <a:gd name="connsiteX9" fmla="*/ 4763 w 2138363"/>
              <a:gd name="connsiteY9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33376 w 2138363"/>
              <a:gd name="connsiteY6" fmla="*/ 69055 h 590550"/>
              <a:gd name="connsiteX7" fmla="*/ 295276 w 2138363"/>
              <a:gd name="connsiteY7" fmla="*/ 64294 h 590550"/>
              <a:gd name="connsiteX8" fmla="*/ 278607 w 2138363"/>
              <a:gd name="connsiteY8" fmla="*/ 85724 h 590550"/>
              <a:gd name="connsiteX9" fmla="*/ 4763 w 2138363"/>
              <a:gd name="connsiteY9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554833 w 2138363"/>
              <a:gd name="connsiteY6" fmla="*/ 133349 h 590550"/>
              <a:gd name="connsiteX7" fmla="*/ 333376 w 2138363"/>
              <a:gd name="connsiteY7" fmla="*/ 69055 h 590550"/>
              <a:gd name="connsiteX8" fmla="*/ 295276 w 2138363"/>
              <a:gd name="connsiteY8" fmla="*/ 64294 h 590550"/>
              <a:gd name="connsiteX9" fmla="*/ 278607 w 2138363"/>
              <a:gd name="connsiteY9" fmla="*/ 85724 h 590550"/>
              <a:gd name="connsiteX10" fmla="*/ 4763 w 2138363"/>
              <a:gd name="connsiteY10" fmla="*/ 61912 h 590550"/>
              <a:gd name="connsiteX0" fmla="*/ 4763 w 2138363"/>
              <a:gd name="connsiteY0" fmla="*/ 326232 h 854870"/>
              <a:gd name="connsiteX1" fmla="*/ 0 w 2138363"/>
              <a:gd name="connsiteY1" fmla="*/ 302421 h 854870"/>
              <a:gd name="connsiteX2" fmla="*/ 14289 w 2138363"/>
              <a:gd name="connsiteY2" fmla="*/ 280989 h 854870"/>
              <a:gd name="connsiteX3" fmla="*/ 64295 w 2138363"/>
              <a:gd name="connsiteY3" fmla="*/ 264320 h 854870"/>
              <a:gd name="connsiteX4" fmla="*/ 1276351 w 2138363"/>
              <a:gd name="connsiteY4" fmla="*/ 323851 h 854870"/>
              <a:gd name="connsiteX5" fmla="*/ 2138363 w 2138363"/>
              <a:gd name="connsiteY5" fmla="*/ 854870 h 854870"/>
              <a:gd name="connsiteX6" fmla="*/ 566739 w 2138363"/>
              <a:gd name="connsiteY6" fmla="*/ 0 h 854870"/>
              <a:gd name="connsiteX7" fmla="*/ 333376 w 2138363"/>
              <a:gd name="connsiteY7" fmla="*/ 333375 h 854870"/>
              <a:gd name="connsiteX8" fmla="*/ 295276 w 2138363"/>
              <a:gd name="connsiteY8" fmla="*/ 328614 h 854870"/>
              <a:gd name="connsiteX9" fmla="*/ 278607 w 2138363"/>
              <a:gd name="connsiteY9" fmla="*/ 350044 h 854870"/>
              <a:gd name="connsiteX10" fmla="*/ 4763 w 2138363"/>
              <a:gd name="connsiteY10" fmla="*/ 326232 h 85487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59570 w 2138363"/>
              <a:gd name="connsiteY6" fmla="*/ 73818 h 590550"/>
              <a:gd name="connsiteX7" fmla="*/ 333376 w 2138363"/>
              <a:gd name="connsiteY7" fmla="*/ 69055 h 590550"/>
              <a:gd name="connsiteX8" fmla="*/ 295276 w 2138363"/>
              <a:gd name="connsiteY8" fmla="*/ 64294 h 590550"/>
              <a:gd name="connsiteX9" fmla="*/ 278607 w 2138363"/>
              <a:gd name="connsiteY9" fmla="*/ 85724 h 590550"/>
              <a:gd name="connsiteX10" fmla="*/ 4763 w 2138363"/>
              <a:gd name="connsiteY10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359570 w 2138363"/>
              <a:gd name="connsiteY6" fmla="*/ 73818 h 590550"/>
              <a:gd name="connsiteX7" fmla="*/ 333376 w 2138363"/>
              <a:gd name="connsiteY7" fmla="*/ 69055 h 590550"/>
              <a:gd name="connsiteX8" fmla="*/ 295276 w 2138363"/>
              <a:gd name="connsiteY8" fmla="*/ 64294 h 590550"/>
              <a:gd name="connsiteX9" fmla="*/ 276226 w 2138363"/>
              <a:gd name="connsiteY9" fmla="*/ 78580 h 590550"/>
              <a:gd name="connsiteX10" fmla="*/ 4763 w 2138363"/>
              <a:gd name="connsiteY10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545308 w 2138363"/>
              <a:gd name="connsiteY6" fmla="*/ 126205 h 590550"/>
              <a:gd name="connsiteX7" fmla="*/ 359570 w 2138363"/>
              <a:gd name="connsiteY7" fmla="*/ 73818 h 590550"/>
              <a:gd name="connsiteX8" fmla="*/ 333376 w 2138363"/>
              <a:gd name="connsiteY8" fmla="*/ 69055 h 590550"/>
              <a:gd name="connsiteX9" fmla="*/ 295276 w 2138363"/>
              <a:gd name="connsiteY9" fmla="*/ 64294 h 590550"/>
              <a:gd name="connsiteX10" fmla="*/ 276226 w 2138363"/>
              <a:gd name="connsiteY10" fmla="*/ 78580 h 590550"/>
              <a:gd name="connsiteX11" fmla="*/ 4763 w 2138363"/>
              <a:gd name="connsiteY11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542926 w 2138363"/>
              <a:gd name="connsiteY6" fmla="*/ 271462 h 590550"/>
              <a:gd name="connsiteX7" fmla="*/ 359570 w 2138363"/>
              <a:gd name="connsiteY7" fmla="*/ 73818 h 590550"/>
              <a:gd name="connsiteX8" fmla="*/ 333376 w 2138363"/>
              <a:gd name="connsiteY8" fmla="*/ 69055 h 590550"/>
              <a:gd name="connsiteX9" fmla="*/ 295276 w 2138363"/>
              <a:gd name="connsiteY9" fmla="*/ 64294 h 590550"/>
              <a:gd name="connsiteX10" fmla="*/ 276226 w 2138363"/>
              <a:gd name="connsiteY10" fmla="*/ 78580 h 590550"/>
              <a:gd name="connsiteX11" fmla="*/ 4763 w 2138363"/>
              <a:gd name="connsiteY11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483395 w 2138363"/>
              <a:gd name="connsiteY6" fmla="*/ 83343 h 590550"/>
              <a:gd name="connsiteX7" fmla="*/ 359570 w 2138363"/>
              <a:gd name="connsiteY7" fmla="*/ 73818 h 590550"/>
              <a:gd name="connsiteX8" fmla="*/ 333376 w 2138363"/>
              <a:gd name="connsiteY8" fmla="*/ 69055 h 590550"/>
              <a:gd name="connsiteX9" fmla="*/ 295276 w 2138363"/>
              <a:gd name="connsiteY9" fmla="*/ 64294 h 590550"/>
              <a:gd name="connsiteX10" fmla="*/ 276226 w 2138363"/>
              <a:gd name="connsiteY10" fmla="*/ 78580 h 590550"/>
              <a:gd name="connsiteX11" fmla="*/ 4763 w 2138363"/>
              <a:gd name="connsiteY11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178720 w 2138363"/>
              <a:gd name="connsiteY6" fmla="*/ 297655 h 590550"/>
              <a:gd name="connsiteX7" fmla="*/ 483395 w 2138363"/>
              <a:gd name="connsiteY7" fmla="*/ 83343 h 590550"/>
              <a:gd name="connsiteX8" fmla="*/ 359570 w 2138363"/>
              <a:gd name="connsiteY8" fmla="*/ 73818 h 590550"/>
              <a:gd name="connsiteX9" fmla="*/ 333376 w 2138363"/>
              <a:gd name="connsiteY9" fmla="*/ 69055 h 590550"/>
              <a:gd name="connsiteX10" fmla="*/ 295276 w 2138363"/>
              <a:gd name="connsiteY10" fmla="*/ 64294 h 590550"/>
              <a:gd name="connsiteX11" fmla="*/ 276226 w 2138363"/>
              <a:gd name="connsiteY11" fmla="*/ 78580 h 590550"/>
              <a:gd name="connsiteX12" fmla="*/ 4763 w 2138363"/>
              <a:gd name="connsiteY12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619126 w 2138363"/>
              <a:gd name="connsiteY6" fmla="*/ 364330 h 590550"/>
              <a:gd name="connsiteX7" fmla="*/ 483395 w 2138363"/>
              <a:gd name="connsiteY7" fmla="*/ 83343 h 590550"/>
              <a:gd name="connsiteX8" fmla="*/ 359570 w 2138363"/>
              <a:gd name="connsiteY8" fmla="*/ 73818 h 590550"/>
              <a:gd name="connsiteX9" fmla="*/ 333376 w 2138363"/>
              <a:gd name="connsiteY9" fmla="*/ 69055 h 590550"/>
              <a:gd name="connsiteX10" fmla="*/ 295276 w 2138363"/>
              <a:gd name="connsiteY10" fmla="*/ 64294 h 590550"/>
              <a:gd name="connsiteX11" fmla="*/ 276226 w 2138363"/>
              <a:gd name="connsiteY11" fmla="*/ 78580 h 590550"/>
              <a:gd name="connsiteX12" fmla="*/ 4763 w 2138363"/>
              <a:gd name="connsiteY12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642939 w 2138363"/>
              <a:gd name="connsiteY6" fmla="*/ 97630 h 590550"/>
              <a:gd name="connsiteX7" fmla="*/ 483395 w 2138363"/>
              <a:gd name="connsiteY7" fmla="*/ 83343 h 590550"/>
              <a:gd name="connsiteX8" fmla="*/ 359570 w 2138363"/>
              <a:gd name="connsiteY8" fmla="*/ 73818 h 590550"/>
              <a:gd name="connsiteX9" fmla="*/ 333376 w 2138363"/>
              <a:gd name="connsiteY9" fmla="*/ 69055 h 590550"/>
              <a:gd name="connsiteX10" fmla="*/ 295276 w 2138363"/>
              <a:gd name="connsiteY10" fmla="*/ 64294 h 590550"/>
              <a:gd name="connsiteX11" fmla="*/ 276226 w 2138363"/>
              <a:gd name="connsiteY11" fmla="*/ 78580 h 590550"/>
              <a:gd name="connsiteX12" fmla="*/ 4763 w 2138363"/>
              <a:gd name="connsiteY12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797720 w 2138363"/>
              <a:gd name="connsiteY6" fmla="*/ 147637 h 590550"/>
              <a:gd name="connsiteX7" fmla="*/ 642939 w 2138363"/>
              <a:gd name="connsiteY7" fmla="*/ 97630 h 590550"/>
              <a:gd name="connsiteX8" fmla="*/ 483395 w 2138363"/>
              <a:gd name="connsiteY8" fmla="*/ 83343 h 590550"/>
              <a:gd name="connsiteX9" fmla="*/ 359570 w 2138363"/>
              <a:gd name="connsiteY9" fmla="*/ 73818 h 590550"/>
              <a:gd name="connsiteX10" fmla="*/ 333376 w 2138363"/>
              <a:gd name="connsiteY10" fmla="*/ 69055 h 590550"/>
              <a:gd name="connsiteX11" fmla="*/ 295276 w 2138363"/>
              <a:gd name="connsiteY11" fmla="*/ 64294 h 590550"/>
              <a:gd name="connsiteX12" fmla="*/ 276226 w 2138363"/>
              <a:gd name="connsiteY12" fmla="*/ 78580 h 590550"/>
              <a:gd name="connsiteX13" fmla="*/ 4763 w 2138363"/>
              <a:gd name="connsiteY13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707233 w 2138363"/>
              <a:gd name="connsiteY6" fmla="*/ 373855 h 590550"/>
              <a:gd name="connsiteX7" fmla="*/ 642939 w 2138363"/>
              <a:gd name="connsiteY7" fmla="*/ 97630 h 590550"/>
              <a:gd name="connsiteX8" fmla="*/ 483395 w 2138363"/>
              <a:gd name="connsiteY8" fmla="*/ 83343 h 590550"/>
              <a:gd name="connsiteX9" fmla="*/ 359570 w 2138363"/>
              <a:gd name="connsiteY9" fmla="*/ 73818 h 590550"/>
              <a:gd name="connsiteX10" fmla="*/ 333376 w 2138363"/>
              <a:gd name="connsiteY10" fmla="*/ 69055 h 590550"/>
              <a:gd name="connsiteX11" fmla="*/ 295276 w 2138363"/>
              <a:gd name="connsiteY11" fmla="*/ 64294 h 590550"/>
              <a:gd name="connsiteX12" fmla="*/ 276226 w 2138363"/>
              <a:gd name="connsiteY12" fmla="*/ 78580 h 590550"/>
              <a:gd name="connsiteX13" fmla="*/ 4763 w 2138363"/>
              <a:gd name="connsiteY13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688183 w 2138363"/>
              <a:gd name="connsiteY6" fmla="*/ 66674 h 590550"/>
              <a:gd name="connsiteX7" fmla="*/ 642939 w 2138363"/>
              <a:gd name="connsiteY7" fmla="*/ 97630 h 590550"/>
              <a:gd name="connsiteX8" fmla="*/ 483395 w 2138363"/>
              <a:gd name="connsiteY8" fmla="*/ 83343 h 590550"/>
              <a:gd name="connsiteX9" fmla="*/ 359570 w 2138363"/>
              <a:gd name="connsiteY9" fmla="*/ 73818 h 590550"/>
              <a:gd name="connsiteX10" fmla="*/ 333376 w 2138363"/>
              <a:gd name="connsiteY10" fmla="*/ 69055 h 590550"/>
              <a:gd name="connsiteX11" fmla="*/ 295276 w 2138363"/>
              <a:gd name="connsiteY11" fmla="*/ 64294 h 590550"/>
              <a:gd name="connsiteX12" fmla="*/ 276226 w 2138363"/>
              <a:gd name="connsiteY12" fmla="*/ 78580 h 590550"/>
              <a:gd name="connsiteX13" fmla="*/ 4763 w 2138363"/>
              <a:gd name="connsiteY13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231108 w 2138363"/>
              <a:gd name="connsiteY6" fmla="*/ 259555 h 590550"/>
              <a:gd name="connsiteX7" fmla="*/ 688183 w 2138363"/>
              <a:gd name="connsiteY7" fmla="*/ 66674 h 590550"/>
              <a:gd name="connsiteX8" fmla="*/ 642939 w 2138363"/>
              <a:gd name="connsiteY8" fmla="*/ 97630 h 590550"/>
              <a:gd name="connsiteX9" fmla="*/ 483395 w 2138363"/>
              <a:gd name="connsiteY9" fmla="*/ 83343 h 590550"/>
              <a:gd name="connsiteX10" fmla="*/ 359570 w 2138363"/>
              <a:gd name="connsiteY10" fmla="*/ 73818 h 590550"/>
              <a:gd name="connsiteX11" fmla="*/ 333376 w 2138363"/>
              <a:gd name="connsiteY11" fmla="*/ 69055 h 590550"/>
              <a:gd name="connsiteX12" fmla="*/ 295276 w 2138363"/>
              <a:gd name="connsiteY12" fmla="*/ 64294 h 590550"/>
              <a:gd name="connsiteX13" fmla="*/ 276226 w 2138363"/>
              <a:gd name="connsiteY13" fmla="*/ 78580 h 590550"/>
              <a:gd name="connsiteX14" fmla="*/ 4763 w 2138363"/>
              <a:gd name="connsiteY14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776289 w 2138363"/>
              <a:gd name="connsiteY6" fmla="*/ 80962 h 590550"/>
              <a:gd name="connsiteX7" fmla="*/ 688183 w 2138363"/>
              <a:gd name="connsiteY7" fmla="*/ 66674 h 590550"/>
              <a:gd name="connsiteX8" fmla="*/ 642939 w 2138363"/>
              <a:gd name="connsiteY8" fmla="*/ 97630 h 590550"/>
              <a:gd name="connsiteX9" fmla="*/ 483395 w 2138363"/>
              <a:gd name="connsiteY9" fmla="*/ 83343 h 590550"/>
              <a:gd name="connsiteX10" fmla="*/ 359570 w 2138363"/>
              <a:gd name="connsiteY10" fmla="*/ 73818 h 590550"/>
              <a:gd name="connsiteX11" fmla="*/ 333376 w 2138363"/>
              <a:gd name="connsiteY11" fmla="*/ 69055 h 590550"/>
              <a:gd name="connsiteX12" fmla="*/ 295276 w 2138363"/>
              <a:gd name="connsiteY12" fmla="*/ 64294 h 590550"/>
              <a:gd name="connsiteX13" fmla="*/ 276226 w 2138363"/>
              <a:gd name="connsiteY13" fmla="*/ 78580 h 590550"/>
              <a:gd name="connsiteX14" fmla="*/ 4763 w 2138363"/>
              <a:gd name="connsiteY14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409701 w 2138363"/>
              <a:gd name="connsiteY6" fmla="*/ 321468 h 590550"/>
              <a:gd name="connsiteX7" fmla="*/ 776289 w 2138363"/>
              <a:gd name="connsiteY7" fmla="*/ 80962 h 590550"/>
              <a:gd name="connsiteX8" fmla="*/ 688183 w 2138363"/>
              <a:gd name="connsiteY8" fmla="*/ 66674 h 590550"/>
              <a:gd name="connsiteX9" fmla="*/ 642939 w 2138363"/>
              <a:gd name="connsiteY9" fmla="*/ 97630 h 590550"/>
              <a:gd name="connsiteX10" fmla="*/ 483395 w 2138363"/>
              <a:gd name="connsiteY10" fmla="*/ 83343 h 590550"/>
              <a:gd name="connsiteX11" fmla="*/ 359570 w 2138363"/>
              <a:gd name="connsiteY11" fmla="*/ 73818 h 590550"/>
              <a:gd name="connsiteX12" fmla="*/ 333376 w 2138363"/>
              <a:gd name="connsiteY12" fmla="*/ 69055 h 590550"/>
              <a:gd name="connsiteX13" fmla="*/ 295276 w 2138363"/>
              <a:gd name="connsiteY13" fmla="*/ 64294 h 590550"/>
              <a:gd name="connsiteX14" fmla="*/ 276226 w 2138363"/>
              <a:gd name="connsiteY14" fmla="*/ 78580 h 590550"/>
              <a:gd name="connsiteX15" fmla="*/ 4763 w 2138363"/>
              <a:gd name="connsiteY15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697708 w 2138363"/>
              <a:gd name="connsiteY6" fmla="*/ 90487 h 590550"/>
              <a:gd name="connsiteX7" fmla="*/ 776289 w 2138363"/>
              <a:gd name="connsiteY7" fmla="*/ 80962 h 590550"/>
              <a:gd name="connsiteX8" fmla="*/ 688183 w 2138363"/>
              <a:gd name="connsiteY8" fmla="*/ 66674 h 590550"/>
              <a:gd name="connsiteX9" fmla="*/ 642939 w 2138363"/>
              <a:gd name="connsiteY9" fmla="*/ 97630 h 590550"/>
              <a:gd name="connsiteX10" fmla="*/ 483395 w 2138363"/>
              <a:gd name="connsiteY10" fmla="*/ 83343 h 590550"/>
              <a:gd name="connsiteX11" fmla="*/ 359570 w 2138363"/>
              <a:gd name="connsiteY11" fmla="*/ 73818 h 590550"/>
              <a:gd name="connsiteX12" fmla="*/ 333376 w 2138363"/>
              <a:gd name="connsiteY12" fmla="*/ 69055 h 590550"/>
              <a:gd name="connsiteX13" fmla="*/ 295276 w 2138363"/>
              <a:gd name="connsiteY13" fmla="*/ 64294 h 590550"/>
              <a:gd name="connsiteX14" fmla="*/ 276226 w 2138363"/>
              <a:gd name="connsiteY14" fmla="*/ 78580 h 590550"/>
              <a:gd name="connsiteX15" fmla="*/ 4763 w 2138363"/>
              <a:gd name="connsiteY15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264445 w 2138363"/>
              <a:gd name="connsiteY6" fmla="*/ 288130 h 590550"/>
              <a:gd name="connsiteX7" fmla="*/ 697708 w 2138363"/>
              <a:gd name="connsiteY7" fmla="*/ 90487 h 590550"/>
              <a:gd name="connsiteX8" fmla="*/ 776289 w 2138363"/>
              <a:gd name="connsiteY8" fmla="*/ 80962 h 590550"/>
              <a:gd name="connsiteX9" fmla="*/ 688183 w 2138363"/>
              <a:gd name="connsiteY9" fmla="*/ 66674 h 590550"/>
              <a:gd name="connsiteX10" fmla="*/ 642939 w 2138363"/>
              <a:gd name="connsiteY10" fmla="*/ 97630 h 590550"/>
              <a:gd name="connsiteX11" fmla="*/ 483395 w 2138363"/>
              <a:gd name="connsiteY11" fmla="*/ 83343 h 590550"/>
              <a:gd name="connsiteX12" fmla="*/ 359570 w 2138363"/>
              <a:gd name="connsiteY12" fmla="*/ 73818 h 590550"/>
              <a:gd name="connsiteX13" fmla="*/ 333376 w 2138363"/>
              <a:gd name="connsiteY13" fmla="*/ 69055 h 590550"/>
              <a:gd name="connsiteX14" fmla="*/ 295276 w 2138363"/>
              <a:gd name="connsiteY14" fmla="*/ 64294 h 590550"/>
              <a:gd name="connsiteX15" fmla="*/ 276226 w 2138363"/>
              <a:gd name="connsiteY15" fmla="*/ 78580 h 590550"/>
              <a:gd name="connsiteX16" fmla="*/ 4763 w 2138363"/>
              <a:gd name="connsiteY16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888208 w 2138363"/>
              <a:gd name="connsiteY6" fmla="*/ 104774 h 590550"/>
              <a:gd name="connsiteX7" fmla="*/ 697708 w 2138363"/>
              <a:gd name="connsiteY7" fmla="*/ 90487 h 590550"/>
              <a:gd name="connsiteX8" fmla="*/ 776289 w 2138363"/>
              <a:gd name="connsiteY8" fmla="*/ 80962 h 590550"/>
              <a:gd name="connsiteX9" fmla="*/ 688183 w 2138363"/>
              <a:gd name="connsiteY9" fmla="*/ 66674 h 590550"/>
              <a:gd name="connsiteX10" fmla="*/ 642939 w 2138363"/>
              <a:gd name="connsiteY10" fmla="*/ 97630 h 590550"/>
              <a:gd name="connsiteX11" fmla="*/ 483395 w 2138363"/>
              <a:gd name="connsiteY11" fmla="*/ 83343 h 590550"/>
              <a:gd name="connsiteX12" fmla="*/ 359570 w 2138363"/>
              <a:gd name="connsiteY12" fmla="*/ 73818 h 590550"/>
              <a:gd name="connsiteX13" fmla="*/ 333376 w 2138363"/>
              <a:gd name="connsiteY13" fmla="*/ 69055 h 590550"/>
              <a:gd name="connsiteX14" fmla="*/ 295276 w 2138363"/>
              <a:gd name="connsiteY14" fmla="*/ 64294 h 590550"/>
              <a:gd name="connsiteX15" fmla="*/ 276226 w 2138363"/>
              <a:gd name="connsiteY15" fmla="*/ 78580 h 590550"/>
              <a:gd name="connsiteX16" fmla="*/ 4763 w 2138363"/>
              <a:gd name="connsiteY16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393033 w 2138363"/>
              <a:gd name="connsiteY6" fmla="*/ 304799 h 590550"/>
              <a:gd name="connsiteX7" fmla="*/ 888208 w 2138363"/>
              <a:gd name="connsiteY7" fmla="*/ 104774 h 590550"/>
              <a:gd name="connsiteX8" fmla="*/ 697708 w 2138363"/>
              <a:gd name="connsiteY8" fmla="*/ 90487 h 590550"/>
              <a:gd name="connsiteX9" fmla="*/ 776289 w 2138363"/>
              <a:gd name="connsiteY9" fmla="*/ 80962 h 590550"/>
              <a:gd name="connsiteX10" fmla="*/ 688183 w 2138363"/>
              <a:gd name="connsiteY10" fmla="*/ 66674 h 590550"/>
              <a:gd name="connsiteX11" fmla="*/ 642939 w 2138363"/>
              <a:gd name="connsiteY11" fmla="*/ 97630 h 590550"/>
              <a:gd name="connsiteX12" fmla="*/ 483395 w 2138363"/>
              <a:gd name="connsiteY12" fmla="*/ 83343 h 590550"/>
              <a:gd name="connsiteX13" fmla="*/ 359570 w 2138363"/>
              <a:gd name="connsiteY13" fmla="*/ 73818 h 590550"/>
              <a:gd name="connsiteX14" fmla="*/ 333376 w 2138363"/>
              <a:gd name="connsiteY14" fmla="*/ 69055 h 590550"/>
              <a:gd name="connsiteX15" fmla="*/ 295276 w 2138363"/>
              <a:gd name="connsiteY15" fmla="*/ 64294 h 590550"/>
              <a:gd name="connsiteX16" fmla="*/ 276226 w 2138363"/>
              <a:gd name="connsiteY16" fmla="*/ 78580 h 590550"/>
              <a:gd name="connsiteX17" fmla="*/ 4763 w 2138363"/>
              <a:gd name="connsiteY17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912020 w 2138363"/>
              <a:gd name="connsiteY6" fmla="*/ 90487 h 590550"/>
              <a:gd name="connsiteX7" fmla="*/ 888208 w 2138363"/>
              <a:gd name="connsiteY7" fmla="*/ 104774 h 590550"/>
              <a:gd name="connsiteX8" fmla="*/ 697708 w 2138363"/>
              <a:gd name="connsiteY8" fmla="*/ 90487 h 590550"/>
              <a:gd name="connsiteX9" fmla="*/ 776289 w 2138363"/>
              <a:gd name="connsiteY9" fmla="*/ 80962 h 590550"/>
              <a:gd name="connsiteX10" fmla="*/ 688183 w 2138363"/>
              <a:gd name="connsiteY10" fmla="*/ 66674 h 590550"/>
              <a:gd name="connsiteX11" fmla="*/ 642939 w 2138363"/>
              <a:gd name="connsiteY11" fmla="*/ 97630 h 590550"/>
              <a:gd name="connsiteX12" fmla="*/ 483395 w 2138363"/>
              <a:gd name="connsiteY12" fmla="*/ 83343 h 590550"/>
              <a:gd name="connsiteX13" fmla="*/ 359570 w 2138363"/>
              <a:gd name="connsiteY13" fmla="*/ 73818 h 590550"/>
              <a:gd name="connsiteX14" fmla="*/ 333376 w 2138363"/>
              <a:gd name="connsiteY14" fmla="*/ 69055 h 590550"/>
              <a:gd name="connsiteX15" fmla="*/ 295276 w 2138363"/>
              <a:gd name="connsiteY15" fmla="*/ 64294 h 590550"/>
              <a:gd name="connsiteX16" fmla="*/ 276226 w 2138363"/>
              <a:gd name="connsiteY16" fmla="*/ 78580 h 590550"/>
              <a:gd name="connsiteX17" fmla="*/ 4763 w 2138363"/>
              <a:gd name="connsiteY17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447801 w 2138363"/>
              <a:gd name="connsiteY6" fmla="*/ 314324 h 590550"/>
              <a:gd name="connsiteX7" fmla="*/ 912020 w 2138363"/>
              <a:gd name="connsiteY7" fmla="*/ 90487 h 590550"/>
              <a:gd name="connsiteX8" fmla="*/ 888208 w 2138363"/>
              <a:gd name="connsiteY8" fmla="*/ 104774 h 590550"/>
              <a:gd name="connsiteX9" fmla="*/ 697708 w 2138363"/>
              <a:gd name="connsiteY9" fmla="*/ 90487 h 590550"/>
              <a:gd name="connsiteX10" fmla="*/ 776289 w 2138363"/>
              <a:gd name="connsiteY10" fmla="*/ 80962 h 590550"/>
              <a:gd name="connsiteX11" fmla="*/ 688183 w 2138363"/>
              <a:gd name="connsiteY11" fmla="*/ 66674 h 590550"/>
              <a:gd name="connsiteX12" fmla="*/ 642939 w 2138363"/>
              <a:gd name="connsiteY12" fmla="*/ 97630 h 590550"/>
              <a:gd name="connsiteX13" fmla="*/ 483395 w 2138363"/>
              <a:gd name="connsiteY13" fmla="*/ 83343 h 590550"/>
              <a:gd name="connsiteX14" fmla="*/ 359570 w 2138363"/>
              <a:gd name="connsiteY14" fmla="*/ 73818 h 590550"/>
              <a:gd name="connsiteX15" fmla="*/ 333376 w 2138363"/>
              <a:gd name="connsiteY15" fmla="*/ 69055 h 590550"/>
              <a:gd name="connsiteX16" fmla="*/ 295276 w 2138363"/>
              <a:gd name="connsiteY16" fmla="*/ 64294 h 590550"/>
              <a:gd name="connsiteX17" fmla="*/ 276226 w 2138363"/>
              <a:gd name="connsiteY17" fmla="*/ 78580 h 590550"/>
              <a:gd name="connsiteX18" fmla="*/ 4763 w 2138363"/>
              <a:gd name="connsiteY1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938214 w 2138363"/>
              <a:gd name="connsiteY6" fmla="*/ 109537 h 590550"/>
              <a:gd name="connsiteX7" fmla="*/ 912020 w 2138363"/>
              <a:gd name="connsiteY7" fmla="*/ 90487 h 590550"/>
              <a:gd name="connsiteX8" fmla="*/ 888208 w 2138363"/>
              <a:gd name="connsiteY8" fmla="*/ 104774 h 590550"/>
              <a:gd name="connsiteX9" fmla="*/ 697708 w 2138363"/>
              <a:gd name="connsiteY9" fmla="*/ 90487 h 590550"/>
              <a:gd name="connsiteX10" fmla="*/ 776289 w 2138363"/>
              <a:gd name="connsiteY10" fmla="*/ 80962 h 590550"/>
              <a:gd name="connsiteX11" fmla="*/ 688183 w 2138363"/>
              <a:gd name="connsiteY11" fmla="*/ 66674 h 590550"/>
              <a:gd name="connsiteX12" fmla="*/ 642939 w 2138363"/>
              <a:gd name="connsiteY12" fmla="*/ 97630 h 590550"/>
              <a:gd name="connsiteX13" fmla="*/ 483395 w 2138363"/>
              <a:gd name="connsiteY13" fmla="*/ 83343 h 590550"/>
              <a:gd name="connsiteX14" fmla="*/ 359570 w 2138363"/>
              <a:gd name="connsiteY14" fmla="*/ 73818 h 590550"/>
              <a:gd name="connsiteX15" fmla="*/ 333376 w 2138363"/>
              <a:gd name="connsiteY15" fmla="*/ 69055 h 590550"/>
              <a:gd name="connsiteX16" fmla="*/ 295276 w 2138363"/>
              <a:gd name="connsiteY16" fmla="*/ 64294 h 590550"/>
              <a:gd name="connsiteX17" fmla="*/ 276226 w 2138363"/>
              <a:gd name="connsiteY17" fmla="*/ 78580 h 590550"/>
              <a:gd name="connsiteX18" fmla="*/ 4763 w 2138363"/>
              <a:gd name="connsiteY18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516858 w 2138363"/>
              <a:gd name="connsiteY6" fmla="*/ 345280 h 590550"/>
              <a:gd name="connsiteX7" fmla="*/ 938214 w 2138363"/>
              <a:gd name="connsiteY7" fmla="*/ 109537 h 590550"/>
              <a:gd name="connsiteX8" fmla="*/ 912020 w 2138363"/>
              <a:gd name="connsiteY8" fmla="*/ 90487 h 590550"/>
              <a:gd name="connsiteX9" fmla="*/ 888208 w 2138363"/>
              <a:gd name="connsiteY9" fmla="*/ 104774 h 590550"/>
              <a:gd name="connsiteX10" fmla="*/ 697708 w 2138363"/>
              <a:gd name="connsiteY10" fmla="*/ 90487 h 590550"/>
              <a:gd name="connsiteX11" fmla="*/ 776289 w 2138363"/>
              <a:gd name="connsiteY11" fmla="*/ 80962 h 590550"/>
              <a:gd name="connsiteX12" fmla="*/ 688183 w 2138363"/>
              <a:gd name="connsiteY12" fmla="*/ 66674 h 590550"/>
              <a:gd name="connsiteX13" fmla="*/ 642939 w 2138363"/>
              <a:gd name="connsiteY13" fmla="*/ 97630 h 590550"/>
              <a:gd name="connsiteX14" fmla="*/ 483395 w 2138363"/>
              <a:gd name="connsiteY14" fmla="*/ 83343 h 590550"/>
              <a:gd name="connsiteX15" fmla="*/ 359570 w 2138363"/>
              <a:gd name="connsiteY15" fmla="*/ 73818 h 590550"/>
              <a:gd name="connsiteX16" fmla="*/ 333376 w 2138363"/>
              <a:gd name="connsiteY16" fmla="*/ 69055 h 590550"/>
              <a:gd name="connsiteX17" fmla="*/ 295276 w 2138363"/>
              <a:gd name="connsiteY17" fmla="*/ 64294 h 590550"/>
              <a:gd name="connsiteX18" fmla="*/ 276226 w 2138363"/>
              <a:gd name="connsiteY18" fmla="*/ 78580 h 590550"/>
              <a:gd name="connsiteX19" fmla="*/ 4763 w 2138363"/>
              <a:gd name="connsiteY19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990601 w 2138363"/>
              <a:gd name="connsiteY6" fmla="*/ 114299 h 590550"/>
              <a:gd name="connsiteX7" fmla="*/ 938214 w 2138363"/>
              <a:gd name="connsiteY7" fmla="*/ 109537 h 590550"/>
              <a:gd name="connsiteX8" fmla="*/ 912020 w 2138363"/>
              <a:gd name="connsiteY8" fmla="*/ 90487 h 590550"/>
              <a:gd name="connsiteX9" fmla="*/ 888208 w 2138363"/>
              <a:gd name="connsiteY9" fmla="*/ 104774 h 590550"/>
              <a:gd name="connsiteX10" fmla="*/ 697708 w 2138363"/>
              <a:gd name="connsiteY10" fmla="*/ 90487 h 590550"/>
              <a:gd name="connsiteX11" fmla="*/ 776289 w 2138363"/>
              <a:gd name="connsiteY11" fmla="*/ 80962 h 590550"/>
              <a:gd name="connsiteX12" fmla="*/ 688183 w 2138363"/>
              <a:gd name="connsiteY12" fmla="*/ 66674 h 590550"/>
              <a:gd name="connsiteX13" fmla="*/ 642939 w 2138363"/>
              <a:gd name="connsiteY13" fmla="*/ 97630 h 590550"/>
              <a:gd name="connsiteX14" fmla="*/ 483395 w 2138363"/>
              <a:gd name="connsiteY14" fmla="*/ 83343 h 590550"/>
              <a:gd name="connsiteX15" fmla="*/ 359570 w 2138363"/>
              <a:gd name="connsiteY15" fmla="*/ 73818 h 590550"/>
              <a:gd name="connsiteX16" fmla="*/ 333376 w 2138363"/>
              <a:gd name="connsiteY16" fmla="*/ 69055 h 590550"/>
              <a:gd name="connsiteX17" fmla="*/ 295276 w 2138363"/>
              <a:gd name="connsiteY17" fmla="*/ 64294 h 590550"/>
              <a:gd name="connsiteX18" fmla="*/ 276226 w 2138363"/>
              <a:gd name="connsiteY18" fmla="*/ 78580 h 590550"/>
              <a:gd name="connsiteX19" fmla="*/ 4763 w 2138363"/>
              <a:gd name="connsiteY19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497808 w 2138363"/>
              <a:gd name="connsiteY6" fmla="*/ 321468 h 590550"/>
              <a:gd name="connsiteX7" fmla="*/ 990601 w 2138363"/>
              <a:gd name="connsiteY7" fmla="*/ 114299 h 590550"/>
              <a:gd name="connsiteX8" fmla="*/ 938214 w 2138363"/>
              <a:gd name="connsiteY8" fmla="*/ 109537 h 590550"/>
              <a:gd name="connsiteX9" fmla="*/ 912020 w 2138363"/>
              <a:gd name="connsiteY9" fmla="*/ 90487 h 590550"/>
              <a:gd name="connsiteX10" fmla="*/ 888208 w 2138363"/>
              <a:gd name="connsiteY10" fmla="*/ 104774 h 590550"/>
              <a:gd name="connsiteX11" fmla="*/ 697708 w 2138363"/>
              <a:gd name="connsiteY11" fmla="*/ 90487 h 590550"/>
              <a:gd name="connsiteX12" fmla="*/ 776289 w 2138363"/>
              <a:gd name="connsiteY12" fmla="*/ 80962 h 590550"/>
              <a:gd name="connsiteX13" fmla="*/ 688183 w 2138363"/>
              <a:gd name="connsiteY13" fmla="*/ 66674 h 590550"/>
              <a:gd name="connsiteX14" fmla="*/ 642939 w 2138363"/>
              <a:gd name="connsiteY14" fmla="*/ 97630 h 590550"/>
              <a:gd name="connsiteX15" fmla="*/ 483395 w 2138363"/>
              <a:gd name="connsiteY15" fmla="*/ 83343 h 590550"/>
              <a:gd name="connsiteX16" fmla="*/ 359570 w 2138363"/>
              <a:gd name="connsiteY16" fmla="*/ 73818 h 590550"/>
              <a:gd name="connsiteX17" fmla="*/ 333376 w 2138363"/>
              <a:gd name="connsiteY17" fmla="*/ 69055 h 590550"/>
              <a:gd name="connsiteX18" fmla="*/ 295276 w 2138363"/>
              <a:gd name="connsiteY18" fmla="*/ 64294 h 590550"/>
              <a:gd name="connsiteX19" fmla="*/ 276226 w 2138363"/>
              <a:gd name="connsiteY19" fmla="*/ 78580 h 590550"/>
              <a:gd name="connsiteX20" fmla="*/ 4763 w 2138363"/>
              <a:gd name="connsiteY20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040608 w 2138363"/>
              <a:gd name="connsiteY6" fmla="*/ 76199 h 590550"/>
              <a:gd name="connsiteX7" fmla="*/ 990601 w 2138363"/>
              <a:gd name="connsiteY7" fmla="*/ 114299 h 590550"/>
              <a:gd name="connsiteX8" fmla="*/ 938214 w 2138363"/>
              <a:gd name="connsiteY8" fmla="*/ 109537 h 590550"/>
              <a:gd name="connsiteX9" fmla="*/ 912020 w 2138363"/>
              <a:gd name="connsiteY9" fmla="*/ 90487 h 590550"/>
              <a:gd name="connsiteX10" fmla="*/ 888208 w 2138363"/>
              <a:gd name="connsiteY10" fmla="*/ 104774 h 590550"/>
              <a:gd name="connsiteX11" fmla="*/ 697708 w 2138363"/>
              <a:gd name="connsiteY11" fmla="*/ 90487 h 590550"/>
              <a:gd name="connsiteX12" fmla="*/ 776289 w 2138363"/>
              <a:gd name="connsiteY12" fmla="*/ 80962 h 590550"/>
              <a:gd name="connsiteX13" fmla="*/ 688183 w 2138363"/>
              <a:gd name="connsiteY13" fmla="*/ 66674 h 590550"/>
              <a:gd name="connsiteX14" fmla="*/ 642939 w 2138363"/>
              <a:gd name="connsiteY14" fmla="*/ 97630 h 590550"/>
              <a:gd name="connsiteX15" fmla="*/ 483395 w 2138363"/>
              <a:gd name="connsiteY15" fmla="*/ 83343 h 590550"/>
              <a:gd name="connsiteX16" fmla="*/ 359570 w 2138363"/>
              <a:gd name="connsiteY16" fmla="*/ 73818 h 590550"/>
              <a:gd name="connsiteX17" fmla="*/ 333376 w 2138363"/>
              <a:gd name="connsiteY17" fmla="*/ 69055 h 590550"/>
              <a:gd name="connsiteX18" fmla="*/ 295276 w 2138363"/>
              <a:gd name="connsiteY18" fmla="*/ 64294 h 590550"/>
              <a:gd name="connsiteX19" fmla="*/ 276226 w 2138363"/>
              <a:gd name="connsiteY19" fmla="*/ 78580 h 590550"/>
              <a:gd name="connsiteX20" fmla="*/ 4763 w 2138363"/>
              <a:gd name="connsiteY20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540670 w 2138363"/>
              <a:gd name="connsiteY6" fmla="*/ 314324 h 590550"/>
              <a:gd name="connsiteX7" fmla="*/ 1040608 w 2138363"/>
              <a:gd name="connsiteY7" fmla="*/ 76199 h 590550"/>
              <a:gd name="connsiteX8" fmla="*/ 990601 w 2138363"/>
              <a:gd name="connsiteY8" fmla="*/ 114299 h 590550"/>
              <a:gd name="connsiteX9" fmla="*/ 938214 w 2138363"/>
              <a:gd name="connsiteY9" fmla="*/ 109537 h 590550"/>
              <a:gd name="connsiteX10" fmla="*/ 912020 w 2138363"/>
              <a:gd name="connsiteY10" fmla="*/ 90487 h 590550"/>
              <a:gd name="connsiteX11" fmla="*/ 888208 w 2138363"/>
              <a:gd name="connsiteY11" fmla="*/ 104774 h 590550"/>
              <a:gd name="connsiteX12" fmla="*/ 697708 w 2138363"/>
              <a:gd name="connsiteY12" fmla="*/ 90487 h 590550"/>
              <a:gd name="connsiteX13" fmla="*/ 776289 w 2138363"/>
              <a:gd name="connsiteY13" fmla="*/ 80962 h 590550"/>
              <a:gd name="connsiteX14" fmla="*/ 688183 w 2138363"/>
              <a:gd name="connsiteY14" fmla="*/ 66674 h 590550"/>
              <a:gd name="connsiteX15" fmla="*/ 642939 w 2138363"/>
              <a:gd name="connsiteY15" fmla="*/ 97630 h 590550"/>
              <a:gd name="connsiteX16" fmla="*/ 483395 w 2138363"/>
              <a:gd name="connsiteY16" fmla="*/ 83343 h 590550"/>
              <a:gd name="connsiteX17" fmla="*/ 359570 w 2138363"/>
              <a:gd name="connsiteY17" fmla="*/ 73818 h 590550"/>
              <a:gd name="connsiteX18" fmla="*/ 333376 w 2138363"/>
              <a:gd name="connsiteY18" fmla="*/ 69055 h 590550"/>
              <a:gd name="connsiteX19" fmla="*/ 295276 w 2138363"/>
              <a:gd name="connsiteY19" fmla="*/ 64294 h 590550"/>
              <a:gd name="connsiteX20" fmla="*/ 276226 w 2138363"/>
              <a:gd name="connsiteY20" fmla="*/ 78580 h 590550"/>
              <a:gd name="connsiteX21" fmla="*/ 4763 w 2138363"/>
              <a:gd name="connsiteY21" fmla="*/ 61912 h 590550"/>
              <a:gd name="connsiteX0" fmla="*/ 4763 w 2138363"/>
              <a:gd name="connsiteY0" fmla="*/ 61912 h 590550"/>
              <a:gd name="connsiteX1" fmla="*/ 0 w 2138363"/>
              <a:gd name="connsiteY1" fmla="*/ 38101 h 590550"/>
              <a:gd name="connsiteX2" fmla="*/ 14289 w 2138363"/>
              <a:gd name="connsiteY2" fmla="*/ 16669 h 590550"/>
              <a:gd name="connsiteX3" fmla="*/ 64295 w 2138363"/>
              <a:gd name="connsiteY3" fmla="*/ 0 h 590550"/>
              <a:gd name="connsiteX4" fmla="*/ 1276351 w 2138363"/>
              <a:gd name="connsiteY4" fmla="*/ 59531 h 590550"/>
              <a:gd name="connsiteX5" fmla="*/ 2138363 w 2138363"/>
              <a:gd name="connsiteY5" fmla="*/ 590550 h 590550"/>
              <a:gd name="connsiteX6" fmla="*/ 1033464 w 2138363"/>
              <a:gd name="connsiteY6" fmla="*/ 109537 h 590550"/>
              <a:gd name="connsiteX7" fmla="*/ 1040608 w 2138363"/>
              <a:gd name="connsiteY7" fmla="*/ 76199 h 590550"/>
              <a:gd name="connsiteX8" fmla="*/ 990601 w 2138363"/>
              <a:gd name="connsiteY8" fmla="*/ 114299 h 590550"/>
              <a:gd name="connsiteX9" fmla="*/ 938214 w 2138363"/>
              <a:gd name="connsiteY9" fmla="*/ 109537 h 590550"/>
              <a:gd name="connsiteX10" fmla="*/ 912020 w 2138363"/>
              <a:gd name="connsiteY10" fmla="*/ 90487 h 590550"/>
              <a:gd name="connsiteX11" fmla="*/ 888208 w 2138363"/>
              <a:gd name="connsiteY11" fmla="*/ 104774 h 590550"/>
              <a:gd name="connsiteX12" fmla="*/ 697708 w 2138363"/>
              <a:gd name="connsiteY12" fmla="*/ 90487 h 590550"/>
              <a:gd name="connsiteX13" fmla="*/ 776289 w 2138363"/>
              <a:gd name="connsiteY13" fmla="*/ 80962 h 590550"/>
              <a:gd name="connsiteX14" fmla="*/ 688183 w 2138363"/>
              <a:gd name="connsiteY14" fmla="*/ 66674 h 590550"/>
              <a:gd name="connsiteX15" fmla="*/ 642939 w 2138363"/>
              <a:gd name="connsiteY15" fmla="*/ 97630 h 590550"/>
              <a:gd name="connsiteX16" fmla="*/ 483395 w 2138363"/>
              <a:gd name="connsiteY16" fmla="*/ 83343 h 590550"/>
              <a:gd name="connsiteX17" fmla="*/ 359570 w 2138363"/>
              <a:gd name="connsiteY17" fmla="*/ 73818 h 590550"/>
              <a:gd name="connsiteX18" fmla="*/ 333376 w 2138363"/>
              <a:gd name="connsiteY18" fmla="*/ 69055 h 590550"/>
              <a:gd name="connsiteX19" fmla="*/ 295276 w 2138363"/>
              <a:gd name="connsiteY19" fmla="*/ 64294 h 590550"/>
              <a:gd name="connsiteX20" fmla="*/ 276226 w 2138363"/>
              <a:gd name="connsiteY20" fmla="*/ 78580 h 590550"/>
              <a:gd name="connsiteX21" fmla="*/ 4763 w 2138363"/>
              <a:gd name="connsiteY21" fmla="*/ 61912 h 590550"/>
              <a:gd name="connsiteX0" fmla="*/ 4763 w 1369219"/>
              <a:gd name="connsiteY0" fmla="*/ 61912 h 133350"/>
              <a:gd name="connsiteX1" fmla="*/ 0 w 1369219"/>
              <a:gd name="connsiteY1" fmla="*/ 38101 h 133350"/>
              <a:gd name="connsiteX2" fmla="*/ 14289 w 1369219"/>
              <a:gd name="connsiteY2" fmla="*/ 16669 h 133350"/>
              <a:gd name="connsiteX3" fmla="*/ 64295 w 1369219"/>
              <a:gd name="connsiteY3" fmla="*/ 0 h 133350"/>
              <a:gd name="connsiteX4" fmla="*/ 1276351 w 1369219"/>
              <a:gd name="connsiteY4" fmla="*/ 59531 h 133350"/>
              <a:gd name="connsiteX5" fmla="*/ 1369219 w 1369219"/>
              <a:gd name="connsiteY5" fmla="*/ 133350 h 133350"/>
              <a:gd name="connsiteX6" fmla="*/ 1033464 w 1369219"/>
              <a:gd name="connsiteY6" fmla="*/ 109537 h 133350"/>
              <a:gd name="connsiteX7" fmla="*/ 1040608 w 1369219"/>
              <a:gd name="connsiteY7" fmla="*/ 76199 h 133350"/>
              <a:gd name="connsiteX8" fmla="*/ 990601 w 1369219"/>
              <a:gd name="connsiteY8" fmla="*/ 114299 h 133350"/>
              <a:gd name="connsiteX9" fmla="*/ 938214 w 1369219"/>
              <a:gd name="connsiteY9" fmla="*/ 109537 h 133350"/>
              <a:gd name="connsiteX10" fmla="*/ 912020 w 1369219"/>
              <a:gd name="connsiteY10" fmla="*/ 90487 h 133350"/>
              <a:gd name="connsiteX11" fmla="*/ 888208 w 1369219"/>
              <a:gd name="connsiteY11" fmla="*/ 104774 h 133350"/>
              <a:gd name="connsiteX12" fmla="*/ 697708 w 1369219"/>
              <a:gd name="connsiteY12" fmla="*/ 90487 h 133350"/>
              <a:gd name="connsiteX13" fmla="*/ 776289 w 1369219"/>
              <a:gd name="connsiteY13" fmla="*/ 80962 h 133350"/>
              <a:gd name="connsiteX14" fmla="*/ 688183 w 1369219"/>
              <a:gd name="connsiteY14" fmla="*/ 66674 h 133350"/>
              <a:gd name="connsiteX15" fmla="*/ 642939 w 1369219"/>
              <a:gd name="connsiteY15" fmla="*/ 97630 h 133350"/>
              <a:gd name="connsiteX16" fmla="*/ 483395 w 1369219"/>
              <a:gd name="connsiteY16" fmla="*/ 83343 h 133350"/>
              <a:gd name="connsiteX17" fmla="*/ 359570 w 1369219"/>
              <a:gd name="connsiteY17" fmla="*/ 73818 h 133350"/>
              <a:gd name="connsiteX18" fmla="*/ 333376 w 1369219"/>
              <a:gd name="connsiteY18" fmla="*/ 69055 h 133350"/>
              <a:gd name="connsiteX19" fmla="*/ 295276 w 1369219"/>
              <a:gd name="connsiteY19" fmla="*/ 64294 h 133350"/>
              <a:gd name="connsiteX20" fmla="*/ 276226 w 1369219"/>
              <a:gd name="connsiteY20" fmla="*/ 78580 h 133350"/>
              <a:gd name="connsiteX21" fmla="*/ 4763 w 1369219"/>
              <a:gd name="connsiteY21" fmla="*/ 6191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69219" h="133350">
                <a:moveTo>
                  <a:pt x="4763" y="61912"/>
                </a:moveTo>
                <a:lnTo>
                  <a:pt x="0" y="38101"/>
                </a:lnTo>
                <a:lnTo>
                  <a:pt x="14289" y="16669"/>
                </a:lnTo>
                <a:lnTo>
                  <a:pt x="64295" y="0"/>
                </a:lnTo>
                <a:lnTo>
                  <a:pt x="1276351" y="59531"/>
                </a:lnTo>
                <a:lnTo>
                  <a:pt x="1369219" y="133350"/>
                </a:lnTo>
                <a:lnTo>
                  <a:pt x="1033464" y="109537"/>
                </a:lnTo>
                <a:lnTo>
                  <a:pt x="1040608" y="76199"/>
                </a:lnTo>
                <a:lnTo>
                  <a:pt x="990601" y="114299"/>
                </a:lnTo>
                <a:lnTo>
                  <a:pt x="938214" y="109537"/>
                </a:lnTo>
                <a:lnTo>
                  <a:pt x="912020" y="90487"/>
                </a:lnTo>
                <a:lnTo>
                  <a:pt x="888208" y="104774"/>
                </a:lnTo>
                <a:lnTo>
                  <a:pt x="697708" y="90487"/>
                </a:lnTo>
                <a:lnTo>
                  <a:pt x="776289" y="80962"/>
                </a:lnTo>
                <a:lnTo>
                  <a:pt x="688183" y="66674"/>
                </a:lnTo>
                <a:lnTo>
                  <a:pt x="642939" y="97630"/>
                </a:lnTo>
                <a:lnTo>
                  <a:pt x="483395" y="83343"/>
                </a:lnTo>
                <a:lnTo>
                  <a:pt x="359570" y="73818"/>
                </a:lnTo>
                <a:lnTo>
                  <a:pt x="333376" y="69055"/>
                </a:lnTo>
                <a:lnTo>
                  <a:pt x="295276" y="64294"/>
                </a:lnTo>
                <a:lnTo>
                  <a:pt x="276226" y="78580"/>
                </a:lnTo>
                <a:lnTo>
                  <a:pt x="4763" y="61912"/>
                </a:lnTo>
                <a:close/>
              </a:path>
            </a:pathLst>
          </a:custGeom>
          <a:solidFill>
            <a:srgbClr val="1B2F42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6" name="二等辺三角形 251">
            <a:extLst>
              <a:ext uri="{FF2B5EF4-FFF2-40B4-BE49-F238E27FC236}">
                <a16:creationId xmlns:a16="http://schemas.microsoft.com/office/drawing/2014/main" id="{8932A75F-4AD1-4B15-AA6A-0616F1E1FEB9}"/>
              </a:ext>
            </a:extLst>
          </p:cNvPr>
          <p:cNvSpPr/>
          <p:nvPr/>
        </p:nvSpPr>
        <p:spPr>
          <a:xfrm>
            <a:off x="11749087" y="5995987"/>
            <a:ext cx="809625" cy="145257"/>
          </a:xfrm>
          <a:custGeom>
            <a:avLst/>
            <a:gdLst>
              <a:gd name="connsiteX0" fmla="*/ 0 w 454819"/>
              <a:gd name="connsiteY0" fmla="*/ 509587 h 509587"/>
              <a:gd name="connsiteX1" fmla="*/ 227410 w 454819"/>
              <a:gd name="connsiteY1" fmla="*/ 0 h 509587"/>
              <a:gd name="connsiteX2" fmla="*/ 454819 w 454819"/>
              <a:gd name="connsiteY2" fmla="*/ 509587 h 509587"/>
              <a:gd name="connsiteX3" fmla="*/ 0 w 454819"/>
              <a:gd name="connsiteY3" fmla="*/ 509587 h 509587"/>
              <a:gd name="connsiteX0" fmla="*/ 0 w 364332"/>
              <a:gd name="connsiteY0" fmla="*/ 402431 h 509587"/>
              <a:gd name="connsiteX1" fmla="*/ 136923 w 364332"/>
              <a:gd name="connsiteY1" fmla="*/ 0 h 509587"/>
              <a:gd name="connsiteX2" fmla="*/ 364332 w 364332"/>
              <a:gd name="connsiteY2" fmla="*/ 509587 h 509587"/>
              <a:gd name="connsiteX3" fmla="*/ 0 w 364332"/>
              <a:gd name="connsiteY3" fmla="*/ 402431 h 509587"/>
              <a:gd name="connsiteX0" fmla="*/ 0 w 700088"/>
              <a:gd name="connsiteY0" fmla="*/ 402431 h 1373981"/>
              <a:gd name="connsiteX1" fmla="*/ 136923 w 700088"/>
              <a:gd name="connsiteY1" fmla="*/ 0 h 1373981"/>
              <a:gd name="connsiteX2" fmla="*/ 700088 w 700088"/>
              <a:gd name="connsiteY2" fmla="*/ 1373981 h 1373981"/>
              <a:gd name="connsiteX3" fmla="*/ 0 w 700088"/>
              <a:gd name="connsiteY3" fmla="*/ 402431 h 1373981"/>
              <a:gd name="connsiteX0" fmla="*/ 0 w 700088"/>
              <a:gd name="connsiteY0" fmla="*/ 402431 h 1373981"/>
              <a:gd name="connsiteX1" fmla="*/ 136923 w 700088"/>
              <a:gd name="connsiteY1" fmla="*/ 0 h 1373981"/>
              <a:gd name="connsiteX2" fmla="*/ 423862 w 700088"/>
              <a:gd name="connsiteY2" fmla="*/ 704850 h 1373981"/>
              <a:gd name="connsiteX3" fmla="*/ 700088 w 700088"/>
              <a:gd name="connsiteY3" fmla="*/ 1373981 h 1373981"/>
              <a:gd name="connsiteX4" fmla="*/ 0 w 700088"/>
              <a:gd name="connsiteY4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0 w 950118"/>
              <a:gd name="connsiteY4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216693 w 950118"/>
              <a:gd name="connsiteY4" fmla="*/ 697706 h 1373981"/>
              <a:gd name="connsiteX5" fmla="*/ 0 w 950118"/>
              <a:gd name="connsiteY5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340518 w 950118"/>
              <a:gd name="connsiteY4" fmla="*/ 450056 h 1373981"/>
              <a:gd name="connsiteX5" fmla="*/ 0 w 950118"/>
              <a:gd name="connsiteY5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561975 w 950118"/>
              <a:gd name="connsiteY4" fmla="*/ 1023937 h 1373981"/>
              <a:gd name="connsiteX5" fmla="*/ 340518 w 950118"/>
              <a:gd name="connsiteY5" fmla="*/ 450056 h 1373981"/>
              <a:gd name="connsiteX6" fmla="*/ 0 w 950118"/>
              <a:gd name="connsiteY6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583406 w 950118"/>
              <a:gd name="connsiteY4" fmla="*/ 469106 h 1373981"/>
              <a:gd name="connsiteX5" fmla="*/ 340518 w 950118"/>
              <a:gd name="connsiteY5" fmla="*/ 450056 h 1373981"/>
              <a:gd name="connsiteX6" fmla="*/ 0 w 950118"/>
              <a:gd name="connsiteY6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652462 w 950118"/>
              <a:gd name="connsiteY4" fmla="*/ 997743 h 1373981"/>
              <a:gd name="connsiteX5" fmla="*/ 583406 w 950118"/>
              <a:gd name="connsiteY5" fmla="*/ 469106 h 1373981"/>
              <a:gd name="connsiteX6" fmla="*/ 340518 w 950118"/>
              <a:gd name="connsiteY6" fmla="*/ 450056 h 1373981"/>
              <a:gd name="connsiteX7" fmla="*/ 0 w 950118"/>
              <a:gd name="connsiteY7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640556 w 950118"/>
              <a:gd name="connsiteY4" fmla="*/ 481012 h 1373981"/>
              <a:gd name="connsiteX5" fmla="*/ 583406 w 950118"/>
              <a:gd name="connsiteY5" fmla="*/ 469106 h 1373981"/>
              <a:gd name="connsiteX6" fmla="*/ 340518 w 950118"/>
              <a:gd name="connsiteY6" fmla="*/ 450056 h 1373981"/>
              <a:gd name="connsiteX7" fmla="*/ 0 w 950118"/>
              <a:gd name="connsiteY7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669131 w 950118"/>
              <a:gd name="connsiteY4" fmla="*/ 973931 h 1373981"/>
              <a:gd name="connsiteX5" fmla="*/ 640556 w 950118"/>
              <a:gd name="connsiteY5" fmla="*/ 481012 h 1373981"/>
              <a:gd name="connsiteX6" fmla="*/ 583406 w 950118"/>
              <a:gd name="connsiteY6" fmla="*/ 469106 h 1373981"/>
              <a:gd name="connsiteX7" fmla="*/ 340518 w 950118"/>
              <a:gd name="connsiteY7" fmla="*/ 450056 h 1373981"/>
              <a:gd name="connsiteX8" fmla="*/ 0 w 950118"/>
              <a:gd name="connsiteY8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666750 w 950118"/>
              <a:gd name="connsiteY4" fmla="*/ 476250 h 1373981"/>
              <a:gd name="connsiteX5" fmla="*/ 640556 w 950118"/>
              <a:gd name="connsiteY5" fmla="*/ 481012 h 1373981"/>
              <a:gd name="connsiteX6" fmla="*/ 583406 w 950118"/>
              <a:gd name="connsiteY6" fmla="*/ 469106 h 1373981"/>
              <a:gd name="connsiteX7" fmla="*/ 340518 w 950118"/>
              <a:gd name="connsiteY7" fmla="*/ 450056 h 1373981"/>
              <a:gd name="connsiteX8" fmla="*/ 0 w 950118"/>
              <a:gd name="connsiteY8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685800 w 950118"/>
              <a:gd name="connsiteY4" fmla="*/ 985837 h 1373981"/>
              <a:gd name="connsiteX5" fmla="*/ 666750 w 950118"/>
              <a:gd name="connsiteY5" fmla="*/ 476250 h 1373981"/>
              <a:gd name="connsiteX6" fmla="*/ 640556 w 950118"/>
              <a:gd name="connsiteY6" fmla="*/ 481012 h 1373981"/>
              <a:gd name="connsiteX7" fmla="*/ 583406 w 950118"/>
              <a:gd name="connsiteY7" fmla="*/ 469106 h 1373981"/>
              <a:gd name="connsiteX8" fmla="*/ 340518 w 950118"/>
              <a:gd name="connsiteY8" fmla="*/ 450056 h 1373981"/>
              <a:gd name="connsiteX9" fmla="*/ 0 w 950118"/>
              <a:gd name="connsiteY9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809625 w 950118"/>
              <a:gd name="connsiteY4" fmla="*/ 497681 h 1373981"/>
              <a:gd name="connsiteX5" fmla="*/ 666750 w 950118"/>
              <a:gd name="connsiteY5" fmla="*/ 476250 h 1373981"/>
              <a:gd name="connsiteX6" fmla="*/ 640556 w 950118"/>
              <a:gd name="connsiteY6" fmla="*/ 481012 h 1373981"/>
              <a:gd name="connsiteX7" fmla="*/ 583406 w 950118"/>
              <a:gd name="connsiteY7" fmla="*/ 469106 h 1373981"/>
              <a:gd name="connsiteX8" fmla="*/ 340518 w 950118"/>
              <a:gd name="connsiteY8" fmla="*/ 450056 h 1373981"/>
              <a:gd name="connsiteX9" fmla="*/ 0 w 950118"/>
              <a:gd name="connsiteY9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747712 w 950118"/>
              <a:gd name="connsiteY4" fmla="*/ 1016793 h 1373981"/>
              <a:gd name="connsiteX5" fmla="*/ 809625 w 950118"/>
              <a:gd name="connsiteY5" fmla="*/ 497681 h 1373981"/>
              <a:gd name="connsiteX6" fmla="*/ 666750 w 950118"/>
              <a:gd name="connsiteY6" fmla="*/ 476250 h 1373981"/>
              <a:gd name="connsiteX7" fmla="*/ 640556 w 950118"/>
              <a:gd name="connsiteY7" fmla="*/ 481012 h 1373981"/>
              <a:gd name="connsiteX8" fmla="*/ 583406 w 950118"/>
              <a:gd name="connsiteY8" fmla="*/ 469106 h 1373981"/>
              <a:gd name="connsiteX9" fmla="*/ 340518 w 950118"/>
              <a:gd name="connsiteY9" fmla="*/ 450056 h 1373981"/>
              <a:gd name="connsiteX10" fmla="*/ 0 w 950118"/>
              <a:gd name="connsiteY10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788193 w 950118"/>
              <a:gd name="connsiteY4" fmla="*/ 471487 h 1373981"/>
              <a:gd name="connsiteX5" fmla="*/ 809625 w 950118"/>
              <a:gd name="connsiteY5" fmla="*/ 497681 h 1373981"/>
              <a:gd name="connsiteX6" fmla="*/ 666750 w 950118"/>
              <a:gd name="connsiteY6" fmla="*/ 476250 h 1373981"/>
              <a:gd name="connsiteX7" fmla="*/ 640556 w 950118"/>
              <a:gd name="connsiteY7" fmla="*/ 481012 h 1373981"/>
              <a:gd name="connsiteX8" fmla="*/ 583406 w 950118"/>
              <a:gd name="connsiteY8" fmla="*/ 469106 h 1373981"/>
              <a:gd name="connsiteX9" fmla="*/ 340518 w 950118"/>
              <a:gd name="connsiteY9" fmla="*/ 450056 h 1373981"/>
              <a:gd name="connsiteX10" fmla="*/ 0 w 950118"/>
              <a:gd name="connsiteY10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735806 w 950118"/>
              <a:gd name="connsiteY4" fmla="*/ 952500 h 1373981"/>
              <a:gd name="connsiteX5" fmla="*/ 788193 w 950118"/>
              <a:gd name="connsiteY5" fmla="*/ 471487 h 1373981"/>
              <a:gd name="connsiteX6" fmla="*/ 809625 w 950118"/>
              <a:gd name="connsiteY6" fmla="*/ 497681 h 1373981"/>
              <a:gd name="connsiteX7" fmla="*/ 666750 w 950118"/>
              <a:gd name="connsiteY7" fmla="*/ 476250 h 1373981"/>
              <a:gd name="connsiteX8" fmla="*/ 640556 w 950118"/>
              <a:gd name="connsiteY8" fmla="*/ 481012 h 1373981"/>
              <a:gd name="connsiteX9" fmla="*/ 583406 w 950118"/>
              <a:gd name="connsiteY9" fmla="*/ 469106 h 1373981"/>
              <a:gd name="connsiteX10" fmla="*/ 340518 w 950118"/>
              <a:gd name="connsiteY10" fmla="*/ 450056 h 1373981"/>
              <a:gd name="connsiteX11" fmla="*/ 0 w 950118"/>
              <a:gd name="connsiteY11" fmla="*/ 402431 h 1373981"/>
              <a:gd name="connsiteX0" fmla="*/ 0 w 950118"/>
              <a:gd name="connsiteY0" fmla="*/ 402431 h 1373981"/>
              <a:gd name="connsiteX1" fmla="*/ 136923 w 950118"/>
              <a:gd name="connsiteY1" fmla="*/ 0 h 1373981"/>
              <a:gd name="connsiteX2" fmla="*/ 950118 w 950118"/>
              <a:gd name="connsiteY2" fmla="*/ 304800 h 1373981"/>
              <a:gd name="connsiteX3" fmla="*/ 700088 w 950118"/>
              <a:gd name="connsiteY3" fmla="*/ 1373981 h 1373981"/>
              <a:gd name="connsiteX4" fmla="*/ 704850 w 950118"/>
              <a:gd name="connsiteY4" fmla="*/ 454819 h 1373981"/>
              <a:gd name="connsiteX5" fmla="*/ 788193 w 950118"/>
              <a:gd name="connsiteY5" fmla="*/ 471487 h 1373981"/>
              <a:gd name="connsiteX6" fmla="*/ 809625 w 950118"/>
              <a:gd name="connsiteY6" fmla="*/ 497681 h 1373981"/>
              <a:gd name="connsiteX7" fmla="*/ 666750 w 950118"/>
              <a:gd name="connsiteY7" fmla="*/ 476250 h 1373981"/>
              <a:gd name="connsiteX8" fmla="*/ 640556 w 950118"/>
              <a:gd name="connsiteY8" fmla="*/ 481012 h 1373981"/>
              <a:gd name="connsiteX9" fmla="*/ 583406 w 950118"/>
              <a:gd name="connsiteY9" fmla="*/ 469106 h 1373981"/>
              <a:gd name="connsiteX10" fmla="*/ 340518 w 950118"/>
              <a:gd name="connsiteY10" fmla="*/ 450056 h 1373981"/>
              <a:gd name="connsiteX11" fmla="*/ 0 w 950118"/>
              <a:gd name="connsiteY11" fmla="*/ 402431 h 1373981"/>
              <a:gd name="connsiteX0" fmla="*/ 0 w 950118"/>
              <a:gd name="connsiteY0" fmla="*/ 402431 h 1373981"/>
              <a:gd name="connsiteX1" fmla="*/ 40481 w 950118"/>
              <a:gd name="connsiteY1" fmla="*/ 269081 h 1373981"/>
              <a:gd name="connsiteX2" fmla="*/ 136923 w 950118"/>
              <a:gd name="connsiteY2" fmla="*/ 0 h 1373981"/>
              <a:gd name="connsiteX3" fmla="*/ 950118 w 950118"/>
              <a:gd name="connsiteY3" fmla="*/ 304800 h 1373981"/>
              <a:gd name="connsiteX4" fmla="*/ 700088 w 950118"/>
              <a:gd name="connsiteY4" fmla="*/ 1373981 h 1373981"/>
              <a:gd name="connsiteX5" fmla="*/ 704850 w 950118"/>
              <a:gd name="connsiteY5" fmla="*/ 454819 h 1373981"/>
              <a:gd name="connsiteX6" fmla="*/ 788193 w 950118"/>
              <a:gd name="connsiteY6" fmla="*/ 471487 h 1373981"/>
              <a:gd name="connsiteX7" fmla="*/ 809625 w 950118"/>
              <a:gd name="connsiteY7" fmla="*/ 497681 h 1373981"/>
              <a:gd name="connsiteX8" fmla="*/ 666750 w 950118"/>
              <a:gd name="connsiteY8" fmla="*/ 476250 h 1373981"/>
              <a:gd name="connsiteX9" fmla="*/ 640556 w 950118"/>
              <a:gd name="connsiteY9" fmla="*/ 481012 h 1373981"/>
              <a:gd name="connsiteX10" fmla="*/ 583406 w 950118"/>
              <a:gd name="connsiteY10" fmla="*/ 469106 h 1373981"/>
              <a:gd name="connsiteX11" fmla="*/ 340518 w 950118"/>
              <a:gd name="connsiteY11" fmla="*/ 450056 h 1373981"/>
              <a:gd name="connsiteX12" fmla="*/ 0 w 950118"/>
              <a:gd name="connsiteY12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136923 w 950118"/>
              <a:gd name="connsiteY2" fmla="*/ 0 h 1373981"/>
              <a:gd name="connsiteX3" fmla="*/ 950118 w 950118"/>
              <a:gd name="connsiteY3" fmla="*/ 304800 h 1373981"/>
              <a:gd name="connsiteX4" fmla="*/ 700088 w 950118"/>
              <a:gd name="connsiteY4" fmla="*/ 1373981 h 1373981"/>
              <a:gd name="connsiteX5" fmla="*/ 704850 w 950118"/>
              <a:gd name="connsiteY5" fmla="*/ 454819 h 1373981"/>
              <a:gd name="connsiteX6" fmla="*/ 788193 w 950118"/>
              <a:gd name="connsiteY6" fmla="*/ 471487 h 1373981"/>
              <a:gd name="connsiteX7" fmla="*/ 809625 w 950118"/>
              <a:gd name="connsiteY7" fmla="*/ 497681 h 1373981"/>
              <a:gd name="connsiteX8" fmla="*/ 666750 w 950118"/>
              <a:gd name="connsiteY8" fmla="*/ 476250 h 1373981"/>
              <a:gd name="connsiteX9" fmla="*/ 640556 w 950118"/>
              <a:gd name="connsiteY9" fmla="*/ 481012 h 1373981"/>
              <a:gd name="connsiteX10" fmla="*/ 583406 w 950118"/>
              <a:gd name="connsiteY10" fmla="*/ 469106 h 1373981"/>
              <a:gd name="connsiteX11" fmla="*/ 340518 w 950118"/>
              <a:gd name="connsiteY11" fmla="*/ 450056 h 1373981"/>
              <a:gd name="connsiteX12" fmla="*/ 0 w 950118"/>
              <a:gd name="connsiteY12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64293 w 950118"/>
              <a:gd name="connsiteY2" fmla="*/ 190500 h 1373981"/>
              <a:gd name="connsiteX3" fmla="*/ 136923 w 950118"/>
              <a:gd name="connsiteY3" fmla="*/ 0 h 1373981"/>
              <a:gd name="connsiteX4" fmla="*/ 950118 w 950118"/>
              <a:gd name="connsiteY4" fmla="*/ 304800 h 1373981"/>
              <a:gd name="connsiteX5" fmla="*/ 700088 w 950118"/>
              <a:gd name="connsiteY5" fmla="*/ 1373981 h 1373981"/>
              <a:gd name="connsiteX6" fmla="*/ 704850 w 950118"/>
              <a:gd name="connsiteY6" fmla="*/ 454819 h 1373981"/>
              <a:gd name="connsiteX7" fmla="*/ 788193 w 950118"/>
              <a:gd name="connsiteY7" fmla="*/ 471487 h 1373981"/>
              <a:gd name="connsiteX8" fmla="*/ 809625 w 950118"/>
              <a:gd name="connsiteY8" fmla="*/ 497681 h 1373981"/>
              <a:gd name="connsiteX9" fmla="*/ 666750 w 950118"/>
              <a:gd name="connsiteY9" fmla="*/ 476250 h 1373981"/>
              <a:gd name="connsiteX10" fmla="*/ 640556 w 950118"/>
              <a:gd name="connsiteY10" fmla="*/ 481012 h 1373981"/>
              <a:gd name="connsiteX11" fmla="*/ 583406 w 950118"/>
              <a:gd name="connsiteY11" fmla="*/ 469106 h 1373981"/>
              <a:gd name="connsiteX12" fmla="*/ 340518 w 950118"/>
              <a:gd name="connsiteY12" fmla="*/ 450056 h 1373981"/>
              <a:gd name="connsiteX13" fmla="*/ 0 w 950118"/>
              <a:gd name="connsiteY13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136923 w 950118"/>
              <a:gd name="connsiteY3" fmla="*/ 0 h 1373981"/>
              <a:gd name="connsiteX4" fmla="*/ 950118 w 950118"/>
              <a:gd name="connsiteY4" fmla="*/ 304800 h 1373981"/>
              <a:gd name="connsiteX5" fmla="*/ 700088 w 950118"/>
              <a:gd name="connsiteY5" fmla="*/ 1373981 h 1373981"/>
              <a:gd name="connsiteX6" fmla="*/ 704850 w 950118"/>
              <a:gd name="connsiteY6" fmla="*/ 454819 h 1373981"/>
              <a:gd name="connsiteX7" fmla="*/ 788193 w 950118"/>
              <a:gd name="connsiteY7" fmla="*/ 471487 h 1373981"/>
              <a:gd name="connsiteX8" fmla="*/ 809625 w 950118"/>
              <a:gd name="connsiteY8" fmla="*/ 497681 h 1373981"/>
              <a:gd name="connsiteX9" fmla="*/ 666750 w 950118"/>
              <a:gd name="connsiteY9" fmla="*/ 476250 h 1373981"/>
              <a:gd name="connsiteX10" fmla="*/ 640556 w 950118"/>
              <a:gd name="connsiteY10" fmla="*/ 481012 h 1373981"/>
              <a:gd name="connsiteX11" fmla="*/ 583406 w 950118"/>
              <a:gd name="connsiteY11" fmla="*/ 469106 h 1373981"/>
              <a:gd name="connsiteX12" fmla="*/ 340518 w 950118"/>
              <a:gd name="connsiteY12" fmla="*/ 450056 h 1373981"/>
              <a:gd name="connsiteX13" fmla="*/ 0 w 950118"/>
              <a:gd name="connsiteY13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269081 w 950118"/>
              <a:gd name="connsiteY3" fmla="*/ 204787 h 1373981"/>
              <a:gd name="connsiteX4" fmla="*/ 136923 w 950118"/>
              <a:gd name="connsiteY4" fmla="*/ 0 h 1373981"/>
              <a:gd name="connsiteX5" fmla="*/ 950118 w 950118"/>
              <a:gd name="connsiteY5" fmla="*/ 304800 h 1373981"/>
              <a:gd name="connsiteX6" fmla="*/ 700088 w 950118"/>
              <a:gd name="connsiteY6" fmla="*/ 1373981 h 1373981"/>
              <a:gd name="connsiteX7" fmla="*/ 704850 w 950118"/>
              <a:gd name="connsiteY7" fmla="*/ 454819 h 1373981"/>
              <a:gd name="connsiteX8" fmla="*/ 788193 w 950118"/>
              <a:gd name="connsiteY8" fmla="*/ 471487 h 1373981"/>
              <a:gd name="connsiteX9" fmla="*/ 809625 w 950118"/>
              <a:gd name="connsiteY9" fmla="*/ 497681 h 1373981"/>
              <a:gd name="connsiteX10" fmla="*/ 666750 w 950118"/>
              <a:gd name="connsiteY10" fmla="*/ 476250 h 1373981"/>
              <a:gd name="connsiteX11" fmla="*/ 640556 w 950118"/>
              <a:gd name="connsiteY11" fmla="*/ 481012 h 1373981"/>
              <a:gd name="connsiteX12" fmla="*/ 583406 w 950118"/>
              <a:gd name="connsiteY12" fmla="*/ 469106 h 1373981"/>
              <a:gd name="connsiteX13" fmla="*/ 340518 w 950118"/>
              <a:gd name="connsiteY13" fmla="*/ 450056 h 1373981"/>
              <a:gd name="connsiteX14" fmla="*/ 0 w 950118"/>
              <a:gd name="connsiteY14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136923 w 950118"/>
              <a:gd name="connsiteY4" fmla="*/ 0 h 1373981"/>
              <a:gd name="connsiteX5" fmla="*/ 950118 w 950118"/>
              <a:gd name="connsiteY5" fmla="*/ 304800 h 1373981"/>
              <a:gd name="connsiteX6" fmla="*/ 700088 w 950118"/>
              <a:gd name="connsiteY6" fmla="*/ 1373981 h 1373981"/>
              <a:gd name="connsiteX7" fmla="*/ 704850 w 950118"/>
              <a:gd name="connsiteY7" fmla="*/ 454819 h 1373981"/>
              <a:gd name="connsiteX8" fmla="*/ 788193 w 950118"/>
              <a:gd name="connsiteY8" fmla="*/ 471487 h 1373981"/>
              <a:gd name="connsiteX9" fmla="*/ 809625 w 950118"/>
              <a:gd name="connsiteY9" fmla="*/ 497681 h 1373981"/>
              <a:gd name="connsiteX10" fmla="*/ 666750 w 950118"/>
              <a:gd name="connsiteY10" fmla="*/ 476250 h 1373981"/>
              <a:gd name="connsiteX11" fmla="*/ 640556 w 950118"/>
              <a:gd name="connsiteY11" fmla="*/ 481012 h 1373981"/>
              <a:gd name="connsiteX12" fmla="*/ 583406 w 950118"/>
              <a:gd name="connsiteY12" fmla="*/ 469106 h 1373981"/>
              <a:gd name="connsiteX13" fmla="*/ 340518 w 950118"/>
              <a:gd name="connsiteY13" fmla="*/ 450056 h 1373981"/>
              <a:gd name="connsiteX14" fmla="*/ 0 w 950118"/>
              <a:gd name="connsiteY14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257175 w 950118"/>
              <a:gd name="connsiteY4" fmla="*/ 159543 h 1373981"/>
              <a:gd name="connsiteX5" fmla="*/ 136923 w 950118"/>
              <a:gd name="connsiteY5" fmla="*/ 0 h 1373981"/>
              <a:gd name="connsiteX6" fmla="*/ 950118 w 950118"/>
              <a:gd name="connsiteY6" fmla="*/ 304800 h 1373981"/>
              <a:gd name="connsiteX7" fmla="*/ 700088 w 950118"/>
              <a:gd name="connsiteY7" fmla="*/ 1373981 h 1373981"/>
              <a:gd name="connsiteX8" fmla="*/ 704850 w 950118"/>
              <a:gd name="connsiteY8" fmla="*/ 454819 h 1373981"/>
              <a:gd name="connsiteX9" fmla="*/ 788193 w 950118"/>
              <a:gd name="connsiteY9" fmla="*/ 471487 h 1373981"/>
              <a:gd name="connsiteX10" fmla="*/ 809625 w 950118"/>
              <a:gd name="connsiteY10" fmla="*/ 497681 h 1373981"/>
              <a:gd name="connsiteX11" fmla="*/ 666750 w 950118"/>
              <a:gd name="connsiteY11" fmla="*/ 476250 h 1373981"/>
              <a:gd name="connsiteX12" fmla="*/ 640556 w 950118"/>
              <a:gd name="connsiteY12" fmla="*/ 481012 h 1373981"/>
              <a:gd name="connsiteX13" fmla="*/ 583406 w 950118"/>
              <a:gd name="connsiteY13" fmla="*/ 469106 h 1373981"/>
              <a:gd name="connsiteX14" fmla="*/ 340518 w 950118"/>
              <a:gd name="connsiteY14" fmla="*/ 450056 h 1373981"/>
              <a:gd name="connsiteX15" fmla="*/ 0 w 950118"/>
              <a:gd name="connsiteY15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136923 w 950118"/>
              <a:gd name="connsiteY5" fmla="*/ 0 h 1373981"/>
              <a:gd name="connsiteX6" fmla="*/ 950118 w 950118"/>
              <a:gd name="connsiteY6" fmla="*/ 304800 h 1373981"/>
              <a:gd name="connsiteX7" fmla="*/ 700088 w 950118"/>
              <a:gd name="connsiteY7" fmla="*/ 1373981 h 1373981"/>
              <a:gd name="connsiteX8" fmla="*/ 704850 w 950118"/>
              <a:gd name="connsiteY8" fmla="*/ 454819 h 1373981"/>
              <a:gd name="connsiteX9" fmla="*/ 788193 w 950118"/>
              <a:gd name="connsiteY9" fmla="*/ 471487 h 1373981"/>
              <a:gd name="connsiteX10" fmla="*/ 809625 w 950118"/>
              <a:gd name="connsiteY10" fmla="*/ 497681 h 1373981"/>
              <a:gd name="connsiteX11" fmla="*/ 666750 w 950118"/>
              <a:gd name="connsiteY11" fmla="*/ 476250 h 1373981"/>
              <a:gd name="connsiteX12" fmla="*/ 640556 w 950118"/>
              <a:gd name="connsiteY12" fmla="*/ 481012 h 1373981"/>
              <a:gd name="connsiteX13" fmla="*/ 583406 w 950118"/>
              <a:gd name="connsiteY13" fmla="*/ 469106 h 1373981"/>
              <a:gd name="connsiteX14" fmla="*/ 340518 w 950118"/>
              <a:gd name="connsiteY14" fmla="*/ 450056 h 1373981"/>
              <a:gd name="connsiteX15" fmla="*/ 0 w 950118"/>
              <a:gd name="connsiteY15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292893 w 950118"/>
              <a:gd name="connsiteY5" fmla="*/ 176212 h 1373981"/>
              <a:gd name="connsiteX6" fmla="*/ 136923 w 950118"/>
              <a:gd name="connsiteY6" fmla="*/ 0 h 1373981"/>
              <a:gd name="connsiteX7" fmla="*/ 950118 w 950118"/>
              <a:gd name="connsiteY7" fmla="*/ 304800 h 1373981"/>
              <a:gd name="connsiteX8" fmla="*/ 700088 w 950118"/>
              <a:gd name="connsiteY8" fmla="*/ 1373981 h 1373981"/>
              <a:gd name="connsiteX9" fmla="*/ 704850 w 950118"/>
              <a:gd name="connsiteY9" fmla="*/ 454819 h 1373981"/>
              <a:gd name="connsiteX10" fmla="*/ 788193 w 950118"/>
              <a:gd name="connsiteY10" fmla="*/ 471487 h 1373981"/>
              <a:gd name="connsiteX11" fmla="*/ 809625 w 950118"/>
              <a:gd name="connsiteY11" fmla="*/ 497681 h 1373981"/>
              <a:gd name="connsiteX12" fmla="*/ 666750 w 950118"/>
              <a:gd name="connsiteY12" fmla="*/ 476250 h 1373981"/>
              <a:gd name="connsiteX13" fmla="*/ 640556 w 950118"/>
              <a:gd name="connsiteY13" fmla="*/ 481012 h 1373981"/>
              <a:gd name="connsiteX14" fmla="*/ 583406 w 950118"/>
              <a:gd name="connsiteY14" fmla="*/ 469106 h 1373981"/>
              <a:gd name="connsiteX15" fmla="*/ 340518 w 950118"/>
              <a:gd name="connsiteY15" fmla="*/ 450056 h 1373981"/>
              <a:gd name="connsiteX16" fmla="*/ 0 w 950118"/>
              <a:gd name="connsiteY16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136923 w 950118"/>
              <a:gd name="connsiteY6" fmla="*/ 0 h 1373981"/>
              <a:gd name="connsiteX7" fmla="*/ 950118 w 950118"/>
              <a:gd name="connsiteY7" fmla="*/ 304800 h 1373981"/>
              <a:gd name="connsiteX8" fmla="*/ 700088 w 950118"/>
              <a:gd name="connsiteY8" fmla="*/ 1373981 h 1373981"/>
              <a:gd name="connsiteX9" fmla="*/ 704850 w 950118"/>
              <a:gd name="connsiteY9" fmla="*/ 454819 h 1373981"/>
              <a:gd name="connsiteX10" fmla="*/ 788193 w 950118"/>
              <a:gd name="connsiteY10" fmla="*/ 471487 h 1373981"/>
              <a:gd name="connsiteX11" fmla="*/ 809625 w 950118"/>
              <a:gd name="connsiteY11" fmla="*/ 497681 h 1373981"/>
              <a:gd name="connsiteX12" fmla="*/ 666750 w 950118"/>
              <a:gd name="connsiteY12" fmla="*/ 476250 h 1373981"/>
              <a:gd name="connsiteX13" fmla="*/ 640556 w 950118"/>
              <a:gd name="connsiteY13" fmla="*/ 481012 h 1373981"/>
              <a:gd name="connsiteX14" fmla="*/ 583406 w 950118"/>
              <a:gd name="connsiteY14" fmla="*/ 469106 h 1373981"/>
              <a:gd name="connsiteX15" fmla="*/ 340518 w 950118"/>
              <a:gd name="connsiteY15" fmla="*/ 450056 h 1373981"/>
              <a:gd name="connsiteX16" fmla="*/ 0 w 950118"/>
              <a:gd name="connsiteY16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361950 w 950118"/>
              <a:gd name="connsiteY6" fmla="*/ 221456 h 1373981"/>
              <a:gd name="connsiteX7" fmla="*/ 136923 w 950118"/>
              <a:gd name="connsiteY7" fmla="*/ 0 h 1373981"/>
              <a:gd name="connsiteX8" fmla="*/ 950118 w 950118"/>
              <a:gd name="connsiteY8" fmla="*/ 304800 h 1373981"/>
              <a:gd name="connsiteX9" fmla="*/ 700088 w 950118"/>
              <a:gd name="connsiteY9" fmla="*/ 1373981 h 1373981"/>
              <a:gd name="connsiteX10" fmla="*/ 704850 w 950118"/>
              <a:gd name="connsiteY10" fmla="*/ 454819 h 1373981"/>
              <a:gd name="connsiteX11" fmla="*/ 788193 w 950118"/>
              <a:gd name="connsiteY11" fmla="*/ 471487 h 1373981"/>
              <a:gd name="connsiteX12" fmla="*/ 809625 w 950118"/>
              <a:gd name="connsiteY12" fmla="*/ 497681 h 1373981"/>
              <a:gd name="connsiteX13" fmla="*/ 666750 w 950118"/>
              <a:gd name="connsiteY13" fmla="*/ 476250 h 1373981"/>
              <a:gd name="connsiteX14" fmla="*/ 640556 w 950118"/>
              <a:gd name="connsiteY14" fmla="*/ 481012 h 1373981"/>
              <a:gd name="connsiteX15" fmla="*/ 583406 w 950118"/>
              <a:gd name="connsiteY15" fmla="*/ 469106 h 1373981"/>
              <a:gd name="connsiteX16" fmla="*/ 340518 w 950118"/>
              <a:gd name="connsiteY16" fmla="*/ 450056 h 1373981"/>
              <a:gd name="connsiteX17" fmla="*/ 0 w 950118"/>
              <a:gd name="connsiteY17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623887 w 950118"/>
              <a:gd name="connsiteY6" fmla="*/ 404812 h 1373981"/>
              <a:gd name="connsiteX7" fmla="*/ 136923 w 950118"/>
              <a:gd name="connsiteY7" fmla="*/ 0 h 1373981"/>
              <a:gd name="connsiteX8" fmla="*/ 950118 w 950118"/>
              <a:gd name="connsiteY8" fmla="*/ 304800 h 1373981"/>
              <a:gd name="connsiteX9" fmla="*/ 700088 w 950118"/>
              <a:gd name="connsiteY9" fmla="*/ 1373981 h 1373981"/>
              <a:gd name="connsiteX10" fmla="*/ 704850 w 950118"/>
              <a:gd name="connsiteY10" fmla="*/ 454819 h 1373981"/>
              <a:gd name="connsiteX11" fmla="*/ 788193 w 950118"/>
              <a:gd name="connsiteY11" fmla="*/ 471487 h 1373981"/>
              <a:gd name="connsiteX12" fmla="*/ 809625 w 950118"/>
              <a:gd name="connsiteY12" fmla="*/ 497681 h 1373981"/>
              <a:gd name="connsiteX13" fmla="*/ 666750 w 950118"/>
              <a:gd name="connsiteY13" fmla="*/ 476250 h 1373981"/>
              <a:gd name="connsiteX14" fmla="*/ 640556 w 950118"/>
              <a:gd name="connsiteY14" fmla="*/ 481012 h 1373981"/>
              <a:gd name="connsiteX15" fmla="*/ 583406 w 950118"/>
              <a:gd name="connsiteY15" fmla="*/ 469106 h 1373981"/>
              <a:gd name="connsiteX16" fmla="*/ 340518 w 950118"/>
              <a:gd name="connsiteY16" fmla="*/ 450056 h 1373981"/>
              <a:gd name="connsiteX17" fmla="*/ 0 w 950118"/>
              <a:gd name="connsiteY17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623887 w 950118"/>
              <a:gd name="connsiteY6" fmla="*/ 404812 h 1373981"/>
              <a:gd name="connsiteX7" fmla="*/ 352425 w 950118"/>
              <a:gd name="connsiteY7" fmla="*/ 178593 h 1373981"/>
              <a:gd name="connsiteX8" fmla="*/ 136923 w 950118"/>
              <a:gd name="connsiteY8" fmla="*/ 0 h 1373981"/>
              <a:gd name="connsiteX9" fmla="*/ 950118 w 950118"/>
              <a:gd name="connsiteY9" fmla="*/ 304800 h 1373981"/>
              <a:gd name="connsiteX10" fmla="*/ 700088 w 950118"/>
              <a:gd name="connsiteY10" fmla="*/ 1373981 h 1373981"/>
              <a:gd name="connsiteX11" fmla="*/ 704850 w 950118"/>
              <a:gd name="connsiteY11" fmla="*/ 454819 h 1373981"/>
              <a:gd name="connsiteX12" fmla="*/ 788193 w 950118"/>
              <a:gd name="connsiteY12" fmla="*/ 471487 h 1373981"/>
              <a:gd name="connsiteX13" fmla="*/ 809625 w 950118"/>
              <a:gd name="connsiteY13" fmla="*/ 497681 h 1373981"/>
              <a:gd name="connsiteX14" fmla="*/ 666750 w 950118"/>
              <a:gd name="connsiteY14" fmla="*/ 476250 h 1373981"/>
              <a:gd name="connsiteX15" fmla="*/ 640556 w 950118"/>
              <a:gd name="connsiteY15" fmla="*/ 481012 h 1373981"/>
              <a:gd name="connsiteX16" fmla="*/ 583406 w 950118"/>
              <a:gd name="connsiteY16" fmla="*/ 469106 h 1373981"/>
              <a:gd name="connsiteX17" fmla="*/ 340518 w 950118"/>
              <a:gd name="connsiteY17" fmla="*/ 450056 h 1373981"/>
              <a:gd name="connsiteX18" fmla="*/ 0 w 950118"/>
              <a:gd name="connsiteY18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623887 w 950118"/>
              <a:gd name="connsiteY6" fmla="*/ 404812 h 1373981"/>
              <a:gd name="connsiteX7" fmla="*/ 757237 w 950118"/>
              <a:gd name="connsiteY7" fmla="*/ 421481 h 1373981"/>
              <a:gd name="connsiteX8" fmla="*/ 136923 w 950118"/>
              <a:gd name="connsiteY8" fmla="*/ 0 h 1373981"/>
              <a:gd name="connsiteX9" fmla="*/ 950118 w 950118"/>
              <a:gd name="connsiteY9" fmla="*/ 304800 h 1373981"/>
              <a:gd name="connsiteX10" fmla="*/ 700088 w 950118"/>
              <a:gd name="connsiteY10" fmla="*/ 1373981 h 1373981"/>
              <a:gd name="connsiteX11" fmla="*/ 704850 w 950118"/>
              <a:gd name="connsiteY11" fmla="*/ 454819 h 1373981"/>
              <a:gd name="connsiteX12" fmla="*/ 788193 w 950118"/>
              <a:gd name="connsiteY12" fmla="*/ 471487 h 1373981"/>
              <a:gd name="connsiteX13" fmla="*/ 809625 w 950118"/>
              <a:gd name="connsiteY13" fmla="*/ 497681 h 1373981"/>
              <a:gd name="connsiteX14" fmla="*/ 666750 w 950118"/>
              <a:gd name="connsiteY14" fmla="*/ 476250 h 1373981"/>
              <a:gd name="connsiteX15" fmla="*/ 640556 w 950118"/>
              <a:gd name="connsiteY15" fmla="*/ 481012 h 1373981"/>
              <a:gd name="connsiteX16" fmla="*/ 583406 w 950118"/>
              <a:gd name="connsiteY16" fmla="*/ 469106 h 1373981"/>
              <a:gd name="connsiteX17" fmla="*/ 340518 w 950118"/>
              <a:gd name="connsiteY17" fmla="*/ 450056 h 1373981"/>
              <a:gd name="connsiteX18" fmla="*/ 0 w 950118"/>
              <a:gd name="connsiteY18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623887 w 950118"/>
              <a:gd name="connsiteY6" fmla="*/ 404812 h 1373981"/>
              <a:gd name="connsiteX7" fmla="*/ 757237 w 950118"/>
              <a:gd name="connsiteY7" fmla="*/ 421481 h 1373981"/>
              <a:gd name="connsiteX8" fmla="*/ 461962 w 950118"/>
              <a:gd name="connsiteY8" fmla="*/ 216693 h 1373981"/>
              <a:gd name="connsiteX9" fmla="*/ 136923 w 950118"/>
              <a:gd name="connsiteY9" fmla="*/ 0 h 1373981"/>
              <a:gd name="connsiteX10" fmla="*/ 950118 w 950118"/>
              <a:gd name="connsiteY10" fmla="*/ 304800 h 1373981"/>
              <a:gd name="connsiteX11" fmla="*/ 700088 w 950118"/>
              <a:gd name="connsiteY11" fmla="*/ 1373981 h 1373981"/>
              <a:gd name="connsiteX12" fmla="*/ 704850 w 950118"/>
              <a:gd name="connsiteY12" fmla="*/ 454819 h 1373981"/>
              <a:gd name="connsiteX13" fmla="*/ 788193 w 950118"/>
              <a:gd name="connsiteY13" fmla="*/ 471487 h 1373981"/>
              <a:gd name="connsiteX14" fmla="*/ 809625 w 950118"/>
              <a:gd name="connsiteY14" fmla="*/ 497681 h 1373981"/>
              <a:gd name="connsiteX15" fmla="*/ 666750 w 950118"/>
              <a:gd name="connsiteY15" fmla="*/ 476250 h 1373981"/>
              <a:gd name="connsiteX16" fmla="*/ 640556 w 950118"/>
              <a:gd name="connsiteY16" fmla="*/ 481012 h 1373981"/>
              <a:gd name="connsiteX17" fmla="*/ 583406 w 950118"/>
              <a:gd name="connsiteY17" fmla="*/ 469106 h 1373981"/>
              <a:gd name="connsiteX18" fmla="*/ 340518 w 950118"/>
              <a:gd name="connsiteY18" fmla="*/ 450056 h 1373981"/>
              <a:gd name="connsiteX19" fmla="*/ 0 w 950118"/>
              <a:gd name="connsiteY19" fmla="*/ 402431 h 1373981"/>
              <a:gd name="connsiteX0" fmla="*/ 0 w 950118"/>
              <a:gd name="connsiteY0" fmla="*/ 402431 h 1373981"/>
              <a:gd name="connsiteX1" fmla="*/ 11906 w 950118"/>
              <a:gd name="connsiteY1" fmla="*/ 352424 h 1373981"/>
              <a:gd name="connsiteX2" fmla="*/ 383381 w 950118"/>
              <a:gd name="connsiteY2" fmla="*/ 385762 h 1373981"/>
              <a:gd name="connsiteX3" fmla="*/ 416718 w 950118"/>
              <a:gd name="connsiteY3" fmla="*/ 392906 h 1373981"/>
              <a:gd name="connsiteX4" fmla="*/ 495300 w 950118"/>
              <a:gd name="connsiteY4" fmla="*/ 395287 h 1373981"/>
              <a:gd name="connsiteX5" fmla="*/ 540543 w 950118"/>
              <a:gd name="connsiteY5" fmla="*/ 411956 h 1373981"/>
              <a:gd name="connsiteX6" fmla="*/ 623887 w 950118"/>
              <a:gd name="connsiteY6" fmla="*/ 404812 h 1373981"/>
              <a:gd name="connsiteX7" fmla="*/ 757237 w 950118"/>
              <a:gd name="connsiteY7" fmla="*/ 421481 h 1373981"/>
              <a:gd name="connsiteX8" fmla="*/ 695325 w 950118"/>
              <a:gd name="connsiteY8" fmla="*/ 431006 h 1373981"/>
              <a:gd name="connsiteX9" fmla="*/ 136923 w 950118"/>
              <a:gd name="connsiteY9" fmla="*/ 0 h 1373981"/>
              <a:gd name="connsiteX10" fmla="*/ 950118 w 950118"/>
              <a:gd name="connsiteY10" fmla="*/ 304800 h 1373981"/>
              <a:gd name="connsiteX11" fmla="*/ 700088 w 950118"/>
              <a:gd name="connsiteY11" fmla="*/ 1373981 h 1373981"/>
              <a:gd name="connsiteX12" fmla="*/ 704850 w 950118"/>
              <a:gd name="connsiteY12" fmla="*/ 454819 h 1373981"/>
              <a:gd name="connsiteX13" fmla="*/ 788193 w 950118"/>
              <a:gd name="connsiteY13" fmla="*/ 471487 h 1373981"/>
              <a:gd name="connsiteX14" fmla="*/ 809625 w 950118"/>
              <a:gd name="connsiteY14" fmla="*/ 497681 h 1373981"/>
              <a:gd name="connsiteX15" fmla="*/ 666750 w 950118"/>
              <a:gd name="connsiteY15" fmla="*/ 476250 h 1373981"/>
              <a:gd name="connsiteX16" fmla="*/ 640556 w 950118"/>
              <a:gd name="connsiteY16" fmla="*/ 481012 h 1373981"/>
              <a:gd name="connsiteX17" fmla="*/ 583406 w 950118"/>
              <a:gd name="connsiteY17" fmla="*/ 469106 h 1373981"/>
              <a:gd name="connsiteX18" fmla="*/ 340518 w 950118"/>
              <a:gd name="connsiteY18" fmla="*/ 450056 h 1373981"/>
              <a:gd name="connsiteX19" fmla="*/ 0 w 950118"/>
              <a:gd name="connsiteY19" fmla="*/ 402431 h 1373981"/>
              <a:gd name="connsiteX0" fmla="*/ 0 w 950118"/>
              <a:gd name="connsiteY0" fmla="*/ 97631 h 1069181"/>
              <a:gd name="connsiteX1" fmla="*/ 11906 w 950118"/>
              <a:gd name="connsiteY1" fmla="*/ 47624 h 1069181"/>
              <a:gd name="connsiteX2" fmla="*/ 383381 w 950118"/>
              <a:gd name="connsiteY2" fmla="*/ 80962 h 1069181"/>
              <a:gd name="connsiteX3" fmla="*/ 416718 w 950118"/>
              <a:gd name="connsiteY3" fmla="*/ 88106 h 1069181"/>
              <a:gd name="connsiteX4" fmla="*/ 495300 w 950118"/>
              <a:gd name="connsiteY4" fmla="*/ 90487 h 1069181"/>
              <a:gd name="connsiteX5" fmla="*/ 540543 w 950118"/>
              <a:gd name="connsiteY5" fmla="*/ 107156 h 1069181"/>
              <a:gd name="connsiteX6" fmla="*/ 623887 w 950118"/>
              <a:gd name="connsiteY6" fmla="*/ 100012 h 1069181"/>
              <a:gd name="connsiteX7" fmla="*/ 757237 w 950118"/>
              <a:gd name="connsiteY7" fmla="*/ 116681 h 1069181"/>
              <a:gd name="connsiteX8" fmla="*/ 695325 w 950118"/>
              <a:gd name="connsiteY8" fmla="*/ 126206 h 1069181"/>
              <a:gd name="connsiteX9" fmla="*/ 950118 w 950118"/>
              <a:gd name="connsiteY9" fmla="*/ 0 h 1069181"/>
              <a:gd name="connsiteX10" fmla="*/ 700088 w 950118"/>
              <a:gd name="connsiteY10" fmla="*/ 1069181 h 1069181"/>
              <a:gd name="connsiteX11" fmla="*/ 704850 w 950118"/>
              <a:gd name="connsiteY11" fmla="*/ 150019 h 1069181"/>
              <a:gd name="connsiteX12" fmla="*/ 788193 w 950118"/>
              <a:gd name="connsiteY12" fmla="*/ 166687 h 1069181"/>
              <a:gd name="connsiteX13" fmla="*/ 809625 w 950118"/>
              <a:gd name="connsiteY13" fmla="*/ 192881 h 1069181"/>
              <a:gd name="connsiteX14" fmla="*/ 666750 w 950118"/>
              <a:gd name="connsiteY14" fmla="*/ 171450 h 1069181"/>
              <a:gd name="connsiteX15" fmla="*/ 640556 w 950118"/>
              <a:gd name="connsiteY15" fmla="*/ 176212 h 1069181"/>
              <a:gd name="connsiteX16" fmla="*/ 583406 w 950118"/>
              <a:gd name="connsiteY16" fmla="*/ 164306 h 1069181"/>
              <a:gd name="connsiteX17" fmla="*/ 340518 w 950118"/>
              <a:gd name="connsiteY17" fmla="*/ 145256 h 1069181"/>
              <a:gd name="connsiteX18" fmla="*/ 0 w 950118"/>
              <a:gd name="connsiteY18" fmla="*/ 97631 h 1069181"/>
              <a:gd name="connsiteX0" fmla="*/ 0 w 809625"/>
              <a:gd name="connsiteY0" fmla="*/ 50007 h 1021557"/>
              <a:gd name="connsiteX1" fmla="*/ 11906 w 809625"/>
              <a:gd name="connsiteY1" fmla="*/ 0 h 1021557"/>
              <a:gd name="connsiteX2" fmla="*/ 383381 w 809625"/>
              <a:gd name="connsiteY2" fmla="*/ 33338 h 1021557"/>
              <a:gd name="connsiteX3" fmla="*/ 416718 w 809625"/>
              <a:gd name="connsiteY3" fmla="*/ 40482 h 1021557"/>
              <a:gd name="connsiteX4" fmla="*/ 495300 w 809625"/>
              <a:gd name="connsiteY4" fmla="*/ 42863 h 1021557"/>
              <a:gd name="connsiteX5" fmla="*/ 540543 w 809625"/>
              <a:gd name="connsiteY5" fmla="*/ 59532 h 1021557"/>
              <a:gd name="connsiteX6" fmla="*/ 623887 w 809625"/>
              <a:gd name="connsiteY6" fmla="*/ 52388 h 1021557"/>
              <a:gd name="connsiteX7" fmla="*/ 757237 w 809625"/>
              <a:gd name="connsiteY7" fmla="*/ 69057 h 1021557"/>
              <a:gd name="connsiteX8" fmla="*/ 695325 w 809625"/>
              <a:gd name="connsiteY8" fmla="*/ 78582 h 1021557"/>
              <a:gd name="connsiteX9" fmla="*/ 700088 w 809625"/>
              <a:gd name="connsiteY9" fmla="*/ 1021557 h 1021557"/>
              <a:gd name="connsiteX10" fmla="*/ 704850 w 809625"/>
              <a:gd name="connsiteY10" fmla="*/ 102395 h 1021557"/>
              <a:gd name="connsiteX11" fmla="*/ 788193 w 809625"/>
              <a:gd name="connsiteY11" fmla="*/ 119063 h 1021557"/>
              <a:gd name="connsiteX12" fmla="*/ 809625 w 809625"/>
              <a:gd name="connsiteY12" fmla="*/ 145257 h 1021557"/>
              <a:gd name="connsiteX13" fmla="*/ 666750 w 809625"/>
              <a:gd name="connsiteY13" fmla="*/ 123826 h 1021557"/>
              <a:gd name="connsiteX14" fmla="*/ 640556 w 809625"/>
              <a:gd name="connsiteY14" fmla="*/ 128588 h 1021557"/>
              <a:gd name="connsiteX15" fmla="*/ 583406 w 809625"/>
              <a:gd name="connsiteY15" fmla="*/ 116682 h 1021557"/>
              <a:gd name="connsiteX16" fmla="*/ 340518 w 809625"/>
              <a:gd name="connsiteY16" fmla="*/ 97632 h 1021557"/>
              <a:gd name="connsiteX17" fmla="*/ 0 w 809625"/>
              <a:gd name="connsiteY17" fmla="*/ 50007 h 1021557"/>
              <a:gd name="connsiteX0" fmla="*/ 0 w 809625"/>
              <a:gd name="connsiteY0" fmla="*/ 50007 h 145257"/>
              <a:gd name="connsiteX1" fmla="*/ 11906 w 809625"/>
              <a:gd name="connsiteY1" fmla="*/ 0 h 145257"/>
              <a:gd name="connsiteX2" fmla="*/ 383381 w 809625"/>
              <a:gd name="connsiteY2" fmla="*/ 33338 h 145257"/>
              <a:gd name="connsiteX3" fmla="*/ 416718 w 809625"/>
              <a:gd name="connsiteY3" fmla="*/ 40482 h 145257"/>
              <a:gd name="connsiteX4" fmla="*/ 495300 w 809625"/>
              <a:gd name="connsiteY4" fmla="*/ 42863 h 145257"/>
              <a:gd name="connsiteX5" fmla="*/ 540543 w 809625"/>
              <a:gd name="connsiteY5" fmla="*/ 59532 h 145257"/>
              <a:gd name="connsiteX6" fmla="*/ 623887 w 809625"/>
              <a:gd name="connsiteY6" fmla="*/ 52388 h 145257"/>
              <a:gd name="connsiteX7" fmla="*/ 757237 w 809625"/>
              <a:gd name="connsiteY7" fmla="*/ 69057 h 145257"/>
              <a:gd name="connsiteX8" fmla="*/ 695325 w 809625"/>
              <a:gd name="connsiteY8" fmla="*/ 78582 h 145257"/>
              <a:gd name="connsiteX9" fmla="*/ 704850 w 809625"/>
              <a:gd name="connsiteY9" fmla="*/ 102395 h 145257"/>
              <a:gd name="connsiteX10" fmla="*/ 788193 w 809625"/>
              <a:gd name="connsiteY10" fmla="*/ 119063 h 145257"/>
              <a:gd name="connsiteX11" fmla="*/ 809625 w 809625"/>
              <a:gd name="connsiteY11" fmla="*/ 145257 h 145257"/>
              <a:gd name="connsiteX12" fmla="*/ 666750 w 809625"/>
              <a:gd name="connsiteY12" fmla="*/ 123826 h 145257"/>
              <a:gd name="connsiteX13" fmla="*/ 640556 w 809625"/>
              <a:gd name="connsiteY13" fmla="*/ 128588 h 145257"/>
              <a:gd name="connsiteX14" fmla="*/ 583406 w 809625"/>
              <a:gd name="connsiteY14" fmla="*/ 116682 h 145257"/>
              <a:gd name="connsiteX15" fmla="*/ 340518 w 809625"/>
              <a:gd name="connsiteY15" fmla="*/ 97632 h 145257"/>
              <a:gd name="connsiteX16" fmla="*/ 0 w 809625"/>
              <a:gd name="connsiteY16" fmla="*/ 50007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625" h="145257">
                <a:moveTo>
                  <a:pt x="0" y="50007"/>
                </a:moveTo>
                <a:lnTo>
                  <a:pt x="11906" y="0"/>
                </a:lnTo>
                <a:lnTo>
                  <a:pt x="383381" y="33338"/>
                </a:lnTo>
                <a:lnTo>
                  <a:pt x="416718" y="40482"/>
                </a:lnTo>
                <a:lnTo>
                  <a:pt x="495300" y="42863"/>
                </a:lnTo>
                <a:lnTo>
                  <a:pt x="540543" y="59532"/>
                </a:lnTo>
                <a:lnTo>
                  <a:pt x="623887" y="52388"/>
                </a:lnTo>
                <a:lnTo>
                  <a:pt x="757237" y="69057"/>
                </a:lnTo>
                <a:lnTo>
                  <a:pt x="695325" y="78582"/>
                </a:lnTo>
                <a:cubicBezTo>
                  <a:pt x="686594" y="84138"/>
                  <a:pt x="689372" y="95648"/>
                  <a:pt x="704850" y="102395"/>
                </a:cubicBezTo>
                <a:lnTo>
                  <a:pt x="788193" y="119063"/>
                </a:lnTo>
                <a:lnTo>
                  <a:pt x="809625" y="145257"/>
                </a:lnTo>
                <a:lnTo>
                  <a:pt x="666750" y="123826"/>
                </a:lnTo>
                <a:lnTo>
                  <a:pt x="640556" y="128588"/>
                </a:lnTo>
                <a:lnTo>
                  <a:pt x="583406" y="116682"/>
                </a:lnTo>
                <a:lnTo>
                  <a:pt x="340518" y="97632"/>
                </a:lnTo>
                <a:lnTo>
                  <a:pt x="0" y="50007"/>
                </a:lnTo>
                <a:close/>
              </a:path>
            </a:pathLst>
          </a:custGeom>
          <a:solidFill>
            <a:srgbClr val="1C2E3F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7" name="二等辺三角形 249">
            <a:extLst>
              <a:ext uri="{FF2B5EF4-FFF2-40B4-BE49-F238E27FC236}">
                <a16:creationId xmlns:a16="http://schemas.microsoft.com/office/drawing/2014/main" id="{63CA6534-4724-4FFC-B80B-71EFDD7C79E5}"/>
              </a:ext>
            </a:extLst>
          </p:cNvPr>
          <p:cNvSpPr/>
          <p:nvPr/>
        </p:nvSpPr>
        <p:spPr>
          <a:xfrm>
            <a:off x="10703721" y="5912644"/>
            <a:ext cx="840580" cy="135731"/>
          </a:xfrm>
          <a:custGeom>
            <a:avLst/>
            <a:gdLst>
              <a:gd name="connsiteX0" fmla="*/ 0 w 812007"/>
              <a:gd name="connsiteY0" fmla="*/ 342900 h 342900"/>
              <a:gd name="connsiteX1" fmla="*/ 406004 w 812007"/>
              <a:gd name="connsiteY1" fmla="*/ 0 h 342900"/>
              <a:gd name="connsiteX2" fmla="*/ 812007 w 812007"/>
              <a:gd name="connsiteY2" fmla="*/ 342900 h 342900"/>
              <a:gd name="connsiteX3" fmla="*/ 0 w 812007"/>
              <a:gd name="connsiteY3" fmla="*/ 342900 h 342900"/>
              <a:gd name="connsiteX0" fmla="*/ 0 w 681039"/>
              <a:gd name="connsiteY0" fmla="*/ 311944 h 342900"/>
              <a:gd name="connsiteX1" fmla="*/ 275036 w 681039"/>
              <a:gd name="connsiteY1" fmla="*/ 0 h 342900"/>
              <a:gd name="connsiteX2" fmla="*/ 681039 w 681039"/>
              <a:gd name="connsiteY2" fmla="*/ 342900 h 342900"/>
              <a:gd name="connsiteX3" fmla="*/ 0 w 681039"/>
              <a:gd name="connsiteY3" fmla="*/ 311944 h 342900"/>
              <a:gd name="connsiteX0" fmla="*/ 0 w 681039"/>
              <a:gd name="connsiteY0" fmla="*/ 311944 h 342900"/>
              <a:gd name="connsiteX1" fmla="*/ 145257 w 681039"/>
              <a:gd name="connsiteY1" fmla="*/ 147637 h 342900"/>
              <a:gd name="connsiteX2" fmla="*/ 275036 w 681039"/>
              <a:gd name="connsiteY2" fmla="*/ 0 h 342900"/>
              <a:gd name="connsiteX3" fmla="*/ 681039 w 681039"/>
              <a:gd name="connsiteY3" fmla="*/ 342900 h 342900"/>
              <a:gd name="connsiteX4" fmla="*/ 0 w 681039"/>
              <a:gd name="connsiteY4" fmla="*/ 311944 h 342900"/>
              <a:gd name="connsiteX0" fmla="*/ 0 w 681039"/>
              <a:gd name="connsiteY0" fmla="*/ 311944 h 342900"/>
              <a:gd name="connsiteX1" fmla="*/ 54770 w 681039"/>
              <a:gd name="connsiteY1" fmla="*/ 285750 h 342900"/>
              <a:gd name="connsiteX2" fmla="*/ 275036 w 681039"/>
              <a:gd name="connsiteY2" fmla="*/ 0 h 342900"/>
              <a:gd name="connsiteX3" fmla="*/ 681039 w 681039"/>
              <a:gd name="connsiteY3" fmla="*/ 342900 h 342900"/>
              <a:gd name="connsiteX4" fmla="*/ 0 w 681039"/>
              <a:gd name="connsiteY4" fmla="*/ 311944 h 342900"/>
              <a:gd name="connsiteX0" fmla="*/ 0 w 681039"/>
              <a:gd name="connsiteY0" fmla="*/ 311944 h 342900"/>
              <a:gd name="connsiteX1" fmla="*/ 142876 w 681039"/>
              <a:gd name="connsiteY1" fmla="*/ 280987 h 342900"/>
              <a:gd name="connsiteX2" fmla="*/ 275036 w 681039"/>
              <a:gd name="connsiteY2" fmla="*/ 0 h 342900"/>
              <a:gd name="connsiteX3" fmla="*/ 681039 w 681039"/>
              <a:gd name="connsiteY3" fmla="*/ 342900 h 342900"/>
              <a:gd name="connsiteX4" fmla="*/ 0 w 681039"/>
              <a:gd name="connsiteY4" fmla="*/ 311944 h 342900"/>
              <a:gd name="connsiteX0" fmla="*/ 59530 w 740569"/>
              <a:gd name="connsiteY0" fmla="*/ 326232 h 357188"/>
              <a:gd name="connsiteX1" fmla="*/ 0 w 740569"/>
              <a:gd name="connsiteY1" fmla="*/ 0 h 357188"/>
              <a:gd name="connsiteX2" fmla="*/ 334566 w 740569"/>
              <a:gd name="connsiteY2" fmla="*/ 14288 h 357188"/>
              <a:gd name="connsiteX3" fmla="*/ 740569 w 740569"/>
              <a:gd name="connsiteY3" fmla="*/ 357188 h 357188"/>
              <a:gd name="connsiteX4" fmla="*/ 59530 w 740569"/>
              <a:gd name="connsiteY4" fmla="*/ 326232 h 357188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275036 w 681039"/>
              <a:gd name="connsiteY2" fmla="*/ 0 h 342900"/>
              <a:gd name="connsiteX3" fmla="*/ 681039 w 681039"/>
              <a:gd name="connsiteY3" fmla="*/ 342900 h 342900"/>
              <a:gd name="connsiteX4" fmla="*/ 0 w 681039"/>
              <a:gd name="connsiteY4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169070 w 681039"/>
              <a:gd name="connsiteY2" fmla="*/ 133350 h 342900"/>
              <a:gd name="connsiteX3" fmla="*/ 275036 w 681039"/>
              <a:gd name="connsiteY3" fmla="*/ 0 h 342900"/>
              <a:gd name="connsiteX4" fmla="*/ 681039 w 681039"/>
              <a:gd name="connsiteY4" fmla="*/ 342900 h 342900"/>
              <a:gd name="connsiteX5" fmla="*/ 0 w 681039"/>
              <a:gd name="connsiteY5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83345 w 681039"/>
              <a:gd name="connsiteY2" fmla="*/ 280987 h 342900"/>
              <a:gd name="connsiteX3" fmla="*/ 275036 w 681039"/>
              <a:gd name="connsiteY3" fmla="*/ 0 h 342900"/>
              <a:gd name="connsiteX4" fmla="*/ 681039 w 681039"/>
              <a:gd name="connsiteY4" fmla="*/ 342900 h 342900"/>
              <a:gd name="connsiteX5" fmla="*/ 0 w 681039"/>
              <a:gd name="connsiteY5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83345 w 681039"/>
              <a:gd name="connsiteY2" fmla="*/ 280987 h 342900"/>
              <a:gd name="connsiteX3" fmla="*/ 204789 w 681039"/>
              <a:gd name="connsiteY3" fmla="*/ 100012 h 342900"/>
              <a:gd name="connsiteX4" fmla="*/ 275036 w 681039"/>
              <a:gd name="connsiteY4" fmla="*/ 0 h 342900"/>
              <a:gd name="connsiteX5" fmla="*/ 681039 w 681039"/>
              <a:gd name="connsiteY5" fmla="*/ 342900 h 342900"/>
              <a:gd name="connsiteX6" fmla="*/ 0 w 681039"/>
              <a:gd name="connsiteY6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83345 w 681039"/>
              <a:gd name="connsiteY2" fmla="*/ 280987 h 342900"/>
              <a:gd name="connsiteX3" fmla="*/ 64295 w 681039"/>
              <a:gd name="connsiteY3" fmla="*/ 269081 h 342900"/>
              <a:gd name="connsiteX4" fmla="*/ 275036 w 681039"/>
              <a:gd name="connsiteY4" fmla="*/ 0 h 342900"/>
              <a:gd name="connsiteX5" fmla="*/ 681039 w 681039"/>
              <a:gd name="connsiteY5" fmla="*/ 342900 h 342900"/>
              <a:gd name="connsiteX6" fmla="*/ 0 w 681039"/>
              <a:gd name="connsiteY6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83345 w 681039"/>
              <a:gd name="connsiteY2" fmla="*/ 280987 h 342900"/>
              <a:gd name="connsiteX3" fmla="*/ 64295 w 681039"/>
              <a:gd name="connsiteY3" fmla="*/ 269081 h 342900"/>
              <a:gd name="connsiteX4" fmla="*/ 192882 w 681039"/>
              <a:gd name="connsiteY4" fmla="*/ 107156 h 342900"/>
              <a:gd name="connsiteX5" fmla="*/ 275036 w 681039"/>
              <a:gd name="connsiteY5" fmla="*/ 0 h 342900"/>
              <a:gd name="connsiteX6" fmla="*/ 681039 w 681039"/>
              <a:gd name="connsiteY6" fmla="*/ 342900 h 342900"/>
              <a:gd name="connsiteX7" fmla="*/ 0 w 681039"/>
              <a:gd name="connsiteY7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83345 w 681039"/>
              <a:gd name="connsiteY2" fmla="*/ 280987 h 342900"/>
              <a:gd name="connsiteX3" fmla="*/ 64295 w 681039"/>
              <a:gd name="connsiteY3" fmla="*/ 269081 h 342900"/>
              <a:gd name="connsiteX4" fmla="*/ 4764 w 681039"/>
              <a:gd name="connsiteY4" fmla="*/ 254794 h 342900"/>
              <a:gd name="connsiteX5" fmla="*/ 275036 w 681039"/>
              <a:gd name="connsiteY5" fmla="*/ 0 h 342900"/>
              <a:gd name="connsiteX6" fmla="*/ 681039 w 681039"/>
              <a:gd name="connsiteY6" fmla="*/ 342900 h 342900"/>
              <a:gd name="connsiteX7" fmla="*/ 0 w 681039"/>
              <a:gd name="connsiteY7" fmla="*/ 311944 h 342900"/>
              <a:gd name="connsiteX0" fmla="*/ 0 w 681039"/>
              <a:gd name="connsiteY0" fmla="*/ 311944 h 342900"/>
              <a:gd name="connsiteX1" fmla="*/ 52389 w 681039"/>
              <a:gd name="connsiteY1" fmla="*/ 290512 h 342900"/>
              <a:gd name="connsiteX2" fmla="*/ 83345 w 681039"/>
              <a:gd name="connsiteY2" fmla="*/ 280987 h 342900"/>
              <a:gd name="connsiteX3" fmla="*/ 64295 w 681039"/>
              <a:gd name="connsiteY3" fmla="*/ 269081 h 342900"/>
              <a:gd name="connsiteX4" fmla="*/ 4764 w 681039"/>
              <a:gd name="connsiteY4" fmla="*/ 254794 h 342900"/>
              <a:gd name="connsiteX5" fmla="*/ 195264 w 681039"/>
              <a:gd name="connsiteY5" fmla="*/ 80962 h 342900"/>
              <a:gd name="connsiteX6" fmla="*/ 275036 w 681039"/>
              <a:gd name="connsiteY6" fmla="*/ 0 h 342900"/>
              <a:gd name="connsiteX7" fmla="*/ 681039 w 681039"/>
              <a:gd name="connsiteY7" fmla="*/ 342900 h 342900"/>
              <a:gd name="connsiteX8" fmla="*/ 0 w 681039"/>
              <a:gd name="connsiteY8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334565 w 740568"/>
              <a:gd name="connsiteY6" fmla="*/ 0 h 342900"/>
              <a:gd name="connsiteX7" fmla="*/ 740568 w 740568"/>
              <a:gd name="connsiteY7" fmla="*/ 342900 h 342900"/>
              <a:gd name="connsiteX8" fmla="*/ 59529 w 740568"/>
              <a:gd name="connsiteY8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233361 w 740568"/>
              <a:gd name="connsiteY6" fmla="*/ 71437 h 342900"/>
              <a:gd name="connsiteX7" fmla="*/ 334565 w 740568"/>
              <a:gd name="connsiteY7" fmla="*/ 0 h 342900"/>
              <a:gd name="connsiteX8" fmla="*/ 740568 w 740568"/>
              <a:gd name="connsiteY8" fmla="*/ 342900 h 342900"/>
              <a:gd name="connsiteX9" fmla="*/ 59529 w 740568"/>
              <a:gd name="connsiteY9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334565 w 740568"/>
              <a:gd name="connsiteY7" fmla="*/ 0 h 342900"/>
              <a:gd name="connsiteX8" fmla="*/ 740568 w 740568"/>
              <a:gd name="connsiteY8" fmla="*/ 342900 h 342900"/>
              <a:gd name="connsiteX9" fmla="*/ 59529 w 740568"/>
              <a:gd name="connsiteY9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88118 w 740568"/>
              <a:gd name="connsiteY7" fmla="*/ 104775 h 342900"/>
              <a:gd name="connsiteX8" fmla="*/ 334565 w 740568"/>
              <a:gd name="connsiteY8" fmla="*/ 0 h 342900"/>
              <a:gd name="connsiteX9" fmla="*/ 740568 w 740568"/>
              <a:gd name="connsiteY9" fmla="*/ 342900 h 342900"/>
              <a:gd name="connsiteX10" fmla="*/ 59529 w 740568"/>
              <a:gd name="connsiteY10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334565 w 740568"/>
              <a:gd name="connsiteY8" fmla="*/ 0 h 342900"/>
              <a:gd name="connsiteX9" fmla="*/ 740568 w 740568"/>
              <a:gd name="connsiteY9" fmla="*/ 342900 h 342900"/>
              <a:gd name="connsiteX10" fmla="*/ 59529 w 740568"/>
              <a:gd name="connsiteY10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269080 w 740568"/>
              <a:gd name="connsiteY8" fmla="*/ 88106 h 342900"/>
              <a:gd name="connsiteX9" fmla="*/ 334565 w 740568"/>
              <a:gd name="connsiteY9" fmla="*/ 0 h 342900"/>
              <a:gd name="connsiteX10" fmla="*/ 740568 w 740568"/>
              <a:gd name="connsiteY10" fmla="*/ 342900 h 342900"/>
              <a:gd name="connsiteX11" fmla="*/ 59529 w 740568"/>
              <a:gd name="connsiteY11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300036 w 740568"/>
              <a:gd name="connsiteY8" fmla="*/ 266700 h 342900"/>
              <a:gd name="connsiteX9" fmla="*/ 334565 w 740568"/>
              <a:gd name="connsiteY9" fmla="*/ 0 h 342900"/>
              <a:gd name="connsiteX10" fmla="*/ 740568 w 740568"/>
              <a:gd name="connsiteY10" fmla="*/ 342900 h 342900"/>
              <a:gd name="connsiteX11" fmla="*/ 59529 w 740568"/>
              <a:gd name="connsiteY11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300036 w 740568"/>
              <a:gd name="connsiteY8" fmla="*/ 266700 h 342900"/>
              <a:gd name="connsiteX9" fmla="*/ 319086 w 740568"/>
              <a:gd name="connsiteY9" fmla="*/ 88106 h 342900"/>
              <a:gd name="connsiteX10" fmla="*/ 334565 w 740568"/>
              <a:gd name="connsiteY10" fmla="*/ 0 h 342900"/>
              <a:gd name="connsiteX11" fmla="*/ 740568 w 740568"/>
              <a:gd name="connsiteY11" fmla="*/ 342900 h 342900"/>
              <a:gd name="connsiteX12" fmla="*/ 59529 w 740568"/>
              <a:gd name="connsiteY12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300036 w 740568"/>
              <a:gd name="connsiteY8" fmla="*/ 266700 h 342900"/>
              <a:gd name="connsiteX9" fmla="*/ 409574 w 740568"/>
              <a:gd name="connsiteY9" fmla="*/ 264319 h 342900"/>
              <a:gd name="connsiteX10" fmla="*/ 334565 w 740568"/>
              <a:gd name="connsiteY10" fmla="*/ 0 h 342900"/>
              <a:gd name="connsiteX11" fmla="*/ 740568 w 740568"/>
              <a:gd name="connsiteY11" fmla="*/ 342900 h 342900"/>
              <a:gd name="connsiteX12" fmla="*/ 59529 w 740568"/>
              <a:gd name="connsiteY12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300036 w 740568"/>
              <a:gd name="connsiteY8" fmla="*/ 266700 h 342900"/>
              <a:gd name="connsiteX9" fmla="*/ 409574 w 740568"/>
              <a:gd name="connsiteY9" fmla="*/ 264319 h 342900"/>
              <a:gd name="connsiteX10" fmla="*/ 369093 w 740568"/>
              <a:gd name="connsiteY10" fmla="*/ 102394 h 342900"/>
              <a:gd name="connsiteX11" fmla="*/ 334565 w 740568"/>
              <a:gd name="connsiteY11" fmla="*/ 0 h 342900"/>
              <a:gd name="connsiteX12" fmla="*/ 740568 w 740568"/>
              <a:gd name="connsiteY12" fmla="*/ 342900 h 342900"/>
              <a:gd name="connsiteX13" fmla="*/ 59529 w 740568"/>
              <a:gd name="connsiteY13" fmla="*/ 311944 h 342900"/>
              <a:gd name="connsiteX0" fmla="*/ 59529 w 740568"/>
              <a:gd name="connsiteY0" fmla="*/ 311944 h 342900"/>
              <a:gd name="connsiteX1" fmla="*/ 111918 w 740568"/>
              <a:gd name="connsiteY1" fmla="*/ 290512 h 342900"/>
              <a:gd name="connsiteX2" fmla="*/ 142874 w 740568"/>
              <a:gd name="connsiteY2" fmla="*/ 280987 h 342900"/>
              <a:gd name="connsiteX3" fmla="*/ 123824 w 740568"/>
              <a:gd name="connsiteY3" fmla="*/ 269081 h 342900"/>
              <a:gd name="connsiteX4" fmla="*/ 64293 w 740568"/>
              <a:gd name="connsiteY4" fmla="*/ 254794 h 342900"/>
              <a:gd name="connsiteX5" fmla="*/ 0 w 740568"/>
              <a:gd name="connsiteY5" fmla="*/ 247650 h 342900"/>
              <a:gd name="connsiteX6" fmla="*/ 9524 w 740568"/>
              <a:gd name="connsiteY6" fmla="*/ 238125 h 342900"/>
              <a:gd name="connsiteX7" fmla="*/ 157161 w 740568"/>
              <a:gd name="connsiteY7" fmla="*/ 245269 h 342900"/>
              <a:gd name="connsiteX8" fmla="*/ 300036 w 740568"/>
              <a:gd name="connsiteY8" fmla="*/ 266700 h 342900"/>
              <a:gd name="connsiteX9" fmla="*/ 409574 w 740568"/>
              <a:gd name="connsiteY9" fmla="*/ 264319 h 342900"/>
              <a:gd name="connsiteX10" fmla="*/ 440530 w 740568"/>
              <a:gd name="connsiteY10" fmla="*/ 266700 h 342900"/>
              <a:gd name="connsiteX11" fmla="*/ 334565 w 740568"/>
              <a:gd name="connsiteY11" fmla="*/ 0 h 342900"/>
              <a:gd name="connsiteX12" fmla="*/ 740568 w 740568"/>
              <a:gd name="connsiteY12" fmla="*/ 342900 h 342900"/>
              <a:gd name="connsiteX13" fmla="*/ 59529 w 740568"/>
              <a:gd name="connsiteY13" fmla="*/ 311944 h 342900"/>
              <a:gd name="connsiteX0" fmla="*/ 59529 w 808434"/>
              <a:gd name="connsiteY0" fmla="*/ 292894 h 323850"/>
              <a:gd name="connsiteX1" fmla="*/ 111918 w 808434"/>
              <a:gd name="connsiteY1" fmla="*/ 271462 h 323850"/>
              <a:gd name="connsiteX2" fmla="*/ 142874 w 808434"/>
              <a:gd name="connsiteY2" fmla="*/ 261937 h 323850"/>
              <a:gd name="connsiteX3" fmla="*/ 123824 w 808434"/>
              <a:gd name="connsiteY3" fmla="*/ 250031 h 323850"/>
              <a:gd name="connsiteX4" fmla="*/ 64293 w 808434"/>
              <a:gd name="connsiteY4" fmla="*/ 235744 h 323850"/>
              <a:gd name="connsiteX5" fmla="*/ 0 w 808434"/>
              <a:gd name="connsiteY5" fmla="*/ 228600 h 323850"/>
              <a:gd name="connsiteX6" fmla="*/ 9524 w 808434"/>
              <a:gd name="connsiteY6" fmla="*/ 219075 h 323850"/>
              <a:gd name="connsiteX7" fmla="*/ 157161 w 808434"/>
              <a:gd name="connsiteY7" fmla="*/ 226219 h 323850"/>
              <a:gd name="connsiteX8" fmla="*/ 300036 w 808434"/>
              <a:gd name="connsiteY8" fmla="*/ 247650 h 323850"/>
              <a:gd name="connsiteX9" fmla="*/ 409574 w 808434"/>
              <a:gd name="connsiteY9" fmla="*/ 245269 h 323850"/>
              <a:gd name="connsiteX10" fmla="*/ 440530 w 808434"/>
              <a:gd name="connsiteY10" fmla="*/ 247650 h 323850"/>
              <a:gd name="connsiteX11" fmla="*/ 808434 w 808434"/>
              <a:gd name="connsiteY11" fmla="*/ 0 h 323850"/>
              <a:gd name="connsiteX12" fmla="*/ 740568 w 808434"/>
              <a:gd name="connsiteY12" fmla="*/ 323850 h 323850"/>
              <a:gd name="connsiteX13" fmla="*/ 59529 w 808434"/>
              <a:gd name="connsiteY13" fmla="*/ 292894 h 323850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59529 w 835818"/>
              <a:gd name="connsiteY13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342899 w 835818"/>
              <a:gd name="connsiteY13" fmla="*/ 371475 h 504825"/>
              <a:gd name="connsiteX14" fmla="*/ 59529 w 835818"/>
              <a:gd name="connsiteY14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278605 w 835818"/>
              <a:gd name="connsiteY13" fmla="*/ 300037 h 504825"/>
              <a:gd name="connsiteX14" fmla="*/ 59529 w 835818"/>
              <a:gd name="connsiteY14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561974 w 835818"/>
              <a:gd name="connsiteY13" fmla="*/ 402431 h 504825"/>
              <a:gd name="connsiteX14" fmla="*/ 278605 w 835818"/>
              <a:gd name="connsiteY14" fmla="*/ 300037 h 504825"/>
              <a:gd name="connsiteX15" fmla="*/ 59529 w 835818"/>
              <a:gd name="connsiteY15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371474 w 835818"/>
              <a:gd name="connsiteY13" fmla="*/ 314325 h 504825"/>
              <a:gd name="connsiteX14" fmla="*/ 278605 w 835818"/>
              <a:gd name="connsiteY14" fmla="*/ 300037 h 504825"/>
              <a:gd name="connsiteX15" fmla="*/ 59529 w 835818"/>
              <a:gd name="connsiteY15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628649 w 835818"/>
              <a:gd name="connsiteY13" fmla="*/ 416719 h 504825"/>
              <a:gd name="connsiteX14" fmla="*/ 371474 w 835818"/>
              <a:gd name="connsiteY14" fmla="*/ 314325 h 504825"/>
              <a:gd name="connsiteX15" fmla="*/ 278605 w 835818"/>
              <a:gd name="connsiteY15" fmla="*/ 300037 h 504825"/>
              <a:gd name="connsiteX16" fmla="*/ 59529 w 835818"/>
              <a:gd name="connsiteY16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395286 w 835818"/>
              <a:gd name="connsiteY13" fmla="*/ 307181 h 504825"/>
              <a:gd name="connsiteX14" fmla="*/ 371474 w 835818"/>
              <a:gd name="connsiteY14" fmla="*/ 314325 h 504825"/>
              <a:gd name="connsiteX15" fmla="*/ 278605 w 835818"/>
              <a:gd name="connsiteY15" fmla="*/ 300037 h 504825"/>
              <a:gd name="connsiteX16" fmla="*/ 59529 w 835818"/>
              <a:gd name="connsiteY16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688180 w 835818"/>
              <a:gd name="connsiteY13" fmla="*/ 442912 h 504825"/>
              <a:gd name="connsiteX14" fmla="*/ 395286 w 835818"/>
              <a:gd name="connsiteY14" fmla="*/ 307181 h 504825"/>
              <a:gd name="connsiteX15" fmla="*/ 371474 w 835818"/>
              <a:gd name="connsiteY15" fmla="*/ 314325 h 504825"/>
              <a:gd name="connsiteX16" fmla="*/ 278605 w 835818"/>
              <a:gd name="connsiteY16" fmla="*/ 300037 h 504825"/>
              <a:gd name="connsiteX17" fmla="*/ 59529 w 835818"/>
              <a:gd name="connsiteY17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421480 w 835818"/>
              <a:gd name="connsiteY13" fmla="*/ 316706 h 504825"/>
              <a:gd name="connsiteX14" fmla="*/ 395286 w 835818"/>
              <a:gd name="connsiteY14" fmla="*/ 307181 h 504825"/>
              <a:gd name="connsiteX15" fmla="*/ 371474 w 835818"/>
              <a:gd name="connsiteY15" fmla="*/ 314325 h 504825"/>
              <a:gd name="connsiteX16" fmla="*/ 278605 w 835818"/>
              <a:gd name="connsiteY16" fmla="*/ 300037 h 504825"/>
              <a:gd name="connsiteX17" fmla="*/ 59529 w 835818"/>
              <a:gd name="connsiteY17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683418 w 835818"/>
              <a:gd name="connsiteY13" fmla="*/ 435769 h 504825"/>
              <a:gd name="connsiteX14" fmla="*/ 421480 w 835818"/>
              <a:gd name="connsiteY14" fmla="*/ 316706 h 504825"/>
              <a:gd name="connsiteX15" fmla="*/ 395286 w 835818"/>
              <a:gd name="connsiteY15" fmla="*/ 307181 h 504825"/>
              <a:gd name="connsiteX16" fmla="*/ 371474 w 835818"/>
              <a:gd name="connsiteY16" fmla="*/ 314325 h 504825"/>
              <a:gd name="connsiteX17" fmla="*/ 278605 w 835818"/>
              <a:gd name="connsiteY17" fmla="*/ 300037 h 504825"/>
              <a:gd name="connsiteX18" fmla="*/ 59529 w 835818"/>
              <a:gd name="connsiteY18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485774 w 835818"/>
              <a:gd name="connsiteY13" fmla="*/ 316706 h 504825"/>
              <a:gd name="connsiteX14" fmla="*/ 421480 w 835818"/>
              <a:gd name="connsiteY14" fmla="*/ 316706 h 504825"/>
              <a:gd name="connsiteX15" fmla="*/ 395286 w 835818"/>
              <a:gd name="connsiteY15" fmla="*/ 307181 h 504825"/>
              <a:gd name="connsiteX16" fmla="*/ 371474 w 835818"/>
              <a:gd name="connsiteY16" fmla="*/ 314325 h 504825"/>
              <a:gd name="connsiteX17" fmla="*/ 278605 w 835818"/>
              <a:gd name="connsiteY17" fmla="*/ 300037 h 504825"/>
              <a:gd name="connsiteX18" fmla="*/ 59529 w 835818"/>
              <a:gd name="connsiteY18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745330 w 835818"/>
              <a:gd name="connsiteY13" fmla="*/ 450056 h 504825"/>
              <a:gd name="connsiteX14" fmla="*/ 485774 w 835818"/>
              <a:gd name="connsiteY14" fmla="*/ 316706 h 504825"/>
              <a:gd name="connsiteX15" fmla="*/ 421480 w 835818"/>
              <a:gd name="connsiteY15" fmla="*/ 316706 h 504825"/>
              <a:gd name="connsiteX16" fmla="*/ 395286 w 835818"/>
              <a:gd name="connsiteY16" fmla="*/ 307181 h 504825"/>
              <a:gd name="connsiteX17" fmla="*/ 371474 w 835818"/>
              <a:gd name="connsiteY17" fmla="*/ 314325 h 504825"/>
              <a:gd name="connsiteX18" fmla="*/ 278605 w 835818"/>
              <a:gd name="connsiteY18" fmla="*/ 300037 h 504825"/>
              <a:gd name="connsiteX19" fmla="*/ 59529 w 835818"/>
              <a:gd name="connsiteY19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547686 w 835818"/>
              <a:gd name="connsiteY13" fmla="*/ 330994 h 504825"/>
              <a:gd name="connsiteX14" fmla="*/ 485774 w 835818"/>
              <a:gd name="connsiteY14" fmla="*/ 316706 h 504825"/>
              <a:gd name="connsiteX15" fmla="*/ 421480 w 835818"/>
              <a:gd name="connsiteY15" fmla="*/ 316706 h 504825"/>
              <a:gd name="connsiteX16" fmla="*/ 395286 w 835818"/>
              <a:gd name="connsiteY16" fmla="*/ 307181 h 504825"/>
              <a:gd name="connsiteX17" fmla="*/ 371474 w 835818"/>
              <a:gd name="connsiteY17" fmla="*/ 314325 h 504825"/>
              <a:gd name="connsiteX18" fmla="*/ 278605 w 835818"/>
              <a:gd name="connsiteY18" fmla="*/ 300037 h 504825"/>
              <a:gd name="connsiteX19" fmla="*/ 59529 w 835818"/>
              <a:gd name="connsiteY19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752474 w 835818"/>
              <a:gd name="connsiteY13" fmla="*/ 459581 h 504825"/>
              <a:gd name="connsiteX14" fmla="*/ 547686 w 835818"/>
              <a:gd name="connsiteY14" fmla="*/ 330994 h 504825"/>
              <a:gd name="connsiteX15" fmla="*/ 485774 w 835818"/>
              <a:gd name="connsiteY15" fmla="*/ 316706 h 504825"/>
              <a:gd name="connsiteX16" fmla="*/ 421480 w 835818"/>
              <a:gd name="connsiteY16" fmla="*/ 316706 h 504825"/>
              <a:gd name="connsiteX17" fmla="*/ 395286 w 835818"/>
              <a:gd name="connsiteY17" fmla="*/ 307181 h 504825"/>
              <a:gd name="connsiteX18" fmla="*/ 371474 w 835818"/>
              <a:gd name="connsiteY18" fmla="*/ 314325 h 504825"/>
              <a:gd name="connsiteX19" fmla="*/ 278605 w 835818"/>
              <a:gd name="connsiteY19" fmla="*/ 300037 h 504825"/>
              <a:gd name="connsiteX20" fmla="*/ 59529 w 835818"/>
              <a:gd name="connsiteY20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664368 w 835818"/>
              <a:gd name="connsiteY13" fmla="*/ 328612 h 504825"/>
              <a:gd name="connsiteX14" fmla="*/ 547686 w 835818"/>
              <a:gd name="connsiteY14" fmla="*/ 330994 h 504825"/>
              <a:gd name="connsiteX15" fmla="*/ 485774 w 835818"/>
              <a:gd name="connsiteY15" fmla="*/ 316706 h 504825"/>
              <a:gd name="connsiteX16" fmla="*/ 421480 w 835818"/>
              <a:gd name="connsiteY16" fmla="*/ 316706 h 504825"/>
              <a:gd name="connsiteX17" fmla="*/ 395286 w 835818"/>
              <a:gd name="connsiteY17" fmla="*/ 307181 h 504825"/>
              <a:gd name="connsiteX18" fmla="*/ 371474 w 835818"/>
              <a:gd name="connsiteY18" fmla="*/ 314325 h 504825"/>
              <a:gd name="connsiteX19" fmla="*/ 278605 w 835818"/>
              <a:gd name="connsiteY19" fmla="*/ 300037 h 504825"/>
              <a:gd name="connsiteX20" fmla="*/ 59529 w 835818"/>
              <a:gd name="connsiteY20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800099 w 835818"/>
              <a:gd name="connsiteY13" fmla="*/ 466725 h 504825"/>
              <a:gd name="connsiteX14" fmla="*/ 664368 w 835818"/>
              <a:gd name="connsiteY14" fmla="*/ 328612 h 504825"/>
              <a:gd name="connsiteX15" fmla="*/ 547686 w 835818"/>
              <a:gd name="connsiteY15" fmla="*/ 330994 h 504825"/>
              <a:gd name="connsiteX16" fmla="*/ 485774 w 835818"/>
              <a:gd name="connsiteY16" fmla="*/ 316706 h 504825"/>
              <a:gd name="connsiteX17" fmla="*/ 421480 w 835818"/>
              <a:gd name="connsiteY17" fmla="*/ 316706 h 504825"/>
              <a:gd name="connsiteX18" fmla="*/ 395286 w 835818"/>
              <a:gd name="connsiteY18" fmla="*/ 307181 h 504825"/>
              <a:gd name="connsiteX19" fmla="*/ 371474 w 835818"/>
              <a:gd name="connsiteY19" fmla="*/ 314325 h 504825"/>
              <a:gd name="connsiteX20" fmla="*/ 278605 w 835818"/>
              <a:gd name="connsiteY20" fmla="*/ 300037 h 504825"/>
              <a:gd name="connsiteX21" fmla="*/ 59529 w 835818"/>
              <a:gd name="connsiteY21" fmla="*/ 292894 h 504825"/>
              <a:gd name="connsiteX0" fmla="*/ 59529 w 835818"/>
              <a:gd name="connsiteY0" fmla="*/ 292894 h 504825"/>
              <a:gd name="connsiteX1" fmla="*/ 111918 w 835818"/>
              <a:gd name="connsiteY1" fmla="*/ 271462 h 504825"/>
              <a:gd name="connsiteX2" fmla="*/ 142874 w 835818"/>
              <a:gd name="connsiteY2" fmla="*/ 261937 h 504825"/>
              <a:gd name="connsiteX3" fmla="*/ 123824 w 835818"/>
              <a:gd name="connsiteY3" fmla="*/ 250031 h 504825"/>
              <a:gd name="connsiteX4" fmla="*/ 64293 w 835818"/>
              <a:gd name="connsiteY4" fmla="*/ 235744 h 504825"/>
              <a:gd name="connsiteX5" fmla="*/ 0 w 835818"/>
              <a:gd name="connsiteY5" fmla="*/ 228600 h 504825"/>
              <a:gd name="connsiteX6" fmla="*/ 9524 w 835818"/>
              <a:gd name="connsiteY6" fmla="*/ 219075 h 504825"/>
              <a:gd name="connsiteX7" fmla="*/ 157161 w 835818"/>
              <a:gd name="connsiteY7" fmla="*/ 226219 h 504825"/>
              <a:gd name="connsiteX8" fmla="*/ 300036 w 835818"/>
              <a:gd name="connsiteY8" fmla="*/ 247650 h 504825"/>
              <a:gd name="connsiteX9" fmla="*/ 409574 w 835818"/>
              <a:gd name="connsiteY9" fmla="*/ 245269 h 504825"/>
              <a:gd name="connsiteX10" fmla="*/ 440530 w 835818"/>
              <a:gd name="connsiteY10" fmla="*/ 247650 h 504825"/>
              <a:gd name="connsiteX11" fmla="*/ 808434 w 835818"/>
              <a:gd name="connsiteY11" fmla="*/ 0 h 504825"/>
              <a:gd name="connsiteX12" fmla="*/ 835818 w 835818"/>
              <a:gd name="connsiteY12" fmla="*/ 504825 h 504825"/>
              <a:gd name="connsiteX13" fmla="*/ 690561 w 835818"/>
              <a:gd name="connsiteY13" fmla="*/ 347662 h 504825"/>
              <a:gd name="connsiteX14" fmla="*/ 664368 w 835818"/>
              <a:gd name="connsiteY14" fmla="*/ 328612 h 504825"/>
              <a:gd name="connsiteX15" fmla="*/ 547686 w 835818"/>
              <a:gd name="connsiteY15" fmla="*/ 330994 h 504825"/>
              <a:gd name="connsiteX16" fmla="*/ 485774 w 835818"/>
              <a:gd name="connsiteY16" fmla="*/ 316706 h 504825"/>
              <a:gd name="connsiteX17" fmla="*/ 421480 w 835818"/>
              <a:gd name="connsiteY17" fmla="*/ 316706 h 504825"/>
              <a:gd name="connsiteX18" fmla="*/ 395286 w 835818"/>
              <a:gd name="connsiteY18" fmla="*/ 307181 h 504825"/>
              <a:gd name="connsiteX19" fmla="*/ 371474 w 835818"/>
              <a:gd name="connsiteY19" fmla="*/ 314325 h 504825"/>
              <a:gd name="connsiteX20" fmla="*/ 278605 w 835818"/>
              <a:gd name="connsiteY20" fmla="*/ 300037 h 504825"/>
              <a:gd name="connsiteX21" fmla="*/ 59529 w 835818"/>
              <a:gd name="connsiteY21" fmla="*/ 292894 h 504825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808434 w 808434"/>
              <a:gd name="connsiteY11" fmla="*/ 0 h 347662"/>
              <a:gd name="connsiteX12" fmla="*/ 790574 w 808434"/>
              <a:gd name="connsiteY12" fmla="*/ 347662 h 347662"/>
              <a:gd name="connsiteX13" fmla="*/ 690561 w 808434"/>
              <a:gd name="connsiteY13" fmla="*/ 347662 h 347662"/>
              <a:gd name="connsiteX14" fmla="*/ 664368 w 808434"/>
              <a:gd name="connsiteY14" fmla="*/ 328612 h 347662"/>
              <a:gd name="connsiteX15" fmla="*/ 547686 w 808434"/>
              <a:gd name="connsiteY15" fmla="*/ 330994 h 347662"/>
              <a:gd name="connsiteX16" fmla="*/ 485774 w 808434"/>
              <a:gd name="connsiteY16" fmla="*/ 316706 h 347662"/>
              <a:gd name="connsiteX17" fmla="*/ 421480 w 808434"/>
              <a:gd name="connsiteY17" fmla="*/ 316706 h 347662"/>
              <a:gd name="connsiteX18" fmla="*/ 395286 w 808434"/>
              <a:gd name="connsiteY18" fmla="*/ 307181 h 347662"/>
              <a:gd name="connsiteX19" fmla="*/ 371474 w 808434"/>
              <a:gd name="connsiteY19" fmla="*/ 314325 h 347662"/>
              <a:gd name="connsiteX20" fmla="*/ 278605 w 808434"/>
              <a:gd name="connsiteY20" fmla="*/ 300037 h 347662"/>
              <a:gd name="connsiteX21" fmla="*/ 59529 w 808434"/>
              <a:gd name="connsiteY21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71499 w 808434"/>
              <a:gd name="connsiteY11" fmla="*/ 157162 h 347662"/>
              <a:gd name="connsiteX12" fmla="*/ 808434 w 808434"/>
              <a:gd name="connsiteY12" fmla="*/ 0 h 347662"/>
              <a:gd name="connsiteX13" fmla="*/ 790574 w 808434"/>
              <a:gd name="connsiteY13" fmla="*/ 347662 h 347662"/>
              <a:gd name="connsiteX14" fmla="*/ 690561 w 808434"/>
              <a:gd name="connsiteY14" fmla="*/ 347662 h 347662"/>
              <a:gd name="connsiteX15" fmla="*/ 664368 w 808434"/>
              <a:gd name="connsiteY15" fmla="*/ 328612 h 347662"/>
              <a:gd name="connsiteX16" fmla="*/ 547686 w 808434"/>
              <a:gd name="connsiteY16" fmla="*/ 330994 h 347662"/>
              <a:gd name="connsiteX17" fmla="*/ 485774 w 808434"/>
              <a:gd name="connsiteY17" fmla="*/ 316706 h 347662"/>
              <a:gd name="connsiteX18" fmla="*/ 421480 w 808434"/>
              <a:gd name="connsiteY18" fmla="*/ 316706 h 347662"/>
              <a:gd name="connsiteX19" fmla="*/ 395286 w 808434"/>
              <a:gd name="connsiteY19" fmla="*/ 307181 h 347662"/>
              <a:gd name="connsiteX20" fmla="*/ 371474 w 808434"/>
              <a:gd name="connsiteY20" fmla="*/ 314325 h 347662"/>
              <a:gd name="connsiteX21" fmla="*/ 278605 w 808434"/>
              <a:gd name="connsiteY21" fmla="*/ 300037 h 347662"/>
              <a:gd name="connsiteX22" fmla="*/ 59529 w 808434"/>
              <a:gd name="connsiteY22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808434 w 808434"/>
              <a:gd name="connsiteY12" fmla="*/ 0 h 347662"/>
              <a:gd name="connsiteX13" fmla="*/ 790574 w 808434"/>
              <a:gd name="connsiteY13" fmla="*/ 347662 h 347662"/>
              <a:gd name="connsiteX14" fmla="*/ 690561 w 808434"/>
              <a:gd name="connsiteY14" fmla="*/ 347662 h 347662"/>
              <a:gd name="connsiteX15" fmla="*/ 664368 w 808434"/>
              <a:gd name="connsiteY15" fmla="*/ 328612 h 347662"/>
              <a:gd name="connsiteX16" fmla="*/ 547686 w 808434"/>
              <a:gd name="connsiteY16" fmla="*/ 330994 h 347662"/>
              <a:gd name="connsiteX17" fmla="*/ 485774 w 808434"/>
              <a:gd name="connsiteY17" fmla="*/ 316706 h 347662"/>
              <a:gd name="connsiteX18" fmla="*/ 421480 w 808434"/>
              <a:gd name="connsiteY18" fmla="*/ 316706 h 347662"/>
              <a:gd name="connsiteX19" fmla="*/ 395286 w 808434"/>
              <a:gd name="connsiteY19" fmla="*/ 307181 h 347662"/>
              <a:gd name="connsiteX20" fmla="*/ 371474 w 808434"/>
              <a:gd name="connsiteY20" fmla="*/ 314325 h 347662"/>
              <a:gd name="connsiteX21" fmla="*/ 278605 w 808434"/>
              <a:gd name="connsiteY21" fmla="*/ 300037 h 347662"/>
              <a:gd name="connsiteX22" fmla="*/ 59529 w 808434"/>
              <a:gd name="connsiteY22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671511 w 808434"/>
              <a:gd name="connsiteY12" fmla="*/ 116681 h 347662"/>
              <a:gd name="connsiteX13" fmla="*/ 808434 w 808434"/>
              <a:gd name="connsiteY13" fmla="*/ 0 h 347662"/>
              <a:gd name="connsiteX14" fmla="*/ 790574 w 808434"/>
              <a:gd name="connsiteY14" fmla="*/ 347662 h 347662"/>
              <a:gd name="connsiteX15" fmla="*/ 690561 w 808434"/>
              <a:gd name="connsiteY15" fmla="*/ 347662 h 347662"/>
              <a:gd name="connsiteX16" fmla="*/ 664368 w 808434"/>
              <a:gd name="connsiteY16" fmla="*/ 328612 h 347662"/>
              <a:gd name="connsiteX17" fmla="*/ 547686 w 808434"/>
              <a:gd name="connsiteY17" fmla="*/ 330994 h 347662"/>
              <a:gd name="connsiteX18" fmla="*/ 485774 w 808434"/>
              <a:gd name="connsiteY18" fmla="*/ 316706 h 347662"/>
              <a:gd name="connsiteX19" fmla="*/ 421480 w 808434"/>
              <a:gd name="connsiteY19" fmla="*/ 316706 h 347662"/>
              <a:gd name="connsiteX20" fmla="*/ 395286 w 808434"/>
              <a:gd name="connsiteY20" fmla="*/ 307181 h 347662"/>
              <a:gd name="connsiteX21" fmla="*/ 371474 w 808434"/>
              <a:gd name="connsiteY21" fmla="*/ 314325 h 347662"/>
              <a:gd name="connsiteX22" fmla="*/ 278605 w 808434"/>
              <a:gd name="connsiteY22" fmla="*/ 300037 h 347662"/>
              <a:gd name="connsiteX23" fmla="*/ 59529 w 808434"/>
              <a:gd name="connsiteY23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808434 w 808434"/>
              <a:gd name="connsiteY13" fmla="*/ 0 h 347662"/>
              <a:gd name="connsiteX14" fmla="*/ 790574 w 808434"/>
              <a:gd name="connsiteY14" fmla="*/ 347662 h 347662"/>
              <a:gd name="connsiteX15" fmla="*/ 690561 w 808434"/>
              <a:gd name="connsiteY15" fmla="*/ 347662 h 347662"/>
              <a:gd name="connsiteX16" fmla="*/ 664368 w 808434"/>
              <a:gd name="connsiteY16" fmla="*/ 328612 h 347662"/>
              <a:gd name="connsiteX17" fmla="*/ 547686 w 808434"/>
              <a:gd name="connsiteY17" fmla="*/ 330994 h 347662"/>
              <a:gd name="connsiteX18" fmla="*/ 485774 w 808434"/>
              <a:gd name="connsiteY18" fmla="*/ 316706 h 347662"/>
              <a:gd name="connsiteX19" fmla="*/ 421480 w 808434"/>
              <a:gd name="connsiteY19" fmla="*/ 316706 h 347662"/>
              <a:gd name="connsiteX20" fmla="*/ 395286 w 808434"/>
              <a:gd name="connsiteY20" fmla="*/ 307181 h 347662"/>
              <a:gd name="connsiteX21" fmla="*/ 371474 w 808434"/>
              <a:gd name="connsiteY21" fmla="*/ 314325 h 347662"/>
              <a:gd name="connsiteX22" fmla="*/ 278605 w 808434"/>
              <a:gd name="connsiteY22" fmla="*/ 300037 h 347662"/>
              <a:gd name="connsiteX23" fmla="*/ 59529 w 808434"/>
              <a:gd name="connsiteY23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726280 w 808434"/>
              <a:gd name="connsiteY13" fmla="*/ 85725 h 347662"/>
              <a:gd name="connsiteX14" fmla="*/ 808434 w 808434"/>
              <a:gd name="connsiteY14" fmla="*/ 0 h 347662"/>
              <a:gd name="connsiteX15" fmla="*/ 790574 w 808434"/>
              <a:gd name="connsiteY15" fmla="*/ 347662 h 347662"/>
              <a:gd name="connsiteX16" fmla="*/ 690561 w 808434"/>
              <a:gd name="connsiteY16" fmla="*/ 347662 h 347662"/>
              <a:gd name="connsiteX17" fmla="*/ 664368 w 808434"/>
              <a:gd name="connsiteY17" fmla="*/ 328612 h 347662"/>
              <a:gd name="connsiteX18" fmla="*/ 547686 w 808434"/>
              <a:gd name="connsiteY18" fmla="*/ 330994 h 347662"/>
              <a:gd name="connsiteX19" fmla="*/ 485774 w 808434"/>
              <a:gd name="connsiteY19" fmla="*/ 316706 h 347662"/>
              <a:gd name="connsiteX20" fmla="*/ 421480 w 808434"/>
              <a:gd name="connsiteY20" fmla="*/ 316706 h 347662"/>
              <a:gd name="connsiteX21" fmla="*/ 395286 w 808434"/>
              <a:gd name="connsiteY21" fmla="*/ 307181 h 347662"/>
              <a:gd name="connsiteX22" fmla="*/ 371474 w 808434"/>
              <a:gd name="connsiteY22" fmla="*/ 314325 h 347662"/>
              <a:gd name="connsiteX23" fmla="*/ 278605 w 808434"/>
              <a:gd name="connsiteY23" fmla="*/ 300037 h 347662"/>
              <a:gd name="connsiteX24" fmla="*/ 59529 w 808434"/>
              <a:gd name="connsiteY24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604836 w 808434"/>
              <a:gd name="connsiteY13" fmla="*/ 257175 h 347662"/>
              <a:gd name="connsiteX14" fmla="*/ 808434 w 808434"/>
              <a:gd name="connsiteY14" fmla="*/ 0 h 347662"/>
              <a:gd name="connsiteX15" fmla="*/ 790574 w 808434"/>
              <a:gd name="connsiteY15" fmla="*/ 347662 h 347662"/>
              <a:gd name="connsiteX16" fmla="*/ 690561 w 808434"/>
              <a:gd name="connsiteY16" fmla="*/ 347662 h 347662"/>
              <a:gd name="connsiteX17" fmla="*/ 664368 w 808434"/>
              <a:gd name="connsiteY17" fmla="*/ 328612 h 347662"/>
              <a:gd name="connsiteX18" fmla="*/ 547686 w 808434"/>
              <a:gd name="connsiteY18" fmla="*/ 330994 h 347662"/>
              <a:gd name="connsiteX19" fmla="*/ 485774 w 808434"/>
              <a:gd name="connsiteY19" fmla="*/ 316706 h 347662"/>
              <a:gd name="connsiteX20" fmla="*/ 421480 w 808434"/>
              <a:gd name="connsiteY20" fmla="*/ 316706 h 347662"/>
              <a:gd name="connsiteX21" fmla="*/ 395286 w 808434"/>
              <a:gd name="connsiteY21" fmla="*/ 307181 h 347662"/>
              <a:gd name="connsiteX22" fmla="*/ 371474 w 808434"/>
              <a:gd name="connsiteY22" fmla="*/ 314325 h 347662"/>
              <a:gd name="connsiteX23" fmla="*/ 278605 w 808434"/>
              <a:gd name="connsiteY23" fmla="*/ 300037 h 347662"/>
              <a:gd name="connsiteX24" fmla="*/ 59529 w 808434"/>
              <a:gd name="connsiteY24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604836 w 808434"/>
              <a:gd name="connsiteY13" fmla="*/ 257175 h 347662"/>
              <a:gd name="connsiteX14" fmla="*/ 726280 w 808434"/>
              <a:gd name="connsiteY14" fmla="*/ 102394 h 347662"/>
              <a:gd name="connsiteX15" fmla="*/ 808434 w 808434"/>
              <a:gd name="connsiteY15" fmla="*/ 0 h 347662"/>
              <a:gd name="connsiteX16" fmla="*/ 790574 w 808434"/>
              <a:gd name="connsiteY16" fmla="*/ 347662 h 347662"/>
              <a:gd name="connsiteX17" fmla="*/ 690561 w 808434"/>
              <a:gd name="connsiteY17" fmla="*/ 347662 h 347662"/>
              <a:gd name="connsiteX18" fmla="*/ 664368 w 808434"/>
              <a:gd name="connsiteY18" fmla="*/ 328612 h 347662"/>
              <a:gd name="connsiteX19" fmla="*/ 547686 w 808434"/>
              <a:gd name="connsiteY19" fmla="*/ 330994 h 347662"/>
              <a:gd name="connsiteX20" fmla="*/ 485774 w 808434"/>
              <a:gd name="connsiteY20" fmla="*/ 316706 h 347662"/>
              <a:gd name="connsiteX21" fmla="*/ 421480 w 808434"/>
              <a:gd name="connsiteY21" fmla="*/ 316706 h 347662"/>
              <a:gd name="connsiteX22" fmla="*/ 395286 w 808434"/>
              <a:gd name="connsiteY22" fmla="*/ 307181 h 347662"/>
              <a:gd name="connsiteX23" fmla="*/ 371474 w 808434"/>
              <a:gd name="connsiteY23" fmla="*/ 314325 h 347662"/>
              <a:gd name="connsiteX24" fmla="*/ 278605 w 808434"/>
              <a:gd name="connsiteY24" fmla="*/ 300037 h 347662"/>
              <a:gd name="connsiteX25" fmla="*/ 59529 w 808434"/>
              <a:gd name="connsiteY25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604836 w 808434"/>
              <a:gd name="connsiteY13" fmla="*/ 257175 h 347662"/>
              <a:gd name="connsiteX14" fmla="*/ 619124 w 808434"/>
              <a:gd name="connsiteY14" fmla="*/ 273844 h 347662"/>
              <a:gd name="connsiteX15" fmla="*/ 808434 w 808434"/>
              <a:gd name="connsiteY15" fmla="*/ 0 h 347662"/>
              <a:gd name="connsiteX16" fmla="*/ 790574 w 808434"/>
              <a:gd name="connsiteY16" fmla="*/ 347662 h 347662"/>
              <a:gd name="connsiteX17" fmla="*/ 690561 w 808434"/>
              <a:gd name="connsiteY17" fmla="*/ 347662 h 347662"/>
              <a:gd name="connsiteX18" fmla="*/ 664368 w 808434"/>
              <a:gd name="connsiteY18" fmla="*/ 328612 h 347662"/>
              <a:gd name="connsiteX19" fmla="*/ 547686 w 808434"/>
              <a:gd name="connsiteY19" fmla="*/ 330994 h 347662"/>
              <a:gd name="connsiteX20" fmla="*/ 485774 w 808434"/>
              <a:gd name="connsiteY20" fmla="*/ 316706 h 347662"/>
              <a:gd name="connsiteX21" fmla="*/ 421480 w 808434"/>
              <a:gd name="connsiteY21" fmla="*/ 316706 h 347662"/>
              <a:gd name="connsiteX22" fmla="*/ 395286 w 808434"/>
              <a:gd name="connsiteY22" fmla="*/ 307181 h 347662"/>
              <a:gd name="connsiteX23" fmla="*/ 371474 w 808434"/>
              <a:gd name="connsiteY23" fmla="*/ 314325 h 347662"/>
              <a:gd name="connsiteX24" fmla="*/ 278605 w 808434"/>
              <a:gd name="connsiteY24" fmla="*/ 300037 h 347662"/>
              <a:gd name="connsiteX25" fmla="*/ 59529 w 808434"/>
              <a:gd name="connsiteY25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604836 w 808434"/>
              <a:gd name="connsiteY13" fmla="*/ 257175 h 347662"/>
              <a:gd name="connsiteX14" fmla="*/ 619124 w 808434"/>
              <a:gd name="connsiteY14" fmla="*/ 273844 h 347662"/>
              <a:gd name="connsiteX15" fmla="*/ 752474 w 808434"/>
              <a:gd name="connsiteY15" fmla="*/ 76200 h 347662"/>
              <a:gd name="connsiteX16" fmla="*/ 808434 w 808434"/>
              <a:gd name="connsiteY16" fmla="*/ 0 h 347662"/>
              <a:gd name="connsiteX17" fmla="*/ 790574 w 808434"/>
              <a:gd name="connsiteY17" fmla="*/ 347662 h 347662"/>
              <a:gd name="connsiteX18" fmla="*/ 690561 w 808434"/>
              <a:gd name="connsiteY18" fmla="*/ 347662 h 347662"/>
              <a:gd name="connsiteX19" fmla="*/ 664368 w 808434"/>
              <a:gd name="connsiteY19" fmla="*/ 328612 h 347662"/>
              <a:gd name="connsiteX20" fmla="*/ 547686 w 808434"/>
              <a:gd name="connsiteY20" fmla="*/ 330994 h 347662"/>
              <a:gd name="connsiteX21" fmla="*/ 485774 w 808434"/>
              <a:gd name="connsiteY21" fmla="*/ 316706 h 347662"/>
              <a:gd name="connsiteX22" fmla="*/ 421480 w 808434"/>
              <a:gd name="connsiteY22" fmla="*/ 316706 h 347662"/>
              <a:gd name="connsiteX23" fmla="*/ 395286 w 808434"/>
              <a:gd name="connsiteY23" fmla="*/ 307181 h 347662"/>
              <a:gd name="connsiteX24" fmla="*/ 371474 w 808434"/>
              <a:gd name="connsiteY24" fmla="*/ 314325 h 347662"/>
              <a:gd name="connsiteX25" fmla="*/ 278605 w 808434"/>
              <a:gd name="connsiteY25" fmla="*/ 300037 h 347662"/>
              <a:gd name="connsiteX26" fmla="*/ 59529 w 808434"/>
              <a:gd name="connsiteY26" fmla="*/ 292894 h 347662"/>
              <a:gd name="connsiteX0" fmla="*/ 59529 w 808434"/>
              <a:gd name="connsiteY0" fmla="*/ 292894 h 347662"/>
              <a:gd name="connsiteX1" fmla="*/ 111918 w 808434"/>
              <a:gd name="connsiteY1" fmla="*/ 271462 h 347662"/>
              <a:gd name="connsiteX2" fmla="*/ 142874 w 808434"/>
              <a:gd name="connsiteY2" fmla="*/ 261937 h 347662"/>
              <a:gd name="connsiteX3" fmla="*/ 123824 w 808434"/>
              <a:gd name="connsiteY3" fmla="*/ 250031 h 347662"/>
              <a:gd name="connsiteX4" fmla="*/ 64293 w 808434"/>
              <a:gd name="connsiteY4" fmla="*/ 235744 h 347662"/>
              <a:gd name="connsiteX5" fmla="*/ 0 w 808434"/>
              <a:gd name="connsiteY5" fmla="*/ 228600 h 347662"/>
              <a:gd name="connsiteX6" fmla="*/ 9524 w 808434"/>
              <a:gd name="connsiteY6" fmla="*/ 219075 h 347662"/>
              <a:gd name="connsiteX7" fmla="*/ 157161 w 808434"/>
              <a:gd name="connsiteY7" fmla="*/ 226219 h 347662"/>
              <a:gd name="connsiteX8" fmla="*/ 300036 w 808434"/>
              <a:gd name="connsiteY8" fmla="*/ 247650 h 347662"/>
              <a:gd name="connsiteX9" fmla="*/ 409574 w 808434"/>
              <a:gd name="connsiteY9" fmla="*/ 245269 h 347662"/>
              <a:gd name="connsiteX10" fmla="*/ 440530 w 808434"/>
              <a:gd name="connsiteY10" fmla="*/ 247650 h 347662"/>
              <a:gd name="connsiteX11" fmla="*/ 509587 w 808434"/>
              <a:gd name="connsiteY11" fmla="*/ 261937 h 347662"/>
              <a:gd name="connsiteX12" fmla="*/ 557211 w 808434"/>
              <a:gd name="connsiteY12" fmla="*/ 252412 h 347662"/>
              <a:gd name="connsiteX13" fmla="*/ 604836 w 808434"/>
              <a:gd name="connsiteY13" fmla="*/ 257175 h 347662"/>
              <a:gd name="connsiteX14" fmla="*/ 619124 w 808434"/>
              <a:gd name="connsiteY14" fmla="*/ 273844 h 347662"/>
              <a:gd name="connsiteX15" fmla="*/ 716755 w 808434"/>
              <a:gd name="connsiteY15" fmla="*/ 273844 h 347662"/>
              <a:gd name="connsiteX16" fmla="*/ 808434 w 808434"/>
              <a:gd name="connsiteY16" fmla="*/ 0 h 347662"/>
              <a:gd name="connsiteX17" fmla="*/ 790574 w 808434"/>
              <a:gd name="connsiteY17" fmla="*/ 347662 h 347662"/>
              <a:gd name="connsiteX18" fmla="*/ 690561 w 808434"/>
              <a:gd name="connsiteY18" fmla="*/ 347662 h 347662"/>
              <a:gd name="connsiteX19" fmla="*/ 664368 w 808434"/>
              <a:gd name="connsiteY19" fmla="*/ 328612 h 347662"/>
              <a:gd name="connsiteX20" fmla="*/ 547686 w 808434"/>
              <a:gd name="connsiteY20" fmla="*/ 330994 h 347662"/>
              <a:gd name="connsiteX21" fmla="*/ 485774 w 808434"/>
              <a:gd name="connsiteY21" fmla="*/ 316706 h 347662"/>
              <a:gd name="connsiteX22" fmla="*/ 421480 w 808434"/>
              <a:gd name="connsiteY22" fmla="*/ 316706 h 347662"/>
              <a:gd name="connsiteX23" fmla="*/ 395286 w 808434"/>
              <a:gd name="connsiteY23" fmla="*/ 307181 h 347662"/>
              <a:gd name="connsiteX24" fmla="*/ 371474 w 808434"/>
              <a:gd name="connsiteY24" fmla="*/ 314325 h 347662"/>
              <a:gd name="connsiteX25" fmla="*/ 278605 w 808434"/>
              <a:gd name="connsiteY25" fmla="*/ 300037 h 347662"/>
              <a:gd name="connsiteX26" fmla="*/ 59529 w 808434"/>
              <a:gd name="connsiteY26" fmla="*/ 292894 h 347662"/>
              <a:gd name="connsiteX0" fmla="*/ 59529 w 790574"/>
              <a:gd name="connsiteY0" fmla="*/ 73819 h 128587"/>
              <a:gd name="connsiteX1" fmla="*/ 111918 w 790574"/>
              <a:gd name="connsiteY1" fmla="*/ 52387 h 128587"/>
              <a:gd name="connsiteX2" fmla="*/ 142874 w 790574"/>
              <a:gd name="connsiteY2" fmla="*/ 42862 h 128587"/>
              <a:gd name="connsiteX3" fmla="*/ 123824 w 790574"/>
              <a:gd name="connsiteY3" fmla="*/ 30956 h 128587"/>
              <a:gd name="connsiteX4" fmla="*/ 64293 w 790574"/>
              <a:gd name="connsiteY4" fmla="*/ 16669 h 128587"/>
              <a:gd name="connsiteX5" fmla="*/ 0 w 790574"/>
              <a:gd name="connsiteY5" fmla="*/ 9525 h 128587"/>
              <a:gd name="connsiteX6" fmla="*/ 9524 w 790574"/>
              <a:gd name="connsiteY6" fmla="*/ 0 h 128587"/>
              <a:gd name="connsiteX7" fmla="*/ 157161 w 790574"/>
              <a:gd name="connsiteY7" fmla="*/ 7144 h 128587"/>
              <a:gd name="connsiteX8" fmla="*/ 300036 w 790574"/>
              <a:gd name="connsiteY8" fmla="*/ 28575 h 128587"/>
              <a:gd name="connsiteX9" fmla="*/ 409574 w 790574"/>
              <a:gd name="connsiteY9" fmla="*/ 26194 h 128587"/>
              <a:gd name="connsiteX10" fmla="*/ 440530 w 790574"/>
              <a:gd name="connsiteY10" fmla="*/ 28575 h 128587"/>
              <a:gd name="connsiteX11" fmla="*/ 509587 w 790574"/>
              <a:gd name="connsiteY11" fmla="*/ 42862 h 128587"/>
              <a:gd name="connsiteX12" fmla="*/ 557211 w 790574"/>
              <a:gd name="connsiteY12" fmla="*/ 33337 h 128587"/>
              <a:gd name="connsiteX13" fmla="*/ 604836 w 790574"/>
              <a:gd name="connsiteY13" fmla="*/ 38100 h 128587"/>
              <a:gd name="connsiteX14" fmla="*/ 619124 w 790574"/>
              <a:gd name="connsiteY14" fmla="*/ 54769 h 128587"/>
              <a:gd name="connsiteX15" fmla="*/ 716755 w 790574"/>
              <a:gd name="connsiteY15" fmla="*/ 54769 h 128587"/>
              <a:gd name="connsiteX16" fmla="*/ 751284 w 790574"/>
              <a:gd name="connsiteY16" fmla="*/ 61912 h 128587"/>
              <a:gd name="connsiteX17" fmla="*/ 790574 w 790574"/>
              <a:gd name="connsiteY17" fmla="*/ 128587 h 128587"/>
              <a:gd name="connsiteX18" fmla="*/ 690561 w 790574"/>
              <a:gd name="connsiteY18" fmla="*/ 128587 h 128587"/>
              <a:gd name="connsiteX19" fmla="*/ 664368 w 790574"/>
              <a:gd name="connsiteY19" fmla="*/ 109537 h 128587"/>
              <a:gd name="connsiteX20" fmla="*/ 547686 w 790574"/>
              <a:gd name="connsiteY20" fmla="*/ 111919 h 128587"/>
              <a:gd name="connsiteX21" fmla="*/ 485774 w 790574"/>
              <a:gd name="connsiteY21" fmla="*/ 97631 h 128587"/>
              <a:gd name="connsiteX22" fmla="*/ 421480 w 790574"/>
              <a:gd name="connsiteY22" fmla="*/ 97631 h 128587"/>
              <a:gd name="connsiteX23" fmla="*/ 395286 w 790574"/>
              <a:gd name="connsiteY23" fmla="*/ 88106 h 128587"/>
              <a:gd name="connsiteX24" fmla="*/ 371474 w 790574"/>
              <a:gd name="connsiteY24" fmla="*/ 95250 h 128587"/>
              <a:gd name="connsiteX25" fmla="*/ 278605 w 790574"/>
              <a:gd name="connsiteY25" fmla="*/ 80962 h 128587"/>
              <a:gd name="connsiteX26" fmla="*/ 59529 w 790574"/>
              <a:gd name="connsiteY26" fmla="*/ 73819 h 128587"/>
              <a:gd name="connsiteX0" fmla="*/ 59529 w 790574"/>
              <a:gd name="connsiteY0" fmla="*/ 73819 h 128587"/>
              <a:gd name="connsiteX1" fmla="*/ 111918 w 790574"/>
              <a:gd name="connsiteY1" fmla="*/ 52387 h 128587"/>
              <a:gd name="connsiteX2" fmla="*/ 142874 w 790574"/>
              <a:gd name="connsiteY2" fmla="*/ 42862 h 128587"/>
              <a:gd name="connsiteX3" fmla="*/ 123824 w 790574"/>
              <a:gd name="connsiteY3" fmla="*/ 30956 h 128587"/>
              <a:gd name="connsiteX4" fmla="*/ 64293 w 790574"/>
              <a:gd name="connsiteY4" fmla="*/ 16669 h 128587"/>
              <a:gd name="connsiteX5" fmla="*/ 0 w 790574"/>
              <a:gd name="connsiteY5" fmla="*/ 9525 h 128587"/>
              <a:gd name="connsiteX6" fmla="*/ 9524 w 790574"/>
              <a:gd name="connsiteY6" fmla="*/ 0 h 128587"/>
              <a:gd name="connsiteX7" fmla="*/ 157161 w 790574"/>
              <a:gd name="connsiteY7" fmla="*/ 7144 h 128587"/>
              <a:gd name="connsiteX8" fmla="*/ 300036 w 790574"/>
              <a:gd name="connsiteY8" fmla="*/ 28575 h 128587"/>
              <a:gd name="connsiteX9" fmla="*/ 409574 w 790574"/>
              <a:gd name="connsiteY9" fmla="*/ 26194 h 128587"/>
              <a:gd name="connsiteX10" fmla="*/ 440530 w 790574"/>
              <a:gd name="connsiteY10" fmla="*/ 28575 h 128587"/>
              <a:gd name="connsiteX11" fmla="*/ 509587 w 790574"/>
              <a:gd name="connsiteY11" fmla="*/ 42862 h 128587"/>
              <a:gd name="connsiteX12" fmla="*/ 557211 w 790574"/>
              <a:gd name="connsiteY12" fmla="*/ 33337 h 128587"/>
              <a:gd name="connsiteX13" fmla="*/ 604836 w 790574"/>
              <a:gd name="connsiteY13" fmla="*/ 38100 h 128587"/>
              <a:gd name="connsiteX14" fmla="*/ 619124 w 790574"/>
              <a:gd name="connsiteY14" fmla="*/ 54769 h 128587"/>
              <a:gd name="connsiteX15" fmla="*/ 716755 w 790574"/>
              <a:gd name="connsiteY15" fmla="*/ 54769 h 128587"/>
              <a:gd name="connsiteX16" fmla="*/ 751284 w 790574"/>
              <a:gd name="connsiteY16" fmla="*/ 61912 h 128587"/>
              <a:gd name="connsiteX17" fmla="*/ 773905 w 790574"/>
              <a:gd name="connsiteY17" fmla="*/ 109537 h 128587"/>
              <a:gd name="connsiteX18" fmla="*/ 790574 w 790574"/>
              <a:gd name="connsiteY18" fmla="*/ 128587 h 128587"/>
              <a:gd name="connsiteX19" fmla="*/ 690561 w 790574"/>
              <a:gd name="connsiteY19" fmla="*/ 128587 h 128587"/>
              <a:gd name="connsiteX20" fmla="*/ 664368 w 790574"/>
              <a:gd name="connsiteY20" fmla="*/ 109537 h 128587"/>
              <a:gd name="connsiteX21" fmla="*/ 547686 w 790574"/>
              <a:gd name="connsiteY21" fmla="*/ 111919 h 128587"/>
              <a:gd name="connsiteX22" fmla="*/ 485774 w 790574"/>
              <a:gd name="connsiteY22" fmla="*/ 97631 h 128587"/>
              <a:gd name="connsiteX23" fmla="*/ 421480 w 790574"/>
              <a:gd name="connsiteY23" fmla="*/ 97631 h 128587"/>
              <a:gd name="connsiteX24" fmla="*/ 395286 w 790574"/>
              <a:gd name="connsiteY24" fmla="*/ 88106 h 128587"/>
              <a:gd name="connsiteX25" fmla="*/ 371474 w 790574"/>
              <a:gd name="connsiteY25" fmla="*/ 95250 h 128587"/>
              <a:gd name="connsiteX26" fmla="*/ 278605 w 790574"/>
              <a:gd name="connsiteY26" fmla="*/ 80962 h 128587"/>
              <a:gd name="connsiteX27" fmla="*/ 59529 w 790574"/>
              <a:gd name="connsiteY27" fmla="*/ 73819 h 128587"/>
              <a:gd name="connsiteX0" fmla="*/ 59529 w 807243"/>
              <a:gd name="connsiteY0" fmla="*/ 73819 h 128587"/>
              <a:gd name="connsiteX1" fmla="*/ 111918 w 807243"/>
              <a:gd name="connsiteY1" fmla="*/ 52387 h 128587"/>
              <a:gd name="connsiteX2" fmla="*/ 142874 w 807243"/>
              <a:gd name="connsiteY2" fmla="*/ 42862 h 128587"/>
              <a:gd name="connsiteX3" fmla="*/ 123824 w 807243"/>
              <a:gd name="connsiteY3" fmla="*/ 30956 h 128587"/>
              <a:gd name="connsiteX4" fmla="*/ 64293 w 807243"/>
              <a:gd name="connsiteY4" fmla="*/ 16669 h 128587"/>
              <a:gd name="connsiteX5" fmla="*/ 0 w 807243"/>
              <a:gd name="connsiteY5" fmla="*/ 9525 h 128587"/>
              <a:gd name="connsiteX6" fmla="*/ 9524 w 807243"/>
              <a:gd name="connsiteY6" fmla="*/ 0 h 128587"/>
              <a:gd name="connsiteX7" fmla="*/ 157161 w 807243"/>
              <a:gd name="connsiteY7" fmla="*/ 7144 h 128587"/>
              <a:gd name="connsiteX8" fmla="*/ 300036 w 807243"/>
              <a:gd name="connsiteY8" fmla="*/ 28575 h 128587"/>
              <a:gd name="connsiteX9" fmla="*/ 409574 w 807243"/>
              <a:gd name="connsiteY9" fmla="*/ 26194 h 128587"/>
              <a:gd name="connsiteX10" fmla="*/ 440530 w 807243"/>
              <a:gd name="connsiteY10" fmla="*/ 28575 h 128587"/>
              <a:gd name="connsiteX11" fmla="*/ 509587 w 807243"/>
              <a:gd name="connsiteY11" fmla="*/ 42862 h 128587"/>
              <a:gd name="connsiteX12" fmla="*/ 557211 w 807243"/>
              <a:gd name="connsiteY12" fmla="*/ 33337 h 128587"/>
              <a:gd name="connsiteX13" fmla="*/ 604836 w 807243"/>
              <a:gd name="connsiteY13" fmla="*/ 38100 h 128587"/>
              <a:gd name="connsiteX14" fmla="*/ 619124 w 807243"/>
              <a:gd name="connsiteY14" fmla="*/ 54769 h 128587"/>
              <a:gd name="connsiteX15" fmla="*/ 716755 w 807243"/>
              <a:gd name="connsiteY15" fmla="*/ 54769 h 128587"/>
              <a:gd name="connsiteX16" fmla="*/ 751284 w 807243"/>
              <a:gd name="connsiteY16" fmla="*/ 61912 h 128587"/>
              <a:gd name="connsiteX17" fmla="*/ 807243 w 807243"/>
              <a:gd name="connsiteY17" fmla="*/ 107156 h 128587"/>
              <a:gd name="connsiteX18" fmla="*/ 790574 w 807243"/>
              <a:gd name="connsiteY18" fmla="*/ 128587 h 128587"/>
              <a:gd name="connsiteX19" fmla="*/ 690561 w 807243"/>
              <a:gd name="connsiteY19" fmla="*/ 128587 h 128587"/>
              <a:gd name="connsiteX20" fmla="*/ 664368 w 807243"/>
              <a:gd name="connsiteY20" fmla="*/ 109537 h 128587"/>
              <a:gd name="connsiteX21" fmla="*/ 547686 w 807243"/>
              <a:gd name="connsiteY21" fmla="*/ 111919 h 128587"/>
              <a:gd name="connsiteX22" fmla="*/ 485774 w 807243"/>
              <a:gd name="connsiteY22" fmla="*/ 97631 h 128587"/>
              <a:gd name="connsiteX23" fmla="*/ 421480 w 807243"/>
              <a:gd name="connsiteY23" fmla="*/ 97631 h 128587"/>
              <a:gd name="connsiteX24" fmla="*/ 395286 w 807243"/>
              <a:gd name="connsiteY24" fmla="*/ 88106 h 128587"/>
              <a:gd name="connsiteX25" fmla="*/ 371474 w 807243"/>
              <a:gd name="connsiteY25" fmla="*/ 95250 h 128587"/>
              <a:gd name="connsiteX26" fmla="*/ 278605 w 807243"/>
              <a:gd name="connsiteY26" fmla="*/ 80962 h 128587"/>
              <a:gd name="connsiteX27" fmla="*/ 59529 w 807243"/>
              <a:gd name="connsiteY27" fmla="*/ 73819 h 128587"/>
              <a:gd name="connsiteX0" fmla="*/ 59529 w 840580"/>
              <a:gd name="connsiteY0" fmla="*/ 73819 h 135731"/>
              <a:gd name="connsiteX1" fmla="*/ 111918 w 840580"/>
              <a:gd name="connsiteY1" fmla="*/ 52387 h 135731"/>
              <a:gd name="connsiteX2" fmla="*/ 142874 w 840580"/>
              <a:gd name="connsiteY2" fmla="*/ 42862 h 135731"/>
              <a:gd name="connsiteX3" fmla="*/ 123824 w 840580"/>
              <a:gd name="connsiteY3" fmla="*/ 30956 h 135731"/>
              <a:gd name="connsiteX4" fmla="*/ 64293 w 840580"/>
              <a:gd name="connsiteY4" fmla="*/ 16669 h 135731"/>
              <a:gd name="connsiteX5" fmla="*/ 0 w 840580"/>
              <a:gd name="connsiteY5" fmla="*/ 9525 h 135731"/>
              <a:gd name="connsiteX6" fmla="*/ 9524 w 840580"/>
              <a:gd name="connsiteY6" fmla="*/ 0 h 135731"/>
              <a:gd name="connsiteX7" fmla="*/ 157161 w 840580"/>
              <a:gd name="connsiteY7" fmla="*/ 7144 h 135731"/>
              <a:gd name="connsiteX8" fmla="*/ 300036 w 840580"/>
              <a:gd name="connsiteY8" fmla="*/ 28575 h 135731"/>
              <a:gd name="connsiteX9" fmla="*/ 409574 w 840580"/>
              <a:gd name="connsiteY9" fmla="*/ 26194 h 135731"/>
              <a:gd name="connsiteX10" fmla="*/ 440530 w 840580"/>
              <a:gd name="connsiteY10" fmla="*/ 28575 h 135731"/>
              <a:gd name="connsiteX11" fmla="*/ 509587 w 840580"/>
              <a:gd name="connsiteY11" fmla="*/ 42862 h 135731"/>
              <a:gd name="connsiteX12" fmla="*/ 557211 w 840580"/>
              <a:gd name="connsiteY12" fmla="*/ 33337 h 135731"/>
              <a:gd name="connsiteX13" fmla="*/ 604836 w 840580"/>
              <a:gd name="connsiteY13" fmla="*/ 38100 h 135731"/>
              <a:gd name="connsiteX14" fmla="*/ 619124 w 840580"/>
              <a:gd name="connsiteY14" fmla="*/ 54769 h 135731"/>
              <a:gd name="connsiteX15" fmla="*/ 716755 w 840580"/>
              <a:gd name="connsiteY15" fmla="*/ 54769 h 135731"/>
              <a:gd name="connsiteX16" fmla="*/ 751284 w 840580"/>
              <a:gd name="connsiteY16" fmla="*/ 61912 h 135731"/>
              <a:gd name="connsiteX17" fmla="*/ 807243 w 840580"/>
              <a:gd name="connsiteY17" fmla="*/ 107156 h 135731"/>
              <a:gd name="connsiteX18" fmla="*/ 840580 w 840580"/>
              <a:gd name="connsiteY18" fmla="*/ 135731 h 135731"/>
              <a:gd name="connsiteX19" fmla="*/ 690561 w 840580"/>
              <a:gd name="connsiteY19" fmla="*/ 128587 h 135731"/>
              <a:gd name="connsiteX20" fmla="*/ 664368 w 840580"/>
              <a:gd name="connsiteY20" fmla="*/ 109537 h 135731"/>
              <a:gd name="connsiteX21" fmla="*/ 547686 w 840580"/>
              <a:gd name="connsiteY21" fmla="*/ 111919 h 135731"/>
              <a:gd name="connsiteX22" fmla="*/ 485774 w 840580"/>
              <a:gd name="connsiteY22" fmla="*/ 97631 h 135731"/>
              <a:gd name="connsiteX23" fmla="*/ 421480 w 840580"/>
              <a:gd name="connsiteY23" fmla="*/ 97631 h 135731"/>
              <a:gd name="connsiteX24" fmla="*/ 395286 w 840580"/>
              <a:gd name="connsiteY24" fmla="*/ 88106 h 135731"/>
              <a:gd name="connsiteX25" fmla="*/ 371474 w 840580"/>
              <a:gd name="connsiteY25" fmla="*/ 95250 h 135731"/>
              <a:gd name="connsiteX26" fmla="*/ 278605 w 840580"/>
              <a:gd name="connsiteY26" fmla="*/ 80962 h 135731"/>
              <a:gd name="connsiteX27" fmla="*/ 59529 w 840580"/>
              <a:gd name="connsiteY27" fmla="*/ 73819 h 135731"/>
              <a:gd name="connsiteX0" fmla="*/ 59529 w 840580"/>
              <a:gd name="connsiteY0" fmla="*/ 73819 h 135731"/>
              <a:gd name="connsiteX1" fmla="*/ 111918 w 840580"/>
              <a:gd name="connsiteY1" fmla="*/ 52387 h 135731"/>
              <a:gd name="connsiteX2" fmla="*/ 142874 w 840580"/>
              <a:gd name="connsiteY2" fmla="*/ 42862 h 135731"/>
              <a:gd name="connsiteX3" fmla="*/ 123824 w 840580"/>
              <a:gd name="connsiteY3" fmla="*/ 30956 h 135731"/>
              <a:gd name="connsiteX4" fmla="*/ 64293 w 840580"/>
              <a:gd name="connsiteY4" fmla="*/ 16669 h 135731"/>
              <a:gd name="connsiteX5" fmla="*/ 0 w 840580"/>
              <a:gd name="connsiteY5" fmla="*/ 9525 h 135731"/>
              <a:gd name="connsiteX6" fmla="*/ 9524 w 840580"/>
              <a:gd name="connsiteY6" fmla="*/ 0 h 135731"/>
              <a:gd name="connsiteX7" fmla="*/ 157161 w 840580"/>
              <a:gd name="connsiteY7" fmla="*/ 7144 h 135731"/>
              <a:gd name="connsiteX8" fmla="*/ 300036 w 840580"/>
              <a:gd name="connsiteY8" fmla="*/ 28575 h 135731"/>
              <a:gd name="connsiteX9" fmla="*/ 409574 w 840580"/>
              <a:gd name="connsiteY9" fmla="*/ 26194 h 135731"/>
              <a:gd name="connsiteX10" fmla="*/ 440530 w 840580"/>
              <a:gd name="connsiteY10" fmla="*/ 28575 h 135731"/>
              <a:gd name="connsiteX11" fmla="*/ 509587 w 840580"/>
              <a:gd name="connsiteY11" fmla="*/ 42862 h 135731"/>
              <a:gd name="connsiteX12" fmla="*/ 557211 w 840580"/>
              <a:gd name="connsiteY12" fmla="*/ 33337 h 135731"/>
              <a:gd name="connsiteX13" fmla="*/ 604836 w 840580"/>
              <a:gd name="connsiteY13" fmla="*/ 38100 h 135731"/>
              <a:gd name="connsiteX14" fmla="*/ 619124 w 840580"/>
              <a:gd name="connsiteY14" fmla="*/ 54769 h 135731"/>
              <a:gd name="connsiteX15" fmla="*/ 716755 w 840580"/>
              <a:gd name="connsiteY15" fmla="*/ 54769 h 135731"/>
              <a:gd name="connsiteX16" fmla="*/ 751284 w 840580"/>
              <a:gd name="connsiteY16" fmla="*/ 61912 h 135731"/>
              <a:gd name="connsiteX17" fmla="*/ 807243 w 840580"/>
              <a:gd name="connsiteY17" fmla="*/ 107156 h 135731"/>
              <a:gd name="connsiteX18" fmla="*/ 840580 w 840580"/>
              <a:gd name="connsiteY18" fmla="*/ 135731 h 135731"/>
              <a:gd name="connsiteX19" fmla="*/ 690561 w 840580"/>
              <a:gd name="connsiteY19" fmla="*/ 128587 h 135731"/>
              <a:gd name="connsiteX20" fmla="*/ 664368 w 840580"/>
              <a:gd name="connsiteY20" fmla="*/ 109537 h 135731"/>
              <a:gd name="connsiteX21" fmla="*/ 547686 w 840580"/>
              <a:gd name="connsiteY21" fmla="*/ 111919 h 135731"/>
              <a:gd name="connsiteX22" fmla="*/ 485774 w 840580"/>
              <a:gd name="connsiteY22" fmla="*/ 97631 h 135731"/>
              <a:gd name="connsiteX23" fmla="*/ 421480 w 840580"/>
              <a:gd name="connsiteY23" fmla="*/ 97631 h 135731"/>
              <a:gd name="connsiteX24" fmla="*/ 395286 w 840580"/>
              <a:gd name="connsiteY24" fmla="*/ 88106 h 135731"/>
              <a:gd name="connsiteX25" fmla="*/ 371474 w 840580"/>
              <a:gd name="connsiteY25" fmla="*/ 95250 h 135731"/>
              <a:gd name="connsiteX26" fmla="*/ 278605 w 840580"/>
              <a:gd name="connsiteY26" fmla="*/ 80962 h 135731"/>
              <a:gd name="connsiteX27" fmla="*/ 59529 w 840580"/>
              <a:gd name="connsiteY27" fmla="*/ 73819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40580" h="135731">
                <a:moveTo>
                  <a:pt x="59529" y="73819"/>
                </a:moveTo>
                <a:lnTo>
                  <a:pt x="111918" y="52387"/>
                </a:lnTo>
                <a:lnTo>
                  <a:pt x="142874" y="42862"/>
                </a:lnTo>
                <a:lnTo>
                  <a:pt x="123824" y="30956"/>
                </a:lnTo>
                <a:lnTo>
                  <a:pt x="64293" y="16669"/>
                </a:lnTo>
                <a:lnTo>
                  <a:pt x="0" y="9525"/>
                </a:lnTo>
                <a:lnTo>
                  <a:pt x="9524" y="0"/>
                </a:lnTo>
                <a:lnTo>
                  <a:pt x="157161" y="7144"/>
                </a:lnTo>
                <a:lnTo>
                  <a:pt x="300036" y="28575"/>
                </a:lnTo>
                <a:lnTo>
                  <a:pt x="409574" y="26194"/>
                </a:lnTo>
                <a:lnTo>
                  <a:pt x="440530" y="28575"/>
                </a:lnTo>
                <a:lnTo>
                  <a:pt x="509587" y="42862"/>
                </a:lnTo>
                <a:lnTo>
                  <a:pt x="557211" y="33337"/>
                </a:lnTo>
                <a:lnTo>
                  <a:pt x="604836" y="38100"/>
                </a:lnTo>
                <a:lnTo>
                  <a:pt x="619124" y="54769"/>
                </a:lnTo>
                <a:lnTo>
                  <a:pt x="716755" y="54769"/>
                </a:lnTo>
                <a:lnTo>
                  <a:pt x="751284" y="61912"/>
                </a:lnTo>
                <a:lnTo>
                  <a:pt x="807243" y="107156"/>
                </a:lnTo>
                <a:lnTo>
                  <a:pt x="840580" y="135731"/>
                </a:lnTo>
                <a:lnTo>
                  <a:pt x="690561" y="128587"/>
                </a:lnTo>
                <a:lnTo>
                  <a:pt x="664368" y="109537"/>
                </a:lnTo>
                <a:lnTo>
                  <a:pt x="547686" y="111919"/>
                </a:lnTo>
                <a:lnTo>
                  <a:pt x="485774" y="97631"/>
                </a:lnTo>
                <a:lnTo>
                  <a:pt x="421480" y="97631"/>
                </a:lnTo>
                <a:lnTo>
                  <a:pt x="395286" y="88106"/>
                </a:lnTo>
                <a:lnTo>
                  <a:pt x="371474" y="95250"/>
                </a:lnTo>
                <a:lnTo>
                  <a:pt x="278605" y="80962"/>
                </a:lnTo>
                <a:lnTo>
                  <a:pt x="59529" y="73819"/>
                </a:lnTo>
                <a:close/>
              </a:path>
            </a:pathLst>
          </a:custGeom>
          <a:solidFill>
            <a:srgbClr val="21354B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8" name="二等辺三角形 250">
            <a:extLst>
              <a:ext uri="{FF2B5EF4-FFF2-40B4-BE49-F238E27FC236}">
                <a16:creationId xmlns:a16="http://schemas.microsoft.com/office/drawing/2014/main" id="{79633B7A-F325-47B5-8EE0-5F76366B2931}"/>
              </a:ext>
            </a:extLst>
          </p:cNvPr>
          <p:cNvSpPr/>
          <p:nvPr/>
        </p:nvSpPr>
        <p:spPr>
          <a:xfrm>
            <a:off x="11425238" y="5972175"/>
            <a:ext cx="690562" cy="126206"/>
          </a:xfrm>
          <a:custGeom>
            <a:avLst/>
            <a:gdLst>
              <a:gd name="connsiteX0" fmla="*/ 0 w 221456"/>
              <a:gd name="connsiteY0" fmla="*/ 192881 h 192881"/>
              <a:gd name="connsiteX1" fmla="*/ 110728 w 221456"/>
              <a:gd name="connsiteY1" fmla="*/ 0 h 192881"/>
              <a:gd name="connsiteX2" fmla="*/ 221456 w 221456"/>
              <a:gd name="connsiteY2" fmla="*/ 192881 h 192881"/>
              <a:gd name="connsiteX3" fmla="*/ 0 w 221456"/>
              <a:gd name="connsiteY3" fmla="*/ 192881 h 192881"/>
              <a:gd name="connsiteX0" fmla="*/ 189309 w 189309"/>
              <a:gd name="connsiteY0" fmla="*/ 647700 h 647700"/>
              <a:gd name="connsiteX1" fmla="*/ 0 w 189309"/>
              <a:gd name="connsiteY1" fmla="*/ 0 h 647700"/>
              <a:gd name="connsiteX2" fmla="*/ 110728 w 189309"/>
              <a:gd name="connsiteY2" fmla="*/ 192881 h 647700"/>
              <a:gd name="connsiteX3" fmla="*/ 189309 w 189309"/>
              <a:gd name="connsiteY3" fmla="*/ 647700 h 647700"/>
              <a:gd name="connsiteX0" fmla="*/ 189309 w 1282303"/>
              <a:gd name="connsiteY0" fmla="*/ 647700 h 1057275"/>
              <a:gd name="connsiteX1" fmla="*/ 0 w 1282303"/>
              <a:gd name="connsiteY1" fmla="*/ 0 h 1057275"/>
              <a:gd name="connsiteX2" fmla="*/ 1282303 w 1282303"/>
              <a:gd name="connsiteY2" fmla="*/ 1057275 h 1057275"/>
              <a:gd name="connsiteX3" fmla="*/ 189309 w 1282303"/>
              <a:gd name="connsiteY3" fmla="*/ 647700 h 1057275"/>
              <a:gd name="connsiteX0" fmla="*/ 189309 w 1282303"/>
              <a:gd name="connsiteY0" fmla="*/ 647700 h 1057275"/>
              <a:gd name="connsiteX1" fmla="*/ 0 w 1282303"/>
              <a:gd name="connsiteY1" fmla="*/ 0 h 1057275"/>
              <a:gd name="connsiteX2" fmla="*/ 1282303 w 1282303"/>
              <a:gd name="connsiteY2" fmla="*/ 1057275 h 1057275"/>
              <a:gd name="connsiteX3" fmla="*/ 589359 w 1282303"/>
              <a:gd name="connsiteY3" fmla="*/ 790574 h 1057275"/>
              <a:gd name="connsiteX4" fmla="*/ 189309 w 1282303"/>
              <a:gd name="connsiteY4" fmla="*/ 647700 h 1057275"/>
              <a:gd name="connsiteX0" fmla="*/ 189309 w 1282303"/>
              <a:gd name="connsiteY0" fmla="*/ 647700 h 1628774"/>
              <a:gd name="connsiteX1" fmla="*/ 0 w 1282303"/>
              <a:gd name="connsiteY1" fmla="*/ 0 h 1628774"/>
              <a:gd name="connsiteX2" fmla="*/ 1282303 w 1282303"/>
              <a:gd name="connsiteY2" fmla="*/ 1057275 h 1628774"/>
              <a:gd name="connsiteX3" fmla="*/ 560784 w 1282303"/>
              <a:gd name="connsiteY3" fmla="*/ 1628774 h 1628774"/>
              <a:gd name="connsiteX4" fmla="*/ 189309 w 1282303"/>
              <a:gd name="connsiteY4" fmla="*/ 647700 h 1628774"/>
              <a:gd name="connsiteX0" fmla="*/ 189309 w 1282303"/>
              <a:gd name="connsiteY0" fmla="*/ 647700 h 1628774"/>
              <a:gd name="connsiteX1" fmla="*/ 0 w 1282303"/>
              <a:gd name="connsiteY1" fmla="*/ 0 h 1628774"/>
              <a:gd name="connsiteX2" fmla="*/ 417909 w 1282303"/>
              <a:gd name="connsiteY2" fmla="*/ 342898 h 1628774"/>
              <a:gd name="connsiteX3" fmla="*/ 1282303 w 1282303"/>
              <a:gd name="connsiteY3" fmla="*/ 1057275 h 1628774"/>
              <a:gd name="connsiteX4" fmla="*/ 560784 w 1282303"/>
              <a:gd name="connsiteY4" fmla="*/ 1628774 h 1628774"/>
              <a:gd name="connsiteX5" fmla="*/ 189309 w 1282303"/>
              <a:gd name="connsiteY5" fmla="*/ 647700 h 1628774"/>
              <a:gd name="connsiteX0" fmla="*/ 189309 w 1282303"/>
              <a:gd name="connsiteY0" fmla="*/ 757240 h 1738314"/>
              <a:gd name="connsiteX1" fmla="*/ 0 w 1282303"/>
              <a:gd name="connsiteY1" fmla="*/ 109540 h 1738314"/>
              <a:gd name="connsiteX2" fmla="*/ 1006078 w 1282303"/>
              <a:gd name="connsiteY2" fmla="*/ 0 h 1738314"/>
              <a:gd name="connsiteX3" fmla="*/ 1282303 w 1282303"/>
              <a:gd name="connsiteY3" fmla="*/ 1166815 h 1738314"/>
              <a:gd name="connsiteX4" fmla="*/ 560784 w 1282303"/>
              <a:gd name="connsiteY4" fmla="*/ 1738314 h 1738314"/>
              <a:gd name="connsiteX5" fmla="*/ 189309 w 1282303"/>
              <a:gd name="connsiteY5" fmla="*/ 757240 h 1738314"/>
              <a:gd name="connsiteX0" fmla="*/ 658415 w 1751409"/>
              <a:gd name="connsiteY0" fmla="*/ 757240 h 1738314"/>
              <a:gd name="connsiteX1" fmla="*/ 0 w 1751409"/>
              <a:gd name="connsiteY1" fmla="*/ 73821 h 1738314"/>
              <a:gd name="connsiteX2" fmla="*/ 1475184 w 1751409"/>
              <a:gd name="connsiteY2" fmla="*/ 0 h 1738314"/>
              <a:gd name="connsiteX3" fmla="*/ 1751409 w 1751409"/>
              <a:gd name="connsiteY3" fmla="*/ 1166815 h 1738314"/>
              <a:gd name="connsiteX4" fmla="*/ 1029890 w 1751409"/>
              <a:gd name="connsiteY4" fmla="*/ 1738314 h 1738314"/>
              <a:gd name="connsiteX5" fmla="*/ 658415 w 1751409"/>
              <a:gd name="connsiteY5" fmla="*/ 757240 h 1738314"/>
              <a:gd name="connsiteX0" fmla="*/ 658415 w 1751409"/>
              <a:gd name="connsiteY0" fmla="*/ 757240 h 1738314"/>
              <a:gd name="connsiteX1" fmla="*/ 501253 w 1751409"/>
              <a:gd name="connsiteY1" fmla="*/ 595313 h 1738314"/>
              <a:gd name="connsiteX2" fmla="*/ 0 w 1751409"/>
              <a:gd name="connsiteY2" fmla="*/ 73821 h 1738314"/>
              <a:gd name="connsiteX3" fmla="*/ 1475184 w 1751409"/>
              <a:gd name="connsiteY3" fmla="*/ 0 h 1738314"/>
              <a:gd name="connsiteX4" fmla="*/ 1751409 w 1751409"/>
              <a:gd name="connsiteY4" fmla="*/ 1166815 h 1738314"/>
              <a:gd name="connsiteX5" fmla="*/ 1029890 w 1751409"/>
              <a:gd name="connsiteY5" fmla="*/ 1738314 h 1738314"/>
              <a:gd name="connsiteX6" fmla="*/ 658415 w 1751409"/>
              <a:gd name="connsiteY6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0 w 1751409"/>
              <a:gd name="connsiteY2" fmla="*/ 73821 h 1738314"/>
              <a:gd name="connsiteX3" fmla="*/ 1475184 w 1751409"/>
              <a:gd name="connsiteY3" fmla="*/ 0 h 1738314"/>
              <a:gd name="connsiteX4" fmla="*/ 1751409 w 1751409"/>
              <a:gd name="connsiteY4" fmla="*/ 1166815 h 1738314"/>
              <a:gd name="connsiteX5" fmla="*/ 1029890 w 1751409"/>
              <a:gd name="connsiteY5" fmla="*/ 1738314 h 1738314"/>
              <a:gd name="connsiteX6" fmla="*/ 658415 w 1751409"/>
              <a:gd name="connsiteY6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251222 w 1751409"/>
              <a:gd name="connsiteY2" fmla="*/ 326231 h 1738314"/>
              <a:gd name="connsiteX3" fmla="*/ 0 w 1751409"/>
              <a:gd name="connsiteY3" fmla="*/ 73821 h 1738314"/>
              <a:gd name="connsiteX4" fmla="*/ 1475184 w 1751409"/>
              <a:gd name="connsiteY4" fmla="*/ 0 h 1738314"/>
              <a:gd name="connsiteX5" fmla="*/ 1751409 w 1751409"/>
              <a:gd name="connsiteY5" fmla="*/ 1166815 h 1738314"/>
              <a:gd name="connsiteX6" fmla="*/ 1029890 w 1751409"/>
              <a:gd name="connsiteY6" fmla="*/ 1738314 h 1738314"/>
              <a:gd name="connsiteX7" fmla="*/ 658415 w 1751409"/>
              <a:gd name="connsiteY7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0 w 1751409"/>
              <a:gd name="connsiteY3" fmla="*/ 73821 h 1738314"/>
              <a:gd name="connsiteX4" fmla="*/ 1475184 w 1751409"/>
              <a:gd name="connsiteY4" fmla="*/ 0 h 1738314"/>
              <a:gd name="connsiteX5" fmla="*/ 1751409 w 1751409"/>
              <a:gd name="connsiteY5" fmla="*/ 1166815 h 1738314"/>
              <a:gd name="connsiteX6" fmla="*/ 1029890 w 1751409"/>
              <a:gd name="connsiteY6" fmla="*/ 1738314 h 1738314"/>
              <a:gd name="connsiteX7" fmla="*/ 658415 w 1751409"/>
              <a:gd name="connsiteY7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389334 w 1751409"/>
              <a:gd name="connsiteY3" fmla="*/ 428625 h 1738314"/>
              <a:gd name="connsiteX4" fmla="*/ 0 w 1751409"/>
              <a:gd name="connsiteY4" fmla="*/ 73821 h 1738314"/>
              <a:gd name="connsiteX5" fmla="*/ 1475184 w 1751409"/>
              <a:gd name="connsiteY5" fmla="*/ 0 h 1738314"/>
              <a:gd name="connsiteX6" fmla="*/ 1751409 w 1751409"/>
              <a:gd name="connsiteY6" fmla="*/ 1166815 h 1738314"/>
              <a:gd name="connsiteX7" fmla="*/ 1029890 w 1751409"/>
              <a:gd name="connsiteY7" fmla="*/ 1738314 h 1738314"/>
              <a:gd name="connsiteX8" fmla="*/ 658415 w 1751409"/>
              <a:gd name="connsiteY8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0 w 1751409"/>
              <a:gd name="connsiteY4" fmla="*/ 73821 h 1738314"/>
              <a:gd name="connsiteX5" fmla="*/ 1475184 w 1751409"/>
              <a:gd name="connsiteY5" fmla="*/ 0 h 1738314"/>
              <a:gd name="connsiteX6" fmla="*/ 1751409 w 1751409"/>
              <a:gd name="connsiteY6" fmla="*/ 1166815 h 1738314"/>
              <a:gd name="connsiteX7" fmla="*/ 1029890 w 1751409"/>
              <a:gd name="connsiteY7" fmla="*/ 1738314 h 1738314"/>
              <a:gd name="connsiteX8" fmla="*/ 658415 w 1751409"/>
              <a:gd name="connsiteY8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425053 w 1751409"/>
              <a:gd name="connsiteY4" fmla="*/ 433388 h 1738314"/>
              <a:gd name="connsiteX5" fmla="*/ 0 w 1751409"/>
              <a:gd name="connsiteY5" fmla="*/ 73821 h 1738314"/>
              <a:gd name="connsiteX6" fmla="*/ 1475184 w 1751409"/>
              <a:gd name="connsiteY6" fmla="*/ 0 h 1738314"/>
              <a:gd name="connsiteX7" fmla="*/ 1751409 w 1751409"/>
              <a:gd name="connsiteY7" fmla="*/ 1166815 h 1738314"/>
              <a:gd name="connsiteX8" fmla="*/ 1029890 w 1751409"/>
              <a:gd name="connsiteY8" fmla="*/ 1738314 h 1738314"/>
              <a:gd name="connsiteX9" fmla="*/ 658415 w 1751409"/>
              <a:gd name="connsiteY9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0 w 1751409"/>
              <a:gd name="connsiteY5" fmla="*/ 73821 h 1738314"/>
              <a:gd name="connsiteX6" fmla="*/ 1475184 w 1751409"/>
              <a:gd name="connsiteY6" fmla="*/ 0 h 1738314"/>
              <a:gd name="connsiteX7" fmla="*/ 1751409 w 1751409"/>
              <a:gd name="connsiteY7" fmla="*/ 1166815 h 1738314"/>
              <a:gd name="connsiteX8" fmla="*/ 1029890 w 1751409"/>
              <a:gd name="connsiteY8" fmla="*/ 1738314 h 1738314"/>
              <a:gd name="connsiteX9" fmla="*/ 658415 w 1751409"/>
              <a:gd name="connsiteY9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282178 w 1751409"/>
              <a:gd name="connsiteY5" fmla="*/ 314325 h 1738314"/>
              <a:gd name="connsiteX6" fmla="*/ 0 w 1751409"/>
              <a:gd name="connsiteY6" fmla="*/ 73821 h 1738314"/>
              <a:gd name="connsiteX7" fmla="*/ 1475184 w 1751409"/>
              <a:gd name="connsiteY7" fmla="*/ 0 h 1738314"/>
              <a:gd name="connsiteX8" fmla="*/ 1751409 w 1751409"/>
              <a:gd name="connsiteY8" fmla="*/ 1166815 h 1738314"/>
              <a:gd name="connsiteX9" fmla="*/ 1029890 w 1751409"/>
              <a:gd name="connsiteY9" fmla="*/ 1738314 h 1738314"/>
              <a:gd name="connsiteX10" fmla="*/ 658415 w 1751409"/>
              <a:gd name="connsiteY10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0 w 1751409"/>
              <a:gd name="connsiteY6" fmla="*/ 73821 h 1738314"/>
              <a:gd name="connsiteX7" fmla="*/ 1475184 w 1751409"/>
              <a:gd name="connsiteY7" fmla="*/ 0 h 1738314"/>
              <a:gd name="connsiteX8" fmla="*/ 1751409 w 1751409"/>
              <a:gd name="connsiteY8" fmla="*/ 1166815 h 1738314"/>
              <a:gd name="connsiteX9" fmla="*/ 1029890 w 1751409"/>
              <a:gd name="connsiteY9" fmla="*/ 1738314 h 1738314"/>
              <a:gd name="connsiteX10" fmla="*/ 658415 w 1751409"/>
              <a:gd name="connsiteY10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336947 w 1751409"/>
              <a:gd name="connsiteY6" fmla="*/ 352425 h 1738314"/>
              <a:gd name="connsiteX7" fmla="*/ 0 w 1751409"/>
              <a:gd name="connsiteY7" fmla="*/ 73821 h 1738314"/>
              <a:gd name="connsiteX8" fmla="*/ 1475184 w 1751409"/>
              <a:gd name="connsiteY8" fmla="*/ 0 h 1738314"/>
              <a:gd name="connsiteX9" fmla="*/ 1751409 w 1751409"/>
              <a:gd name="connsiteY9" fmla="*/ 1166815 h 1738314"/>
              <a:gd name="connsiteX10" fmla="*/ 1029890 w 1751409"/>
              <a:gd name="connsiteY10" fmla="*/ 1738314 h 1738314"/>
              <a:gd name="connsiteX11" fmla="*/ 658415 w 1751409"/>
              <a:gd name="connsiteY11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0 w 1751409"/>
              <a:gd name="connsiteY7" fmla="*/ 73821 h 1738314"/>
              <a:gd name="connsiteX8" fmla="*/ 1475184 w 1751409"/>
              <a:gd name="connsiteY8" fmla="*/ 0 h 1738314"/>
              <a:gd name="connsiteX9" fmla="*/ 1751409 w 1751409"/>
              <a:gd name="connsiteY9" fmla="*/ 1166815 h 1738314"/>
              <a:gd name="connsiteX10" fmla="*/ 1029890 w 1751409"/>
              <a:gd name="connsiteY10" fmla="*/ 1738314 h 1738314"/>
              <a:gd name="connsiteX11" fmla="*/ 658415 w 1751409"/>
              <a:gd name="connsiteY11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375047 w 1751409"/>
              <a:gd name="connsiteY7" fmla="*/ 378619 h 1738314"/>
              <a:gd name="connsiteX8" fmla="*/ 0 w 1751409"/>
              <a:gd name="connsiteY8" fmla="*/ 73821 h 1738314"/>
              <a:gd name="connsiteX9" fmla="*/ 1475184 w 1751409"/>
              <a:gd name="connsiteY9" fmla="*/ 0 h 1738314"/>
              <a:gd name="connsiteX10" fmla="*/ 1751409 w 1751409"/>
              <a:gd name="connsiteY10" fmla="*/ 1166815 h 1738314"/>
              <a:gd name="connsiteX11" fmla="*/ 1029890 w 1751409"/>
              <a:gd name="connsiteY11" fmla="*/ 1738314 h 1738314"/>
              <a:gd name="connsiteX12" fmla="*/ 658415 w 1751409"/>
              <a:gd name="connsiteY12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0 w 1751409"/>
              <a:gd name="connsiteY8" fmla="*/ 73821 h 1738314"/>
              <a:gd name="connsiteX9" fmla="*/ 1475184 w 1751409"/>
              <a:gd name="connsiteY9" fmla="*/ 0 h 1738314"/>
              <a:gd name="connsiteX10" fmla="*/ 1751409 w 1751409"/>
              <a:gd name="connsiteY10" fmla="*/ 1166815 h 1738314"/>
              <a:gd name="connsiteX11" fmla="*/ 1029890 w 1751409"/>
              <a:gd name="connsiteY11" fmla="*/ 1738314 h 1738314"/>
              <a:gd name="connsiteX12" fmla="*/ 658415 w 1751409"/>
              <a:gd name="connsiteY12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372665 w 1751409"/>
              <a:gd name="connsiteY8" fmla="*/ 350044 h 1738314"/>
              <a:gd name="connsiteX9" fmla="*/ 0 w 1751409"/>
              <a:gd name="connsiteY9" fmla="*/ 73821 h 1738314"/>
              <a:gd name="connsiteX10" fmla="*/ 1475184 w 1751409"/>
              <a:gd name="connsiteY10" fmla="*/ 0 h 1738314"/>
              <a:gd name="connsiteX11" fmla="*/ 1751409 w 1751409"/>
              <a:gd name="connsiteY11" fmla="*/ 1166815 h 1738314"/>
              <a:gd name="connsiteX12" fmla="*/ 1029890 w 1751409"/>
              <a:gd name="connsiteY12" fmla="*/ 1738314 h 1738314"/>
              <a:gd name="connsiteX13" fmla="*/ 658415 w 1751409"/>
              <a:gd name="connsiteY13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0 w 1751409"/>
              <a:gd name="connsiteY9" fmla="*/ 73821 h 1738314"/>
              <a:gd name="connsiteX10" fmla="*/ 1475184 w 1751409"/>
              <a:gd name="connsiteY10" fmla="*/ 0 h 1738314"/>
              <a:gd name="connsiteX11" fmla="*/ 1751409 w 1751409"/>
              <a:gd name="connsiteY11" fmla="*/ 1166815 h 1738314"/>
              <a:gd name="connsiteX12" fmla="*/ 1029890 w 1751409"/>
              <a:gd name="connsiteY12" fmla="*/ 1738314 h 1738314"/>
              <a:gd name="connsiteX13" fmla="*/ 658415 w 1751409"/>
              <a:gd name="connsiteY13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475059 w 1751409"/>
              <a:gd name="connsiteY9" fmla="*/ 390525 h 1738314"/>
              <a:gd name="connsiteX10" fmla="*/ 0 w 1751409"/>
              <a:gd name="connsiteY10" fmla="*/ 73821 h 1738314"/>
              <a:gd name="connsiteX11" fmla="*/ 1475184 w 1751409"/>
              <a:gd name="connsiteY11" fmla="*/ 0 h 1738314"/>
              <a:gd name="connsiteX12" fmla="*/ 1751409 w 1751409"/>
              <a:gd name="connsiteY12" fmla="*/ 1166815 h 1738314"/>
              <a:gd name="connsiteX13" fmla="*/ 1029890 w 1751409"/>
              <a:gd name="connsiteY13" fmla="*/ 1738314 h 1738314"/>
              <a:gd name="connsiteX14" fmla="*/ 658415 w 1751409"/>
              <a:gd name="connsiteY14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0 w 1751409"/>
              <a:gd name="connsiteY10" fmla="*/ 73821 h 1738314"/>
              <a:gd name="connsiteX11" fmla="*/ 1475184 w 1751409"/>
              <a:gd name="connsiteY11" fmla="*/ 0 h 1738314"/>
              <a:gd name="connsiteX12" fmla="*/ 1751409 w 1751409"/>
              <a:gd name="connsiteY12" fmla="*/ 1166815 h 1738314"/>
              <a:gd name="connsiteX13" fmla="*/ 1029890 w 1751409"/>
              <a:gd name="connsiteY13" fmla="*/ 1738314 h 1738314"/>
              <a:gd name="connsiteX14" fmla="*/ 658415 w 1751409"/>
              <a:gd name="connsiteY14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570309 w 1751409"/>
              <a:gd name="connsiteY10" fmla="*/ 447675 h 1738314"/>
              <a:gd name="connsiteX11" fmla="*/ 0 w 1751409"/>
              <a:gd name="connsiteY11" fmla="*/ 73821 h 1738314"/>
              <a:gd name="connsiteX12" fmla="*/ 1475184 w 1751409"/>
              <a:gd name="connsiteY12" fmla="*/ 0 h 1738314"/>
              <a:gd name="connsiteX13" fmla="*/ 1751409 w 1751409"/>
              <a:gd name="connsiteY13" fmla="*/ 1166815 h 1738314"/>
              <a:gd name="connsiteX14" fmla="*/ 1029890 w 1751409"/>
              <a:gd name="connsiteY14" fmla="*/ 1738314 h 1738314"/>
              <a:gd name="connsiteX15" fmla="*/ 658415 w 1751409"/>
              <a:gd name="connsiteY15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0 w 1751409"/>
              <a:gd name="connsiteY11" fmla="*/ 73821 h 1738314"/>
              <a:gd name="connsiteX12" fmla="*/ 1475184 w 1751409"/>
              <a:gd name="connsiteY12" fmla="*/ 0 h 1738314"/>
              <a:gd name="connsiteX13" fmla="*/ 1751409 w 1751409"/>
              <a:gd name="connsiteY13" fmla="*/ 1166815 h 1738314"/>
              <a:gd name="connsiteX14" fmla="*/ 1029890 w 1751409"/>
              <a:gd name="connsiteY14" fmla="*/ 1738314 h 1738314"/>
              <a:gd name="connsiteX15" fmla="*/ 658415 w 1751409"/>
              <a:gd name="connsiteY15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496490 w 1751409"/>
              <a:gd name="connsiteY11" fmla="*/ 419100 h 1738314"/>
              <a:gd name="connsiteX12" fmla="*/ 0 w 1751409"/>
              <a:gd name="connsiteY12" fmla="*/ 73821 h 1738314"/>
              <a:gd name="connsiteX13" fmla="*/ 1475184 w 1751409"/>
              <a:gd name="connsiteY13" fmla="*/ 0 h 1738314"/>
              <a:gd name="connsiteX14" fmla="*/ 1751409 w 1751409"/>
              <a:gd name="connsiteY14" fmla="*/ 1166815 h 1738314"/>
              <a:gd name="connsiteX15" fmla="*/ 1029890 w 1751409"/>
              <a:gd name="connsiteY15" fmla="*/ 1738314 h 1738314"/>
              <a:gd name="connsiteX16" fmla="*/ 658415 w 1751409"/>
              <a:gd name="connsiteY16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0 w 1751409"/>
              <a:gd name="connsiteY12" fmla="*/ 73821 h 1738314"/>
              <a:gd name="connsiteX13" fmla="*/ 1475184 w 1751409"/>
              <a:gd name="connsiteY13" fmla="*/ 0 h 1738314"/>
              <a:gd name="connsiteX14" fmla="*/ 1751409 w 1751409"/>
              <a:gd name="connsiteY14" fmla="*/ 1166815 h 1738314"/>
              <a:gd name="connsiteX15" fmla="*/ 1029890 w 1751409"/>
              <a:gd name="connsiteY15" fmla="*/ 1738314 h 1738314"/>
              <a:gd name="connsiteX16" fmla="*/ 658415 w 1751409"/>
              <a:gd name="connsiteY16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384572 w 1751409"/>
              <a:gd name="connsiteY12" fmla="*/ 340519 h 1738314"/>
              <a:gd name="connsiteX13" fmla="*/ 0 w 1751409"/>
              <a:gd name="connsiteY13" fmla="*/ 73821 h 1738314"/>
              <a:gd name="connsiteX14" fmla="*/ 1475184 w 1751409"/>
              <a:gd name="connsiteY14" fmla="*/ 0 h 1738314"/>
              <a:gd name="connsiteX15" fmla="*/ 1751409 w 1751409"/>
              <a:gd name="connsiteY15" fmla="*/ 1166815 h 1738314"/>
              <a:gd name="connsiteX16" fmla="*/ 1029890 w 1751409"/>
              <a:gd name="connsiteY16" fmla="*/ 1738314 h 1738314"/>
              <a:gd name="connsiteX17" fmla="*/ 658415 w 1751409"/>
              <a:gd name="connsiteY17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0 w 1751409"/>
              <a:gd name="connsiteY13" fmla="*/ 73821 h 1738314"/>
              <a:gd name="connsiteX14" fmla="*/ 1475184 w 1751409"/>
              <a:gd name="connsiteY14" fmla="*/ 0 h 1738314"/>
              <a:gd name="connsiteX15" fmla="*/ 1751409 w 1751409"/>
              <a:gd name="connsiteY15" fmla="*/ 1166815 h 1738314"/>
              <a:gd name="connsiteX16" fmla="*/ 1029890 w 1751409"/>
              <a:gd name="connsiteY16" fmla="*/ 1738314 h 1738314"/>
              <a:gd name="connsiteX17" fmla="*/ 658415 w 1751409"/>
              <a:gd name="connsiteY17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603647 w 1751409"/>
              <a:gd name="connsiteY13" fmla="*/ 478631 h 1738314"/>
              <a:gd name="connsiteX14" fmla="*/ 0 w 1751409"/>
              <a:gd name="connsiteY14" fmla="*/ 73821 h 1738314"/>
              <a:gd name="connsiteX15" fmla="*/ 1475184 w 1751409"/>
              <a:gd name="connsiteY15" fmla="*/ 0 h 1738314"/>
              <a:gd name="connsiteX16" fmla="*/ 1751409 w 1751409"/>
              <a:gd name="connsiteY16" fmla="*/ 1166815 h 1738314"/>
              <a:gd name="connsiteX17" fmla="*/ 1029890 w 1751409"/>
              <a:gd name="connsiteY17" fmla="*/ 1738314 h 1738314"/>
              <a:gd name="connsiteX18" fmla="*/ 658415 w 1751409"/>
              <a:gd name="connsiteY18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0 w 1751409"/>
              <a:gd name="connsiteY14" fmla="*/ 73821 h 1738314"/>
              <a:gd name="connsiteX15" fmla="*/ 1475184 w 1751409"/>
              <a:gd name="connsiteY15" fmla="*/ 0 h 1738314"/>
              <a:gd name="connsiteX16" fmla="*/ 1751409 w 1751409"/>
              <a:gd name="connsiteY16" fmla="*/ 1166815 h 1738314"/>
              <a:gd name="connsiteX17" fmla="*/ 1029890 w 1751409"/>
              <a:gd name="connsiteY17" fmla="*/ 1738314 h 1738314"/>
              <a:gd name="connsiteX18" fmla="*/ 658415 w 1751409"/>
              <a:gd name="connsiteY18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603647 w 1751409"/>
              <a:gd name="connsiteY14" fmla="*/ 461963 h 1738314"/>
              <a:gd name="connsiteX15" fmla="*/ 0 w 1751409"/>
              <a:gd name="connsiteY15" fmla="*/ 73821 h 1738314"/>
              <a:gd name="connsiteX16" fmla="*/ 1475184 w 1751409"/>
              <a:gd name="connsiteY16" fmla="*/ 0 h 1738314"/>
              <a:gd name="connsiteX17" fmla="*/ 1751409 w 1751409"/>
              <a:gd name="connsiteY17" fmla="*/ 1166815 h 1738314"/>
              <a:gd name="connsiteX18" fmla="*/ 1029890 w 1751409"/>
              <a:gd name="connsiteY18" fmla="*/ 1738314 h 1738314"/>
              <a:gd name="connsiteX19" fmla="*/ 658415 w 1751409"/>
              <a:gd name="connsiteY19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0 w 1751409"/>
              <a:gd name="connsiteY15" fmla="*/ 73821 h 1738314"/>
              <a:gd name="connsiteX16" fmla="*/ 1475184 w 1751409"/>
              <a:gd name="connsiteY16" fmla="*/ 0 h 1738314"/>
              <a:gd name="connsiteX17" fmla="*/ 1751409 w 1751409"/>
              <a:gd name="connsiteY17" fmla="*/ 1166815 h 1738314"/>
              <a:gd name="connsiteX18" fmla="*/ 1029890 w 1751409"/>
              <a:gd name="connsiteY18" fmla="*/ 1738314 h 1738314"/>
              <a:gd name="connsiteX19" fmla="*/ 658415 w 1751409"/>
              <a:gd name="connsiteY19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710803 w 1751409"/>
              <a:gd name="connsiteY15" fmla="*/ 519113 h 1738314"/>
              <a:gd name="connsiteX16" fmla="*/ 0 w 1751409"/>
              <a:gd name="connsiteY16" fmla="*/ 73821 h 1738314"/>
              <a:gd name="connsiteX17" fmla="*/ 1475184 w 1751409"/>
              <a:gd name="connsiteY17" fmla="*/ 0 h 1738314"/>
              <a:gd name="connsiteX18" fmla="*/ 1751409 w 1751409"/>
              <a:gd name="connsiteY18" fmla="*/ 1166815 h 1738314"/>
              <a:gd name="connsiteX19" fmla="*/ 1029890 w 1751409"/>
              <a:gd name="connsiteY19" fmla="*/ 1738314 h 1738314"/>
              <a:gd name="connsiteX20" fmla="*/ 658415 w 1751409"/>
              <a:gd name="connsiteY20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0 w 1751409"/>
              <a:gd name="connsiteY16" fmla="*/ 73821 h 1738314"/>
              <a:gd name="connsiteX17" fmla="*/ 1475184 w 1751409"/>
              <a:gd name="connsiteY17" fmla="*/ 0 h 1738314"/>
              <a:gd name="connsiteX18" fmla="*/ 1751409 w 1751409"/>
              <a:gd name="connsiteY18" fmla="*/ 1166815 h 1738314"/>
              <a:gd name="connsiteX19" fmla="*/ 1029890 w 1751409"/>
              <a:gd name="connsiteY19" fmla="*/ 1738314 h 1738314"/>
              <a:gd name="connsiteX20" fmla="*/ 658415 w 1751409"/>
              <a:gd name="connsiteY20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527447 w 1751409"/>
              <a:gd name="connsiteY16" fmla="*/ 392906 h 1738314"/>
              <a:gd name="connsiteX17" fmla="*/ 0 w 1751409"/>
              <a:gd name="connsiteY17" fmla="*/ 73821 h 1738314"/>
              <a:gd name="connsiteX18" fmla="*/ 1475184 w 1751409"/>
              <a:gd name="connsiteY18" fmla="*/ 0 h 1738314"/>
              <a:gd name="connsiteX19" fmla="*/ 1751409 w 1751409"/>
              <a:gd name="connsiteY19" fmla="*/ 1166815 h 1738314"/>
              <a:gd name="connsiteX20" fmla="*/ 1029890 w 1751409"/>
              <a:gd name="connsiteY20" fmla="*/ 1738314 h 1738314"/>
              <a:gd name="connsiteX21" fmla="*/ 658415 w 1751409"/>
              <a:gd name="connsiteY21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0 w 1751409"/>
              <a:gd name="connsiteY17" fmla="*/ 73821 h 1738314"/>
              <a:gd name="connsiteX18" fmla="*/ 1475184 w 1751409"/>
              <a:gd name="connsiteY18" fmla="*/ 0 h 1738314"/>
              <a:gd name="connsiteX19" fmla="*/ 1751409 w 1751409"/>
              <a:gd name="connsiteY19" fmla="*/ 1166815 h 1738314"/>
              <a:gd name="connsiteX20" fmla="*/ 1029890 w 1751409"/>
              <a:gd name="connsiteY20" fmla="*/ 1738314 h 1738314"/>
              <a:gd name="connsiteX21" fmla="*/ 658415 w 1751409"/>
              <a:gd name="connsiteY21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479822 w 1751409"/>
              <a:gd name="connsiteY17" fmla="*/ 354806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658415 w 1751409"/>
              <a:gd name="connsiteY22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658415 w 1751409"/>
              <a:gd name="connsiteY22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729853 w 1751409"/>
              <a:gd name="connsiteY22" fmla="*/ 940594 h 1738314"/>
              <a:gd name="connsiteX23" fmla="*/ 658415 w 1751409"/>
              <a:gd name="connsiteY23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691753 w 1751409"/>
              <a:gd name="connsiteY22" fmla="*/ 769144 h 1738314"/>
              <a:gd name="connsiteX23" fmla="*/ 658415 w 1751409"/>
              <a:gd name="connsiteY23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846534 w 1751409"/>
              <a:gd name="connsiteY22" fmla="*/ 1233488 h 1738314"/>
              <a:gd name="connsiteX23" fmla="*/ 691753 w 1751409"/>
              <a:gd name="connsiteY23" fmla="*/ 769144 h 1738314"/>
              <a:gd name="connsiteX24" fmla="*/ 658415 w 1751409"/>
              <a:gd name="connsiteY24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717947 w 1751409"/>
              <a:gd name="connsiteY22" fmla="*/ 759619 h 1738314"/>
              <a:gd name="connsiteX23" fmla="*/ 691753 w 1751409"/>
              <a:gd name="connsiteY23" fmla="*/ 769144 h 1738314"/>
              <a:gd name="connsiteX24" fmla="*/ 658415 w 1751409"/>
              <a:gd name="connsiteY24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856059 w 1751409"/>
              <a:gd name="connsiteY22" fmla="*/ 1204913 h 1738314"/>
              <a:gd name="connsiteX23" fmla="*/ 717947 w 1751409"/>
              <a:gd name="connsiteY23" fmla="*/ 759619 h 1738314"/>
              <a:gd name="connsiteX24" fmla="*/ 691753 w 1751409"/>
              <a:gd name="connsiteY24" fmla="*/ 769144 h 1738314"/>
              <a:gd name="connsiteX25" fmla="*/ 658415 w 1751409"/>
              <a:gd name="connsiteY25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765572 w 1751409"/>
              <a:gd name="connsiteY22" fmla="*/ 771525 h 1738314"/>
              <a:gd name="connsiteX23" fmla="*/ 717947 w 1751409"/>
              <a:gd name="connsiteY23" fmla="*/ 759619 h 1738314"/>
              <a:gd name="connsiteX24" fmla="*/ 691753 w 1751409"/>
              <a:gd name="connsiteY24" fmla="*/ 769144 h 1738314"/>
              <a:gd name="connsiteX25" fmla="*/ 658415 w 1751409"/>
              <a:gd name="connsiteY25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908447 w 1751409"/>
              <a:gd name="connsiteY22" fmla="*/ 1316831 h 1738314"/>
              <a:gd name="connsiteX23" fmla="*/ 765572 w 1751409"/>
              <a:gd name="connsiteY23" fmla="*/ 771525 h 1738314"/>
              <a:gd name="connsiteX24" fmla="*/ 717947 w 1751409"/>
              <a:gd name="connsiteY24" fmla="*/ 759619 h 1738314"/>
              <a:gd name="connsiteX25" fmla="*/ 691753 w 1751409"/>
              <a:gd name="connsiteY25" fmla="*/ 769144 h 1738314"/>
              <a:gd name="connsiteX26" fmla="*/ 658415 w 1751409"/>
              <a:gd name="connsiteY26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846534 w 1751409"/>
              <a:gd name="connsiteY22" fmla="*/ 778669 h 1738314"/>
              <a:gd name="connsiteX23" fmla="*/ 765572 w 1751409"/>
              <a:gd name="connsiteY23" fmla="*/ 771525 h 1738314"/>
              <a:gd name="connsiteX24" fmla="*/ 717947 w 1751409"/>
              <a:gd name="connsiteY24" fmla="*/ 759619 h 1738314"/>
              <a:gd name="connsiteX25" fmla="*/ 691753 w 1751409"/>
              <a:gd name="connsiteY25" fmla="*/ 769144 h 1738314"/>
              <a:gd name="connsiteX26" fmla="*/ 658415 w 1751409"/>
              <a:gd name="connsiteY26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932259 w 1751409"/>
              <a:gd name="connsiteY22" fmla="*/ 1257300 h 1738314"/>
              <a:gd name="connsiteX23" fmla="*/ 846534 w 1751409"/>
              <a:gd name="connsiteY23" fmla="*/ 778669 h 1738314"/>
              <a:gd name="connsiteX24" fmla="*/ 765572 w 1751409"/>
              <a:gd name="connsiteY24" fmla="*/ 771525 h 1738314"/>
              <a:gd name="connsiteX25" fmla="*/ 717947 w 1751409"/>
              <a:gd name="connsiteY25" fmla="*/ 759619 h 1738314"/>
              <a:gd name="connsiteX26" fmla="*/ 691753 w 1751409"/>
              <a:gd name="connsiteY26" fmla="*/ 769144 h 1738314"/>
              <a:gd name="connsiteX27" fmla="*/ 658415 w 1751409"/>
              <a:gd name="connsiteY27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917972 w 1751409"/>
              <a:gd name="connsiteY22" fmla="*/ 773906 h 1738314"/>
              <a:gd name="connsiteX23" fmla="*/ 846534 w 1751409"/>
              <a:gd name="connsiteY23" fmla="*/ 778669 h 1738314"/>
              <a:gd name="connsiteX24" fmla="*/ 765572 w 1751409"/>
              <a:gd name="connsiteY24" fmla="*/ 771525 h 1738314"/>
              <a:gd name="connsiteX25" fmla="*/ 717947 w 1751409"/>
              <a:gd name="connsiteY25" fmla="*/ 759619 h 1738314"/>
              <a:gd name="connsiteX26" fmla="*/ 691753 w 1751409"/>
              <a:gd name="connsiteY26" fmla="*/ 769144 h 1738314"/>
              <a:gd name="connsiteX27" fmla="*/ 658415 w 1751409"/>
              <a:gd name="connsiteY27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963215 w 1751409"/>
              <a:gd name="connsiteY22" fmla="*/ 1195388 h 1738314"/>
              <a:gd name="connsiteX23" fmla="*/ 917972 w 1751409"/>
              <a:gd name="connsiteY23" fmla="*/ 773906 h 1738314"/>
              <a:gd name="connsiteX24" fmla="*/ 846534 w 1751409"/>
              <a:gd name="connsiteY24" fmla="*/ 778669 h 1738314"/>
              <a:gd name="connsiteX25" fmla="*/ 765572 w 1751409"/>
              <a:gd name="connsiteY25" fmla="*/ 771525 h 1738314"/>
              <a:gd name="connsiteX26" fmla="*/ 717947 w 1751409"/>
              <a:gd name="connsiteY26" fmla="*/ 759619 h 1738314"/>
              <a:gd name="connsiteX27" fmla="*/ 691753 w 1751409"/>
              <a:gd name="connsiteY27" fmla="*/ 769144 h 1738314"/>
              <a:gd name="connsiteX28" fmla="*/ 658415 w 1751409"/>
              <a:gd name="connsiteY28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937022 w 1751409"/>
              <a:gd name="connsiteY22" fmla="*/ 785813 h 1738314"/>
              <a:gd name="connsiteX23" fmla="*/ 917972 w 1751409"/>
              <a:gd name="connsiteY23" fmla="*/ 773906 h 1738314"/>
              <a:gd name="connsiteX24" fmla="*/ 846534 w 1751409"/>
              <a:gd name="connsiteY24" fmla="*/ 778669 h 1738314"/>
              <a:gd name="connsiteX25" fmla="*/ 765572 w 1751409"/>
              <a:gd name="connsiteY25" fmla="*/ 771525 h 1738314"/>
              <a:gd name="connsiteX26" fmla="*/ 717947 w 1751409"/>
              <a:gd name="connsiteY26" fmla="*/ 759619 h 1738314"/>
              <a:gd name="connsiteX27" fmla="*/ 691753 w 1751409"/>
              <a:gd name="connsiteY27" fmla="*/ 769144 h 1738314"/>
              <a:gd name="connsiteX28" fmla="*/ 658415 w 1751409"/>
              <a:gd name="connsiteY28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989409 w 1751409"/>
              <a:gd name="connsiteY22" fmla="*/ 1331119 h 1738314"/>
              <a:gd name="connsiteX23" fmla="*/ 937022 w 1751409"/>
              <a:gd name="connsiteY23" fmla="*/ 785813 h 1738314"/>
              <a:gd name="connsiteX24" fmla="*/ 917972 w 1751409"/>
              <a:gd name="connsiteY24" fmla="*/ 773906 h 1738314"/>
              <a:gd name="connsiteX25" fmla="*/ 846534 w 1751409"/>
              <a:gd name="connsiteY25" fmla="*/ 778669 h 1738314"/>
              <a:gd name="connsiteX26" fmla="*/ 765572 w 1751409"/>
              <a:gd name="connsiteY26" fmla="*/ 771525 h 1738314"/>
              <a:gd name="connsiteX27" fmla="*/ 717947 w 1751409"/>
              <a:gd name="connsiteY27" fmla="*/ 759619 h 1738314"/>
              <a:gd name="connsiteX28" fmla="*/ 691753 w 1751409"/>
              <a:gd name="connsiteY28" fmla="*/ 769144 h 1738314"/>
              <a:gd name="connsiteX29" fmla="*/ 658415 w 1751409"/>
              <a:gd name="connsiteY29" fmla="*/ 757240 h 1738314"/>
              <a:gd name="connsiteX0" fmla="*/ 658415 w 1751409"/>
              <a:gd name="connsiteY0" fmla="*/ 757240 h 1738314"/>
              <a:gd name="connsiteX1" fmla="*/ 603647 w 1751409"/>
              <a:gd name="connsiteY1" fmla="*/ 695325 h 1738314"/>
              <a:gd name="connsiteX2" fmla="*/ 677465 w 1751409"/>
              <a:gd name="connsiteY2" fmla="*/ 702469 h 1738314"/>
              <a:gd name="connsiteX3" fmla="*/ 756047 w 1751409"/>
              <a:gd name="connsiteY3" fmla="*/ 714375 h 1738314"/>
              <a:gd name="connsiteX4" fmla="*/ 777478 w 1751409"/>
              <a:gd name="connsiteY4" fmla="*/ 738188 h 1738314"/>
              <a:gd name="connsiteX5" fmla="*/ 825103 w 1751409"/>
              <a:gd name="connsiteY5" fmla="*/ 776287 h 1738314"/>
              <a:gd name="connsiteX6" fmla="*/ 851297 w 1751409"/>
              <a:gd name="connsiteY6" fmla="*/ 752475 h 1738314"/>
              <a:gd name="connsiteX7" fmla="*/ 896541 w 1751409"/>
              <a:gd name="connsiteY7" fmla="*/ 742950 h 1738314"/>
              <a:gd name="connsiteX8" fmla="*/ 958453 w 1751409"/>
              <a:gd name="connsiteY8" fmla="*/ 716756 h 1738314"/>
              <a:gd name="connsiteX9" fmla="*/ 996553 w 1751409"/>
              <a:gd name="connsiteY9" fmla="*/ 721519 h 1738314"/>
              <a:gd name="connsiteX10" fmla="*/ 948928 w 1751409"/>
              <a:gd name="connsiteY10" fmla="*/ 735806 h 1738314"/>
              <a:gd name="connsiteX11" fmla="*/ 975122 w 1751409"/>
              <a:gd name="connsiteY11" fmla="*/ 759619 h 1738314"/>
              <a:gd name="connsiteX12" fmla="*/ 1046559 w 1751409"/>
              <a:gd name="connsiteY12" fmla="*/ 778669 h 1738314"/>
              <a:gd name="connsiteX13" fmla="*/ 1103710 w 1751409"/>
              <a:gd name="connsiteY13" fmla="*/ 776288 h 1738314"/>
              <a:gd name="connsiteX14" fmla="*/ 1153715 w 1751409"/>
              <a:gd name="connsiteY14" fmla="*/ 800100 h 1738314"/>
              <a:gd name="connsiteX15" fmla="*/ 1196578 w 1751409"/>
              <a:gd name="connsiteY15" fmla="*/ 795338 h 1738314"/>
              <a:gd name="connsiteX16" fmla="*/ 1241822 w 1751409"/>
              <a:gd name="connsiteY16" fmla="*/ 797719 h 1738314"/>
              <a:gd name="connsiteX17" fmla="*/ 1294209 w 1751409"/>
              <a:gd name="connsiteY17" fmla="*/ 821531 h 1738314"/>
              <a:gd name="connsiteX18" fmla="*/ 0 w 1751409"/>
              <a:gd name="connsiteY18" fmla="*/ 73821 h 1738314"/>
              <a:gd name="connsiteX19" fmla="*/ 1475184 w 1751409"/>
              <a:gd name="connsiteY19" fmla="*/ 0 h 1738314"/>
              <a:gd name="connsiteX20" fmla="*/ 1751409 w 1751409"/>
              <a:gd name="connsiteY20" fmla="*/ 1166815 h 1738314"/>
              <a:gd name="connsiteX21" fmla="*/ 1029890 w 1751409"/>
              <a:gd name="connsiteY21" fmla="*/ 1738314 h 1738314"/>
              <a:gd name="connsiteX22" fmla="*/ 1034653 w 1751409"/>
              <a:gd name="connsiteY22" fmla="*/ 802482 h 1738314"/>
              <a:gd name="connsiteX23" fmla="*/ 937022 w 1751409"/>
              <a:gd name="connsiteY23" fmla="*/ 785813 h 1738314"/>
              <a:gd name="connsiteX24" fmla="*/ 917972 w 1751409"/>
              <a:gd name="connsiteY24" fmla="*/ 773906 h 1738314"/>
              <a:gd name="connsiteX25" fmla="*/ 846534 w 1751409"/>
              <a:gd name="connsiteY25" fmla="*/ 778669 h 1738314"/>
              <a:gd name="connsiteX26" fmla="*/ 765572 w 1751409"/>
              <a:gd name="connsiteY26" fmla="*/ 771525 h 1738314"/>
              <a:gd name="connsiteX27" fmla="*/ 717947 w 1751409"/>
              <a:gd name="connsiteY27" fmla="*/ 759619 h 1738314"/>
              <a:gd name="connsiteX28" fmla="*/ 691753 w 1751409"/>
              <a:gd name="connsiteY28" fmla="*/ 769144 h 1738314"/>
              <a:gd name="connsiteX29" fmla="*/ 658415 w 1751409"/>
              <a:gd name="connsiteY29" fmla="*/ 757240 h 1738314"/>
              <a:gd name="connsiteX0" fmla="*/ 658415 w 1751409"/>
              <a:gd name="connsiteY0" fmla="*/ 757240 h 1166815"/>
              <a:gd name="connsiteX1" fmla="*/ 603647 w 1751409"/>
              <a:gd name="connsiteY1" fmla="*/ 695325 h 1166815"/>
              <a:gd name="connsiteX2" fmla="*/ 677465 w 1751409"/>
              <a:gd name="connsiteY2" fmla="*/ 702469 h 1166815"/>
              <a:gd name="connsiteX3" fmla="*/ 756047 w 1751409"/>
              <a:gd name="connsiteY3" fmla="*/ 714375 h 1166815"/>
              <a:gd name="connsiteX4" fmla="*/ 777478 w 1751409"/>
              <a:gd name="connsiteY4" fmla="*/ 738188 h 1166815"/>
              <a:gd name="connsiteX5" fmla="*/ 825103 w 1751409"/>
              <a:gd name="connsiteY5" fmla="*/ 776287 h 1166815"/>
              <a:gd name="connsiteX6" fmla="*/ 851297 w 1751409"/>
              <a:gd name="connsiteY6" fmla="*/ 752475 h 1166815"/>
              <a:gd name="connsiteX7" fmla="*/ 896541 w 1751409"/>
              <a:gd name="connsiteY7" fmla="*/ 742950 h 1166815"/>
              <a:gd name="connsiteX8" fmla="*/ 958453 w 1751409"/>
              <a:gd name="connsiteY8" fmla="*/ 716756 h 1166815"/>
              <a:gd name="connsiteX9" fmla="*/ 996553 w 1751409"/>
              <a:gd name="connsiteY9" fmla="*/ 721519 h 1166815"/>
              <a:gd name="connsiteX10" fmla="*/ 948928 w 1751409"/>
              <a:gd name="connsiteY10" fmla="*/ 735806 h 1166815"/>
              <a:gd name="connsiteX11" fmla="*/ 975122 w 1751409"/>
              <a:gd name="connsiteY11" fmla="*/ 759619 h 1166815"/>
              <a:gd name="connsiteX12" fmla="*/ 1046559 w 1751409"/>
              <a:gd name="connsiteY12" fmla="*/ 778669 h 1166815"/>
              <a:gd name="connsiteX13" fmla="*/ 1103710 w 1751409"/>
              <a:gd name="connsiteY13" fmla="*/ 776288 h 1166815"/>
              <a:gd name="connsiteX14" fmla="*/ 1153715 w 1751409"/>
              <a:gd name="connsiteY14" fmla="*/ 800100 h 1166815"/>
              <a:gd name="connsiteX15" fmla="*/ 1196578 w 1751409"/>
              <a:gd name="connsiteY15" fmla="*/ 795338 h 1166815"/>
              <a:gd name="connsiteX16" fmla="*/ 1241822 w 1751409"/>
              <a:gd name="connsiteY16" fmla="*/ 797719 h 1166815"/>
              <a:gd name="connsiteX17" fmla="*/ 1294209 w 1751409"/>
              <a:gd name="connsiteY17" fmla="*/ 821531 h 1166815"/>
              <a:gd name="connsiteX18" fmla="*/ 0 w 1751409"/>
              <a:gd name="connsiteY18" fmla="*/ 73821 h 1166815"/>
              <a:gd name="connsiteX19" fmla="*/ 1475184 w 1751409"/>
              <a:gd name="connsiteY19" fmla="*/ 0 h 1166815"/>
              <a:gd name="connsiteX20" fmla="*/ 1751409 w 1751409"/>
              <a:gd name="connsiteY20" fmla="*/ 1166815 h 1166815"/>
              <a:gd name="connsiteX21" fmla="*/ 1034653 w 1751409"/>
              <a:gd name="connsiteY21" fmla="*/ 802482 h 1166815"/>
              <a:gd name="connsiteX22" fmla="*/ 937022 w 1751409"/>
              <a:gd name="connsiteY22" fmla="*/ 785813 h 1166815"/>
              <a:gd name="connsiteX23" fmla="*/ 917972 w 1751409"/>
              <a:gd name="connsiteY23" fmla="*/ 773906 h 1166815"/>
              <a:gd name="connsiteX24" fmla="*/ 846534 w 1751409"/>
              <a:gd name="connsiteY24" fmla="*/ 778669 h 1166815"/>
              <a:gd name="connsiteX25" fmla="*/ 765572 w 1751409"/>
              <a:gd name="connsiteY25" fmla="*/ 771525 h 1166815"/>
              <a:gd name="connsiteX26" fmla="*/ 717947 w 1751409"/>
              <a:gd name="connsiteY26" fmla="*/ 759619 h 1166815"/>
              <a:gd name="connsiteX27" fmla="*/ 691753 w 1751409"/>
              <a:gd name="connsiteY27" fmla="*/ 769144 h 1166815"/>
              <a:gd name="connsiteX28" fmla="*/ 658415 w 1751409"/>
              <a:gd name="connsiteY28" fmla="*/ 757240 h 1166815"/>
              <a:gd name="connsiteX0" fmla="*/ 658415 w 1751409"/>
              <a:gd name="connsiteY0" fmla="*/ 757240 h 1166815"/>
              <a:gd name="connsiteX1" fmla="*/ 603647 w 1751409"/>
              <a:gd name="connsiteY1" fmla="*/ 695325 h 1166815"/>
              <a:gd name="connsiteX2" fmla="*/ 677465 w 1751409"/>
              <a:gd name="connsiteY2" fmla="*/ 702469 h 1166815"/>
              <a:gd name="connsiteX3" fmla="*/ 756047 w 1751409"/>
              <a:gd name="connsiteY3" fmla="*/ 714375 h 1166815"/>
              <a:gd name="connsiteX4" fmla="*/ 777478 w 1751409"/>
              <a:gd name="connsiteY4" fmla="*/ 738188 h 1166815"/>
              <a:gd name="connsiteX5" fmla="*/ 825103 w 1751409"/>
              <a:gd name="connsiteY5" fmla="*/ 776287 h 1166815"/>
              <a:gd name="connsiteX6" fmla="*/ 851297 w 1751409"/>
              <a:gd name="connsiteY6" fmla="*/ 752475 h 1166815"/>
              <a:gd name="connsiteX7" fmla="*/ 896541 w 1751409"/>
              <a:gd name="connsiteY7" fmla="*/ 742950 h 1166815"/>
              <a:gd name="connsiteX8" fmla="*/ 958453 w 1751409"/>
              <a:gd name="connsiteY8" fmla="*/ 716756 h 1166815"/>
              <a:gd name="connsiteX9" fmla="*/ 996553 w 1751409"/>
              <a:gd name="connsiteY9" fmla="*/ 721519 h 1166815"/>
              <a:gd name="connsiteX10" fmla="*/ 948928 w 1751409"/>
              <a:gd name="connsiteY10" fmla="*/ 735806 h 1166815"/>
              <a:gd name="connsiteX11" fmla="*/ 975122 w 1751409"/>
              <a:gd name="connsiteY11" fmla="*/ 759619 h 1166815"/>
              <a:gd name="connsiteX12" fmla="*/ 1046559 w 1751409"/>
              <a:gd name="connsiteY12" fmla="*/ 778669 h 1166815"/>
              <a:gd name="connsiteX13" fmla="*/ 1103710 w 1751409"/>
              <a:gd name="connsiteY13" fmla="*/ 776288 h 1166815"/>
              <a:gd name="connsiteX14" fmla="*/ 1153715 w 1751409"/>
              <a:gd name="connsiteY14" fmla="*/ 800100 h 1166815"/>
              <a:gd name="connsiteX15" fmla="*/ 1196578 w 1751409"/>
              <a:gd name="connsiteY15" fmla="*/ 795338 h 1166815"/>
              <a:gd name="connsiteX16" fmla="*/ 1241822 w 1751409"/>
              <a:gd name="connsiteY16" fmla="*/ 797719 h 1166815"/>
              <a:gd name="connsiteX17" fmla="*/ 1294209 w 1751409"/>
              <a:gd name="connsiteY17" fmla="*/ 821531 h 1166815"/>
              <a:gd name="connsiteX18" fmla="*/ 0 w 1751409"/>
              <a:gd name="connsiteY18" fmla="*/ 73821 h 1166815"/>
              <a:gd name="connsiteX19" fmla="*/ 1475184 w 1751409"/>
              <a:gd name="connsiteY19" fmla="*/ 0 h 1166815"/>
              <a:gd name="connsiteX20" fmla="*/ 1751409 w 1751409"/>
              <a:gd name="connsiteY20" fmla="*/ 1166815 h 1166815"/>
              <a:gd name="connsiteX21" fmla="*/ 1434703 w 1751409"/>
              <a:gd name="connsiteY21" fmla="*/ 1012032 h 1166815"/>
              <a:gd name="connsiteX22" fmla="*/ 1034653 w 1751409"/>
              <a:gd name="connsiteY22" fmla="*/ 802482 h 1166815"/>
              <a:gd name="connsiteX23" fmla="*/ 937022 w 1751409"/>
              <a:gd name="connsiteY23" fmla="*/ 785813 h 1166815"/>
              <a:gd name="connsiteX24" fmla="*/ 917972 w 1751409"/>
              <a:gd name="connsiteY24" fmla="*/ 773906 h 1166815"/>
              <a:gd name="connsiteX25" fmla="*/ 846534 w 1751409"/>
              <a:gd name="connsiteY25" fmla="*/ 778669 h 1166815"/>
              <a:gd name="connsiteX26" fmla="*/ 765572 w 1751409"/>
              <a:gd name="connsiteY26" fmla="*/ 771525 h 1166815"/>
              <a:gd name="connsiteX27" fmla="*/ 717947 w 1751409"/>
              <a:gd name="connsiteY27" fmla="*/ 759619 h 1166815"/>
              <a:gd name="connsiteX28" fmla="*/ 691753 w 1751409"/>
              <a:gd name="connsiteY28" fmla="*/ 769144 h 1166815"/>
              <a:gd name="connsiteX29" fmla="*/ 658415 w 1751409"/>
              <a:gd name="connsiteY29" fmla="*/ 757240 h 1166815"/>
              <a:gd name="connsiteX0" fmla="*/ 658415 w 1751409"/>
              <a:gd name="connsiteY0" fmla="*/ 757240 h 1252539"/>
              <a:gd name="connsiteX1" fmla="*/ 603647 w 1751409"/>
              <a:gd name="connsiteY1" fmla="*/ 695325 h 1252539"/>
              <a:gd name="connsiteX2" fmla="*/ 677465 w 1751409"/>
              <a:gd name="connsiteY2" fmla="*/ 702469 h 1252539"/>
              <a:gd name="connsiteX3" fmla="*/ 756047 w 1751409"/>
              <a:gd name="connsiteY3" fmla="*/ 714375 h 1252539"/>
              <a:gd name="connsiteX4" fmla="*/ 777478 w 1751409"/>
              <a:gd name="connsiteY4" fmla="*/ 738188 h 1252539"/>
              <a:gd name="connsiteX5" fmla="*/ 825103 w 1751409"/>
              <a:gd name="connsiteY5" fmla="*/ 776287 h 1252539"/>
              <a:gd name="connsiteX6" fmla="*/ 851297 w 1751409"/>
              <a:gd name="connsiteY6" fmla="*/ 752475 h 1252539"/>
              <a:gd name="connsiteX7" fmla="*/ 896541 w 1751409"/>
              <a:gd name="connsiteY7" fmla="*/ 742950 h 1252539"/>
              <a:gd name="connsiteX8" fmla="*/ 958453 w 1751409"/>
              <a:gd name="connsiteY8" fmla="*/ 716756 h 1252539"/>
              <a:gd name="connsiteX9" fmla="*/ 996553 w 1751409"/>
              <a:gd name="connsiteY9" fmla="*/ 721519 h 1252539"/>
              <a:gd name="connsiteX10" fmla="*/ 948928 w 1751409"/>
              <a:gd name="connsiteY10" fmla="*/ 735806 h 1252539"/>
              <a:gd name="connsiteX11" fmla="*/ 975122 w 1751409"/>
              <a:gd name="connsiteY11" fmla="*/ 759619 h 1252539"/>
              <a:gd name="connsiteX12" fmla="*/ 1046559 w 1751409"/>
              <a:gd name="connsiteY12" fmla="*/ 778669 h 1252539"/>
              <a:gd name="connsiteX13" fmla="*/ 1103710 w 1751409"/>
              <a:gd name="connsiteY13" fmla="*/ 776288 h 1252539"/>
              <a:gd name="connsiteX14" fmla="*/ 1153715 w 1751409"/>
              <a:gd name="connsiteY14" fmla="*/ 800100 h 1252539"/>
              <a:gd name="connsiteX15" fmla="*/ 1196578 w 1751409"/>
              <a:gd name="connsiteY15" fmla="*/ 795338 h 1252539"/>
              <a:gd name="connsiteX16" fmla="*/ 1241822 w 1751409"/>
              <a:gd name="connsiteY16" fmla="*/ 797719 h 1252539"/>
              <a:gd name="connsiteX17" fmla="*/ 1294209 w 1751409"/>
              <a:gd name="connsiteY17" fmla="*/ 821531 h 1252539"/>
              <a:gd name="connsiteX18" fmla="*/ 0 w 1751409"/>
              <a:gd name="connsiteY18" fmla="*/ 73821 h 1252539"/>
              <a:gd name="connsiteX19" fmla="*/ 1475184 w 1751409"/>
              <a:gd name="connsiteY19" fmla="*/ 0 h 1252539"/>
              <a:gd name="connsiteX20" fmla="*/ 1751409 w 1751409"/>
              <a:gd name="connsiteY20" fmla="*/ 1166815 h 1252539"/>
              <a:gd name="connsiteX21" fmla="*/ 1298972 w 1751409"/>
              <a:gd name="connsiteY21" fmla="*/ 1252539 h 1252539"/>
              <a:gd name="connsiteX22" fmla="*/ 1034653 w 1751409"/>
              <a:gd name="connsiteY22" fmla="*/ 802482 h 1252539"/>
              <a:gd name="connsiteX23" fmla="*/ 937022 w 1751409"/>
              <a:gd name="connsiteY23" fmla="*/ 785813 h 1252539"/>
              <a:gd name="connsiteX24" fmla="*/ 917972 w 1751409"/>
              <a:gd name="connsiteY24" fmla="*/ 773906 h 1252539"/>
              <a:gd name="connsiteX25" fmla="*/ 846534 w 1751409"/>
              <a:gd name="connsiteY25" fmla="*/ 778669 h 1252539"/>
              <a:gd name="connsiteX26" fmla="*/ 765572 w 1751409"/>
              <a:gd name="connsiteY26" fmla="*/ 771525 h 1252539"/>
              <a:gd name="connsiteX27" fmla="*/ 717947 w 1751409"/>
              <a:gd name="connsiteY27" fmla="*/ 759619 h 1252539"/>
              <a:gd name="connsiteX28" fmla="*/ 691753 w 1751409"/>
              <a:gd name="connsiteY28" fmla="*/ 769144 h 1252539"/>
              <a:gd name="connsiteX29" fmla="*/ 658415 w 1751409"/>
              <a:gd name="connsiteY29" fmla="*/ 757240 h 1252539"/>
              <a:gd name="connsiteX0" fmla="*/ 658415 w 1751409"/>
              <a:gd name="connsiteY0" fmla="*/ 757240 h 1607345"/>
              <a:gd name="connsiteX1" fmla="*/ 603647 w 1751409"/>
              <a:gd name="connsiteY1" fmla="*/ 695325 h 1607345"/>
              <a:gd name="connsiteX2" fmla="*/ 677465 w 1751409"/>
              <a:gd name="connsiteY2" fmla="*/ 702469 h 1607345"/>
              <a:gd name="connsiteX3" fmla="*/ 756047 w 1751409"/>
              <a:gd name="connsiteY3" fmla="*/ 714375 h 1607345"/>
              <a:gd name="connsiteX4" fmla="*/ 777478 w 1751409"/>
              <a:gd name="connsiteY4" fmla="*/ 738188 h 1607345"/>
              <a:gd name="connsiteX5" fmla="*/ 825103 w 1751409"/>
              <a:gd name="connsiteY5" fmla="*/ 776287 h 1607345"/>
              <a:gd name="connsiteX6" fmla="*/ 851297 w 1751409"/>
              <a:gd name="connsiteY6" fmla="*/ 752475 h 1607345"/>
              <a:gd name="connsiteX7" fmla="*/ 896541 w 1751409"/>
              <a:gd name="connsiteY7" fmla="*/ 742950 h 1607345"/>
              <a:gd name="connsiteX8" fmla="*/ 958453 w 1751409"/>
              <a:gd name="connsiteY8" fmla="*/ 716756 h 1607345"/>
              <a:gd name="connsiteX9" fmla="*/ 996553 w 1751409"/>
              <a:gd name="connsiteY9" fmla="*/ 721519 h 1607345"/>
              <a:gd name="connsiteX10" fmla="*/ 948928 w 1751409"/>
              <a:gd name="connsiteY10" fmla="*/ 735806 h 1607345"/>
              <a:gd name="connsiteX11" fmla="*/ 975122 w 1751409"/>
              <a:gd name="connsiteY11" fmla="*/ 759619 h 1607345"/>
              <a:gd name="connsiteX12" fmla="*/ 1046559 w 1751409"/>
              <a:gd name="connsiteY12" fmla="*/ 778669 h 1607345"/>
              <a:gd name="connsiteX13" fmla="*/ 1103710 w 1751409"/>
              <a:gd name="connsiteY13" fmla="*/ 776288 h 1607345"/>
              <a:gd name="connsiteX14" fmla="*/ 1153715 w 1751409"/>
              <a:gd name="connsiteY14" fmla="*/ 800100 h 1607345"/>
              <a:gd name="connsiteX15" fmla="*/ 1196578 w 1751409"/>
              <a:gd name="connsiteY15" fmla="*/ 795338 h 1607345"/>
              <a:gd name="connsiteX16" fmla="*/ 1241822 w 1751409"/>
              <a:gd name="connsiteY16" fmla="*/ 797719 h 1607345"/>
              <a:gd name="connsiteX17" fmla="*/ 1294209 w 1751409"/>
              <a:gd name="connsiteY17" fmla="*/ 821531 h 1607345"/>
              <a:gd name="connsiteX18" fmla="*/ 0 w 1751409"/>
              <a:gd name="connsiteY18" fmla="*/ 73821 h 1607345"/>
              <a:gd name="connsiteX19" fmla="*/ 1475184 w 1751409"/>
              <a:gd name="connsiteY19" fmla="*/ 0 h 1607345"/>
              <a:gd name="connsiteX20" fmla="*/ 1751409 w 1751409"/>
              <a:gd name="connsiteY20" fmla="*/ 1166815 h 1607345"/>
              <a:gd name="connsiteX21" fmla="*/ 1051322 w 1751409"/>
              <a:gd name="connsiteY21" fmla="*/ 1607345 h 1607345"/>
              <a:gd name="connsiteX22" fmla="*/ 1034653 w 1751409"/>
              <a:gd name="connsiteY22" fmla="*/ 802482 h 1607345"/>
              <a:gd name="connsiteX23" fmla="*/ 937022 w 1751409"/>
              <a:gd name="connsiteY23" fmla="*/ 785813 h 1607345"/>
              <a:gd name="connsiteX24" fmla="*/ 917972 w 1751409"/>
              <a:gd name="connsiteY24" fmla="*/ 773906 h 1607345"/>
              <a:gd name="connsiteX25" fmla="*/ 846534 w 1751409"/>
              <a:gd name="connsiteY25" fmla="*/ 778669 h 1607345"/>
              <a:gd name="connsiteX26" fmla="*/ 765572 w 1751409"/>
              <a:gd name="connsiteY26" fmla="*/ 771525 h 1607345"/>
              <a:gd name="connsiteX27" fmla="*/ 717947 w 1751409"/>
              <a:gd name="connsiteY27" fmla="*/ 759619 h 1607345"/>
              <a:gd name="connsiteX28" fmla="*/ 691753 w 1751409"/>
              <a:gd name="connsiteY28" fmla="*/ 769144 h 1607345"/>
              <a:gd name="connsiteX29" fmla="*/ 658415 w 1751409"/>
              <a:gd name="connsiteY29" fmla="*/ 757240 h 1607345"/>
              <a:gd name="connsiteX0" fmla="*/ 658415 w 1751409"/>
              <a:gd name="connsiteY0" fmla="*/ 757240 h 1607345"/>
              <a:gd name="connsiteX1" fmla="*/ 603647 w 1751409"/>
              <a:gd name="connsiteY1" fmla="*/ 695325 h 1607345"/>
              <a:gd name="connsiteX2" fmla="*/ 677465 w 1751409"/>
              <a:gd name="connsiteY2" fmla="*/ 702469 h 1607345"/>
              <a:gd name="connsiteX3" fmla="*/ 756047 w 1751409"/>
              <a:gd name="connsiteY3" fmla="*/ 714375 h 1607345"/>
              <a:gd name="connsiteX4" fmla="*/ 777478 w 1751409"/>
              <a:gd name="connsiteY4" fmla="*/ 738188 h 1607345"/>
              <a:gd name="connsiteX5" fmla="*/ 825103 w 1751409"/>
              <a:gd name="connsiteY5" fmla="*/ 776287 h 1607345"/>
              <a:gd name="connsiteX6" fmla="*/ 851297 w 1751409"/>
              <a:gd name="connsiteY6" fmla="*/ 752475 h 1607345"/>
              <a:gd name="connsiteX7" fmla="*/ 896541 w 1751409"/>
              <a:gd name="connsiteY7" fmla="*/ 742950 h 1607345"/>
              <a:gd name="connsiteX8" fmla="*/ 958453 w 1751409"/>
              <a:gd name="connsiteY8" fmla="*/ 716756 h 1607345"/>
              <a:gd name="connsiteX9" fmla="*/ 996553 w 1751409"/>
              <a:gd name="connsiteY9" fmla="*/ 721519 h 1607345"/>
              <a:gd name="connsiteX10" fmla="*/ 948928 w 1751409"/>
              <a:gd name="connsiteY10" fmla="*/ 735806 h 1607345"/>
              <a:gd name="connsiteX11" fmla="*/ 975122 w 1751409"/>
              <a:gd name="connsiteY11" fmla="*/ 759619 h 1607345"/>
              <a:gd name="connsiteX12" fmla="*/ 1046559 w 1751409"/>
              <a:gd name="connsiteY12" fmla="*/ 778669 h 1607345"/>
              <a:gd name="connsiteX13" fmla="*/ 1103710 w 1751409"/>
              <a:gd name="connsiteY13" fmla="*/ 776288 h 1607345"/>
              <a:gd name="connsiteX14" fmla="*/ 1153715 w 1751409"/>
              <a:gd name="connsiteY14" fmla="*/ 800100 h 1607345"/>
              <a:gd name="connsiteX15" fmla="*/ 1196578 w 1751409"/>
              <a:gd name="connsiteY15" fmla="*/ 795338 h 1607345"/>
              <a:gd name="connsiteX16" fmla="*/ 1241822 w 1751409"/>
              <a:gd name="connsiteY16" fmla="*/ 797719 h 1607345"/>
              <a:gd name="connsiteX17" fmla="*/ 1294209 w 1751409"/>
              <a:gd name="connsiteY17" fmla="*/ 821531 h 1607345"/>
              <a:gd name="connsiteX18" fmla="*/ 0 w 1751409"/>
              <a:gd name="connsiteY18" fmla="*/ 73821 h 1607345"/>
              <a:gd name="connsiteX19" fmla="*/ 1475184 w 1751409"/>
              <a:gd name="connsiteY19" fmla="*/ 0 h 1607345"/>
              <a:gd name="connsiteX20" fmla="*/ 1751409 w 1751409"/>
              <a:gd name="connsiteY20" fmla="*/ 1166815 h 1607345"/>
              <a:gd name="connsiteX21" fmla="*/ 1051322 w 1751409"/>
              <a:gd name="connsiteY21" fmla="*/ 1607345 h 1607345"/>
              <a:gd name="connsiteX22" fmla="*/ 1041797 w 1751409"/>
              <a:gd name="connsiteY22" fmla="*/ 1073945 h 1607345"/>
              <a:gd name="connsiteX23" fmla="*/ 1034653 w 1751409"/>
              <a:gd name="connsiteY23" fmla="*/ 802482 h 1607345"/>
              <a:gd name="connsiteX24" fmla="*/ 937022 w 1751409"/>
              <a:gd name="connsiteY24" fmla="*/ 785813 h 1607345"/>
              <a:gd name="connsiteX25" fmla="*/ 917972 w 1751409"/>
              <a:gd name="connsiteY25" fmla="*/ 773906 h 1607345"/>
              <a:gd name="connsiteX26" fmla="*/ 846534 w 1751409"/>
              <a:gd name="connsiteY26" fmla="*/ 778669 h 1607345"/>
              <a:gd name="connsiteX27" fmla="*/ 765572 w 1751409"/>
              <a:gd name="connsiteY27" fmla="*/ 771525 h 1607345"/>
              <a:gd name="connsiteX28" fmla="*/ 717947 w 1751409"/>
              <a:gd name="connsiteY28" fmla="*/ 759619 h 1607345"/>
              <a:gd name="connsiteX29" fmla="*/ 691753 w 1751409"/>
              <a:gd name="connsiteY29" fmla="*/ 769144 h 1607345"/>
              <a:gd name="connsiteX30" fmla="*/ 658415 w 1751409"/>
              <a:gd name="connsiteY30" fmla="*/ 757240 h 1607345"/>
              <a:gd name="connsiteX0" fmla="*/ 658415 w 1751409"/>
              <a:gd name="connsiteY0" fmla="*/ 757240 h 1607345"/>
              <a:gd name="connsiteX1" fmla="*/ 603647 w 1751409"/>
              <a:gd name="connsiteY1" fmla="*/ 695325 h 1607345"/>
              <a:gd name="connsiteX2" fmla="*/ 677465 w 1751409"/>
              <a:gd name="connsiteY2" fmla="*/ 702469 h 1607345"/>
              <a:gd name="connsiteX3" fmla="*/ 756047 w 1751409"/>
              <a:gd name="connsiteY3" fmla="*/ 714375 h 1607345"/>
              <a:gd name="connsiteX4" fmla="*/ 777478 w 1751409"/>
              <a:gd name="connsiteY4" fmla="*/ 738188 h 1607345"/>
              <a:gd name="connsiteX5" fmla="*/ 825103 w 1751409"/>
              <a:gd name="connsiteY5" fmla="*/ 776287 h 1607345"/>
              <a:gd name="connsiteX6" fmla="*/ 851297 w 1751409"/>
              <a:gd name="connsiteY6" fmla="*/ 752475 h 1607345"/>
              <a:gd name="connsiteX7" fmla="*/ 896541 w 1751409"/>
              <a:gd name="connsiteY7" fmla="*/ 742950 h 1607345"/>
              <a:gd name="connsiteX8" fmla="*/ 958453 w 1751409"/>
              <a:gd name="connsiteY8" fmla="*/ 716756 h 1607345"/>
              <a:gd name="connsiteX9" fmla="*/ 996553 w 1751409"/>
              <a:gd name="connsiteY9" fmla="*/ 721519 h 1607345"/>
              <a:gd name="connsiteX10" fmla="*/ 948928 w 1751409"/>
              <a:gd name="connsiteY10" fmla="*/ 735806 h 1607345"/>
              <a:gd name="connsiteX11" fmla="*/ 975122 w 1751409"/>
              <a:gd name="connsiteY11" fmla="*/ 759619 h 1607345"/>
              <a:gd name="connsiteX12" fmla="*/ 1046559 w 1751409"/>
              <a:gd name="connsiteY12" fmla="*/ 778669 h 1607345"/>
              <a:gd name="connsiteX13" fmla="*/ 1103710 w 1751409"/>
              <a:gd name="connsiteY13" fmla="*/ 776288 h 1607345"/>
              <a:gd name="connsiteX14" fmla="*/ 1153715 w 1751409"/>
              <a:gd name="connsiteY14" fmla="*/ 800100 h 1607345"/>
              <a:gd name="connsiteX15" fmla="*/ 1196578 w 1751409"/>
              <a:gd name="connsiteY15" fmla="*/ 795338 h 1607345"/>
              <a:gd name="connsiteX16" fmla="*/ 1241822 w 1751409"/>
              <a:gd name="connsiteY16" fmla="*/ 797719 h 1607345"/>
              <a:gd name="connsiteX17" fmla="*/ 1294209 w 1751409"/>
              <a:gd name="connsiteY17" fmla="*/ 821531 h 1607345"/>
              <a:gd name="connsiteX18" fmla="*/ 0 w 1751409"/>
              <a:gd name="connsiteY18" fmla="*/ 73821 h 1607345"/>
              <a:gd name="connsiteX19" fmla="*/ 1475184 w 1751409"/>
              <a:gd name="connsiteY19" fmla="*/ 0 h 1607345"/>
              <a:gd name="connsiteX20" fmla="*/ 1751409 w 1751409"/>
              <a:gd name="connsiteY20" fmla="*/ 1166815 h 1607345"/>
              <a:gd name="connsiteX21" fmla="*/ 1051322 w 1751409"/>
              <a:gd name="connsiteY21" fmla="*/ 1607345 h 1607345"/>
              <a:gd name="connsiteX22" fmla="*/ 1158478 w 1751409"/>
              <a:gd name="connsiteY22" fmla="*/ 804864 h 1607345"/>
              <a:gd name="connsiteX23" fmla="*/ 1034653 w 1751409"/>
              <a:gd name="connsiteY23" fmla="*/ 802482 h 1607345"/>
              <a:gd name="connsiteX24" fmla="*/ 937022 w 1751409"/>
              <a:gd name="connsiteY24" fmla="*/ 785813 h 1607345"/>
              <a:gd name="connsiteX25" fmla="*/ 917972 w 1751409"/>
              <a:gd name="connsiteY25" fmla="*/ 773906 h 1607345"/>
              <a:gd name="connsiteX26" fmla="*/ 846534 w 1751409"/>
              <a:gd name="connsiteY26" fmla="*/ 778669 h 1607345"/>
              <a:gd name="connsiteX27" fmla="*/ 765572 w 1751409"/>
              <a:gd name="connsiteY27" fmla="*/ 771525 h 1607345"/>
              <a:gd name="connsiteX28" fmla="*/ 717947 w 1751409"/>
              <a:gd name="connsiteY28" fmla="*/ 759619 h 1607345"/>
              <a:gd name="connsiteX29" fmla="*/ 691753 w 1751409"/>
              <a:gd name="connsiteY29" fmla="*/ 769144 h 1607345"/>
              <a:gd name="connsiteX30" fmla="*/ 658415 w 1751409"/>
              <a:gd name="connsiteY30" fmla="*/ 757240 h 1607345"/>
              <a:gd name="connsiteX0" fmla="*/ 658415 w 1751409"/>
              <a:gd name="connsiteY0" fmla="*/ 757240 h 1607345"/>
              <a:gd name="connsiteX1" fmla="*/ 603647 w 1751409"/>
              <a:gd name="connsiteY1" fmla="*/ 695325 h 1607345"/>
              <a:gd name="connsiteX2" fmla="*/ 677465 w 1751409"/>
              <a:gd name="connsiteY2" fmla="*/ 702469 h 1607345"/>
              <a:gd name="connsiteX3" fmla="*/ 756047 w 1751409"/>
              <a:gd name="connsiteY3" fmla="*/ 714375 h 1607345"/>
              <a:gd name="connsiteX4" fmla="*/ 777478 w 1751409"/>
              <a:gd name="connsiteY4" fmla="*/ 738188 h 1607345"/>
              <a:gd name="connsiteX5" fmla="*/ 825103 w 1751409"/>
              <a:gd name="connsiteY5" fmla="*/ 776287 h 1607345"/>
              <a:gd name="connsiteX6" fmla="*/ 851297 w 1751409"/>
              <a:gd name="connsiteY6" fmla="*/ 752475 h 1607345"/>
              <a:gd name="connsiteX7" fmla="*/ 896541 w 1751409"/>
              <a:gd name="connsiteY7" fmla="*/ 742950 h 1607345"/>
              <a:gd name="connsiteX8" fmla="*/ 958453 w 1751409"/>
              <a:gd name="connsiteY8" fmla="*/ 716756 h 1607345"/>
              <a:gd name="connsiteX9" fmla="*/ 996553 w 1751409"/>
              <a:gd name="connsiteY9" fmla="*/ 721519 h 1607345"/>
              <a:gd name="connsiteX10" fmla="*/ 948928 w 1751409"/>
              <a:gd name="connsiteY10" fmla="*/ 735806 h 1607345"/>
              <a:gd name="connsiteX11" fmla="*/ 975122 w 1751409"/>
              <a:gd name="connsiteY11" fmla="*/ 759619 h 1607345"/>
              <a:gd name="connsiteX12" fmla="*/ 1046559 w 1751409"/>
              <a:gd name="connsiteY12" fmla="*/ 778669 h 1607345"/>
              <a:gd name="connsiteX13" fmla="*/ 1103710 w 1751409"/>
              <a:gd name="connsiteY13" fmla="*/ 776288 h 1607345"/>
              <a:gd name="connsiteX14" fmla="*/ 1153715 w 1751409"/>
              <a:gd name="connsiteY14" fmla="*/ 800100 h 1607345"/>
              <a:gd name="connsiteX15" fmla="*/ 1196578 w 1751409"/>
              <a:gd name="connsiteY15" fmla="*/ 795338 h 1607345"/>
              <a:gd name="connsiteX16" fmla="*/ 1241822 w 1751409"/>
              <a:gd name="connsiteY16" fmla="*/ 797719 h 1607345"/>
              <a:gd name="connsiteX17" fmla="*/ 1294209 w 1751409"/>
              <a:gd name="connsiteY17" fmla="*/ 821531 h 1607345"/>
              <a:gd name="connsiteX18" fmla="*/ 0 w 1751409"/>
              <a:gd name="connsiteY18" fmla="*/ 73821 h 1607345"/>
              <a:gd name="connsiteX19" fmla="*/ 1475184 w 1751409"/>
              <a:gd name="connsiteY19" fmla="*/ 0 h 1607345"/>
              <a:gd name="connsiteX20" fmla="*/ 1751409 w 1751409"/>
              <a:gd name="connsiteY20" fmla="*/ 1166815 h 1607345"/>
              <a:gd name="connsiteX21" fmla="*/ 1051322 w 1751409"/>
              <a:gd name="connsiteY21" fmla="*/ 1607345 h 1607345"/>
              <a:gd name="connsiteX22" fmla="*/ 1094184 w 1751409"/>
              <a:gd name="connsiteY22" fmla="*/ 1288257 h 1607345"/>
              <a:gd name="connsiteX23" fmla="*/ 1158478 w 1751409"/>
              <a:gd name="connsiteY23" fmla="*/ 804864 h 1607345"/>
              <a:gd name="connsiteX24" fmla="*/ 1034653 w 1751409"/>
              <a:gd name="connsiteY24" fmla="*/ 802482 h 1607345"/>
              <a:gd name="connsiteX25" fmla="*/ 937022 w 1751409"/>
              <a:gd name="connsiteY25" fmla="*/ 785813 h 1607345"/>
              <a:gd name="connsiteX26" fmla="*/ 917972 w 1751409"/>
              <a:gd name="connsiteY26" fmla="*/ 773906 h 1607345"/>
              <a:gd name="connsiteX27" fmla="*/ 846534 w 1751409"/>
              <a:gd name="connsiteY27" fmla="*/ 778669 h 1607345"/>
              <a:gd name="connsiteX28" fmla="*/ 765572 w 1751409"/>
              <a:gd name="connsiteY28" fmla="*/ 771525 h 1607345"/>
              <a:gd name="connsiteX29" fmla="*/ 717947 w 1751409"/>
              <a:gd name="connsiteY29" fmla="*/ 759619 h 1607345"/>
              <a:gd name="connsiteX30" fmla="*/ 691753 w 1751409"/>
              <a:gd name="connsiteY30" fmla="*/ 769144 h 1607345"/>
              <a:gd name="connsiteX31" fmla="*/ 658415 w 1751409"/>
              <a:gd name="connsiteY31" fmla="*/ 757240 h 1607345"/>
              <a:gd name="connsiteX0" fmla="*/ 658415 w 1751409"/>
              <a:gd name="connsiteY0" fmla="*/ 757240 h 1607345"/>
              <a:gd name="connsiteX1" fmla="*/ 603647 w 1751409"/>
              <a:gd name="connsiteY1" fmla="*/ 695325 h 1607345"/>
              <a:gd name="connsiteX2" fmla="*/ 677465 w 1751409"/>
              <a:gd name="connsiteY2" fmla="*/ 702469 h 1607345"/>
              <a:gd name="connsiteX3" fmla="*/ 756047 w 1751409"/>
              <a:gd name="connsiteY3" fmla="*/ 714375 h 1607345"/>
              <a:gd name="connsiteX4" fmla="*/ 777478 w 1751409"/>
              <a:gd name="connsiteY4" fmla="*/ 738188 h 1607345"/>
              <a:gd name="connsiteX5" fmla="*/ 825103 w 1751409"/>
              <a:gd name="connsiteY5" fmla="*/ 776287 h 1607345"/>
              <a:gd name="connsiteX6" fmla="*/ 851297 w 1751409"/>
              <a:gd name="connsiteY6" fmla="*/ 752475 h 1607345"/>
              <a:gd name="connsiteX7" fmla="*/ 896541 w 1751409"/>
              <a:gd name="connsiteY7" fmla="*/ 742950 h 1607345"/>
              <a:gd name="connsiteX8" fmla="*/ 958453 w 1751409"/>
              <a:gd name="connsiteY8" fmla="*/ 716756 h 1607345"/>
              <a:gd name="connsiteX9" fmla="*/ 996553 w 1751409"/>
              <a:gd name="connsiteY9" fmla="*/ 721519 h 1607345"/>
              <a:gd name="connsiteX10" fmla="*/ 948928 w 1751409"/>
              <a:gd name="connsiteY10" fmla="*/ 735806 h 1607345"/>
              <a:gd name="connsiteX11" fmla="*/ 975122 w 1751409"/>
              <a:gd name="connsiteY11" fmla="*/ 759619 h 1607345"/>
              <a:gd name="connsiteX12" fmla="*/ 1046559 w 1751409"/>
              <a:gd name="connsiteY12" fmla="*/ 778669 h 1607345"/>
              <a:gd name="connsiteX13" fmla="*/ 1103710 w 1751409"/>
              <a:gd name="connsiteY13" fmla="*/ 776288 h 1607345"/>
              <a:gd name="connsiteX14" fmla="*/ 1153715 w 1751409"/>
              <a:gd name="connsiteY14" fmla="*/ 800100 h 1607345"/>
              <a:gd name="connsiteX15" fmla="*/ 1196578 w 1751409"/>
              <a:gd name="connsiteY15" fmla="*/ 795338 h 1607345"/>
              <a:gd name="connsiteX16" fmla="*/ 1241822 w 1751409"/>
              <a:gd name="connsiteY16" fmla="*/ 797719 h 1607345"/>
              <a:gd name="connsiteX17" fmla="*/ 1294209 w 1751409"/>
              <a:gd name="connsiteY17" fmla="*/ 821531 h 1607345"/>
              <a:gd name="connsiteX18" fmla="*/ 0 w 1751409"/>
              <a:gd name="connsiteY18" fmla="*/ 73821 h 1607345"/>
              <a:gd name="connsiteX19" fmla="*/ 1475184 w 1751409"/>
              <a:gd name="connsiteY19" fmla="*/ 0 h 1607345"/>
              <a:gd name="connsiteX20" fmla="*/ 1751409 w 1751409"/>
              <a:gd name="connsiteY20" fmla="*/ 1166815 h 1607345"/>
              <a:gd name="connsiteX21" fmla="*/ 1051322 w 1751409"/>
              <a:gd name="connsiteY21" fmla="*/ 1607345 h 1607345"/>
              <a:gd name="connsiteX22" fmla="*/ 1229915 w 1751409"/>
              <a:gd name="connsiteY22" fmla="*/ 814389 h 1607345"/>
              <a:gd name="connsiteX23" fmla="*/ 1158478 w 1751409"/>
              <a:gd name="connsiteY23" fmla="*/ 804864 h 1607345"/>
              <a:gd name="connsiteX24" fmla="*/ 1034653 w 1751409"/>
              <a:gd name="connsiteY24" fmla="*/ 802482 h 1607345"/>
              <a:gd name="connsiteX25" fmla="*/ 937022 w 1751409"/>
              <a:gd name="connsiteY25" fmla="*/ 785813 h 1607345"/>
              <a:gd name="connsiteX26" fmla="*/ 917972 w 1751409"/>
              <a:gd name="connsiteY26" fmla="*/ 773906 h 1607345"/>
              <a:gd name="connsiteX27" fmla="*/ 846534 w 1751409"/>
              <a:gd name="connsiteY27" fmla="*/ 778669 h 1607345"/>
              <a:gd name="connsiteX28" fmla="*/ 765572 w 1751409"/>
              <a:gd name="connsiteY28" fmla="*/ 771525 h 1607345"/>
              <a:gd name="connsiteX29" fmla="*/ 717947 w 1751409"/>
              <a:gd name="connsiteY29" fmla="*/ 759619 h 1607345"/>
              <a:gd name="connsiteX30" fmla="*/ 691753 w 1751409"/>
              <a:gd name="connsiteY30" fmla="*/ 769144 h 1607345"/>
              <a:gd name="connsiteX31" fmla="*/ 658415 w 1751409"/>
              <a:gd name="connsiteY31" fmla="*/ 757240 h 1607345"/>
              <a:gd name="connsiteX0" fmla="*/ 658415 w 1751409"/>
              <a:gd name="connsiteY0" fmla="*/ 757240 h 1166815"/>
              <a:gd name="connsiteX1" fmla="*/ 603647 w 1751409"/>
              <a:gd name="connsiteY1" fmla="*/ 695325 h 1166815"/>
              <a:gd name="connsiteX2" fmla="*/ 677465 w 1751409"/>
              <a:gd name="connsiteY2" fmla="*/ 702469 h 1166815"/>
              <a:gd name="connsiteX3" fmla="*/ 756047 w 1751409"/>
              <a:gd name="connsiteY3" fmla="*/ 714375 h 1166815"/>
              <a:gd name="connsiteX4" fmla="*/ 777478 w 1751409"/>
              <a:gd name="connsiteY4" fmla="*/ 738188 h 1166815"/>
              <a:gd name="connsiteX5" fmla="*/ 825103 w 1751409"/>
              <a:gd name="connsiteY5" fmla="*/ 776287 h 1166815"/>
              <a:gd name="connsiteX6" fmla="*/ 851297 w 1751409"/>
              <a:gd name="connsiteY6" fmla="*/ 752475 h 1166815"/>
              <a:gd name="connsiteX7" fmla="*/ 896541 w 1751409"/>
              <a:gd name="connsiteY7" fmla="*/ 742950 h 1166815"/>
              <a:gd name="connsiteX8" fmla="*/ 958453 w 1751409"/>
              <a:gd name="connsiteY8" fmla="*/ 716756 h 1166815"/>
              <a:gd name="connsiteX9" fmla="*/ 996553 w 1751409"/>
              <a:gd name="connsiteY9" fmla="*/ 721519 h 1166815"/>
              <a:gd name="connsiteX10" fmla="*/ 948928 w 1751409"/>
              <a:gd name="connsiteY10" fmla="*/ 735806 h 1166815"/>
              <a:gd name="connsiteX11" fmla="*/ 975122 w 1751409"/>
              <a:gd name="connsiteY11" fmla="*/ 759619 h 1166815"/>
              <a:gd name="connsiteX12" fmla="*/ 1046559 w 1751409"/>
              <a:gd name="connsiteY12" fmla="*/ 778669 h 1166815"/>
              <a:gd name="connsiteX13" fmla="*/ 1103710 w 1751409"/>
              <a:gd name="connsiteY13" fmla="*/ 776288 h 1166815"/>
              <a:gd name="connsiteX14" fmla="*/ 1153715 w 1751409"/>
              <a:gd name="connsiteY14" fmla="*/ 800100 h 1166815"/>
              <a:gd name="connsiteX15" fmla="*/ 1196578 w 1751409"/>
              <a:gd name="connsiteY15" fmla="*/ 795338 h 1166815"/>
              <a:gd name="connsiteX16" fmla="*/ 1241822 w 1751409"/>
              <a:gd name="connsiteY16" fmla="*/ 797719 h 1166815"/>
              <a:gd name="connsiteX17" fmla="*/ 1294209 w 1751409"/>
              <a:gd name="connsiteY17" fmla="*/ 821531 h 1166815"/>
              <a:gd name="connsiteX18" fmla="*/ 0 w 1751409"/>
              <a:gd name="connsiteY18" fmla="*/ 73821 h 1166815"/>
              <a:gd name="connsiteX19" fmla="*/ 1475184 w 1751409"/>
              <a:gd name="connsiteY19" fmla="*/ 0 h 1166815"/>
              <a:gd name="connsiteX20" fmla="*/ 1751409 w 1751409"/>
              <a:gd name="connsiteY20" fmla="*/ 1166815 h 1166815"/>
              <a:gd name="connsiteX21" fmla="*/ 1229915 w 1751409"/>
              <a:gd name="connsiteY21" fmla="*/ 814389 h 1166815"/>
              <a:gd name="connsiteX22" fmla="*/ 1158478 w 1751409"/>
              <a:gd name="connsiteY22" fmla="*/ 804864 h 1166815"/>
              <a:gd name="connsiteX23" fmla="*/ 1034653 w 1751409"/>
              <a:gd name="connsiteY23" fmla="*/ 802482 h 1166815"/>
              <a:gd name="connsiteX24" fmla="*/ 937022 w 1751409"/>
              <a:gd name="connsiteY24" fmla="*/ 785813 h 1166815"/>
              <a:gd name="connsiteX25" fmla="*/ 917972 w 1751409"/>
              <a:gd name="connsiteY25" fmla="*/ 773906 h 1166815"/>
              <a:gd name="connsiteX26" fmla="*/ 846534 w 1751409"/>
              <a:gd name="connsiteY26" fmla="*/ 778669 h 1166815"/>
              <a:gd name="connsiteX27" fmla="*/ 765572 w 1751409"/>
              <a:gd name="connsiteY27" fmla="*/ 771525 h 1166815"/>
              <a:gd name="connsiteX28" fmla="*/ 717947 w 1751409"/>
              <a:gd name="connsiteY28" fmla="*/ 759619 h 1166815"/>
              <a:gd name="connsiteX29" fmla="*/ 691753 w 1751409"/>
              <a:gd name="connsiteY29" fmla="*/ 769144 h 1166815"/>
              <a:gd name="connsiteX30" fmla="*/ 658415 w 1751409"/>
              <a:gd name="connsiteY30" fmla="*/ 757240 h 1166815"/>
              <a:gd name="connsiteX0" fmla="*/ 658415 w 1475184"/>
              <a:gd name="connsiteY0" fmla="*/ 757240 h 821531"/>
              <a:gd name="connsiteX1" fmla="*/ 603647 w 1475184"/>
              <a:gd name="connsiteY1" fmla="*/ 695325 h 821531"/>
              <a:gd name="connsiteX2" fmla="*/ 677465 w 1475184"/>
              <a:gd name="connsiteY2" fmla="*/ 702469 h 821531"/>
              <a:gd name="connsiteX3" fmla="*/ 756047 w 1475184"/>
              <a:gd name="connsiteY3" fmla="*/ 714375 h 821531"/>
              <a:gd name="connsiteX4" fmla="*/ 777478 w 1475184"/>
              <a:gd name="connsiteY4" fmla="*/ 738188 h 821531"/>
              <a:gd name="connsiteX5" fmla="*/ 825103 w 1475184"/>
              <a:gd name="connsiteY5" fmla="*/ 776287 h 821531"/>
              <a:gd name="connsiteX6" fmla="*/ 851297 w 1475184"/>
              <a:gd name="connsiteY6" fmla="*/ 752475 h 821531"/>
              <a:gd name="connsiteX7" fmla="*/ 896541 w 1475184"/>
              <a:gd name="connsiteY7" fmla="*/ 742950 h 821531"/>
              <a:gd name="connsiteX8" fmla="*/ 958453 w 1475184"/>
              <a:gd name="connsiteY8" fmla="*/ 716756 h 821531"/>
              <a:gd name="connsiteX9" fmla="*/ 996553 w 1475184"/>
              <a:gd name="connsiteY9" fmla="*/ 721519 h 821531"/>
              <a:gd name="connsiteX10" fmla="*/ 948928 w 1475184"/>
              <a:gd name="connsiteY10" fmla="*/ 735806 h 821531"/>
              <a:gd name="connsiteX11" fmla="*/ 975122 w 1475184"/>
              <a:gd name="connsiteY11" fmla="*/ 759619 h 821531"/>
              <a:gd name="connsiteX12" fmla="*/ 1046559 w 1475184"/>
              <a:gd name="connsiteY12" fmla="*/ 778669 h 821531"/>
              <a:gd name="connsiteX13" fmla="*/ 1103710 w 1475184"/>
              <a:gd name="connsiteY13" fmla="*/ 776288 h 821531"/>
              <a:gd name="connsiteX14" fmla="*/ 1153715 w 1475184"/>
              <a:gd name="connsiteY14" fmla="*/ 800100 h 821531"/>
              <a:gd name="connsiteX15" fmla="*/ 1196578 w 1475184"/>
              <a:gd name="connsiteY15" fmla="*/ 795338 h 821531"/>
              <a:gd name="connsiteX16" fmla="*/ 1241822 w 1475184"/>
              <a:gd name="connsiteY16" fmla="*/ 797719 h 821531"/>
              <a:gd name="connsiteX17" fmla="*/ 1294209 w 1475184"/>
              <a:gd name="connsiteY17" fmla="*/ 821531 h 821531"/>
              <a:gd name="connsiteX18" fmla="*/ 0 w 1475184"/>
              <a:gd name="connsiteY18" fmla="*/ 73821 h 821531"/>
              <a:gd name="connsiteX19" fmla="*/ 1475184 w 1475184"/>
              <a:gd name="connsiteY19" fmla="*/ 0 h 821531"/>
              <a:gd name="connsiteX20" fmla="*/ 1229915 w 1475184"/>
              <a:gd name="connsiteY20" fmla="*/ 814389 h 821531"/>
              <a:gd name="connsiteX21" fmla="*/ 1158478 w 1475184"/>
              <a:gd name="connsiteY21" fmla="*/ 804864 h 821531"/>
              <a:gd name="connsiteX22" fmla="*/ 1034653 w 1475184"/>
              <a:gd name="connsiteY22" fmla="*/ 802482 h 821531"/>
              <a:gd name="connsiteX23" fmla="*/ 937022 w 1475184"/>
              <a:gd name="connsiteY23" fmla="*/ 785813 h 821531"/>
              <a:gd name="connsiteX24" fmla="*/ 917972 w 1475184"/>
              <a:gd name="connsiteY24" fmla="*/ 773906 h 821531"/>
              <a:gd name="connsiteX25" fmla="*/ 846534 w 1475184"/>
              <a:gd name="connsiteY25" fmla="*/ 778669 h 821531"/>
              <a:gd name="connsiteX26" fmla="*/ 765572 w 1475184"/>
              <a:gd name="connsiteY26" fmla="*/ 771525 h 821531"/>
              <a:gd name="connsiteX27" fmla="*/ 717947 w 1475184"/>
              <a:gd name="connsiteY27" fmla="*/ 759619 h 821531"/>
              <a:gd name="connsiteX28" fmla="*/ 691753 w 1475184"/>
              <a:gd name="connsiteY28" fmla="*/ 769144 h 821531"/>
              <a:gd name="connsiteX29" fmla="*/ 658415 w 1475184"/>
              <a:gd name="connsiteY29" fmla="*/ 757240 h 821531"/>
              <a:gd name="connsiteX0" fmla="*/ 658415 w 1294209"/>
              <a:gd name="connsiteY0" fmla="*/ 683419 h 747710"/>
              <a:gd name="connsiteX1" fmla="*/ 603647 w 1294209"/>
              <a:gd name="connsiteY1" fmla="*/ 621504 h 747710"/>
              <a:gd name="connsiteX2" fmla="*/ 677465 w 1294209"/>
              <a:gd name="connsiteY2" fmla="*/ 628648 h 747710"/>
              <a:gd name="connsiteX3" fmla="*/ 756047 w 1294209"/>
              <a:gd name="connsiteY3" fmla="*/ 640554 h 747710"/>
              <a:gd name="connsiteX4" fmla="*/ 777478 w 1294209"/>
              <a:gd name="connsiteY4" fmla="*/ 664367 h 747710"/>
              <a:gd name="connsiteX5" fmla="*/ 825103 w 1294209"/>
              <a:gd name="connsiteY5" fmla="*/ 702466 h 747710"/>
              <a:gd name="connsiteX6" fmla="*/ 851297 w 1294209"/>
              <a:gd name="connsiteY6" fmla="*/ 678654 h 747710"/>
              <a:gd name="connsiteX7" fmla="*/ 896541 w 1294209"/>
              <a:gd name="connsiteY7" fmla="*/ 669129 h 747710"/>
              <a:gd name="connsiteX8" fmla="*/ 958453 w 1294209"/>
              <a:gd name="connsiteY8" fmla="*/ 642935 h 747710"/>
              <a:gd name="connsiteX9" fmla="*/ 996553 w 1294209"/>
              <a:gd name="connsiteY9" fmla="*/ 647698 h 747710"/>
              <a:gd name="connsiteX10" fmla="*/ 948928 w 1294209"/>
              <a:gd name="connsiteY10" fmla="*/ 661985 h 747710"/>
              <a:gd name="connsiteX11" fmla="*/ 975122 w 1294209"/>
              <a:gd name="connsiteY11" fmla="*/ 685798 h 747710"/>
              <a:gd name="connsiteX12" fmla="*/ 1046559 w 1294209"/>
              <a:gd name="connsiteY12" fmla="*/ 704848 h 747710"/>
              <a:gd name="connsiteX13" fmla="*/ 1103710 w 1294209"/>
              <a:gd name="connsiteY13" fmla="*/ 702467 h 747710"/>
              <a:gd name="connsiteX14" fmla="*/ 1153715 w 1294209"/>
              <a:gd name="connsiteY14" fmla="*/ 726279 h 747710"/>
              <a:gd name="connsiteX15" fmla="*/ 1196578 w 1294209"/>
              <a:gd name="connsiteY15" fmla="*/ 721517 h 747710"/>
              <a:gd name="connsiteX16" fmla="*/ 1241822 w 1294209"/>
              <a:gd name="connsiteY16" fmla="*/ 723898 h 747710"/>
              <a:gd name="connsiteX17" fmla="*/ 1294209 w 1294209"/>
              <a:gd name="connsiteY17" fmla="*/ 747710 h 747710"/>
              <a:gd name="connsiteX18" fmla="*/ 0 w 1294209"/>
              <a:gd name="connsiteY18" fmla="*/ 0 h 747710"/>
              <a:gd name="connsiteX19" fmla="*/ 1229915 w 1294209"/>
              <a:gd name="connsiteY19" fmla="*/ 740568 h 747710"/>
              <a:gd name="connsiteX20" fmla="*/ 1158478 w 1294209"/>
              <a:gd name="connsiteY20" fmla="*/ 731043 h 747710"/>
              <a:gd name="connsiteX21" fmla="*/ 1034653 w 1294209"/>
              <a:gd name="connsiteY21" fmla="*/ 728661 h 747710"/>
              <a:gd name="connsiteX22" fmla="*/ 937022 w 1294209"/>
              <a:gd name="connsiteY22" fmla="*/ 711992 h 747710"/>
              <a:gd name="connsiteX23" fmla="*/ 917972 w 1294209"/>
              <a:gd name="connsiteY23" fmla="*/ 700085 h 747710"/>
              <a:gd name="connsiteX24" fmla="*/ 846534 w 1294209"/>
              <a:gd name="connsiteY24" fmla="*/ 704848 h 747710"/>
              <a:gd name="connsiteX25" fmla="*/ 765572 w 1294209"/>
              <a:gd name="connsiteY25" fmla="*/ 697704 h 747710"/>
              <a:gd name="connsiteX26" fmla="*/ 717947 w 1294209"/>
              <a:gd name="connsiteY26" fmla="*/ 685798 h 747710"/>
              <a:gd name="connsiteX27" fmla="*/ 691753 w 1294209"/>
              <a:gd name="connsiteY27" fmla="*/ 695323 h 747710"/>
              <a:gd name="connsiteX28" fmla="*/ 658415 w 1294209"/>
              <a:gd name="connsiteY28" fmla="*/ 683419 h 747710"/>
              <a:gd name="connsiteX0" fmla="*/ 54768 w 690562"/>
              <a:gd name="connsiteY0" fmla="*/ 61915 h 126206"/>
              <a:gd name="connsiteX1" fmla="*/ 0 w 690562"/>
              <a:gd name="connsiteY1" fmla="*/ 0 h 126206"/>
              <a:gd name="connsiteX2" fmla="*/ 73818 w 690562"/>
              <a:gd name="connsiteY2" fmla="*/ 7144 h 126206"/>
              <a:gd name="connsiteX3" fmla="*/ 152400 w 690562"/>
              <a:gd name="connsiteY3" fmla="*/ 19050 h 126206"/>
              <a:gd name="connsiteX4" fmla="*/ 173831 w 690562"/>
              <a:gd name="connsiteY4" fmla="*/ 42863 h 126206"/>
              <a:gd name="connsiteX5" fmla="*/ 221456 w 690562"/>
              <a:gd name="connsiteY5" fmla="*/ 80962 h 126206"/>
              <a:gd name="connsiteX6" fmla="*/ 247650 w 690562"/>
              <a:gd name="connsiteY6" fmla="*/ 57150 h 126206"/>
              <a:gd name="connsiteX7" fmla="*/ 292894 w 690562"/>
              <a:gd name="connsiteY7" fmla="*/ 47625 h 126206"/>
              <a:gd name="connsiteX8" fmla="*/ 354806 w 690562"/>
              <a:gd name="connsiteY8" fmla="*/ 21431 h 126206"/>
              <a:gd name="connsiteX9" fmla="*/ 392906 w 690562"/>
              <a:gd name="connsiteY9" fmla="*/ 26194 h 126206"/>
              <a:gd name="connsiteX10" fmla="*/ 345281 w 690562"/>
              <a:gd name="connsiteY10" fmla="*/ 40481 h 126206"/>
              <a:gd name="connsiteX11" fmla="*/ 371475 w 690562"/>
              <a:gd name="connsiteY11" fmla="*/ 64294 h 126206"/>
              <a:gd name="connsiteX12" fmla="*/ 442912 w 690562"/>
              <a:gd name="connsiteY12" fmla="*/ 83344 h 126206"/>
              <a:gd name="connsiteX13" fmla="*/ 500063 w 690562"/>
              <a:gd name="connsiteY13" fmla="*/ 80963 h 126206"/>
              <a:gd name="connsiteX14" fmla="*/ 550068 w 690562"/>
              <a:gd name="connsiteY14" fmla="*/ 104775 h 126206"/>
              <a:gd name="connsiteX15" fmla="*/ 592931 w 690562"/>
              <a:gd name="connsiteY15" fmla="*/ 100013 h 126206"/>
              <a:gd name="connsiteX16" fmla="*/ 638175 w 690562"/>
              <a:gd name="connsiteY16" fmla="*/ 102394 h 126206"/>
              <a:gd name="connsiteX17" fmla="*/ 690562 w 690562"/>
              <a:gd name="connsiteY17" fmla="*/ 126206 h 126206"/>
              <a:gd name="connsiteX18" fmla="*/ 626268 w 690562"/>
              <a:gd name="connsiteY18" fmla="*/ 119064 h 126206"/>
              <a:gd name="connsiteX19" fmla="*/ 554831 w 690562"/>
              <a:gd name="connsiteY19" fmla="*/ 109539 h 126206"/>
              <a:gd name="connsiteX20" fmla="*/ 431006 w 690562"/>
              <a:gd name="connsiteY20" fmla="*/ 107157 h 126206"/>
              <a:gd name="connsiteX21" fmla="*/ 333375 w 690562"/>
              <a:gd name="connsiteY21" fmla="*/ 90488 h 126206"/>
              <a:gd name="connsiteX22" fmla="*/ 314325 w 690562"/>
              <a:gd name="connsiteY22" fmla="*/ 78581 h 126206"/>
              <a:gd name="connsiteX23" fmla="*/ 242887 w 690562"/>
              <a:gd name="connsiteY23" fmla="*/ 83344 h 126206"/>
              <a:gd name="connsiteX24" fmla="*/ 161925 w 690562"/>
              <a:gd name="connsiteY24" fmla="*/ 76200 h 126206"/>
              <a:gd name="connsiteX25" fmla="*/ 114300 w 690562"/>
              <a:gd name="connsiteY25" fmla="*/ 64294 h 126206"/>
              <a:gd name="connsiteX26" fmla="*/ 88106 w 690562"/>
              <a:gd name="connsiteY26" fmla="*/ 73819 h 126206"/>
              <a:gd name="connsiteX27" fmla="*/ 54768 w 690562"/>
              <a:gd name="connsiteY27" fmla="*/ 61915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0562" h="126206">
                <a:moveTo>
                  <a:pt x="54768" y="61915"/>
                </a:moveTo>
                <a:lnTo>
                  <a:pt x="0" y="0"/>
                </a:lnTo>
                <a:lnTo>
                  <a:pt x="73818" y="7144"/>
                </a:lnTo>
                <a:lnTo>
                  <a:pt x="152400" y="19050"/>
                </a:lnTo>
                <a:lnTo>
                  <a:pt x="173831" y="42863"/>
                </a:lnTo>
                <a:lnTo>
                  <a:pt x="221456" y="80962"/>
                </a:lnTo>
                <a:lnTo>
                  <a:pt x="247650" y="57150"/>
                </a:lnTo>
                <a:lnTo>
                  <a:pt x="292894" y="47625"/>
                </a:lnTo>
                <a:lnTo>
                  <a:pt x="354806" y="21431"/>
                </a:lnTo>
                <a:lnTo>
                  <a:pt x="392906" y="26194"/>
                </a:lnTo>
                <a:lnTo>
                  <a:pt x="345281" y="40481"/>
                </a:lnTo>
                <a:lnTo>
                  <a:pt x="371475" y="64294"/>
                </a:lnTo>
                <a:lnTo>
                  <a:pt x="442912" y="83344"/>
                </a:lnTo>
                <a:lnTo>
                  <a:pt x="500063" y="80963"/>
                </a:lnTo>
                <a:lnTo>
                  <a:pt x="550068" y="104775"/>
                </a:lnTo>
                <a:lnTo>
                  <a:pt x="592931" y="100013"/>
                </a:lnTo>
                <a:lnTo>
                  <a:pt x="638175" y="102394"/>
                </a:lnTo>
                <a:lnTo>
                  <a:pt x="690562" y="126206"/>
                </a:lnTo>
                <a:lnTo>
                  <a:pt x="626268" y="119064"/>
                </a:lnTo>
                <a:lnTo>
                  <a:pt x="554831" y="109539"/>
                </a:lnTo>
                <a:lnTo>
                  <a:pt x="431006" y="107157"/>
                </a:lnTo>
                <a:lnTo>
                  <a:pt x="333375" y="90488"/>
                </a:lnTo>
                <a:lnTo>
                  <a:pt x="314325" y="78581"/>
                </a:lnTo>
                <a:lnTo>
                  <a:pt x="242887" y="83344"/>
                </a:lnTo>
                <a:lnTo>
                  <a:pt x="161925" y="76200"/>
                </a:lnTo>
                <a:lnTo>
                  <a:pt x="114300" y="64294"/>
                </a:lnTo>
                <a:lnTo>
                  <a:pt x="88106" y="73819"/>
                </a:lnTo>
                <a:lnTo>
                  <a:pt x="54768" y="61915"/>
                </a:lnTo>
                <a:close/>
              </a:path>
            </a:pathLst>
          </a:custGeom>
          <a:solidFill>
            <a:srgbClr val="263B4E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9" name="二等辺三角形 252">
            <a:extLst>
              <a:ext uri="{FF2B5EF4-FFF2-40B4-BE49-F238E27FC236}">
                <a16:creationId xmlns:a16="http://schemas.microsoft.com/office/drawing/2014/main" id="{10A5F7BC-16D0-4D41-8158-B4B7A049393E}"/>
              </a:ext>
            </a:extLst>
          </p:cNvPr>
          <p:cNvSpPr/>
          <p:nvPr/>
        </p:nvSpPr>
        <p:spPr>
          <a:xfrm>
            <a:off x="12580145" y="6081713"/>
            <a:ext cx="261939" cy="95250"/>
          </a:xfrm>
          <a:custGeom>
            <a:avLst/>
            <a:gdLst>
              <a:gd name="connsiteX0" fmla="*/ 0 w 626269"/>
              <a:gd name="connsiteY0" fmla="*/ 476250 h 476250"/>
              <a:gd name="connsiteX1" fmla="*/ 313135 w 626269"/>
              <a:gd name="connsiteY1" fmla="*/ 0 h 476250"/>
              <a:gd name="connsiteX2" fmla="*/ 626269 w 626269"/>
              <a:gd name="connsiteY2" fmla="*/ 476250 h 476250"/>
              <a:gd name="connsiteX3" fmla="*/ 0 w 626269"/>
              <a:gd name="connsiteY3" fmla="*/ 476250 h 476250"/>
              <a:gd name="connsiteX0" fmla="*/ 0 w 1316832"/>
              <a:gd name="connsiteY0" fmla="*/ 476250 h 947738"/>
              <a:gd name="connsiteX1" fmla="*/ 313135 w 1316832"/>
              <a:gd name="connsiteY1" fmla="*/ 0 h 947738"/>
              <a:gd name="connsiteX2" fmla="*/ 1316832 w 1316832"/>
              <a:gd name="connsiteY2" fmla="*/ 947738 h 947738"/>
              <a:gd name="connsiteX3" fmla="*/ 0 w 1316832"/>
              <a:gd name="connsiteY3" fmla="*/ 476250 h 947738"/>
              <a:gd name="connsiteX0" fmla="*/ 777478 w 1003697"/>
              <a:gd name="connsiteY0" fmla="*/ 907257 h 947738"/>
              <a:gd name="connsiteX1" fmla="*/ 0 w 1003697"/>
              <a:gd name="connsiteY1" fmla="*/ 0 h 947738"/>
              <a:gd name="connsiteX2" fmla="*/ 1003697 w 1003697"/>
              <a:gd name="connsiteY2" fmla="*/ 947738 h 947738"/>
              <a:gd name="connsiteX3" fmla="*/ 777478 w 1003697"/>
              <a:gd name="connsiteY3" fmla="*/ 907257 h 947738"/>
              <a:gd name="connsiteX0" fmla="*/ 777478 w 1003697"/>
              <a:gd name="connsiteY0" fmla="*/ 907257 h 947738"/>
              <a:gd name="connsiteX1" fmla="*/ 491727 w 1003697"/>
              <a:gd name="connsiteY1" fmla="*/ 578644 h 947738"/>
              <a:gd name="connsiteX2" fmla="*/ 0 w 1003697"/>
              <a:gd name="connsiteY2" fmla="*/ 0 h 947738"/>
              <a:gd name="connsiteX3" fmla="*/ 1003697 w 1003697"/>
              <a:gd name="connsiteY3" fmla="*/ 947738 h 947738"/>
              <a:gd name="connsiteX4" fmla="*/ 777478 w 1003697"/>
              <a:gd name="connsiteY4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0 w 1003697"/>
              <a:gd name="connsiteY2" fmla="*/ 0 h 947738"/>
              <a:gd name="connsiteX3" fmla="*/ 1003697 w 1003697"/>
              <a:gd name="connsiteY3" fmla="*/ 947738 h 947738"/>
              <a:gd name="connsiteX4" fmla="*/ 777478 w 1003697"/>
              <a:gd name="connsiteY4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484583 w 1003697"/>
              <a:gd name="connsiteY2" fmla="*/ 554831 h 947738"/>
              <a:gd name="connsiteX3" fmla="*/ 0 w 1003697"/>
              <a:gd name="connsiteY3" fmla="*/ 0 h 947738"/>
              <a:gd name="connsiteX4" fmla="*/ 1003697 w 1003697"/>
              <a:gd name="connsiteY4" fmla="*/ 947738 h 947738"/>
              <a:gd name="connsiteX5" fmla="*/ 777478 w 1003697"/>
              <a:gd name="connsiteY5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701277 w 1003697"/>
              <a:gd name="connsiteY2" fmla="*/ 873919 h 947738"/>
              <a:gd name="connsiteX3" fmla="*/ 0 w 1003697"/>
              <a:gd name="connsiteY3" fmla="*/ 0 h 947738"/>
              <a:gd name="connsiteX4" fmla="*/ 1003697 w 1003697"/>
              <a:gd name="connsiteY4" fmla="*/ 947738 h 947738"/>
              <a:gd name="connsiteX5" fmla="*/ 777478 w 1003697"/>
              <a:gd name="connsiteY5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701277 w 1003697"/>
              <a:gd name="connsiteY2" fmla="*/ 873919 h 947738"/>
              <a:gd name="connsiteX3" fmla="*/ 391714 w 1003697"/>
              <a:gd name="connsiteY3" fmla="*/ 483394 h 947738"/>
              <a:gd name="connsiteX4" fmla="*/ 0 w 1003697"/>
              <a:gd name="connsiteY4" fmla="*/ 0 h 947738"/>
              <a:gd name="connsiteX5" fmla="*/ 1003697 w 1003697"/>
              <a:gd name="connsiteY5" fmla="*/ 947738 h 947738"/>
              <a:gd name="connsiteX6" fmla="*/ 777478 w 1003697"/>
              <a:gd name="connsiteY6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701277 w 1003697"/>
              <a:gd name="connsiteY2" fmla="*/ 873919 h 947738"/>
              <a:gd name="connsiteX3" fmla="*/ 703658 w 1003697"/>
              <a:gd name="connsiteY3" fmla="*/ 854869 h 947738"/>
              <a:gd name="connsiteX4" fmla="*/ 0 w 1003697"/>
              <a:gd name="connsiteY4" fmla="*/ 0 h 947738"/>
              <a:gd name="connsiteX5" fmla="*/ 1003697 w 1003697"/>
              <a:gd name="connsiteY5" fmla="*/ 947738 h 947738"/>
              <a:gd name="connsiteX6" fmla="*/ 777478 w 1003697"/>
              <a:gd name="connsiteY6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701277 w 1003697"/>
              <a:gd name="connsiteY2" fmla="*/ 873919 h 947738"/>
              <a:gd name="connsiteX3" fmla="*/ 703658 w 1003697"/>
              <a:gd name="connsiteY3" fmla="*/ 854869 h 947738"/>
              <a:gd name="connsiteX4" fmla="*/ 394096 w 1003697"/>
              <a:gd name="connsiteY4" fmla="*/ 476250 h 947738"/>
              <a:gd name="connsiteX5" fmla="*/ 0 w 1003697"/>
              <a:gd name="connsiteY5" fmla="*/ 0 h 947738"/>
              <a:gd name="connsiteX6" fmla="*/ 1003697 w 1003697"/>
              <a:gd name="connsiteY6" fmla="*/ 947738 h 947738"/>
              <a:gd name="connsiteX7" fmla="*/ 777478 w 1003697"/>
              <a:gd name="connsiteY7" fmla="*/ 907257 h 947738"/>
              <a:gd name="connsiteX0" fmla="*/ 777478 w 1003697"/>
              <a:gd name="connsiteY0" fmla="*/ 907257 h 947738"/>
              <a:gd name="connsiteX1" fmla="*/ 765571 w 1003697"/>
              <a:gd name="connsiteY1" fmla="*/ 885825 h 947738"/>
              <a:gd name="connsiteX2" fmla="*/ 701277 w 1003697"/>
              <a:gd name="connsiteY2" fmla="*/ 873919 h 947738"/>
              <a:gd name="connsiteX3" fmla="*/ 703658 w 1003697"/>
              <a:gd name="connsiteY3" fmla="*/ 854869 h 947738"/>
              <a:gd name="connsiteX4" fmla="*/ 739377 w 1003697"/>
              <a:gd name="connsiteY4" fmla="*/ 845344 h 947738"/>
              <a:gd name="connsiteX5" fmla="*/ 0 w 1003697"/>
              <a:gd name="connsiteY5" fmla="*/ 0 h 947738"/>
              <a:gd name="connsiteX6" fmla="*/ 1003697 w 1003697"/>
              <a:gd name="connsiteY6" fmla="*/ 947738 h 947738"/>
              <a:gd name="connsiteX7" fmla="*/ 777478 w 1003697"/>
              <a:gd name="connsiteY7" fmla="*/ 907257 h 947738"/>
              <a:gd name="connsiteX0" fmla="*/ 76201 w 302420"/>
              <a:gd name="connsiteY0" fmla="*/ 835820 h 876301"/>
              <a:gd name="connsiteX1" fmla="*/ 64294 w 302420"/>
              <a:gd name="connsiteY1" fmla="*/ 814388 h 876301"/>
              <a:gd name="connsiteX2" fmla="*/ 0 w 302420"/>
              <a:gd name="connsiteY2" fmla="*/ 802482 h 876301"/>
              <a:gd name="connsiteX3" fmla="*/ 2381 w 302420"/>
              <a:gd name="connsiteY3" fmla="*/ 783432 h 876301"/>
              <a:gd name="connsiteX4" fmla="*/ 38100 w 302420"/>
              <a:gd name="connsiteY4" fmla="*/ 773907 h 876301"/>
              <a:gd name="connsiteX5" fmla="*/ 153592 w 302420"/>
              <a:gd name="connsiteY5" fmla="*/ 0 h 876301"/>
              <a:gd name="connsiteX6" fmla="*/ 302420 w 302420"/>
              <a:gd name="connsiteY6" fmla="*/ 876301 h 876301"/>
              <a:gd name="connsiteX7" fmla="*/ 76201 w 302420"/>
              <a:gd name="connsiteY7" fmla="*/ 835820 h 876301"/>
              <a:gd name="connsiteX0" fmla="*/ 76201 w 302420"/>
              <a:gd name="connsiteY0" fmla="*/ 71439 h 111920"/>
              <a:gd name="connsiteX1" fmla="*/ 64294 w 302420"/>
              <a:gd name="connsiteY1" fmla="*/ 50007 h 111920"/>
              <a:gd name="connsiteX2" fmla="*/ 0 w 302420"/>
              <a:gd name="connsiteY2" fmla="*/ 38101 h 111920"/>
              <a:gd name="connsiteX3" fmla="*/ 2381 w 302420"/>
              <a:gd name="connsiteY3" fmla="*/ 19051 h 111920"/>
              <a:gd name="connsiteX4" fmla="*/ 38100 w 302420"/>
              <a:gd name="connsiteY4" fmla="*/ 9526 h 111920"/>
              <a:gd name="connsiteX5" fmla="*/ 48817 w 302420"/>
              <a:gd name="connsiteY5" fmla="*/ 0 h 111920"/>
              <a:gd name="connsiteX6" fmla="*/ 302420 w 302420"/>
              <a:gd name="connsiteY6" fmla="*/ 111920 h 111920"/>
              <a:gd name="connsiteX7" fmla="*/ 76201 w 302420"/>
              <a:gd name="connsiteY7" fmla="*/ 71439 h 111920"/>
              <a:gd name="connsiteX0" fmla="*/ 76201 w 302420"/>
              <a:gd name="connsiteY0" fmla="*/ 71439 h 111920"/>
              <a:gd name="connsiteX1" fmla="*/ 64294 w 302420"/>
              <a:gd name="connsiteY1" fmla="*/ 50007 h 111920"/>
              <a:gd name="connsiteX2" fmla="*/ 0 w 302420"/>
              <a:gd name="connsiteY2" fmla="*/ 38101 h 111920"/>
              <a:gd name="connsiteX3" fmla="*/ 2381 w 302420"/>
              <a:gd name="connsiteY3" fmla="*/ 19051 h 111920"/>
              <a:gd name="connsiteX4" fmla="*/ 38100 w 302420"/>
              <a:gd name="connsiteY4" fmla="*/ 9526 h 111920"/>
              <a:gd name="connsiteX5" fmla="*/ 48817 w 302420"/>
              <a:gd name="connsiteY5" fmla="*/ 0 h 111920"/>
              <a:gd name="connsiteX6" fmla="*/ 183355 w 302420"/>
              <a:gd name="connsiteY6" fmla="*/ 61912 h 111920"/>
              <a:gd name="connsiteX7" fmla="*/ 302420 w 302420"/>
              <a:gd name="connsiteY7" fmla="*/ 111920 h 111920"/>
              <a:gd name="connsiteX8" fmla="*/ 76201 w 302420"/>
              <a:gd name="connsiteY8" fmla="*/ 71439 h 111920"/>
              <a:gd name="connsiteX0" fmla="*/ 76201 w 302420"/>
              <a:gd name="connsiteY0" fmla="*/ 71439 h 111920"/>
              <a:gd name="connsiteX1" fmla="*/ 64294 w 302420"/>
              <a:gd name="connsiteY1" fmla="*/ 50007 h 111920"/>
              <a:gd name="connsiteX2" fmla="*/ 0 w 302420"/>
              <a:gd name="connsiteY2" fmla="*/ 38101 h 111920"/>
              <a:gd name="connsiteX3" fmla="*/ 2381 w 302420"/>
              <a:gd name="connsiteY3" fmla="*/ 19051 h 111920"/>
              <a:gd name="connsiteX4" fmla="*/ 38100 w 302420"/>
              <a:gd name="connsiteY4" fmla="*/ 9526 h 111920"/>
              <a:gd name="connsiteX5" fmla="*/ 48817 w 302420"/>
              <a:gd name="connsiteY5" fmla="*/ 0 h 111920"/>
              <a:gd name="connsiteX6" fmla="*/ 157161 w 302420"/>
              <a:gd name="connsiteY6" fmla="*/ 16668 h 111920"/>
              <a:gd name="connsiteX7" fmla="*/ 302420 w 302420"/>
              <a:gd name="connsiteY7" fmla="*/ 111920 h 111920"/>
              <a:gd name="connsiteX8" fmla="*/ 76201 w 302420"/>
              <a:gd name="connsiteY8" fmla="*/ 71439 h 111920"/>
              <a:gd name="connsiteX0" fmla="*/ 76201 w 302420"/>
              <a:gd name="connsiteY0" fmla="*/ 71439 h 111920"/>
              <a:gd name="connsiteX1" fmla="*/ 64294 w 302420"/>
              <a:gd name="connsiteY1" fmla="*/ 50007 h 111920"/>
              <a:gd name="connsiteX2" fmla="*/ 0 w 302420"/>
              <a:gd name="connsiteY2" fmla="*/ 38101 h 111920"/>
              <a:gd name="connsiteX3" fmla="*/ 2381 w 302420"/>
              <a:gd name="connsiteY3" fmla="*/ 19051 h 111920"/>
              <a:gd name="connsiteX4" fmla="*/ 38100 w 302420"/>
              <a:gd name="connsiteY4" fmla="*/ 9526 h 111920"/>
              <a:gd name="connsiteX5" fmla="*/ 48817 w 302420"/>
              <a:gd name="connsiteY5" fmla="*/ 0 h 111920"/>
              <a:gd name="connsiteX6" fmla="*/ 157161 w 302420"/>
              <a:gd name="connsiteY6" fmla="*/ 16668 h 111920"/>
              <a:gd name="connsiteX7" fmla="*/ 261936 w 302420"/>
              <a:gd name="connsiteY7" fmla="*/ 78581 h 111920"/>
              <a:gd name="connsiteX8" fmla="*/ 302420 w 302420"/>
              <a:gd name="connsiteY8" fmla="*/ 111920 h 111920"/>
              <a:gd name="connsiteX9" fmla="*/ 76201 w 302420"/>
              <a:gd name="connsiteY9" fmla="*/ 71439 h 111920"/>
              <a:gd name="connsiteX0" fmla="*/ 76201 w 302420"/>
              <a:gd name="connsiteY0" fmla="*/ 71439 h 111920"/>
              <a:gd name="connsiteX1" fmla="*/ 64294 w 302420"/>
              <a:gd name="connsiteY1" fmla="*/ 50007 h 111920"/>
              <a:gd name="connsiteX2" fmla="*/ 0 w 302420"/>
              <a:gd name="connsiteY2" fmla="*/ 38101 h 111920"/>
              <a:gd name="connsiteX3" fmla="*/ 2381 w 302420"/>
              <a:gd name="connsiteY3" fmla="*/ 19051 h 111920"/>
              <a:gd name="connsiteX4" fmla="*/ 38100 w 302420"/>
              <a:gd name="connsiteY4" fmla="*/ 9526 h 111920"/>
              <a:gd name="connsiteX5" fmla="*/ 48817 w 302420"/>
              <a:gd name="connsiteY5" fmla="*/ 0 h 111920"/>
              <a:gd name="connsiteX6" fmla="*/ 157161 w 302420"/>
              <a:gd name="connsiteY6" fmla="*/ 16668 h 111920"/>
              <a:gd name="connsiteX7" fmla="*/ 230980 w 302420"/>
              <a:gd name="connsiteY7" fmla="*/ 50006 h 111920"/>
              <a:gd name="connsiteX8" fmla="*/ 302420 w 302420"/>
              <a:gd name="connsiteY8" fmla="*/ 111920 h 111920"/>
              <a:gd name="connsiteX9" fmla="*/ 76201 w 302420"/>
              <a:gd name="connsiteY9" fmla="*/ 71439 h 111920"/>
              <a:gd name="connsiteX0" fmla="*/ 76201 w 302420"/>
              <a:gd name="connsiteY0" fmla="*/ 71439 h 111920"/>
              <a:gd name="connsiteX1" fmla="*/ 64294 w 302420"/>
              <a:gd name="connsiteY1" fmla="*/ 50007 h 111920"/>
              <a:gd name="connsiteX2" fmla="*/ 0 w 302420"/>
              <a:gd name="connsiteY2" fmla="*/ 38101 h 111920"/>
              <a:gd name="connsiteX3" fmla="*/ 2381 w 302420"/>
              <a:gd name="connsiteY3" fmla="*/ 19051 h 111920"/>
              <a:gd name="connsiteX4" fmla="*/ 38100 w 302420"/>
              <a:gd name="connsiteY4" fmla="*/ 9526 h 111920"/>
              <a:gd name="connsiteX5" fmla="*/ 48817 w 302420"/>
              <a:gd name="connsiteY5" fmla="*/ 0 h 111920"/>
              <a:gd name="connsiteX6" fmla="*/ 157161 w 302420"/>
              <a:gd name="connsiteY6" fmla="*/ 16668 h 111920"/>
              <a:gd name="connsiteX7" fmla="*/ 240505 w 302420"/>
              <a:gd name="connsiteY7" fmla="*/ 42862 h 111920"/>
              <a:gd name="connsiteX8" fmla="*/ 302420 w 302420"/>
              <a:gd name="connsiteY8" fmla="*/ 111920 h 111920"/>
              <a:gd name="connsiteX9" fmla="*/ 76201 w 302420"/>
              <a:gd name="connsiteY9" fmla="*/ 71439 h 111920"/>
              <a:gd name="connsiteX0" fmla="*/ 76201 w 400051"/>
              <a:gd name="connsiteY0" fmla="*/ 71439 h 190501"/>
              <a:gd name="connsiteX1" fmla="*/ 64294 w 400051"/>
              <a:gd name="connsiteY1" fmla="*/ 50007 h 190501"/>
              <a:gd name="connsiteX2" fmla="*/ 0 w 400051"/>
              <a:gd name="connsiteY2" fmla="*/ 38101 h 190501"/>
              <a:gd name="connsiteX3" fmla="*/ 2381 w 400051"/>
              <a:gd name="connsiteY3" fmla="*/ 19051 h 190501"/>
              <a:gd name="connsiteX4" fmla="*/ 38100 w 400051"/>
              <a:gd name="connsiteY4" fmla="*/ 9526 h 190501"/>
              <a:gd name="connsiteX5" fmla="*/ 48817 w 400051"/>
              <a:gd name="connsiteY5" fmla="*/ 0 h 190501"/>
              <a:gd name="connsiteX6" fmla="*/ 157161 w 400051"/>
              <a:gd name="connsiteY6" fmla="*/ 16668 h 190501"/>
              <a:gd name="connsiteX7" fmla="*/ 240505 w 400051"/>
              <a:gd name="connsiteY7" fmla="*/ 42862 h 190501"/>
              <a:gd name="connsiteX8" fmla="*/ 400051 w 400051"/>
              <a:gd name="connsiteY8" fmla="*/ 190501 h 190501"/>
              <a:gd name="connsiteX9" fmla="*/ 76201 w 400051"/>
              <a:gd name="connsiteY9" fmla="*/ 71439 h 190501"/>
              <a:gd name="connsiteX0" fmla="*/ 76201 w 400051"/>
              <a:gd name="connsiteY0" fmla="*/ 71439 h 190501"/>
              <a:gd name="connsiteX1" fmla="*/ 64294 w 400051"/>
              <a:gd name="connsiteY1" fmla="*/ 50007 h 190501"/>
              <a:gd name="connsiteX2" fmla="*/ 0 w 400051"/>
              <a:gd name="connsiteY2" fmla="*/ 38101 h 190501"/>
              <a:gd name="connsiteX3" fmla="*/ 2381 w 400051"/>
              <a:gd name="connsiteY3" fmla="*/ 19051 h 190501"/>
              <a:gd name="connsiteX4" fmla="*/ 38100 w 400051"/>
              <a:gd name="connsiteY4" fmla="*/ 9526 h 190501"/>
              <a:gd name="connsiteX5" fmla="*/ 48817 w 400051"/>
              <a:gd name="connsiteY5" fmla="*/ 0 h 190501"/>
              <a:gd name="connsiteX6" fmla="*/ 157161 w 400051"/>
              <a:gd name="connsiteY6" fmla="*/ 16668 h 190501"/>
              <a:gd name="connsiteX7" fmla="*/ 240505 w 400051"/>
              <a:gd name="connsiteY7" fmla="*/ 42862 h 190501"/>
              <a:gd name="connsiteX8" fmla="*/ 400051 w 400051"/>
              <a:gd name="connsiteY8" fmla="*/ 190501 h 190501"/>
              <a:gd name="connsiteX9" fmla="*/ 152399 w 400051"/>
              <a:gd name="connsiteY9" fmla="*/ 97631 h 190501"/>
              <a:gd name="connsiteX10" fmla="*/ 76201 w 400051"/>
              <a:gd name="connsiteY10" fmla="*/ 71439 h 190501"/>
              <a:gd name="connsiteX0" fmla="*/ 76201 w 400051"/>
              <a:gd name="connsiteY0" fmla="*/ 71439 h 190501"/>
              <a:gd name="connsiteX1" fmla="*/ 64294 w 400051"/>
              <a:gd name="connsiteY1" fmla="*/ 50007 h 190501"/>
              <a:gd name="connsiteX2" fmla="*/ 0 w 400051"/>
              <a:gd name="connsiteY2" fmla="*/ 38101 h 190501"/>
              <a:gd name="connsiteX3" fmla="*/ 2381 w 400051"/>
              <a:gd name="connsiteY3" fmla="*/ 19051 h 190501"/>
              <a:gd name="connsiteX4" fmla="*/ 38100 w 400051"/>
              <a:gd name="connsiteY4" fmla="*/ 9526 h 190501"/>
              <a:gd name="connsiteX5" fmla="*/ 48817 w 400051"/>
              <a:gd name="connsiteY5" fmla="*/ 0 h 190501"/>
              <a:gd name="connsiteX6" fmla="*/ 157161 w 400051"/>
              <a:gd name="connsiteY6" fmla="*/ 16668 h 190501"/>
              <a:gd name="connsiteX7" fmla="*/ 240505 w 400051"/>
              <a:gd name="connsiteY7" fmla="*/ 42862 h 190501"/>
              <a:gd name="connsiteX8" fmla="*/ 400051 w 400051"/>
              <a:gd name="connsiteY8" fmla="*/ 190501 h 190501"/>
              <a:gd name="connsiteX9" fmla="*/ 138111 w 400051"/>
              <a:gd name="connsiteY9" fmla="*/ 71437 h 190501"/>
              <a:gd name="connsiteX10" fmla="*/ 76201 w 400051"/>
              <a:gd name="connsiteY10" fmla="*/ 71439 h 190501"/>
              <a:gd name="connsiteX0" fmla="*/ 76201 w 400051"/>
              <a:gd name="connsiteY0" fmla="*/ 71439 h 190501"/>
              <a:gd name="connsiteX1" fmla="*/ 64294 w 400051"/>
              <a:gd name="connsiteY1" fmla="*/ 50007 h 190501"/>
              <a:gd name="connsiteX2" fmla="*/ 0 w 400051"/>
              <a:gd name="connsiteY2" fmla="*/ 38101 h 190501"/>
              <a:gd name="connsiteX3" fmla="*/ 2381 w 400051"/>
              <a:gd name="connsiteY3" fmla="*/ 19051 h 190501"/>
              <a:gd name="connsiteX4" fmla="*/ 38100 w 400051"/>
              <a:gd name="connsiteY4" fmla="*/ 9526 h 190501"/>
              <a:gd name="connsiteX5" fmla="*/ 48817 w 400051"/>
              <a:gd name="connsiteY5" fmla="*/ 0 h 190501"/>
              <a:gd name="connsiteX6" fmla="*/ 157161 w 400051"/>
              <a:gd name="connsiteY6" fmla="*/ 16668 h 190501"/>
              <a:gd name="connsiteX7" fmla="*/ 240505 w 400051"/>
              <a:gd name="connsiteY7" fmla="*/ 42862 h 190501"/>
              <a:gd name="connsiteX8" fmla="*/ 400051 w 400051"/>
              <a:gd name="connsiteY8" fmla="*/ 190501 h 190501"/>
              <a:gd name="connsiteX9" fmla="*/ 302418 w 400051"/>
              <a:gd name="connsiteY9" fmla="*/ 147637 h 190501"/>
              <a:gd name="connsiteX10" fmla="*/ 138111 w 400051"/>
              <a:gd name="connsiteY10" fmla="*/ 71437 h 190501"/>
              <a:gd name="connsiteX11" fmla="*/ 76201 w 400051"/>
              <a:gd name="connsiteY11" fmla="*/ 71439 h 190501"/>
              <a:gd name="connsiteX0" fmla="*/ 76201 w 400051"/>
              <a:gd name="connsiteY0" fmla="*/ 71439 h 190501"/>
              <a:gd name="connsiteX1" fmla="*/ 64294 w 400051"/>
              <a:gd name="connsiteY1" fmla="*/ 50007 h 190501"/>
              <a:gd name="connsiteX2" fmla="*/ 0 w 400051"/>
              <a:gd name="connsiteY2" fmla="*/ 38101 h 190501"/>
              <a:gd name="connsiteX3" fmla="*/ 2381 w 400051"/>
              <a:gd name="connsiteY3" fmla="*/ 19051 h 190501"/>
              <a:gd name="connsiteX4" fmla="*/ 38100 w 400051"/>
              <a:gd name="connsiteY4" fmla="*/ 9526 h 190501"/>
              <a:gd name="connsiteX5" fmla="*/ 48817 w 400051"/>
              <a:gd name="connsiteY5" fmla="*/ 0 h 190501"/>
              <a:gd name="connsiteX6" fmla="*/ 157161 w 400051"/>
              <a:gd name="connsiteY6" fmla="*/ 16668 h 190501"/>
              <a:gd name="connsiteX7" fmla="*/ 240505 w 400051"/>
              <a:gd name="connsiteY7" fmla="*/ 42862 h 190501"/>
              <a:gd name="connsiteX8" fmla="*/ 400051 w 400051"/>
              <a:gd name="connsiteY8" fmla="*/ 190501 h 190501"/>
              <a:gd name="connsiteX9" fmla="*/ 252411 w 400051"/>
              <a:gd name="connsiteY9" fmla="*/ 95250 h 190501"/>
              <a:gd name="connsiteX10" fmla="*/ 138111 w 400051"/>
              <a:gd name="connsiteY10" fmla="*/ 71437 h 190501"/>
              <a:gd name="connsiteX11" fmla="*/ 76201 w 400051"/>
              <a:gd name="connsiteY11" fmla="*/ 71439 h 190501"/>
              <a:gd name="connsiteX0" fmla="*/ 76201 w 261939"/>
              <a:gd name="connsiteY0" fmla="*/ 71439 h 95250"/>
              <a:gd name="connsiteX1" fmla="*/ 64294 w 261939"/>
              <a:gd name="connsiteY1" fmla="*/ 50007 h 95250"/>
              <a:gd name="connsiteX2" fmla="*/ 0 w 261939"/>
              <a:gd name="connsiteY2" fmla="*/ 38101 h 95250"/>
              <a:gd name="connsiteX3" fmla="*/ 2381 w 261939"/>
              <a:gd name="connsiteY3" fmla="*/ 19051 h 95250"/>
              <a:gd name="connsiteX4" fmla="*/ 38100 w 261939"/>
              <a:gd name="connsiteY4" fmla="*/ 9526 h 95250"/>
              <a:gd name="connsiteX5" fmla="*/ 48817 w 261939"/>
              <a:gd name="connsiteY5" fmla="*/ 0 h 95250"/>
              <a:gd name="connsiteX6" fmla="*/ 157161 w 261939"/>
              <a:gd name="connsiteY6" fmla="*/ 16668 h 95250"/>
              <a:gd name="connsiteX7" fmla="*/ 240505 w 261939"/>
              <a:gd name="connsiteY7" fmla="*/ 42862 h 95250"/>
              <a:gd name="connsiteX8" fmla="*/ 261939 w 261939"/>
              <a:gd name="connsiteY8" fmla="*/ 80964 h 95250"/>
              <a:gd name="connsiteX9" fmla="*/ 252411 w 261939"/>
              <a:gd name="connsiteY9" fmla="*/ 95250 h 95250"/>
              <a:gd name="connsiteX10" fmla="*/ 138111 w 261939"/>
              <a:gd name="connsiteY10" fmla="*/ 71437 h 95250"/>
              <a:gd name="connsiteX11" fmla="*/ 76201 w 261939"/>
              <a:gd name="connsiteY11" fmla="*/ 7143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939" h="95250">
                <a:moveTo>
                  <a:pt x="76201" y="71439"/>
                </a:moveTo>
                <a:lnTo>
                  <a:pt x="64294" y="50007"/>
                </a:lnTo>
                <a:lnTo>
                  <a:pt x="0" y="38101"/>
                </a:lnTo>
                <a:lnTo>
                  <a:pt x="2381" y="19051"/>
                </a:lnTo>
                <a:lnTo>
                  <a:pt x="38100" y="9526"/>
                </a:lnTo>
                <a:lnTo>
                  <a:pt x="48817" y="0"/>
                </a:lnTo>
                <a:lnTo>
                  <a:pt x="157161" y="16668"/>
                </a:lnTo>
                <a:lnTo>
                  <a:pt x="240505" y="42862"/>
                </a:lnTo>
                <a:lnTo>
                  <a:pt x="261939" y="80964"/>
                </a:lnTo>
                <a:lnTo>
                  <a:pt x="252411" y="95250"/>
                </a:lnTo>
                <a:lnTo>
                  <a:pt x="138111" y="71437"/>
                </a:lnTo>
                <a:lnTo>
                  <a:pt x="76201" y="71439"/>
                </a:lnTo>
                <a:close/>
              </a:path>
            </a:pathLst>
          </a:custGeom>
          <a:solidFill>
            <a:srgbClr val="20344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0" name="二等辺三角形 33">
            <a:extLst>
              <a:ext uri="{FF2B5EF4-FFF2-40B4-BE49-F238E27FC236}">
                <a16:creationId xmlns:a16="http://schemas.microsoft.com/office/drawing/2014/main" id="{8AAC3E5C-9BD8-4ADD-8AD0-7729D9F83759}"/>
              </a:ext>
            </a:extLst>
          </p:cNvPr>
          <p:cNvSpPr/>
          <p:nvPr/>
        </p:nvSpPr>
        <p:spPr>
          <a:xfrm>
            <a:off x="9810750" y="6779419"/>
            <a:ext cx="1304925" cy="204788"/>
          </a:xfrm>
          <a:custGeom>
            <a:avLst/>
            <a:gdLst>
              <a:gd name="connsiteX0" fmla="*/ 0 w 214313"/>
              <a:gd name="connsiteY0" fmla="*/ 202406 h 202406"/>
              <a:gd name="connsiteX1" fmla="*/ 107157 w 214313"/>
              <a:gd name="connsiteY1" fmla="*/ 0 h 202406"/>
              <a:gd name="connsiteX2" fmla="*/ 214313 w 214313"/>
              <a:gd name="connsiteY2" fmla="*/ 202406 h 202406"/>
              <a:gd name="connsiteX3" fmla="*/ 0 w 214313"/>
              <a:gd name="connsiteY3" fmla="*/ 202406 h 202406"/>
              <a:gd name="connsiteX0" fmla="*/ 0 w 1631157"/>
              <a:gd name="connsiteY0" fmla="*/ 202406 h 428625"/>
              <a:gd name="connsiteX1" fmla="*/ 107157 w 1631157"/>
              <a:gd name="connsiteY1" fmla="*/ 0 h 428625"/>
              <a:gd name="connsiteX2" fmla="*/ 1631157 w 1631157"/>
              <a:gd name="connsiteY2" fmla="*/ 428625 h 428625"/>
              <a:gd name="connsiteX3" fmla="*/ 0 w 1631157"/>
              <a:gd name="connsiteY3" fmla="*/ 202406 h 428625"/>
              <a:gd name="connsiteX0" fmla="*/ 0 w 1688307"/>
              <a:gd name="connsiteY0" fmla="*/ 197643 h 428625"/>
              <a:gd name="connsiteX1" fmla="*/ 164307 w 1688307"/>
              <a:gd name="connsiteY1" fmla="*/ 0 h 428625"/>
              <a:gd name="connsiteX2" fmla="*/ 1688307 w 1688307"/>
              <a:gd name="connsiteY2" fmla="*/ 428625 h 428625"/>
              <a:gd name="connsiteX3" fmla="*/ 0 w 1688307"/>
              <a:gd name="connsiteY3" fmla="*/ 197643 h 428625"/>
              <a:gd name="connsiteX0" fmla="*/ 0 w 1688307"/>
              <a:gd name="connsiteY0" fmla="*/ 197643 h 428625"/>
              <a:gd name="connsiteX1" fmla="*/ 164307 w 1688307"/>
              <a:gd name="connsiteY1" fmla="*/ 0 h 428625"/>
              <a:gd name="connsiteX2" fmla="*/ 1688307 w 1688307"/>
              <a:gd name="connsiteY2" fmla="*/ 428625 h 428625"/>
              <a:gd name="connsiteX3" fmla="*/ 711994 w 1688307"/>
              <a:gd name="connsiteY3" fmla="*/ 292894 h 428625"/>
              <a:gd name="connsiteX4" fmla="*/ 0 w 1688307"/>
              <a:gd name="connsiteY4" fmla="*/ 197643 h 428625"/>
              <a:gd name="connsiteX0" fmla="*/ 0 w 1688307"/>
              <a:gd name="connsiteY0" fmla="*/ 197643 h 428625"/>
              <a:gd name="connsiteX1" fmla="*/ 164307 w 1688307"/>
              <a:gd name="connsiteY1" fmla="*/ 0 h 428625"/>
              <a:gd name="connsiteX2" fmla="*/ 1688307 w 1688307"/>
              <a:gd name="connsiteY2" fmla="*/ 428625 h 428625"/>
              <a:gd name="connsiteX3" fmla="*/ 176213 w 1688307"/>
              <a:gd name="connsiteY3" fmla="*/ 280987 h 428625"/>
              <a:gd name="connsiteX4" fmla="*/ 0 w 1688307"/>
              <a:gd name="connsiteY4" fmla="*/ 197643 h 4286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1688307 w 1688307"/>
              <a:gd name="connsiteY2" fmla="*/ 276225 h 276225"/>
              <a:gd name="connsiteX3" fmla="*/ 176213 w 1688307"/>
              <a:gd name="connsiteY3" fmla="*/ 128587 h 276225"/>
              <a:gd name="connsiteX4" fmla="*/ 0 w 1688307"/>
              <a:gd name="connsiteY4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785813 w 1688307"/>
              <a:gd name="connsiteY2" fmla="*/ 121444 h 276225"/>
              <a:gd name="connsiteX3" fmla="*/ 1688307 w 1688307"/>
              <a:gd name="connsiteY3" fmla="*/ 276225 h 276225"/>
              <a:gd name="connsiteX4" fmla="*/ 176213 w 1688307"/>
              <a:gd name="connsiteY4" fmla="*/ 128587 h 276225"/>
              <a:gd name="connsiteX5" fmla="*/ 0 w 1688307"/>
              <a:gd name="connsiteY5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176213 w 1688307"/>
              <a:gd name="connsiteY4" fmla="*/ 128587 h 276225"/>
              <a:gd name="connsiteX5" fmla="*/ 0 w 1688307"/>
              <a:gd name="connsiteY5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340519 w 1688307"/>
              <a:gd name="connsiteY4" fmla="*/ 145256 h 276225"/>
              <a:gd name="connsiteX5" fmla="*/ 176213 w 1688307"/>
              <a:gd name="connsiteY5" fmla="*/ 128587 h 276225"/>
              <a:gd name="connsiteX6" fmla="*/ 0 w 1688307"/>
              <a:gd name="connsiteY6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159544 w 1688307"/>
              <a:gd name="connsiteY4" fmla="*/ 69056 h 276225"/>
              <a:gd name="connsiteX5" fmla="*/ 176213 w 1688307"/>
              <a:gd name="connsiteY5" fmla="*/ 128587 h 276225"/>
              <a:gd name="connsiteX6" fmla="*/ 0 w 1688307"/>
              <a:gd name="connsiteY6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159544 w 1688307"/>
              <a:gd name="connsiteY4" fmla="*/ 69056 h 276225"/>
              <a:gd name="connsiteX5" fmla="*/ 130970 w 1688307"/>
              <a:gd name="connsiteY5" fmla="*/ 109537 h 276225"/>
              <a:gd name="connsiteX6" fmla="*/ 0 w 1688307"/>
              <a:gd name="connsiteY6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261938 w 1688307"/>
              <a:gd name="connsiteY4" fmla="*/ 80962 h 276225"/>
              <a:gd name="connsiteX5" fmla="*/ 159544 w 1688307"/>
              <a:gd name="connsiteY5" fmla="*/ 69056 h 276225"/>
              <a:gd name="connsiteX6" fmla="*/ 130970 w 1688307"/>
              <a:gd name="connsiteY6" fmla="*/ 109537 h 276225"/>
              <a:gd name="connsiteX7" fmla="*/ 0 w 1688307"/>
              <a:gd name="connsiteY7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252413 w 1688307"/>
              <a:gd name="connsiteY4" fmla="*/ 45244 h 276225"/>
              <a:gd name="connsiteX5" fmla="*/ 159544 w 1688307"/>
              <a:gd name="connsiteY5" fmla="*/ 69056 h 276225"/>
              <a:gd name="connsiteX6" fmla="*/ 130970 w 1688307"/>
              <a:gd name="connsiteY6" fmla="*/ 109537 h 276225"/>
              <a:gd name="connsiteX7" fmla="*/ 0 w 1688307"/>
              <a:gd name="connsiteY7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1688307 w 1688307"/>
              <a:gd name="connsiteY3" fmla="*/ 276225 h 276225"/>
              <a:gd name="connsiteX4" fmla="*/ 959644 w 1688307"/>
              <a:gd name="connsiteY4" fmla="*/ 154781 h 276225"/>
              <a:gd name="connsiteX5" fmla="*/ 252413 w 1688307"/>
              <a:gd name="connsiteY5" fmla="*/ 45244 h 276225"/>
              <a:gd name="connsiteX6" fmla="*/ 159544 w 1688307"/>
              <a:gd name="connsiteY6" fmla="*/ 69056 h 276225"/>
              <a:gd name="connsiteX7" fmla="*/ 130970 w 1688307"/>
              <a:gd name="connsiteY7" fmla="*/ 109537 h 276225"/>
              <a:gd name="connsiteX8" fmla="*/ 0 w 1688307"/>
              <a:gd name="connsiteY8" fmla="*/ 45243 h 276225"/>
              <a:gd name="connsiteX0" fmla="*/ 0 w 1688307"/>
              <a:gd name="connsiteY0" fmla="*/ 130968 h 361950"/>
              <a:gd name="connsiteX1" fmla="*/ 69057 w 1688307"/>
              <a:gd name="connsiteY1" fmla="*/ 85725 h 361950"/>
              <a:gd name="connsiteX2" fmla="*/ 207169 w 1688307"/>
              <a:gd name="connsiteY2" fmla="*/ 119062 h 361950"/>
              <a:gd name="connsiteX3" fmla="*/ 1688307 w 1688307"/>
              <a:gd name="connsiteY3" fmla="*/ 361950 h 361950"/>
              <a:gd name="connsiteX4" fmla="*/ 995363 w 1688307"/>
              <a:gd name="connsiteY4" fmla="*/ 0 h 361950"/>
              <a:gd name="connsiteX5" fmla="*/ 252413 w 1688307"/>
              <a:gd name="connsiteY5" fmla="*/ 130969 h 361950"/>
              <a:gd name="connsiteX6" fmla="*/ 159544 w 1688307"/>
              <a:gd name="connsiteY6" fmla="*/ 154781 h 361950"/>
              <a:gd name="connsiteX7" fmla="*/ 130970 w 1688307"/>
              <a:gd name="connsiteY7" fmla="*/ 195262 h 361950"/>
              <a:gd name="connsiteX8" fmla="*/ 0 w 1688307"/>
              <a:gd name="connsiteY8" fmla="*/ 130968 h 36195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1688307 w 1688307"/>
              <a:gd name="connsiteY3" fmla="*/ 276225 h 457200"/>
              <a:gd name="connsiteX4" fmla="*/ 878681 w 1688307"/>
              <a:gd name="connsiteY4" fmla="*/ 457200 h 457200"/>
              <a:gd name="connsiteX5" fmla="*/ 252413 w 1688307"/>
              <a:gd name="connsiteY5" fmla="*/ 45244 h 457200"/>
              <a:gd name="connsiteX6" fmla="*/ 159544 w 1688307"/>
              <a:gd name="connsiteY6" fmla="*/ 69056 h 457200"/>
              <a:gd name="connsiteX7" fmla="*/ 130970 w 1688307"/>
              <a:gd name="connsiteY7" fmla="*/ 109537 h 457200"/>
              <a:gd name="connsiteX8" fmla="*/ 0 w 1688307"/>
              <a:gd name="connsiteY8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895350 w 1688307"/>
              <a:gd name="connsiteY3" fmla="*/ 145255 h 457200"/>
              <a:gd name="connsiteX4" fmla="*/ 1688307 w 1688307"/>
              <a:gd name="connsiteY4" fmla="*/ 276225 h 457200"/>
              <a:gd name="connsiteX5" fmla="*/ 878681 w 1688307"/>
              <a:gd name="connsiteY5" fmla="*/ 457200 h 457200"/>
              <a:gd name="connsiteX6" fmla="*/ 252413 w 1688307"/>
              <a:gd name="connsiteY6" fmla="*/ 45244 h 457200"/>
              <a:gd name="connsiteX7" fmla="*/ 159544 w 1688307"/>
              <a:gd name="connsiteY7" fmla="*/ 69056 h 457200"/>
              <a:gd name="connsiteX8" fmla="*/ 130970 w 1688307"/>
              <a:gd name="connsiteY8" fmla="*/ 109537 h 457200"/>
              <a:gd name="connsiteX9" fmla="*/ 0 w 1688307"/>
              <a:gd name="connsiteY9" fmla="*/ 45243 h 457200"/>
              <a:gd name="connsiteX0" fmla="*/ 0 w 1688307"/>
              <a:gd name="connsiteY0" fmla="*/ 264319 h 676276"/>
              <a:gd name="connsiteX1" fmla="*/ 69057 w 1688307"/>
              <a:gd name="connsiteY1" fmla="*/ 219076 h 676276"/>
              <a:gd name="connsiteX2" fmla="*/ 207169 w 1688307"/>
              <a:gd name="connsiteY2" fmla="*/ 252413 h 676276"/>
              <a:gd name="connsiteX3" fmla="*/ 1009650 w 1688307"/>
              <a:gd name="connsiteY3" fmla="*/ 0 h 676276"/>
              <a:gd name="connsiteX4" fmla="*/ 1688307 w 1688307"/>
              <a:gd name="connsiteY4" fmla="*/ 495301 h 676276"/>
              <a:gd name="connsiteX5" fmla="*/ 878681 w 1688307"/>
              <a:gd name="connsiteY5" fmla="*/ 676276 h 676276"/>
              <a:gd name="connsiteX6" fmla="*/ 252413 w 1688307"/>
              <a:gd name="connsiteY6" fmla="*/ 264320 h 676276"/>
              <a:gd name="connsiteX7" fmla="*/ 159544 w 1688307"/>
              <a:gd name="connsiteY7" fmla="*/ 288132 h 676276"/>
              <a:gd name="connsiteX8" fmla="*/ 130970 w 1688307"/>
              <a:gd name="connsiteY8" fmla="*/ 328613 h 676276"/>
              <a:gd name="connsiteX9" fmla="*/ 0 w 1688307"/>
              <a:gd name="connsiteY9" fmla="*/ 264319 h 676276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473869 w 1688307"/>
              <a:gd name="connsiteY3" fmla="*/ 16668 h 457200"/>
              <a:gd name="connsiteX4" fmla="*/ 1688307 w 1688307"/>
              <a:gd name="connsiteY4" fmla="*/ 276225 h 457200"/>
              <a:gd name="connsiteX5" fmla="*/ 878681 w 1688307"/>
              <a:gd name="connsiteY5" fmla="*/ 457200 h 457200"/>
              <a:gd name="connsiteX6" fmla="*/ 252413 w 1688307"/>
              <a:gd name="connsiteY6" fmla="*/ 45244 h 457200"/>
              <a:gd name="connsiteX7" fmla="*/ 159544 w 1688307"/>
              <a:gd name="connsiteY7" fmla="*/ 69056 h 457200"/>
              <a:gd name="connsiteX8" fmla="*/ 130970 w 1688307"/>
              <a:gd name="connsiteY8" fmla="*/ 109537 h 457200"/>
              <a:gd name="connsiteX9" fmla="*/ 0 w 1688307"/>
              <a:gd name="connsiteY9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1688307 w 1688307"/>
              <a:gd name="connsiteY4" fmla="*/ 276225 h 457200"/>
              <a:gd name="connsiteX5" fmla="*/ 878681 w 1688307"/>
              <a:gd name="connsiteY5" fmla="*/ 457200 h 457200"/>
              <a:gd name="connsiteX6" fmla="*/ 252413 w 1688307"/>
              <a:gd name="connsiteY6" fmla="*/ 45244 h 457200"/>
              <a:gd name="connsiteX7" fmla="*/ 159544 w 1688307"/>
              <a:gd name="connsiteY7" fmla="*/ 69056 h 457200"/>
              <a:gd name="connsiteX8" fmla="*/ 130970 w 1688307"/>
              <a:gd name="connsiteY8" fmla="*/ 109537 h 457200"/>
              <a:gd name="connsiteX9" fmla="*/ 0 w 1688307"/>
              <a:gd name="connsiteY9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871538 w 1688307"/>
              <a:gd name="connsiteY4" fmla="*/ 128586 h 457200"/>
              <a:gd name="connsiteX5" fmla="*/ 1688307 w 1688307"/>
              <a:gd name="connsiteY5" fmla="*/ 276225 h 457200"/>
              <a:gd name="connsiteX6" fmla="*/ 878681 w 1688307"/>
              <a:gd name="connsiteY6" fmla="*/ 457200 h 457200"/>
              <a:gd name="connsiteX7" fmla="*/ 252413 w 1688307"/>
              <a:gd name="connsiteY7" fmla="*/ 45244 h 457200"/>
              <a:gd name="connsiteX8" fmla="*/ 159544 w 1688307"/>
              <a:gd name="connsiteY8" fmla="*/ 69056 h 457200"/>
              <a:gd name="connsiteX9" fmla="*/ 130970 w 1688307"/>
              <a:gd name="connsiteY9" fmla="*/ 109537 h 457200"/>
              <a:gd name="connsiteX10" fmla="*/ 0 w 1688307"/>
              <a:gd name="connsiteY10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1688307 w 1688307"/>
              <a:gd name="connsiteY5" fmla="*/ 276225 h 457200"/>
              <a:gd name="connsiteX6" fmla="*/ 878681 w 1688307"/>
              <a:gd name="connsiteY6" fmla="*/ 457200 h 457200"/>
              <a:gd name="connsiteX7" fmla="*/ 252413 w 1688307"/>
              <a:gd name="connsiteY7" fmla="*/ 45244 h 457200"/>
              <a:gd name="connsiteX8" fmla="*/ 159544 w 1688307"/>
              <a:gd name="connsiteY8" fmla="*/ 69056 h 457200"/>
              <a:gd name="connsiteX9" fmla="*/ 130970 w 1688307"/>
              <a:gd name="connsiteY9" fmla="*/ 109537 h 457200"/>
              <a:gd name="connsiteX10" fmla="*/ 0 w 1688307"/>
              <a:gd name="connsiteY10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1007269 w 1688307"/>
              <a:gd name="connsiteY5" fmla="*/ 128586 h 457200"/>
              <a:gd name="connsiteX6" fmla="*/ 1688307 w 1688307"/>
              <a:gd name="connsiteY6" fmla="*/ 276225 h 457200"/>
              <a:gd name="connsiteX7" fmla="*/ 878681 w 1688307"/>
              <a:gd name="connsiteY7" fmla="*/ 457200 h 457200"/>
              <a:gd name="connsiteX8" fmla="*/ 252413 w 1688307"/>
              <a:gd name="connsiteY8" fmla="*/ 45244 h 457200"/>
              <a:gd name="connsiteX9" fmla="*/ 159544 w 1688307"/>
              <a:gd name="connsiteY9" fmla="*/ 69056 h 457200"/>
              <a:gd name="connsiteX10" fmla="*/ 130970 w 1688307"/>
              <a:gd name="connsiteY10" fmla="*/ 109537 h 457200"/>
              <a:gd name="connsiteX11" fmla="*/ 0 w 1688307"/>
              <a:gd name="connsiteY11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1688307 w 1688307"/>
              <a:gd name="connsiteY6" fmla="*/ 276225 h 457200"/>
              <a:gd name="connsiteX7" fmla="*/ 878681 w 1688307"/>
              <a:gd name="connsiteY7" fmla="*/ 457200 h 457200"/>
              <a:gd name="connsiteX8" fmla="*/ 252413 w 1688307"/>
              <a:gd name="connsiteY8" fmla="*/ 45244 h 457200"/>
              <a:gd name="connsiteX9" fmla="*/ 159544 w 1688307"/>
              <a:gd name="connsiteY9" fmla="*/ 69056 h 457200"/>
              <a:gd name="connsiteX10" fmla="*/ 130970 w 1688307"/>
              <a:gd name="connsiteY10" fmla="*/ 109537 h 457200"/>
              <a:gd name="connsiteX11" fmla="*/ 0 w 1688307"/>
              <a:gd name="connsiteY11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1123950 w 1688307"/>
              <a:gd name="connsiteY6" fmla="*/ 150018 h 457200"/>
              <a:gd name="connsiteX7" fmla="*/ 1688307 w 1688307"/>
              <a:gd name="connsiteY7" fmla="*/ 276225 h 457200"/>
              <a:gd name="connsiteX8" fmla="*/ 878681 w 1688307"/>
              <a:gd name="connsiteY8" fmla="*/ 457200 h 457200"/>
              <a:gd name="connsiteX9" fmla="*/ 252413 w 1688307"/>
              <a:gd name="connsiteY9" fmla="*/ 45244 h 457200"/>
              <a:gd name="connsiteX10" fmla="*/ 159544 w 1688307"/>
              <a:gd name="connsiteY10" fmla="*/ 69056 h 457200"/>
              <a:gd name="connsiteX11" fmla="*/ 130970 w 1688307"/>
              <a:gd name="connsiteY11" fmla="*/ 109537 h 457200"/>
              <a:gd name="connsiteX12" fmla="*/ 0 w 1688307"/>
              <a:gd name="connsiteY12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1688307 w 1688307"/>
              <a:gd name="connsiteY7" fmla="*/ 276225 h 457200"/>
              <a:gd name="connsiteX8" fmla="*/ 878681 w 1688307"/>
              <a:gd name="connsiteY8" fmla="*/ 457200 h 457200"/>
              <a:gd name="connsiteX9" fmla="*/ 252413 w 1688307"/>
              <a:gd name="connsiteY9" fmla="*/ 45244 h 457200"/>
              <a:gd name="connsiteX10" fmla="*/ 159544 w 1688307"/>
              <a:gd name="connsiteY10" fmla="*/ 69056 h 457200"/>
              <a:gd name="connsiteX11" fmla="*/ 130970 w 1688307"/>
              <a:gd name="connsiteY11" fmla="*/ 109537 h 457200"/>
              <a:gd name="connsiteX12" fmla="*/ 0 w 1688307"/>
              <a:gd name="connsiteY12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1197769 w 1688307"/>
              <a:gd name="connsiteY7" fmla="*/ 159543 h 457200"/>
              <a:gd name="connsiteX8" fmla="*/ 1688307 w 1688307"/>
              <a:gd name="connsiteY8" fmla="*/ 276225 h 457200"/>
              <a:gd name="connsiteX9" fmla="*/ 878681 w 1688307"/>
              <a:gd name="connsiteY9" fmla="*/ 457200 h 457200"/>
              <a:gd name="connsiteX10" fmla="*/ 252413 w 1688307"/>
              <a:gd name="connsiteY10" fmla="*/ 45244 h 457200"/>
              <a:gd name="connsiteX11" fmla="*/ 159544 w 1688307"/>
              <a:gd name="connsiteY11" fmla="*/ 69056 h 457200"/>
              <a:gd name="connsiteX12" fmla="*/ 130970 w 1688307"/>
              <a:gd name="connsiteY12" fmla="*/ 109537 h 457200"/>
              <a:gd name="connsiteX13" fmla="*/ 0 w 1688307"/>
              <a:gd name="connsiteY13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1688307 w 1688307"/>
              <a:gd name="connsiteY8" fmla="*/ 276225 h 457200"/>
              <a:gd name="connsiteX9" fmla="*/ 878681 w 1688307"/>
              <a:gd name="connsiteY9" fmla="*/ 457200 h 457200"/>
              <a:gd name="connsiteX10" fmla="*/ 252413 w 1688307"/>
              <a:gd name="connsiteY10" fmla="*/ 45244 h 457200"/>
              <a:gd name="connsiteX11" fmla="*/ 159544 w 1688307"/>
              <a:gd name="connsiteY11" fmla="*/ 69056 h 457200"/>
              <a:gd name="connsiteX12" fmla="*/ 130970 w 1688307"/>
              <a:gd name="connsiteY12" fmla="*/ 109537 h 457200"/>
              <a:gd name="connsiteX13" fmla="*/ 0 w 1688307"/>
              <a:gd name="connsiteY13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1250156 w 1688307"/>
              <a:gd name="connsiteY8" fmla="*/ 159543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252413 w 1688307"/>
              <a:gd name="connsiteY11" fmla="*/ 45244 h 457200"/>
              <a:gd name="connsiteX12" fmla="*/ 159544 w 1688307"/>
              <a:gd name="connsiteY12" fmla="*/ 69056 h 457200"/>
              <a:gd name="connsiteX13" fmla="*/ 130970 w 1688307"/>
              <a:gd name="connsiteY13" fmla="*/ 109537 h 457200"/>
              <a:gd name="connsiteX14" fmla="*/ 0 w 1688307"/>
              <a:gd name="connsiteY14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252413 w 1688307"/>
              <a:gd name="connsiteY11" fmla="*/ 45244 h 457200"/>
              <a:gd name="connsiteX12" fmla="*/ 159544 w 1688307"/>
              <a:gd name="connsiteY12" fmla="*/ 69056 h 457200"/>
              <a:gd name="connsiteX13" fmla="*/ 130970 w 1688307"/>
              <a:gd name="connsiteY13" fmla="*/ 109537 h 457200"/>
              <a:gd name="connsiteX14" fmla="*/ 0 w 1688307"/>
              <a:gd name="connsiteY14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452438 w 1688307"/>
              <a:gd name="connsiteY11" fmla="*/ 169068 h 457200"/>
              <a:gd name="connsiteX12" fmla="*/ 252413 w 1688307"/>
              <a:gd name="connsiteY12" fmla="*/ 45244 h 457200"/>
              <a:gd name="connsiteX13" fmla="*/ 159544 w 1688307"/>
              <a:gd name="connsiteY13" fmla="*/ 69056 h 457200"/>
              <a:gd name="connsiteX14" fmla="*/ 130970 w 1688307"/>
              <a:gd name="connsiteY14" fmla="*/ 109537 h 457200"/>
              <a:gd name="connsiteX15" fmla="*/ 0 w 1688307"/>
              <a:gd name="connsiteY15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392906 w 1688307"/>
              <a:gd name="connsiteY11" fmla="*/ 116680 h 457200"/>
              <a:gd name="connsiteX12" fmla="*/ 252413 w 1688307"/>
              <a:gd name="connsiteY12" fmla="*/ 45244 h 457200"/>
              <a:gd name="connsiteX13" fmla="*/ 159544 w 1688307"/>
              <a:gd name="connsiteY13" fmla="*/ 69056 h 457200"/>
              <a:gd name="connsiteX14" fmla="*/ 130970 w 1688307"/>
              <a:gd name="connsiteY14" fmla="*/ 109537 h 457200"/>
              <a:gd name="connsiteX15" fmla="*/ 0 w 1688307"/>
              <a:gd name="connsiteY15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678656 w 1688307"/>
              <a:gd name="connsiteY11" fmla="*/ 316705 h 457200"/>
              <a:gd name="connsiteX12" fmla="*/ 392906 w 1688307"/>
              <a:gd name="connsiteY12" fmla="*/ 116680 h 457200"/>
              <a:gd name="connsiteX13" fmla="*/ 252413 w 1688307"/>
              <a:gd name="connsiteY13" fmla="*/ 45244 h 457200"/>
              <a:gd name="connsiteX14" fmla="*/ 159544 w 1688307"/>
              <a:gd name="connsiteY14" fmla="*/ 69056 h 457200"/>
              <a:gd name="connsiteX15" fmla="*/ 130970 w 1688307"/>
              <a:gd name="connsiteY15" fmla="*/ 109537 h 457200"/>
              <a:gd name="connsiteX16" fmla="*/ 0 w 1688307"/>
              <a:gd name="connsiteY16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511969 w 1688307"/>
              <a:gd name="connsiteY11" fmla="*/ 109536 h 457200"/>
              <a:gd name="connsiteX12" fmla="*/ 392906 w 1688307"/>
              <a:gd name="connsiteY12" fmla="*/ 116680 h 457200"/>
              <a:gd name="connsiteX13" fmla="*/ 252413 w 1688307"/>
              <a:gd name="connsiteY13" fmla="*/ 45244 h 457200"/>
              <a:gd name="connsiteX14" fmla="*/ 159544 w 1688307"/>
              <a:gd name="connsiteY14" fmla="*/ 69056 h 457200"/>
              <a:gd name="connsiteX15" fmla="*/ 130970 w 1688307"/>
              <a:gd name="connsiteY15" fmla="*/ 109537 h 457200"/>
              <a:gd name="connsiteX16" fmla="*/ 0 w 1688307"/>
              <a:gd name="connsiteY16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790575 w 1688307"/>
              <a:gd name="connsiteY11" fmla="*/ 371474 h 457200"/>
              <a:gd name="connsiteX12" fmla="*/ 511969 w 1688307"/>
              <a:gd name="connsiteY12" fmla="*/ 109536 h 457200"/>
              <a:gd name="connsiteX13" fmla="*/ 392906 w 1688307"/>
              <a:gd name="connsiteY13" fmla="*/ 116680 h 457200"/>
              <a:gd name="connsiteX14" fmla="*/ 252413 w 1688307"/>
              <a:gd name="connsiteY14" fmla="*/ 45244 h 457200"/>
              <a:gd name="connsiteX15" fmla="*/ 159544 w 1688307"/>
              <a:gd name="connsiteY15" fmla="*/ 69056 h 457200"/>
              <a:gd name="connsiteX16" fmla="*/ 130970 w 1688307"/>
              <a:gd name="connsiteY16" fmla="*/ 109537 h 457200"/>
              <a:gd name="connsiteX17" fmla="*/ 0 w 1688307"/>
              <a:gd name="connsiteY17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566738 w 1688307"/>
              <a:gd name="connsiteY11" fmla="*/ 138111 h 457200"/>
              <a:gd name="connsiteX12" fmla="*/ 511969 w 1688307"/>
              <a:gd name="connsiteY12" fmla="*/ 109536 h 457200"/>
              <a:gd name="connsiteX13" fmla="*/ 392906 w 1688307"/>
              <a:gd name="connsiteY13" fmla="*/ 116680 h 457200"/>
              <a:gd name="connsiteX14" fmla="*/ 252413 w 1688307"/>
              <a:gd name="connsiteY14" fmla="*/ 45244 h 457200"/>
              <a:gd name="connsiteX15" fmla="*/ 159544 w 1688307"/>
              <a:gd name="connsiteY15" fmla="*/ 69056 h 457200"/>
              <a:gd name="connsiteX16" fmla="*/ 130970 w 1688307"/>
              <a:gd name="connsiteY16" fmla="*/ 109537 h 457200"/>
              <a:gd name="connsiteX17" fmla="*/ 0 w 1688307"/>
              <a:gd name="connsiteY17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797719 w 1688307"/>
              <a:gd name="connsiteY11" fmla="*/ 369093 h 457200"/>
              <a:gd name="connsiteX12" fmla="*/ 566738 w 1688307"/>
              <a:gd name="connsiteY12" fmla="*/ 138111 h 457200"/>
              <a:gd name="connsiteX13" fmla="*/ 511969 w 1688307"/>
              <a:gd name="connsiteY13" fmla="*/ 109536 h 457200"/>
              <a:gd name="connsiteX14" fmla="*/ 392906 w 1688307"/>
              <a:gd name="connsiteY14" fmla="*/ 116680 h 457200"/>
              <a:gd name="connsiteX15" fmla="*/ 252413 w 1688307"/>
              <a:gd name="connsiteY15" fmla="*/ 45244 h 457200"/>
              <a:gd name="connsiteX16" fmla="*/ 159544 w 1688307"/>
              <a:gd name="connsiteY16" fmla="*/ 69056 h 457200"/>
              <a:gd name="connsiteX17" fmla="*/ 130970 w 1688307"/>
              <a:gd name="connsiteY17" fmla="*/ 109537 h 457200"/>
              <a:gd name="connsiteX18" fmla="*/ 0 w 1688307"/>
              <a:gd name="connsiteY18" fmla="*/ 45243 h 457200"/>
              <a:gd name="connsiteX0" fmla="*/ 0 w 1688307"/>
              <a:gd name="connsiteY0" fmla="*/ 45243 h 457200"/>
              <a:gd name="connsiteX1" fmla="*/ 69057 w 1688307"/>
              <a:gd name="connsiteY1" fmla="*/ 0 h 457200"/>
              <a:gd name="connsiteX2" fmla="*/ 207169 w 1688307"/>
              <a:gd name="connsiteY2" fmla="*/ 33337 h 457200"/>
              <a:gd name="connsiteX3" fmla="*/ 302419 w 1688307"/>
              <a:gd name="connsiteY3" fmla="*/ 21430 h 457200"/>
              <a:gd name="connsiteX4" fmla="*/ 414338 w 1688307"/>
              <a:gd name="connsiteY4" fmla="*/ 7143 h 457200"/>
              <a:gd name="connsiteX5" fmla="*/ 533400 w 1688307"/>
              <a:gd name="connsiteY5" fmla="*/ 30955 h 457200"/>
              <a:gd name="connsiteX6" fmla="*/ 645319 w 1688307"/>
              <a:gd name="connsiteY6" fmla="*/ 26193 h 457200"/>
              <a:gd name="connsiteX7" fmla="*/ 781050 w 1688307"/>
              <a:gd name="connsiteY7" fmla="*/ 40480 h 457200"/>
              <a:gd name="connsiteX8" fmla="*/ 902494 w 1688307"/>
              <a:gd name="connsiteY8" fmla="*/ 30955 h 457200"/>
              <a:gd name="connsiteX9" fmla="*/ 1688307 w 1688307"/>
              <a:gd name="connsiteY9" fmla="*/ 276225 h 457200"/>
              <a:gd name="connsiteX10" fmla="*/ 878681 w 1688307"/>
              <a:gd name="connsiteY10" fmla="*/ 457200 h 457200"/>
              <a:gd name="connsiteX11" fmla="*/ 766762 w 1688307"/>
              <a:gd name="connsiteY11" fmla="*/ 133349 h 457200"/>
              <a:gd name="connsiteX12" fmla="*/ 566738 w 1688307"/>
              <a:gd name="connsiteY12" fmla="*/ 138111 h 457200"/>
              <a:gd name="connsiteX13" fmla="*/ 511969 w 1688307"/>
              <a:gd name="connsiteY13" fmla="*/ 109536 h 457200"/>
              <a:gd name="connsiteX14" fmla="*/ 392906 w 1688307"/>
              <a:gd name="connsiteY14" fmla="*/ 116680 h 457200"/>
              <a:gd name="connsiteX15" fmla="*/ 252413 w 1688307"/>
              <a:gd name="connsiteY15" fmla="*/ 45244 h 457200"/>
              <a:gd name="connsiteX16" fmla="*/ 159544 w 1688307"/>
              <a:gd name="connsiteY16" fmla="*/ 69056 h 457200"/>
              <a:gd name="connsiteX17" fmla="*/ 130970 w 1688307"/>
              <a:gd name="connsiteY17" fmla="*/ 109537 h 457200"/>
              <a:gd name="connsiteX18" fmla="*/ 0 w 1688307"/>
              <a:gd name="connsiteY18" fmla="*/ 45243 h 457200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688307 w 1688307"/>
              <a:gd name="connsiteY9" fmla="*/ 276225 h 276225"/>
              <a:gd name="connsiteX10" fmla="*/ 828675 w 1688307"/>
              <a:gd name="connsiteY10" fmla="*/ 159544 h 276225"/>
              <a:gd name="connsiteX11" fmla="*/ 766762 w 1688307"/>
              <a:gd name="connsiteY11" fmla="*/ 133349 h 276225"/>
              <a:gd name="connsiteX12" fmla="*/ 566738 w 1688307"/>
              <a:gd name="connsiteY12" fmla="*/ 138111 h 276225"/>
              <a:gd name="connsiteX13" fmla="*/ 511969 w 1688307"/>
              <a:gd name="connsiteY13" fmla="*/ 109536 h 276225"/>
              <a:gd name="connsiteX14" fmla="*/ 392906 w 1688307"/>
              <a:gd name="connsiteY14" fmla="*/ 116680 h 276225"/>
              <a:gd name="connsiteX15" fmla="*/ 252413 w 1688307"/>
              <a:gd name="connsiteY15" fmla="*/ 45244 h 276225"/>
              <a:gd name="connsiteX16" fmla="*/ 159544 w 1688307"/>
              <a:gd name="connsiteY16" fmla="*/ 69056 h 276225"/>
              <a:gd name="connsiteX17" fmla="*/ 130970 w 1688307"/>
              <a:gd name="connsiteY17" fmla="*/ 109537 h 276225"/>
              <a:gd name="connsiteX18" fmla="*/ 0 w 1688307"/>
              <a:gd name="connsiteY18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688307 w 1688307"/>
              <a:gd name="connsiteY9" fmla="*/ 276225 h 276225"/>
              <a:gd name="connsiteX10" fmla="*/ 1335881 w 1688307"/>
              <a:gd name="connsiteY10" fmla="*/ 228600 h 276225"/>
              <a:gd name="connsiteX11" fmla="*/ 828675 w 1688307"/>
              <a:gd name="connsiteY11" fmla="*/ 159544 h 276225"/>
              <a:gd name="connsiteX12" fmla="*/ 766762 w 1688307"/>
              <a:gd name="connsiteY12" fmla="*/ 133349 h 276225"/>
              <a:gd name="connsiteX13" fmla="*/ 566738 w 1688307"/>
              <a:gd name="connsiteY13" fmla="*/ 138111 h 276225"/>
              <a:gd name="connsiteX14" fmla="*/ 511969 w 1688307"/>
              <a:gd name="connsiteY14" fmla="*/ 109536 h 276225"/>
              <a:gd name="connsiteX15" fmla="*/ 392906 w 1688307"/>
              <a:gd name="connsiteY15" fmla="*/ 116680 h 276225"/>
              <a:gd name="connsiteX16" fmla="*/ 252413 w 1688307"/>
              <a:gd name="connsiteY16" fmla="*/ 45244 h 276225"/>
              <a:gd name="connsiteX17" fmla="*/ 159544 w 1688307"/>
              <a:gd name="connsiteY17" fmla="*/ 69056 h 276225"/>
              <a:gd name="connsiteX18" fmla="*/ 130970 w 1688307"/>
              <a:gd name="connsiteY18" fmla="*/ 109537 h 276225"/>
              <a:gd name="connsiteX19" fmla="*/ 0 w 1688307"/>
              <a:gd name="connsiteY19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688307 w 1688307"/>
              <a:gd name="connsiteY9" fmla="*/ 276225 h 276225"/>
              <a:gd name="connsiteX10" fmla="*/ 957263 w 1688307"/>
              <a:gd name="connsiteY10" fmla="*/ 154781 h 276225"/>
              <a:gd name="connsiteX11" fmla="*/ 828675 w 1688307"/>
              <a:gd name="connsiteY11" fmla="*/ 159544 h 276225"/>
              <a:gd name="connsiteX12" fmla="*/ 766762 w 1688307"/>
              <a:gd name="connsiteY12" fmla="*/ 133349 h 276225"/>
              <a:gd name="connsiteX13" fmla="*/ 566738 w 1688307"/>
              <a:gd name="connsiteY13" fmla="*/ 138111 h 276225"/>
              <a:gd name="connsiteX14" fmla="*/ 511969 w 1688307"/>
              <a:gd name="connsiteY14" fmla="*/ 109536 h 276225"/>
              <a:gd name="connsiteX15" fmla="*/ 392906 w 1688307"/>
              <a:gd name="connsiteY15" fmla="*/ 116680 h 276225"/>
              <a:gd name="connsiteX16" fmla="*/ 252413 w 1688307"/>
              <a:gd name="connsiteY16" fmla="*/ 45244 h 276225"/>
              <a:gd name="connsiteX17" fmla="*/ 159544 w 1688307"/>
              <a:gd name="connsiteY17" fmla="*/ 69056 h 276225"/>
              <a:gd name="connsiteX18" fmla="*/ 130970 w 1688307"/>
              <a:gd name="connsiteY18" fmla="*/ 109537 h 276225"/>
              <a:gd name="connsiteX19" fmla="*/ 0 w 1688307"/>
              <a:gd name="connsiteY19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688307 w 1688307"/>
              <a:gd name="connsiteY9" fmla="*/ 276225 h 276225"/>
              <a:gd name="connsiteX10" fmla="*/ 1497806 w 1688307"/>
              <a:gd name="connsiteY10" fmla="*/ 250031 h 276225"/>
              <a:gd name="connsiteX11" fmla="*/ 957263 w 1688307"/>
              <a:gd name="connsiteY11" fmla="*/ 154781 h 276225"/>
              <a:gd name="connsiteX12" fmla="*/ 828675 w 1688307"/>
              <a:gd name="connsiteY12" fmla="*/ 159544 h 276225"/>
              <a:gd name="connsiteX13" fmla="*/ 766762 w 1688307"/>
              <a:gd name="connsiteY13" fmla="*/ 133349 h 276225"/>
              <a:gd name="connsiteX14" fmla="*/ 566738 w 1688307"/>
              <a:gd name="connsiteY14" fmla="*/ 138111 h 276225"/>
              <a:gd name="connsiteX15" fmla="*/ 511969 w 1688307"/>
              <a:gd name="connsiteY15" fmla="*/ 109536 h 276225"/>
              <a:gd name="connsiteX16" fmla="*/ 392906 w 1688307"/>
              <a:gd name="connsiteY16" fmla="*/ 116680 h 276225"/>
              <a:gd name="connsiteX17" fmla="*/ 252413 w 1688307"/>
              <a:gd name="connsiteY17" fmla="*/ 45244 h 276225"/>
              <a:gd name="connsiteX18" fmla="*/ 159544 w 1688307"/>
              <a:gd name="connsiteY18" fmla="*/ 69056 h 276225"/>
              <a:gd name="connsiteX19" fmla="*/ 130970 w 1688307"/>
              <a:gd name="connsiteY19" fmla="*/ 109537 h 276225"/>
              <a:gd name="connsiteX20" fmla="*/ 0 w 1688307"/>
              <a:gd name="connsiteY20" fmla="*/ 45243 h 276225"/>
              <a:gd name="connsiteX0" fmla="*/ 0 w 1688307"/>
              <a:gd name="connsiteY0" fmla="*/ 45243 h 395288"/>
              <a:gd name="connsiteX1" fmla="*/ 69057 w 1688307"/>
              <a:gd name="connsiteY1" fmla="*/ 0 h 395288"/>
              <a:gd name="connsiteX2" fmla="*/ 207169 w 1688307"/>
              <a:gd name="connsiteY2" fmla="*/ 33337 h 395288"/>
              <a:gd name="connsiteX3" fmla="*/ 302419 w 1688307"/>
              <a:gd name="connsiteY3" fmla="*/ 21430 h 395288"/>
              <a:gd name="connsiteX4" fmla="*/ 414338 w 1688307"/>
              <a:gd name="connsiteY4" fmla="*/ 7143 h 395288"/>
              <a:gd name="connsiteX5" fmla="*/ 533400 w 1688307"/>
              <a:gd name="connsiteY5" fmla="*/ 30955 h 395288"/>
              <a:gd name="connsiteX6" fmla="*/ 645319 w 1688307"/>
              <a:gd name="connsiteY6" fmla="*/ 26193 h 395288"/>
              <a:gd name="connsiteX7" fmla="*/ 781050 w 1688307"/>
              <a:gd name="connsiteY7" fmla="*/ 40480 h 395288"/>
              <a:gd name="connsiteX8" fmla="*/ 902494 w 1688307"/>
              <a:gd name="connsiteY8" fmla="*/ 30955 h 395288"/>
              <a:gd name="connsiteX9" fmla="*/ 1688307 w 1688307"/>
              <a:gd name="connsiteY9" fmla="*/ 276225 h 395288"/>
              <a:gd name="connsiteX10" fmla="*/ 1412081 w 1688307"/>
              <a:gd name="connsiteY10" fmla="*/ 395288 h 395288"/>
              <a:gd name="connsiteX11" fmla="*/ 957263 w 1688307"/>
              <a:gd name="connsiteY11" fmla="*/ 154781 h 395288"/>
              <a:gd name="connsiteX12" fmla="*/ 828675 w 1688307"/>
              <a:gd name="connsiteY12" fmla="*/ 159544 h 395288"/>
              <a:gd name="connsiteX13" fmla="*/ 766762 w 1688307"/>
              <a:gd name="connsiteY13" fmla="*/ 133349 h 395288"/>
              <a:gd name="connsiteX14" fmla="*/ 566738 w 1688307"/>
              <a:gd name="connsiteY14" fmla="*/ 138111 h 395288"/>
              <a:gd name="connsiteX15" fmla="*/ 511969 w 1688307"/>
              <a:gd name="connsiteY15" fmla="*/ 109536 h 395288"/>
              <a:gd name="connsiteX16" fmla="*/ 392906 w 1688307"/>
              <a:gd name="connsiteY16" fmla="*/ 116680 h 395288"/>
              <a:gd name="connsiteX17" fmla="*/ 252413 w 1688307"/>
              <a:gd name="connsiteY17" fmla="*/ 45244 h 395288"/>
              <a:gd name="connsiteX18" fmla="*/ 159544 w 1688307"/>
              <a:gd name="connsiteY18" fmla="*/ 69056 h 395288"/>
              <a:gd name="connsiteX19" fmla="*/ 130970 w 1688307"/>
              <a:gd name="connsiteY19" fmla="*/ 109537 h 395288"/>
              <a:gd name="connsiteX20" fmla="*/ 0 w 1688307"/>
              <a:gd name="connsiteY20" fmla="*/ 45243 h 395288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688307 w 1688307"/>
              <a:gd name="connsiteY9" fmla="*/ 276225 h 276225"/>
              <a:gd name="connsiteX10" fmla="*/ 1059656 w 1688307"/>
              <a:gd name="connsiteY10" fmla="*/ 180975 h 276225"/>
              <a:gd name="connsiteX11" fmla="*/ 957263 w 1688307"/>
              <a:gd name="connsiteY11" fmla="*/ 154781 h 276225"/>
              <a:gd name="connsiteX12" fmla="*/ 828675 w 1688307"/>
              <a:gd name="connsiteY12" fmla="*/ 159544 h 276225"/>
              <a:gd name="connsiteX13" fmla="*/ 766762 w 1688307"/>
              <a:gd name="connsiteY13" fmla="*/ 133349 h 276225"/>
              <a:gd name="connsiteX14" fmla="*/ 566738 w 1688307"/>
              <a:gd name="connsiteY14" fmla="*/ 138111 h 276225"/>
              <a:gd name="connsiteX15" fmla="*/ 511969 w 1688307"/>
              <a:gd name="connsiteY15" fmla="*/ 109536 h 276225"/>
              <a:gd name="connsiteX16" fmla="*/ 392906 w 1688307"/>
              <a:gd name="connsiteY16" fmla="*/ 116680 h 276225"/>
              <a:gd name="connsiteX17" fmla="*/ 252413 w 1688307"/>
              <a:gd name="connsiteY17" fmla="*/ 45244 h 276225"/>
              <a:gd name="connsiteX18" fmla="*/ 159544 w 1688307"/>
              <a:gd name="connsiteY18" fmla="*/ 69056 h 276225"/>
              <a:gd name="connsiteX19" fmla="*/ 130970 w 1688307"/>
              <a:gd name="connsiteY19" fmla="*/ 109537 h 276225"/>
              <a:gd name="connsiteX20" fmla="*/ 0 w 1688307"/>
              <a:gd name="connsiteY20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393031 w 1688307"/>
              <a:gd name="connsiteY9" fmla="*/ 180975 h 276225"/>
              <a:gd name="connsiteX10" fmla="*/ 1688307 w 1688307"/>
              <a:gd name="connsiteY10" fmla="*/ 276225 h 276225"/>
              <a:gd name="connsiteX11" fmla="*/ 1059656 w 1688307"/>
              <a:gd name="connsiteY11" fmla="*/ 180975 h 276225"/>
              <a:gd name="connsiteX12" fmla="*/ 957263 w 1688307"/>
              <a:gd name="connsiteY12" fmla="*/ 154781 h 276225"/>
              <a:gd name="connsiteX13" fmla="*/ 828675 w 1688307"/>
              <a:gd name="connsiteY13" fmla="*/ 159544 h 276225"/>
              <a:gd name="connsiteX14" fmla="*/ 766762 w 1688307"/>
              <a:gd name="connsiteY14" fmla="*/ 133349 h 276225"/>
              <a:gd name="connsiteX15" fmla="*/ 566738 w 1688307"/>
              <a:gd name="connsiteY15" fmla="*/ 138111 h 276225"/>
              <a:gd name="connsiteX16" fmla="*/ 511969 w 1688307"/>
              <a:gd name="connsiteY16" fmla="*/ 109536 h 276225"/>
              <a:gd name="connsiteX17" fmla="*/ 392906 w 1688307"/>
              <a:gd name="connsiteY17" fmla="*/ 116680 h 276225"/>
              <a:gd name="connsiteX18" fmla="*/ 252413 w 1688307"/>
              <a:gd name="connsiteY18" fmla="*/ 45244 h 276225"/>
              <a:gd name="connsiteX19" fmla="*/ 159544 w 1688307"/>
              <a:gd name="connsiteY19" fmla="*/ 69056 h 276225"/>
              <a:gd name="connsiteX20" fmla="*/ 130970 w 1688307"/>
              <a:gd name="connsiteY20" fmla="*/ 109537 h 276225"/>
              <a:gd name="connsiteX21" fmla="*/ 0 w 1688307"/>
              <a:gd name="connsiteY21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073944 w 1688307"/>
              <a:gd name="connsiteY9" fmla="*/ 104775 h 276225"/>
              <a:gd name="connsiteX10" fmla="*/ 1688307 w 1688307"/>
              <a:gd name="connsiteY10" fmla="*/ 276225 h 276225"/>
              <a:gd name="connsiteX11" fmla="*/ 1059656 w 1688307"/>
              <a:gd name="connsiteY11" fmla="*/ 180975 h 276225"/>
              <a:gd name="connsiteX12" fmla="*/ 957263 w 1688307"/>
              <a:gd name="connsiteY12" fmla="*/ 154781 h 276225"/>
              <a:gd name="connsiteX13" fmla="*/ 828675 w 1688307"/>
              <a:gd name="connsiteY13" fmla="*/ 159544 h 276225"/>
              <a:gd name="connsiteX14" fmla="*/ 766762 w 1688307"/>
              <a:gd name="connsiteY14" fmla="*/ 133349 h 276225"/>
              <a:gd name="connsiteX15" fmla="*/ 566738 w 1688307"/>
              <a:gd name="connsiteY15" fmla="*/ 138111 h 276225"/>
              <a:gd name="connsiteX16" fmla="*/ 511969 w 1688307"/>
              <a:gd name="connsiteY16" fmla="*/ 109536 h 276225"/>
              <a:gd name="connsiteX17" fmla="*/ 392906 w 1688307"/>
              <a:gd name="connsiteY17" fmla="*/ 116680 h 276225"/>
              <a:gd name="connsiteX18" fmla="*/ 252413 w 1688307"/>
              <a:gd name="connsiteY18" fmla="*/ 45244 h 276225"/>
              <a:gd name="connsiteX19" fmla="*/ 159544 w 1688307"/>
              <a:gd name="connsiteY19" fmla="*/ 69056 h 276225"/>
              <a:gd name="connsiteX20" fmla="*/ 130970 w 1688307"/>
              <a:gd name="connsiteY20" fmla="*/ 109537 h 276225"/>
              <a:gd name="connsiteX21" fmla="*/ 0 w 1688307"/>
              <a:gd name="connsiteY21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073944 w 1688307"/>
              <a:gd name="connsiteY9" fmla="*/ 104775 h 276225"/>
              <a:gd name="connsiteX10" fmla="*/ 1516856 w 1688307"/>
              <a:gd name="connsiteY10" fmla="*/ 230981 h 276225"/>
              <a:gd name="connsiteX11" fmla="*/ 1688307 w 1688307"/>
              <a:gd name="connsiteY11" fmla="*/ 276225 h 276225"/>
              <a:gd name="connsiteX12" fmla="*/ 1059656 w 1688307"/>
              <a:gd name="connsiteY12" fmla="*/ 180975 h 276225"/>
              <a:gd name="connsiteX13" fmla="*/ 957263 w 1688307"/>
              <a:gd name="connsiteY13" fmla="*/ 154781 h 276225"/>
              <a:gd name="connsiteX14" fmla="*/ 828675 w 1688307"/>
              <a:gd name="connsiteY14" fmla="*/ 159544 h 276225"/>
              <a:gd name="connsiteX15" fmla="*/ 766762 w 1688307"/>
              <a:gd name="connsiteY15" fmla="*/ 133349 h 276225"/>
              <a:gd name="connsiteX16" fmla="*/ 566738 w 1688307"/>
              <a:gd name="connsiteY16" fmla="*/ 138111 h 276225"/>
              <a:gd name="connsiteX17" fmla="*/ 511969 w 1688307"/>
              <a:gd name="connsiteY17" fmla="*/ 109536 h 276225"/>
              <a:gd name="connsiteX18" fmla="*/ 392906 w 1688307"/>
              <a:gd name="connsiteY18" fmla="*/ 116680 h 276225"/>
              <a:gd name="connsiteX19" fmla="*/ 252413 w 1688307"/>
              <a:gd name="connsiteY19" fmla="*/ 45244 h 276225"/>
              <a:gd name="connsiteX20" fmla="*/ 159544 w 1688307"/>
              <a:gd name="connsiteY20" fmla="*/ 69056 h 276225"/>
              <a:gd name="connsiteX21" fmla="*/ 130970 w 1688307"/>
              <a:gd name="connsiteY21" fmla="*/ 109537 h 276225"/>
              <a:gd name="connsiteX22" fmla="*/ 0 w 1688307"/>
              <a:gd name="connsiteY22" fmla="*/ 45243 h 276225"/>
              <a:gd name="connsiteX0" fmla="*/ 0 w 1688307"/>
              <a:gd name="connsiteY0" fmla="*/ 45243 h 276225"/>
              <a:gd name="connsiteX1" fmla="*/ 69057 w 1688307"/>
              <a:gd name="connsiteY1" fmla="*/ 0 h 276225"/>
              <a:gd name="connsiteX2" fmla="*/ 207169 w 1688307"/>
              <a:gd name="connsiteY2" fmla="*/ 33337 h 276225"/>
              <a:gd name="connsiteX3" fmla="*/ 302419 w 1688307"/>
              <a:gd name="connsiteY3" fmla="*/ 21430 h 276225"/>
              <a:gd name="connsiteX4" fmla="*/ 414338 w 1688307"/>
              <a:gd name="connsiteY4" fmla="*/ 7143 h 276225"/>
              <a:gd name="connsiteX5" fmla="*/ 533400 w 1688307"/>
              <a:gd name="connsiteY5" fmla="*/ 30955 h 276225"/>
              <a:gd name="connsiteX6" fmla="*/ 645319 w 1688307"/>
              <a:gd name="connsiteY6" fmla="*/ 26193 h 276225"/>
              <a:gd name="connsiteX7" fmla="*/ 781050 w 1688307"/>
              <a:gd name="connsiteY7" fmla="*/ 40480 h 276225"/>
              <a:gd name="connsiteX8" fmla="*/ 902494 w 1688307"/>
              <a:gd name="connsiteY8" fmla="*/ 30955 h 276225"/>
              <a:gd name="connsiteX9" fmla="*/ 1073944 w 1688307"/>
              <a:gd name="connsiteY9" fmla="*/ 104775 h 276225"/>
              <a:gd name="connsiteX10" fmla="*/ 1304925 w 1688307"/>
              <a:gd name="connsiteY10" fmla="*/ 192881 h 276225"/>
              <a:gd name="connsiteX11" fmla="*/ 1688307 w 1688307"/>
              <a:gd name="connsiteY11" fmla="*/ 276225 h 276225"/>
              <a:gd name="connsiteX12" fmla="*/ 1059656 w 1688307"/>
              <a:gd name="connsiteY12" fmla="*/ 180975 h 276225"/>
              <a:gd name="connsiteX13" fmla="*/ 957263 w 1688307"/>
              <a:gd name="connsiteY13" fmla="*/ 154781 h 276225"/>
              <a:gd name="connsiteX14" fmla="*/ 828675 w 1688307"/>
              <a:gd name="connsiteY14" fmla="*/ 159544 h 276225"/>
              <a:gd name="connsiteX15" fmla="*/ 766762 w 1688307"/>
              <a:gd name="connsiteY15" fmla="*/ 133349 h 276225"/>
              <a:gd name="connsiteX16" fmla="*/ 566738 w 1688307"/>
              <a:gd name="connsiteY16" fmla="*/ 138111 h 276225"/>
              <a:gd name="connsiteX17" fmla="*/ 511969 w 1688307"/>
              <a:gd name="connsiteY17" fmla="*/ 109536 h 276225"/>
              <a:gd name="connsiteX18" fmla="*/ 392906 w 1688307"/>
              <a:gd name="connsiteY18" fmla="*/ 116680 h 276225"/>
              <a:gd name="connsiteX19" fmla="*/ 252413 w 1688307"/>
              <a:gd name="connsiteY19" fmla="*/ 45244 h 276225"/>
              <a:gd name="connsiteX20" fmla="*/ 159544 w 1688307"/>
              <a:gd name="connsiteY20" fmla="*/ 69056 h 276225"/>
              <a:gd name="connsiteX21" fmla="*/ 130970 w 1688307"/>
              <a:gd name="connsiteY21" fmla="*/ 109537 h 276225"/>
              <a:gd name="connsiteX22" fmla="*/ 0 w 1688307"/>
              <a:gd name="connsiteY22" fmla="*/ 45243 h 276225"/>
              <a:gd name="connsiteX0" fmla="*/ 0 w 1304925"/>
              <a:gd name="connsiteY0" fmla="*/ 45243 h 204788"/>
              <a:gd name="connsiteX1" fmla="*/ 69057 w 1304925"/>
              <a:gd name="connsiteY1" fmla="*/ 0 h 204788"/>
              <a:gd name="connsiteX2" fmla="*/ 207169 w 1304925"/>
              <a:gd name="connsiteY2" fmla="*/ 33337 h 204788"/>
              <a:gd name="connsiteX3" fmla="*/ 302419 w 1304925"/>
              <a:gd name="connsiteY3" fmla="*/ 21430 h 204788"/>
              <a:gd name="connsiteX4" fmla="*/ 414338 w 1304925"/>
              <a:gd name="connsiteY4" fmla="*/ 7143 h 204788"/>
              <a:gd name="connsiteX5" fmla="*/ 533400 w 1304925"/>
              <a:gd name="connsiteY5" fmla="*/ 30955 h 204788"/>
              <a:gd name="connsiteX6" fmla="*/ 645319 w 1304925"/>
              <a:gd name="connsiteY6" fmla="*/ 26193 h 204788"/>
              <a:gd name="connsiteX7" fmla="*/ 781050 w 1304925"/>
              <a:gd name="connsiteY7" fmla="*/ 40480 h 204788"/>
              <a:gd name="connsiteX8" fmla="*/ 902494 w 1304925"/>
              <a:gd name="connsiteY8" fmla="*/ 30955 h 204788"/>
              <a:gd name="connsiteX9" fmla="*/ 1073944 w 1304925"/>
              <a:gd name="connsiteY9" fmla="*/ 104775 h 204788"/>
              <a:gd name="connsiteX10" fmla="*/ 1304925 w 1304925"/>
              <a:gd name="connsiteY10" fmla="*/ 192881 h 204788"/>
              <a:gd name="connsiteX11" fmla="*/ 1240632 w 1304925"/>
              <a:gd name="connsiteY11" fmla="*/ 204788 h 204788"/>
              <a:gd name="connsiteX12" fmla="*/ 1059656 w 1304925"/>
              <a:gd name="connsiteY12" fmla="*/ 180975 h 204788"/>
              <a:gd name="connsiteX13" fmla="*/ 957263 w 1304925"/>
              <a:gd name="connsiteY13" fmla="*/ 154781 h 204788"/>
              <a:gd name="connsiteX14" fmla="*/ 828675 w 1304925"/>
              <a:gd name="connsiteY14" fmla="*/ 159544 h 204788"/>
              <a:gd name="connsiteX15" fmla="*/ 766762 w 1304925"/>
              <a:gd name="connsiteY15" fmla="*/ 133349 h 204788"/>
              <a:gd name="connsiteX16" fmla="*/ 566738 w 1304925"/>
              <a:gd name="connsiteY16" fmla="*/ 138111 h 204788"/>
              <a:gd name="connsiteX17" fmla="*/ 511969 w 1304925"/>
              <a:gd name="connsiteY17" fmla="*/ 109536 h 204788"/>
              <a:gd name="connsiteX18" fmla="*/ 392906 w 1304925"/>
              <a:gd name="connsiteY18" fmla="*/ 116680 h 204788"/>
              <a:gd name="connsiteX19" fmla="*/ 252413 w 1304925"/>
              <a:gd name="connsiteY19" fmla="*/ 45244 h 204788"/>
              <a:gd name="connsiteX20" fmla="*/ 159544 w 1304925"/>
              <a:gd name="connsiteY20" fmla="*/ 69056 h 204788"/>
              <a:gd name="connsiteX21" fmla="*/ 130970 w 1304925"/>
              <a:gd name="connsiteY21" fmla="*/ 109537 h 204788"/>
              <a:gd name="connsiteX22" fmla="*/ 0 w 1304925"/>
              <a:gd name="connsiteY22" fmla="*/ 45243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04925" h="204788">
                <a:moveTo>
                  <a:pt x="0" y="45243"/>
                </a:moveTo>
                <a:lnTo>
                  <a:pt x="69057" y="0"/>
                </a:lnTo>
                <a:lnTo>
                  <a:pt x="207169" y="33337"/>
                </a:lnTo>
                <a:lnTo>
                  <a:pt x="302419" y="21430"/>
                </a:lnTo>
                <a:lnTo>
                  <a:pt x="414338" y="7143"/>
                </a:lnTo>
                <a:lnTo>
                  <a:pt x="533400" y="30955"/>
                </a:lnTo>
                <a:lnTo>
                  <a:pt x="645319" y="26193"/>
                </a:lnTo>
                <a:lnTo>
                  <a:pt x="781050" y="40480"/>
                </a:lnTo>
                <a:lnTo>
                  <a:pt x="902494" y="30955"/>
                </a:lnTo>
                <a:lnTo>
                  <a:pt x="1073944" y="104775"/>
                </a:lnTo>
                <a:lnTo>
                  <a:pt x="1304925" y="192881"/>
                </a:lnTo>
                <a:lnTo>
                  <a:pt x="1240632" y="204788"/>
                </a:lnTo>
                <a:lnTo>
                  <a:pt x="1059656" y="180975"/>
                </a:lnTo>
                <a:lnTo>
                  <a:pt x="957263" y="154781"/>
                </a:lnTo>
                <a:lnTo>
                  <a:pt x="828675" y="159544"/>
                </a:lnTo>
                <a:lnTo>
                  <a:pt x="766762" y="133349"/>
                </a:lnTo>
                <a:lnTo>
                  <a:pt x="566738" y="138111"/>
                </a:lnTo>
                <a:lnTo>
                  <a:pt x="511969" y="109536"/>
                </a:lnTo>
                <a:lnTo>
                  <a:pt x="392906" y="116680"/>
                </a:lnTo>
                <a:lnTo>
                  <a:pt x="252413" y="45244"/>
                </a:lnTo>
                <a:lnTo>
                  <a:pt x="159544" y="69056"/>
                </a:lnTo>
                <a:lnTo>
                  <a:pt x="130970" y="109537"/>
                </a:lnTo>
                <a:lnTo>
                  <a:pt x="0" y="45243"/>
                </a:lnTo>
                <a:close/>
              </a:path>
            </a:pathLst>
          </a:custGeom>
          <a:solidFill>
            <a:srgbClr val="16263C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1" name="二等辺三角形 34">
            <a:extLst>
              <a:ext uri="{FF2B5EF4-FFF2-40B4-BE49-F238E27FC236}">
                <a16:creationId xmlns:a16="http://schemas.microsoft.com/office/drawing/2014/main" id="{79723987-A73B-4E51-9BD5-14D70FFFA1DF}"/>
              </a:ext>
            </a:extLst>
          </p:cNvPr>
          <p:cNvSpPr/>
          <p:nvPr/>
        </p:nvSpPr>
        <p:spPr>
          <a:xfrm>
            <a:off x="10741821" y="6650831"/>
            <a:ext cx="607218" cy="142875"/>
          </a:xfrm>
          <a:custGeom>
            <a:avLst/>
            <a:gdLst>
              <a:gd name="connsiteX0" fmla="*/ 0 w 1166812"/>
              <a:gd name="connsiteY0" fmla="*/ 214313 h 214313"/>
              <a:gd name="connsiteX1" fmla="*/ 583406 w 1166812"/>
              <a:gd name="connsiteY1" fmla="*/ 0 h 214313"/>
              <a:gd name="connsiteX2" fmla="*/ 1166812 w 1166812"/>
              <a:gd name="connsiteY2" fmla="*/ 214313 h 214313"/>
              <a:gd name="connsiteX3" fmla="*/ 0 w 1166812"/>
              <a:gd name="connsiteY3" fmla="*/ 214313 h 214313"/>
              <a:gd name="connsiteX0" fmla="*/ 0 w 916780"/>
              <a:gd name="connsiteY0" fmla="*/ 138113 h 214313"/>
              <a:gd name="connsiteX1" fmla="*/ 333374 w 916780"/>
              <a:gd name="connsiteY1" fmla="*/ 0 h 214313"/>
              <a:gd name="connsiteX2" fmla="*/ 916780 w 916780"/>
              <a:gd name="connsiteY2" fmla="*/ 214313 h 214313"/>
              <a:gd name="connsiteX3" fmla="*/ 0 w 916780"/>
              <a:gd name="connsiteY3" fmla="*/ 138113 h 214313"/>
              <a:gd name="connsiteX0" fmla="*/ 0 w 916780"/>
              <a:gd name="connsiteY0" fmla="*/ 138113 h 214313"/>
              <a:gd name="connsiteX1" fmla="*/ 333374 w 916780"/>
              <a:gd name="connsiteY1" fmla="*/ 0 h 214313"/>
              <a:gd name="connsiteX2" fmla="*/ 916780 w 916780"/>
              <a:gd name="connsiteY2" fmla="*/ 214313 h 214313"/>
              <a:gd name="connsiteX3" fmla="*/ 457198 w 916780"/>
              <a:gd name="connsiteY3" fmla="*/ 173831 h 214313"/>
              <a:gd name="connsiteX4" fmla="*/ 0 w 916780"/>
              <a:gd name="connsiteY4" fmla="*/ 138113 h 214313"/>
              <a:gd name="connsiteX0" fmla="*/ 0 w 916780"/>
              <a:gd name="connsiteY0" fmla="*/ 138113 h 214313"/>
              <a:gd name="connsiteX1" fmla="*/ 333374 w 916780"/>
              <a:gd name="connsiteY1" fmla="*/ 0 h 214313"/>
              <a:gd name="connsiteX2" fmla="*/ 916780 w 916780"/>
              <a:gd name="connsiteY2" fmla="*/ 214313 h 214313"/>
              <a:gd name="connsiteX3" fmla="*/ 152398 w 916780"/>
              <a:gd name="connsiteY3" fmla="*/ 135731 h 214313"/>
              <a:gd name="connsiteX4" fmla="*/ 0 w 916780"/>
              <a:gd name="connsiteY4" fmla="*/ 138113 h 214313"/>
              <a:gd name="connsiteX0" fmla="*/ 0 w 916780"/>
              <a:gd name="connsiteY0" fmla="*/ 138113 h 214313"/>
              <a:gd name="connsiteX1" fmla="*/ 333374 w 916780"/>
              <a:gd name="connsiteY1" fmla="*/ 0 h 214313"/>
              <a:gd name="connsiteX2" fmla="*/ 916780 w 916780"/>
              <a:gd name="connsiteY2" fmla="*/ 214313 h 214313"/>
              <a:gd name="connsiteX3" fmla="*/ 135729 w 916780"/>
              <a:gd name="connsiteY3" fmla="*/ 150019 h 214313"/>
              <a:gd name="connsiteX4" fmla="*/ 0 w 916780"/>
              <a:gd name="connsiteY4" fmla="*/ 138113 h 214313"/>
              <a:gd name="connsiteX0" fmla="*/ 0 w 916780"/>
              <a:gd name="connsiteY0" fmla="*/ 138113 h 214313"/>
              <a:gd name="connsiteX1" fmla="*/ 192879 w 916780"/>
              <a:gd name="connsiteY1" fmla="*/ 57150 h 214313"/>
              <a:gd name="connsiteX2" fmla="*/ 333374 w 916780"/>
              <a:gd name="connsiteY2" fmla="*/ 0 h 214313"/>
              <a:gd name="connsiteX3" fmla="*/ 916780 w 916780"/>
              <a:gd name="connsiteY3" fmla="*/ 214313 h 214313"/>
              <a:gd name="connsiteX4" fmla="*/ 135729 w 916780"/>
              <a:gd name="connsiteY4" fmla="*/ 150019 h 214313"/>
              <a:gd name="connsiteX5" fmla="*/ 0 w 916780"/>
              <a:gd name="connsiteY5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333374 w 916780"/>
              <a:gd name="connsiteY2" fmla="*/ 0 h 214313"/>
              <a:gd name="connsiteX3" fmla="*/ 916780 w 916780"/>
              <a:gd name="connsiteY3" fmla="*/ 214313 h 214313"/>
              <a:gd name="connsiteX4" fmla="*/ 135729 w 916780"/>
              <a:gd name="connsiteY4" fmla="*/ 150019 h 214313"/>
              <a:gd name="connsiteX5" fmla="*/ 0 w 916780"/>
              <a:gd name="connsiteY5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259554 w 916780"/>
              <a:gd name="connsiteY2" fmla="*/ 35719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135729 w 916780"/>
              <a:gd name="connsiteY5" fmla="*/ 150019 h 214313"/>
              <a:gd name="connsiteX6" fmla="*/ 0 w 916780"/>
              <a:gd name="connsiteY6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140492 w 916780"/>
              <a:gd name="connsiteY2" fmla="*/ 140494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135729 w 916780"/>
              <a:gd name="connsiteY5" fmla="*/ 150019 h 214313"/>
              <a:gd name="connsiteX6" fmla="*/ 0 w 916780"/>
              <a:gd name="connsiteY6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140492 w 916780"/>
              <a:gd name="connsiteY2" fmla="*/ 140494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354804 w 916780"/>
              <a:gd name="connsiteY5" fmla="*/ 171450 h 214313"/>
              <a:gd name="connsiteX6" fmla="*/ 135729 w 916780"/>
              <a:gd name="connsiteY6" fmla="*/ 150019 h 214313"/>
              <a:gd name="connsiteX7" fmla="*/ 0 w 916780"/>
              <a:gd name="connsiteY7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140492 w 916780"/>
              <a:gd name="connsiteY2" fmla="*/ 140494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173829 w 916780"/>
              <a:gd name="connsiteY5" fmla="*/ 202406 h 214313"/>
              <a:gd name="connsiteX6" fmla="*/ 135729 w 916780"/>
              <a:gd name="connsiteY6" fmla="*/ 150019 h 214313"/>
              <a:gd name="connsiteX7" fmla="*/ 0 w 916780"/>
              <a:gd name="connsiteY7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140492 w 916780"/>
              <a:gd name="connsiteY2" fmla="*/ 140494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550067 w 916780"/>
              <a:gd name="connsiteY5" fmla="*/ 209550 h 214313"/>
              <a:gd name="connsiteX6" fmla="*/ 173829 w 916780"/>
              <a:gd name="connsiteY6" fmla="*/ 202406 h 214313"/>
              <a:gd name="connsiteX7" fmla="*/ 135729 w 916780"/>
              <a:gd name="connsiteY7" fmla="*/ 150019 h 214313"/>
              <a:gd name="connsiteX8" fmla="*/ 0 w 916780"/>
              <a:gd name="connsiteY8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140492 w 916780"/>
              <a:gd name="connsiteY2" fmla="*/ 140494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173829 w 916780"/>
              <a:gd name="connsiteY5" fmla="*/ 202406 h 214313"/>
              <a:gd name="connsiteX6" fmla="*/ 135729 w 916780"/>
              <a:gd name="connsiteY6" fmla="*/ 150019 h 214313"/>
              <a:gd name="connsiteX7" fmla="*/ 0 w 916780"/>
              <a:gd name="connsiteY7" fmla="*/ 138113 h 214313"/>
              <a:gd name="connsiteX0" fmla="*/ 0 w 916780"/>
              <a:gd name="connsiteY0" fmla="*/ 138113 h 214313"/>
              <a:gd name="connsiteX1" fmla="*/ 100010 w 916780"/>
              <a:gd name="connsiteY1" fmla="*/ 107156 h 214313"/>
              <a:gd name="connsiteX2" fmla="*/ 140492 w 916780"/>
              <a:gd name="connsiteY2" fmla="*/ 140494 h 214313"/>
              <a:gd name="connsiteX3" fmla="*/ 333374 w 916780"/>
              <a:gd name="connsiteY3" fmla="*/ 0 h 214313"/>
              <a:gd name="connsiteX4" fmla="*/ 916780 w 916780"/>
              <a:gd name="connsiteY4" fmla="*/ 214313 h 214313"/>
              <a:gd name="connsiteX5" fmla="*/ 428623 w 916780"/>
              <a:gd name="connsiteY5" fmla="*/ 204788 h 214313"/>
              <a:gd name="connsiteX6" fmla="*/ 173829 w 916780"/>
              <a:gd name="connsiteY6" fmla="*/ 202406 h 214313"/>
              <a:gd name="connsiteX7" fmla="*/ 135729 w 916780"/>
              <a:gd name="connsiteY7" fmla="*/ 150019 h 214313"/>
              <a:gd name="connsiteX8" fmla="*/ 0 w 916780"/>
              <a:gd name="connsiteY8" fmla="*/ 138113 h 214313"/>
              <a:gd name="connsiteX0" fmla="*/ 0 w 916780"/>
              <a:gd name="connsiteY0" fmla="*/ 138113 h 230981"/>
              <a:gd name="connsiteX1" fmla="*/ 100010 w 916780"/>
              <a:gd name="connsiteY1" fmla="*/ 107156 h 230981"/>
              <a:gd name="connsiteX2" fmla="*/ 140492 w 916780"/>
              <a:gd name="connsiteY2" fmla="*/ 140494 h 230981"/>
              <a:gd name="connsiteX3" fmla="*/ 333374 w 916780"/>
              <a:gd name="connsiteY3" fmla="*/ 0 h 230981"/>
              <a:gd name="connsiteX4" fmla="*/ 916780 w 916780"/>
              <a:gd name="connsiteY4" fmla="*/ 214313 h 230981"/>
              <a:gd name="connsiteX5" fmla="*/ 142873 w 916780"/>
              <a:gd name="connsiteY5" fmla="*/ 230981 h 230981"/>
              <a:gd name="connsiteX6" fmla="*/ 173829 w 916780"/>
              <a:gd name="connsiteY6" fmla="*/ 202406 h 230981"/>
              <a:gd name="connsiteX7" fmla="*/ 135729 w 916780"/>
              <a:gd name="connsiteY7" fmla="*/ 150019 h 230981"/>
              <a:gd name="connsiteX8" fmla="*/ 0 w 916780"/>
              <a:gd name="connsiteY8" fmla="*/ 138113 h 230981"/>
              <a:gd name="connsiteX0" fmla="*/ 0 w 916780"/>
              <a:gd name="connsiteY0" fmla="*/ 138113 h 230981"/>
              <a:gd name="connsiteX1" fmla="*/ 100010 w 916780"/>
              <a:gd name="connsiteY1" fmla="*/ 107156 h 230981"/>
              <a:gd name="connsiteX2" fmla="*/ 140492 w 916780"/>
              <a:gd name="connsiteY2" fmla="*/ 140494 h 230981"/>
              <a:gd name="connsiteX3" fmla="*/ 333374 w 916780"/>
              <a:gd name="connsiteY3" fmla="*/ 0 h 230981"/>
              <a:gd name="connsiteX4" fmla="*/ 916780 w 916780"/>
              <a:gd name="connsiteY4" fmla="*/ 214313 h 230981"/>
              <a:gd name="connsiteX5" fmla="*/ 588167 w 916780"/>
              <a:gd name="connsiteY5" fmla="*/ 221456 h 230981"/>
              <a:gd name="connsiteX6" fmla="*/ 142873 w 916780"/>
              <a:gd name="connsiteY6" fmla="*/ 230981 h 230981"/>
              <a:gd name="connsiteX7" fmla="*/ 173829 w 916780"/>
              <a:gd name="connsiteY7" fmla="*/ 202406 h 230981"/>
              <a:gd name="connsiteX8" fmla="*/ 135729 w 916780"/>
              <a:gd name="connsiteY8" fmla="*/ 150019 h 230981"/>
              <a:gd name="connsiteX9" fmla="*/ 0 w 916780"/>
              <a:gd name="connsiteY9" fmla="*/ 138113 h 230981"/>
              <a:gd name="connsiteX0" fmla="*/ 0 w 916780"/>
              <a:gd name="connsiteY0" fmla="*/ 138113 h 230981"/>
              <a:gd name="connsiteX1" fmla="*/ 100010 w 916780"/>
              <a:gd name="connsiteY1" fmla="*/ 107156 h 230981"/>
              <a:gd name="connsiteX2" fmla="*/ 140492 w 916780"/>
              <a:gd name="connsiteY2" fmla="*/ 140494 h 230981"/>
              <a:gd name="connsiteX3" fmla="*/ 333374 w 916780"/>
              <a:gd name="connsiteY3" fmla="*/ 0 h 230981"/>
              <a:gd name="connsiteX4" fmla="*/ 916780 w 916780"/>
              <a:gd name="connsiteY4" fmla="*/ 214313 h 230981"/>
              <a:gd name="connsiteX5" fmla="*/ 207167 w 916780"/>
              <a:gd name="connsiteY5" fmla="*/ 219075 h 230981"/>
              <a:gd name="connsiteX6" fmla="*/ 142873 w 916780"/>
              <a:gd name="connsiteY6" fmla="*/ 230981 h 230981"/>
              <a:gd name="connsiteX7" fmla="*/ 173829 w 916780"/>
              <a:gd name="connsiteY7" fmla="*/ 202406 h 230981"/>
              <a:gd name="connsiteX8" fmla="*/ 135729 w 916780"/>
              <a:gd name="connsiteY8" fmla="*/ 150019 h 230981"/>
              <a:gd name="connsiteX9" fmla="*/ 0 w 916780"/>
              <a:gd name="connsiteY9" fmla="*/ 138113 h 230981"/>
              <a:gd name="connsiteX0" fmla="*/ 0 w 916780"/>
              <a:gd name="connsiteY0" fmla="*/ 138113 h 230981"/>
              <a:gd name="connsiteX1" fmla="*/ 100010 w 916780"/>
              <a:gd name="connsiteY1" fmla="*/ 107156 h 230981"/>
              <a:gd name="connsiteX2" fmla="*/ 140492 w 916780"/>
              <a:gd name="connsiteY2" fmla="*/ 140494 h 230981"/>
              <a:gd name="connsiteX3" fmla="*/ 333374 w 916780"/>
              <a:gd name="connsiteY3" fmla="*/ 0 h 230981"/>
              <a:gd name="connsiteX4" fmla="*/ 916780 w 916780"/>
              <a:gd name="connsiteY4" fmla="*/ 214313 h 230981"/>
              <a:gd name="connsiteX5" fmla="*/ 642935 w 916780"/>
              <a:gd name="connsiteY5" fmla="*/ 214313 h 230981"/>
              <a:gd name="connsiteX6" fmla="*/ 207167 w 916780"/>
              <a:gd name="connsiteY6" fmla="*/ 219075 h 230981"/>
              <a:gd name="connsiteX7" fmla="*/ 142873 w 916780"/>
              <a:gd name="connsiteY7" fmla="*/ 230981 h 230981"/>
              <a:gd name="connsiteX8" fmla="*/ 173829 w 916780"/>
              <a:gd name="connsiteY8" fmla="*/ 202406 h 230981"/>
              <a:gd name="connsiteX9" fmla="*/ 135729 w 916780"/>
              <a:gd name="connsiteY9" fmla="*/ 150019 h 230981"/>
              <a:gd name="connsiteX10" fmla="*/ 0 w 916780"/>
              <a:gd name="connsiteY10" fmla="*/ 138113 h 230981"/>
              <a:gd name="connsiteX0" fmla="*/ 0 w 916780"/>
              <a:gd name="connsiteY0" fmla="*/ 138113 h 519113"/>
              <a:gd name="connsiteX1" fmla="*/ 100010 w 916780"/>
              <a:gd name="connsiteY1" fmla="*/ 107156 h 519113"/>
              <a:gd name="connsiteX2" fmla="*/ 140492 w 916780"/>
              <a:gd name="connsiteY2" fmla="*/ 140494 h 519113"/>
              <a:gd name="connsiteX3" fmla="*/ 333374 w 916780"/>
              <a:gd name="connsiteY3" fmla="*/ 0 h 519113"/>
              <a:gd name="connsiteX4" fmla="*/ 916780 w 916780"/>
              <a:gd name="connsiteY4" fmla="*/ 214313 h 519113"/>
              <a:gd name="connsiteX5" fmla="*/ 600073 w 916780"/>
              <a:gd name="connsiteY5" fmla="*/ 519113 h 519113"/>
              <a:gd name="connsiteX6" fmla="*/ 207167 w 916780"/>
              <a:gd name="connsiteY6" fmla="*/ 219075 h 519113"/>
              <a:gd name="connsiteX7" fmla="*/ 142873 w 916780"/>
              <a:gd name="connsiteY7" fmla="*/ 230981 h 519113"/>
              <a:gd name="connsiteX8" fmla="*/ 173829 w 916780"/>
              <a:gd name="connsiteY8" fmla="*/ 202406 h 519113"/>
              <a:gd name="connsiteX9" fmla="*/ 135729 w 916780"/>
              <a:gd name="connsiteY9" fmla="*/ 150019 h 519113"/>
              <a:gd name="connsiteX10" fmla="*/ 0 w 916780"/>
              <a:gd name="connsiteY10" fmla="*/ 138113 h 519113"/>
              <a:gd name="connsiteX0" fmla="*/ 0 w 916780"/>
              <a:gd name="connsiteY0" fmla="*/ 138113 h 250031"/>
              <a:gd name="connsiteX1" fmla="*/ 100010 w 916780"/>
              <a:gd name="connsiteY1" fmla="*/ 107156 h 250031"/>
              <a:gd name="connsiteX2" fmla="*/ 140492 w 916780"/>
              <a:gd name="connsiteY2" fmla="*/ 140494 h 250031"/>
              <a:gd name="connsiteX3" fmla="*/ 333374 w 916780"/>
              <a:gd name="connsiteY3" fmla="*/ 0 h 250031"/>
              <a:gd name="connsiteX4" fmla="*/ 916780 w 916780"/>
              <a:gd name="connsiteY4" fmla="*/ 214313 h 250031"/>
              <a:gd name="connsiteX5" fmla="*/ 328610 w 916780"/>
              <a:gd name="connsiteY5" fmla="*/ 250031 h 250031"/>
              <a:gd name="connsiteX6" fmla="*/ 207167 w 916780"/>
              <a:gd name="connsiteY6" fmla="*/ 219075 h 250031"/>
              <a:gd name="connsiteX7" fmla="*/ 142873 w 916780"/>
              <a:gd name="connsiteY7" fmla="*/ 230981 h 250031"/>
              <a:gd name="connsiteX8" fmla="*/ 173829 w 916780"/>
              <a:gd name="connsiteY8" fmla="*/ 202406 h 250031"/>
              <a:gd name="connsiteX9" fmla="*/ 135729 w 916780"/>
              <a:gd name="connsiteY9" fmla="*/ 150019 h 250031"/>
              <a:gd name="connsiteX10" fmla="*/ 0 w 916780"/>
              <a:gd name="connsiteY10" fmla="*/ 138113 h 250031"/>
              <a:gd name="connsiteX0" fmla="*/ 0 w 916780"/>
              <a:gd name="connsiteY0" fmla="*/ 138113 h 250031"/>
              <a:gd name="connsiteX1" fmla="*/ 100010 w 916780"/>
              <a:gd name="connsiteY1" fmla="*/ 107156 h 250031"/>
              <a:gd name="connsiteX2" fmla="*/ 140492 w 916780"/>
              <a:gd name="connsiteY2" fmla="*/ 140494 h 250031"/>
              <a:gd name="connsiteX3" fmla="*/ 333374 w 916780"/>
              <a:gd name="connsiteY3" fmla="*/ 0 h 250031"/>
              <a:gd name="connsiteX4" fmla="*/ 916780 w 916780"/>
              <a:gd name="connsiteY4" fmla="*/ 214313 h 250031"/>
              <a:gd name="connsiteX5" fmla="*/ 752473 w 916780"/>
              <a:gd name="connsiteY5" fmla="*/ 221456 h 250031"/>
              <a:gd name="connsiteX6" fmla="*/ 328610 w 916780"/>
              <a:gd name="connsiteY6" fmla="*/ 250031 h 250031"/>
              <a:gd name="connsiteX7" fmla="*/ 207167 w 916780"/>
              <a:gd name="connsiteY7" fmla="*/ 219075 h 250031"/>
              <a:gd name="connsiteX8" fmla="*/ 142873 w 916780"/>
              <a:gd name="connsiteY8" fmla="*/ 230981 h 250031"/>
              <a:gd name="connsiteX9" fmla="*/ 173829 w 916780"/>
              <a:gd name="connsiteY9" fmla="*/ 202406 h 250031"/>
              <a:gd name="connsiteX10" fmla="*/ 135729 w 916780"/>
              <a:gd name="connsiteY10" fmla="*/ 150019 h 250031"/>
              <a:gd name="connsiteX11" fmla="*/ 0 w 916780"/>
              <a:gd name="connsiteY11" fmla="*/ 138113 h 250031"/>
              <a:gd name="connsiteX0" fmla="*/ 0 w 916780"/>
              <a:gd name="connsiteY0" fmla="*/ 138113 h 373856"/>
              <a:gd name="connsiteX1" fmla="*/ 100010 w 916780"/>
              <a:gd name="connsiteY1" fmla="*/ 107156 h 373856"/>
              <a:gd name="connsiteX2" fmla="*/ 140492 w 916780"/>
              <a:gd name="connsiteY2" fmla="*/ 140494 h 373856"/>
              <a:gd name="connsiteX3" fmla="*/ 333374 w 916780"/>
              <a:gd name="connsiteY3" fmla="*/ 0 h 373856"/>
              <a:gd name="connsiteX4" fmla="*/ 916780 w 916780"/>
              <a:gd name="connsiteY4" fmla="*/ 214313 h 373856"/>
              <a:gd name="connsiteX5" fmla="*/ 461961 w 916780"/>
              <a:gd name="connsiteY5" fmla="*/ 373856 h 373856"/>
              <a:gd name="connsiteX6" fmla="*/ 328610 w 916780"/>
              <a:gd name="connsiteY6" fmla="*/ 250031 h 373856"/>
              <a:gd name="connsiteX7" fmla="*/ 207167 w 916780"/>
              <a:gd name="connsiteY7" fmla="*/ 219075 h 373856"/>
              <a:gd name="connsiteX8" fmla="*/ 142873 w 916780"/>
              <a:gd name="connsiteY8" fmla="*/ 230981 h 373856"/>
              <a:gd name="connsiteX9" fmla="*/ 173829 w 916780"/>
              <a:gd name="connsiteY9" fmla="*/ 202406 h 373856"/>
              <a:gd name="connsiteX10" fmla="*/ 135729 w 916780"/>
              <a:gd name="connsiteY10" fmla="*/ 150019 h 373856"/>
              <a:gd name="connsiteX11" fmla="*/ 0 w 916780"/>
              <a:gd name="connsiteY11" fmla="*/ 138113 h 373856"/>
              <a:gd name="connsiteX0" fmla="*/ 0 w 916780"/>
              <a:gd name="connsiteY0" fmla="*/ 138113 h 250031"/>
              <a:gd name="connsiteX1" fmla="*/ 100010 w 916780"/>
              <a:gd name="connsiteY1" fmla="*/ 107156 h 250031"/>
              <a:gd name="connsiteX2" fmla="*/ 140492 w 916780"/>
              <a:gd name="connsiteY2" fmla="*/ 140494 h 250031"/>
              <a:gd name="connsiteX3" fmla="*/ 333374 w 916780"/>
              <a:gd name="connsiteY3" fmla="*/ 0 h 250031"/>
              <a:gd name="connsiteX4" fmla="*/ 916780 w 916780"/>
              <a:gd name="connsiteY4" fmla="*/ 214313 h 250031"/>
              <a:gd name="connsiteX5" fmla="*/ 428623 w 916780"/>
              <a:gd name="connsiteY5" fmla="*/ 235743 h 250031"/>
              <a:gd name="connsiteX6" fmla="*/ 328610 w 916780"/>
              <a:gd name="connsiteY6" fmla="*/ 250031 h 250031"/>
              <a:gd name="connsiteX7" fmla="*/ 207167 w 916780"/>
              <a:gd name="connsiteY7" fmla="*/ 219075 h 250031"/>
              <a:gd name="connsiteX8" fmla="*/ 142873 w 916780"/>
              <a:gd name="connsiteY8" fmla="*/ 230981 h 250031"/>
              <a:gd name="connsiteX9" fmla="*/ 173829 w 916780"/>
              <a:gd name="connsiteY9" fmla="*/ 202406 h 250031"/>
              <a:gd name="connsiteX10" fmla="*/ 135729 w 916780"/>
              <a:gd name="connsiteY10" fmla="*/ 150019 h 250031"/>
              <a:gd name="connsiteX11" fmla="*/ 0 w 916780"/>
              <a:gd name="connsiteY11" fmla="*/ 138113 h 250031"/>
              <a:gd name="connsiteX0" fmla="*/ 0 w 916780"/>
              <a:gd name="connsiteY0" fmla="*/ 138113 h 250031"/>
              <a:gd name="connsiteX1" fmla="*/ 100010 w 916780"/>
              <a:gd name="connsiteY1" fmla="*/ 107156 h 250031"/>
              <a:gd name="connsiteX2" fmla="*/ 140492 w 916780"/>
              <a:gd name="connsiteY2" fmla="*/ 140494 h 250031"/>
              <a:gd name="connsiteX3" fmla="*/ 333374 w 916780"/>
              <a:gd name="connsiteY3" fmla="*/ 0 h 250031"/>
              <a:gd name="connsiteX4" fmla="*/ 916780 w 916780"/>
              <a:gd name="connsiteY4" fmla="*/ 214313 h 250031"/>
              <a:gd name="connsiteX5" fmla="*/ 807242 w 916780"/>
              <a:gd name="connsiteY5" fmla="*/ 216694 h 250031"/>
              <a:gd name="connsiteX6" fmla="*/ 428623 w 916780"/>
              <a:gd name="connsiteY6" fmla="*/ 235743 h 250031"/>
              <a:gd name="connsiteX7" fmla="*/ 328610 w 916780"/>
              <a:gd name="connsiteY7" fmla="*/ 250031 h 250031"/>
              <a:gd name="connsiteX8" fmla="*/ 207167 w 916780"/>
              <a:gd name="connsiteY8" fmla="*/ 219075 h 250031"/>
              <a:gd name="connsiteX9" fmla="*/ 142873 w 916780"/>
              <a:gd name="connsiteY9" fmla="*/ 230981 h 250031"/>
              <a:gd name="connsiteX10" fmla="*/ 173829 w 916780"/>
              <a:gd name="connsiteY10" fmla="*/ 202406 h 250031"/>
              <a:gd name="connsiteX11" fmla="*/ 135729 w 916780"/>
              <a:gd name="connsiteY11" fmla="*/ 150019 h 250031"/>
              <a:gd name="connsiteX12" fmla="*/ 0 w 916780"/>
              <a:gd name="connsiteY12" fmla="*/ 138113 h 250031"/>
              <a:gd name="connsiteX0" fmla="*/ 0 w 916780"/>
              <a:gd name="connsiteY0" fmla="*/ 138113 h 428625"/>
              <a:gd name="connsiteX1" fmla="*/ 100010 w 916780"/>
              <a:gd name="connsiteY1" fmla="*/ 107156 h 428625"/>
              <a:gd name="connsiteX2" fmla="*/ 140492 w 916780"/>
              <a:gd name="connsiteY2" fmla="*/ 140494 h 428625"/>
              <a:gd name="connsiteX3" fmla="*/ 333374 w 916780"/>
              <a:gd name="connsiteY3" fmla="*/ 0 h 428625"/>
              <a:gd name="connsiteX4" fmla="*/ 916780 w 916780"/>
              <a:gd name="connsiteY4" fmla="*/ 214313 h 428625"/>
              <a:gd name="connsiteX5" fmla="*/ 702467 w 916780"/>
              <a:gd name="connsiteY5" fmla="*/ 428625 h 428625"/>
              <a:gd name="connsiteX6" fmla="*/ 428623 w 916780"/>
              <a:gd name="connsiteY6" fmla="*/ 235743 h 428625"/>
              <a:gd name="connsiteX7" fmla="*/ 328610 w 916780"/>
              <a:gd name="connsiteY7" fmla="*/ 250031 h 428625"/>
              <a:gd name="connsiteX8" fmla="*/ 207167 w 916780"/>
              <a:gd name="connsiteY8" fmla="*/ 219075 h 428625"/>
              <a:gd name="connsiteX9" fmla="*/ 142873 w 916780"/>
              <a:gd name="connsiteY9" fmla="*/ 230981 h 428625"/>
              <a:gd name="connsiteX10" fmla="*/ 173829 w 916780"/>
              <a:gd name="connsiteY10" fmla="*/ 202406 h 428625"/>
              <a:gd name="connsiteX11" fmla="*/ 135729 w 916780"/>
              <a:gd name="connsiteY11" fmla="*/ 150019 h 428625"/>
              <a:gd name="connsiteX12" fmla="*/ 0 w 916780"/>
              <a:gd name="connsiteY12" fmla="*/ 138113 h 428625"/>
              <a:gd name="connsiteX0" fmla="*/ 0 w 916780"/>
              <a:gd name="connsiteY0" fmla="*/ 138113 h 250031"/>
              <a:gd name="connsiteX1" fmla="*/ 100010 w 916780"/>
              <a:gd name="connsiteY1" fmla="*/ 107156 h 250031"/>
              <a:gd name="connsiteX2" fmla="*/ 140492 w 916780"/>
              <a:gd name="connsiteY2" fmla="*/ 140494 h 250031"/>
              <a:gd name="connsiteX3" fmla="*/ 333374 w 916780"/>
              <a:gd name="connsiteY3" fmla="*/ 0 h 250031"/>
              <a:gd name="connsiteX4" fmla="*/ 916780 w 916780"/>
              <a:gd name="connsiteY4" fmla="*/ 214313 h 250031"/>
              <a:gd name="connsiteX5" fmla="*/ 545305 w 916780"/>
              <a:gd name="connsiteY5" fmla="*/ 230982 h 250031"/>
              <a:gd name="connsiteX6" fmla="*/ 428623 w 916780"/>
              <a:gd name="connsiteY6" fmla="*/ 235743 h 250031"/>
              <a:gd name="connsiteX7" fmla="*/ 328610 w 916780"/>
              <a:gd name="connsiteY7" fmla="*/ 250031 h 250031"/>
              <a:gd name="connsiteX8" fmla="*/ 207167 w 916780"/>
              <a:gd name="connsiteY8" fmla="*/ 219075 h 250031"/>
              <a:gd name="connsiteX9" fmla="*/ 142873 w 916780"/>
              <a:gd name="connsiteY9" fmla="*/ 230981 h 250031"/>
              <a:gd name="connsiteX10" fmla="*/ 173829 w 916780"/>
              <a:gd name="connsiteY10" fmla="*/ 202406 h 250031"/>
              <a:gd name="connsiteX11" fmla="*/ 135729 w 916780"/>
              <a:gd name="connsiteY11" fmla="*/ 150019 h 250031"/>
              <a:gd name="connsiteX12" fmla="*/ 0 w 916780"/>
              <a:gd name="connsiteY12" fmla="*/ 138113 h 250031"/>
              <a:gd name="connsiteX0" fmla="*/ 0 w 607218"/>
              <a:gd name="connsiteY0" fmla="*/ 138113 h 250031"/>
              <a:gd name="connsiteX1" fmla="*/ 100010 w 607218"/>
              <a:gd name="connsiteY1" fmla="*/ 107156 h 250031"/>
              <a:gd name="connsiteX2" fmla="*/ 140492 w 607218"/>
              <a:gd name="connsiteY2" fmla="*/ 140494 h 250031"/>
              <a:gd name="connsiteX3" fmla="*/ 333374 w 607218"/>
              <a:gd name="connsiteY3" fmla="*/ 0 h 250031"/>
              <a:gd name="connsiteX4" fmla="*/ 607218 w 607218"/>
              <a:gd name="connsiteY4" fmla="*/ 195263 h 250031"/>
              <a:gd name="connsiteX5" fmla="*/ 545305 w 607218"/>
              <a:gd name="connsiteY5" fmla="*/ 230982 h 250031"/>
              <a:gd name="connsiteX6" fmla="*/ 428623 w 607218"/>
              <a:gd name="connsiteY6" fmla="*/ 235743 h 250031"/>
              <a:gd name="connsiteX7" fmla="*/ 328610 w 607218"/>
              <a:gd name="connsiteY7" fmla="*/ 250031 h 250031"/>
              <a:gd name="connsiteX8" fmla="*/ 207167 w 607218"/>
              <a:gd name="connsiteY8" fmla="*/ 219075 h 250031"/>
              <a:gd name="connsiteX9" fmla="*/ 142873 w 607218"/>
              <a:gd name="connsiteY9" fmla="*/ 230981 h 250031"/>
              <a:gd name="connsiteX10" fmla="*/ 173829 w 607218"/>
              <a:gd name="connsiteY10" fmla="*/ 202406 h 250031"/>
              <a:gd name="connsiteX11" fmla="*/ 135729 w 607218"/>
              <a:gd name="connsiteY11" fmla="*/ 150019 h 250031"/>
              <a:gd name="connsiteX12" fmla="*/ 0 w 607218"/>
              <a:gd name="connsiteY12" fmla="*/ 138113 h 250031"/>
              <a:gd name="connsiteX0" fmla="*/ 0 w 607218"/>
              <a:gd name="connsiteY0" fmla="*/ 138113 h 250031"/>
              <a:gd name="connsiteX1" fmla="*/ 100010 w 607218"/>
              <a:gd name="connsiteY1" fmla="*/ 107156 h 250031"/>
              <a:gd name="connsiteX2" fmla="*/ 140492 w 607218"/>
              <a:gd name="connsiteY2" fmla="*/ 140494 h 250031"/>
              <a:gd name="connsiteX3" fmla="*/ 271460 w 607218"/>
              <a:gd name="connsiteY3" fmla="*/ 47625 h 250031"/>
              <a:gd name="connsiteX4" fmla="*/ 333374 w 607218"/>
              <a:gd name="connsiteY4" fmla="*/ 0 h 250031"/>
              <a:gd name="connsiteX5" fmla="*/ 607218 w 607218"/>
              <a:gd name="connsiteY5" fmla="*/ 195263 h 250031"/>
              <a:gd name="connsiteX6" fmla="*/ 545305 w 607218"/>
              <a:gd name="connsiteY6" fmla="*/ 230982 h 250031"/>
              <a:gd name="connsiteX7" fmla="*/ 428623 w 607218"/>
              <a:gd name="connsiteY7" fmla="*/ 235743 h 250031"/>
              <a:gd name="connsiteX8" fmla="*/ 328610 w 607218"/>
              <a:gd name="connsiteY8" fmla="*/ 250031 h 250031"/>
              <a:gd name="connsiteX9" fmla="*/ 207167 w 607218"/>
              <a:gd name="connsiteY9" fmla="*/ 219075 h 250031"/>
              <a:gd name="connsiteX10" fmla="*/ 142873 w 607218"/>
              <a:gd name="connsiteY10" fmla="*/ 230981 h 250031"/>
              <a:gd name="connsiteX11" fmla="*/ 173829 w 607218"/>
              <a:gd name="connsiteY11" fmla="*/ 202406 h 250031"/>
              <a:gd name="connsiteX12" fmla="*/ 135729 w 607218"/>
              <a:gd name="connsiteY12" fmla="*/ 150019 h 250031"/>
              <a:gd name="connsiteX13" fmla="*/ 0 w 607218"/>
              <a:gd name="connsiteY13" fmla="*/ 138113 h 250031"/>
              <a:gd name="connsiteX0" fmla="*/ 0 w 607218"/>
              <a:gd name="connsiteY0" fmla="*/ 138113 h 250031"/>
              <a:gd name="connsiteX1" fmla="*/ 100010 w 607218"/>
              <a:gd name="connsiteY1" fmla="*/ 107156 h 250031"/>
              <a:gd name="connsiteX2" fmla="*/ 140492 w 607218"/>
              <a:gd name="connsiteY2" fmla="*/ 140494 h 250031"/>
              <a:gd name="connsiteX3" fmla="*/ 200023 w 607218"/>
              <a:gd name="connsiteY3" fmla="*/ 190500 h 250031"/>
              <a:gd name="connsiteX4" fmla="*/ 333374 w 607218"/>
              <a:gd name="connsiteY4" fmla="*/ 0 h 250031"/>
              <a:gd name="connsiteX5" fmla="*/ 607218 w 607218"/>
              <a:gd name="connsiteY5" fmla="*/ 195263 h 250031"/>
              <a:gd name="connsiteX6" fmla="*/ 545305 w 607218"/>
              <a:gd name="connsiteY6" fmla="*/ 230982 h 250031"/>
              <a:gd name="connsiteX7" fmla="*/ 428623 w 607218"/>
              <a:gd name="connsiteY7" fmla="*/ 235743 h 250031"/>
              <a:gd name="connsiteX8" fmla="*/ 328610 w 607218"/>
              <a:gd name="connsiteY8" fmla="*/ 250031 h 250031"/>
              <a:gd name="connsiteX9" fmla="*/ 207167 w 607218"/>
              <a:gd name="connsiteY9" fmla="*/ 219075 h 250031"/>
              <a:gd name="connsiteX10" fmla="*/ 142873 w 607218"/>
              <a:gd name="connsiteY10" fmla="*/ 230981 h 250031"/>
              <a:gd name="connsiteX11" fmla="*/ 173829 w 607218"/>
              <a:gd name="connsiteY11" fmla="*/ 202406 h 250031"/>
              <a:gd name="connsiteX12" fmla="*/ 135729 w 607218"/>
              <a:gd name="connsiteY12" fmla="*/ 150019 h 250031"/>
              <a:gd name="connsiteX13" fmla="*/ 0 w 607218"/>
              <a:gd name="connsiteY13" fmla="*/ 138113 h 250031"/>
              <a:gd name="connsiteX0" fmla="*/ 0 w 607218"/>
              <a:gd name="connsiteY0" fmla="*/ 30957 h 142875"/>
              <a:gd name="connsiteX1" fmla="*/ 100010 w 607218"/>
              <a:gd name="connsiteY1" fmla="*/ 0 h 142875"/>
              <a:gd name="connsiteX2" fmla="*/ 140492 w 607218"/>
              <a:gd name="connsiteY2" fmla="*/ 33338 h 142875"/>
              <a:gd name="connsiteX3" fmla="*/ 200023 w 607218"/>
              <a:gd name="connsiteY3" fmla="*/ 83344 h 142875"/>
              <a:gd name="connsiteX4" fmla="*/ 297655 w 607218"/>
              <a:gd name="connsiteY4" fmla="*/ 78581 h 142875"/>
              <a:gd name="connsiteX5" fmla="*/ 607218 w 607218"/>
              <a:gd name="connsiteY5" fmla="*/ 88107 h 142875"/>
              <a:gd name="connsiteX6" fmla="*/ 545305 w 607218"/>
              <a:gd name="connsiteY6" fmla="*/ 123826 h 142875"/>
              <a:gd name="connsiteX7" fmla="*/ 428623 w 607218"/>
              <a:gd name="connsiteY7" fmla="*/ 128587 h 142875"/>
              <a:gd name="connsiteX8" fmla="*/ 328610 w 607218"/>
              <a:gd name="connsiteY8" fmla="*/ 142875 h 142875"/>
              <a:gd name="connsiteX9" fmla="*/ 207167 w 607218"/>
              <a:gd name="connsiteY9" fmla="*/ 111919 h 142875"/>
              <a:gd name="connsiteX10" fmla="*/ 142873 w 607218"/>
              <a:gd name="connsiteY10" fmla="*/ 123825 h 142875"/>
              <a:gd name="connsiteX11" fmla="*/ 173829 w 607218"/>
              <a:gd name="connsiteY11" fmla="*/ 95250 h 142875"/>
              <a:gd name="connsiteX12" fmla="*/ 135729 w 607218"/>
              <a:gd name="connsiteY12" fmla="*/ 42863 h 142875"/>
              <a:gd name="connsiteX13" fmla="*/ 0 w 607218"/>
              <a:gd name="connsiteY13" fmla="*/ 30957 h 142875"/>
              <a:gd name="connsiteX0" fmla="*/ 0 w 607218"/>
              <a:gd name="connsiteY0" fmla="*/ 30957 h 142875"/>
              <a:gd name="connsiteX1" fmla="*/ 100010 w 607218"/>
              <a:gd name="connsiteY1" fmla="*/ 0 h 142875"/>
              <a:gd name="connsiteX2" fmla="*/ 140492 w 607218"/>
              <a:gd name="connsiteY2" fmla="*/ 33338 h 142875"/>
              <a:gd name="connsiteX3" fmla="*/ 200023 w 607218"/>
              <a:gd name="connsiteY3" fmla="*/ 83344 h 142875"/>
              <a:gd name="connsiteX4" fmla="*/ 297655 w 607218"/>
              <a:gd name="connsiteY4" fmla="*/ 78581 h 142875"/>
              <a:gd name="connsiteX5" fmla="*/ 507204 w 607218"/>
              <a:gd name="connsiteY5" fmla="*/ 83344 h 142875"/>
              <a:gd name="connsiteX6" fmla="*/ 607218 w 607218"/>
              <a:gd name="connsiteY6" fmla="*/ 88107 h 142875"/>
              <a:gd name="connsiteX7" fmla="*/ 545305 w 607218"/>
              <a:gd name="connsiteY7" fmla="*/ 123826 h 142875"/>
              <a:gd name="connsiteX8" fmla="*/ 428623 w 607218"/>
              <a:gd name="connsiteY8" fmla="*/ 128587 h 142875"/>
              <a:gd name="connsiteX9" fmla="*/ 328610 w 607218"/>
              <a:gd name="connsiteY9" fmla="*/ 142875 h 142875"/>
              <a:gd name="connsiteX10" fmla="*/ 207167 w 607218"/>
              <a:gd name="connsiteY10" fmla="*/ 111919 h 142875"/>
              <a:gd name="connsiteX11" fmla="*/ 142873 w 607218"/>
              <a:gd name="connsiteY11" fmla="*/ 123825 h 142875"/>
              <a:gd name="connsiteX12" fmla="*/ 173829 w 607218"/>
              <a:gd name="connsiteY12" fmla="*/ 95250 h 142875"/>
              <a:gd name="connsiteX13" fmla="*/ 135729 w 607218"/>
              <a:gd name="connsiteY13" fmla="*/ 42863 h 142875"/>
              <a:gd name="connsiteX14" fmla="*/ 0 w 607218"/>
              <a:gd name="connsiteY14" fmla="*/ 30957 h 142875"/>
              <a:gd name="connsiteX0" fmla="*/ 0 w 607218"/>
              <a:gd name="connsiteY0" fmla="*/ 30957 h 142875"/>
              <a:gd name="connsiteX1" fmla="*/ 100010 w 607218"/>
              <a:gd name="connsiteY1" fmla="*/ 0 h 142875"/>
              <a:gd name="connsiteX2" fmla="*/ 140492 w 607218"/>
              <a:gd name="connsiteY2" fmla="*/ 33338 h 142875"/>
              <a:gd name="connsiteX3" fmla="*/ 200023 w 607218"/>
              <a:gd name="connsiteY3" fmla="*/ 83344 h 142875"/>
              <a:gd name="connsiteX4" fmla="*/ 297655 w 607218"/>
              <a:gd name="connsiteY4" fmla="*/ 78581 h 142875"/>
              <a:gd name="connsiteX5" fmla="*/ 452435 w 607218"/>
              <a:gd name="connsiteY5" fmla="*/ 69056 h 142875"/>
              <a:gd name="connsiteX6" fmla="*/ 607218 w 607218"/>
              <a:gd name="connsiteY6" fmla="*/ 88107 h 142875"/>
              <a:gd name="connsiteX7" fmla="*/ 545305 w 607218"/>
              <a:gd name="connsiteY7" fmla="*/ 123826 h 142875"/>
              <a:gd name="connsiteX8" fmla="*/ 428623 w 607218"/>
              <a:gd name="connsiteY8" fmla="*/ 128587 h 142875"/>
              <a:gd name="connsiteX9" fmla="*/ 328610 w 607218"/>
              <a:gd name="connsiteY9" fmla="*/ 142875 h 142875"/>
              <a:gd name="connsiteX10" fmla="*/ 207167 w 607218"/>
              <a:gd name="connsiteY10" fmla="*/ 111919 h 142875"/>
              <a:gd name="connsiteX11" fmla="*/ 142873 w 607218"/>
              <a:gd name="connsiteY11" fmla="*/ 123825 h 142875"/>
              <a:gd name="connsiteX12" fmla="*/ 173829 w 607218"/>
              <a:gd name="connsiteY12" fmla="*/ 95250 h 142875"/>
              <a:gd name="connsiteX13" fmla="*/ 135729 w 607218"/>
              <a:gd name="connsiteY13" fmla="*/ 42863 h 142875"/>
              <a:gd name="connsiteX14" fmla="*/ 0 w 607218"/>
              <a:gd name="connsiteY14" fmla="*/ 3095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218" h="142875">
                <a:moveTo>
                  <a:pt x="0" y="30957"/>
                </a:moveTo>
                <a:lnTo>
                  <a:pt x="100010" y="0"/>
                </a:lnTo>
                <a:lnTo>
                  <a:pt x="140492" y="33338"/>
                </a:lnTo>
                <a:lnTo>
                  <a:pt x="200023" y="83344"/>
                </a:lnTo>
                <a:lnTo>
                  <a:pt x="297655" y="78581"/>
                </a:lnTo>
                <a:lnTo>
                  <a:pt x="452435" y="69056"/>
                </a:lnTo>
                <a:lnTo>
                  <a:pt x="607218" y="88107"/>
                </a:lnTo>
                <a:lnTo>
                  <a:pt x="545305" y="123826"/>
                </a:lnTo>
                <a:lnTo>
                  <a:pt x="428623" y="128587"/>
                </a:lnTo>
                <a:lnTo>
                  <a:pt x="328610" y="142875"/>
                </a:lnTo>
                <a:lnTo>
                  <a:pt x="207167" y="111919"/>
                </a:lnTo>
                <a:lnTo>
                  <a:pt x="142873" y="123825"/>
                </a:lnTo>
                <a:lnTo>
                  <a:pt x="173829" y="95250"/>
                </a:lnTo>
                <a:lnTo>
                  <a:pt x="135729" y="42863"/>
                </a:lnTo>
                <a:lnTo>
                  <a:pt x="0" y="30957"/>
                </a:lnTo>
                <a:close/>
              </a:path>
            </a:pathLst>
          </a:custGeom>
          <a:solidFill>
            <a:srgbClr val="14283D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2" name="二等辺三角形 35">
            <a:extLst>
              <a:ext uri="{FF2B5EF4-FFF2-40B4-BE49-F238E27FC236}">
                <a16:creationId xmlns:a16="http://schemas.microsoft.com/office/drawing/2014/main" id="{16F75468-7550-4E15-8C89-0693AC1500A0}"/>
              </a:ext>
            </a:extLst>
          </p:cNvPr>
          <p:cNvSpPr/>
          <p:nvPr/>
        </p:nvSpPr>
        <p:spPr>
          <a:xfrm>
            <a:off x="11360944" y="6886575"/>
            <a:ext cx="564356" cy="64293"/>
          </a:xfrm>
          <a:custGeom>
            <a:avLst/>
            <a:gdLst>
              <a:gd name="connsiteX0" fmla="*/ 0 w 557212"/>
              <a:gd name="connsiteY0" fmla="*/ 128587 h 128587"/>
              <a:gd name="connsiteX1" fmla="*/ 278606 w 557212"/>
              <a:gd name="connsiteY1" fmla="*/ 0 h 128587"/>
              <a:gd name="connsiteX2" fmla="*/ 557212 w 557212"/>
              <a:gd name="connsiteY2" fmla="*/ 128587 h 128587"/>
              <a:gd name="connsiteX3" fmla="*/ 0 w 557212"/>
              <a:gd name="connsiteY3" fmla="*/ 128587 h 128587"/>
              <a:gd name="connsiteX0" fmla="*/ 0 w 557212"/>
              <a:gd name="connsiteY0" fmla="*/ 47624 h 128587"/>
              <a:gd name="connsiteX1" fmla="*/ 278606 w 557212"/>
              <a:gd name="connsiteY1" fmla="*/ 0 h 128587"/>
              <a:gd name="connsiteX2" fmla="*/ 557212 w 557212"/>
              <a:gd name="connsiteY2" fmla="*/ 128587 h 128587"/>
              <a:gd name="connsiteX3" fmla="*/ 0 w 557212"/>
              <a:gd name="connsiteY3" fmla="*/ 47624 h 128587"/>
              <a:gd name="connsiteX0" fmla="*/ 0 w 557212"/>
              <a:gd name="connsiteY0" fmla="*/ 47624 h 128587"/>
              <a:gd name="connsiteX1" fmla="*/ 278606 w 557212"/>
              <a:gd name="connsiteY1" fmla="*/ 0 h 128587"/>
              <a:gd name="connsiteX2" fmla="*/ 557212 w 557212"/>
              <a:gd name="connsiteY2" fmla="*/ 128587 h 128587"/>
              <a:gd name="connsiteX3" fmla="*/ 257175 w 557212"/>
              <a:gd name="connsiteY3" fmla="*/ 88106 h 128587"/>
              <a:gd name="connsiteX4" fmla="*/ 0 w 557212"/>
              <a:gd name="connsiteY4" fmla="*/ 47624 h 128587"/>
              <a:gd name="connsiteX0" fmla="*/ 0 w 557212"/>
              <a:gd name="connsiteY0" fmla="*/ 47624 h 128587"/>
              <a:gd name="connsiteX1" fmla="*/ 278606 w 557212"/>
              <a:gd name="connsiteY1" fmla="*/ 0 h 128587"/>
              <a:gd name="connsiteX2" fmla="*/ 557212 w 557212"/>
              <a:gd name="connsiteY2" fmla="*/ 128587 h 128587"/>
              <a:gd name="connsiteX3" fmla="*/ 92869 w 557212"/>
              <a:gd name="connsiteY3" fmla="*/ 76200 h 128587"/>
              <a:gd name="connsiteX4" fmla="*/ 0 w 557212"/>
              <a:gd name="connsiteY4" fmla="*/ 47624 h 128587"/>
              <a:gd name="connsiteX0" fmla="*/ 0 w 330994"/>
              <a:gd name="connsiteY0" fmla="*/ 47624 h 280987"/>
              <a:gd name="connsiteX1" fmla="*/ 278606 w 330994"/>
              <a:gd name="connsiteY1" fmla="*/ 0 h 280987"/>
              <a:gd name="connsiteX2" fmla="*/ 330994 w 330994"/>
              <a:gd name="connsiteY2" fmla="*/ 280987 h 280987"/>
              <a:gd name="connsiteX3" fmla="*/ 92869 w 330994"/>
              <a:gd name="connsiteY3" fmla="*/ 76200 h 280987"/>
              <a:gd name="connsiteX4" fmla="*/ 0 w 330994"/>
              <a:gd name="connsiteY4" fmla="*/ 47624 h 280987"/>
              <a:gd name="connsiteX0" fmla="*/ 0 w 564356"/>
              <a:gd name="connsiteY0" fmla="*/ 47624 h 104774"/>
              <a:gd name="connsiteX1" fmla="*/ 278606 w 564356"/>
              <a:gd name="connsiteY1" fmla="*/ 0 h 104774"/>
              <a:gd name="connsiteX2" fmla="*/ 564356 w 564356"/>
              <a:gd name="connsiteY2" fmla="*/ 104774 h 104774"/>
              <a:gd name="connsiteX3" fmla="*/ 92869 w 564356"/>
              <a:gd name="connsiteY3" fmla="*/ 76200 h 104774"/>
              <a:gd name="connsiteX4" fmla="*/ 0 w 564356"/>
              <a:gd name="connsiteY4" fmla="*/ 47624 h 104774"/>
              <a:gd name="connsiteX0" fmla="*/ 0 w 564356"/>
              <a:gd name="connsiteY0" fmla="*/ 7143 h 64293"/>
              <a:gd name="connsiteX1" fmla="*/ 195262 w 564356"/>
              <a:gd name="connsiteY1" fmla="*/ 0 h 64293"/>
              <a:gd name="connsiteX2" fmla="*/ 564356 w 564356"/>
              <a:gd name="connsiteY2" fmla="*/ 64293 h 64293"/>
              <a:gd name="connsiteX3" fmla="*/ 92869 w 564356"/>
              <a:gd name="connsiteY3" fmla="*/ 35719 h 64293"/>
              <a:gd name="connsiteX4" fmla="*/ 0 w 564356"/>
              <a:gd name="connsiteY4" fmla="*/ 714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56" h="64293">
                <a:moveTo>
                  <a:pt x="0" y="7143"/>
                </a:moveTo>
                <a:lnTo>
                  <a:pt x="195262" y="0"/>
                </a:lnTo>
                <a:lnTo>
                  <a:pt x="564356" y="64293"/>
                </a:lnTo>
                <a:lnTo>
                  <a:pt x="92869" y="35719"/>
                </a:lnTo>
                <a:lnTo>
                  <a:pt x="0" y="7143"/>
                </a:lnTo>
                <a:close/>
              </a:path>
            </a:pathLst>
          </a:custGeom>
          <a:solidFill>
            <a:srgbClr val="13273A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3" name="二等辺三角形 36">
            <a:extLst>
              <a:ext uri="{FF2B5EF4-FFF2-40B4-BE49-F238E27FC236}">
                <a16:creationId xmlns:a16="http://schemas.microsoft.com/office/drawing/2014/main" id="{199248CC-0E41-4814-8E90-825CA58E7984}"/>
              </a:ext>
            </a:extLst>
          </p:cNvPr>
          <p:cNvSpPr/>
          <p:nvPr/>
        </p:nvSpPr>
        <p:spPr>
          <a:xfrm>
            <a:off x="11949113" y="6912769"/>
            <a:ext cx="445293" cy="52387"/>
          </a:xfrm>
          <a:custGeom>
            <a:avLst/>
            <a:gdLst>
              <a:gd name="connsiteX0" fmla="*/ 0 w 426243"/>
              <a:gd name="connsiteY0" fmla="*/ 78581 h 78581"/>
              <a:gd name="connsiteX1" fmla="*/ 213122 w 426243"/>
              <a:gd name="connsiteY1" fmla="*/ 0 h 78581"/>
              <a:gd name="connsiteX2" fmla="*/ 426243 w 426243"/>
              <a:gd name="connsiteY2" fmla="*/ 78581 h 78581"/>
              <a:gd name="connsiteX3" fmla="*/ 0 w 426243"/>
              <a:gd name="connsiteY3" fmla="*/ 78581 h 78581"/>
              <a:gd name="connsiteX0" fmla="*/ 0 w 445293"/>
              <a:gd name="connsiteY0" fmla="*/ 21431 h 78581"/>
              <a:gd name="connsiteX1" fmla="*/ 232172 w 445293"/>
              <a:gd name="connsiteY1" fmla="*/ 0 h 78581"/>
              <a:gd name="connsiteX2" fmla="*/ 445293 w 445293"/>
              <a:gd name="connsiteY2" fmla="*/ 78581 h 78581"/>
              <a:gd name="connsiteX3" fmla="*/ 0 w 445293"/>
              <a:gd name="connsiteY3" fmla="*/ 21431 h 78581"/>
              <a:gd name="connsiteX0" fmla="*/ 0 w 445293"/>
              <a:gd name="connsiteY0" fmla="*/ 21431 h 78581"/>
              <a:gd name="connsiteX1" fmla="*/ 232172 w 445293"/>
              <a:gd name="connsiteY1" fmla="*/ 0 h 78581"/>
              <a:gd name="connsiteX2" fmla="*/ 445293 w 445293"/>
              <a:gd name="connsiteY2" fmla="*/ 78581 h 78581"/>
              <a:gd name="connsiteX3" fmla="*/ 247650 w 445293"/>
              <a:gd name="connsiteY3" fmla="*/ 47625 h 78581"/>
              <a:gd name="connsiteX4" fmla="*/ 0 w 445293"/>
              <a:gd name="connsiteY4" fmla="*/ 21431 h 78581"/>
              <a:gd name="connsiteX0" fmla="*/ 0 w 445293"/>
              <a:gd name="connsiteY0" fmla="*/ 21431 h 78581"/>
              <a:gd name="connsiteX1" fmla="*/ 232172 w 445293"/>
              <a:gd name="connsiteY1" fmla="*/ 0 h 78581"/>
              <a:gd name="connsiteX2" fmla="*/ 445293 w 445293"/>
              <a:gd name="connsiteY2" fmla="*/ 78581 h 78581"/>
              <a:gd name="connsiteX3" fmla="*/ 83343 w 445293"/>
              <a:gd name="connsiteY3" fmla="*/ 45244 h 78581"/>
              <a:gd name="connsiteX4" fmla="*/ 0 w 445293"/>
              <a:gd name="connsiteY4" fmla="*/ 21431 h 78581"/>
              <a:gd name="connsiteX0" fmla="*/ 0 w 445293"/>
              <a:gd name="connsiteY0" fmla="*/ 21431 h 69056"/>
              <a:gd name="connsiteX1" fmla="*/ 232172 w 445293"/>
              <a:gd name="connsiteY1" fmla="*/ 0 h 69056"/>
              <a:gd name="connsiteX2" fmla="*/ 445293 w 445293"/>
              <a:gd name="connsiteY2" fmla="*/ 69056 h 69056"/>
              <a:gd name="connsiteX3" fmla="*/ 83343 w 445293"/>
              <a:gd name="connsiteY3" fmla="*/ 45244 h 69056"/>
              <a:gd name="connsiteX4" fmla="*/ 0 w 445293"/>
              <a:gd name="connsiteY4" fmla="*/ 21431 h 69056"/>
              <a:gd name="connsiteX0" fmla="*/ 0 w 445293"/>
              <a:gd name="connsiteY0" fmla="*/ 4762 h 52387"/>
              <a:gd name="connsiteX1" fmla="*/ 163116 w 445293"/>
              <a:gd name="connsiteY1" fmla="*/ 0 h 52387"/>
              <a:gd name="connsiteX2" fmla="*/ 445293 w 445293"/>
              <a:gd name="connsiteY2" fmla="*/ 52387 h 52387"/>
              <a:gd name="connsiteX3" fmla="*/ 83343 w 445293"/>
              <a:gd name="connsiteY3" fmla="*/ 28575 h 52387"/>
              <a:gd name="connsiteX4" fmla="*/ 0 w 445293"/>
              <a:gd name="connsiteY4" fmla="*/ 4762 h 52387"/>
              <a:gd name="connsiteX0" fmla="*/ 0 w 445293"/>
              <a:gd name="connsiteY0" fmla="*/ 4762 h 52387"/>
              <a:gd name="connsiteX1" fmla="*/ 163116 w 445293"/>
              <a:gd name="connsiteY1" fmla="*/ 0 h 52387"/>
              <a:gd name="connsiteX2" fmla="*/ 319087 w 445293"/>
              <a:gd name="connsiteY2" fmla="*/ 26194 h 52387"/>
              <a:gd name="connsiteX3" fmla="*/ 445293 w 445293"/>
              <a:gd name="connsiteY3" fmla="*/ 52387 h 52387"/>
              <a:gd name="connsiteX4" fmla="*/ 83343 w 445293"/>
              <a:gd name="connsiteY4" fmla="*/ 28575 h 52387"/>
              <a:gd name="connsiteX5" fmla="*/ 0 w 445293"/>
              <a:gd name="connsiteY5" fmla="*/ 4762 h 52387"/>
              <a:gd name="connsiteX0" fmla="*/ 0 w 445293"/>
              <a:gd name="connsiteY0" fmla="*/ 4762 h 52387"/>
              <a:gd name="connsiteX1" fmla="*/ 163116 w 445293"/>
              <a:gd name="connsiteY1" fmla="*/ 0 h 52387"/>
              <a:gd name="connsiteX2" fmla="*/ 285750 w 445293"/>
              <a:gd name="connsiteY2" fmla="*/ 28575 h 52387"/>
              <a:gd name="connsiteX3" fmla="*/ 445293 w 445293"/>
              <a:gd name="connsiteY3" fmla="*/ 52387 h 52387"/>
              <a:gd name="connsiteX4" fmla="*/ 83343 w 445293"/>
              <a:gd name="connsiteY4" fmla="*/ 28575 h 52387"/>
              <a:gd name="connsiteX5" fmla="*/ 0 w 445293"/>
              <a:gd name="connsiteY5" fmla="*/ 4762 h 52387"/>
              <a:gd name="connsiteX0" fmla="*/ 0 w 445293"/>
              <a:gd name="connsiteY0" fmla="*/ 4762 h 52387"/>
              <a:gd name="connsiteX1" fmla="*/ 163116 w 445293"/>
              <a:gd name="connsiteY1" fmla="*/ 0 h 52387"/>
              <a:gd name="connsiteX2" fmla="*/ 285750 w 445293"/>
              <a:gd name="connsiteY2" fmla="*/ 28575 h 52387"/>
              <a:gd name="connsiteX3" fmla="*/ 445293 w 445293"/>
              <a:gd name="connsiteY3" fmla="*/ 52387 h 52387"/>
              <a:gd name="connsiteX4" fmla="*/ 83343 w 445293"/>
              <a:gd name="connsiteY4" fmla="*/ 28575 h 52387"/>
              <a:gd name="connsiteX5" fmla="*/ 0 w 445293"/>
              <a:gd name="connsiteY5" fmla="*/ 4762 h 52387"/>
              <a:gd name="connsiteX0" fmla="*/ 0 w 445293"/>
              <a:gd name="connsiteY0" fmla="*/ 4762 h 52387"/>
              <a:gd name="connsiteX1" fmla="*/ 163116 w 445293"/>
              <a:gd name="connsiteY1" fmla="*/ 0 h 52387"/>
              <a:gd name="connsiteX2" fmla="*/ 285750 w 445293"/>
              <a:gd name="connsiteY2" fmla="*/ 28575 h 52387"/>
              <a:gd name="connsiteX3" fmla="*/ 445293 w 445293"/>
              <a:gd name="connsiteY3" fmla="*/ 52387 h 52387"/>
              <a:gd name="connsiteX4" fmla="*/ 180975 w 445293"/>
              <a:gd name="connsiteY4" fmla="*/ 35719 h 52387"/>
              <a:gd name="connsiteX5" fmla="*/ 83343 w 445293"/>
              <a:gd name="connsiteY5" fmla="*/ 28575 h 52387"/>
              <a:gd name="connsiteX6" fmla="*/ 0 w 445293"/>
              <a:gd name="connsiteY6" fmla="*/ 4762 h 52387"/>
              <a:gd name="connsiteX0" fmla="*/ 0 w 445293"/>
              <a:gd name="connsiteY0" fmla="*/ 4762 h 52387"/>
              <a:gd name="connsiteX1" fmla="*/ 163116 w 445293"/>
              <a:gd name="connsiteY1" fmla="*/ 0 h 52387"/>
              <a:gd name="connsiteX2" fmla="*/ 285750 w 445293"/>
              <a:gd name="connsiteY2" fmla="*/ 28575 h 52387"/>
              <a:gd name="connsiteX3" fmla="*/ 445293 w 445293"/>
              <a:gd name="connsiteY3" fmla="*/ 52387 h 52387"/>
              <a:gd name="connsiteX4" fmla="*/ 180975 w 445293"/>
              <a:gd name="connsiteY4" fmla="*/ 35719 h 52387"/>
              <a:gd name="connsiteX5" fmla="*/ 83343 w 445293"/>
              <a:gd name="connsiteY5" fmla="*/ 28575 h 52387"/>
              <a:gd name="connsiteX6" fmla="*/ 0 w 445293"/>
              <a:gd name="connsiteY6" fmla="*/ 4762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293" h="52387">
                <a:moveTo>
                  <a:pt x="0" y="4762"/>
                </a:moveTo>
                <a:lnTo>
                  <a:pt x="163116" y="0"/>
                </a:lnTo>
                <a:lnTo>
                  <a:pt x="285750" y="28575"/>
                </a:lnTo>
                <a:lnTo>
                  <a:pt x="445293" y="52387"/>
                </a:lnTo>
                <a:lnTo>
                  <a:pt x="180975" y="35719"/>
                </a:lnTo>
                <a:lnTo>
                  <a:pt x="83343" y="28575"/>
                </a:lnTo>
                <a:lnTo>
                  <a:pt x="0" y="4762"/>
                </a:lnTo>
                <a:close/>
              </a:path>
            </a:pathLst>
          </a:custGeom>
          <a:solidFill>
            <a:srgbClr val="122637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4" name="二等辺三角形 37">
            <a:extLst>
              <a:ext uri="{FF2B5EF4-FFF2-40B4-BE49-F238E27FC236}">
                <a16:creationId xmlns:a16="http://schemas.microsoft.com/office/drawing/2014/main" id="{F11B66C7-EEF3-4A4A-81E1-0ACBF3F1FBB5}"/>
              </a:ext>
            </a:extLst>
          </p:cNvPr>
          <p:cNvSpPr/>
          <p:nvPr/>
        </p:nvSpPr>
        <p:spPr>
          <a:xfrm>
            <a:off x="11887199" y="6798469"/>
            <a:ext cx="690563" cy="76200"/>
          </a:xfrm>
          <a:custGeom>
            <a:avLst/>
            <a:gdLst>
              <a:gd name="connsiteX0" fmla="*/ 0 w 681038"/>
              <a:gd name="connsiteY0" fmla="*/ 166688 h 166688"/>
              <a:gd name="connsiteX1" fmla="*/ 340519 w 681038"/>
              <a:gd name="connsiteY1" fmla="*/ 0 h 166688"/>
              <a:gd name="connsiteX2" fmla="*/ 681038 w 681038"/>
              <a:gd name="connsiteY2" fmla="*/ 166688 h 166688"/>
              <a:gd name="connsiteX3" fmla="*/ 0 w 681038"/>
              <a:gd name="connsiteY3" fmla="*/ 166688 h 166688"/>
              <a:gd name="connsiteX0" fmla="*/ 0 w 690563"/>
              <a:gd name="connsiteY0" fmla="*/ 133350 h 166688"/>
              <a:gd name="connsiteX1" fmla="*/ 350044 w 690563"/>
              <a:gd name="connsiteY1" fmla="*/ 0 h 166688"/>
              <a:gd name="connsiteX2" fmla="*/ 690563 w 690563"/>
              <a:gd name="connsiteY2" fmla="*/ 166688 h 166688"/>
              <a:gd name="connsiteX3" fmla="*/ 0 w 690563"/>
              <a:gd name="connsiteY3" fmla="*/ 133350 h 166688"/>
              <a:gd name="connsiteX0" fmla="*/ 0 w 690563"/>
              <a:gd name="connsiteY0" fmla="*/ 21431 h 54769"/>
              <a:gd name="connsiteX1" fmla="*/ 197644 w 690563"/>
              <a:gd name="connsiteY1" fmla="*/ 0 h 54769"/>
              <a:gd name="connsiteX2" fmla="*/ 690563 w 690563"/>
              <a:gd name="connsiteY2" fmla="*/ 54769 h 54769"/>
              <a:gd name="connsiteX3" fmla="*/ 0 w 690563"/>
              <a:gd name="connsiteY3" fmla="*/ 21431 h 54769"/>
              <a:gd name="connsiteX0" fmla="*/ 0 w 690563"/>
              <a:gd name="connsiteY0" fmla="*/ 21431 h 54769"/>
              <a:gd name="connsiteX1" fmla="*/ 197644 w 690563"/>
              <a:gd name="connsiteY1" fmla="*/ 0 h 54769"/>
              <a:gd name="connsiteX2" fmla="*/ 402432 w 690563"/>
              <a:gd name="connsiteY2" fmla="*/ 16669 h 54769"/>
              <a:gd name="connsiteX3" fmla="*/ 690563 w 690563"/>
              <a:gd name="connsiteY3" fmla="*/ 54769 h 54769"/>
              <a:gd name="connsiteX4" fmla="*/ 0 w 690563"/>
              <a:gd name="connsiteY4" fmla="*/ 21431 h 54769"/>
              <a:gd name="connsiteX0" fmla="*/ 0 w 690563"/>
              <a:gd name="connsiteY0" fmla="*/ 42862 h 76200"/>
              <a:gd name="connsiteX1" fmla="*/ 197644 w 690563"/>
              <a:gd name="connsiteY1" fmla="*/ 21431 h 76200"/>
              <a:gd name="connsiteX2" fmla="*/ 233364 w 690563"/>
              <a:gd name="connsiteY2" fmla="*/ 0 h 76200"/>
              <a:gd name="connsiteX3" fmla="*/ 690563 w 690563"/>
              <a:gd name="connsiteY3" fmla="*/ 76200 h 76200"/>
              <a:gd name="connsiteX4" fmla="*/ 0 w 690563"/>
              <a:gd name="connsiteY4" fmla="*/ 42862 h 76200"/>
              <a:gd name="connsiteX0" fmla="*/ 0 w 690563"/>
              <a:gd name="connsiteY0" fmla="*/ 42862 h 76200"/>
              <a:gd name="connsiteX1" fmla="*/ 197644 w 690563"/>
              <a:gd name="connsiteY1" fmla="*/ 21431 h 76200"/>
              <a:gd name="connsiteX2" fmla="*/ 233364 w 690563"/>
              <a:gd name="connsiteY2" fmla="*/ 0 h 76200"/>
              <a:gd name="connsiteX3" fmla="*/ 483395 w 690563"/>
              <a:gd name="connsiteY3" fmla="*/ 35719 h 76200"/>
              <a:gd name="connsiteX4" fmla="*/ 690563 w 690563"/>
              <a:gd name="connsiteY4" fmla="*/ 76200 h 76200"/>
              <a:gd name="connsiteX5" fmla="*/ 0 w 690563"/>
              <a:gd name="connsiteY5" fmla="*/ 42862 h 76200"/>
              <a:gd name="connsiteX0" fmla="*/ 0 w 690563"/>
              <a:gd name="connsiteY0" fmla="*/ 42862 h 76200"/>
              <a:gd name="connsiteX1" fmla="*/ 197644 w 690563"/>
              <a:gd name="connsiteY1" fmla="*/ 21431 h 76200"/>
              <a:gd name="connsiteX2" fmla="*/ 233364 w 690563"/>
              <a:gd name="connsiteY2" fmla="*/ 0 h 76200"/>
              <a:gd name="connsiteX3" fmla="*/ 373857 w 690563"/>
              <a:gd name="connsiteY3" fmla="*/ 40481 h 76200"/>
              <a:gd name="connsiteX4" fmla="*/ 690563 w 690563"/>
              <a:gd name="connsiteY4" fmla="*/ 76200 h 76200"/>
              <a:gd name="connsiteX5" fmla="*/ 0 w 690563"/>
              <a:gd name="connsiteY5" fmla="*/ 42862 h 76200"/>
              <a:gd name="connsiteX0" fmla="*/ 0 w 690563"/>
              <a:gd name="connsiteY0" fmla="*/ 42862 h 76200"/>
              <a:gd name="connsiteX1" fmla="*/ 197644 w 690563"/>
              <a:gd name="connsiteY1" fmla="*/ 21431 h 76200"/>
              <a:gd name="connsiteX2" fmla="*/ 233364 w 690563"/>
              <a:gd name="connsiteY2" fmla="*/ 0 h 76200"/>
              <a:gd name="connsiteX3" fmla="*/ 373857 w 690563"/>
              <a:gd name="connsiteY3" fmla="*/ 40481 h 76200"/>
              <a:gd name="connsiteX4" fmla="*/ 690563 w 690563"/>
              <a:gd name="connsiteY4" fmla="*/ 76200 h 76200"/>
              <a:gd name="connsiteX5" fmla="*/ 278607 w 690563"/>
              <a:gd name="connsiteY5" fmla="*/ 52387 h 76200"/>
              <a:gd name="connsiteX6" fmla="*/ 0 w 690563"/>
              <a:gd name="connsiteY6" fmla="*/ 42862 h 76200"/>
              <a:gd name="connsiteX0" fmla="*/ 0 w 690563"/>
              <a:gd name="connsiteY0" fmla="*/ 42862 h 76200"/>
              <a:gd name="connsiteX1" fmla="*/ 197644 w 690563"/>
              <a:gd name="connsiteY1" fmla="*/ 21431 h 76200"/>
              <a:gd name="connsiteX2" fmla="*/ 233364 w 690563"/>
              <a:gd name="connsiteY2" fmla="*/ 0 h 76200"/>
              <a:gd name="connsiteX3" fmla="*/ 373857 w 690563"/>
              <a:gd name="connsiteY3" fmla="*/ 40481 h 76200"/>
              <a:gd name="connsiteX4" fmla="*/ 690563 w 690563"/>
              <a:gd name="connsiteY4" fmla="*/ 76200 h 76200"/>
              <a:gd name="connsiteX5" fmla="*/ 195264 w 690563"/>
              <a:gd name="connsiteY5" fmla="*/ 54769 h 76200"/>
              <a:gd name="connsiteX6" fmla="*/ 0 w 690563"/>
              <a:gd name="connsiteY6" fmla="*/ 4286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3" h="76200">
                <a:moveTo>
                  <a:pt x="0" y="42862"/>
                </a:moveTo>
                <a:lnTo>
                  <a:pt x="197644" y="21431"/>
                </a:lnTo>
                <a:lnTo>
                  <a:pt x="233364" y="0"/>
                </a:lnTo>
                <a:lnTo>
                  <a:pt x="373857" y="40481"/>
                </a:lnTo>
                <a:lnTo>
                  <a:pt x="690563" y="76200"/>
                </a:lnTo>
                <a:lnTo>
                  <a:pt x="195264" y="54769"/>
                </a:lnTo>
                <a:lnTo>
                  <a:pt x="0" y="42862"/>
                </a:lnTo>
                <a:close/>
              </a:path>
            </a:pathLst>
          </a:custGeom>
          <a:solidFill>
            <a:srgbClr val="1125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5" name="二等辺三角形 40">
            <a:extLst>
              <a:ext uri="{FF2B5EF4-FFF2-40B4-BE49-F238E27FC236}">
                <a16:creationId xmlns:a16="http://schemas.microsoft.com/office/drawing/2014/main" id="{60247E3E-A606-4296-A476-00BDCFA77DA4}"/>
              </a:ext>
            </a:extLst>
          </p:cNvPr>
          <p:cNvSpPr/>
          <p:nvPr/>
        </p:nvSpPr>
        <p:spPr>
          <a:xfrm>
            <a:off x="10660856" y="7122318"/>
            <a:ext cx="2169319" cy="230981"/>
          </a:xfrm>
          <a:custGeom>
            <a:avLst/>
            <a:gdLst>
              <a:gd name="connsiteX0" fmla="*/ 0 w 683419"/>
              <a:gd name="connsiteY0" fmla="*/ 269081 h 269081"/>
              <a:gd name="connsiteX1" fmla="*/ 341710 w 683419"/>
              <a:gd name="connsiteY1" fmla="*/ 0 h 269081"/>
              <a:gd name="connsiteX2" fmla="*/ 683419 w 683419"/>
              <a:gd name="connsiteY2" fmla="*/ 269081 h 269081"/>
              <a:gd name="connsiteX3" fmla="*/ 0 w 683419"/>
              <a:gd name="connsiteY3" fmla="*/ 269081 h 269081"/>
              <a:gd name="connsiteX0" fmla="*/ 0 w 341710"/>
              <a:gd name="connsiteY0" fmla="*/ 269081 h 269081"/>
              <a:gd name="connsiteX1" fmla="*/ 341710 w 341710"/>
              <a:gd name="connsiteY1" fmla="*/ 0 h 269081"/>
              <a:gd name="connsiteX2" fmla="*/ 0 w 341710"/>
              <a:gd name="connsiteY2" fmla="*/ 269081 h 269081"/>
              <a:gd name="connsiteX0" fmla="*/ 0 w 341710"/>
              <a:gd name="connsiteY0" fmla="*/ 269081 h 269081"/>
              <a:gd name="connsiteX1" fmla="*/ 341710 w 341710"/>
              <a:gd name="connsiteY1" fmla="*/ 0 h 269081"/>
              <a:gd name="connsiteX2" fmla="*/ 197644 w 341710"/>
              <a:gd name="connsiteY2" fmla="*/ 119063 h 269081"/>
              <a:gd name="connsiteX3" fmla="*/ 0 w 341710"/>
              <a:gd name="connsiteY3" fmla="*/ 269081 h 269081"/>
              <a:gd name="connsiteX0" fmla="*/ 0 w 1607344"/>
              <a:gd name="connsiteY0" fmla="*/ 269081 h 319088"/>
              <a:gd name="connsiteX1" fmla="*/ 341710 w 1607344"/>
              <a:gd name="connsiteY1" fmla="*/ 0 h 319088"/>
              <a:gd name="connsiteX2" fmla="*/ 1607344 w 1607344"/>
              <a:gd name="connsiteY2" fmla="*/ 319088 h 319088"/>
              <a:gd name="connsiteX3" fmla="*/ 0 w 1607344"/>
              <a:gd name="connsiteY3" fmla="*/ 269081 h 319088"/>
              <a:gd name="connsiteX0" fmla="*/ 0 w 2128838"/>
              <a:gd name="connsiteY0" fmla="*/ 269081 h 269081"/>
              <a:gd name="connsiteX1" fmla="*/ 341710 w 2128838"/>
              <a:gd name="connsiteY1" fmla="*/ 0 h 269081"/>
              <a:gd name="connsiteX2" fmla="*/ 2128838 w 2128838"/>
              <a:gd name="connsiteY2" fmla="*/ 228601 h 269081"/>
              <a:gd name="connsiteX3" fmla="*/ 0 w 2128838"/>
              <a:gd name="connsiteY3" fmla="*/ 269081 h 269081"/>
              <a:gd name="connsiteX0" fmla="*/ 0 w 2486025"/>
              <a:gd name="connsiteY0" fmla="*/ 550069 h 550069"/>
              <a:gd name="connsiteX1" fmla="*/ 698897 w 2486025"/>
              <a:gd name="connsiteY1" fmla="*/ 0 h 550069"/>
              <a:gd name="connsiteX2" fmla="*/ 2486025 w 2486025"/>
              <a:gd name="connsiteY2" fmla="*/ 228601 h 550069"/>
              <a:gd name="connsiteX3" fmla="*/ 0 w 2486025"/>
              <a:gd name="connsiteY3" fmla="*/ 550069 h 550069"/>
              <a:gd name="connsiteX0" fmla="*/ 0 w 2486025"/>
              <a:gd name="connsiteY0" fmla="*/ 492919 h 492919"/>
              <a:gd name="connsiteX1" fmla="*/ 548878 w 2486025"/>
              <a:gd name="connsiteY1" fmla="*/ 0 h 492919"/>
              <a:gd name="connsiteX2" fmla="*/ 2486025 w 2486025"/>
              <a:gd name="connsiteY2" fmla="*/ 171451 h 492919"/>
              <a:gd name="connsiteX3" fmla="*/ 0 w 2486025"/>
              <a:gd name="connsiteY3" fmla="*/ 492919 h 492919"/>
              <a:gd name="connsiteX0" fmla="*/ 0 w 2486025"/>
              <a:gd name="connsiteY0" fmla="*/ 492919 h 492919"/>
              <a:gd name="connsiteX1" fmla="*/ 548878 w 2486025"/>
              <a:gd name="connsiteY1" fmla="*/ 0 h 492919"/>
              <a:gd name="connsiteX2" fmla="*/ 1471613 w 2486025"/>
              <a:gd name="connsiteY2" fmla="*/ 83344 h 492919"/>
              <a:gd name="connsiteX3" fmla="*/ 2486025 w 2486025"/>
              <a:gd name="connsiteY3" fmla="*/ 171451 h 492919"/>
              <a:gd name="connsiteX4" fmla="*/ 0 w 2486025"/>
              <a:gd name="connsiteY4" fmla="*/ 492919 h 492919"/>
              <a:gd name="connsiteX0" fmla="*/ 0 w 2486025"/>
              <a:gd name="connsiteY0" fmla="*/ 516731 h 516731"/>
              <a:gd name="connsiteX1" fmla="*/ 548878 w 2486025"/>
              <a:gd name="connsiteY1" fmla="*/ 23812 h 516731"/>
              <a:gd name="connsiteX2" fmla="*/ 895350 w 2486025"/>
              <a:gd name="connsiteY2" fmla="*/ 0 h 516731"/>
              <a:gd name="connsiteX3" fmla="*/ 2486025 w 2486025"/>
              <a:gd name="connsiteY3" fmla="*/ 195263 h 516731"/>
              <a:gd name="connsiteX4" fmla="*/ 0 w 2486025"/>
              <a:gd name="connsiteY4" fmla="*/ 516731 h 516731"/>
              <a:gd name="connsiteX0" fmla="*/ 0 w 2486025"/>
              <a:gd name="connsiteY0" fmla="*/ 516731 h 516731"/>
              <a:gd name="connsiteX1" fmla="*/ 548878 w 2486025"/>
              <a:gd name="connsiteY1" fmla="*/ 23812 h 516731"/>
              <a:gd name="connsiteX2" fmla="*/ 895350 w 2486025"/>
              <a:gd name="connsiteY2" fmla="*/ 0 h 516731"/>
              <a:gd name="connsiteX3" fmla="*/ 1681163 w 2486025"/>
              <a:gd name="connsiteY3" fmla="*/ 97631 h 516731"/>
              <a:gd name="connsiteX4" fmla="*/ 2486025 w 2486025"/>
              <a:gd name="connsiteY4" fmla="*/ 195263 h 516731"/>
              <a:gd name="connsiteX5" fmla="*/ 0 w 2486025"/>
              <a:gd name="connsiteY5" fmla="*/ 516731 h 516731"/>
              <a:gd name="connsiteX0" fmla="*/ 0 w 2486025"/>
              <a:gd name="connsiteY0" fmla="*/ 552450 h 552450"/>
              <a:gd name="connsiteX1" fmla="*/ 548878 w 2486025"/>
              <a:gd name="connsiteY1" fmla="*/ 59531 h 552450"/>
              <a:gd name="connsiteX2" fmla="*/ 895350 w 2486025"/>
              <a:gd name="connsiteY2" fmla="*/ 35719 h 552450"/>
              <a:gd name="connsiteX3" fmla="*/ 1245394 w 2486025"/>
              <a:gd name="connsiteY3" fmla="*/ 0 h 552450"/>
              <a:gd name="connsiteX4" fmla="*/ 2486025 w 2486025"/>
              <a:gd name="connsiteY4" fmla="*/ 230982 h 552450"/>
              <a:gd name="connsiteX5" fmla="*/ 0 w 2486025"/>
              <a:gd name="connsiteY5" fmla="*/ 552450 h 552450"/>
              <a:gd name="connsiteX0" fmla="*/ 0 w 2486025"/>
              <a:gd name="connsiteY0" fmla="*/ 552450 h 552450"/>
              <a:gd name="connsiteX1" fmla="*/ 548878 w 2486025"/>
              <a:gd name="connsiteY1" fmla="*/ 59531 h 552450"/>
              <a:gd name="connsiteX2" fmla="*/ 895350 w 2486025"/>
              <a:gd name="connsiteY2" fmla="*/ 35719 h 552450"/>
              <a:gd name="connsiteX3" fmla="*/ 1245394 w 2486025"/>
              <a:gd name="connsiteY3" fmla="*/ 0 h 552450"/>
              <a:gd name="connsiteX4" fmla="*/ 1843088 w 2486025"/>
              <a:gd name="connsiteY4" fmla="*/ 111919 h 552450"/>
              <a:gd name="connsiteX5" fmla="*/ 2486025 w 2486025"/>
              <a:gd name="connsiteY5" fmla="*/ 230982 h 552450"/>
              <a:gd name="connsiteX6" fmla="*/ 0 w 2486025"/>
              <a:gd name="connsiteY6" fmla="*/ 552450 h 552450"/>
              <a:gd name="connsiteX0" fmla="*/ 0 w 2486025"/>
              <a:gd name="connsiteY0" fmla="*/ 552450 h 552450"/>
              <a:gd name="connsiteX1" fmla="*/ 548878 w 2486025"/>
              <a:gd name="connsiteY1" fmla="*/ 59531 h 552450"/>
              <a:gd name="connsiteX2" fmla="*/ 895350 w 2486025"/>
              <a:gd name="connsiteY2" fmla="*/ 35719 h 552450"/>
              <a:gd name="connsiteX3" fmla="*/ 1245394 w 2486025"/>
              <a:gd name="connsiteY3" fmla="*/ 0 h 552450"/>
              <a:gd name="connsiteX4" fmla="*/ 1716881 w 2486025"/>
              <a:gd name="connsiteY4" fmla="*/ 66675 h 552450"/>
              <a:gd name="connsiteX5" fmla="*/ 2486025 w 2486025"/>
              <a:gd name="connsiteY5" fmla="*/ 230982 h 552450"/>
              <a:gd name="connsiteX6" fmla="*/ 0 w 2486025"/>
              <a:gd name="connsiteY6" fmla="*/ 552450 h 552450"/>
              <a:gd name="connsiteX0" fmla="*/ 0 w 2486025"/>
              <a:gd name="connsiteY0" fmla="*/ 552450 h 552450"/>
              <a:gd name="connsiteX1" fmla="*/ 548878 w 2486025"/>
              <a:gd name="connsiteY1" fmla="*/ 59531 h 552450"/>
              <a:gd name="connsiteX2" fmla="*/ 895350 w 2486025"/>
              <a:gd name="connsiteY2" fmla="*/ 35719 h 552450"/>
              <a:gd name="connsiteX3" fmla="*/ 1245394 w 2486025"/>
              <a:gd name="connsiteY3" fmla="*/ 0 h 552450"/>
              <a:gd name="connsiteX4" fmla="*/ 1716881 w 2486025"/>
              <a:gd name="connsiteY4" fmla="*/ 66675 h 552450"/>
              <a:gd name="connsiteX5" fmla="*/ 2102644 w 2486025"/>
              <a:gd name="connsiteY5" fmla="*/ 147637 h 552450"/>
              <a:gd name="connsiteX6" fmla="*/ 2486025 w 2486025"/>
              <a:gd name="connsiteY6" fmla="*/ 230982 h 552450"/>
              <a:gd name="connsiteX7" fmla="*/ 0 w 2486025"/>
              <a:gd name="connsiteY7" fmla="*/ 552450 h 552450"/>
              <a:gd name="connsiteX0" fmla="*/ 0 w 2486025"/>
              <a:gd name="connsiteY0" fmla="*/ 552450 h 552450"/>
              <a:gd name="connsiteX1" fmla="*/ 548878 w 2486025"/>
              <a:gd name="connsiteY1" fmla="*/ 59531 h 552450"/>
              <a:gd name="connsiteX2" fmla="*/ 895350 w 2486025"/>
              <a:gd name="connsiteY2" fmla="*/ 35719 h 552450"/>
              <a:gd name="connsiteX3" fmla="*/ 1245394 w 2486025"/>
              <a:gd name="connsiteY3" fmla="*/ 0 h 552450"/>
              <a:gd name="connsiteX4" fmla="*/ 1716881 w 2486025"/>
              <a:gd name="connsiteY4" fmla="*/ 66675 h 552450"/>
              <a:gd name="connsiteX5" fmla="*/ 1964531 w 2486025"/>
              <a:gd name="connsiteY5" fmla="*/ 40480 h 552450"/>
              <a:gd name="connsiteX6" fmla="*/ 2486025 w 2486025"/>
              <a:gd name="connsiteY6" fmla="*/ 230982 h 552450"/>
              <a:gd name="connsiteX7" fmla="*/ 0 w 2486025"/>
              <a:gd name="connsiteY7" fmla="*/ 552450 h 552450"/>
              <a:gd name="connsiteX0" fmla="*/ 0 w 2486025"/>
              <a:gd name="connsiteY0" fmla="*/ 552450 h 552450"/>
              <a:gd name="connsiteX1" fmla="*/ 548878 w 2486025"/>
              <a:gd name="connsiteY1" fmla="*/ 59531 h 552450"/>
              <a:gd name="connsiteX2" fmla="*/ 895350 w 2486025"/>
              <a:gd name="connsiteY2" fmla="*/ 35719 h 552450"/>
              <a:gd name="connsiteX3" fmla="*/ 1245394 w 2486025"/>
              <a:gd name="connsiteY3" fmla="*/ 0 h 552450"/>
              <a:gd name="connsiteX4" fmla="*/ 1716881 w 2486025"/>
              <a:gd name="connsiteY4" fmla="*/ 66675 h 552450"/>
              <a:gd name="connsiteX5" fmla="*/ 1964531 w 2486025"/>
              <a:gd name="connsiteY5" fmla="*/ 40480 h 552450"/>
              <a:gd name="connsiteX6" fmla="*/ 2247900 w 2486025"/>
              <a:gd name="connsiteY6" fmla="*/ 138112 h 552450"/>
              <a:gd name="connsiteX7" fmla="*/ 2486025 w 2486025"/>
              <a:gd name="connsiteY7" fmla="*/ 230982 h 552450"/>
              <a:gd name="connsiteX8" fmla="*/ 0 w 2486025"/>
              <a:gd name="connsiteY8" fmla="*/ 552450 h 552450"/>
              <a:gd name="connsiteX0" fmla="*/ 0 w 2512219"/>
              <a:gd name="connsiteY0" fmla="*/ 552450 h 552450"/>
              <a:gd name="connsiteX1" fmla="*/ 548878 w 2512219"/>
              <a:gd name="connsiteY1" fmla="*/ 59531 h 552450"/>
              <a:gd name="connsiteX2" fmla="*/ 895350 w 2512219"/>
              <a:gd name="connsiteY2" fmla="*/ 35719 h 552450"/>
              <a:gd name="connsiteX3" fmla="*/ 1245394 w 2512219"/>
              <a:gd name="connsiteY3" fmla="*/ 0 h 552450"/>
              <a:gd name="connsiteX4" fmla="*/ 1716881 w 2512219"/>
              <a:gd name="connsiteY4" fmla="*/ 66675 h 552450"/>
              <a:gd name="connsiteX5" fmla="*/ 1964531 w 2512219"/>
              <a:gd name="connsiteY5" fmla="*/ 40480 h 552450"/>
              <a:gd name="connsiteX6" fmla="*/ 2512219 w 2512219"/>
              <a:gd name="connsiteY6" fmla="*/ 30955 h 552450"/>
              <a:gd name="connsiteX7" fmla="*/ 2486025 w 2512219"/>
              <a:gd name="connsiteY7" fmla="*/ 230982 h 552450"/>
              <a:gd name="connsiteX8" fmla="*/ 0 w 2512219"/>
              <a:gd name="connsiteY8" fmla="*/ 552450 h 552450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0 w 2169319"/>
              <a:gd name="connsiteY8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988219 w 2169319"/>
              <a:gd name="connsiteY8" fmla="*/ 209550 h 230982"/>
              <a:gd name="connsiteX9" fmla="*/ 0 w 2169319"/>
              <a:gd name="connsiteY9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400050 w 2169319"/>
              <a:gd name="connsiteY8" fmla="*/ 169069 h 230982"/>
              <a:gd name="connsiteX9" fmla="*/ 0 w 2169319"/>
              <a:gd name="connsiteY9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285875 w 2169319"/>
              <a:gd name="connsiteY8" fmla="*/ 200025 h 230982"/>
              <a:gd name="connsiteX9" fmla="*/ 400050 w 2169319"/>
              <a:gd name="connsiteY9" fmla="*/ 169069 h 230982"/>
              <a:gd name="connsiteX10" fmla="*/ 0 w 2169319"/>
              <a:gd name="connsiteY10" fmla="*/ 188119 h 230982"/>
              <a:gd name="connsiteX0" fmla="*/ 0 w 2169319"/>
              <a:gd name="connsiteY0" fmla="*/ 188119 h 416719"/>
              <a:gd name="connsiteX1" fmla="*/ 205978 w 2169319"/>
              <a:gd name="connsiteY1" fmla="*/ 59531 h 416719"/>
              <a:gd name="connsiteX2" fmla="*/ 552450 w 2169319"/>
              <a:gd name="connsiteY2" fmla="*/ 35719 h 416719"/>
              <a:gd name="connsiteX3" fmla="*/ 902494 w 2169319"/>
              <a:gd name="connsiteY3" fmla="*/ 0 h 416719"/>
              <a:gd name="connsiteX4" fmla="*/ 1373981 w 2169319"/>
              <a:gd name="connsiteY4" fmla="*/ 66675 h 416719"/>
              <a:gd name="connsiteX5" fmla="*/ 1621631 w 2169319"/>
              <a:gd name="connsiteY5" fmla="*/ 40480 h 416719"/>
              <a:gd name="connsiteX6" fmla="*/ 2169319 w 2169319"/>
              <a:gd name="connsiteY6" fmla="*/ 30955 h 416719"/>
              <a:gd name="connsiteX7" fmla="*/ 2143125 w 2169319"/>
              <a:gd name="connsiteY7" fmla="*/ 230982 h 416719"/>
              <a:gd name="connsiteX8" fmla="*/ 1176338 w 2169319"/>
              <a:gd name="connsiteY8" fmla="*/ 416719 h 416719"/>
              <a:gd name="connsiteX9" fmla="*/ 400050 w 2169319"/>
              <a:gd name="connsiteY9" fmla="*/ 169069 h 416719"/>
              <a:gd name="connsiteX10" fmla="*/ 0 w 2169319"/>
              <a:gd name="connsiteY10" fmla="*/ 188119 h 416719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561975 w 2169319"/>
              <a:gd name="connsiteY8" fmla="*/ 173831 h 230982"/>
              <a:gd name="connsiteX9" fmla="*/ 400050 w 2169319"/>
              <a:gd name="connsiteY9" fmla="*/ 169069 h 230982"/>
              <a:gd name="connsiteX10" fmla="*/ 0 w 2169319"/>
              <a:gd name="connsiteY10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288257 w 2169319"/>
              <a:gd name="connsiteY8" fmla="*/ 197644 h 230982"/>
              <a:gd name="connsiteX9" fmla="*/ 561975 w 2169319"/>
              <a:gd name="connsiteY9" fmla="*/ 173831 h 230982"/>
              <a:gd name="connsiteX10" fmla="*/ 400050 w 2169319"/>
              <a:gd name="connsiteY10" fmla="*/ 169069 h 230982"/>
              <a:gd name="connsiteX11" fmla="*/ 0 w 2169319"/>
              <a:gd name="connsiteY11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078707 w 2169319"/>
              <a:gd name="connsiteY8" fmla="*/ 188119 h 230982"/>
              <a:gd name="connsiteX9" fmla="*/ 561975 w 2169319"/>
              <a:gd name="connsiteY9" fmla="*/ 173831 h 230982"/>
              <a:gd name="connsiteX10" fmla="*/ 400050 w 2169319"/>
              <a:gd name="connsiteY10" fmla="*/ 169069 h 230982"/>
              <a:gd name="connsiteX11" fmla="*/ 0 w 2169319"/>
              <a:gd name="connsiteY11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550194 w 2169319"/>
              <a:gd name="connsiteY8" fmla="*/ 204787 h 230982"/>
              <a:gd name="connsiteX9" fmla="*/ 1078707 w 2169319"/>
              <a:gd name="connsiteY9" fmla="*/ 188119 h 230982"/>
              <a:gd name="connsiteX10" fmla="*/ 561975 w 2169319"/>
              <a:gd name="connsiteY10" fmla="*/ 173831 h 230982"/>
              <a:gd name="connsiteX11" fmla="*/ 400050 w 2169319"/>
              <a:gd name="connsiteY11" fmla="*/ 169069 h 230982"/>
              <a:gd name="connsiteX12" fmla="*/ 0 w 2169319"/>
              <a:gd name="connsiteY12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045369 w 2169319"/>
              <a:gd name="connsiteY8" fmla="*/ 221456 h 230982"/>
              <a:gd name="connsiteX9" fmla="*/ 1078707 w 2169319"/>
              <a:gd name="connsiteY9" fmla="*/ 188119 h 230982"/>
              <a:gd name="connsiteX10" fmla="*/ 561975 w 2169319"/>
              <a:gd name="connsiteY10" fmla="*/ 173831 h 230982"/>
              <a:gd name="connsiteX11" fmla="*/ 400050 w 2169319"/>
              <a:gd name="connsiteY11" fmla="*/ 169069 h 230982"/>
              <a:gd name="connsiteX12" fmla="*/ 0 w 2169319"/>
              <a:gd name="connsiteY12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612107 w 2169319"/>
              <a:gd name="connsiteY8" fmla="*/ 228600 h 230982"/>
              <a:gd name="connsiteX9" fmla="*/ 1045369 w 2169319"/>
              <a:gd name="connsiteY9" fmla="*/ 221456 h 230982"/>
              <a:gd name="connsiteX10" fmla="*/ 1078707 w 2169319"/>
              <a:gd name="connsiteY10" fmla="*/ 188119 h 230982"/>
              <a:gd name="connsiteX11" fmla="*/ 561975 w 2169319"/>
              <a:gd name="connsiteY11" fmla="*/ 173831 h 230982"/>
              <a:gd name="connsiteX12" fmla="*/ 400050 w 2169319"/>
              <a:gd name="connsiteY12" fmla="*/ 169069 h 230982"/>
              <a:gd name="connsiteX13" fmla="*/ 0 w 2169319"/>
              <a:gd name="connsiteY13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243013 w 2169319"/>
              <a:gd name="connsiteY8" fmla="*/ 230981 h 230982"/>
              <a:gd name="connsiteX9" fmla="*/ 1045369 w 2169319"/>
              <a:gd name="connsiteY9" fmla="*/ 221456 h 230982"/>
              <a:gd name="connsiteX10" fmla="*/ 1078707 w 2169319"/>
              <a:gd name="connsiteY10" fmla="*/ 188119 h 230982"/>
              <a:gd name="connsiteX11" fmla="*/ 561975 w 2169319"/>
              <a:gd name="connsiteY11" fmla="*/ 173831 h 230982"/>
              <a:gd name="connsiteX12" fmla="*/ 400050 w 2169319"/>
              <a:gd name="connsiteY12" fmla="*/ 169069 h 230982"/>
              <a:gd name="connsiteX13" fmla="*/ 0 w 2169319"/>
              <a:gd name="connsiteY13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835944 w 2169319"/>
              <a:gd name="connsiteY8" fmla="*/ 230981 h 230982"/>
              <a:gd name="connsiteX9" fmla="*/ 1243013 w 2169319"/>
              <a:gd name="connsiteY9" fmla="*/ 230981 h 230982"/>
              <a:gd name="connsiteX10" fmla="*/ 1045369 w 2169319"/>
              <a:gd name="connsiteY10" fmla="*/ 221456 h 230982"/>
              <a:gd name="connsiteX11" fmla="*/ 1078707 w 2169319"/>
              <a:gd name="connsiteY11" fmla="*/ 188119 h 230982"/>
              <a:gd name="connsiteX12" fmla="*/ 561975 w 2169319"/>
              <a:gd name="connsiteY12" fmla="*/ 173831 h 230982"/>
              <a:gd name="connsiteX13" fmla="*/ 400050 w 2169319"/>
              <a:gd name="connsiteY13" fmla="*/ 169069 h 230982"/>
              <a:gd name="connsiteX14" fmla="*/ 0 w 2169319"/>
              <a:gd name="connsiteY14" fmla="*/ 188119 h 230982"/>
              <a:gd name="connsiteX0" fmla="*/ 0 w 2169319"/>
              <a:gd name="connsiteY0" fmla="*/ 188119 h 230982"/>
              <a:gd name="connsiteX1" fmla="*/ 205978 w 2169319"/>
              <a:gd name="connsiteY1" fmla="*/ 59531 h 230982"/>
              <a:gd name="connsiteX2" fmla="*/ 552450 w 2169319"/>
              <a:gd name="connsiteY2" fmla="*/ 35719 h 230982"/>
              <a:gd name="connsiteX3" fmla="*/ 902494 w 2169319"/>
              <a:gd name="connsiteY3" fmla="*/ 0 h 230982"/>
              <a:gd name="connsiteX4" fmla="*/ 1373981 w 2169319"/>
              <a:gd name="connsiteY4" fmla="*/ 66675 h 230982"/>
              <a:gd name="connsiteX5" fmla="*/ 1621631 w 2169319"/>
              <a:gd name="connsiteY5" fmla="*/ 40480 h 230982"/>
              <a:gd name="connsiteX6" fmla="*/ 2169319 w 2169319"/>
              <a:gd name="connsiteY6" fmla="*/ 30955 h 230982"/>
              <a:gd name="connsiteX7" fmla="*/ 2143125 w 2169319"/>
              <a:gd name="connsiteY7" fmla="*/ 230982 h 230982"/>
              <a:gd name="connsiteX8" fmla="*/ 1843088 w 2169319"/>
              <a:gd name="connsiteY8" fmla="*/ 209550 h 230982"/>
              <a:gd name="connsiteX9" fmla="*/ 1243013 w 2169319"/>
              <a:gd name="connsiteY9" fmla="*/ 230981 h 230982"/>
              <a:gd name="connsiteX10" fmla="*/ 1045369 w 2169319"/>
              <a:gd name="connsiteY10" fmla="*/ 221456 h 230982"/>
              <a:gd name="connsiteX11" fmla="*/ 1078707 w 2169319"/>
              <a:gd name="connsiteY11" fmla="*/ 188119 h 230982"/>
              <a:gd name="connsiteX12" fmla="*/ 561975 w 2169319"/>
              <a:gd name="connsiteY12" fmla="*/ 173831 h 230982"/>
              <a:gd name="connsiteX13" fmla="*/ 400050 w 2169319"/>
              <a:gd name="connsiteY13" fmla="*/ 169069 h 230982"/>
              <a:gd name="connsiteX14" fmla="*/ 0 w 2169319"/>
              <a:gd name="connsiteY14" fmla="*/ 188119 h 230982"/>
              <a:gd name="connsiteX0" fmla="*/ 0 w 2169319"/>
              <a:gd name="connsiteY0" fmla="*/ 188119 h 230981"/>
              <a:gd name="connsiteX1" fmla="*/ 205978 w 2169319"/>
              <a:gd name="connsiteY1" fmla="*/ 59531 h 230981"/>
              <a:gd name="connsiteX2" fmla="*/ 552450 w 2169319"/>
              <a:gd name="connsiteY2" fmla="*/ 35719 h 230981"/>
              <a:gd name="connsiteX3" fmla="*/ 902494 w 2169319"/>
              <a:gd name="connsiteY3" fmla="*/ 0 h 230981"/>
              <a:gd name="connsiteX4" fmla="*/ 1373981 w 2169319"/>
              <a:gd name="connsiteY4" fmla="*/ 66675 h 230981"/>
              <a:gd name="connsiteX5" fmla="*/ 1621631 w 2169319"/>
              <a:gd name="connsiteY5" fmla="*/ 40480 h 230981"/>
              <a:gd name="connsiteX6" fmla="*/ 2169319 w 2169319"/>
              <a:gd name="connsiteY6" fmla="*/ 30955 h 230981"/>
              <a:gd name="connsiteX7" fmla="*/ 2143125 w 2169319"/>
              <a:gd name="connsiteY7" fmla="*/ 154782 h 230981"/>
              <a:gd name="connsiteX8" fmla="*/ 1843088 w 2169319"/>
              <a:gd name="connsiteY8" fmla="*/ 209550 h 230981"/>
              <a:gd name="connsiteX9" fmla="*/ 1243013 w 2169319"/>
              <a:gd name="connsiteY9" fmla="*/ 230981 h 230981"/>
              <a:gd name="connsiteX10" fmla="*/ 1045369 w 2169319"/>
              <a:gd name="connsiteY10" fmla="*/ 221456 h 230981"/>
              <a:gd name="connsiteX11" fmla="*/ 1078707 w 2169319"/>
              <a:gd name="connsiteY11" fmla="*/ 188119 h 230981"/>
              <a:gd name="connsiteX12" fmla="*/ 561975 w 2169319"/>
              <a:gd name="connsiteY12" fmla="*/ 173831 h 230981"/>
              <a:gd name="connsiteX13" fmla="*/ 400050 w 2169319"/>
              <a:gd name="connsiteY13" fmla="*/ 169069 h 230981"/>
              <a:gd name="connsiteX14" fmla="*/ 0 w 2169319"/>
              <a:gd name="connsiteY14" fmla="*/ 188119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9319" h="230981">
                <a:moveTo>
                  <a:pt x="0" y="188119"/>
                </a:moveTo>
                <a:lnTo>
                  <a:pt x="205978" y="59531"/>
                </a:lnTo>
                <a:lnTo>
                  <a:pt x="552450" y="35719"/>
                </a:lnTo>
                <a:lnTo>
                  <a:pt x="902494" y="0"/>
                </a:lnTo>
                <a:lnTo>
                  <a:pt x="1373981" y="66675"/>
                </a:lnTo>
                <a:lnTo>
                  <a:pt x="1621631" y="40480"/>
                </a:lnTo>
                <a:lnTo>
                  <a:pt x="2169319" y="30955"/>
                </a:lnTo>
                <a:lnTo>
                  <a:pt x="2143125" y="154782"/>
                </a:lnTo>
                <a:lnTo>
                  <a:pt x="1843088" y="209550"/>
                </a:lnTo>
                <a:lnTo>
                  <a:pt x="1243013" y="230981"/>
                </a:lnTo>
                <a:lnTo>
                  <a:pt x="1045369" y="221456"/>
                </a:lnTo>
                <a:lnTo>
                  <a:pt x="1078707" y="188119"/>
                </a:lnTo>
                <a:lnTo>
                  <a:pt x="561975" y="173831"/>
                </a:lnTo>
                <a:lnTo>
                  <a:pt x="400050" y="169069"/>
                </a:lnTo>
                <a:lnTo>
                  <a:pt x="0" y="188119"/>
                </a:lnTo>
                <a:close/>
              </a:path>
            </a:pathLst>
          </a:custGeom>
          <a:solidFill>
            <a:srgbClr val="142538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6" name="二等辺三角形 45">
            <a:extLst>
              <a:ext uri="{FF2B5EF4-FFF2-40B4-BE49-F238E27FC236}">
                <a16:creationId xmlns:a16="http://schemas.microsoft.com/office/drawing/2014/main" id="{AC195BA7-1F4A-4609-8E22-2179F9BB73F1}"/>
              </a:ext>
            </a:extLst>
          </p:cNvPr>
          <p:cNvSpPr/>
          <p:nvPr/>
        </p:nvSpPr>
        <p:spPr>
          <a:xfrm>
            <a:off x="10425112" y="7634288"/>
            <a:ext cx="2407443" cy="266700"/>
          </a:xfrm>
          <a:custGeom>
            <a:avLst/>
            <a:gdLst>
              <a:gd name="connsiteX0" fmla="*/ 0 w 2609850"/>
              <a:gd name="connsiteY0" fmla="*/ 969168 h 969168"/>
              <a:gd name="connsiteX1" fmla="*/ 1304925 w 2609850"/>
              <a:gd name="connsiteY1" fmla="*/ 0 h 969168"/>
              <a:gd name="connsiteX2" fmla="*/ 2609850 w 2609850"/>
              <a:gd name="connsiteY2" fmla="*/ 969168 h 969168"/>
              <a:gd name="connsiteX3" fmla="*/ 0 w 2609850"/>
              <a:gd name="connsiteY3" fmla="*/ 969168 h 969168"/>
              <a:gd name="connsiteX0" fmla="*/ 0 w 2609850"/>
              <a:gd name="connsiteY0" fmla="*/ 781050 h 781050"/>
              <a:gd name="connsiteX1" fmla="*/ 2409825 w 2609850"/>
              <a:gd name="connsiteY1" fmla="*/ 0 h 781050"/>
              <a:gd name="connsiteX2" fmla="*/ 2609850 w 2609850"/>
              <a:gd name="connsiteY2" fmla="*/ 781050 h 781050"/>
              <a:gd name="connsiteX3" fmla="*/ 0 w 2609850"/>
              <a:gd name="connsiteY3" fmla="*/ 781050 h 781050"/>
              <a:gd name="connsiteX0" fmla="*/ 0 w 2609850"/>
              <a:gd name="connsiteY0" fmla="*/ 781050 h 781050"/>
              <a:gd name="connsiteX1" fmla="*/ 531019 w 2609850"/>
              <a:gd name="connsiteY1" fmla="*/ 602457 h 781050"/>
              <a:gd name="connsiteX2" fmla="*/ 2409825 w 2609850"/>
              <a:gd name="connsiteY2" fmla="*/ 0 h 781050"/>
              <a:gd name="connsiteX3" fmla="*/ 2609850 w 2609850"/>
              <a:gd name="connsiteY3" fmla="*/ 781050 h 781050"/>
              <a:gd name="connsiteX4" fmla="*/ 0 w 2609850"/>
              <a:gd name="connsiteY4" fmla="*/ 781050 h 781050"/>
              <a:gd name="connsiteX0" fmla="*/ 0 w 2609850"/>
              <a:gd name="connsiteY0" fmla="*/ 781050 h 781050"/>
              <a:gd name="connsiteX1" fmla="*/ 59532 w 2609850"/>
              <a:gd name="connsiteY1" fmla="*/ 135732 h 781050"/>
              <a:gd name="connsiteX2" fmla="*/ 2409825 w 2609850"/>
              <a:gd name="connsiteY2" fmla="*/ 0 h 781050"/>
              <a:gd name="connsiteX3" fmla="*/ 2609850 w 2609850"/>
              <a:gd name="connsiteY3" fmla="*/ 781050 h 781050"/>
              <a:gd name="connsiteX4" fmla="*/ 0 w 2609850"/>
              <a:gd name="connsiteY4" fmla="*/ 781050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211931 w 2550318"/>
              <a:gd name="connsiteY4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285875 w 2550318"/>
              <a:gd name="connsiteY4" fmla="*/ 457200 h 781050"/>
              <a:gd name="connsiteX5" fmla="*/ 211931 w 2550318"/>
              <a:gd name="connsiteY5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35731 w 2550318"/>
              <a:gd name="connsiteY4" fmla="*/ 250032 h 781050"/>
              <a:gd name="connsiteX5" fmla="*/ 211931 w 2550318"/>
              <a:gd name="connsiteY5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273968 w 2550318"/>
              <a:gd name="connsiteY4" fmla="*/ 500063 h 781050"/>
              <a:gd name="connsiteX5" fmla="*/ 135731 w 2550318"/>
              <a:gd name="connsiteY5" fmla="*/ 250032 h 781050"/>
              <a:gd name="connsiteX6" fmla="*/ 211931 w 2550318"/>
              <a:gd name="connsiteY6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645318 w 2550318"/>
              <a:gd name="connsiteY4" fmla="*/ 257175 h 781050"/>
              <a:gd name="connsiteX5" fmla="*/ 135731 w 2550318"/>
              <a:gd name="connsiteY5" fmla="*/ 250032 h 781050"/>
              <a:gd name="connsiteX6" fmla="*/ 211931 w 2550318"/>
              <a:gd name="connsiteY6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581150 w 2550318"/>
              <a:gd name="connsiteY4" fmla="*/ 516732 h 781050"/>
              <a:gd name="connsiteX5" fmla="*/ 645318 w 2550318"/>
              <a:gd name="connsiteY5" fmla="*/ 257175 h 781050"/>
              <a:gd name="connsiteX6" fmla="*/ 135731 w 2550318"/>
              <a:gd name="connsiteY6" fmla="*/ 250032 h 781050"/>
              <a:gd name="connsiteX7" fmla="*/ 211931 w 2550318"/>
              <a:gd name="connsiteY7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442912 w 2550318"/>
              <a:gd name="connsiteY4" fmla="*/ 311944 h 781050"/>
              <a:gd name="connsiteX5" fmla="*/ 645318 w 2550318"/>
              <a:gd name="connsiteY5" fmla="*/ 257175 h 781050"/>
              <a:gd name="connsiteX6" fmla="*/ 135731 w 2550318"/>
              <a:gd name="connsiteY6" fmla="*/ 250032 h 781050"/>
              <a:gd name="connsiteX7" fmla="*/ 211931 w 2550318"/>
              <a:gd name="connsiteY7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442912 w 2550318"/>
              <a:gd name="connsiteY4" fmla="*/ 311944 h 781050"/>
              <a:gd name="connsiteX5" fmla="*/ 666749 w 2550318"/>
              <a:gd name="connsiteY5" fmla="*/ 269082 h 781050"/>
              <a:gd name="connsiteX6" fmla="*/ 135731 w 2550318"/>
              <a:gd name="connsiteY6" fmla="*/ 250032 h 781050"/>
              <a:gd name="connsiteX7" fmla="*/ 211931 w 2550318"/>
              <a:gd name="connsiteY7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238250 w 2550318"/>
              <a:gd name="connsiteY4" fmla="*/ 485775 h 781050"/>
              <a:gd name="connsiteX5" fmla="*/ 442912 w 2550318"/>
              <a:gd name="connsiteY5" fmla="*/ 311944 h 781050"/>
              <a:gd name="connsiteX6" fmla="*/ 666749 w 2550318"/>
              <a:gd name="connsiteY6" fmla="*/ 269082 h 781050"/>
              <a:gd name="connsiteX7" fmla="*/ 135731 w 2550318"/>
              <a:gd name="connsiteY7" fmla="*/ 250032 h 781050"/>
              <a:gd name="connsiteX8" fmla="*/ 211931 w 2550318"/>
              <a:gd name="connsiteY8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007268 w 2550318"/>
              <a:gd name="connsiteY4" fmla="*/ 311944 h 781050"/>
              <a:gd name="connsiteX5" fmla="*/ 442912 w 2550318"/>
              <a:gd name="connsiteY5" fmla="*/ 311944 h 781050"/>
              <a:gd name="connsiteX6" fmla="*/ 666749 w 2550318"/>
              <a:gd name="connsiteY6" fmla="*/ 269082 h 781050"/>
              <a:gd name="connsiteX7" fmla="*/ 135731 w 2550318"/>
              <a:gd name="connsiteY7" fmla="*/ 250032 h 781050"/>
              <a:gd name="connsiteX8" fmla="*/ 211931 w 2550318"/>
              <a:gd name="connsiteY8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893093 w 2550318"/>
              <a:gd name="connsiteY4" fmla="*/ 585788 h 781050"/>
              <a:gd name="connsiteX5" fmla="*/ 1007268 w 2550318"/>
              <a:gd name="connsiteY5" fmla="*/ 311944 h 781050"/>
              <a:gd name="connsiteX6" fmla="*/ 442912 w 2550318"/>
              <a:gd name="connsiteY6" fmla="*/ 311944 h 781050"/>
              <a:gd name="connsiteX7" fmla="*/ 666749 w 2550318"/>
              <a:gd name="connsiteY7" fmla="*/ 269082 h 781050"/>
              <a:gd name="connsiteX8" fmla="*/ 135731 w 2550318"/>
              <a:gd name="connsiteY8" fmla="*/ 250032 h 781050"/>
              <a:gd name="connsiteX9" fmla="*/ 211931 w 2550318"/>
              <a:gd name="connsiteY9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040606 w 2550318"/>
              <a:gd name="connsiteY4" fmla="*/ 292894 h 781050"/>
              <a:gd name="connsiteX5" fmla="*/ 1007268 w 2550318"/>
              <a:gd name="connsiteY5" fmla="*/ 311944 h 781050"/>
              <a:gd name="connsiteX6" fmla="*/ 442912 w 2550318"/>
              <a:gd name="connsiteY6" fmla="*/ 311944 h 781050"/>
              <a:gd name="connsiteX7" fmla="*/ 666749 w 2550318"/>
              <a:gd name="connsiteY7" fmla="*/ 269082 h 781050"/>
              <a:gd name="connsiteX8" fmla="*/ 135731 w 2550318"/>
              <a:gd name="connsiteY8" fmla="*/ 250032 h 781050"/>
              <a:gd name="connsiteX9" fmla="*/ 211931 w 2550318"/>
              <a:gd name="connsiteY9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876425 w 2550318"/>
              <a:gd name="connsiteY4" fmla="*/ 561975 h 781050"/>
              <a:gd name="connsiteX5" fmla="*/ 1040606 w 2550318"/>
              <a:gd name="connsiteY5" fmla="*/ 292894 h 781050"/>
              <a:gd name="connsiteX6" fmla="*/ 1007268 w 2550318"/>
              <a:gd name="connsiteY6" fmla="*/ 311944 h 781050"/>
              <a:gd name="connsiteX7" fmla="*/ 442912 w 2550318"/>
              <a:gd name="connsiteY7" fmla="*/ 311944 h 781050"/>
              <a:gd name="connsiteX8" fmla="*/ 666749 w 2550318"/>
              <a:gd name="connsiteY8" fmla="*/ 269082 h 781050"/>
              <a:gd name="connsiteX9" fmla="*/ 135731 w 2550318"/>
              <a:gd name="connsiteY9" fmla="*/ 250032 h 781050"/>
              <a:gd name="connsiteX10" fmla="*/ 211931 w 2550318"/>
              <a:gd name="connsiteY10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823913 w 2550318"/>
              <a:gd name="connsiteY4" fmla="*/ 273844 h 781050"/>
              <a:gd name="connsiteX5" fmla="*/ 1040606 w 2550318"/>
              <a:gd name="connsiteY5" fmla="*/ 292894 h 781050"/>
              <a:gd name="connsiteX6" fmla="*/ 1007268 w 2550318"/>
              <a:gd name="connsiteY6" fmla="*/ 311944 h 781050"/>
              <a:gd name="connsiteX7" fmla="*/ 442912 w 2550318"/>
              <a:gd name="connsiteY7" fmla="*/ 311944 h 781050"/>
              <a:gd name="connsiteX8" fmla="*/ 666749 w 2550318"/>
              <a:gd name="connsiteY8" fmla="*/ 269082 h 781050"/>
              <a:gd name="connsiteX9" fmla="*/ 135731 w 2550318"/>
              <a:gd name="connsiteY9" fmla="*/ 250032 h 781050"/>
              <a:gd name="connsiteX10" fmla="*/ 211931 w 2550318"/>
              <a:gd name="connsiteY10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645443 w 2550318"/>
              <a:gd name="connsiteY4" fmla="*/ 516732 h 781050"/>
              <a:gd name="connsiteX5" fmla="*/ 823913 w 2550318"/>
              <a:gd name="connsiteY5" fmla="*/ 273844 h 781050"/>
              <a:gd name="connsiteX6" fmla="*/ 1040606 w 2550318"/>
              <a:gd name="connsiteY6" fmla="*/ 292894 h 781050"/>
              <a:gd name="connsiteX7" fmla="*/ 1007268 w 2550318"/>
              <a:gd name="connsiteY7" fmla="*/ 311944 h 781050"/>
              <a:gd name="connsiteX8" fmla="*/ 442912 w 2550318"/>
              <a:gd name="connsiteY8" fmla="*/ 311944 h 781050"/>
              <a:gd name="connsiteX9" fmla="*/ 666749 w 2550318"/>
              <a:gd name="connsiteY9" fmla="*/ 269082 h 781050"/>
              <a:gd name="connsiteX10" fmla="*/ 135731 w 2550318"/>
              <a:gd name="connsiteY10" fmla="*/ 250032 h 781050"/>
              <a:gd name="connsiteX11" fmla="*/ 211931 w 2550318"/>
              <a:gd name="connsiteY11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902493 w 2550318"/>
              <a:gd name="connsiteY4" fmla="*/ 259557 h 781050"/>
              <a:gd name="connsiteX5" fmla="*/ 823913 w 2550318"/>
              <a:gd name="connsiteY5" fmla="*/ 273844 h 781050"/>
              <a:gd name="connsiteX6" fmla="*/ 1040606 w 2550318"/>
              <a:gd name="connsiteY6" fmla="*/ 292894 h 781050"/>
              <a:gd name="connsiteX7" fmla="*/ 1007268 w 2550318"/>
              <a:gd name="connsiteY7" fmla="*/ 311944 h 781050"/>
              <a:gd name="connsiteX8" fmla="*/ 442912 w 2550318"/>
              <a:gd name="connsiteY8" fmla="*/ 311944 h 781050"/>
              <a:gd name="connsiteX9" fmla="*/ 666749 w 2550318"/>
              <a:gd name="connsiteY9" fmla="*/ 269082 h 781050"/>
              <a:gd name="connsiteX10" fmla="*/ 135731 w 2550318"/>
              <a:gd name="connsiteY10" fmla="*/ 250032 h 781050"/>
              <a:gd name="connsiteX11" fmla="*/ 211931 w 2550318"/>
              <a:gd name="connsiteY11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659731 w 2550318"/>
              <a:gd name="connsiteY4" fmla="*/ 495300 h 781050"/>
              <a:gd name="connsiteX5" fmla="*/ 902493 w 2550318"/>
              <a:gd name="connsiteY5" fmla="*/ 259557 h 781050"/>
              <a:gd name="connsiteX6" fmla="*/ 823913 w 2550318"/>
              <a:gd name="connsiteY6" fmla="*/ 273844 h 781050"/>
              <a:gd name="connsiteX7" fmla="*/ 1040606 w 2550318"/>
              <a:gd name="connsiteY7" fmla="*/ 292894 h 781050"/>
              <a:gd name="connsiteX8" fmla="*/ 1007268 w 2550318"/>
              <a:gd name="connsiteY8" fmla="*/ 311944 h 781050"/>
              <a:gd name="connsiteX9" fmla="*/ 442912 w 2550318"/>
              <a:gd name="connsiteY9" fmla="*/ 311944 h 781050"/>
              <a:gd name="connsiteX10" fmla="*/ 666749 w 2550318"/>
              <a:gd name="connsiteY10" fmla="*/ 269082 h 781050"/>
              <a:gd name="connsiteX11" fmla="*/ 135731 w 2550318"/>
              <a:gd name="connsiteY11" fmla="*/ 250032 h 781050"/>
              <a:gd name="connsiteX12" fmla="*/ 211931 w 2550318"/>
              <a:gd name="connsiteY12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966787 w 2550318"/>
              <a:gd name="connsiteY4" fmla="*/ 238125 h 781050"/>
              <a:gd name="connsiteX5" fmla="*/ 902493 w 2550318"/>
              <a:gd name="connsiteY5" fmla="*/ 259557 h 781050"/>
              <a:gd name="connsiteX6" fmla="*/ 823913 w 2550318"/>
              <a:gd name="connsiteY6" fmla="*/ 273844 h 781050"/>
              <a:gd name="connsiteX7" fmla="*/ 1040606 w 2550318"/>
              <a:gd name="connsiteY7" fmla="*/ 292894 h 781050"/>
              <a:gd name="connsiteX8" fmla="*/ 1007268 w 2550318"/>
              <a:gd name="connsiteY8" fmla="*/ 311944 h 781050"/>
              <a:gd name="connsiteX9" fmla="*/ 442912 w 2550318"/>
              <a:gd name="connsiteY9" fmla="*/ 311944 h 781050"/>
              <a:gd name="connsiteX10" fmla="*/ 666749 w 2550318"/>
              <a:gd name="connsiteY10" fmla="*/ 269082 h 781050"/>
              <a:gd name="connsiteX11" fmla="*/ 135731 w 2550318"/>
              <a:gd name="connsiteY11" fmla="*/ 250032 h 781050"/>
              <a:gd name="connsiteX12" fmla="*/ 211931 w 2550318"/>
              <a:gd name="connsiteY12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852612 w 2550318"/>
              <a:gd name="connsiteY4" fmla="*/ 545307 h 781050"/>
              <a:gd name="connsiteX5" fmla="*/ 966787 w 2550318"/>
              <a:gd name="connsiteY5" fmla="*/ 238125 h 781050"/>
              <a:gd name="connsiteX6" fmla="*/ 902493 w 2550318"/>
              <a:gd name="connsiteY6" fmla="*/ 259557 h 781050"/>
              <a:gd name="connsiteX7" fmla="*/ 823913 w 2550318"/>
              <a:gd name="connsiteY7" fmla="*/ 273844 h 781050"/>
              <a:gd name="connsiteX8" fmla="*/ 1040606 w 2550318"/>
              <a:gd name="connsiteY8" fmla="*/ 292894 h 781050"/>
              <a:gd name="connsiteX9" fmla="*/ 1007268 w 2550318"/>
              <a:gd name="connsiteY9" fmla="*/ 311944 h 781050"/>
              <a:gd name="connsiteX10" fmla="*/ 442912 w 2550318"/>
              <a:gd name="connsiteY10" fmla="*/ 311944 h 781050"/>
              <a:gd name="connsiteX11" fmla="*/ 666749 w 2550318"/>
              <a:gd name="connsiteY11" fmla="*/ 269082 h 781050"/>
              <a:gd name="connsiteX12" fmla="*/ 135731 w 2550318"/>
              <a:gd name="connsiteY12" fmla="*/ 250032 h 781050"/>
              <a:gd name="connsiteX13" fmla="*/ 211931 w 2550318"/>
              <a:gd name="connsiteY13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516856 w 2550318"/>
              <a:gd name="connsiteY4" fmla="*/ 250032 h 781050"/>
              <a:gd name="connsiteX5" fmla="*/ 966787 w 2550318"/>
              <a:gd name="connsiteY5" fmla="*/ 238125 h 781050"/>
              <a:gd name="connsiteX6" fmla="*/ 902493 w 2550318"/>
              <a:gd name="connsiteY6" fmla="*/ 259557 h 781050"/>
              <a:gd name="connsiteX7" fmla="*/ 823913 w 2550318"/>
              <a:gd name="connsiteY7" fmla="*/ 273844 h 781050"/>
              <a:gd name="connsiteX8" fmla="*/ 1040606 w 2550318"/>
              <a:gd name="connsiteY8" fmla="*/ 292894 h 781050"/>
              <a:gd name="connsiteX9" fmla="*/ 1007268 w 2550318"/>
              <a:gd name="connsiteY9" fmla="*/ 311944 h 781050"/>
              <a:gd name="connsiteX10" fmla="*/ 442912 w 2550318"/>
              <a:gd name="connsiteY10" fmla="*/ 311944 h 781050"/>
              <a:gd name="connsiteX11" fmla="*/ 666749 w 2550318"/>
              <a:gd name="connsiteY11" fmla="*/ 269082 h 781050"/>
              <a:gd name="connsiteX12" fmla="*/ 135731 w 2550318"/>
              <a:gd name="connsiteY12" fmla="*/ 250032 h 781050"/>
              <a:gd name="connsiteX13" fmla="*/ 211931 w 2550318"/>
              <a:gd name="connsiteY13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2114550 w 2550318"/>
              <a:gd name="connsiteY4" fmla="*/ 561975 h 781050"/>
              <a:gd name="connsiteX5" fmla="*/ 1516856 w 2550318"/>
              <a:gd name="connsiteY5" fmla="*/ 250032 h 781050"/>
              <a:gd name="connsiteX6" fmla="*/ 966787 w 2550318"/>
              <a:gd name="connsiteY6" fmla="*/ 238125 h 781050"/>
              <a:gd name="connsiteX7" fmla="*/ 902493 w 2550318"/>
              <a:gd name="connsiteY7" fmla="*/ 259557 h 781050"/>
              <a:gd name="connsiteX8" fmla="*/ 823913 w 2550318"/>
              <a:gd name="connsiteY8" fmla="*/ 273844 h 781050"/>
              <a:gd name="connsiteX9" fmla="*/ 1040606 w 2550318"/>
              <a:gd name="connsiteY9" fmla="*/ 292894 h 781050"/>
              <a:gd name="connsiteX10" fmla="*/ 1007268 w 2550318"/>
              <a:gd name="connsiteY10" fmla="*/ 311944 h 781050"/>
              <a:gd name="connsiteX11" fmla="*/ 442912 w 2550318"/>
              <a:gd name="connsiteY11" fmla="*/ 311944 h 781050"/>
              <a:gd name="connsiteX12" fmla="*/ 666749 w 2550318"/>
              <a:gd name="connsiteY12" fmla="*/ 269082 h 781050"/>
              <a:gd name="connsiteX13" fmla="*/ 135731 w 2550318"/>
              <a:gd name="connsiteY13" fmla="*/ 250032 h 781050"/>
              <a:gd name="connsiteX14" fmla="*/ 211931 w 2550318"/>
              <a:gd name="connsiteY14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650206 w 2550318"/>
              <a:gd name="connsiteY4" fmla="*/ 254794 h 781050"/>
              <a:gd name="connsiteX5" fmla="*/ 1516856 w 2550318"/>
              <a:gd name="connsiteY5" fmla="*/ 250032 h 781050"/>
              <a:gd name="connsiteX6" fmla="*/ 966787 w 2550318"/>
              <a:gd name="connsiteY6" fmla="*/ 238125 h 781050"/>
              <a:gd name="connsiteX7" fmla="*/ 902493 w 2550318"/>
              <a:gd name="connsiteY7" fmla="*/ 259557 h 781050"/>
              <a:gd name="connsiteX8" fmla="*/ 823913 w 2550318"/>
              <a:gd name="connsiteY8" fmla="*/ 273844 h 781050"/>
              <a:gd name="connsiteX9" fmla="*/ 1040606 w 2550318"/>
              <a:gd name="connsiteY9" fmla="*/ 292894 h 781050"/>
              <a:gd name="connsiteX10" fmla="*/ 1007268 w 2550318"/>
              <a:gd name="connsiteY10" fmla="*/ 311944 h 781050"/>
              <a:gd name="connsiteX11" fmla="*/ 442912 w 2550318"/>
              <a:gd name="connsiteY11" fmla="*/ 311944 h 781050"/>
              <a:gd name="connsiteX12" fmla="*/ 666749 w 2550318"/>
              <a:gd name="connsiteY12" fmla="*/ 269082 h 781050"/>
              <a:gd name="connsiteX13" fmla="*/ 135731 w 2550318"/>
              <a:gd name="connsiteY13" fmla="*/ 250032 h 781050"/>
              <a:gd name="connsiteX14" fmla="*/ 211931 w 2550318"/>
              <a:gd name="connsiteY14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843087 w 2550318"/>
              <a:gd name="connsiteY4" fmla="*/ 371475 h 781050"/>
              <a:gd name="connsiteX5" fmla="*/ 1650206 w 2550318"/>
              <a:gd name="connsiteY5" fmla="*/ 254794 h 781050"/>
              <a:gd name="connsiteX6" fmla="*/ 1516856 w 2550318"/>
              <a:gd name="connsiteY6" fmla="*/ 250032 h 781050"/>
              <a:gd name="connsiteX7" fmla="*/ 966787 w 2550318"/>
              <a:gd name="connsiteY7" fmla="*/ 238125 h 781050"/>
              <a:gd name="connsiteX8" fmla="*/ 902493 w 2550318"/>
              <a:gd name="connsiteY8" fmla="*/ 259557 h 781050"/>
              <a:gd name="connsiteX9" fmla="*/ 823913 w 2550318"/>
              <a:gd name="connsiteY9" fmla="*/ 273844 h 781050"/>
              <a:gd name="connsiteX10" fmla="*/ 1040606 w 2550318"/>
              <a:gd name="connsiteY10" fmla="*/ 292894 h 781050"/>
              <a:gd name="connsiteX11" fmla="*/ 1007268 w 2550318"/>
              <a:gd name="connsiteY11" fmla="*/ 311944 h 781050"/>
              <a:gd name="connsiteX12" fmla="*/ 442912 w 2550318"/>
              <a:gd name="connsiteY12" fmla="*/ 311944 h 781050"/>
              <a:gd name="connsiteX13" fmla="*/ 666749 w 2550318"/>
              <a:gd name="connsiteY13" fmla="*/ 269082 h 781050"/>
              <a:gd name="connsiteX14" fmla="*/ 135731 w 2550318"/>
              <a:gd name="connsiteY14" fmla="*/ 250032 h 781050"/>
              <a:gd name="connsiteX15" fmla="*/ 211931 w 2550318"/>
              <a:gd name="connsiteY15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788318 w 2550318"/>
              <a:gd name="connsiteY4" fmla="*/ 273844 h 781050"/>
              <a:gd name="connsiteX5" fmla="*/ 1650206 w 2550318"/>
              <a:gd name="connsiteY5" fmla="*/ 254794 h 781050"/>
              <a:gd name="connsiteX6" fmla="*/ 1516856 w 2550318"/>
              <a:gd name="connsiteY6" fmla="*/ 250032 h 781050"/>
              <a:gd name="connsiteX7" fmla="*/ 966787 w 2550318"/>
              <a:gd name="connsiteY7" fmla="*/ 238125 h 781050"/>
              <a:gd name="connsiteX8" fmla="*/ 902493 w 2550318"/>
              <a:gd name="connsiteY8" fmla="*/ 259557 h 781050"/>
              <a:gd name="connsiteX9" fmla="*/ 823913 w 2550318"/>
              <a:gd name="connsiteY9" fmla="*/ 273844 h 781050"/>
              <a:gd name="connsiteX10" fmla="*/ 1040606 w 2550318"/>
              <a:gd name="connsiteY10" fmla="*/ 292894 h 781050"/>
              <a:gd name="connsiteX11" fmla="*/ 1007268 w 2550318"/>
              <a:gd name="connsiteY11" fmla="*/ 311944 h 781050"/>
              <a:gd name="connsiteX12" fmla="*/ 442912 w 2550318"/>
              <a:gd name="connsiteY12" fmla="*/ 311944 h 781050"/>
              <a:gd name="connsiteX13" fmla="*/ 666749 w 2550318"/>
              <a:gd name="connsiteY13" fmla="*/ 269082 h 781050"/>
              <a:gd name="connsiteX14" fmla="*/ 135731 w 2550318"/>
              <a:gd name="connsiteY14" fmla="*/ 250032 h 781050"/>
              <a:gd name="connsiteX15" fmla="*/ 211931 w 2550318"/>
              <a:gd name="connsiteY15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2262187 w 2550318"/>
              <a:gd name="connsiteY4" fmla="*/ 588169 h 781050"/>
              <a:gd name="connsiteX5" fmla="*/ 1788318 w 2550318"/>
              <a:gd name="connsiteY5" fmla="*/ 273844 h 781050"/>
              <a:gd name="connsiteX6" fmla="*/ 1650206 w 2550318"/>
              <a:gd name="connsiteY6" fmla="*/ 254794 h 781050"/>
              <a:gd name="connsiteX7" fmla="*/ 1516856 w 2550318"/>
              <a:gd name="connsiteY7" fmla="*/ 250032 h 781050"/>
              <a:gd name="connsiteX8" fmla="*/ 966787 w 2550318"/>
              <a:gd name="connsiteY8" fmla="*/ 238125 h 781050"/>
              <a:gd name="connsiteX9" fmla="*/ 902493 w 2550318"/>
              <a:gd name="connsiteY9" fmla="*/ 259557 h 781050"/>
              <a:gd name="connsiteX10" fmla="*/ 823913 w 2550318"/>
              <a:gd name="connsiteY10" fmla="*/ 273844 h 781050"/>
              <a:gd name="connsiteX11" fmla="*/ 1040606 w 2550318"/>
              <a:gd name="connsiteY11" fmla="*/ 292894 h 781050"/>
              <a:gd name="connsiteX12" fmla="*/ 1007268 w 2550318"/>
              <a:gd name="connsiteY12" fmla="*/ 311944 h 781050"/>
              <a:gd name="connsiteX13" fmla="*/ 442912 w 2550318"/>
              <a:gd name="connsiteY13" fmla="*/ 311944 h 781050"/>
              <a:gd name="connsiteX14" fmla="*/ 666749 w 2550318"/>
              <a:gd name="connsiteY14" fmla="*/ 269082 h 781050"/>
              <a:gd name="connsiteX15" fmla="*/ 135731 w 2550318"/>
              <a:gd name="connsiteY15" fmla="*/ 250032 h 781050"/>
              <a:gd name="connsiteX16" fmla="*/ 211931 w 2550318"/>
              <a:gd name="connsiteY16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764506 w 2550318"/>
              <a:gd name="connsiteY4" fmla="*/ 292894 h 781050"/>
              <a:gd name="connsiteX5" fmla="*/ 1788318 w 2550318"/>
              <a:gd name="connsiteY5" fmla="*/ 273844 h 781050"/>
              <a:gd name="connsiteX6" fmla="*/ 1650206 w 2550318"/>
              <a:gd name="connsiteY6" fmla="*/ 254794 h 781050"/>
              <a:gd name="connsiteX7" fmla="*/ 1516856 w 2550318"/>
              <a:gd name="connsiteY7" fmla="*/ 250032 h 781050"/>
              <a:gd name="connsiteX8" fmla="*/ 966787 w 2550318"/>
              <a:gd name="connsiteY8" fmla="*/ 238125 h 781050"/>
              <a:gd name="connsiteX9" fmla="*/ 902493 w 2550318"/>
              <a:gd name="connsiteY9" fmla="*/ 259557 h 781050"/>
              <a:gd name="connsiteX10" fmla="*/ 823913 w 2550318"/>
              <a:gd name="connsiteY10" fmla="*/ 273844 h 781050"/>
              <a:gd name="connsiteX11" fmla="*/ 1040606 w 2550318"/>
              <a:gd name="connsiteY11" fmla="*/ 292894 h 781050"/>
              <a:gd name="connsiteX12" fmla="*/ 1007268 w 2550318"/>
              <a:gd name="connsiteY12" fmla="*/ 311944 h 781050"/>
              <a:gd name="connsiteX13" fmla="*/ 442912 w 2550318"/>
              <a:gd name="connsiteY13" fmla="*/ 311944 h 781050"/>
              <a:gd name="connsiteX14" fmla="*/ 666749 w 2550318"/>
              <a:gd name="connsiteY14" fmla="*/ 269082 h 781050"/>
              <a:gd name="connsiteX15" fmla="*/ 135731 w 2550318"/>
              <a:gd name="connsiteY15" fmla="*/ 250032 h 781050"/>
              <a:gd name="connsiteX16" fmla="*/ 211931 w 2550318"/>
              <a:gd name="connsiteY16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2228850 w 2550318"/>
              <a:gd name="connsiteY4" fmla="*/ 581025 h 781050"/>
              <a:gd name="connsiteX5" fmla="*/ 1764506 w 2550318"/>
              <a:gd name="connsiteY5" fmla="*/ 292894 h 781050"/>
              <a:gd name="connsiteX6" fmla="*/ 1788318 w 2550318"/>
              <a:gd name="connsiteY6" fmla="*/ 273844 h 781050"/>
              <a:gd name="connsiteX7" fmla="*/ 1650206 w 2550318"/>
              <a:gd name="connsiteY7" fmla="*/ 254794 h 781050"/>
              <a:gd name="connsiteX8" fmla="*/ 1516856 w 2550318"/>
              <a:gd name="connsiteY8" fmla="*/ 250032 h 781050"/>
              <a:gd name="connsiteX9" fmla="*/ 966787 w 2550318"/>
              <a:gd name="connsiteY9" fmla="*/ 238125 h 781050"/>
              <a:gd name="connsiteX10" fmla="*/ 902493 w 2550318"/>
              <a:gd name="connsiteY10" fmla="*/ 259557 h 781050"/>
              <a:gd name="connsiteX11" fmla="*/ 823913 w 2550318"/>
              <a:gd name="connsiteY11" fmla="*/ 273844 h 781050"/>
              <a:gd name="connsiteX12" fmla="*/ 1040606 w 2550318"/>
              <a:gd name="connsiteY12" fmla="*/ 292894 h 781050"/>
              <a:gd name="connsiteX13" fmla="*/ 1007268 w 2550318"/>
              <a:gd name="connsiteY13" fmla="*/ 311944 h 781050"/>
              <a:gd name="connsiteX14" fmla="*/ 442912 w 2550318"/>
              <a:gd name="connsiteY14" fmla="*/ 311944 h 781050"/>
              <a:gd name="connsiteX15" fmla="*/ 666749 w 2550318"/>
              <a:gd name="connsiteY15" fmla="*/ 269082 h 781050"/>
              <a:gd name="connsiteX16" fmla="*/ 135731 w 2550318"/>
              <a:gd name="connsiteY16" fmla="*/ 250032 h 781050"/>
              <a:gd name="connsiteX17" fmla="*/ 211931 w 2550318"/>
              <a:gd name="connsiteY17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919287 w 2550318"/>
              <a:gd name="connsiteY4" fmla="*/ 302419 h 781050"/>
              <a:gd name="connsiteX5" fmla="*/ 1764506 w 2550318"/>
              <a:gd name="connsiteY5" fmla="*/ 292894 h 781050"/>
              <a:gd name="connsiteX6" fmla="*/ 1788318 w 2550318"/>
              <a:gd name="connsiteY6" fmla="*/ 273844 h 781050"/>
              <a:gd name="connsiteX7" fmla="*/ 1650206 w 2550318"/>
              <a:gd name="connsiteY7" fmla="*/ 254794 h 781050"/>
              <a:gd name="connsiteX8" fmla="*/ 1516856 w 2550318"/>
              <a:gd name="connsiteY8" fmla="*/ 250032 h 781050"/>
              <a:gd name="connsiteX9" fmla="*/ 966787 w 2550318"/>
              <a:gd name="connsiteY9" fmla="*/ 238125 h 781050"/>
              <a:gd name="connsiteX10" fmla="*/ 902493 w 2550318"/>
              <a:gd name="connsiteY10" fmla="*/ 259557 h 781050"/>
              <a:gd name="connsiteX11" fmla="*/ 823913 w 2550318"/>
              <a:gd name="connsiteY11" fmla="*/ 273844 h 781050"/>
              <a:gd name="connsiteX12" fmla="*/ 1040606 w 2550318"/>
              <a:gd name="connsiteY12" fmla="*/ 292894 h 781050"/>
              <a:gd name="connsiteX13" fmla="*/ 1007268 w 2550318"/>
              <a:gd name="connsiteY13" fmla="*/ 311944 h 781050"/>
              <a:gd name="connsiteX14" fmla="*/ 442912 w 2550318"/>
              <a:gd name="connsiteY14" fmla="*/ 311944 h 781050"/>
              <a:gd name="connsiteX15" fmla="*/ 666749 w 2550318"/>
              <a:gd name="connsiteY15" fmla="*/ 269082 h 781050"/>
              <a:gd name="connsiteX16" fmla="*/ 135731 w 2550318"/>
              <a:gd name="connsiteY16" fmla="*/ 250032 h 781050"/>
              <a:gd name="connsiteX17" fmla="*/ 211931 w 2550318"/>
              <a:gd name="connsiteY17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2343150 w 2550318"/>
              <a:gd name="connsiteY4" fmla="*/ 626269 h 781050"/>
              <a:gd name="connsiteX5" fmla="*/ 1919287 w 2550318"/>
              <a:gd name="connsiteY5" fmla="*/ 302419 h 781050"/>
              <a:gd name="connsiteX6" fmla="*/ 1764506 w 2550318"/>
              <a:gd name="connsiteY6" fmla="*/ 292894 h 781050"/>
              <a:gd name="connsiteX7" fmla="*/ 1788318 w 2550318"/>
              <a:gd name="connsiteY7" fmla="*/ 273844 h 781050"/>
              <a:gd name="connsiteX8" fmla="*/ 1650206 w 2550318"/>
              <a:gd name="connsiteY8" fmla="*/ 254794 h 781050"/>
              <a:gd name="connsiteX9" fmla="*/ 1516856 w 2550318"/>
              <a:gd name="connsiteY9" fmla="*/ 250032 h 781050"/>
              <a:gd name="connsiteX10" fmla="*/ 966787 w 2550318"/>
              <a:gd name="connsiteY10" fmla="*/ 238125 h 781050"/>
              <a:gd name="connsiteX11" fmla="*/ 902493 w 2550318"/>
              <a:gd name="connsiteY11" fmla="*/ 259557 h 781050"/>
              <a:gd name="connsiteX12" fmla="*/ 823913 w 2550318"/>
              <a:gd name="connsiteY12" fmla="*/ 273844 h 781050"/>
              <a:gd name="connsiteX13" fmla="*/ 1040606 w 2550318"/>
              <a:gd name="connsiteY13" fmla="*/ 292894 h 781050"/>
              <a:gd name="connsiteX14" fmla="*/ 1007268 w 2550318"/>
              <a:gd name="connsiteY14" fmla="*/ 311944 h 781050"/>
              <a:gd name="connsiteX15" fmla="*/ 442912 w 2550318"/>
              <a:gd name="connsiteY15" fmla="*/ 311944 h 781050"/>
              <a:gd name="connsiteX16" fmla="*/ 666749 w 2550318"/>
              <a:gd name="connsiteY16" fmla="*/ 269082 h 781050"/>
              <a:gd name="connsiteX17" fmla="*/ 135731 w 2550318"/>
              <a:gd name="connsiteY17" fmla="*/ 250032 h 781050"/>
              <a:gd name="connsiteX18" fmla="*/ 211931 w 2550318"/>
              <a:gd name="connsiteY18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350293 w 2550318"/>
              <a:gd name="connsiteY2" fmla="*/ 0 h 781050"/>
              <a:gd name="connsiteX3" fmla="*/ 2550318 w 2550318"/>
              <a:gd name="connsiteY3" fmla="*/ 781050 h 781050"/>
              <a:gd name="connsiteX4" fmla="*/ 1935956 w 2550318"/>
              <a:gd name="connsiteY4" fmla="*/ 338138 h 781050"/>
              <a:gd name="connsiteX5" fmla="*/ 1919287 w 2550318"/>
              <a:gd name="connsiteY5" fmla="*/ 302419 h 781050"/>
              <a:gd name="connsiteX6" fmla="*/ 1764506 w 2550318"/>
              <a:gd name="connsiteY6" fmla="*/ 292894 h 781050"/>
              <a:gd name="connsiteX7" fmla="*/ 1788318 w 2550318"/>
              <a:gd name="connsiteY7" fmla="*/ 273844 h 781050"/>
              <a:gd name="connsiteX8" fmla="*/ 1650206 w 2550318"/>
              <a:gd name="connsiteY8" fmla="*/ 254794 h 781050"/>
              <a:gd name="connsiteX9" fmla="*/ 1516856 w 2550318"/>
              <a:gd name="connsiteY9" fmla="*/ 250032 h 781050"/>
              <a:gd name="connsiteX10" fmla="*/ 966787 w 2550318"/>
              <a:gd name="connsiteY10" fmla="*/ 238125 h 781050"/>
              <a:gd name="connsiteX11" fmla="*/ 902493 w 2550318"/>
              <a:gd name="connsiteY11" fmla="*/ 259557 h 781050"/>
              <a:gd name="connsiteX12" fmla="*/ 823913 w 2550318"/>
              <a:gd name="connsiteY12" fmla="*/ 273844 h 781050"/>
              <a:gd name="connsiteX13" fmla="*/ 1040606 w 2550318"/>
              <a:gd name="connsiteY13" fmla="*/ 292894 h 781050"/>
              <a:gd name="connsiteX14" fmla="*/ 1007268 w 2550318"/>
              <a:gd name="connsiteY14" fmla="*/ 311944 h 781050"/>
              <a:gd name="connsiteX15" fmla="*/ 442912 w 2550318"/>
              <a:gd name="connsiteY15" fmla="*/ 311944 h 781050"/>
              <a:gd name="connsiteX16" fmla="*/ 666749 w 2550318"/>
              <a:gd name="connsiteY16" fmla="*/ 269082 h 781050"/>
              <a:gd name="connsiteX17" fmla="*/ 135731 w 2550318"/>
              <a:gd name="connsiteY17" fmla="*/ 250032 h 781050"/>
              <a:gd name="connsiteX18" fmla="*/ 211931 w 2550318"/>
              <a:gd name="connsiteY18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2214562 w 2550318"/>
              <a:gd name="connsiteY2" fmla="*/ 2382 h 781050"/>
              <a:gd name="connsiteX3" fmla="*/ 2350293 w 2550318"/>
              <a:gd name="connsiteY3" fmla="*/ 0 h 781050"/>
              <a:gd name="connsiteX4" fmla="*/ 2550318 w 2550318"/>
              <a:gd name="connsiteY4" fmla="*/ 781050 h 781050"/>
              <a:gd name="connsiteX5" fmla="*/ 1935956 w 2550318"/>
              <a:gd name="connsiteY5" fmla="*/ 338138 h 781050"/>
              <a:gd name="connsiteX6" fmla="*/ 1919287 w 2550318"/>
              <a:gd name="connsiteY6" fmla="*/ 302419 h 781050"/>
              <a:gd name="connsiteX7" fmla="*/ 1764506 w 2550318"/>
              <a:gd name="connsiteY7" fmla="*/ 292894 h 781050"/>
              <a:gd name="connsiteX8" fmla="*/ 1788318 w 2550318"/>
              <a:gd name="connsiteY8" fmla="*/ 273844 h 781050"/>
              <a:gd name="connsiteX9" fmla="*/ 1650206 w 2550318"/>
              <a:gd name="connsiteY9" fmla="*/ 254794 h 781050"/>
              <a:gd name="connsiteX10" fmla="*/ 1516856 w 2550318"/>
              <a:gd name="connsiteY10" fmla="*/ 250032 h 781050"/>
              <a:gd name="connsiteX11" fmla="*/ 966787 w 2550318"/>
              <a:gd name="connsiteY11" fmla="*/ 238125 h 781050"/>
              <a:gd name="connsiteX12" fmla="*/ 902493 w 2550318"/>
              <a:gd name="connsiteY12" fmla="*/ 259557 h 781050"/>
              <a:gd name="connsiteX13" fmla="*/ 823913 w 2550318"/>
              <a:gd name="connsiteY13" fmla="*/ 273844 h 781050"/>
              <a:gd name="connsiteX14" fmla="*/ 1040606 w 2550318"/>
              <a:gd name="connsiteY14" fmla="*/ 292894 h 781050"/>
              <a:gd name="connsiteX15" fmla="*/ 1007268 w 2550318"/>
              <a:gd name="connsiteY15" fmla="*/ 311944 h 781050"/>
              <a:gd name="connsiteX16" fmla="*/ 442912 w 2550318"/>
              <a:gd name="connsiteY16" fmla="*/ 311944 h 781050"/>
              <a:gd name="connsiteX17" fmla="*/ 666749 w 2550318"/>
              <a:gd name="connsiteY17" fmla="*/ 269082 h 781050"/>
              <a:gd name="connsiteX18" fmla="*/ 135731 w 2550318"/>
              <a:gd name="connsiteY18" fmla="*/ 250032 h 781050"/>
              <a:gd name="connsiteX19" fmla="*/ 211931 w 2550318"/>
              <a:gd name="connsiteY19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1912143 w 2550318"/>
              <a:gd name="connsiteY2" fmla="*/ 157164 h 781050"/>
              <a:gd name="connsiteX3" fmla="*/ 2350293 w 2550318"/>
              <a:gd name="connsiteY3" fmla="*/ 0 h 781050"/>
              <a:gd name="connsiteX4" fmla="*/ 2550318 w 2550318"/>
              <a:gd name="connsiteY4" fmla="*/ 781050 h 781050"/>
              <a:gd name="connsiteX5" fmla="*/ 1935956 w 2550318"/>
              <a:gd name="connsiteY5" fmla="*/ 338138 h 781050"/>
              <a:gd name="connsiteX6" fmla="*/ 1919287 w 2550318"/>
              <a:gd name="connsiteY6" fmla="*/ 302419 h 781050"/>
              <a:gd name="connsiteX7" fmla="*/ 1764506 w 2550318"/>
              <a:gd name="connsiteY7" fmla="*/ 292894 h 781050"/>
              <a:gd name="connsiteX8" fmla="*/ 1788318 w 2550318"/>
              <a:gd name="connsiteY8" fmla="*/ 273844 h 781050"/>
              <a:gd name="connsiteX9" fmla="*/ 1650206 w 2550318"/>
              <a:gd name="connsiteY9" fmla="*/ 254794 h 781050"/>
              <a:gd name="connsiteX10" fmla="*/ 1516856 w 2550318"/>
              <a:gd name="connsiteY10" fmla="*/ 250032 h 781050"/>
              <a:gd name="connsiteX11" fmla="*/ 966787 w 2550318"/>
              <a:gd name="connsiteY11" fmla="*/ 238125 h 781050"/>
              <a:gd name="connsiteX12" fmla="*/ 902493 w 2550318"/>
              <a:gd name="connsiteY12" fmla="*/ 259557 h 781050"/>
              <a:gd name="connsiteX13" fmla="*/ 823913 w 2550318"/>
              <a:gd name="connsiteY13" fmla="*/ 273844 h 781050"/>
              <a:gd name="connsiteX14" fmla="*/ 1040606 w 2550318"/>
              <a:gd name="connsiteY14" fmla="*/ 292894 h 781050"/>
              <a:gd name="connsiteX15" fmla="*/ 1007268 w 2550318"/>
              <a:gd name="connsiteY15" fmla="*/ 311944 h 781050"/>
              <a:gd name="connsiteX16" fmla="*/ 442912 w 2550318"/>
              <a:gd name="connsiteY16" fmla="*/ 311944 h 781050"/>
              <a:gd name="connsiteX17" fmla="*/ 666749 w 2550318"/>
              <a:gd name="connsiteY17" fmla="*/ 269082 h 781050"/>
              <a:gd name="connsiteX18" fmla="*/ 135731 w 2550318"/>
              <a:gd name="connsiteY18" fmla="*/ 250032 h 781050"/>
              <a:gd name="connsiteX19" fmla="*/ 211931 w 2550318"/>
              <a:gd name="connsiteY19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1912143 w 2550318"/>
              <a:gd name="connsiteY2" fmla="*/ 157164 h 781050"/>
              <a:gd name="connsiteX3" fmla="*/ 2257425 w 2550318"/>
              <a:gd name="connsiteY3" fmla="*/ 33338 h 781050"/>
              <a:gd name="connsiteX4" fmla="*/ 2350293 w 2550318"/>
              <a:gd name="connsiteY4" fmla="*/ 0 h 781050"/>
              <a:gd name="connsiteX5" fmla="*/ 2550318 w 2550318"/>
              <a:gd name="connsiteY5" fmla="*/ 781050 h 781050"/>
              <a:gd name="connsiteX6" fmla="*/ 1935956 w 2550318"/>
              <a:gd name="connsiteY6" fmla="*/ 338138 h 781050"/>
              <a:gd name="connsiteX7" fmla="*/ 1919287 w 2550318"/>
              <a:gd name="connsiteY7" fmla="*/ 302419 h 781050"/>
              <a:gd name="connsiteX8" fmla="*/ 1764506 w 2550318"/>
              <a:gd name="connsiteY8" fmla="*/ 292894 h 781050"/>
              <a:gd name="connsiteX9" fmla="*/ 1788318 w 2550318"/>
              <a:gd name="connsiteY9" fmla="*/ 273844 h 781050"/>
              <a:gd name="connsiteX10" fmla="*/ 1650206 w 2550318"/>
              <a:gd name="connsiteY10" fmla="*/ 254794 h 781050"/>
              <a:gd name="connsiteX11" fmla="*/ 1516856 w 2550318"/>
              <a:gd name="connsiteY11" fmla="*/ 250032 h 781050"/>
              <a:gd name="connsiteX12" fmla="*/ 966787 w 2550318"/>
              <a:gd name="connsiteY12" fmla="*/ 238125 h 781050"/>
              <a:gd name="connsiteX13" fmla="*/ 902493 w 2550318"/>
              <a:gd name="connsiteY13" fmla="*/ 259557 h 781050"/>
              <a:gd name="connsiteX14" fmla="*/ 823913 w 2550318"/>
              <a:gd name="connsiteY14" fmla="*/ 273844 h 781050"/>
              <a:gd name="connsiteX15" fmla="*/ 1040606 w 2550318"/>
              <a:gd name="connsiteY15" fmla="*/ 292894 h 781050"/>
              <a:gd name="connsiteX16" fmla="*/ 1007268 w 2550318"/>
              <a:gd name="connsiteY16" fmla="*/ 311944 h 781050"/>
              <a:gd name="connsiteX17" fmla="*/ 442912 w 2550318"/>
              <a:gd name="connsiteY17" fmla="*/ 311944 h 781050"/>
              <a:gd name="connsiteX18" fmla="*/ 666749 w 2550318"/>
              <a:gd name="connsiteY18" fmla="*/ 269082 h 781050"/>
              <a:gd name="connsiteX19" fmla="*/ 135731 w 2550318"/>
              <a:gd name="connsiteY19" fmla="*/ 250032 h 781050"/>
              <a:gd name="connsiteX20" fmla="*/ 211931 w 2550318"/>
              <a:gd name="connsiteY20" fmla="*/ 192882 h 781050"/>
              <a:gd name="connsiteX0" fmla="*/ 211931 w 2550318"/>
              <a:gd name="connsiteY0" fmla="*/ 192882 h 781050"/>
              <a:gd name="connsiteX1" fmla="*/ 0 w 2550318"/>
              <a:gd name="connsiteY1" fmla="*/ 135732 h 781050"/>
              <a:gd name="connsiteX2" fmla="*/ 1912143 w 2550318"/>
              <a:gd name="connsiteY2" fmla="*/ 157164 h 781050"/>
              <a:gd name="connsiteX3" fmla="*/ 2376487 w 2550318"/>
              <a:gd name="connsiteY3" fmla="*/ 202406 h 781050"/>
              <a:gd name="connsiteX4" fmla="*/ 2350293 w 2550318"/>
              <a:gd name="connsiteY4" fmla="*/ 0 h 781050"/>
              <a:gd name="connsiteX5" fmla="*/ 2550318 w 2550318"/>
              <a:gd name="connsiteY5" fmla="*/ 781050 h 781050"/>
              <a:gd name="connsiteX6" fmla="*/ 1935956 w 2550318"/>
              <a:gd name="connsiteY6" fmla="*/ 338138 h 781050"/>
              <a:gd name="connsiteX7" fmla="*/ 1919287 w 2550318"/>
              <a:gd name="connsiteY7" fmla="*/ 302419 h 781050"/>
              <a:gd name="connsiteX8" fmla="*/ 1764506 w 2550318"/>
              <a:gd name="connsiteY8" fmla="*/ 292894 h 781050"/>
              <a:gd name="connsiteX9" fmla="*/ 1788318 w 2550318"/>
              <a:gd name="connsiteY9" fmla="*/ 273844 h 781050"/>
              <a:gd name="connsiteX10" fmla="*/ 1650206 w 2550318"/>
              <a:gd name="connsiteY10" fmla="*/ 254794 h 781050"/>
              <a:gd name="connsiteX11" fmla="*/ 1516856 w 2550318"/>
              <a:gd name="connsiteY11" fmla="*/ 250032 h 781050"/>
              <a:gd name="connsiteX12" fmla="*/ 966787 w 2550318"/>
              <a:gd name="connsiteY12" fmla="*/ 238125 h 781050"/>
              <a:gd name="connsiteX13" fmla="*/ 902493 w 2550318"/>
              <a:gd name="connsiteY13" fmla="*/ 259557 h 781050"/>
              <a:gd name="connsiteX14" fmla="*/ 823913 w 2550318"/>
              <a:gd name="connsiteY14" fmla="*/ 273844 h 781050"/>
              <a:gd name="connsiteX15" fmla="*/ 1040606 w 2550318"/>
              <a:gd name="connsiteY15" fmla="*/ 292894 h 781050"/>
              <a:gd name="connsiteX16" fmla="*/ 1007268 w 2550318"/>
              <a:gd name="connsiteY16" fmla="*/ 311944 h 781050"/>
              <a:gd name="connsiteX17" fmla="*/ 442912 w 2550318"/>
              <a:gd name="connsiteY17" fmla="*/ 311944 h 781050"/>
              <a:gd name="connsiteX18" fmla="*/ 666749 w 2550318"/>
              <a:gd name="connsiteY18" fmla="*/ 269082 h 781050"/>
              <a:gd name="connsiteX19" fmla="*/ 135731 w 2550318"/>
              <a:gd name="connsiteY19" fmla="*/ 250032 h 781050"/>
              <a:gd name="connsiteX20" fmla="*/ 211931 w 2550318"/>
              <a:gd name="connsiteY20" fmla="*/ 192882 h 781050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490787 w 2550318"/>
              <a:gd name="connsiteY4" fmla="*/ 0 h 759619"/>
              <a:gd name="connsiteX5" fmla="*/ 2550318 w 2550318"/>
              <a:gd name="connsiteY5" fmla="*/ 759619 h 759619"/>
              <a:gd name="connsiteX6" fmla="*/ 1935956 w 2550318"/>
              <a:gd name="connsiteY6" fmla="*/ 316707 h 759619"/>
              <a:gd name="connsiteX7" fmla="*/ 1919287 w 2550318"/>
              <a:gd name="connsiteY7" fmla="*/ 280988 h 759619"/>
              <a:gd name="connsiteX8" fmla="*/ 1764506 w 2550318"/>
              <a:gd name="connsiteY8" fmla="*/ 271463 h 759619"/>
              <a:gd name="connsiteX9" fmla="*/ 1788318 w 2550318"/>
              <a:gd name="connsiteY9" fmla="*/ 252413 h 759619"/>
              <a:gd name="connsiteX10" fmla="*/ 1650206 w 2550318"/>
              <a:gd name="connsiteY10" fmla="*/ 233363 h 759619"/>
              <a:gd name="connsiteX11" fmla="*/ 1516856 w 2550318"/>
              <a:gd name="connsiteY11" fmla="*/ 228601 h 759619"/>
              <a:gd name="connsiteX12" fmla="*/ 966787 w 2550318"/>
              <a:gd name="connsiteY12" fmla="*/ 216694 h 759619"/>
              <a:gd name="connsiteX13" fmla="*/ 902493 w 2550318"/>
              <a:gd name="connsiteY13" fmla="*/ 238126 h 759619"/>
              <a:gd name="connsiteX14" fmla="*/ 823913 w 2550318"/>
              <a:gd name="connsiteY14" fmla="*/ 252413 h 759619"/>
              <a:gd name="connsiteX15" fmla="*/ 1040606 w 2550318"/>
              <a:gd name="connsiteY15" fmla="*/ 271463 h 759619"/>
              <a:gd name="connsiteX16" fmla="*/ 1007268 w 2550318"/>
              <a:gd name="connsiteY16" fmla="*/ 290513 h 759619"/>
              <a:gd name="connsiteX17" fmla="*/ 442912 w 2550318"/>
              <a:gd name="connsiteY17" fmla="*/ 290513 h 759619"/>
              <a:gd name="connsiteX18" fmla="*/ 666749 w 2550318"/>
              <a:gd name="connsiteY18" fmla="*/ 247651 h 759619"/>
              <a:gd name="connsiteX19" fmla="*/ 135731 w 2550318"/>
              <a:gd name="connsiteY19" fmla="*/ 228601 h 759619"/>
              <a:gd name="connsiteX20" fmla="*/ 211931 w 2550318"/>
              <a:gd name="connsiteY20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419350 w 2550318"/>
              <a:gd name="connsiteY4" fmla="*/ 119063 h 759619"/>
              <a:gd name="connsiteX5" fmla="*/ 2490787 w 2550318"/>
              <a:gd name="connsiteY5" fmla="*/ 0 h 759619"/>
              <a:gd name="connsiteX6" fmla="*/ 2550318 w 2550318"/>
              <a:gd name="connsiteY6" fmla="*/ 759619 h 759619"/>
              <a:gd name="connsiteX7" fmla="*/ 1935956 w 2550318"/>
              <a:gd name="connsiteY7" fmla="*/ 316707 h 759619"/>
              <a:gd name="connsiteX8" fmla="*/ 1919287 w 2550318"/>
              <a:gd name="connsiteY8" fmla="*/ 280988 h 759619"/>
              <a:gd name="connsiteX9" fmla="*/ 1764506 w 2550318"/>
              <a:gd name="connsiteY9" fmla="*/ 271463 h 759619"/>
              <a:gd name="connsiteX10" fmla="*/ 1788318 w 2550318"/>
              <a:gd name="connsiteY10" fmla="*/ 252413 h 759619"/>
              <a:gd name="connsiteX11" fmla="*/ 1650206 w 2550318"/>
              <a:gd name="connsiteY11" fmla="*/ 233363 h 759619"/>
              <a:gd name="connsiteX12" fmla="*/ 1516856 w 2550318"/>
              <a:gd name="connsiteY12" fmla="*/ 228601 h 759619"/>
              <a:gd name="connsiteX13" fmla="*/ 966787 w 2550318"/>
              <a:gd name="connsiteY13" fmla="*/ 216694 h 759619"/>
              <a:gd name="connsiteX14" fmla="*/ 902493 w 2550318"/>
              <a:gd name="connsiteY14" fmla="*/ 238126 h 759619"/>
              <a:gd name="connsiteX15" fmla="*/ 823913 w 2550318"/>
              <a:gd name="connsiteY15" fmla="*/ 252413 h 759619"/>
              <a:gd name="connsiteX16" fmla="*/ 1040606 w 2550318"/>
              <a:gd name="connsiteY16" fmla="*/ 271463 h 759619"/>
              <a:gd name="connsiteX17" fmla="*/ 1007268 w 2550318"/>
              <a:gd name="connsiteY17" fmla="*/ 290513 h 759619"/>
              <a:gd name="connsiteX18" fmla="*/ 442912 w 2550318"/>
              <a:gd name="connsiteY18" fmla="*/ 290513 h 759619"/>
              <a:gd name="connsiteX19" fmla="*/ 666749 w 2550318"/>
              <a:gd name="connsiteY19" fmla="*/ 247651 h 759619"/>
              <a:gd name="connsiteX20" fmla="*/ 135731 w 2550318"/>
              <a:gd name="connsiteY20" fmla="*/ 228601 h 759619"/>
              <a:gd name="connsiteX21" fmla="*/ 211931 w 2550318"/>
              <a:gd name="connsiteY21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490787 w 2550318"/>
              <a:gd name="connsiteY5" fmla="*/ 0 h 759619"/>
              <a:gd name="connsiteX6" fmla="*/ 2550318 w 2550318"/>
              <a:gd name="connsiteY6" fmla="*/ 759619 h 759619"/>
              <a:gd name="connsiteX7" fmla="*/ 1935956 w 2550318"/>
              <a:gd name="connsiteY7" fmla="*/ 316707 h 759619"/>
              <a:gd name="connsiteX8" fmla="*/ 1919287 w 2550318"/>
              <a:gd name="connsiteY8" fmla="*/ 280988 h 759619"/>
              <a:gd name="connsiteX9" fmla="*/ 1764506 w 2550318"/>
              <a:gd name="connsiteY9" fmla="*/ 271463 h 759619"/>
              <a:gd name="connsiteX10" fmla="*/ 1788318 w 2550318"/>
              <a:gd name="connsiteY10" fmla="*/ 252413 h 759619"/>
              <a:gd name="connsiteX11" fmla="*/ 1650206 w 2550318"/>
              <a:gd name="connsiteY11" fmla="*/ 233363 h 759619"/>
              <a:gd name="connsiteX12" fmla="*/ 1516856 w 2550318"/>
              <a:gd name="connsiteY12" fmla="*/ 228601 h 759619"/>
              <a:gd name="connsiteX13" fmla="*/ 966787 w 2550318"/>
              <a:gd name="connsiteY13" fmla="*/ 216694 h 759619"/>
              <a:gd name="connsiteX14" fmla="*/ 902493 w 2550318"/>
              <a:gd name="connsiteY14" fmla="*/ 238126 h 759619"/>
              <a:gd name="connsiteX15" fmla="*/ 823913 w 2550318"/>
              <a:gd name="connsiteY15" fmla="*/ 252413 h 759619"/>
              <a:gd name="connsiteX16" fmla="*/ 1040606 w 2550318"/>
              <a:gd name="connsiteY16" fmla="*/ 271463 h 759619"/>
              <a:gd name="connsiteX17" fmla="*/ 1007268 w 2550318"/>
              <a:gd name="connsiteY17" fmla="*/ 290513 h 759619"/>
              <a:gd name="connsiteX18" fmla="*/ 442912 w 2550318"/>
              <a:gd name="connsiteY18" fmla="*/ 290513 h 759619"/>
              <a:gd name="connsiteX19" fmla="*/ 666749 w 2550318"/>
              <a:gd name="connsiteY19" fmla="*/ 247651 h 759619"/>
              <a:gd name="connsiteX20" fmla="*/ 135731 w 2550318"/>
              <a:gd name="connsiteY20" fmla="*/ 228601 h 759619"/>
              <a:gd name="connsiteX21" fmla="*/ 211931 w 2550318"/>
              <a:gd name="connsiteY21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447925 w 2550318"/>
              <a:gd name="connsiteY5" fmla="*/ 90488 h 759619"/>
              <a:gd name="connsiteX6" fmla="*/ 2490787 w 2550318"/>
              <a:gd name="connsiteY6" fmla="*/ 0 h 759619"/>
              <a:gd name="connsiteX7" fmla="*/ 2550318 w 2550318"/>
              <a:gd name="connsiteY7" fmla="*/ 759619 h 759619"/>
              <a:gd name="connsiteX8" fmla="*/ 1935956 w 2550318"/>
              <a:gd name="connsiteY8" fmla="*/ 316707 h 759619"/>
              <a:gd name="connsiteX9" fmla="*/ 1919287 w 2550318"/>
              <a:gd name="connsiteY9" fmla="*/ 280988 h 759619"/>
              <a:gd name="connsiteX10" fmla="*/ 1764506 w 2550318"/>
              <a:gd name="connsiteY10" fmla="*/ 271463 h 759619"/>
              <a:gd name="connsiteX11" fmla="*/ 1788318 w 2550318"/>
              <a:gd name="connsiteY11" fmla="*/ 252413 h 759619"/>
              <a:gd name="connsiteX12" fmla="*/ 1650206 w 2550318"/>
              <a:gd name="connsiteY12" fmla="*/ 233363 h 759619"/>
              <a:gd name="connsiteX13" fmla="*/ 1516856 w 2550318"/>
              <a:gd name="connsiteY13" fmla="*/ 228601 h 759619"/>
              <a:gd name="connsiteX14" fmla="*/ 966787 w 2550318"/>
              <a:gd name="connsiteY14" fmla="*/ 216694 h 759619"/>
              <a:gd name="connsiteX15" fmla="*/ 902493 w 2550318"/>
              <a:gd name="connsiteY15" fmla="*/ 238126 h 759619"/>
              <a:gd name="connsiteX16" fmla="*/ 823913 w 2550318"/>
              <a:gd name="connsiteY16" fmla="*/ 252413 h 759619"/>
              <a:gd name="connsiteX17" fmla="*/ 1040606 w 2550318"/>
              <a:gd name="connsiteY17" fmla="*/ 271463 h 759619"/>
              <a:gd name="connsiteX18" fmla="*/ 1007268 w 2550318"/>
              <a:gd name="connsiteY18" fmla="*/ 290513 h 759619"/>
              <a:gd name="connsiteX19" fmla="*/ 442912 w 2550318"/>
              <a:gd name="connsiteY19" fmla="*/ 290513 h 759619"/>
              <a:gd name="connsiteX20" fmla="*/ 666749 w 2550318"/>
              <a:gd name="connsiteY20" fmla="*/ 247651 h 759619"/>
              <a:gd name="connsiteX21" fmla="*/ 135731 w 2550318"/>
              <a:gd name="connsiteY21" fmla="*/ 228601 h 759619"/>
              <a:gd name="connsiteX22" fmla="*/ 211931 w 2550318"/>
              <a:gd name="connsiteY22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490787 w 2550318"/>
              <a:gd name="connsiteY6" fmla="*/ 0 h 759619"/>
              <a:gd name="connsiteX7" fmla="*/ 2550318 w 2550318"/>
              <a:gd name="connsiteY7" fmla="*/ 759619 h 759619"/>
              <a:gd name="connsiteX8" fmla="*/ 1935956 w 2550318"/>
              <a:gd name="connsiteY8" fmla="*/ 316707 h 759619"/>
              <a:gd name="connsiteX9" fmla="*/ 1919287 w 2550318"/>
              <a:gd name="connsiteY9" fmla="*/ 280988 h 759619"/>
              <a:gd name="connsiteX10" fmla="*/ 1764506 w 2550318"/>
              <a:gd name="connsiteY10" fmla="*/ 271463 h 759619"/>
              <a:gd name="connsiteX11" fmla="*/ 1788318 w 2550318"/>
              <a:gd name="connsiteY11" fmla="*/ 252413 h 759619"/>
              <a:gd name="connsiteX12" fmla="*/ 1650206 w 2550318"/>
              <a:gd name="connsiteY12" fmla="*/ 233363 h 759619"/>
              <a:gd name="connsiteX13" fmla="*/ 1516856 w 2550318"/>
              <a:gd name="connsiteY13" fmla="*/ 228601 h 759619"/>
              <a:gd name="connsiteX14" fmla="*/ 966787 w 2550318"/>
              <a:gd name="connsiteY14" fmla="*/ 216694 h 759619"/>
              <a:gd name="connsiteX15" fmla="*/ 902493 w 2550318"/>
              <a:gd name="connsiteY15" fmla="*/ 238126 h 759619"/>
              <a:gd name="connsiteX16" fmla="*/ 823913 w 2550318"/>
              <a:gd name="connsiteY16" fmla="*/ 252413 h 759619"/>
              <a:gd name="connsiteX17" fmla="*/ 1040606 w 2550318"/>
              <a:gd name="connsiteY17" fmla="*/ 271463 h 759619"/>
              <a:gd name="connsiteX18" fmla="*/ 1007268 w 2550318"/>
              <a:gd name="connsiteY18" fmla="*/ 290513 h 759619"/>
              <a:gd name="connsiteX19" fmla="*/ 442912 w 2550318"/>
              <a:gd name="connsiteY19" fmla="*/ 290513 h 759619"/>
              <a:gd name="connsiteX20" fmla="*/ 666749 w 2550318"/>
              <a:gd name="connsiteY20" fmla="*/ 247651 h 759619"/>
              <a:gd name="connsiteX21" fmla="*/ 135731 w 2550318"/>
              <a:gd name="connsiteY21" fmla="*/ 228601 h 759619"/>
              <a:gd name="connsiteX22" fmla="*/ 211931 w 2550318"/>
              <a:gd name="connsiteY22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436018 w 2550318"/>
              <a:gd name="connsiteY6" fmla="*/ 54769 h 759619"/>
              <a:gd name="connsiteX7" fmla="*/ 2490787 w 2550318"/>
              <a:gd name="connsiteY7" fmla="*/ 0 h 759619"/>
              <a:gd name="connsiteX8" fmla="*/ 2550318 w 2550318"/>
              <a:gd name="connsiteY8" fmla="*/ 759619 h 759619"/>
              <a:gd name="connsiteX9" fmla="*/ 1935956 w 2550318"/>
              <a:gd name="connsiteY9" fmla="*/ 316707 h 759619"/>
              <a:gd name="connsiteX10" fmla="*/ 1919287 w 2550318"/>
              <a:gd name="connsiteY10" fmla="*/ 280988 h 759619"/>
              <a:gd name="connsiteX11" fmla="*/ 1764506 w 2550318"/>
              <a:gd name="connsiteY11" fmla="*/ 271463 h 759619"/>
              <a:gd name="connsiteX12" fmla="*/ 1788318 w 2550318"/>
              <a:gd name="connsiteY12" fmla="*/ 252413 h 759619"/>
              <a:gd name="connsiteX13" fmla="*/ 1650206 w 2550318"/>
              <a:gd name="connsiteY13" fmla="*/ 233363 h 759619"/>
              <a:gd name="connsiteX14" fmla="*/ 1516856 w 2550318"/>
              <a:gd name="connsiteY14" fmla="*/ 228601 h 759619"/>
              <a:gd name="connsiteX15" fmla="*/ 966787 w 2550318"/>
              <a:gd name="connsiteY15" fmla="*/ 216694 h 759619"/>
              <a:gd name="connsiteX16" fmla="*/ 902493 w 2550318"/>
              <a:gd name="connsiteY16" fmla="*/ 238126 h 759619"/>
              <a:gd name="connsiteX17" fmla="*/ 823913 w 2550318"/>
              <a:gd name="connsiteY17" fmla="*/ 252413 h 759619"/>
              <a:gd name="connsiteX18" fmla="*/ 1040606 w 2550318"/>
              <a:gd name="connsiteY18" fmla="*/ 271463 h 759619"/>
              <a:gd name="connsiteX19" fmla="*/ 1007268 w 2550318"/>
              <a:gd name="connsiteY19" fmla="*/ 290513 h 759619"/>
              <a:gd name="connsiteX20" fmla="*/ 442912 w 2550318"/>
              <a:gd name="connsiteY20" fmla="*/ 290513 h 759619"/>
              <a:gd name="connsiteX21" fmla="*/ 666749 w 2550318"/>
              <a:gd name="connsiteY21" fmla="*/ 247651 h 759619"/>
              <a:gd name="connsiteX22" fmla="*/ 135731 w 2550318"/>
              <a:gd name="connsiteY22" fmla="*/ 228601 h 759619"/>
              <a:gd name="connsiteX23" fmla="*/ 211931 w 2550318"/>
              <a:gd name="connsiteY23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2490787 w 2550318"/>
              <a:gd name="connsiteY7" fmla="*/ 0 h 759619"/>
              <a:gd name="connsiteX8" fmla="*/ 2550318 w 2550318"/>
              <a:gd name="connsiteY8" fmla="*/ 759619 h 759619"/>
              <a:gd name="connsiteX9" fmla="*/ 1935956 w 2550318"/>
              <a:gd name="connsiteY9" fmla="*/ 316707 h 759619"/>
              <a:gd name="connsiteX10" fmla="*/ 1919287 w 2550318"/>
              <a:gd name="connsiteY10" fmla="*/ 280988 h 759619"/>
              <a:gd name="connsiteX11" fmla="*/ 1764506 w 2550318"/>
              <a:gd name="connsiteY11" fmla="*/ 271463 h 759619"/>
              <a:gd name="connsiteX12" fmla="*/ 1788318 w 2550318"/>
              <a:gd name="connsiteY12" fmla="*/ 252413 h 759619"/>
              <a:gd name="connsiteX13" fmla="*/ 1650206 w 2550318"/>
              <a:gd name="connsiteY13" fmla="*/ 233363 h 759619"/>
              <a:gd name="connsiteX14" fmla="*/ 1516856 w 2550318"/>
              <a:gd name="connsiteY14" fmla="*/ 228601 h 759619"/>
              <a:gd name="connsiteX15" fmla="*/ 966787 w 2550318"/>
              <a:gd name="connsiteY15" fmla="*/ 216694 h 759619"/>
              <a:gd name="connsiteX16" fmla="*/ 902493 w 2550318"/>
              <a:gd name="connsiteY16" fmla="*/ 238126 h 759619"/>
              <a:gd name="connsiteX17" fmla="*/ 823913 w 2550318"/>
              <a:gd name="connsiteY17" fmla="*/ 252413 h 759619"/>
              <a:gd name="connsiteX18" fmla="*/ 1040606 w 2550318"/>
              <a:gd name="connsiteY18" fmla="*/ 271463 h 759619"/>
              <a:gd name="connsiteX19" fmla="*/ 1007268 w 2550318"/>
              <a:gd name="connsiteY19" fmla="*/ 290513 h 759619"/>
              <a:gd name="connsiteX20" fmla="*/ 442912 w 2550318"/>
              <a:gd name="connsiteY20" fmla="*/ 290513 h 759619"/>
              <a:gd name="connsiteX21" fmla="*/ 666749 w 2550318"/>
              <a:gd name="connsiteY21" fmla="*/ 247651 h 759619"/>
              <a:gd name="connsiteX22" fmla="*/ 135731 w 2550318"/>
              <a:gd name="connsiteY22" fmla="*/ 228601 h 759619"/>
              <a:gd name="connsiteX23" fmla="*/ 211931 w 2550318"/>
              <a:gd name="connsiteY23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2345531 w 2550318"/>
              <a:gd name="connsiteY7" fmla="*/ 57151 h 759619"/>
              <a:gd name="connsiteX8" fmla="*/ 2490787 w 2550318"/>
              <a:gd name="connsiteY8" fmla="*/ 0 h 759619"/>
              <a:gd name="connsiteX9" fmla="*/ 2550318 w 2550318"/>
              <a:gd name="connsiteY9" fmla="*/ 759619 h 759619"/>
              <a:gd name="connsiteX10" fmla="*/ 1935956 w 2550318"/>
              <a:gd name="connsiteY10" fmla="*/ 316707 h 759619"/>
              <a:gd name="connsiteX11" fmla="*/ 1919287 w 2550318"/>
              <a:gd name="connsiteY11" fmla="*/ 280988 h 759619"/>
              <a:gd name="connsiteX12" fmla="*/ 1764506 w 2550318"/>
              <a:gd name="connsiteY12" fmla="*/ 271463 h 759619"/>
              <a:gd name="connsiteX13" fmla="*/ 1788318 w 2550318"/>
              <a:gd name="connsiteY13" fmla="*/ 252413 h 759619"/>
              <a:gd name="connsiteX14" fmla="*/ 1650206 w 2550318"/>
              <a:gd name="connsiteY14" fmla="*/ 233363 h 759619"/>
              <a:gd name="connsiteX15" fmla="*/ 1516856 w 2550318"/>
              <a:gd name="connsiteY15" fmla="*/ 228601 h 759619"/>
              <a:gd name="connsiteX16" fmla="*/ 966787 w 2550318"/>
              <a:gd name="connsiteY16" fmla="*/ 216694 h 759619"/>
              <a:gd name="connsiteX17" fmla="*/ 902493 w 2550318"/>
              <a:gd name="connsiteY17" fmla="*/ 238126 h 759619"/>
              <a:gd name="connsiteX18" fmla="*/ 823913 w 2550318"/>
              <a:gd name="connsiteY18" fmla="*/ 252413 h 759619"/>
              <a:gd name="connsiteX19" fmla="*/ 1040606 w 2550318"/>
              <a:gd name="connsiteY19" fmla="*/ 271463 h 759619"/>
              <a:gd name="connsiteX20" fmla="*/ 1007268 w 2550318"/>
              <a:gd name="connsiteY20" fmla="*/ 290513 h 759619"/>
              <a:gd name="connsiteX21" fmla="*/ 442912 w 2550318"/>
              <a:gd name="connsiteY21" fmla="*/ 290513 h 759619"/>
              <a:gd name="connsiteX22" fmla="*/ 666749 w 2550318"/>
              <a:gd name="connsiteY22" fmla="*/ 247651 h 759619"/>
              <a:gd name="connsiteX23" fmla="*/ 135731 w 2550318"/>
              <a:gd name="connsiteY23" fmla="*/ 228601 h 759619"/>
              <a:gd name="connsiteX24" fmla="*/ 211931 w 2550318"/>
              <a:gd name="connsiteY24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2490787 w 2550318"/>
              <a:gd name="connsiteY8" fmla="*/ 0 h 759619"/>
              <a:gd name="connsiteX9" fmla="*/ 2550318 w 2550318"/>
              <a:gd name="connsiteY9" fmla="*/ 759619 h 759619"/>
              <a:gd name="connsiteX10" fmla="*/ 1935956 w 2550318"/>
              <a:gd name="connsiteY10" fmla="*/ 316707 h 759619"/>
              <a:gd name="connsiteX11" fmla="*/ 1919287 w 2550318"/>
              <a:gd name="connsiteY11" fmla="*/ 280988 h 759619"/>
              <a:gd name="connsiteX12" fmla="*/ 1764506 w 2550318"/>
              <a:gd name="connsiteY12" fmla="*/ 271463 h 759619"/>
              <a:gd name="connsiteX13" fmla="*/ 1788318 w 2550318"/>
              <a:gd name="connsiteY13" fmla="*/ 252413 h 759619"/>
              <a:gd name="connsiteX14" fmla="*/ 1650206 w 2550318"/>
              <a:gd name="connsiteY14" fmla="*/ 233363 h 759619"/>
              <a:gd name="connsiteX15" fmla="*/ 1516856 w 2550318"/>
              <a:gd name="connsiteY15" fmla="*/ 228601 h 759619"/>
              <a:gd name="connsiteX16" fmla="*/ 966787 w 2550318"/>
              <a:gd name="connsiteY16" fmla="*/ 216694 h 759619"/>
              <a:gd name="connsiteX17" fmla="*/ 902493 w 2550318"/>
              <a:gd name="connsiteY17" fmla="*/ 238126 h 759619"/>
              <a:gd name="connsiteX18" fmla="*/ 823913 w 2550318"/>
              <a:gd name="connsiteY18" fmla="*/ 252413 h 759619"/>
              <a:gd name="connsiteX19" fmla="*/ 1040606 w 2550318"/>
              <a:gd name="connsiteY19" fmla="*/ 271463 h 759619"/>
              <a:gd name="connsiteX20" fmla="*/ 1007268 w 2550318"/>
              <a:gd name="connsiteY20" fmla="*/ 290513 h 759619"/>
              <a:gd name="connsiteX21" fmla="*/ 442912 w 2550318"/>
              <a:gd name="connsiteY21" fmla="*/ 290513 h 759619"/>
              <a:gd name="connsiteX22" fmla="*/ 666749 w 2550318"/>
              <a:gd name="connsiteY22" fmla="*/ 247651 h 759619"/>
              <a:gd name="connsiteX23" fmla="*/ 135731 w 2550318"/>
              <a:gd name="connsiteY23" fmla="*/ 228601 h 759619"/>
              <a:gd name="connsiteX24" fmla="*/ 211931 w 2550318"/>
              <a:gd name="connsiteY24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2255043 w 2550318"/>
              <a:gd name="connsiteY8" fmla="*/ 57151 h 759619"/>
              <a:gd name="connsiteX9" fmla="*/ 2490787 w 2550318"/>
              <a:gd name="connsiteY9" fmla="*/ 0 h 759619"/>
              <a:gd name="connsiteX10" fmla="*/ 2550318 w 2550318"/>
              <a:gd name="connsiteY10" fmla="*/ 759619 h 759619"/>
              <a:gd name="connsiteX11" fmla="*/ 1935956 w 2550318"/>
              <a:gd name="connsiteY11" fmla="*/ 316707 h 759619"/>
              <a:gd name="connsiteX12" fmla="*/ 1919287 w 2550318"/>
              <a:gd name="connsiteY12" fmla="*/ 280988 h 759619"/>
              <a:gd name="connsiteX13" fmla="*/ 1764506 w 2550318"/>
              <a:gd name="connsiteY13" fmla="*/ 271463 h 759619"/>
              <a:gd name="connsiteX14" fmla="*/ 1788318 w 2550318"/>
              <a:gd name="connsiteY14" fmla="*/ 252413 h 759619"/>
              <a:gd name="connsiteX15" fmla="*/ 1650206 w 2550318"/>
              <a:gd name="connsiteY15" fmla="*/ 233363 h 759619"/>
              <a:gd name="connsiteX16" fmla="*/ 1516856 w 2550318"/>
              <a:gd name="connsiteY16" fmla="*/ 228601 h 759619"/>
              <a:gd name="connsiteX17" fmla="*/ 966787 w 2550318"/>
              <a:gd name="connsiteY17" fmla="*/ 216694 h 759619"/>
              <a:gd name="connsiteX18" fmla="*/ 902493 w 2550318"/>
              <a:gd name="connsiteY18" fmla="*/ 238126 h 759619"/>
              <a:gd name="connsiteX19" fmla="*/ 823913 w 2550318"/>
              <a:gd name="connsiteY19" fmla="*/ 252413 h 759619"/>
              <a:gd name="connsiteX20" fmla="*/ 1040606 w 2550318"/>
              <a:gd name="connsiteY20" fmla="*/ 271463 h 759619"/>
              <a:gd name="connsiteX21" fmla="*/ 1007268 w 2550318"/>
              <a:gd name="connsiteY21" fmla="*/ 290513 h 759619"/>
              <a:gd name="connsiteX22" fmla="*/ 442912 w 2550318"/>
              <a:gd name="connsiteY22" fmla="*/ 290513 h 759619"/>
              <a:gd name="connsiteX23" fmla="*/ 666749 w 2550318"/>
              <a:gd name="connsiteY23" fmla="*/ 247651 h 759619"/>
              <a:gd name="connsiteX24" fmla="*/ 135731 w 2550318"/>
              <a:gd name="connsiteY24" fmla="*/ 228601 h 759619"/>
              <a:gd name="connsiteX25" fmla="*/ 211931 w 2550318"/>
              <a:gd name="connsiteY25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2490787 w 2550318"/>
              <a:gd name="connsiteY9" fmla="*/ 0 h 759619"/>
              <a:gd name="connsiteX10" fmla="*/ 2550318 w 2550318"/>
              <a:gd name="connsiteY10" fmla="*/ 759619 h 759619"/>
              <a:gd name="connsiteX11" fmla="*/ 1935956 w 2550318"/>
              <a:gd name="connsiteY11" fmla="*/ 316707 h 759619"/>
              <a:gd name="connsiteX12" fmla="*/ 1919287 w 2550318"/>
              <a:gd name="connsiteY12" fmla="*/ 280988 h 759619"/>
              <a:gd name="connsiteX13" fmla="*/ 1764506 w 2550318"/>
              <a:gd name="connsiteY13" fmla="*/ 271463 h 759619"/>
              <a:gd name="connsiteX14" fmla="*/ 1788318 w 2550318"/>
              <a:gd name="connsiteY14" fmla="*/ 252413 h 759619"/>
              <a:gd name="connsiteX15" fmla="*/ 1650206 w 2550318"/>
              <a:gd name="connsiteY15" fmla="*/ 233363 h 759619"/>
              <a:gd name="connsiteX16" fmla="*/ 1516856 w 2550318"/>
              <a:gd name="connsiteY16" fmla="*/ 228601 h 759619"/>
              <a:gd name="connsiteX17" fmla="*/ 966787 w 2550318"/>
              <a:gd name="connsiteY17" fmla="*/ 216694 h 759619"/>
              <a:gd name="connsiteX18" fmla="*/ 902493 w 2550318"/>
              <a:gd name="connsiteY18" fmla="*/ 238126 h 759619"/>
              <a:gd name="connsiteX19" fmla="*/ 823913 w 2550318"/>
              <a:gd name="connsiteY19" fmla="*/ 252413 h 759619"/>
              <a:gd name="connsiteX20" fmla="*/ 1040606 w 2550318"/>
              <a:gd name="connsiteY20" fmla="*/ 271463 h 759619"/>
              <a:gd name="connsiteX21" fmla="*/ 1007268 w 2550318"/>
              <a:gd name="connsiteY21" fmla="*/ 290513 h 759619"/>
              <a:gd name="connsiteX22" fmla="*/ 442912 w 2550318"/>
              <a:gd name="connsiteY22" fmla="*/ 290513 h 759619"/>
              <a:gd name="connsiteX23" fmla="*/ 666749 w 2550318"/>
              <a:gd name="connsiteY23" fmla="*/ 247651 h 759619"/>
              <a:gd name="connsiteX24" fmla="*/ 135731 w 2550318"/>
              <a:gd name="connsiteY24" fmla="*/ 228601 h 759619"/>
              <a:gd name="connsiteX25" fmla="*/ 211931 w 2550318"/>
              <a:gd name="connsiteY25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2297906 w 2550318"/>
              <a:gd name="connsiteY9" fmla="*/ 50007 h 759619"/>
              <a:gd name="connsiteX10" fmla="*/ 2490787 w 2550318"/>
              <a:gd name="connsiteY10" fmla="*/ 0 h 759619"/>
              <a:gd name="connsiteX11" fmla="*/ 2550318 w 2550318"/>
              <a:gd name="connsiteY11" fmla="*/ 759619 h 759619"/>
              <a:gd name="connsiteX12" fmla="*/ 1935956 w 2550318"/>
              <a:gd name="connsiteY12" fmla="*/ 316707 h 759619"/>
              <a:gd name="connsiteX13" fmla="*/ 1919287 w 2550318"/>
              <a:gd name="connsiteY13" fmla="*/ 280988 h 759619"/>
              <a:gd name="connsiteX14" fmla="*/ 1764506 w 2550318"/>
              <a:gd name="connsiteY14" fmla="*/ 271463 h 759619"/>
              <a:gd name="connsiteX15" fmla="*/ 1788318 w 2550318"/>
              <a:gd name="connsiteY15" fmla="*/ 252413 h 759619"/>
              <a:gd name="connsiteX16" fmla="*/ 1650206 w 2550318"/>
              <a:gd name="connsiteY16" fmla="*/ 233363 h 759619"/>
              <a:gd name="connsiteX17" fmla="*/ 1516856 w 2550318"/>
              <a:gd name="connsiteY17" fmla="*/ 228601 h 759619"/>
              <a:gd name="connsiteX18" fmla="*/ 966787 w 2550318"/>
              <a:gd name="connsiteY18" fmla="*/ 216694 h 759619"/>
              <a:gd name="connsiteX19" fmla="*/ 902493 w 2550318"/>
              <a:gd name="connsiteY19" fmla="*/ 238126 h 759619"/>
              <a:gd name="connsiteX20" fmla="*/ 823913 w 2550318"/>
              <a:gd name="connsiteY20" fmla="*/ 252413 h 759619"/>
              <a:gd name="connsiteX21" fmla="*/ 1040606 w 2550318"/>
              <a:gd name="connsiteY21" fmla="*/ 271463 h 759619"/>
              <a:gd name="connsiteX22" fmla="*/ 1007268 w 2550318"/>
              <a:gd name="connsiteY22" fmla="*/ 290513 h 759619"/>
              <a:gd name="connsiteX23" fmla="*/ 442912 w 2550318"/>
              <a:gd name="connsiteY23" fmla="*/ 290513 h 759619"/>
              <a:gd name="connsiteX24" fmla="*/ 666749 w 2550318"/>
              <a:gd name="connsiteY24" fmla="*/ 247651 h 759619"/>
              <a:gd name="connsiteX25" fmla="*/ 135731 w 2550318"/>
              <a:gd name="connsiteY25" fmla="*/ 228601 h 759619"/>
              <a:gd name="connsiteX26" fmla="*/ 211931 w 2550318"/>
              <a:gd name="connsiteY26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1971675 w 2550318"/>
              <a:gd name="connsiteY9" fmla="*/ 216694 h 759619"/>
              <a:gd name="connsiteX10" fmla="*/ 2490787 w 2550318"/>
              <a:gd name="connsiteY10" fmla="*/ 0 h 759619"/>
              <a:gd name="connsiteX11" fmla="*/ 2550318 w 2550318"/>
              <a:gd name="connsiteY11" fmla="*/ 759619 h 759619"/>
              <a:gd name="connsiteX12" fmla="*/ 1935956 w 2550318"/>
              <a:gd name="connsiteY12" fmla="*/ 316707 h 759619"/>
              <a:gd name="connsiteX13" fmla="*/ 1919287 w 2550318"/>
              <a:gd name="connsiteY13" fmla="*/ 280988 h 759619"/>
              <a:gd name="connsiteX14" fmla="*/ 1764506 w 2550318"/>
              <a:gd name="connsiteY14" fmla="*/ 271463 h 759619"/>
              <a:gd name="connsiteX15" fmla="*/ 1788318 w 2550318"/>
              <a:gd name="connsiteY15" fmla="*/ 252413 h 759619"/>
              <a:gd name="connsiteX16" fmla="*/ 1650206 w 2550318"/>
              <a:gd name="connsiteY16" fmla="*/ 233363 h 759619"/>
              <a:gd name="connsiteX17" fmla="*/ 1516856 w 2550318"/>
              <a:gd name="connsiteY17" fmla="*/ 228601 h 759619"/>
              <a:gd name="connsiteX18" fmla="*/ 966787 w 2550318"/>
              <a:gd name="connsiteY18" fmla="*/ 216694 h 759619"/>
              <a:gd name="connsiteX19" fmla="*/ 902493 w 2550318"/>
              <a:gd name="connsiteY19" fmla="*/ 238126 h 759619"/>
              <a:gd name="connsiteX20" fmla="*/ 823913 w 2550318"/>
              <a:gd name="connsiteY20" fmla="*/ 252413 h 759619"/>
              <a:gd name="connsiteX21" fmla="*/ 1040606 w 2550318"/>
              <a:gd name="connsiteY21" fmla="*/ 271463 h 759619"/>
              <a:gd name="connsiteX22" fmla="*/ 1007268 w 2550318"/>
              <a:gd name="connsiteY22" fmla="*/ 290513 h 759619"/>
              <a:gd name="connsiteX23" fmla="*/ 442912 w 2550318"/>
              <a:gd name="connsiteY23" fmla="*/ 290513 h 759619"/>
              <a:gd name="connsiteX24" fmla="*/ 666749 w 2550318"/>
              <a:gd name="connsiteY24" fmla="*/ 247651 h 759619"/>
              <a:gd name="connsiteX25" fmla="*/ 135731 w 2550318"/>
              <a:gd name="connsiteY25" fmla="*/ 228601 h 759619"/>
              <a:gd name="connsiteX26" fmla="*/ 211931 w 2550318"/>
              <a:gd name="connsiteY26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1971675 w 2550318"/>
              <a:gd name="connsiteY9" fmla="*/ 216694 h 759619"/>
              <a:gd name="connsiteX10" fmla="*/ 2286000 w 2550318"/>
              <a:gd name="connsiteY10" fmla="*/ 80963 h 759619"/>
              <a:gd name="connsiteX11" fmla="*/ 2490787 w 2550318"/>
              <a:gd name="connsiteY11" fmla="*/ 0 h 759619"/>
              <a:gd name="connsiteX12" fmla="*/ 2550318 w 2550318"/>
              <a:gd name="connsiteY12" fmla="*/ 759619 h 759619"/>
              <a:gd name="connsiteX13" fmla="*/ 1935956 w 2550318"/>
              <a:gd name="connsiteY13" fmla="*/ 316707 h 759619"/>
              <a:gd name="connsiteX14" fmla="*/ 1919287 w 2550318"/>
              <a:gd name="connsiteY14" fmla="*/ 280988 h 759619"/>
              <a:gd name="connsiteX15" fmla="*/ 1764506 w 2550318"/>
              <a:gd name="connsiteY15" fmla="*/ 271463 h 759619"/>
              <a:gd name="connsiteX16" fmla="*/ 1788318 w 2550318"/>
              <a:gd name="connsiteY16" fmla="*/ 252413 h 759619"/>
              <a:gd name="connsiteX17" fmla="*/ 1650206 w 2550318"/>
              <a:gd name="connsiteY17" fmla="*/ 233363 h 759619"/>
              <a:gd name="connsiteX18" fmla="*/ 1516856 w 2550318"/>
              <a:gd name="connsiteY18" fmla="*/ 228601 h 759619"/>
              <a:gd name="connsiteX19" fmla="*/ 966787 w 2550318"/>
              <a:gd name="connsiteY19" fmla="*/ 216694 h 759619"/>
              <a:gd name="connsiteX20" fmla="*/ 902493 w 2550318"/>
              <a:gd name="connsiteY20" fmla="*/ 238126 h 759619"/>
              <a:gd name="connsiteX21" fmla="*/ 823913 w 2550318"/>
              <a:gd name="connsiteY21" fmla="*/ 252413 h 759619"/>
              <a:gd name="connsiteX22" fmla="*/ 1040606 w 2550318"/>
              <a:gd name="connsiteY22" fmla="*/ 271463 h 759619"/>
              <a:gd name="connsiteX23" fmla="*/ 1007268 w 2550318"/>
              <a:gd name="connsiteY23" fmla="*/ 290513 h 759619"/>
              <a:gd name="connsiteX24" fmla="*/ 442912 w 2550318"/>
              <a:gd name="connsiteY24" fmla="*/ 290513 h 759619"/>
              <a:gd name="connsiteX25" fmla="*/ 666749 w 2550318"/>
              <a:gd name="connsiteY25" fmla="*/ 247651 h 759619"/>
              <a:gd name="connsiteX26" fmla="*/ 135731 w 2550318"/>
              <a:gd name="connsiteY26" fmla="*/ 228601 h 759619"/>
              <a:gd name="connsiteX27" fmla="*/ 211931 w 2550318"/>
              <a:gd name="connsiteY27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1971675 w 2550318"/>
              <a:gd name="connsiteY9" fmla="*/ 216694 h 759619"/>
              <a:gd name="connsiteX10" fmla="*/ 2000250 w 2550318"/>
              <a:gd name="connsiteY10" fmla="*/ 242888 h 759619"/>
              <a:gd name="connsiteX11" fmla="*/ 2490787 w 2550318"/>
              <a:gd name="connsiteY11" fmla="*/ 0 h 759619"/>
              <a:gd name="connsiteX12" fmla="*/ 2550318 w 2550318"/>
              <a:gd name="connsiteY12" fmla="*/ 759619 h 759619"/>
              <a:gd name="connsiteX13" fmla="*/ 1935956 w 2550318"/>
              <a:gd name="connsiteY13" fmla="*/ 316707 h 759619"/>
              <a:gd name="connsiteX14" fmla="*/ 1919287 w 2550318"/>
              <a:gd name="connsiteY14" fmla="*/ 280988 h 759619"/>
              <a:gd name="connsiteX15" fmla="*/ 1764506 w 2550318"/>
              <a:gd name="connsiteY15" fmla="*/ 271463 h 759619"/>
              <a:gd name="connsiteX16" fmla="*/ 1788318 w 2550318"/>
              <a:gd name="connsiteY16" fmla="*/ 252413 h 759619"/>
              <a:gd name="connsiteX17" fmla="*/ 1650206 w 2550318"/>
              <a:gd name="connsiteY17" fmla="*/ 233363 h 759619"/>
              <a:gd name="connsiteX18" fmla="*/ 1516856 w 2550318"/>
              <a:gd name="connsiteY18" fmla="*/ 228601 h 759619"/>
              <a:gd name="connsiteX19" fmla="*/ 966787 w 2550318"/>
              <a:gd name="connsiteY19" fmla="*/ 216694 h 759619"/>
              <a:gd name="connsiteX20" fmla="*/ 902493 w 2550318"/>
              <a:gd name="connsiteY20" fmla="*/ 238126 h 759619"/>
              <a:gd name="connsiteX21" fmla="*/ 823913 w 2550318"/>
              <a:gd name="connsiteY21" fmla="*/ 252413 h 759619"/>
              <a:gd name="connsiteX22" fmla="*/ 1040606 w 2550318"/>
              <a:gd name="connsiteY22" fmla="*/ 271463 h 759619"/>
              <a:gd name="connsiteX23" fmla="*/ 1007268 w 2550318"/>
              <a:gd name="connsiteY23" fmla="*/ 290513 h 759619"/>
              <a:gd name="connsiteX24" fmla="*/ 442912 w 2550318"/>
              <a:gd name="connsiteY24" fmla="*/ 290513 h 759619"/>
              <a:gd name="connsiteX25" fmla="*/ 666749 w 2550318"/>
              <a:gd name="connsiteY25" fmla="*/ 247651 h 759619"/>
              <a:gd name="connsiteX26" fmla="*/ 135731 w 2550318"/>
              <a:gd name="connsiteY26" fmla="*/ 228601 h 759619"/>
              <a:gd name="connsiteX27" fmla="*/ 211931 w 2550318"/>
              <a:gd name="connsiteY27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1971675 w 2550318"/>
              <a:gd name="connsiteY9" fmla="*/ 216694 h 759619"/>
              <a:gd name="connsiteX10" fmla="*/ 2000250 w 2550318"/>
              <a:gd name="connsiteY10" fmla="*/ 242888 h 759619"/>
              <a:gd name="connsiteX11" fmla="*/ 2374106 w 2550318"/>
              <a:gd name="connsiteY11" fmla="*/ 54769 h 759619"/>
              <a:gd name="connsiteX12" fmla="*/ 2490787 w 2550318"/>
              <a:gd name="connsiteY12" fmla="*/ 0 h 759619"/>
              <a:gd name="connsiteX13" fmla="*/ 2550318 w 2550318"/>
              <a:gd name="connsiteY13" fmla="*/ 759619 h 759619"/>
              <a:gd name="connsiteX14" fmla="*/ 1935956 w 2550318"/>
              <a:gd name="connsiteY14" fmla="*/ 316707 h 759619"/>
              <a:gd name="connsiteX15" fmla="*/ 1919287 w 2550318"/>
              <a:gd name="connsiteY15" fmla="*/ 280988 h 759619"/>
              <a:gd name="connsiteX16" fmla="*/ 1764506 w 2550318"/>
              <a:gd name="connsiteY16" fmla="*/ 271463 h 759619"/>
              <a:gd name="connsiteX17" fmla="*/ 1788318 w 2550318"/>
              <a:gd name="connsiteY17" fmla="*/ 252413 h 759619"/>
              <a:gd name="connsiteX18" fmla="*/ 1650206 w 2550318"/>
              <a:gd name="connsiteY18" fmla="*/ 233363 h 759619"/>
              <a:gd name="connsiteX19" fmla="*/ 1516856 w 2550318"/>
              <a:gd name="connsiteY19" fmla="*/ 228601 h 759619"/>
              <a:gd name="connsiteX20" fmla="*/ 966787 w 2550318"/>
              <a:gd name="connsiteY20" fmla="*/ 216694 h 759619"/>
              <a:gd name="connsiteX21" fmla="*/ 902493 w 2550318"/>
              <a:gd name="connsiteY21" fmla="*/ 238126 h 759619"/>
              <a:gd name="connsiteX22" fmla="*/ 823913 w 2550318"/>
              <a:gd name="connsiteY22" fmla="*/ 252413 h 759619"/>
              <a:gd name="connsiteX23" fmla="*/ 1040606 w 2550318"/>
              <a:gd name="connsiteY23" fmla="*/ 271463 h 759619"/>
              <a:gd name="connsiteX24" fmla="*/ 1007268 w 2550318"/>
              <a:gd name="connsiteY24" fmla="*/ 290513 h 759619"/>
              <a:gd name="connsiteX25" fmla="*/ 442912 w 2550318"/>
              <a:gd name="connsiteY25" fmla="*/ 290513 h 759619"/>
              <a:gd name="connsiteX26" fmla="*/ 666749 w 2550318"/>
              <a:gd name="connsiteY26" fmla="*/ 247651 h 759619"/>
              <a:gd name="connsiteX27" fmla="*/ 135731 w 2550318"/>
              <a:gd name="connsiteY27" fmla="*/ 228601 h 759619"/>
              <a:gd name="connsiteX28" fmla="*/ 211931 w 2550318"/>
              <a:gd name="connsiteY28" fmla="*/ 171451 h 759619"/>
              <a:gd name="connsiteX0" fmla="*/ 211931 w 2550318"/>
              <a:gd name="connsiteY0" fmla="*/ 171451 h 759619"/>
              <a:gd name="connsiteX1" fmla="*/ 0 w 2550318"/>
              <a:gd name="connsiteY1" fmla="*/ 114301 h 759619"/>
              <a:gd name="connsiteX2" fmla="*/ 1912143 w 2550318"/>
              <a:gd name="connsiteY2" fmla="*/ 135733 h 759619"/>
              <a:gd name="connsiteX3" fmla="*/ 2376487 w 2550318"/>
              <a:gd name="connsiteY3" fmla="*/ 180975 h 759619"/>
              <a:gd name="connsiteX4" fmla="*/ 2397918 w 2550318"/>
              <a:gd name="connsiteY4" fmla="*/ 211932 h 759619"/>
              <a:gd name="connsiteX5" fmla="*/ 2312193 w 2550318"/>
              <a:gd name="connsiteY5" fmla="*/ 195263 h 759619"/>
              <a:gd name="connsiteX6" fmla="*/ 2050256 w 2550318"/>
              <a:gd name="connsiteY6" fmla="*/ 188119 h 759619"/>
              <a:gd name="connsiteX7" fmla="*/ 1788318 w 2550318"/>
              <a:gd name="connsiteY7" fmla="*/ 169069 h 759619"/>
              <a:gd name="connsiteX8" fmla="*/ 1771650 w 2550318"/>
              <a:gd name="connsiteY8" fmla="*/ 197644 h 759619"/>
              <a:gd name="connsiteX9" fmla="*/ 1971675 w 2550318"/>
              <a:gd name="connsiteY9" fmla="*/ 216694 h 759619"/>
              <a:gd name="connsiteX10" fmla="*/ 2000250 w 2550318"/>
              <a:gd name="connsiteY10" fmla="*/ 242888 h 759619"/>
              <a:gd name="connsiteX11" fmla="*/ 2138362 w 2550318"/>
              <a:gd name="connsiteY11" fmla="*/ 211932 h 759619"/>
              <a:gd name="connsiteX12" fmla="*/ 2490787 w 2550318"/>
              <a:gd name="connsiteY12" fmla="*/ 0 h 759619"/>
              <a:gd name="connsiteX13" fmla="*/ 2550318 w 2550318"/>
              <a:gd name="connsiteY13" fmla="*/ 759619 h 759619"/>
              <a:gd name="connsiteX14" fmla="*/ 1935956 w 2550318"/>
              <a:gd name="connsiteY14" fmla="*/ 316707 h 759619"/>
              <a:gd name="connsiteX15" fmla="*/ 1919287 w 2550318"/>
              <a:gd name="connsiteY15" fmla="*/ 280988 h 759619"/>
              <a:gd name="connsiteX16" fmla="*/ 1764506 w 2550318"/>
              <a:gd name="connsiteY16" fmla="*/ 271463 h 759619"/>
              <a:gd name="connsiteX17" fmla="*/ 1788318 w 2550318"/>
              <a:gd name="connsiteY17" fmla="*/ 252413 h 759619"/>
              <a:gd name="connsiteX18" fmla="*/ 1650206 w 2550318"/>
              <a:gd name="connsiteY18" fmla="*/ 233363 h 759619"/>
              <a:gd name="connsiteX19" fmla="*/ 1516856 w 2550318"/>
              <a:gd name="connsiteY19" fmla="*/ 228601 h 759619"/>
              <a:gd name="connsiteX20" fmla="*/ 966787 w 2550318"/>
              <a:gd name="connsiteY20" fmla="*/ 216694 h 759619"/>
              <a:gd name="connsiteX21" fmla="*/ 902493 w 2550318"/>
              <a:gd name="connsiteY21" fmla="*/ 238126 h 759619"/>
              <a:gd name="connsiteX22" fmla="*/ 823913 w 2550318"/>
              <a:gd name="connsiteY22" fmla="*/ 252413 h 759619"/>
              <a:gd name="connsiteX23" fmla="*/ 1040606 w 2550318"/>
              <a:gd name="connsiteY23" fmla="*/ 271463 h 759619"/>
              <a:gd name="connsiteX24" fmla="*/ 1007268 w 2550318"/>
              <a:gd name="connsiteY24" fmla="*/ 290513 h 759619"/>
              <a:gd name="connsiteX25" fmla="*/ 442912 w 2550318"/>
              <a:gd name="connsiteY25" fmla="*/ 290513 h 759619"/>
              <a:gd name="connsiteX26" fmla="*/ 666749 w 2550318"/>
              <a:gd name="connsiteY26" fmla="*/ 247651 h 759619"/>
              <a:gd name="connsiteX27" fmla="*/ 135731 w 2550318"/>
              <a:gd name="connsiteY27" fmla="*/ 228601 h 759619"/>
              <a:gd name="connsiteX28" fmla="*/ 211931 w 2550318"/>
              <a:gd name="connsiteY28" fmla="*/ 171451 h 759619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550318 w 2550318"/>
              <a:gd name="connsiteY13" fmla="*/ 645318 h 645318"/>
              <a:gd name="connsiteX14" fmla="*/ 1935956 w 2550318"/>
              <a:gd name="connsiteY14" fmla="*/ 202406 h 645318"/>
              <a:gd name="connsiteX15" fmla="*/ 1919287 w 2550318"/>
              <a:gd name="connsiteY15" fmla="*/ 166687 h 645318"/>
              <a:gd name="connsiteX16" fmla="*/ 1764506 w 2550318"/>
              <a:gd name="connsiteY16" fmla="*/ 157162 h 645318"/>
              <a:gd name="connsiteX17" fmla="*/ 1788318 w 2550318"/>
              <a:gd name="connsiteY17" fmla="*/ 138112 h 645318"/>
              <a:gd name="connsiteX18" fmla="*/ 1650206 w 2550318"/>
              <a:gd name="connsiteY18" fmla="*/ 119062 h 645318"/>
              <a:gd name="connsiteX19" fmla="*/ 1516856 w 2550318"/>
              <a:gd name="connsiteY19" fmla="*/ 114300 h 645318"/>
              <a:gd name="connsiteX20" fmla="*/ 966787 w 2550318"/>
              <a:gd name="connsiteY20" fmla="*/ 102393 h 645318"/>
              <a:gd name="connsiteX21" fmla="*/ 902493 w 2550318"/>
              <a:gd name="connsiteY21" fmla="*/ 123825 h 645318"/>
              <a:gd name="connsiteX22" fmla="*/ 823913 w 2550318"/>
              <a:gd name="connsiteY22" fmla="*/ 138112 h 645318"/>
              <a:gd name="connsiteX23" fmla="*/ 1040606 w 2550318"/>
              <a:gd name="connsiteY23" fmla="*/ 157162 h 645318"/>
              <a:gd name="connsiteX24" fmla="*/ 1007268 w 2550318"/>
              <a:gd name="connsiteY24" fmla="*/ 176212 h 645318"/>
              <a:gd name="connsiteX25" fmla="*/ 442912 w 2550318"/>
              <a:gd name="connsiteY25" fmla="*/ 176212 h 645318"/>
              <a:gd name="connsiteX26" fmla="*/ 666749 w 2550318"/>
              <a:gd name="connsiteY26" fmla="*/ 133350 h 645318"/>
              <a:gd name="connsiteX27" fmla="*/ 135731 w 2550318"/>
              <a:gd name="connsiteY27" fmla="*/ 114300 h 645318"/>
              <a:gd name="connsiteX28" fmla="*/ 211931 w 2550318"/>
              <a:gd name="connsiteY28" fmla="*/ 57150 h 645318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374106 w 2550318"/>
              <a:gd name="connsiteY13" fmla="*/ 335755 h 645318"/>
              <a:gd name="connsiteX14" fmla="*/ 2550318 w 2550318"/>
              <a:gd name="connsiteY14" fmla="*/ 645318 h 645318"/>
              <a:gd name="connsiteX15" fmla="*/ 1935956 w 2550318"/>
              <a:gd name="connsiteY15" fmla="*/ 202406 h 645318"/>
              <a:gd name="connsiteX16" fmla="*/ 1919287 w 2550318"/>
              <a:gd name="connsiteY16" fmla="*/ 166687 h 645318"/>
              <a:gd name="connsiteX17" fmla="*/ 1764506 w 2550318"/>
              <a:gd name="connsiteY17" fmla="*/ 157162 h 645318"/>
              <a:gd name="connsiteX18" fmla="*/ 1788318 w 2550318"/>
              <a:gd name="connsiteY18" fmla="*/ 138112 h 645318"/>
              <a:gd name="connsiteX19" fmla="*/ 1650206 w 2550318"/>
              <a:gd name="connsiteY19" fmla="*/ 119062 h 645318"/>
              <a:gd name="connsiteX20" fmla="*/ 1516856 w 2550318"/>
              <a:gd name="connsiteY20" fmla="*/ 114300 h 645318"/>
              <a:gd name="connsiteX21" fmla="*/ 966787 w 2550318"/>
              <a:gd name="connsiteY21" fmla="*/ 102393 h 645318"/>
              <a:gd name="connsiteX22" fmla="*/ 902493 w 2550318"/>
              <a:gd name="connsiteY22" fmla="*/ 123825 h 645318"/>
              <a:gd name="connsiteX23" fmla="*/ 823913 w 2550318"/>
              <a:gd name="connsiteY23" fmla="*/ 138112 h 645318"/>
              <a:gd name="connsiteX24" fmla="*/ 1040606 w 2550318"/>
              <a:gd name="connsiteY24" fmla="*/ 157162 h 645318"/>
              <a:gd name="connsiteX25" fmla="*/ 1007268 w 2550318"/>
              <a:gd name="connsiteY25" fmla="*/ 176212 h 645318"/>
              <a:gd name="connsiteX26" fmla="*/ 442912 w 2550318"/>
              <a:gd name="connsiteY26" fmla="*/ 176212 h 645318"/>
              <a:gd name="connsiteX27" fmla="*/ 666749 w 2550318"/>
              <a:gd name="connsiteY27" fmla="*/ 133350 h 645318"/>
              <a:gd name="connsiteX28" fmla="*/ 135731 w 2550318"/>
              <a:gd name="connsiteY28" fmla="*/ 114300 h 645318"/>
              <a:gd name="connsiteX29" fmla="*/ 211931 w 2550318"/>
              <a:gd name="connsiteY29" fmla="*/ 57150 h 645318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316956 w 2550318"/>
              <a:gd name="connsiteY13" fmla="*/ 88105 h 645318"/>
              <a:gd name="connsiteX14" fmla="*/ 2550318 w 2550318"/>
              <a:gd name="connsiteY14" fmla="*/ 645318 h 645318"/>
              <a:gd name="connsiteX15" fmla="*/ 1935956 w 2550318"/>
              <a:gd name="connsiteY15" fmla="*/ 202406 h 645318"/>
              <a:gd name="connsiteX16" fmla="*/ 1919287 w 2550318"/>
              <a:gd name="connsiteY16" fmla="*/ 166687 h 645318"/>
              <a:gd name="connsiteX17" fmla="*/ 1764506 w 2550318"/>
              <a:gd name="connsiteY17" fmla="*/ 157162 h 645318"/>
              <a:gd name="connsiteX18" fmla="*/ 1788318 w 2550318"/>
              <a:gd name="connsiteY18" fmla="*/ 138112 h 645318"/>
              <a:gd name="connsiteX19" fmla="*/ 1650206 w 2550318"/>
              <a:gd name="connsiteY19" fmla="*/ 119062 h 645318"/>
              <a:gd name="connsiteX20" fmla="*/ 1516856 w 2550318"/>
              <a:gd name="connsiteY20" fmla="*/ 114300 h 645318"/>
              <a:gd name="connsiteX21" fmla="*/ 966787 w 2550318"/>
              <a:gd name="connsiteY21" fmla="*/ 102393 h 645318"/>
              <a:gd name="connsiteX22" fmla="*/ 902493 w 2550318"/>
              <a:gd name="connsiteY22" fmla="*/ 123825 h 645318"/>
              <a:gd name="connsiteX23" fmla="*/ 823913 w 2550318"/>
              <a:gd name="connsiteY23" fmla="*/ 138112 h 645318"/>
              <a:gd name="connsiteX24" fmla="*/ 1040606 w 2550318"/>
              <a:gd name="connsiteY24" fmla="*/ 157162 h 645318"/>
              <a:gd name="connsiteX25" fmla="*/ 1007268 w 2550318"/>
              <a:gd name="connsiteY25" fmla="*/ 176212 h 645318"/>
              <a:gd name="connsiteX26" fmla="*/ 442912 w 2550318"/>
              <a:gd name="connsiteY26" fmla="*/ 176212 h 645318"/>
              <a:gd name="connsiteX27" fmla="*/ 666749 w 2550318"/>
              <a:gd name="connsiteY27" fmla="*/ 133350 h 645318"/>
              <a:gd name="connsiteX28" fmla="*/ 135731 w 2550318"/>
              <a:gd name="connsiteY28" fmla="*/ 114300 h 645318"/>
              <a:gd name="connsiteX29" fmla="*/ 211931 w 2550318"/>
              <a:gd name="connsiteY29" fmla="*/ 57150 h 645318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316956 w 2550318"/>
              <a:gd name="connsiteY13" fmla="*/ 88105 h 645318"/>
              <a:gd name="connsiteX14" fmla="*/ 2419350 w 2550318"/>
              <a:gd name="connsiteY14" fmla="*/ 338136 h 645318"/>
              <a:gd name="connsiteX15" fmla="*/ 2550318 w 2550318"/>
              <a:gd name="connsiteY15" fmla="*/ 645318 h 645318"/>
              <a:gd name="connsiteX16" fmla="*/ 1935956 w 2550318"/>
              <a:gd name="connsiteY16" fmla="*/ 202406 h 645318"/>
              <a:gd name="connsiteX17" fmla="*/ 1919287 w 2550318"/>
              <a:gd name="connsiteY17" fmla="*/ 166687 h 645318"/>
              <a:gd name="connsiteX18" fmla="*/ 1764506 w 2550318"/>
              <a:gd name="connsiteY18" fmla="*/ 157162 h 645318"/>
              <a:gd name="connsiteX19" fmla="*/ 1788318 w 2550318"/>
              <a:gd name="connsiteY19" fmla="*/ 138112 h 645318"/>
              <a:gd name="connsiteX20" fmla="*/ 1650206 w 2550318"/>
              <a:gd name="connsiteY20" fmla="*/ 119062 h 645318"/>
              <a:gd name="connsiteX21" fmla="*/ 1516856 w 2550318"/>
              <a:gd name="connsiteY21" fmla="*/ 114300 h 645318"/>
              <a:gd name="connsiteX22" fmla="*/ 966787 w 2550318"/>
              <a:gd name="connsiteY22" fmla="*/ 102393 h 645318"/>
              <a:gd name="connsiteX23" fmla="*/ 902493 w 2550318"/>
              <a:gd name="connsiteY23" fmla="*/ 123825 h 645318"/>
              <a:gd name="connsiteX24" fmla="*/ 823913 w 2550318"/>
              <a:gd name="connsiteY24" fmla="*/ 138112 h 645318"/>
              <a:gd name="connsiteX25" fmla="*/ 1040606 w 2550318"/>
              <a:gd name="connsiteY25" fmla="*/ 157162 h 645318"/>
              <a:gd name="connsiteX26" fmla="*/ 1007268 w 2550318"/>
              <a:gd name="connsiteY26" fmla="*/ 176212 h 645318"/>
              <a:gd name="connsiteX27" fmla="*/ 442912 w 2550318"/>
              <a:gd name="connsiteY27" fmla="*/ 176212 h 645318"/>
              <a:gd name="connsiteX28" fmla="*/ 666749 w 2550318"/>
              <a:gd name="connsiteY28" fmla="*/ 133350 h 645318"/>
              <a:gd name="connsiteX29" fmla="*/ 135731 w 2550318"/>
              <a:gd name="connsiteY29" fmla="*/ 114300 h 645318"/>
              <a:gd name="connsiteX30" fmla="*/ 211931 w 2550318"/>
              <a:gd name="connsiteY30" fmla="*/ 57150 h 645318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316956 w 2550318"/>
              <a:gd name="connsiteY13" fmla="*/ 88105 h 645318"/>
              <a:gd name="connsiteX14" fmla="*/ 2343150 w 2550318"/>
              <a:gd name="connsiteY14" fmla="*/ 114299 h 645318"/>
              <a:gd name="connsiteX15" fmla="*/ 2550318 w 2550318"/>
              <a:gd name="connsiteY15" fmla="*/ 645318 h 645318"/>
              <a:gd name="connsiteX16" fmla="*/ 1935956 w 2550318"/>
              <a:gd name="connsiteY16" fmla="*/ 202406 h 645318"/>
              <a:gd name="connsiteX17" fmla="*/ 1919287 w 2550318"/>
              <a:gd name="connsiteY17" fmla="*/ 166687 h 645318"/>
              <a:gd name="connsiteX18" fmla="*/ 1764506 w 2550318"/>
              <a:gd name="connsiteY18" fmla="*/ 157162 h 645318"/>
              <a:gd name="connsiteX19" fmla="*/ 1788318 w 2550318"/>
              <a:gd name="connsiteY19" fmla="*/ 138112 h 645318"/>
              <a:gd name="connsiteX20" fmla="*/ 1650206 w 2550318"/>
              <a:gd name="connsiteY20" fmla="*/ 119062 h 645318"/>
              <a:gd name="connsiteX21" fmla="*/ 1516856 w 2550318"/>
              <a:gd name="connsiteY21" fmla="*/ 114300 h 645318"/>
              <a:gd name="connsiteX22" fmla="*/ 966787 w 2550318"/>
              <a:gd name="connsiteY22" fmla="*/ 102393 h 645318"/>
              <a:gd name="connsiteX23" fmla="*/ 902493 w 2550318"/>
              <a:gd name="connsiteY23" fmla="*/ 123825 h 645318"/>
              <a:gd name="connsiteX24" fmla="*/ 823913 w 2550318"/>
              <a:gd name="connsiteY24" fmla="*/ 138112 h 645318"/>
              <a:gd name="connsiteX25" fmla="*/ 1040606 w 2550318"/>
              <a:gd name="connsiteY25" fmla="*/ 157162 h 645318"/>
              <a:gd name="connsiteX26" fmla="*/ 1007268 w 2550318"/>
              <a:gd name="connsiteY26" fmla="*/ 176212 h 645318"/>
              <a:gd name="connsiteX27" fmla="*/ 442912 w 2550318"/>
              <a:gd name="connsiteY27" fmla="*/ 176212 h 645318"/>
              <a:gd name="connsiteX28" fmla="*/ 666749 w 2550318"/>
              <a:gd name="connsiteY28" fmla="*/ 133350 h 645318"/>
              <a:gd name="connsiteX29" fmla="*/ 135731 w 2550318"/>
              <a:gd name="connsiteY29" fmla="*/ 114300 h 645318"/>
              <a:gd name="connsiteX30" fmla="*/ 211931 w 2550318"/>
              <a:gd name="connsiteY30" fmla="*/ 57150 h 645318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316956 w 2550318"/>
              <a:gd name="connsiteY13" fmla="*/ 88105 h 645318"/>
              <a:gd name="connsiteX14" fmla="*/ 2343150 w 2550318"/>
              <a:gd name="connsiteY14" fmla="*/ 114299 h 645318"/>
              <a:gd name="connsiteX15" fmla="*/ 2436018 w 2550318"/>
              <a:gd name="connsiteY15" fmla="*/ 350042 h 645318"/>
              <a:gd name="connsiteX16" fmla="*/ 2550318 w 2550318"/>
              <a:gd name="connsiteY16" fmla="*/ 645318 h 645318"/>
              <a:gd name="connsiteX17" fmla="*/ 1935956 w 2550318"/>
              <a:gd name="connsiteY17" fmla="*/ 202406 h 645318"/>
              <a:gd name="connsiteX18" fmla="*/ 1919287 w 2550318"/>
              <a:gd name="connsiteY18" fmla="*/ 166687 h 645318"/>
              <a:gd name="connsiteX19" fmla="*/ 1764506 w 2550318"/>
              <a:gd name="connsiteY19" fmla="*/ 157162 h 645318"/>
              <a:gd name="connsiteX20" fmla="*/ 1788318 w 2550318"/>
              <a:gd name="connsiteY20" fmla="*/ 138112 h 645318"/>
              <a:gd name="connsiteX21" fmla="*/ 1650206 w 2550318"/>
              <a:gd name="connsiteY21" fmla="*/ 119062 h 645318"/>
              <a:gd name="connsiteX22" fmla="*/ 1516856 w 2550318"/>
              <a:gd name="connsiteY22" fmla="*/ 114300 h 645318"/>
              <a:gd name="connsiteX23" fmla="*/ 966787 w 2550318"/>
              <a:gd name="connsiteY23" fmla="*/ 102393 h 645318"/>
              <a:gd name="connsiteX24" fmla="*/ 902493 w 2550318"/>
              <a:gd name="connsiteY24" fmla="*/ 123825 h 645318"/>
              <a:gd name="connsiteX25" fmla="*/ 823913 w 2550318"/>
              <a:gd name="connsiteY25" fmla="*/ 138112 h 645318"/>
              <a:gd name="connsiteX26" fmla="*/ 1040606 w 2550318"/>
              <a:gd name="connsiteY26" fmla="*/ 157162 h 645318"/>
              <a:gd name="connsiteX27" fmla="*/ 1007268 w 2550318"/>
              <a:gd name="connsiteY27" fmla="*/ 176212 h 645318"/>
              <a:gd name="connsiteX28" fmla="*/ 442912 w 2550318"/>
              <a:gd name="connsiteY28" fmla="*/ 176212 h 645318"/>
              <a:gd name="connsiteX29" fmla="*/ 666749 w 2550318"/>
              <a:gd name="connsiteY29" fmla="*/ 133350 h 645318"/>
              <a:gd name="connsiteX30" fmla="*/ 135731 w 2550318"/>
              <a:gd name="connsiteY30" fmla="*/ 114300 h 645318"/>
              <a:gd name="connsiteX31" fmla="*/ 211931 w 2550318"/>
              <a:gd name="connsiteY31" fmla="*/ 57150 h 645318"/>
              <a:gd name="connsiteX0" fmla="*/ 211931 w 2550318"/>
              <a:gd name="connsiteY0" fmla="*/ 57150 h 645318"/>
              <a:gd name="connsiteX1" fmla="*/ 0 w 2550318"/>
              <a:gd name="connsiteY1" fmla="*/ 0 h 645318"/>
              <a:gd name="connsiteX2" fmla="*/ 1912143 w 2550318"/>
              <a:gd name="connsiteY2" fmla="*/ 21432 h 645318"/>
              <a:gd name="connsiteX3" fmla="*/ 2376487 w 2550318"/>
              <a:gd name="connsiteY3" fmla="*/ 66674 h 645318"/>
              <a:gd name="connsiteX4" fmla="*/ 2397918 w 2550318"/>
              <a:gd name="connsiteY4" fmla="*/ 97631 h 645318"/>
              <a:gd name="connsiteX5" fmla="*/ 2312193 w 2550318"/>
              <a:gd name="connsiteY5" fmla="*/ 80962 h 645318"/>
              <a:gd name="connsiteX6" fmla="*/ 2050256 w 2550318"/>
              <a:gd name="connsiteY6" fmla="*/ 73818 h 645318"/>
              <a:gd name="connsiteX7" fmla="*/ 1788318 w 2550318"/>
              <a:gd name="connsiteY7" fmla="*/ 54768 h 645318"/>
              <a:gd name="connsiteX8" fmla="*/ 1771650 w 2550318"/>
              <a:gd name="connsiteY8" fmla="*/ 83343 h 645318"/>
              <a:gd name="connsiteX9" fmla="*/ 1971675 w 2550318"/>
              <a:gd name="connsiteY9" fmla="*/ 102393 h 645318"/>
              <a:gd name="connsiteX10" fmla="*/ 2000250 w 2550318"/>
              <a:gd name="connsiteY10" fmla="*/ 128587 h 645318"/>
              <a:gd name="connsiteX11" fmla="*/ 2138362 w 2550318"/>
              <a:gd name="connsiteY11" fmla="*/ 97631 h 645318"/>
              <a:gd name="connsiteX12" fmla="*/ 2226469 w 2550318"/>
              <a:gd name="connsiteY12" fmla="*/ 83343 h 645318"/>
              <a:gd name="connsiteX13" fmla="*/ 2316956 w 2550318"/>
              <a:gd name="connsiteY13" fmla="*/ 88105 h 645318"/>
              <a:gd name="connsiteX14" fmla="*/ 2343150 w 2550318"/>
              <a:gd name="connsiteY14" fmla="*/ 114299 h 645318"/>
              <a:gd name="connsiteX15" fmla="*/ 2407443 w 2550318"/>
              <a:gd name="connsiteY15" fmla="*/ 121442 h 645318"/>
              <a:gd name="connsiteX16" fmla="*/ 2550318 w 2550318"/>
              <a:gd name="connsiteY16" fmla="*/ 645318 h 645318"/>
              <a:gd name="connsiteX17" fmla="*/ 1935956 w 2550318"/>
              <a:gd name="connsiteY17" fmla="*/ 202406 h 645318"/>
              <a:gd name="connsiteX18" fmla="*/ 1919287 w 2550318"/>
              <a:gd name="connsiteY18" fmla="*/ 166687 h 645318"/>
              <a:gd name="connsiteX19" fmla="*/ 1764506 w 2550318"/>
              <a:gd name="connsiteY19" fmla="*/ 157162 h 645318"/>
              <a:gd name="connsiteX20" fmla="*/ 1788318 w 2550318"/>
              <a:gd name="connsiteY20" fmla="*/ 138112 h 645318"/>
              <a:gd name="connsiteX21" fmla="*/ 1650206 w 2550318"/>
              <a:gd name="connsiteY21" fmla="*/ 119062 h 645318"/>
              <a:gd name="connsiteX22" fmla="*/ 1516856 w 2550318"/>
              <a:gd name="connsiteY22" fmla="*/ 114300 h 645318"/>
              <a:gd name="connsiteX23" fmla="*/ 966787 w 2550318"/>
              <a:gd name="connsiteY23" fmla="*/ 102393 h 645318"/>
              <a:gd name="connsiteX24" fmla="*/ 902493 w 2550318"/>
              <a:gd name="connsiteY24" fmla="*/ 123825 h 645318"/>
              <a:gd name="connsiteX25" fmla="*/ 823913 w 2550318"/>
              <a:gd name="connsiteY25" fmla="*/ 138112 h 645318"/>
              <a:gd name="connsiteX26" fmla="*/ 1040606 w 2550318"/>
              <a:gd name="connsiteY26" fmla="*/ 157162 h 645318"/>
              <a:gd name="connsiteX27" fmla="*/ 1007268 w 2550318"/>
              <a:gd name="connsiteY27" fmla="*/ 176212 h 645318"/>
              <a:gd name="connsiteX28" fmla="*/ 442912 w 2550318"/>
              <a:gd name="connsiteY28" fmla="*/ 176212 h 645318"/>
              <a:gd name="connsiteX29" fmla="*/ 666749 w 2550318"/>
              <a:gd name="connsiteY29" fmla="*/ 133350 h 645318"/>
              <a:gd name="connsiteX30" fmla="*/ 135731 w 2550318"/>
              <a:gd name="connsiteY30" fmla="*/ 114300 h 645318"/>
              <a:gd name="connsiteX31" fmla="*/ 211931 w 2550318"/>
              <a:gd name="connsiteY31" fmla="*/ 57150 h 645318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1935956 w 2412206"/>
              <a:gd name="connsiteY17" fmla="*/ 202406 h 269081"/>
              <a:gd name="connsiteX18" fmla="*/ 1919287 w 2412206"/>
              <a:gd name="connsiteY18" fmla="*/ 166687 h 269081"/>
              <a:gd name="connsiteX19" fmla="*/ 1764506 w 2412206"/>
              <a:gd name="connsiteY19" fmla="*/ 157162 h 269081"/>
              <a:gd name="connsiteX20" fmla="*/ 1788318 w 2412206"/>
              <a:gd name="connsiteY20" fmla="*/ 138112 h 269081"/>
              <a:gd name="connsiteX21" fmla="*/ 1650206 w 2412206"/>
              <a:gd name="connsiteY21" fmla="*/ 119062 h 269081"/>
              <a:gd name="connsiteX22" fmla="*/ 1516856 w 2412206"/>
              <a:gd name="connsiteY22" fmla="*/ 114300 h 269081"/>
              <a:gd name="connsiteX23" fmla="*/ 966787 w 2412206"/>
              <a:gd name="connsiteY23" fmla="*/ 102393 h 269081"/>
              <a:gd name="connsiteX24" fmla="*/ 902493 w 2412206"/>
              <a:gd name="connsiteY24" fmla="*/ 123825 h 269081"/>
              <a:gd name="connsiteX25" fmla="*/ 823913 w 2412206"/>
              <a:gd name="connsiteY25" fmla="*/ 138112 h 269081"/>
              <a:gd name="connsiteX26" fmla="*/ 1040606 w 2412206"/>
              <a:gd name="connsiteY26" fmla="*/ 157162 h 269081"/>
              <a:gd name="connsiteX27" fmla="*/ 1007268 w 2412206"/>
              <a:gd name="connsiteY27" fmla="*/ 176212 h 269081"/>
              <a:gd name="connsiteX28" fmla="*/ 442912 w 2412206"/>
              <a:gd name="connsiteY28" fmla="*/ 176212 h 269081"/>
              <a:gd name="connsiteX29" fmla="*/ 666749 w 2412206"/>
              <a:gd name="connsiteY29" fmla="*/ 133350 h 269081"/>
              <a:gd name="connsiteX30" fmla="*/ 135731 w 2412206"/>
              <a:gd name="connsiteY30" fmla="*/ 114300 h 269081"/>
              <a:gd name="connsiteX31" fmla="*/ 211931 w 2412206"/>
              <a:gd name="connsiteY31" fmla="*/ 57150 h 269081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2052637 w 2412206"/>
              <a:gd name="connsiteY17" fmla="*/ 219075 h 269081"/>
              <a:gd name="connsiteX18" fmla="*/ 1935956 w 2412206"/>
              <a:gd name="connsiteY18" fmla="*/ 202406 h 269081"/>
              <a:gd name="connsiteX19" fmla="*/ 1919287 w 2412206"/>
              <a:gd name="connsiteY19" fmla="*/ 166687 h 269081"/>
              <a:gd name="connsiteX20" fmla="*/ 1764506 w 2412206"/>
              <a:gd name="connsiteY20" fmla="*/ 157162 h 269081"/>
              <a:gd name="connsiteX21" fmla="*/ 1788318 w 2412206"/>
              <a:gd name="connsiteY21" fmla="*/ 138112 h 269081"/>
              <a:gd name="connsiteX22" fmla="*/ 1650206 w 2412206"/>
              <a:gd name="connsiteY22" fmla="*/ 119062 h 269081"/>
              <a:gd name="connsiteX23" fmla="*/ 1516856 w 2412206"/>
              <a:gd name="connsiteY23" fmla="*/ 114300 h 269081"/>
              <a:gd name="connsiteX24" fmla="*/ 966787 w 2412206"/>
              <a:gd name="connsiteY24" fmla="*/ 102393 h 269081"/>
              <a:gd name="connsiteX25" fmla="*/ 902493 w 2412206"/>
              <a:gd name="connsiteY25" fmla="*/ 123825 h 269081"/>
              <a:gd name="connsiteX26" fmla="*/ 823913 w 2412206"/>
              <a:gd name="connsiteY26" fmla="*/ 138112 h 269081"/>
              <a:gd name="connsiteX27" fmla="*/ 1040606 w 2412206"/>
              <a:gd name="connsiteY27" fmla="*/ 157162 h 269081"/>
              <a:gd name="connsiteX28" fmla="*/ 1007268 w 2412206"/>
              <a:gd name="connsiteY28" fmla="*/ 176212 h 269081"/>
              <a:gd name="connsiteX29" fmla="*/ 442912 w 2412206"/>
              <a:gd name="connsiteY29" fmla="*/ 176212 h 269081"/>
              <a:gd name="connsiteX30" fmla="*/ 666749 w 2412206"/>
              <a:gd name="connsiteY30" fmla="*/ 133350 h 269081"/>
              <a:gd name="connsiteX31" fmla="*/ 135731 w 2412206"/>
              <a:gd name="connsiteY31" fmla="*/ 114300 h 269081"/>
              <a:gd name="connsiteX32" fmla="*/ 211931 w 2412206"/>
              <a:gd name="connsiteY32" fmla="*/ 57150 h 269081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1993106 w 2412206"/>
              <a:gd name="connsiteY17" fmla="*/ 233362 h 269081"/>
              <a:gd name="connsiteX18" fmla="*/ 1935956 w 2412206"/>
              <a:gd name="connsiteY18" fmla="*/ 202406 h 269081"/>
              <a:gd name="connsiteX19" fmla="*/ 1919287 w 2412206"/>
              <a:gd name="connsiteY19" fmla="*/ 166687 h 269081"/>
              <a:gd name="connsiteX20" fmla="*/ 1764506 w 2412206"/>
              <a:gd name="connsiteY20" fmla="*/ 157162 h 269081"/>
              <a:gd name="connsiteX21" fmla="*/ 1788318 w 2412206"/>
              <a:gd name="connsiteY21" fmla="*/ 138112 h 269081"/>
              <a:gd name="connsiteX22" fmla="*/ 1650206 w 2412206"/>
              <a:gd name="connsiteY22" fmla="*/ 119062 h 269081"/>
              <a:gd name="connsiteX23" fmla="*/ 1516856 w 2412206"/>
              <a:gd name="connsiteY23" fmla="*/ 114300 h 269081"/>
              <a:gd name="connsiteX24" fmla="*/ 966787 w 2412206"/>
              <a:gd name="connsiteY24" fmla="*/ 102393 h 269081"/>
              <a:gd name="connsiteX25" fmla="*/ 902493 w 2412206"/>
              <a:gd name="connsiteY25" fmla="*/ 123825 h 269081"/>
              <a:gd name="connsiteX26" fmla="*/ 823913 w 2412206"/>
              <a:gd name="connsiteY26" fmla="*/ 138112 h 269081"/>
              <a:gd name="connsiteX27" fmla="*/ 1040606 w 2412206"/>
              <a:gd name="connsiteY27" fmla="*/ 157162 h 269081"/>
              <a:gd name="connsiteX28" fmla="*/ 1007268 w 2412206"/>
              <a:gd name="connsiteY28" fmla="*/ 176212 h 269081"/>
              <a:gd name="connsiteX29" fmla="*/ 442912 w 2412206"/>
              <a:gd name="connsiteY29" fmla="*/ 176212 h 269081"/>
              <a:gd name="connsiteX30" fmla="*/ 666749 w 2412206"/>
              <a:gd name="connsiteY30" fmla="*/ 133350 h 269081"/>
              <a:gd name="connsiteX31" fmla="*/ 135731 w 2412206"/>
              <a:gd name="connsiteY31" fmla="*/ 114300 h 269081"/>
              <a:gd name="connsiteX32" fmla="*/ 211931 w 2412206"/>
              <a:gd name="connsiteY32" fmla="*/ 57150 h 269081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2278856 w 2412206"/>
              <a:gd name="connsiteY17" fmla="*/ 257175 h 269081"/>
              <a:gd name="connsiteX18" fmla="*/ 1993106 w 2412206"/>
              <a:gd name="connsiteY18" fmla="*/ 233362 h 269081"/>
              <a:gd name="connsiteX19" fmla="*/ 1935956 w 2412206"/>
              <a:gd name="connsiteY19" fmla="*/ 202406 h 269081"/>
              <a:gd name="connsiteX20" fmla="*/ 1919287 w 2412206"/>
              <a:gd name="connsiteY20" fmla="*/ 166687 h 269081"/>
              <a:gd name="connsiteX21" fmla="*/ 1764506 w 2412206"/>
              <a:gd name="connsiteY21" fmla="*/ 157162 h 269081"/>
              <a:gd name="connsiteX22" fmla="*/ 1788318 w 2412206"/>
              <a:gd name="connsiteY22" fmla="*/ 138112 h 269081"/>
              <a:gd name="connsiteX23" fmla="*/ 1650206 w 2412206"/>
              <a:gd name="connsiteY23" fmla="*/ 119062 h 269081"/>
              <a:gd name="connsiteX24" fmla="*/ 1516856 w 2412206"/>
              <a:gd name="connsiteY24" fmla="*/ 114300 h 269081"/>
              <a:gd name="connsiteX25" fmla="*/ 966787 w 2412206"/>
              <a:gd name="connsiteY25" fmla="*/ 102393 h 269081"/>
              <a:gd name="connsiteX26" fmla="*/ 902493 w 2412206"/>
              <a:gd name="connsiteY26" fmla="*/ 123825 h 269081"/>
              <a:gd name="connsiteX27" fmla="*/ 823913 w 2412206"/>
              <a:gd name="connsiteY27" fmla="*/ 138112 h 269081"/>
              <a:gd name="connsiteX28" fmla="*/ 1040606 w 2412206"/>
              <a:gd name="connsiteY28" fmla="*/ 157162 h 269081"/>
              <a:gd name="connsiteX29" fmla="*/ 1007268 w 2412206"/>
              <a:gd name="connsiteY29" fmla="*/ 176212 h 269081"/>
              <a:gd name="connsiteX30" fmla="*/ 442912 w 2412206"/>
              <a:gd name="connsiteY30" fmla="*/ 176212 h 269081"/>
              <a:gd name="connsiteX31" fmla="*/ 666749 w 2412206"/>
              <a:gd name="connsiteY31" fmla="*/ 133350 h 269081"/>
              <a:gd name="connsiteX32" fmla="*/ 135731 w 2412206"/>
              <a:gd name="connsiteY32" fmla="*/ 114300 h 269081"/>
              <a:gd name="connsiteX33" fmla="*/ 211931 w 2412206"/>
              <a:gd name="connsiteY33" fmla="*/ 57150 h 269081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2121693 w 2412206"/>
              <a:gd name="connsiteY17" fmla="*/ 238125 h 269081"/>
              <a:gd name="connsiteX18" fmla="*/ 1993106 w 2412206"/>
              <a:gd name="connsiteY18" fmla="*/ 233362 h 269081"/>
              <a:gd name="connsiteX19" fmla="*/ 1935956 w 2412206"/>
              <a:gd name="connsiteY19" fmla="*/ 202406 h 269081"/>
              <a:gd name="connsiteX20" fmla="*/ 1919287 w 2412206"/>
              <a:gd name="connsiteY20" fmla="*/ 166687 h 269081"/>
              <a:gd name="connsiteX21" fmla="*/ 1764506 w 2412206"/>
              <a:gd name="connsiteY21" fmla="*/ 157162 h 269081"/>
              <a:gd name="connsiteX22" fmla="*/ 1788318 w 2412206"/>
              <a:gd name="connsiteY22" fmla="*/ 138112 h 269081"/>
              <a:gd name="connsiteX23" fmla="*/ 1650206 w 2412206"/>
              <a:gd name="connsiteY23" fmla="*/ 119062 h 269081"/>
              <a:gd name="connsiteX24" fmla="*/ 1516856 w 2412206"/>
              <a:gd name="connsiteY24" fmla="*/ 114300 h 269081"/>
              <a:gd name="connsiteX25" fmla="*/ 966787 w 2412206"/>
              <a:gd name="connsiteY25" fmla="*/ 102393 h 269081"/>
              <a:gd name="connsiteX26" fmla="*/ 902493 w 2412206"/>
              <a:gd name="connsiteY26" fmla="*/ 123825 h 269081"/>
              <a:gd name="connsiteX27" fmla="*/ 823913 w 2412206"/>
              <a:gd name="connsiteY27" fmla="*/ 138112 h 269081"/>
              <a:gd name="connsiteX28" fmla="*/ 1040606 w 2412206"/>
              <a:gd name="connsiteY28" fmla="*/ 157162 h 269081"/>
              <a:gd name="connsiteX29" fmla="*/ 1007268 w 2412206"/>
              <a:gd name="connsiteY29" fmla="*/ 176212 h 269081"/>
              <a:gd name="connsiteX30" fmla="*/ 442912 w 2412206"/>
              <a:gd name="connsiteY30" fmla="*/ 176212 h 269081"/>
              <a:gd name="connsiteX31" fmla="*/ 666749 w 2412206"/>
              <a:gd name="connsiteY31" fmla="*/ 133350 h 269081"/>
              <a:gd name="connsiteX32" fmla="*/ 135731 w 2412206"/>
              <a:gd name="connsiteY32" fmla="*/ 114300 h 269081"/>
              <a:gd name="connsiteX33" fmla="*/ 211931 w 2412206"/>
              <a:gd name="connsiteY33" fmla="*/ 57150 h 269081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2302668 w 2412206"/>
              <a:gd name="connsiteY17" fmla="*/ 257175 h 269081"/>
              <a:gd name="connsiteX18" fmla="*/ 2121693 w 2412206"/>
              <a:gd name="connsiteY18" fmla="*/ 238125 h 269081"/>
              <a:gd name="connsiteX19" fmla="*/ 1993106 w 2412206"/>
              <a:gd name="connsiteY19" fmla="*/ 233362 h 269081"/>
              <a:gd name="connsiteX20" fmla="*/ 1935956 w 2412206"/>
              <a:gd name="connsiteY20" fmla="*/ 202406 h 269081"/>
              <a:gd name="connsiteX21" fmla="*/ 1919287 w 2412206"/>
              <a:gd name="connsiteY21" fmla="*/ 166687 h 269081"/>
              <a:gd name="connsiteX22" fmla="*/ 1764506 w 2412206"/>
              <a:gd name="connsiteY22" fmla="*/ 157162 h 269081"/>
              <a:gd name="connsiteX23" fmla="*/ 1788318 w 2412206"/>
              <a:gd name="connsiteY23" fmla="*/ 138112 h 269081"/>
              <a:gd name="connsiteX24" fmla="*/ 1650206 w 2412206"/>
              <a:gd name="connsiteY24" fmla="*/ 119062 h 269081"/>
              <a:gd name="connsiteX25" fmla="*/ 1516856 w 2412206"/>
              <a:gd name="connsiteY25" fmla="*/ 114300 h 269081"/>
              <a:gd name="connsiteX26" fmla="*/ 966787 w 2412206"/>
              <a:gd name="connsiteY26" fmla="*/ 102393 h 269081"/>
              <a:gd name="connsiteX27" fmla="*/ 902493 w 2412206"/>
              <a:gd name="connsiteY27" fmla="*/ 123825 h 269081"/>
              <a:gd name="connsiteX28" fmla="*/ 823913 w 2412206"/>
              <a:gd name="connsiteY28" fmla="*/ 138112 h 269081"/>
              <a:gd name="connsiteX29" fmla="*/ 1040606 w 2412206"/>
              <a:gd name="connsiteY29" fmla="*/ 157162 h 269081"/>
              <a:gd name="connsiteX30" fmla="*/ 1007268 w 2412206"/>
              <a:gd name="connsiteY30" fmla="*/ 176212 h 269081"/>
              <a:gd name="connsiteX31" fmla="*/ 442912 w 2412206"/>
              <a:gd name="connsiteY31" fmla="*/ 176212 h 269081"/>
              <a:gd name="connsiteX32" fmla="*/ 666749 w 2412206"/>
              <a:gd name="connsiteY32" fmla="*/ 133350 h 269081"/>
              <a:gd name="connsiteX33" fmla="*/ 135731 w 2412206"/>
              <a:gd name="connsiteY33" fmla="*/ 114300 h 269081"/>
              <a:gd name="connsiteX34" fmla="*/ 211931 w 2412206"/>
              <a:gd name="connsiteY34" fmla="*/ 57150 h 269081"/>
              <a:gd name="connsiteX0" fmla="*/ 211931 w 2412206"/>
              <a:gd name="connsiteY0" fmla="*/ 57150 h 269081"/>
              <a:gd name="connsiteX1" fmla="*/ 0 w 2412206"/>
              <a:gd name="connsiteY1" fmla="*/ 0 h 269081"/>
              <a:gd name="connsiteX2" fmla="*/ 1912143 w 2412206"/>
              <a:gd name="connsiteY2" fmla="*/ 21432 h 269081"/>
              <a:gd name="connsiteX3" fmla="*/ 2376487 w 2412206"/>
              <a:gd name="connsiteY3" fmla="*/ 66674 h 269081"/>
              <a:gd name="connsiteX4" fmla="*/ 2397918 w 2412206"/>
              <a:gd name="connsiteY4" fmla="*/ 97631 h 269081"/>
              <a:gd name="connsiteX5" fmla="*/ 2312193 w 2412206"/>
              <a:gd name="connsiteY5" fmla="*/ 80962 h 269081"/>
              <a:gd name="connsiteX6" fmla="*/ 2050256 w 2412206"/>
              <a:gd name="connsiteY6" fmla="*/ 73818 h 269081"/>
              <a:gd name="connsiteX7" fmla="*/ 1788318 w 2412206"/>
              <a:gd name="connsiteY7" fmla="*/ 54768 h 269081"/>
              <a:gd name="connsiteX8" fmla="*/ 1771650 w 2412206"/>
              <a:gd name="connsiteY8" fmla="*/ 83343 h 269081"/>
              <a:gd name="connsiteX9" fmla="*/ 1971675 w 2412206"/>
              <a:gd name="connsiteY9" fmla="*/ 102393 h 269081"/>
              <a:gd name="connsiteX10" fmla="*/ 2000250 w 2412206"/>
              <a:gd name="connsiteY10" fmla="*/ 128587 h 269081"/>
              <a:gd name="connsiteX11" fmla="*/ 2138362 w 2412206"/>
              <a:gd name="connsiteY11" fmla="*/ 97631 h 269081"/>
              <a:gd name="connsiteX12" fmla="*/ 2226469 w 2412206"/>
              <a:gd name="connsiteY12" fmla="*/ 83343 h 269081"/>
              <a:gd name="connsiteX13" fmla="*/ 2316956 w 2412206"/>
              <a:gd name="connsiteY13" fmla="*/ 88105 h 269081"/>
              <a:gd name="connsiteX14" fmla="*/ 2343150 w 2412206"/>
              <a:gd name="connsiteY14" fmla="*/ 114299 h 269081"/>
              <a:gd name="connsiteX15" fmla="*/ 2407443 w 2412206"/>
              <a:gd name="connsiteY15" fmla="*/ 121442 h 269081"/>
              <a:gd name="connsiteX16" fmla="*/ 2412206 w 2412206"/>
              <a:gd name="connsiteY16" fmla="*/ 269081 h 269081"/>
              <a:gd name="connsiteX17" fmla="*/ 2124075 w 2412206"/>
              <a:gd name="connsiteY17" fmla="*/ 266700 h 269081"/>
              <a:gd name="connsiteX18" fmla="*/ 2121693 w 2412206"/>
              <a:gd name="connsiteY18" fmla="*/ 238125 h 269081"/>
              <a:gd name="connsiteX19" fmla="*/ 1993106 w 2412206"/>
              <a:gd name="connsiteY19" fmla="*/ 233362 h 269081"/>
              <a:gd name="connsiteX20" fmla="*/ 1935956 w 2412206"/>
              <a:gd name="connsiteY20" fmla="*/ 202406 h 269081"/>
              <a:gd name="connsiteX21" fmla="*/ 1919287 w 2412206"/>
              <a:gd name="connsiteY21" fmla="*/ 166687 h 269081"/>
              <a:gd name="connsiteX22" fmla="*/ 1764506 w 2412206"/>
              <a:gd name="connsiteY22" fmla="*/ 157162 h 269081"/>
              <a:gd name="connsiteX23" fmla="*/ 1788318 w 2412206"/>
              <a:gd name="connsiteY23" fmla="*/ 138112 h 269081"/>
              <a:gd name="connsiteX24" fmla="*/ 1650206 w 2412206"/>
              <a:gd name="connsiteY24" fmla="*/ 119062 h 269081"/>
              <a:gd name="connsiteX25" fmla="*/ 1516856 w 2412206"/>
              <a:gd name="connsiteY25" fmla="*/ 114300 h 269081"/>
              <a:gd name="connsiteX26" fmla="*/ 966787 w 2412206"/>
              <a:gd name="connsiteY26" fmla="*/ 102393 h 269081"/>
              <a:gd name="connsiteX27" fmla="*/ 902493 w 2412206"/>
              <a:gd name="connsiteY27" fmla="*/ 123825 h 269081"/>
              <a:gd name="connsiteX28" fmla="*/ 823913 w 2412206"/>
              <a:gd name="connsiteY28" fmla="*/ 138112 h 269081"/>
              <a:gd name="connsiteX29" fmla="*/ 1040606 w 2412206"/>
              <a:gd name="connsiteY29" fmla="*/ 157162 h 269081"/>
              <a:gd name="connsiteX30" fmla="*/ 1007268 w 2412206"/>
              <a:gd name="connsiteY30" fmla="*/ 176212 h 269081"/>
              <a:gd name="connsiteX31" fmla="*/ 442912 w 2412206"/>
              <a:gd name="connsiteY31" fmla="*/ 176212 h 269081"/>
              <a:gd name="connsiteX32" fmla="*/ 666749 w 2412206"/>
              <a:gd name="connsiteY32" fmla="*/ 133350 h 269081"/>
              <a:gd name="connsiteX33" fmla="*/ 135731 w 2412206"/>
              <a:gd name="connsiteY33" fmla="*/ 114300 h 269081"/>
              <a:gd name="connsiteX34" fmla="*/ 211931 w 2412206"/>
              <a:gd name="connsiteY34" fmla="*/ 57150 h 269081"/>
              <a:gd name="connsiteX0" fmla="*/ 211931 w 2407443"/>
              <a:gd name="connsiteY0" fmla="*/ 57150 h 266700"/>
              <a:gd name="connsiteX1" fmla="*/ 0 w 2407443"/>
              <a:gd name="connsiteY1" fmla="*/ 0 h 266700"/>
              <a:gd name="connsiteX2" fmla="*/ 1912143 w 2407443"/>
              <a:gd name="connsiteY2" fmla="*/ 21432 h 266700"/>
              <a:gd name="connsiteX3" fmla="*/ 2376487 w 2407443"/>
              <a:gd name="connsiteY3" fmla="*/ 66674 h 266700"/>
              <a:gd name="connsiteX4" fmla="*/ 2397918 w 2407443"/>
              <a:gd name="connsiteY4" fmla="*/ 97631 h 266700"/>
              <a:gd name="connsiteX5" fmla="*/ 2312193 w 2407443"/>
              <a:gd name="connsiteY5" fmla="*/ 80962 h 266700"/>
              <a:gd name="connsiteX6" fmla="*/ 2050256 w 2407443"/>
              <a:gd name="connsiteY6" fmla="*/ 73818 h 266700"/>
              <a:gd name="connsiteX7" fmla="*/ 1788318 w 2407443"/>
              <a:gd name="connsiteY7" fmla="*/ 54768 h 266700"/>
              <a:gd name="connsiteX8" fmla="*/ 1771650 w 2407443"/>
              <a:gd name="connsiteY8" fmla="*/ 83343 h 266700"/>
              <a:gd name="connsiteX9" fmla="*/ 1971675 w 2407443"/>
              <a:gd name="connsiteY9" fmla="*/ 102393 h 266700"/>
              <a:gd name="connsiteX10" fmla="*/ 2000250 w 2407443"/>
              <a:gd name="connsiteY10" fmla="*/ 128587 h 266700"/>
              <a:gd name="connsiteX11" fmla="*/ 2138362 w 2407443"/>
              <a:gd name="connsiteY11" fmla="*/ 97631 h 266700"/>
              <a:gd name="connsiteX12" fmla="*/ 2226469 w 2407443"/>
              <a:gd name="connsiteY12" fmla="*/ 83343 h 266700"/>
              <a:gd name="connsiteX13" fmla="*/ 2316956 w 2407443"/>
              <a:gd name="connsiteY13" fmla="*/ 88105 h 266700"/>
              <a:gd name="connsiteX14" fmla="*/ 2343150 w 2407443"/>
              <a:gd name="connsiteY14" fmla="*/ 114299 h 266700"/>
              <a:gd name="connsiteX15" fmla="*/ 2407443 w 2407443"/>
              <a:gd name="connsiteY15" fmla="*/ 121442 h 266700"/>
              <a:gd name="connsiteX16" fmla="*/ 2402681 w 2407443"/>
              <a:gd name="connsiteY16" fmla="*/ 247649 h 266700"/>
              <a:gd name="connsiteX17" fmla="*/ 2124075 w 2407443"/>
              <a:gd name="connsiteY17" fmla="*/ 266700 h 266700"/>
              <a:gd name="connsiteX18" fmla="*/ 2121693 w 2407443"/>
              <a:gd name="connsiteY18" fmla="*/ 238125 h 266700"/>
              <a:gd name="connsiteX19" fmla="*/ 1993106 w 2407443"/>
              <a:gd name="connsiteY19" fmla="*/ 233362 h 266700"/>
              <a:gd name="connsiteX20" fmla="*/ 1935956 w 2407443"/>
              <a:gd name="connsiteY20" fmla="*/ 202406 h 266700"/>
              <a:gd name="connsiteX21" fmla="*/ 1919287 w 2407443"/>
              <a:gd name="connsiteY21" fmla="*/ 166687 h 266700"/>
              <a:gd name="connsiteX22" fmla="*/ 1764506 w 2407443"/>
              <a:gd name="connsiteY22" fmla="*/ 157162 h 266700"/>
              <a:gd name="connsiteX23" fmla="*/ 1788318 w 2407443"/>
              <a:gd name="connsiteY23" fmla="*/ 138112 h 266700"/>
              <a:gd name="connsiteX24" fmla="*/ 1650206 w 2407443"/>
              <a:gd name="connsiteY24" fmla="*/ 119062 h 266700"/>
              <a:gd name="connsiteX25" fmla="*/ 1516856 w 2407443"/>
              <a:gd name="connsiteY25" fmla="*/ 114300 h 266700"/>
              <a:gd name="connsiteX26" fmla="*/ 966787 w 2407443"/>
              <a:gd name="connsiteY26" fmla="*/ 102393 h 266700"/>
              <a:gd name="connsiteX27" fmla="*/ 902493 w 2407443"/>
              <a:gd name="connsiteY27" fmla="*/ 123825 h 266700"/>
              <a:gd name="connsiteX28" fmla="*/ 823913 w 2407443"/>
              <a:gd name="connsiteY28" fmla="*/ 138112 h 266700"/>
              <a:gd name="connsiteX29" fmla="*/ 1040606 w 2407443"/>
              <a:gd name="connsiteY29" fmla="*/ 157162 h 266700"/>
              <a:gd name="connsiteX30" fmla="*/ 1007268 w 2407443"/>
              <a:gd name="connsiteY30" fmla="*/ 176212 h 266700"/>
              <a:gd name="connsiteX31" fmla="*/ 442912 w 2407443"/>
              <a:gd name="connsiteY31" fmla="*/ 176212 h 266700"/>
              <a:gd name="connsiteX32" fmla="*/ 666749 w 2407443"/>
              <a:gd name="connsiteY32" fmla="*/ 133350 h 266700"/>
              <a:gd name="connsiteX33" fmla="*/ 135731 w 2407443"/>
              <a:gd name="connsiteY33" fmla="*/ 114300 h 266700"/>
              <a:gd name="connsiteX34" fmla="*/ 211931 w 2407443"/>
              <a:gd name="connsiteY34" fmla="*/ 57150 h 266700"/>
              <a:gd name="connsiteX0" fmla="*/ 211931 w 2407443"/>
              <a:gd name="connsiteY0" fmla="*/ 57150 h 266700"/>
              <a:gd name="connsiteX1" fmla="*/ 0 w 2407443"/>
              <a:gd name="connsiteY1" fmla="*/ 0 h 266700"/>
              <a:gd name="connsiteX2" fmla="*/ 1912143 w 2407443"/>
              <a:gd name="connsiteY2" fmla="*/ 21432 h 266700"/>
              <a:gd name="connsiteX3" fmla="*/ 2376487 w 2407443"/>
              <a:gd name="connsiteY3" fmla="*/ 66674 h 266700"/>
              <a:gd name="connsiteX4" fmla="*/ 2397918 w 2407443"/>
              <a:gd name="connsiteY4" fmla="*/ 97631 h 266700"/>
              <a:gd name="connsiteX5" fmla="*/ 2312193 w 2407443"/>
              <a:gd name="connsiteY5" fmla="*/ 80962 h 266700"/>
              <a:gd name="connsiteX6" fmla="*/ 2050256 w 2407443"/>
              <a:gd name="connsiteY6" fmla="*/ 73818 h 266700"/>
              <a:gd name="connsiteX7" fmla="*/ 1788318 w 2407443"/>
              <a:gd name="connsiteY7" fmla="*/ 54768 h 266700"/>
              <a:gd name="connsiteX8" fmla="*/ 1771650 w 2407443"/>
              <a:gd name="connsiteY8" fmla="*/ 83343 h 266700"/>
              <a:gd name="connsiteX9" fmla="*/ 1971675 w 2407443"/>
              <a:gd name="connsiteY9" fmla="*/ 102393 h 266700"/>
              <a:gd name="connsiteX10" fmla="*/ 2000250 w 2407443"/>
              <a:gd name="connsiteY10" fmla="*/ 128587 h 266700"/>
              <a:gd name="connsiteX11" fmla="*/ 2138362 w 2407443"/>
              <a:gd name="connsiteY11" fmla="*/ 97631 h 266700"/>
              <a:gd name="connsiteX12" fmla="*/ 2226469 w 2407443"/>
              <a:gd name="connsiteY12" fmla="*/ 83343 h 266700"/>
              <a:gd name="connsiteX13" fmla="*/ 2316956 w 2407443"/>
              <a:gd name="connsiteY13" fmla="*/ 88105 h 266700"/>
              <a:gd name="connsiteX14" fmla="*/ 2343150 w 2407443"/>
              <a:gd name="connsiteY14" fmla="*/ 114299 h 266700"/>
              <a:gd name="connsiteX15" fmla="*/ 2407443 w 2407443"/>
              <a:gd name="connsiteY15" fmla="*/ 121442 h 266700"/>
              <a:gd name="connsiteX16" fmla="*/ 2402681 w 2407443"/>
              <a:gd name="connsiteY16" fmla="*/ 247649 h 266700"/>
              <a:gd name="connsiteX17" fmla="*/ 2262188 w 2407443"/>
              <a:gd name="connsiteY17" fmla="*/ 257175 h 266700"/>
              <a:gd name="connsiteX18" fmla="*/ 2124075 w 2407443"/>
              <a:gd name="connsiteY18" fmla="*/ 266700 h 266700"/>
              <a:gd name="connsiteX19" fmla="*/ 2121693 w 2407443"/>
              <a:gd name="connsiteY19" fmla="*/ 238125 h 266700"/>
              <a:gd name="connsiteX20" fmla="*/ 1993106 w 2407443"/>
              <a:gd name="connsiteY20" fmla="*/ 233362 h 266700"/>
              <a:gd name="connsiteX21" fmla="*/ 1935956 w 2407443"/>
              <a:gd name="connsiteY21" fmla="*/ 202406 h 266700"/>
              <a:gd name="connsiteX22" fmla="*/ 1919287 w 2407443"/>
              <a:gd name="connsiteY22" fmla="*/ 166687 h 266700"/>
              <a:gd name="connsiteX23" fmla="*/ 1764506 w 2407443"/>
              <a:gd name="connsiteY23" fmla="*/ 157162 h 266700"/>
              <a:gd name="connsiteX24" fmla="*/ 1788318 w 2407443"/>
              <a:gd name="connsiteY24" fmla="*/ 138112 h 266700"/>
              <a:gd name="connsiteX25" fmla="*/ 1650206 w 2407443"/>
              <a:gd name="connsiteY25" fmla="*/ 119062 h 266700"/>
              <a:gd name="connsiteX26" fmla="*/ 1516856 w 2407443"/>
              <a:gd name="connsiteY26" fmla="*/ 114300 h 266700"/>
              <a:gd name="connsiteX27" fmla="*/ 966787 w 2407443"/>
              <a:gd name="connsiteY27" fmla="*/ 102393 h 266700"/>
              <a:gd name="connsiteX28" fmla="*/ 902493 w 2407443"/>
              <a:gd name="connsiteY28" fmla="*/ 123825 h 266700"/>
              <a:gd name="connsiteX29" fmla="*/ 823913 w 2407443"/>
              <a:gd name="connsiteY29" fmla="*/ 138112 h 266700"/>
              <a:gd name="connsiteX30" fmla="*/ 1040606 w 2407443"/>
              <a:gd name="connsiteY30" fmla="*/ 157162 h 266700"/>
              <a:gd name="connsiteX31" fmla="*/ 1007268 w 2407443"/>
              <a:gd name="connsiteY31" fmla="*/ 176212 h 266700"/>
              <a:gd name="connsiteX32" fmla="*/ 442912 w 2407443"/>
              <a:gd name="connsiteY32" fmla="*/ 176212 h 266700"/>
              <a:gd name="connsiteX33" fmla="*/ 666749 w 2407443"/>
              <a:gd name="connsiteY33" fmla="*/ 133350 h 266700"/>
              <a:gd name="connsiteX34" fmla="*/ 135731 w 2407443"/>
              <a:gd name="connsiteY34" fmla="*/ 114300 h 266700"/>
              <a:gd name="connsiteX35" fmla="*/ 211931 w 2407443"/>
              <a:gd name="connsiteY35" fmla="*/ 57150 h 266700"/>
              <a:gd name="connsiteX0" fmla="*/ 211931 w 2407443"/>
              <a:gd name="connsiteY0" fmla="*/ 57150 h 266700"/>
              <a:gd name="connsiteX1" fmla="*/ 0 w 2407443"/>
              <a:gd name="connsiteY1" fmla="*/ 0 h 266700"/>
              <a:gd name="connsiteX2" fmla="*/ 1912143 w 2407443"/>
              <a:gd name="connsiteY2" fmla="*/ 21432 h 266700"/>
              <a:gd name="connsiteX3" fmla="*/ 2376487 w 2407443"/>
              <a:gd name="connsiteY3" fmla="*/ 66674 h 266700"/>
              <a:gd name="connsiteX4" fmla="*/ 2397918 w 2407443"/>
              <a:gd name="connsiteY4" fmla="*/ 97631 h 266700"/>
              <a:gd name="connsiteX5" fmla="*/ 2312193 w 2407443"/>
              <a:gd name="connsiteY5" fmla="*/ 80962 h 266700"/>
              <a:gd name="connsiteX6" fmla="*/ 2050256 w 2407443"/>
              <a:gd name="connsiteY6" fmla="*/ 73818 h 266700"/>
              <a:gd name="connsiteX7" fmla="*/ 1788318 w 2407443"/>
              <a:gd name="connsiteY7" fmla="*/ 54768 h 266700"/>
              <a:gd name="connsiteX8" fmla="*/ 1771650 w 2407443"/>
              <a:gd name="connsiteY8" fmla="*/ 83343 h 266700"/>
              <a:gd name="connsiteX9" fmla="*/ 1971675 w 2407443"/>
              <a:gd name="connsiteY9" fmla="*/ 102393 h 266700"/>
              <a:gd name="connsiteX10" fmla="*/ 2000250 w 2407443"/>
              <a:gd name="connsiteY10" fmla="*/ 128587 h 266700"/>
              <a:gd name="connsiteX11" fmla="*/ 2138362 w 2407443"/>
              <a:gd name="connsiteY11" fmla="*/ 97631 h 266700"/>
              <a:gd name="connsiteX12" fmla="*/ 2226469 w 2407443"/>
              <a:gd name="connsiteY12" fmla="*/ 83343 h 266700"/>
              <a:gd name="connsiteX13" fmla="*/ 2316956 w 2407443"/>
              <a:gd name="connsiteY13" fmla="*/ 88105 h 266700"/>
              <a:gd name="connsiteX14" fmla="*/ 2343150 w 2407443"/>
              <a:gd name="connsiteY14" fmla="*/ 114299 h 266700"/>
              <a:gd name="connsiteX15" fmla="*/ 2407443 w 2407443"/>
              <a:gd name="connsiteY15" fmla="*/ 121442 h 266700"/>
              <a:gd name="connsiteX16" fmla="*/ 2402681 w 2407443"/>
              <a:gd name="connsiteY16" fmla="*/ 247649 h 266700"/>
              <a:gd name="connsiteX17" fmla="*/ 2276476 w 2407443"/>
              <a:gd name="connsiteY17" fmla="*/ 266700 h 266700"/>
              <a:gd name="connsiteX18" fmla="*/ 2124075 w 2407443"/>
              <a:gd name="connsiteY18" fmla="*/ 266700 h 266700"/>
              <a:gd name="connsiteX19" fmla="*/ 2121693 w 2407443"/>
              <a:gd name="connsiteY19" fmla="*/ 238125 h 266700"/>
              <a:gd name="connsiteX20" fmla="*/ 1993106 w 2407443"/>
              <a:gd name="connsiteY20" fmla="*/ 233362 h 266700"/>
              <a:gd name="connsiteX21" fmla="*/ 1935956 w 2407443"/>
              <a:gd name="connsiteY21" fmla="*/ 202406 h 266700"/>
              <a:gd name="connsiteX22" fmla="*/ 1919287 w 2407443"/>
              <a:gd name="connsiteY22" fmla="*/ 166687 h 266700"/>
              <a:gd name="connsiteX23" fmla="*/ 1764506 w 2407443"/>
              <a:gd name="connsiteY23" fmla="*/ 157162 h 266700"/>
              <a:gd name="connsiteX24" fmla="*/ 1788318 w 2407443"/>
              <a:gd name="connsiteY24" fmla="*/ 138112 h 266700"/>
              <a:gd name="connsiteX25" fmla="*/ 1650206 w 2407443"/>
              <a:gd name="connsiteY25" fmla="*/ 119062 h 266700"/>
              <a:gd name="connsiteX26" fmla="*/ 1516856 w 2407443"/>
              <a:gd name="connsiteY26" fmla="*/ 114300 h 266700"/>
              <a:gd name="connsiteX27" fmla="*/ 966787 w 2407443"/>
              <a:gd name="connsiteY27" fmla="*/ 102393 h 266700"/>
              <a:gd name="connsiteX28" fmla="*/ 902493 w 2407443"/>
              <a:gd name="connsiteY28" fmla="*/ 123825 h 266700"/>
              <a:gd name="connsiteX29" fmla="*/ 823913 w 2407443"/>
              <a:gd name="connsiteY29" fmla="*/ 138112 h 266700"/>
              <a:gd name="connsiteX30" fmla="*/ 1040606 w 2407443"/>
              <a:gd name="connsiteY30" fmla="*/ 157162 h 266700"/>
              <a:gd name="connsiteX31" fmla="*/ 1007268 w 2407443"/>
              <a:gd name="connsiteY31" fmla="*/ 176212 h 266700"/>
              <a:gd name="connsiteX32" fmla="*/ 442912 w 2407443"/>
              <a:gd name="connsiteY32" fmla="*/ 176212 h 266700"/>
              <a:gd name="connsiteX33" fmla="*/ 666749 w 2407443"/>
              <a:gd name="connsiteY33" fmla="*/ 133350 h 266700"/>
              <a:gd name="connsiteX34" fmla="*/ 135731 w 2407443"/>
              <a:gd name="connsiteY34" fmla="*/ 114300 h 266700"/>
              <a:gd name="connsiteX35" fmla="*/ 211931 w 2407443"/>
              <a:gd name="connsiteY35" fmla="*/ 5715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07443" h="266700">
                <a:moveTo>
                  <a:pt x="211931" y="57150"/>
                </a:moveTo>
                <a:lnTo>
                  <a:pt x="0" y="0"/>
                </a:lnTo>
                <a:lnTo>
                  <a:pt x="1912143" y="21432"/>
                </a:lnTo>
                <a:lnTo>
                  <a:pt x="2376487" y="66674"/>
                </a:lnTo>
                <a:lnTo>
                  <a:pt x="2397918" y="97631"/>
                </a:lnTo>
                <a:lnTo>
                  <a:pt x="2312193" y="80962"/>
                </a:lnTo>
                <a:lnTo>
                  <a:pt x="2050256" y="73818"/>
                </a:lnTo>
                <a:lnTo>
                  <a:pt x="1788318" y="54768"/>
                </a:lnTo>
                <a:lnTo>
                  <a:pt x="1771650" y="83343"/>
                </a:lnTo>
                <a:lnTo>
                  <a:pt x="1971675" y="102393"/>
                </a:lnTo>
                <a:lnTo>
                  <a:pt x="2000250" y="128587"/>
                </a:lnTo>
                <a:lnTo>
                  <a:pt x="2138362" y="97631"/>
                </a:lnTo>
                <a:lnTo>
                  <a:pt x="2226469" y="83343"/>
                </a:lnTo>
                <a:lnTo>
                  <a:pt x="2316956" y="88105"/>
                </a:lnTo>
                <a:lnTo>
                  <a:pt x="2343150" y="114299"/>
                </a:lnTo>
                <a:lnTo>
                  <a:pt x="2407443" y="121442"/>
                </a:lnTo>
                <a:lnTo>
                  <a:pt x="2402681" y="247649"/>
                </a:lnTo>
                <a:lnTo>
                  <a:pt x="2276476" y="266700"/>
                </a:lnTo>
                <a:lnTo>
                  <a:pt x="2124075" y="266700"/>
                </a:lnTo>
                <a:lnTo>
                  <a:pt x="2121693" y="238125"/>
                </a:lnTo>
                <a:lnTo>
                  <a:pt x="1993106" y="233362"/>
                </a:lnTo>
                <a:lnTo>
                  <a:pt x="1935956" y="202406"/>
                </a:lnTo>
                <a:lnTo>
                  <a:pt x="1919287" y="166687"/>
                </a:lnTo>
                <a:lnTo>
                  <a:pt x="1764506" y="157162"/>
                </a:lnTo>
                <a:lnTo>
                  <a:pt x="1788318" y="138112"/>
                </a:lnTo>
                <a:lnTo>
                  <a:pt x="1650206" y="119062"/>
                </a:lnTo>
                <a:lnTo>
                  <a:pt x="1516856" y="114300"/>
                </a:lnTo>
                <a:lnTo>
                  <a:pt x="966787" y="102393"/>
                </a:lnTo>
                <a:lnTo>
                  <a:pt x="902493" y="123825"/>
                </a:lnTo>
                <a:lnTo>
                  <a:pt x="823913" y="138112"/>
                </a:lnTo>
                <a:lnTo>
                  <a:pt x="1040606" y="157162"/>
                </a:lnTo>
                <a:lnTo>
                  <a:pt x="1007268" y="176212"/>
                </a:lnTo>
                <a:lnTo>
                  <a:pt x="442912" y="176212"/>
                </a:lnTo>
                <a:lnTo>
                  <a:pt x="666749" y="133350"/>
                </a:lnTo>
                <a:lnTo>
                  <a:pt x="135731" y="114300"/>
                </a:lnTo>
                <a:lnTo>
                  <a:pt x="211931" y="57150"/>
                </a:lnTo>
                <a:close/>
              </a:path>
            </a:pathLst>
          </a:custGeom>
          <a:solidFill>
            <a:srgbClr val="111F2D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17" name="二等辺三角形 47">
            <a:extLst>
              <a:ext uri="{FF2B5EF4-FFF2-40B4-BE49-F238E27FC236}">
                <a16:creationId xmlns:a16="http://schemas.microsoft.com/office/drawing/2014/main" id="{626FCE97-1DE2-4D5C-8B14-4AF5692D4328}"/>
              </a:ext>
            </a:extLst>
          </p:cNvPr>
          <p:cNvSpPr/>
          <p:nvPr/>
        </p:nvSpPr>
        <p:spPr>
          <a:xfrm>
            <a:off x="11175208" y="7784305"/>
            <a:ext cx="1457324" cy="195264"/>
          </a:xfrm>
          <a:custGeom>
            <a:avLst/>
            <a:gdLst>
              <a:gd name="connsiteX0" fmla="*/ 0 w 1095375"/>
              <a:gd name="connsiteY0" fmla="*/ 257175 h 257175"/>
              <a:gd name="connsiteX1" fmla="*/ 547688 w 1095375"/>
              <a:gd name="connsiteY1" fmla="*/ 0 h 257175"/>
              <a:gd name="connsiteX2" fmla="*/ 1095375 w 1095375"/>
              <a:gd name="connsiteY2" fmla="*/ 257175 h 257175"/>
              <a:gd name="connsiteX3" fmla="*/ 0 w 1095375"/>
              <a:gd name="connsiteY3" fmla="*/ 257175 h 257175"/>
              <a:gd name="connsiteX0" fmla="*/ 0 w 1383506"/>
              <a:gd name="connsiteY0" fmla="*/ 176212 h 257175"/>
              <a:gd name="connsiteX1" fmla="*/ 835819 w 1383506"/>
              <a:gd name="connsiteY1" fmla="*/ 0 h 257175"/>
              <a:gd name="connsiteX2" fmla="*/ 1383506 w 1383506"/>
              <a:gd name="connsiteY2" fmla="*/ 257175 h 257175"/>
              <a:gd name="connsiteX3" fmla="*/ 0 w 1383506"/>
              <a:gd name="connsiteY3" fmla="*/ 176212 h 257175"/>
              <a:gd name="connsiteX0" fmla="*/ 0 w 1383506"/>
              <a:gd name="connsiteY0" fmla="*/ 176212 h 257175"/>
              <a:gd name="connsiteX1" fmla="*/ 557212 w 1383506"/>
              <a:gd name="connsiteY1" fmla="*/ 57150 h 257175"/>
              <a:gd name="connsiteX2" fmla="*/ 835819 w 1383506"/>
              <a:gd name="connsiteY2" fmla="*/ 0 h 257175"/>
              <a:gd name="connsiteX3" fmla="*/ 1383506 w 1383506"/>
              <a:gd name="connsiteY3" fmla="*/ 257175 h 257175"/>
              <a:gd name="connsiteX4" fmla="*/ 0 w 1383506"/>
              <a:gd name="connsiteY4" fmla="*/ 176212 h 257175"/>
              <a:gd name="connsiteX0" fmla="*/ 0 w 1383506"/>
              <a:gd name="connsiteY0" fmla="*/ 176212 h 257175"/>
              <a:gd name="connsiteX1" fmla="*/ 340518 w 1383506"/>
              <a:gd name="connsiteY1" fmla="*/ 121444 h 257175"/>
              <a:gd name="connsiteX2" fmla="*/ 835819 w 1383506"/>
              <a:gd name="connsiteY2" fmla="*/ 0 h 257175"/>
              <a:gd name="connsiteX3" fmla="*/ 1383506 w 1383506"/>
              <a:gd name="connsiteY3" fmla="*/ 257175 h 257175"/>
              <a:gd name="connsiteX4" fmla="*/ 0 w 1383506"/>
              <a:gd name="connsiteY4" fmla="*/ 176212 h 257175"/>
              <a:gd name="connsiteX0" fmla="*/ 0 w 1383506"/>
              <a:gd name="connsiteY0" fmla="*/ 176212 h 257175"/>
              <a:gd name="connsiteX1" fmla="*/ 254793 w 1383506"/>
              <a:gd name="connsiteY1" fmla="*/ 135732 h 257175"/>
              <a:gd name="connsiteX2" fmla="*/ 835819 w 1383506"/>
              <a:gd name="connsiteY2" fmla="*/ 0 h 257175"/>
              <a:gd name="connsiteX3" fmla="*/ 1383506 w 1383506"/>
              <a:gd name="connsiteY3" fmla="*/ 257175 h 257175"/>
              <a:gd name="connsiteX4" fmla="*/ 0 w 1383506"/>
              <a:gd name="connsiteY4" fmla="*/ 176212 h 257175"/>
              <a:gd name="connsiteX0" fmla="*/ 0 w 1383506"/>
              <a:gd name="connsiteY0" fmla="*/ 176212 h 257175"/>
              <a:gd name="connsiteX1" fmla="*/ 254793 w 1383506"/>
              <a:gd name="connsiteY1" fmla="*/ 135732 h 257175"/>
              <a:gd name="connsiteX2" fmla="*/ 590549 w 1383506"/>
              <a:gd name="connsiteY2" fmla="*/ 57150 h 257175"/>
              <a:gd name="connsiteX3" fmla="*/ 835819 w 1383506"/>
              <a:gd name="connsiteY3" fmla="*/ 0 h 257175"/>
              <a:gd name="connsiteX4" fmla="*/ 1383506 w 1383506"/>
              <a:gd name="connsiteY4" fmla="*/ 257175 h 257175"/>
              <a:gd name="connsiteX5" fmla="*/ 0 w 1383506"/>
              <a:gd name="connsiteY5" fmla="*/ 176212 h 257175"/>
              <a:gd name="connsiteX0" fmla="*/ 0 w 1383506"/>
              <a:gd name="connsiteY0" fmla="*/ 176212 h 257175"/>
              <a:gd name="connsiteX1" fmla="*/ 254793 w 1383506"/>
              <a:gd name="connsiteY1" fmla="*/ 135732 h 257175"/>
              <a:gd name="connsiteX2" fmla="*/ 261937 w 1383506"/>
              <a:gd name="connsiteY2" fmla="*/ 109538 h 257175"/>
              <a:gd name="connsiteX3" fmla="*/ 835819 w 1383506"/>
              <a:gd name="connsiteY3" fmla="*/ 0 h 257175"/>
              <a:gd name="connsiteX4" fmla="*/ 1383506 w 1383506"/>
              <a:gd name="connsiteY4" fmla="*/ 257175 h 257175"/>
              <a:gd name="connsiteX5" fmla="*/ 0 w 1383506"/>
              <a:gd name="connsiteY5" fmla="*/ 176212 h 257175"/>
              <a:gd name="connsiteX0" fmla="*/ 0 w 1383506"/>
              <a:gd name="connsiteY0" fmla="*/ 104775 h 185738"/>
              <a:gd name="connsiteX1" fmla="*/ 254793 w 1383506"/>
              <a:gd name="connsiteY1" fmla="*/ 64295 h 185738"/>
              <a:gd name="connsiteX2" fmla="*/ 261937 w 1383506"/>
              <a:gd name="connsiteY2" fmla="*/ 38101 h 185738"/>
              <a:gd name="connsiteX3" fmla="*/ 759619 w 1383506"/>
              <a:gd name="connsiteY3" fmla="*/ 0 h 185738"/>
              <a:gd name="connsiteX4" fmla="*/ 1383506 w 1383506"/>
              <a:gd name="connsiteY4" fmla="*/ 185738 h 185738"/>
              <a:gd name="connsiteX5" fmla="*/ 0 w 1383506"/>
              <a:gd name="connsiteY5" fmla="*/ 104775 h 185738"/>
              <a:gd name="connsiteX0" fmla="*/ 0 w 1383506"/>
              <a:gd name="connsiteY0" fmla="*/ 104775 h 185738"/>
              <a:gd name="connsiteX1" fmla="*/ 254793 w 1383506"/>
              <a:gd name="connsiteY1" fmla="*/ 64295 h 185738"/>
              <a:gd name="connsiteX2" fmla="*/ 261937 w 1383506"/>
              <a:gd name="connsiteY2" fmla="*/ 38101 h 185738"/>
              <a:gd name="connsiteX3" fmla="*/ 759619 w 1383506"/>
              <a:gd name="connsiteY3" fmla="*/ 0 h 185738"/>
              <a:gd name="connsiteX4" fmla="*/ 1088231 w 1383506"/>
              <a:gd name="connsiteY4" fmla="*/ 97631 h 185738"/>
              <a:gd name="connsiteX5" fmla="*/ 1383506 w 1383506"/>
              <a:gd name="connsiteY5" fmla="*/ 185738 h 185738"/>
              <a:gd name="connsiteX6" fmla="*/ 0 w 1383506"/>
              <a:gd name="connsiteY6" fmla="*/ 104775 h 185738"/>
              <a:gd name="connsiteX0" fmla="*/ 0 w 1383506"/>
              <a:gd name="connsiteY0" fmla="*/ 104775 h 185738"/>
              <a:gd name="connsiteX1" fmla="*/ 254793 w 1383506"/>
              <a:gd name="connsiteY1" fmla="*/ 64295 h 185738"/>
              <a:gd name="connsiteX2" fmla="*/ 261937 w 1383506"/>
              <a:gd name="connsiteY2" fmla="*/ 38101 h 185738"/>
              <a:gd name="connsiteX3" fmla="*/ 759619 w 1383506"/>
              <a:gd name="connsiteY3" fmla="*/ 0 h 185738"/>
              <a:gd name="connsiteX4" fmla="*/ 795337 w 1383506"/>
              <a:gd name="connsiteY4" fmla="*/ 33337 h 185738"/>
              <a:gd name="connsiteX5" fmla="*/ 1383506 w 1383506"/>
              <a:gd name="connsiteY5" fmla="*/ 185738 h 185738"/>
              <a:gd name="connsiteX6" fmla="*/ 0 w 1383506"/>
              <a:gd name="connsiteY6" fmla="*/ 104775 h 185738"/>
              <a:gd name="connsiteX0" fmla="*/ 0 w 1383506"/>
              <a:gd name="connsiteY0" fmla="*/ 104775 h 185738"/>
              <a:gd name="connsiteX1" fmla="*/ 254793 w 1383506"/>
              <a:gd name="connsiteY1" fmla="*/ 64295 h 185738"/>
              <a:gd name="connsiteX2" fmla="*/ 261937 w 1383506"/>
              <a:gd name="connsiteY2" fmla="*/ 38101 h 185738"/>
              <a:gd name="connsiteX3" fmla="*/ 759619 w 1383506"/>
              <a:gd name="connsiteY3" fmla="*/ 0 h 185738"/>
              <a:gd name="connsiteX4" fmla="*/ 795337 w 1383506"/>
              <a:gd name="connsiteY4" fmla="*/ 33337 h 185738"/>
              <a:gd name="connsiteX5" fmla="*/ 1090612 w 1383506"/>
              <a:gd name="connsiteY5" fmla="*/ 107156 h 185738"/>
              <a:gd name="connsiteX6" fmla="*/ 1383506 w 1383506"/>
              <a:gd name="connsiteY6" fmla="*/ 185738 h 185738"/>
              <a:gd name="connsiteX7" fmla="*/ 0 w 1383506"/>
              <a:gd name="connsiteY7" fmla="*/ 104775 h 185738"/>
              <a:gd name="connsiteX0" fmla="*/ 0 w 1383506"/>
              <a:gd name="connsiteY0" fmla="*/ 104775 h 185738"/>
              <a:gd name="connsiteX1" fmla="*/ 254793 w 1383506"/>
              <a:gd name="connsiteY1" fmla="*/ 64295 h 185738"/>
              <a:gd name="connsiteX2" fmla="*/ 261937 w 1383506"/>
              <a:gd name="connsiteY2" fmla="*/ 38101 h 185738"/>
              <a:gd name="connsiteX3" fmla="*/ 759619 w 1383506"/>
              <a:gd name="connsiteY3" fmla="*/ 0 h 185738"/>
              <a:gd name="connsiteX4" fmla="*/ 795337 w 1383506"/>
              <a:gd name="connsiteY4" fmla="*/ 33337 h 185738"/>
              <a:gd name="connsiteX5" fmla="*/ 866774 w 1383506"/>
              <a:gd name="connsiteY5" fmla="*/ 21431 h 185738"/>
              <a:gd name="connsiteX6" fmla="*/ 1383506 w 1383506"/>
              <a:gd name="connsiteY6" fmla="*/ 185738 h 185738"/>
              <a:gd name="connsiteX7" fmla="*/ 0 w 1383506"/>
              <a:gd name="connsiteY7" fmla="*/ 104775 h 185738"/>
              <a:gd name="connsiteX0" fmla="*/ 0 w 1383506"/>
              <a:gd name="connsiteY0" fmla="*/ 104775 h 185738"/>
              <a:gd name="connsiteX1" fmla="*/ 254793 w 1383506"/>
              <a:gd name="connsiteY1" fmla="*/ 64295 h 185738"/>
              <a:gd name="connsiteX2" fmla="*/ 261937 w 1383506"/>
              <a:gd name="connsiteY2" fmla="*/ 38101 h 185738"/>
              <a:gd name="connsiteX3" fmla="*/ 759619 w 1383506"/>
              <a:gd name="connsiteY3" fmla="*/ 0 h 185738"/>
              <a:gd name="connsiteX4" fmla="*/ 795337 w 1383506"/>
              <a:gd name="connsiteY4" fmla="*/ 33337 h 185738"/>
              <a:gd name="connsiteX5" fmla="*/ 866774 w 1383506"/>
              <a:gd name="connsiteY5" fmla="*/ 21431 h 185738"/>
              <a:gd name="connsiteX6" fmla="*/ 1166812 w 1383506"/>
              <a:gd name="connsiteY6" fmla="*/ 119062 h 185738"/>
              <a:gd name="connsiteX7" fmla="*/ 1383506 w 1383506"/>
              <a:gd name="connsiteY7" fmla="*/ 185738 h 185738"/>
              <a:gd name="connsiteX8" fmla="*/ 0 w 1383506"/>
              <a:gd name="connsiteY8" fmla="*/ 104775 h 185738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383506 w 1383506"/>
              <a:gd name="connsiteY7" fmla="*/ 197645 h 197645"/>
              <a:gd name="connsiteX8" fmla="*/ 0 w 1383506"/>
              <a:gd name="connsiteY8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228724 w 1383506"/>
              <a:gd name="connsiteY7" fmla="*/ 119064 h 197645"/>
              <a:gd name="connsiteX8" fmla="*/ 1383506 w 1383506"/>
              <a:gd name="connsiteY8" fmla="*/ 197645 h 197645"/>
              <a:gd name="connsiteX9" fmla="*/ 0 w 1383506"/>
              <a:gd name="connsiteY9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0 w 1383506"/>
              <a:gd name="connsiteY9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335756 w 1383506"/>
              <a:gd name="connsiteY9" fmla="*/ 130970 h 197645"/>
              <a:gd name="connsiteX10" fmla="*/ 0 w 1383506"/>
              <a:gd name="connsiteY10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140493 w 1383506"/>
              <a:gd name="connsiteY9" fmla="*/ 183358 h 197645"/>
              <a:gd name="connsiteX10" fmla="*/ 0 w 1383506"/>
              <a:gd name="connsiteY10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166687 w 1383506"/>
              <a:gd name="connsiteY9" fmla="*/ 147639 h 197645"/>
              <a:gd name="connsiteX10" fmla="*/ 0 w 1383506"/>
              <a:gd name="connsiteY10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292893 w 1383506"/>
              <a:gd name="connsiteY9" fmla="*/ 147639 h 197645"/>
              <a:gd name="connsiteX10" fmla="*/ 166687 w 1383506"/>
              <a:gd name="connsiteY10" fmla="*/ 147639 h 197645"/>
              <a:gd name="connsiteX11" fmla="*/ 0 w 1383506"/>
              <a:gd name="connsiteY11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228600 w 1383506"/>
              <a:gd name="connsiteY9" fmla="*/ 126208 h 197645"/>
              <a:gd name="connsiteX10" fmla="*/ 166687 w 1383506"/>
              <a:gd name="connsiteY10" fmla="*/ 147639 h 197645"/>
              <a:gd name="connsiteX11" fmla="*/ 0 w 1383506"/>
              <a:gd name="connsiteY11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707231 w 1383506"/>
              <a:gd name="connsiteY9" fmla="*/ 154783 h 197645"/>
              <a:gd name="connsiteX10" fmla="*/ 228600 w 1383506"/>
              <a:gd name="connsiteY10" fmla="*/ 126208 h 197645"/>
              <a:gd name="connsiteX11" fmla="*/ 166687 w 1383506"/>
              <a:gd name="connsiteY11" fmla="*/ 147639 h 197645"/>
              <a:gd name="connsiteX12" fmla="*/ 0 w 1383506"/>
              <a:gd name="connsiteY12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314324 w 1383506"/>
              <a:gd name="connsiteY9" fmla="*/ 138114 h 197645"/>
              <a:gd name="connsiteX10" fmla="*/ 228600 w 1383506"/>
              <a:gd name="connsiteY10" fmla="*/ 126208 h 197645"/>
              <a:gd name="connsiteX11" fmla="*/ 166687 w 1383506"/>
              <a:gd name="connsiteY11" fmla="*/ 147639 h 197645"/>
              <a:gd name="connsiteX12" fmla="*/ 0 w 1383506"/>
              <a:gd name="connsiteY12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809624 w 1383506"/>
              <a:gd name="connsiteY9" fmla="*/ 164308 h 197645"/>
              <a:gd name="connsiteX10" fmla="*/ 314324 w 1383506"/>
              <a:gd name="connsiteY10" fmla="*/ 138114 h 197645"/>
              <a:gd name="connsiteX11" fmla="*/ 228600 w 1383506"/>
              <a:gd name="connsiteY11" fmla="*/ 126208 h 197645"/>
              <a:gd name="connsiteX12" fmla="*/ 166687 w 1383506"/>
              <a:gd name="connsiteY12" fmla="*/ 147639 h 197645"/>
              <a:gd name="connsiteX13" fmla="*/ 0 w 1383506"/>
              <a:gd name="connsiteY13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442912 w 1383506"/>
              <a:gd name="connsiteY9" fmla="*/ 161926 h 197645"/>
              <a:gd name="connsiteX10" fmla="*/ 314324 w 1383506"/>
              <a:gd name="connsiteY10" fmla="*/ 138114 h 197645"/>
              <a:gd name="connsiteX11" fmla="*/ 228600 w 1383506"/>
              <a:gd name="connsiteY11" fmla="*/ 126208 h 197645"/>
              <a:gd name="connsiteX12" fmla="*/ 166687 w 1383506"/>
              <a:gd name="connsiteY12" fmla="*/ 147639 h 197645"/>
              <a:gd name="connsiteX13" fmla="*/ 0 w 1383506"/>
              <a:gd name="connsiteY13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881062 w 1383506"/>
              <a:gd name="connsiteY9" fmla="*/ 178595 h 197645"/>
              <a:gd name="connsiteX10" fmla="*/ 442912 w 1383506"/>
              <a:gd name="connsiteY10" fmla="*/ 161926 h 197645"/>
              <a:gd name="connsiteX11" fmla="*/ 314324 w 1383506"/>
              <a:gd name="connsiteY11" fmla="*/ 138114 h 197645"/>
              <a:gd name="connsiteX12" fmla="*/ 228600 w 1383506"/>
              <a:gd name="connsiteY12" fmla="*/ 126208 h 197645"/>
              <a:gd name="connsiteX13" fmla="*/ 166687 w 1383506"/>
              <a:gd name="connsiteY13" fmla="*/ 147639 h 197645"/>
              <a:gd name="connsiteX14" fmla="*/ 0 w 1383506"/>
              <a:gd name="connsiteY14" fmla="*/ 116682 h 197645"/>
              <a:gd name="connsiteX0" fmla="*/ 0 w 1383506"/>
              <a:gd name="connsiteY0" fmla="*/ 116682 h 197645"/>
              <a:gd name="connsiteX1" fmla="*/ 254793 w 1383506"/>
              <a:gd name="connsiteY1" fmla="*/ 76202 h 197645"/>
              <a:gd name="connsiteX2" fmla="*/ 261937 w 1383506"/>
              <a:gd name="connsiteY2" fmla="*/ 50008 h 197645"/>
              <a:gd name="connsiteX3" fmla="*/ 759619 w 1383506"/>
              <a:gd name="connsiteY3" fmla="*/ 11907 h 197645"/>
              <a:gd name="connsiteX4" fmla="*/ 795337 w 1383506"/>
              <a:gd name="connsiteY4" fmla="*/ 45244 h 197645"/>
              <a:gd name="connsiteX5" fmla="*/ 866774 w 1383506"/>
              <a:gd name="connsiteY5" fmla="*/ 33338 h 197645"/>
              <a:gd name="connsiteX6" fmla="*/ 964406 w 1383506"/>
              <a:gd name="connsiteY6" fmla="*/ 0 h 197645"/>
              <a:gd name="connsiteX7" fmla="*/ 1059656 w 1383506"/>
              <a:gd name="connsiteY7" fmla="*/ 33339 h 197645"/>
              <a:gd name="connsiteX8" fmla="*/ 1383506 w 1383506"/>
              <a:gd name="connsiteY8" fmla="*/ 197645 h 197645"/>
              <a:gd name="connsiteX9" fmla="*/ 488156 w 1383506"/>
              <a:gd name="connsiteY9" fmla="*/ 192883 h 197645"/>
              <a:gd name="connsiteX10" fmla="*/ 442912 w 1383506"/>
              <a:gd name="connsiteY10" fmla="*/ 161926 h 197645"/>
              <a:gd name="connsiteX11" fmla="*/ 314324 w 1383506"/>
              <a:gd name="connsiteY11" fmla="*/ 138114 h 197645"/>
              <a:gd name="connsiteX12" fmla="*/ 228600 w 1383506"/>
              <a:gd name="connsiteY12" fmla="*/ 126208 h 197645"/>
              <a:gd name="connsiteX13" fmla="*/ 166687 w 1383506"/>
              <a:gd name="connsiteY13" fmla="*/ 147639 h 197645"/>
              <a:gd name="connsiteX14" fmla="*/ 0 w 1383506"/>
              <a:gd name="connsiteY14" fmla="*/ 116682 h 197645"/>
              <a:gd name="connsiteX0" fmla="*/ 0 w 1412081"/>
              <a:gd name="connsiteY0" fmla="*/ 116682 h 395289"/>
              <a:gd name="connsiteX1" fmla="*/ 254793 w 1412081"/>
              <a:gd name="connsiteY1" fmla="*/ 76202 h 395289"/>
              <a:gd name="connsiteX2" fmla="*/ 261937 w 1412081"/>
              <a:gd name="connsiteY2" fmla="*/ 50008 h 395289"/>
              <a:gd name="connsiteX3" fmla="*/ 759619 w 1412081"/>
              <a:gd name="connsiteY3" fmla="*/ 11907 h 395289"/>
              <a:gd name="connsiteX4" fmla="*/ 795337 w 1412081"/>
              <a:gd name="connsiteY4" fmla="*/ 45244 h 395289"/>
              <a:gd name="connsiteX5" fmla="*/ 866774 w 1412081"/>
              <a:gd name="connsiteY5" fmla="*/ 33338 h 395289"/>
              <a:gd name="connsiteX6" fmla="*/ 964406 w 1412081"/>
              <a:gd name="connsiteY6" fmla="*/ 0 h 395289"/>
              <a:gd name="connsiteX7" fmla="*/ 1059656 w 1412081"/>
              <a:gd name="connsiteY7" fmla="*/ 33339 h 395289"/>
              <a:gd name="connsiteX8" fmla="*/ 1412081 w 1412081"/>
              <a:gd name="connsiteY8" fmla="*/ 395289 h 395289"/>
              <a:gd name="connsiteX9" fmla="*/ 488156 w 1412081"/>
              <a:gd name="connsiteY9" fmla="*/ 192883 h 395289"/>
              <a:gd name="connsiteX10" fmla="*/ 442912 w 1412081"/>
              <a:gd name="connsiteY10" fmla="*/ 161926 h 395289"/>
              <a:gd name="connsiteX11" fmla="*/ 314324 w 1412081"/>
              <a:gd name="connsiteY11" fmla="*/ 138114 h 395289"/>
              <a:gd name="connsiteX12" fmla="*/ 228600 w 1412081"/>
              <a:gd name="connsiteY12" fmla="*/ 126208 h 395289"/>
              <a:gd name="connsiteX13" fmla="*/ 166687 w 1412081"/>
              <a:gd name="connsiteY13" fmla="*/ 147639 h 395289"/>
              <a:gd name="connsiteX14" fmla="*/ 0 w 1412081"/>
              <a:gd name="connsiteY14" fmla="*/ 116682 h 395289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488156 w 1509712"/>
              <a:gd name="connsiteY9" fmla="*/ 192883 h 197645"/>
              <a:gd name="connsiteX10" fmla="*/ 442912 w 1509712"/>
              <a:gd name="connsiteY10" fmla="*/ 161926 h 197645"/>
              <a:gd name="connsiteX11" fmla="*/ 314324 w 1509712"/>
              <a:gd name="connsiteY11" fmla="*/ 138114 h 197645"/>
              <a:gd name="connsiteX12" fmla="*/ 228600 w 1509712"/>
              <a:gd name="connsiteY12" fmla="*/ 126208 h 197645"/>
              <a:gd name="connsiteX13" fmla="*/ 166687 w 1509712"/>
              <a:gd name="connsiteY13" fmla="*/ 147639 h 197645"/>
              <a:gd name="connsiteX14" fmla="*/ 0 w 1509712"/>
              <a:gd name="connsiteY14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800098 w 1509712"/>
              <a:gd name="connsiteY9" fmla="*/ 192883 h 197645"/>
              <a:gd name="connsiteX10" fmla="*/ 488156 w 1509712"/>
              <a:gd name="connsiteY10" fmla="*/ 192883 h 197645"/>
              <a:gd name="connsiteX11" fmla="*/ 442912 w 1509712"/>
              <a:gd name="connsiteY11" fmla="*/ 161926 h 197645"/>
              <a:gd name="connsiteX12" fmla="*/ 314324 w 1509712"/>
              <a:gd name="connsiteY12" fmla="*/ 138114 h 197645"/>
              <a:gd name="connsiteX13" fmla="*/ 228600 w 1509712"/>
              <a:gd name="connsiteY13" fmla="*/ 126208 h 197645"/>
              <a:gd name="connsiteX14" fmla="*/ 166687 w 1509712"/>
              <a:gd name="connsiteY14" fmla="*/ 147639 h 197645"/>
              <a:gd name="connsiteX15" fmla="*/ 0 w 1509712"/>
              <a:gd name="connsiteY15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695323 w 1509712"/>
              <a:gd name="connsiteY9" fmla="*/ 166689 h 197645"/>
              <a:gd name="connsiteX10" fmla="*/ 488156 w 1509712"/>
              <a:gd name="connsiteY10" fmla="*/ 192883 h 197645"/>
              <a:gd name="connsiteX11" fmla="*/ 442912 w 1509712"/>
              <a:gd name="connsiteY11" fmla="*/ 161926 h 197645"/>
              <a:gd name="connsiteX12" fmla="*/ 314324 w 1509712"/>
              <a:gd name="connsiteY12" fmla="*/ 138114 h 197645"/>
              <a:gd name="connsiteX13" fmla="*/ 228600 w 1509712"/>
              <a:gd name="connsiteY13" fmla="*/ 126208 h 197645"/>
              <a:gd name="connsiteX14" fmla="*/ 166687 w 1509712"/>
              <a:gd name="connsiteY14" fmla="*/ 147639 h 197645"/>
              <a:gd name="connsiteX15" fmla="*/ 0 w 1509712"/>
              <a:gd name="connsiteY15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116805 w 1509712"/>
              <a:gd name="connsiteY9" fmla="*/ 183358 h 197645"/>
              <a:gd name="connsiteX10" fmla="*/ 695323 w 1509712"/>
              <a:gd name="connsiteY10" fmla="*/ 166689 h 197645"/>
              <a:gd name="connsiteX11" fmla="*/ 488156 w 1509712"/>
              <a:gd name="connsiteY11" fmla="*/ 192883 h 197645"/>
              <a:gd name="connsiteX12" fmla="*/ 442912 w 1509712"/>
              <a:gd name="connsiteY12" fmla="*/ 161926 h 197645"/>
              <a:gd name="connsiteX13" fmla="*/ 314324 w 1509712"/>
              <a:gd name="connsiteY13" fmla="*/ 138114 h 197645"/>
              <a:gd name="connsiteX14" fmla="*/ 228600 w 1509712"/>
              <a:gd name="connsiteY14" fmla="*/ 126208 h 197645"/>
              <a:gd name="connsiteX15" fmla="*/ 166687 w 1509712"/>
              <a:gd name="connsiteY15" fmla="*/ 147639 h 197645"/>
              <a:gd name="connsiteX16" fmla="*/ 0 w 1509712"/>
              <a:gd name="connsiteY16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045368 w 1509712"/>
              <a:gd name="connsiteY9" fmla="*/ 190501 h 197645"/>
              <a:gd name="connsiteX10" fmla="*/ 695323 w 1509712"/>
              <a:gd name="connsiteY10" fmla="*/ 166689 h 197645"/>
              <a:gd name="connsiteX11" fmla="*/ 488156 w 1509712"/>
              <a:gd name="connsiteY11" fmla="*/ 192883 h 197645"/>
              <a:gd name="connsiteX12" fmla="*/ 442912 w 1509712"/>
              <a:gd name="connsiteY12" fmla="*/ 161926 h 197645"/>
              <a:gd name="connsiteX13" fmla="*/ 314324 w 1509712"/>
              <a:gd name="connsiteY13" fmla="*/ 138114 h 197645"/>
              <a:gd name="connsiteX14" fmla="*/ 228600 w 1509712"/>
              <a:gd name="connsiteY14" fmla="*/ 126208 h 197645"/>
              <a:gd name="connsiteX15" fmla="*/ 166687 w 1509712"/>
              <a:gd name="connsiteY15" fmla="*/ 147639 h 197645"/>
              <a:gd name="connsiteX16" fmla="*/ 0 w 1509712"/>
              <a:gd name="connsiteY16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285873 w 1509712"/>
              <a:gd name="connsiteY9" fmla="*/ 197645 h 197645"/>
              <a:gd name="connsiteX10" fmla="*/ 1045368 w 1509712"/>
              <a:gd name="connsiteY10" fmla="*/ 190501 h 197645"/>
              <a:gd name="connsiteX11" fmla="*/ 695323 w 1509712"/>
              <a:gd name="connsiteY11" fmla="*/ 166689 h 197645"/>
              <a:gd name="connsiteX12" fmla="*/ 488156 w 1509712"/>
              <a:gd name="connsiteY12" fmla="*/ 192883 h 197645"/>
              <a:gd name="connsiteX13" fmla="*/ 442912 w 1509712"/>
              <a:gd name="connsiteY13" fmla="*/ 161926 h 197645"/>
              <a:gd name="connsiteX14" fmla="*/ 314324 w 1509712"/>
              <a:gd name="connsiteY14" fmla="*/ 138114 h 197645"/>
              <a:gd name="connsiteX15" fmla="*/ 228600 w 1509712"/>
              <a:gd name="connsiteY15" fmla="*/ 126208 h 197645"/>
              <a:gd name="connsiteX16" fmla="*/ 166687 w 1509712"/>
              <a:gd name="connsiteY16" fmla="*/ 147639 h 197645"/>
              <a:gd name="connsiteX17" fmla="*/ 0 w 1509712"/>
              <a:gd name="connsiteY17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285873 w 1509712"/>
              <a:gd name="connsiteY9" fmla="*/ 197645 h 197645"/>
              <a:gd name="connsiteX10" fmla="*/ 1142998 w 1509712"/>
              <a:gd name="connsiteY10" fmla="*/ 195264 h 197645"/>
              <a:gd name="connsiteX11" fmla="*/ 1045368 w 1509712"/>
              <a:gd name="connsiteY11" fmla="*/ 190501 h 197645"/>
              <a:gd name="connsiteX12" fmla="*/ 695323 w 1509712"/>
              <a:gd name="connsiteY12" fmla="*/ 166689 h 197645"/>
              <a:gd name="connsiteX13" fmla="*/ 488156 w 1509712"/>
              <a:gd name="connsiteY13" fmla="*/ 192883 h 197645"/>
              <a:gd name="connsiteX14" fmla="*/ 442912 w 1509712"/>
              <a:gd name="connsiteY14" fmla="*/ 161926 h 197645"/>
              <a:gd name="connsiteX15" fmla="*/ 314324 w 1509712"/>
              <a:gd name="connsiteY15" fmla="*/ 138114 h 197645"/>
              <a:gd name="connsiteX16" fmla="*/ 228600 w 1509712"/>
              <a:gd name="connsiteY16" fmla="*/ 126208 h 197645"/>
              <a:gd name="connsiteX17" fmla="*/ 166687 w 1509712"/>
              <a:gd name="connsiteY17" fmla="*/ 147639 h 197645"/>
              <a:gd name="connsiteX18" fmla="*/ 0 w 1509712"/>
              <a:gd name="connsiteY18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285873 w 1509712"/>
              <a:gd name="connsiteY9" fmla="*/ 197645 h 197645"/>
              <a:gd name="connsiteX10" fmla="*/ 1069179 w 1509712"/>
              <a:gd name="connsiteY10" fmla="*/ 150020 h 197645"/>
              <a:gd name="connsiteX11" fmla="*/ 1045368 w 1509712"/>
              <a:gd name="connsiteY11" fmla="*/ 190501 h 197645"/>
              <a:gd name="connsiteX12" fmla="*/ 695323 w 1509712"/>
              <a:gd name="connsiteY12" fmla="*/ 166689 h 197645"/>
              <a:gd name="connsiteX13" fmla="*/ 488156 w 1509712"/>
              <a:gd name="connsiteY13" fmla="*/ 192883 h 197645"/>
              <a:gd name="connsiteX14" fmla="*/ 442912 w 1509712"/>
              <a:gd name="connsiteY14" fmla="*/ 161926 h 197645"/>
              <a:gd name="connsiteX15" fmla="*/ 314324 w 1509712"/>
              <a:gd name="connsiteY15" fmla="*/ 138114 h 197645"/>
              <a:gd name="connsiteX16" fmla="*/ 228600 w 1509712"/>
              <a:gd name="connsiteY16" fmla="*/ 126208 h 197645"/>
              <a:gd name="connsiteX17" fmla="*/ 166687 w 1509712"/>
              <a:gd name="connsiteY17" fmla="*/ 147639 h 197645"/>
              <a:gd name="connsiteX18" fmla="*/ 0 w 1509712"/>
              <a:gd name="connsiteY18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121566 w 1509712"/>
              <a:gd name="connsiteY9" fmla="*/ 173832 h 197645"/>
              <a:gd name="connsiteX10" fmla="*/ 1069179 w 1509712"/>
              <a:gd name="connsiteY10" fmla="*/ 150020 h 197645"/>
              <a:gd name="connsiteX11" fmla="*/ 1045368 w 1509712"/>
              <a:gd name="connsiteY11" fmla="*/ 190501 h 197645"/>
              <a:gd name="connsiteX12" fmla="*/ 695323 w 1509712"/>
              <a:gd name="connsiteY12" fmla="*/ 166689 h 197645"/>
              <a:gd name="connsiteX13" fmla="*/ 488156 w 1509712"/>
              <a:gd name="connsiteY13" fmla="*/ 192883 h 197645"/>
              <a:gd name="connsiteX14" fmla="*/ 442912 w 1509712"/>
              <a:gd name="connsiteY14" fmla="*/ 161926 h 197645"/>
              <a:gd name="connsiteX15" fmla="*/ 314324 w 1509712"/>
              <a:gd name="connsiteY15" fmla="*/ 138114 h 197645"/>
              <a:gd name="connsiteX16" fmla="*/ 228600 w 1509712"/>
              <a:gd name="connsiteY16" fmla="*/ 126208 h 197645"/>
              <a:gd name="connsiteX17" fmla="*/ 166687 w 1509712"/>
              <a:gd name="connsiteY17" fmla="*/ 147639 h 197645"/>
              <a:gd name="connsiteX18" fmla="*/ 0 w 1509712"/>
              <a:gd name="connsiteY18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323973 w 1509712"/>
              <a:gd name="connsiteY9" fmla="*/ 185739 h 197645"/>
              <a:gd name="connsiteX10" fmla="*/ 1121566 w 1509712"/>
              <a:gd name="connsiteY10" fmla="*/ 173832 h 197645"/>
              <a:gd name="connsiteX11" fmla="*/ 1069179 w 1509712"/>
              <a:gd name="connsiteY11" fmla="*/ 150020 h 197645"/>
              <a:gd name="connsiteX12" fmla="*/ 1045368 w 1509712"/>
              <a:gd name="connsiteY12" fmla="*/ 190501 h 197645"/>
              <a:gd name="connsiteX13" fmla="*/ 695323 w 1509712"/>
              <a:gd name="connsiteY13" fmla="*/ 166689 h 197645"/>
              <a:gd name="connsiteX14" fmla="*/ 488156 w 1509712"/>
              <a:gd name="connsiteY14" fmla="*/ 192883 h 197645"/>
              <a:gd name="connsiteX15" fmla="*/ 442912 w 1509712"/>
              <a:gd name="connsiteY15" fmla="*/ 161926 h 197645"/>
              <a:gd name="connsiteX16" fmla="*/ 314324 w 1509712"/>
              <a:gd name="connsiteY16" fmla="*/ 138114 h 197645"/>
              <a:gd name="connsiteX17" fmla="*/ 228600 w 1509712"/>
              <a:gd name="connsiteY17" fmla="*/ 126208 h 197645"/>
              <a:gd name="connsiteX18" fmla="*/ 166687 w 1509712"/>
              <a:gd name="connsiteY18" fmla="*/ 147639 h 197645"/>
              <a:gd name="connsiteX19" fmla="*/ 0 w 1509712"/>
              <a:gd name="connsiteY19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509712 w 1509712"/>
              <a:gd name="connsiteY8" fmla="*/ 197645 h 197645"/>
              <a:gd name="connsiteX9" fmla="*/ 1178717 w 1509712"/>
              <a:gd name="connsiteY9" fmla="*/ 190501 h 197645"/>
              <a:gd name="connsiteX10" fmla="*/ 1121566 w 1509712"/>
              <a:gd name="connsiteY10" fmla="*/ 173832 h 197645"/>
              <a:gd name="connsiteX11" fmla="*/ 1069179 w 1509712"/>
              <a:gd name="connsiteY11" fmla="*/ 150020 h 197645"/>
              <a:gd name="connsiteX12" fmla="*/ 1045368 w 1509712"/>
              <a:gd name="connsiteY12" fmla="*/ 190501 h 197645"/>
              <a:gd name="connsiteX13" fmla="*/ 695323 w 1509712"/>
              <a:gd name="connsiteY13" fmla="*/ 166689 h 197645"/>
              <a:gd name="connsiteX14" fmla="*/ 488156 w 1509712"/>
              <a:gd name="connsiteY14" fmla="*/ 192883 h 197645"/>
              <a:gd name="connsiteX15" fmla="*/ 442912 w 1509712"/>
              <a:gd name="connsiteY15" fmla="*/ 161926 h 197645"/>
              <a:gd name="connsiteX16" fmla="*/ 314324 w 1509712"/>
              <a:gd name="connsiteY16" fmla="*/ 138114 h 197645"/>
              <a:gd name="connsiteX17" fmla="*/ 228600 w 1509712"/>
              <a:gd name="connsiteY17" fmla="*/ 126208 h 197645"/>
              <a:gd name="connsiteX18" fmla="*/ 166687 w 1509712"/>
              <a:gd name="connsiteY18" fmla="*/ 147639 h 197645"/>
              <a:gd name="connsiteX19" fmla="*/ 0 w 1509712"/>
              <a:gd name="connsiteY19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366836 w 1509712"/>
              <a:gd name="connsiteY8" fmla="*/ 145258 h 197645"/>
              <a:gd name="connsiteX9" fmla="*/ 1509712 w 1509712"/>
              <a:gd name="connsiteY9" fmla="*/ 197645 h 197645"/>
              <a:gd name="connsiteX10" fmla="*/ 1178717 w 1509712"/>
              <a:gd name="connsiteY10" fmla="*/ 190501 h 197645"/>
              <a:gd name="connsiteX11" fmla="*/ 1121566 w 1509712"/>
              <a:gd name="connsiteY11" fmla="*/ 173832 h 197645"/>
              <a:gd name="connsiteX12" fmla="*/ 1069179 w 1509712"/>
              <a:gd name="connsiteY12" fmla="*/ 150020 h 197645"/>
              <a:gd name="connsiteX13" fmla="*/ 1045368 w 1509712"/>
              <a:gd name="connsiteY13" fmla="*/ 190501 h 197645"/>
              <a:gd name="connsiteX14" fmla="*/ 695323 w 1509712"/>
              <a:gd name="connsiteY14" fmla="*/ 166689 h 197645"/>
              <a:gd name="connsiteX15" fmla="*/ 488156 w 1509712"/>
              <a:gd name="connsiteY15" fmla="*/ 192883 h 197645"/>
              <a:gd name="connsiteX16" fmla="*/ 442912 w 1509712"/>
              <a:gd name="connsiteY16" fmla="*/ 161926 h 197645"/>
              <a:gd name="connsiteX17" fmla="*/ 314324 w 1509712"/>
              <a:gd name="connsiteY17" fmla="*/ 138114 h 197645"/>
              <a:gd name="connsiteX18" fmla="*/ 228600 w 1509712"/>
              <a:gd name="connsiteY18" fmla="*/ 126208 h 197645"/>
              <a:gd name="connsiteX19" fmla="*/ 166687 w 1509712"/>
              <a:gd name="connsiteY19" fmla="*/ 147639 h 197645"/>
              <a:gd name="connsiteX20" fmla="*/ 0 w 1509712"/>
              <a:gd name="connsiteY20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273967 w 1509712"/>
              <a:gd name="connsiteY8" fmla="*/ 116683 h 197645"/>
              <a:gd name="connsiteX9" fmla="*/ 1509712 w 1509712"/>
              <a:gd name="connsiteY9" fmla="*/ 197645 h 197645"/>
              <a:gd name="connsiteX10" fmla="*/ 1178717 w 1509712"/>
              <a:gd name="connsiteY10" fmla="*/ 190501 h 197645"/>
              <a:gd name="connsiteX11" fmla="*/ 1121566 w 1509712"/>
              <a:gd name="connsiteY11" fmla="*/ 173832 h 197645"/>
              <a:gd name="connsiteX12" fmla="*/ 1069179 w 1509712"/>
              <a:gd name="connsiteY12" fmla="*/ 150020 h 197645"/>
              <a:gd name="connsiteX13" fmla="*/ 1045368 w 1509712"/>
              <a:gd name="connsiteY13" fmla="*/ 190501 h 197645"/>
              <a:gd name="connsiteX14" fmla="*/ 695323 w 1509712"/>
              <a:gd name="connsiteY14" fmla="*/ 166689 h 197645"/>
              <a:gd name="connsiteX15" fmla="*/ 488156 w 1509712"/>
              <a:gd name="connsiteY15" fmla="*/ 192883 h 197645"/>
              <a:gd name="connsiteX16" fmla="*/ 442912 w 1509712"/>
              <a:gd name="connsiteY16" fmla="*/ 161926 h 197645"/>
              <a:gd name="connsiteX17" fmla="*/ 314324 w 1509712"/>
              <a:gd name="connsiteY17" fmla="*/ 138114 h 197645"/>
              <a:gd name="connsiteX18" fmla="*/ 228600 w 1509712"/>
              <a:gd name="connsiteY18" fmla="*/ 126208 h 197645"/>
              <a:gd name="connsiteX19" fmla="*/ 166687 w 1509712"/>
              <a:gd name="connsiteY19" fmla="*/ 147639 h 197645"/>
              <a:gd name="connsiteX20" fmla="*/ 0 w 1509712"/>
              <a:gd name="connsiteY20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273967 w 1509712"/>
              <a:gd name="connsiteY8" fmla="*/ 116683 h 197645"/>
              <a:gd name="connsiteX9" fmla="*/ 1428748 w 1509712"/>
              <a:gd name="connsiteY9" fmla="*/ 166689 h 197645"/>
              <a:gd name="connsiteX10" fmla="*/ 1509712 w 1509712"/>
              <a:gd name="connsiteY10" fmla="*/ 197645 h 197645"/>
              <a:gd name="connsiteX11" fmla="*/ 1178717 w 1509712"/>
              <a:gd name="connsiteY11" fmla="*/ 190501 h 197645"/>
              <a:gd name="connsiteX12" fmla="*/ 1121566 w 1509712"/>
              <a:gd name="connsiteY12" fmla="*/ 173832 h 197645"/>
              <a:gd name="connsiteX13" fmla="*/ 1069179 w 1509712"/>
              <a:gd name="connsiteY13" fmla="*/ 150020 h 197645"/>
              <a:gd name="connsiteX14" fmla="*/ 1045368 w 1509712"/>
              <a:gd name="connsiteY14" fmla="*/ 190501 h 197645"/>
              <a:gd name="connsiteX15" fmla="*/ 695323 w 1509712"/>
              <a:gd name="connsiteY15" fmla="*/ 166689 h 197645"/>
              <a:gd name="connsiteX16" fmla="*/ 488156 w 1509712"/>
              <a:gd name="connsiteY16" fmla="*/ 192883 h 197645"/>
              <a:gd name="connsiteX17" fmla="*/ 442912 w 1509712"/>
              <a:gd name="connsiteY17" fmla="*/ 161926 h 197645"/>
              <a:gd name="connsiteX18" fmla="*/ 314324 w 1509712"/>
              <a:gd name="connsiteY18" fmla="*/ 138114 h 197645"/>
              <a:gd name="connsiteX19" fmla="*/ 228600 w 1509712"/>
              <a:gd name="connsiteY19" fmla="*/ 126208 h 197645"/>
              <a:gd name="connsiteX20" fmla="*/ 166687 w 1509712"/>
              <a:gd name="connsiteY20" fmla="*/ 147639 h 197645"/>
              <a:gd name="connsiteX21" fmla="*/ 0 w 1509712"/>
              <a:gd name="connsiteY21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273967 w 1509712"/>
              <a:gd name="connsiteY8" fmla="*/ 116683 h 197645"/>
              <a:gd name="connsiteX9" fmla="*/ 1307304 w 1509712"/>
              <a:gd name="connsiteY9" fmla="*/ 152401 h 197645"/>
              <a:gd name="connsiteX10" fmla="*/ 1509712 w 1509712"/>
              <a:gd name="connsiteY10" fmla="*/ 197645 h 197645"/>
              <a:gd name="connsiteX11" fmla="*/ 1178717 w 1509712"/>
              <a:gd name="connsiteY11" fmla="*/ 190501 h 197645"/>
              <a:gd name="connsiteX12" fmla="*/ 1121566 w 1509712"/>
              <a:gd name="connsiteY12" fmla="*/ 173832 h 197645"/>
              <a:gd name="connsiteX13" fmla="*/ 1069179 w 1509712"/>
              <a:gd name="connsiteY13" fmla="*/ 150020 h 197645"/>
              <a:gd name="connsiteX14" fmla="*/ 1045368 w 1509712"/>
              <a:gd name="connsiteY14" fmla="*/ 190501 h 197645"/>
              <a:gd name="connsiteX15" fmla="*/ 695323 w 1509712"/>
              <a:gd name="connsiteY15" fmla="*/ 166689 h 197645"/>
              <a:gd name="connsiteX16" fmla="*/ 488156 w 1509712"/>
              <a:gd name="connsiteY16" fmla="*/ 192883 h 197645"/>
              <a:gd name="connsiteX17" fmla="*/ 442912 w 1509712"/>
              <a:gd name="connsiteY17" fmla="*/ 161926 h 197645"/>
              <a:gd name="connsiteX18" fmla="*/ 314324 w 1509712"/>
              <a:gd name="connsiteY18" fmla="*/ 138114 h 197645"/>
              <a:gd name="connsiteX19" fmla="*/ 228600 w 1509712"/>
              <a:gd name="connsiteY19" fmla="*/ 126208 h 197645"/>
              <a:gd name="connsiteX20" fmla="*/ 166687 w 1509712"/>
              <a:gd name="connsiteY20" fmla="*/ 147639 h 197645"/>
              <a:gd name="connsiteX21" fmla="*/ 0 w 1509712"/>
              <a:gd name="connsiteY21" fmla="*/ 116682 h 197645"/>
              <a:gd name="connsiteX0" fmla="*/ 0 w 1509712"/>
              <a:gd name="connsiteY0" fmla="*/ 116682 h 197645"/>
              <a:gd name="connsiteX1" fmla="*/ 254793 w 1509712"/>
              <a:gd name="connsiteY1" fmla="*/ 76202 h 197645"/>
              <a:gd name="connsiteX2" fmla="*/ 261937 w 1509712"/>
              <a:gd name="connsiteY2" fmla="*/ 50008 h 197645"/>
              <a:gd name="connsiteX3" fmla="*/ 759619 w 1509712"/>
              <a:gd name="connsiteY3" fmla="*/ 11907 h 197645"/>
              <a:gd name="connsiteX4" fmla="*/ 795337 w 1509712"/>
              <a:gd name="connsiteY4" fmla="*/ 45244 h 197645"/>
              <a:gd name="connsiteX5" fmla="*/ 866774 w 1509712"/>
              <a:gd name="connsiteY5" fmla="*/ 33338 h 197645"/>
              <a:gd name="connsiteX6" fmla="*/ 964406 w 1509712"/>
              <a:gd name="connsiteY6" fmla="*/ 0 h 197645"/>
              <a:gd name="connsiteX7" fmla="*/ 1059656 w 1509712"/>
              <a:gd name="connsiteY7" fmla="*/ 33339 h 197645"/>
              <a:gd name="connsiteX8" fmla="*/ 1273967 w 1509712"/>
              <a:gd name="connsiteY8" fmla="*/ 116683 h 197645"/>
              <a:gd name="connsiteX9" fmla="*/ 1307304 w 1509712"/>
              <a:gd name="connsiteY9" fmla="*/ 152401 h 197645"/>
              <a:gd name="connsiteX10" fmla="*/ 1509712 w 1509712"/>
              <a:gd name="connsiteY10" fmla="*/ 197645 h 197645"/>
              <a:gd name="connsiteX11" fmla="*/ 1421605 w 1509712"/>
              <a:gd name="connsiteY11" fmla="*/ 195264 h 197645"/>
              <a:gd name="connsiteX12" fmla="*/ 1178717 w 1509712"/>
              <a:gd name="connsiteY12" fmla="*/ 190501 h 197645"/>
              <a:gd name="connsiteX13" fmla="*/ 1121566 w 1509712"/>
              <a:gd name="connsiteY13" fmla="*/ 173832 h 197645"/>
              <a:gd name="connsiteX14" fmla="*/ 1069179 w 1509712"/>
              <a:gd name="connsiteY14" fmla="*/ 150020 h 197645"/>
              <a:gd name="connsiteX15" fmla="*/ 1045368 w 1509712"/>
              <a:gd name="connsiteY15" fmla="*/ 190501 h 197645"/>
              <a:gd name="connsiteX16" fmla="*/ 695323 w 1509712"/>
              <a:gd name="connsiteY16" fmla="*/ 166689 h 197645"/>
              <a:gd name="connsiteX17" fmla="*/ 488156 w 1509712"/>
              <a:gd name="connsiteY17" fmla="*/ 192883 h 197645"/>
              <a:gd name="connsiteX18" fmla="*/ 442912 w 1509712"/>
              <a:gd name="connsiteY18" fmla="*/ 161926 h 197645"/>
              <a:gd name="connsiteX19" fmla="*/ 314324 w 1509712"/>
              <a:gd name="connsiteY19" fmla="*/ 138114 h 197645"/>
              <a:gd name="connsiteX20" fmla="*/ 228600 w 1509712"/>
              <a:gd name="connsiteY20" fmla="*/ 126208 h 197645"/>
              <a:gd name="connsiteX21" fmla="*/ 166687 w 1509712"/>
              <a:gd name="connsiteY21" fmla="*/ 147639 h 197645"/>
              <a:gd name="connsiteX22" fmla="*/ 0 w 1509712"/>
              <a:gd name="connsiteY22" fmla="*/ 116682 h 197645"/>
              <a:gd name="connsiteX0" fmla="*/ 0 w 1457324"/>
              <a:gd name="connsiteY0" fmla="*/ 116682 h 195264"/>
              <a:gd name="connsiteX1" fmla="*/ 254793 w 1457324"/>
              <a:gd name="connsiteY1" fmla="*/ 76202 h 195264"/>
              <a:gd name="connsiteX2" fmla="*/ 261937 w 1457324"/>
              <a:gd name="connsiteY2" fmla="*/ 50008 h 195264"/>
              <a:gd name="connsiteX3" fmla="*/ 759619 w 1457324"/>
              <a:gd name="connsiteY3" fmla="*/ 11907 h 195264"/>
              <a:gd name="connsiteX4" fmla="*/ 795337 w 1457324"/>
              <a:gd name="connsiteY4" fmla="*/ 45244 h 195264"/>
              <a:gd name="connsiteX5" fmla="*/ 866774 w 1457324"/>
              <a:gd name="connsiteY5" fmla="*/ 33338 h 195264"/>
              <a:gd name="connsiteX6" fmla="*/ 964406 w 1457324"/>
              <a:gd name="connsiteY6" fmla="*/ 0 h 195264"/>
              <a:gd name="connsiteX7" fmla="*/ 1059656 w 1457324"/>
              <a:gd name="connsiteY7" fmla="*/ 33339 h 195264"/>
              <a:gd name="connsiteX8" fmla="*/ 1273967 w 1457324"/>
              <a:gd name="connsiteY8" fmla="*/ 116683 h 195264"/>
              <a:gd name="connsiteX9" fmla="*/ 1307304 w 1457324"/>
              <a:gd name="connsiteY9" fmla="*/ 152401 h 195264"/>
              <a:gd name="connsiteX10" fmla="*/ 1457324 w 1457324"/>
              <a:gd name="connsiteY10" fmla="*/ 183358 h 195264"/>
              <a:gd name="connsiteX11" fmla="*/ 1421605 w 1457324"/>
              <a:gd name="connsiteY11" fmla="*/ 195264 h 195264"/>
              <a:gd name="connsiteX12" fmla="*/ 1178717 w 1457324"/>
              <a:gd name="connsiteY12" fmla="*/ 190501 h 195264"/>
              <a:gd name="connsiteX13" fmla="*/ 1121566 w 1457324"/>
              <a:gd name="connsiteY13" fmla="*/ 173832 h 195264"/>
              <a:gd name="connsiteX14" fmla="*/ 1069179 w 1457324"/>
              <a:gd name="connsiteY14" fmla="*/ 150020 h 195264"/>
              <a:gd name="connsiteX15" fmla="*/ 1045368 w 1457324"/>
              <a:gd name="connsiteY15" fmla="*/ 190501 h 195264"/>
              <a:gd name="connsiteX16" fmla="*/ 695323 w 1457324"/>
              <a:gd name="connsiteY16" fmla="*/ 166689 h 195264"/>
              <a:gd name="connsiteX17" fmla="*/ 488156 w 1457324"/>
              <a:gd name="connsiteY17" fmla="*/ 192883 h 195264"/>
              <a:gd name="connsiteX18" fmla="*/ 442912 w 1457324"/>
              <a:gd name="connsiteY18" fmla="*/ 161926 h 195264"/>
              <a:gd name="connsiteX19" fmla="*/ 314324 w 1457324"/>
              <a:gd name="connsiteY19" fmla="*/ 138114 h 195264"/>
              <a:gd name="connsiteX20" fmla="*/ 228600 w 1457324"/>
              <a:gd name="connsiteY20" fmla="*/ 126208 h 195264"/>
              <a:gd name="connsiteX21" fmla="*/ 166687 w 1457324"/>
              <a:gd name="connsiteY21" fmla="*/ 147639 h 195264"/>
              <a:gd name="connsiteX22" fmla="*/ 0 w 1457324"/>
              <a:gd name="connsiteY22" fmla="*/ 116682 h 19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57324" h="195264">
                <a:moveTo>
                  <a:pt x="0" y="116682"/>
                </a:moveTo>
                <a:lnTo>
                  <a:pt x="254793" y="76202"/>
                </a:lnTo>
                <a:lnTo>
                  <a:pt x="261937" y="50008"/>
                </a:lnTo>
                <a:lnTo>
                  <a:pt x="759619" y="11907"/>
                </a:lnTo>
                <a:lnTo>
                  <a:pt x="795337" y="45244"/>
                </a:lnTo>
                <a:lnTo>
                  <a:pt x="866774" y="33338"/>
                </a:lnTo>
                <a:lnTo>
                  <a:pt x="964406" y="0"/>
                </a:lnTo>
                <a:lnTo>
                  <a:pt x="1059656" y="33339"/>
                </a:lnTo>
                <a:lnTo>
                  <a:pt x="1273967" y="116683"/>
                </a:lnTo>
                <a:lnTo>
                  <a:pt x="1307304" y="152401"/>
                </a:lnTo>
                <a:lnTo>
                  <a:pt x="1457324" y="183358"/>
                </a:lnTo>
                <a:cubicBezTo>
                  <a:pt x="1450974" y="183358"/>
                  <a:pt x="1427955" y="195264"/>
                  <a:pt x="1421605" y="195264"/>
                </a:cubicBezTo>
                <a:lnTo>
                  <a:pt x="1178717" y="190501"/>
                </a:lnTo>
                <a:lnTo>
                  <a:pt x="1121566" y="173832"/>
                </a:lnTo>
                <a:lnTo>
                  <a:pt x="1069179" y="150020"/>
                </a:lnTo>
                <a:lnTo>
                  <a:pt x="1045368" y="190501"/>
                </a:lnTo>
                <a:lnTo>
                  <a:pt x="695323" y="166689"/>
                </a:lnTo>
                <a:lnTo>
                  <a:pt x="488156" y="192883"/>
                </a:lnTo>
                <a:lnTo>
                  <a:pt x="442912" y="161926"/>
                </a:lnTo>
                <a:lnTo>
                  <a:pt x="314324" y="138114"/>
                </a:lnTo>
                <a:lnTo>
                  <a:pt x="228600" y="126208"/>
                </a:lnTo>
                <a:lnTo>
                  <a:pt x="166687" y="147639"/>
                </a:lnTo>
                <a:lnTo>
                  <a:pt x="0" y="116682"/>
                </a:lnTo>
                <a:close/>
              </a:path>
            </a:pathLst>
          </a:custGeom>
          <a:solidFill>
            <a:srgbClr val="112030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8" name="二等辺三角形 48">
            <a:extLst>
              <a:ext uri="{FF2B5EF4-FFF2-40B4-BE49-F238E27FC236}">
                <a16:creationId xmlns:a16="http://schemas.microsoft.com/office/drawing/2014/main" id="{593837FF-E81C-4710-A470-57C093F40C05}"/>
              </a:ext>
            </a:extLst>
          </p:cNvPr>
          <p:cNvSpPr/>
          <p:nvPr/>
        </p:nvSpPr>
        <p:spPr>
          <a:xfrm>
            <a:off x="11706226" y="8005763"/>
            <a:ext cx="942974" cy="80962"/>
          </a:xfrm>
          <a:custGeom>
            <a:avLst/>
            <a:gdLst>
              <a:gd name="connsiteX0" fmla="*/ 0 w 795337"/>
              <a:gd name="connsiteY0" fmla="*/ 226218 h 226218"/>
              <a:gd name="connsiteX1" fmla="*/ 397669 w 795337"/>
              <a:gd name="connsiteY1" fmla="*/ 0 h 226218"/>
              <a:gd name="connsiteX2" fmla="*/ 795337 w 795337"/>
              <a:gd name="connsiteY2" fmla="*/ 226218 h 226218"/>
              <a:gd name="connsiteX3" fmla="*/ 0 w 795337"/>
              <a:gd name="connsiteY3" fmla="*/ 22621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0 w 697706"/>
              <a:gd name="connsiteY3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309562 w 697706"/>
              <a:gd name="connsiteY3" fmla="*/ 114300 h 226218"/>
              <a:gd name="connsiteX4" fmla="*/ 0 w 697706"/>
              <a:gd name="connsiteY4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9524 w 697706"/>
              <a:gd name="connsiteY3" fmla="*/ 26193 h 226218"/>
              <a:gd name="connsiteX4" fmla="*/ 0 w 697706"/>
              <a:gd name="connsiteY4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380999 w 697706"/>
              <a:gd name="connsiteY3" fmla="*/ 138112 h 226218"/>
              <a:gd name="connsiteX4" fmla="*/ 9524 w 697706"/>
              <a:gd name="connsiteY4" fmla="*/ 26193 h 226218"/>
              <a:gd name="connsiteX5" fmla="*/ 0 w 697706"/>
              <a:gd name="connsiteY5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97630 w 697706"/>
              <a:gd name="connsiteY3" fmla="*/ 35718 h 226218"/>
              <a:gd name="connsiteX4" fmla="*/ 9524 w 697706"/>
              <a:gd name="connsiteY4" fmla="*/ 26193 h 226218"/>
              <a:gd name="connsiteX5" fmla="*/ 0 w 697706"/>
              <a:gd name="connsiteY5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445293 w 697706"/>
              <a:gd name="connsiteY3" fmla="*/ 145256 h 226218"/>
              <a:gd name="connsiteX4" fmla="*/ 97630 w 697706"/>
              <a:gd name="connsiteY4" fmla="*/ 35718 h 226218"/>
              <a:gd name="connsiteX5" fmla="*/ 9524 w 697706"/>
              <a:gd name="connsiteY5" fmla="*/ 26193 h 226218"/>
              <a:gd name="connsiteX6" fmla="*/ 0 w 697706"/>
              <a:gd name="connsiteY6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140493 w 697706"/>
              <a:gd name="connsiteY3" fmla="*/ 216693 h 226218"/>
              <a:gd name="connsiteX4" fmla="*/ 97630 w 697706"/>
              <a:gd name="connsiteY4" fmla="*/ 35718 h 226218"/>
              <a:gd name="connsiteX5" fmla="*/ 9524 w 697706"/>
              <a:gd name="connsiteY5" fmla="*/ 26193 h 226218"/>
              <a:gd name="connsiteX6" fmla="*/ 0 w 697706"/>
              <a:gd name="connsiteY6" fmla="*/ 16668 h 226218"/>
              <a:gd name="connsiteX0" fmla="*/ 0 w 697706"/>
              <a:gd name="connsiteY0" fmla="*/ 16668 h 226218"/>
              <a:gd name="connsiteX1" fmla="*/ 300038 w 697706"/>
              <a:gd name="connsiteY1" fmla="*/ 0 h 226218"/>
              <a:gd name="connsiteX2" fmla="*/ 697706 w 697706"/>
              <a:gd name="connsiteY2" fmla="*/ 226218 h 226218"/>
              <a:gd name="connsiteX3" fmla="*/ 140493 w 697706"/>
              <a:gd name="connsiteY3" fmla="*/ 69056 h 226218"/>
              <a:gd name="connsiteX4" fmla="*/ 97630 w 697706"/>
              <a:gd name="connsiteY4" fmla="*/ 35718 h 226218"/>
              <a:gd name="connsiteX5" fmla="*/ 9524 w 697706"/>
              <a:gd name="connsiteY5" fmla="*/ 26193 h 226218"/>
              <a:gd name="connsiteX6" fmla="*/ 0 w 697706"/>
              <a:gd name="connsiteY6" fmla="*/ 16668 h 226218"/>
              <a:gd name="connsiteX0" fmla="*/ 0 w 1114425"/>
              <a:gd name="connsiteY0" fmla="*/ 16668 h 154780"/>
              <a:gd name="connsiteX1" fmla="*/ 300038 w 1114425"/>
              <a:gd name="connsiteY1" fmla="*/ 0 h 154780"/>
              <a:gd name="connsiteX2" fmla="*/ 1114425 w 1114425"/>
              <a:gd name="connsiteY2" fmla="*/ 154780 h 154780"/>
              <a:gd name="connsiteX3" fmla="*/ 140493 w 1114425"/>
              <a:gd name="connsiteY3" fmla="*/ 69056 h 154780"/>
              <a:gd name="connsiteX4" fmla="*/ 97630 w 1114425"/>
              <a:gd name="connsiteY4" fmla="*/ 35718 h 154780"/>
              <a:gd name="connsiteX5" fmla="*/ 9524 w 1114425"/>
              <a:gd name="connsiteY5" fmla="*/ 26193 h 154780"/>
              <a:gd name="connsiteX6" fmla="*/ 0 w 1114425"/>
              <a:gd name="connsiteY6" fmla="*/ 16668 h 154780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140493 w 1114425"/>
              <a:gd name="connsiteY3" fmla="*/ 254794 h 340518"/>
              <a:gd name="connsiteX4" fmla="*/ 97630 w 1114425"/>
              <a:gd name="connsiteY4" fmla="*/ 221456 h 340518"/>
              <a:gd name="connsiteX5" fmla="*/ 9524 w 1114425"/>
              <a:gd name="connsiteY5" fmla="*/ 211931 h 340518"/>
              <a:gd name="connsiteX6" fmla="*/ 0 w 1114425"/>
              <a:gd name="connsiteY6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300037 w 1114425"/>
              <a:gd name="connsiteY3" fmla="*/ 273844 h 340518"/>
              <a:gd name="connsiteX4" fmla="*/ 140493 w 1114425"/>
              <a:gd name="connsiteY4" fmla="*/ 254794 h 340518"/>
              <a:gd name="connsiteX5" fmla="*/ 97630 w 1114425"/>
              <a:gd name="connsiteY5" fmla="*/ 221456 h 340518"/>
              <a:gd name="connsiteX6" fmla="*/ 9524 w 1114425"/>
              <a:gd name="connsiteY6" fmla="*/ 211931 h 340518"/>
              <a:gd name="connsiteX7" fmla="*/ 0 w 1114425"/>
              <a:gd name="connsiteY7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223837 w 1114425"/>
              <a:gd name="connsiteY3" fmla="*/ 242888 h 340518"/>
              <a:gd name="connsiteX4" fmla="*/ 140493 w 1114425"/>
              <a:gd name="connsiteY4" fmla="*/ 254794 h 340518"/>
              <a:gd name="connsiteX5" fmla="*/ 97630 w 1114425"/>
              <a:gd name="connsiteY5" fmla="*/ 221456 h 340518"/>
              <a:gd name="connsiteX6" fmla="*/ 9524 w 1114425"/>
              <a:gd name="connsiteY6" fmla="*/ 211931 h 340518"/>
              <a:gd name="connsiteX7" fmla="*/ 0 w 1114425"/>
              <a:gd name="connsiteY7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595312 w 1114425"/>
              <a:gd name="connsiteY3" fmla="*/ 278606 h 340518"/>
              <a:gd name="connsiteX4" fmla="*/ 223837 w 1114425"/>
              <a:gd name="connsiteY4" fmla="*/ 242888 h 340518"/>
              <a:gd name="connsiteX5" fmla="*/ 140493 w 1114425"/>
              <a:gd name="connsiteY5" fmla="*/ 254794 h 340518"/>
              <a:gd name="connsiteX6" fmla="*/ 97630 w 1114425"/>
              <a:gd name="connsiteY6" fmla="*/ 221456 h 340518"/>
              <a:gd name="connsiteX7" fmla="*/ 9524 w 1114425"/>
              <a:gd name="connsiteY7" fmla="*/ 211931 h 340518"/>
              <a:gd name="connsiteX8" fmla="*/ 0 w 1114425"/>
              <a:gd name="connsiteY8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271462 w 1114425"/>
              <a:gd name="connsiteY3" fmla="*/ 238125 h 340518"/>
              <a:gd name="connsiteX4" fmla="*/ 223837 w 1114425"/>
              <a:gd name="connsiteY4" fmla="*/ 242888 h 340518"/>
              <a:gd name="connsiteX5" fmla="*/ 140493 w 1114425"/>
              <a:gd name="connsiteY5" fmla="*/ 254794 h 340518"/>
              <a:gd name="connsiteX6" fmla="*/ 97630 w 1114425"/>
              <a:gd name="connsiteY6" fmla="*/ 221456 h 340518"/>
              <a:gd name="connsiteX7" fmla="*/ 9524 w 1114425"/>
              <a:gd name="connsiteY7" fmla="*/ 211931 h 340518"/>
              <a:gd name="connsiteX8" fmla="*/ 0 w 1114425"/>
              <a:gd name="connsiteY8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271462 w 1114425"/>
              <a:gd name="connsiteY3" fmla="*/ 238125 h 340518"/>
              <a:gd name="connsiteX4" fmla="*/ 219074 w 1114425"/>
              <a:gd name="connsiteY4" fmla="*/ 242888 h 340518"/>
              <a:gd name="connsiteX5" fmla="*/ 140493 w 1114425"/>
              <a:gd name="connsiteY5" fmla="*/ 254794 h 340518"/>
              <a:gd name="connsiteX6" fmla="*/ 97630 w 1114425"/>
              <a:gd name="connsiteY6" fmla="*/ 221456 h 340518"/>
              <a:gd name="connsiteX7" fmla="*/ 9524 w 1114425"/>
              <a:gd name="connsiteY7" fmla="*/ 211931 h 340518"/>
              <a:gd name="connsiteX8" fmla="*/ 0 w 1114425"/>
              <a:gd name="connsiteY8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271462 w 1114425"/>
              <a:gd name="connsiteY3" fmla="*/ 238125 h 340518"/>
              <a:gd name="connsiteX4" fmla="*/ 211930 w 1114425"/>
              <a:gd name="connsiteY4" fmla="*/ 240506 h 340518"/>
              <a:gd name="connsiteX5" fmla="*/ 140493 w 1114425"/>
              <a:gd name="connsiteY5" fmla="*/ 254794 h 340518"/>
              <a:gd name="connsiteX6" fmla="*/ 97630 w 1114425"/>
              <a:gd name="connsiteY6" fmla="*/ 221456 h 340518"/>
              <a:gd name="connsiteX7" fmla="*/ 9524 w 1114425"/>
              <a:gd name="connsiteY7" fmla="*/ 211931 h 340518"/>
              <a:gd name="connsiteX8" fmla="*/ 0 w 1114425"/>
              <a:gd name="connsiteY8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392905 w 1114425"/>
              <a:gd name="connsiteY3" fmla="*/ 252413 h 340518"/>
              <a:gd name="connsiteX4" fmla="*/ 271462 w 1114425"/>
              <a:gd name="connsiteY4" fmla="*/ 238125 h 340518"/>
              <a:gd name="connsiteX5" fmla="*/ 211930 w 1114425"/>
              <a:gd name="connsiteY5" fmla="*/ 240506 h 340518"/>
              <a:gd name="connsiteX6" fmla="*/ 140493 w 1114425"/>
              <a:gd name="connsiteY6" fmla="*/ 254794 h 340518"/>
              <a:gd name="connsiteX7" fmla="*/ 97630 w 1114425"/>
              <a:gd name="connsiteY7" fmla="*/ 221456 h 340518"/>
              <a:gd name="connsiteX8" fmla="*/ 9524 w 1114425"/>
              <a:gd name="connsiteY8" fmla="*/ 211931 h 340518"/>
              <a:gd name="connsiteX9" fmla="*/ 0 w 1114425"/>
              <a:gd name="connsiteY9" fmla="*/ 202406 h 340518"/>
              <a:gd name="connsiteX0" fmla="*/ 0 w 1114425"/>
              <a:gd name="connsiteY0" fmla="*/ 202406 h 340518"/>
              <a:gd name="connsiteX1" fmla="*/ 1069182 w 1114425"/>
              <a:gd name="connsiteY1" fmla="*/ 0 h 340518"/>
              <a:gd name="connsiteX2" fmla="*/ 1114425 w 1114425"/>
              <a:gd name="connsiteY2" fmla="*/ 340518 h 340518"/>
              <a:gd name="connsiteX3" fmla="*/ 316705 w 1114425"/>
              <a:gd name="connsiteY3" fmla="*/ 250031 h 340518"/>
              <a:gd name="connsiteX4" fmla="*/ 271462 w 1114425"/>
              <a:gd name="connsiteY4" fmla="*/ 238125 h 340518"/>
              <a:gd name="connsiteX5" fmla="*/ 211930 w 1114425"/>
              <a:gd name="connsiteY5" fmla="*/ 240506 h 340518"/>
              <a:gd name="connsiteX6" fmla="*/ 140493 w 1114425"/>
              <a:gd name="connsiteY6" fmla="*/ 254794 h 340518"/>
              <a:gd name="connsiteX7" fmla="*/ 97630 w 1114425"/>
              <a:gd name="connsiteY7" fmla="*/ 221456 h 340518"/>
              <a:gd name="connsiteX8" fmla="*/ 9524 w 1114425"/>
              <a:gd name="connsiteY8" fmla="*/ 211931 h 340518"/>
              <a:gd name="connsiteX9" fmla="*/ 0 w 1114425"/>
              <a:gd name="connsiteY9" fmla="*/ 202406 h 340518"/>
              <a:gd name="connsiteX0" fmla="*/ 0 w 1114425"/>
              <a:gd name="connsiteY0" fmla="*/ 202406 h 340518"/>
              <a:gd name="connsiteX1" fmla="*/ 311943 w 1114425"/>
              <a:gd name="connsiteY1" fmla="*/ 140494 h 340518"/>
              <a:gd name="connsiteX2" fmla="*/ 1069182 w 1114425"/>
              <a:gd name="connsiteY2" fmla="*/ 0 h 340518"/>
              <a:gd name="connsiteX3" fmla="*/ 1114425 w 1114425"/>
              <a:gd name="connsiteY3" fmla="*/ 340518 h 340518"/>
              <a:gd name="connsiteX4" fmla="*/ 316705 w 1114425"/>
              <a:gd name="connsiteY4" fmla="*/ 250031 h 340518"/>
              <a:gd name="connsiteX5" fmla="*/ 271462 w 1114425"/>
              <a:gd name="connsiteY5" fmla="*/ 238125 h 340518"/>
              <a:gd name="connsiteX6" fmla="*/ 211930 w 1114425"/>
              <a:gd name="connsiteY6" fmla="*/ 240506 h 340518"/>
              <a:gd name="connsiteX7" fmla="*/ 140493 w 1114425"/>
              <a:gd name="connsiteY7" fmla="*/ 254794 h 340518"/>
              <a:gd name="connsiteX8" fmla="*/ 97630 w 1114425"/>
              <a:gd name="connsiteY8" fmla="*/ 221456 h 340518"/>
              <a:gd name="connsiteX9" fmla="*/ 9524 w 1114425"/>
              <a:gd name="connsiteY9" fmla="*/ 211931 h 340518"/>
              <a:gd name="connsiteX10" fmla="*/ 0 w 1114425"/>
              <a:gd name="connsiteY10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1069182 w 1114425"/>
              <a:gd name="connsiteY2" fmla="*/ 0 h 340518"/>
              <a:gd name="connsiteX3" fmla="*/ 1114425 w 1114425"/>
              <a:gd name="connsiteY3" fmla="*/ 340518 h 340518"/>
              <a:gd name="connsiteX4" fmla="*/ 316705 w 1114425"/>
              <a:gd name="connsiteY4" fmla="*/ 250031 h 340518"/>
              <a:gd name="connsiteX5" fmla="*/ 271462 w 1114425"/>
              <a:gd name="connsiteY5" fmla="*/ 238125 h 340518"/>
              <a:gd name="connsiteX6" fmla="*/ 211930 w 1114425"/>
              <a:gd name="connsiteY6" fmla="*/ 240506 h 340518"/>
              <a:gd name="connsiteX7" fmla="*/ 140493 w 1114425"/>
              <a:gd name="connsiteY7" fmla="*/ 254794 h 340518"/>
              <a:gd name="connsiteX8" fmla="*/ 97630 w 1114425"/>
              <a:gd name="connsiteY8" fmla="*/ 221456 h 340518"/>
              <a:gd name="connsiteX9" fmla="*/ 9524 w 1114425"/>
              <a:gd name="connsiteY9" fmla="*/ 211931 h 340518"/>
              <a:gd name="connsiteX10" fmla="*/ 0 w 1114425"/>
              <a:gd name="connsiteY10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704849 w 1114425"/>
              <a:gd name="connsiteY2" fmla="*/ 85725 h 340518"/>
              <a:gd name="connsiteX3" fmla="*/ 1069182 w 1114425"/>
              <a:gd name="connsiteY3" fmla="*/ 0 h 340518"/>
              <a:gd name="connsiteX4" fmla="*/ 1114425 w 1114425"/>
              <a:gd name="connsiteY4" fmla="*/ 340518 h 340518"/>
              <a:gd name="connsiteX5" fmla="*/ 316705 w 1114425"/>
              <a:gd name="connsiteY5" fmla="*/ 250031 h 340518"/>
              <a:gd name="connsiteX6" fmla="*/ 271462 w 1114425"/>
              <a:gd name="connsiteY6" fmla="*/ 238125 h 340518"/>
              <a:gd name="connsiteX7" fmla="*/ 211930 w 1114425"/>
              <a:gd name="connsiteY7" fmla="*/ 240506 h 340518"/>
              <a:gd name="connsiteX8" fmla="*/ 140493 w 1114425"/>
              <a:gd name="connsiteY8" fmla="*/ 254794 h 340518"/>
              <a:gd name="connsiteX9" fmla="*/ 97630 w 1114425"/>
              <a:gd name="connsiteY9" fmla="*/ 221456 h 340518"/>
              <a:gd name="connsiteX10" fmla="*/ 9524 w 1114425"/>
              <a:gd name="connsiteY10" fmla="*/ 211931 h 340518"/>
              <a:gd name="connsiteX11" fmla="*/ 0 w 1114425"/>
              <a:gd name="connsiteY11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1069182 w 1114425"/>
              <a:gd name="connsiteY3" fmla="*/ 0 h 340518"/>
              <a:gd name="connsiteX4" fmla="*/ 1114425 w 1114425"/>
              <a:gd name="connsiteY4" fmla="*/ 340518 h 340518"/>
              <a:gd name="connsiteX5" fmla="*/ 316705 w 1114425"/>
              <a:gd name="connsiteY5" fmla="*/ 250031 h 340518"/>
              <a:gd name="connsiteX6" fmla="*/ 271462 w 1114425"/>
              <a:gd name="connsiteY6" fmla="*/ 238125 h 340518"/>
              <a:gd name="connsiteX7" fmla="*/ 211930 w 1114425"/>
              <a:gd name="connsiteY7" fmla="*/ 240506 h 340518"/>
              <a:gd name="connsiteX8" fmla="*/ 140493 w 1114425"/>
              <a:gd name="connsiteY8" fmla="*/ 254794 h 340518"/>
              <a:gd name="connsiteX9" fmla="*/ 97630 w 1114425"/>
              <a:gd name="connsiteY9" fmla="*/ 221456 h 340518"/>
              <a:gd name="connsiteX10" fmla="*/ 9524 w 1114425"/>
              <a:gd name="connsiteY10" fmla="*/ 211931 h 340518"/>
              <a:gd name="connsiteX11" fmla="*/ 0 w 1114425"/>
              <a:gd name="connsiteY11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747712 w 1114425"/>
              <a:gd name="connsiteY3" fmla="*/ 100013 h 340518"/>
              <a:gd name="connsiteX4" fmla="*/ 1069182 w 1114425"/>
              <a:gd name="connsiteY4" fmla="*/ 0 h 340518"/>
              <a:gd name="connsiteX5" fmla="*/ 1114425 w 1114425"/>
              <a:gd name="connsiteY5" fmla="*/ 340518 h 340518"/>
              <a:gd name="connsiteX6" fmla="*/ 316705 w 1114425"/>
              <a:gd name="connsiteY6" fmla="*/ 250031 h 340518"/>
              <a:gd name="connsiteX7" fmla="*/ 271462 w 1114425"/>
              <a:gd name="connsiteY7" fmla="*/ 238125 h 340518"/>
              <a:gd name="connsiteX8" fmla="*/ 211930 w 1114425"/>
              <a:gd name="connsiteY8" fmla="*/ 240506 h 340518"/>
              <a:gd name="connsiteX9" fmla="*/ 140493 w 1114425"/>
              <a:gd name="connsiteY9" fmla="*/ 254794 h 340518"/>
              <a:gd name="connsiteX10" fmla="*/ 97630 w 1114425"/>
              <a:gd name="connsiteY10" fmla="*/ 221456 h 340518"/>
              <a:gd name="connsiteX11" fmla="*/ 9524 w 1114425"/>
              <a:gd name="connsiteY11" fmla="*/ 211931 h 340518"/>
              <a:gd name="connsiteX12" fmla="*/ 0 w 1114425"/>
              <a:gd name="connsiteY12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445293 w 1114425"/>
              <a:gd name="connsiteY3" fmla="*/ 57150 h 340518"/>
              <a:gd name="connsiteX4" fmla="*/ 1069182 w 1114425"/>
              <a:gd name="connsiteY4" fmla="*/ 0 h 340518"/>
              <a:gd name="connsiteX5" fmla="*/ 1114425 w 1114425"/>
              <a:gd name="connsiteY5" fmla="*/ 340518 h 340518"/>
              <a:gd name="connsiteX6" fmla="*/ 316705 w 1114425"/>
              <a:gd name="connsiteY6" fmla="*/ 250031 h 340518"/>
              <a:gd name="connsiteX7" fmla="*/ 271462 w 1114425"/>
              <a:gd name="connsiteY7" fmla="*/ 238125 h 340518"/>
              <a:gd name="connsiteX8" fmla="*/ 211930 w 1114425"/>
              <a:gd name="connsiteY8" fmla="*/ 240506 h 340518"/>
              <a:gd name="connsiteX9" fmla="*/ 140493 w 1114425"/>
              <a:gd name="connsiteY9" fmla="*/ 254794 h 340518"/>
              <a:gd name="connsiteX10" fmla="*/ 97630 w 1114425"/>
              <a:gd name="connsiteY10" fmla="*/ 221456 h 340518"/>
              <a:gd name="connsiteX11" fmla="*/ 9524 w 1114425"/>
              <a:gd name="connsiteY11" fmla="*/ 211931 h 340518"/>
              <a:gd name="connsiteX12" fmla="*/ 0 w 1114425"/>
              <a:gd name="connsiteY12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1069182 w 1114425"/>
              <a:gd name="connsiteY4" fmla="*/ 0 h 340518"/>
              <a:gd name="connsiteX5" fmla="*/ 1114425 w 1114425"/>
              <a:gd name="connsiteY5" fmla="*/ 340518 h 340518"/>
              <a:gd name="connsiteX6" fmla="*/ 316705 w 1114425"/>
              <a:gd name="connsiteY6" fmla="*/ 250031 h 340518"/>
              <a:gd name="connsiteX7" fmla="*/ 271462 w 1114425"/>
              <a:gd name="connsiteY7" fmla="*/ 238125 h 340518"/>
              <a:gd name="connsiteX8" fmla="*/ 211930 w 1114425"/>
              <a:gd name="connsiteY8" fmla="*/ 240506 h 340518"/>
              <a:gd name="connsiteX9" fmla="*/ 140493 w 1114425"/>
              <a:gd name="connsiteY9" fmla="*/ 254794 h 340518"/>
              <a:gd name="connsiteX10" fmla="*/ 97630 w 1114425"/>
              <a:gd name="connsiteY10" fmla="*/ 221456 h 340518"/>
              <a:gd name="connsiteX11" fmla="*/ 9524 w 1114425"/>
              <a:gd name="connsiteY11" fmla="*/ 211931 h 340518"/>
              <a:gd name="connsiteX12" fmla="*/ 0 w 1114425"/>
              <a:gd name="connsiteY12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812005 w 1114425"/>
              <a:gd name="connsiteY4" fmla="*/ 95250 h 340518"/>
              <a:gd name="connsiteX5" fmla="*/ 1069182 w 1114425"/>
              <a:gd name="connsiteY5" fmla="*/ 0 h 340518"/>
              <a:gd name="connsiteX6" fmla="*/ 1114425 w 1114425"/>
              <a:gd name="connsiteY6" fmla="*/ 340518 h 340518"/>
              <a:gd name="connsiteX7" fmla="*/ 316705 w 1114425"/>
              <a:gd name="connsiteY7" fmla="*/ 250031 h 340518"/>
              <a:gd name="connsiteX8" fmla="*/ 271462 w 1114425"/>
              <a:gd name="connsiteY8" fmla="*/ 238125 h 340518"/>
              <a:gd name="connsiteX9" fmla="*/ 211930 w 1114425"/>
              <a:gd name="connsiteY9" fmla="*/ 240506 h 340518"/>
              <a:gd name="connsiteX10" fmla="*/ 140493 w 1114425"/>
              <a:gd name="connsiteY10" fmla="*/ 254794 h 340518"/>
              <a:gd name="connsiteX11" fmla="*/ 97630 w 1114425"/>
              <a:gd name="connsiteY11" fmla="*/ 221456 h 340518"/>
              <a:gd name="connsiteX12" fmla="*/ 9524 w 1114425"/>
              <a:gd name="connsiteY12" fmla="*/ 211931 h 340518"/>
              <a:gd name="connsiteX13" fmla="*/ 0 w 1114425"/>
              <a:gd name="connsiteY13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469105 w 1114425"/>
              <a:gd name="connsiteY4" fmla="*/ 76200 h 340518"/>
              <a:gd name="connsiteX5" fmla="*/ 1069182 w 1114425"/>
              <a:gd name="connsiteY5" fmla="*/ 0 h 340518"/>
              <a:gd name="connsiteX6" fmla="*/ 1114425 w 1114425"/>
              <a:gd name="connsiteY6" fmla="*/ 340518 h 340518"/>
              <a:gd name="connsiteX7" fmla="*/ 316705 w 1114425"/>
              <a:gd name="connsiteY7" fmla="*/ 250031 h 340518"/>
              <a:gd name="connsiteX8" fmla="*/ 271462 w 1114425"/>
              <a:gd name="connsiteY8" fmla="*/ 238125 h 340518"/>
              <a:gd name="connsiteX9" fmla="*/ 211930 w 1114425"/>
              <a:gd name="connsiteY9" fmla="*/ 240506 h 340518"/>
              <a:gd name="connsiteX10" fmla="*/ 140493 w 1114425"/>
              <a:gd name="connsiteY10" fmla="*/ 254794 h 340518"/>
              <a:gd name="connsiteX11" fmla="*/ 97630 w 1114425"/>
              <a:gd name="connsiteY11" fmla="*/ 221456 h 340518"/>
              <a:gd name="connsiteX12" fmla="*/ 9524 w 1114425"/>
              <a:gd name="connsiteY12" fmla="*/ 211931 h 340518"/>
              <a:gd name="connsiteX13" fmla="*/ 0 w 1114425"/>
              <a:gd name="connsiteY13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1069182 w 1114425"/>
              <a:gd name="connsiteY5" fmla="*/ 0 h 340518"/>
              <a:gd name="connsiteX6" fmla="*/ 1114425 w 1114425"/>
              <a:gd name="connsiteY6" fmla="*/ 340518 h 340518"/>
              <a:gd name="connsiteX7" fmla="*/ 316705 w 1114425"/>
              <a:gd name="connsiteY7" fmla="*/ 250031 h 340518"/>
              <a:gd name="connsiteX8" fmla="*/ 271462 w 1114425"/>
              <a:gd name="connsiteY8" fmla="*/ 238125 h 340518"/>
              <a:gd name="connsiteX9" fmla="*/ 211930 w 1114425"/>
              <a:gd name="connsiteY9" fmla="*/ 240506 h 340518"/>
              <a:gd name="connsiteX10" fmla="*/ 140493 w 1114425"/>
              <a:gd name="connsiteY10" fmla="*/ 254794 h 340518"/>
              <a:gd name="connsiteX11" fmla="*/ 97630 w 1114425"/>
              <a:gd name="connsiteY11" fmla="*/ 221456 h 340518"/>
              <a:gd name="connsiteX12" fmla="*/ 9524 w 1114425"/>
              <a:gd name="connsiteY12" fmla="*/ 211931 h 340518"/>
              <a:gd name="connsiteX13" fmla="*/ 0 w 1114425"/>
              <a:gd name="connsiteY13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790574 w 1114425"/>
              <a:gd name="connsiteY5" fmla="*/ 95250 h 340518"/>
              <a:gd name="connsiteX6" fmla="*/ 1069182 w 1114425"/>
              <a:gd name="connsiteY6" fmla="*/ 0 h 340518"/>
              <a:gd name="connsiteX7" fmla="*/ 1114425 w 1114425"/>
              <a:gd name="connsiteY7" fmla="*/ 340518 h 340518"/>
              <a:gd name="connsiteX8" fmla="*/ 316705 w 1114425"/>
              <a:gd name="connsiteY8" fmla="*/ 250031 h 340518"/>
              <a:gd name="connsiteX9" fmla="*/ 271462 w 1114425"/>
              <a:gd name="connsiteY9" fmla="*/ 238125 h 340518"/>
              <a:gd name="connsiteX10" fmla="*/ 211930 w 1114425"/>
              <a:gd name="connsiteY10" fmla="*/ 240506 h 340518"/>
              <a:gd name="connsiteX11" fmla="*/ 140493 w 1114425"/>
              <a:gd name="connsiteY11" fmla="*/ 254794 h 340518"/>
              <a:gd name="connsiteX12" fmla="*/ 97630 w 1114425"/>
              <a:gd name="connsiteY12" fmla="*/ 221456 h 340518"/>
              <a:gd name="connsiteX13" fmla="*/ 9524 w 1114425"/>
              <a:gd name="connsiteY13" fmla="*/ 211931 h 340518"/>
              <a:gd name="connsiteX14" fmla="*/ 0 w 1114425"/>
              <a:gd name="connsiteY14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1069182 w 1114425"/>
              <a:gd name="connsiteY6" fmla="*/ 0 h 340518"/>
              <a:gd name="connsiteX7" fmla="*/ 1114425 w 1114425"/>
              <a:gd name="connsiteY7" fmla="*/ 340518 h 340518"/>
              <a:gd name="connsiteX8" fmla="*/ 316705 w 1114425"/>
              <a:gd name="connsiteY8" fmla="*/ 250031 h 340518"/>
              <a:gd name="connsiteX9" fmla="*/ 271462 w 1114425"/>
              <a:gd name="connsiteY9" fmla="*/ 238125 h 340518"/>
              <a:gd name="connsiteX10" fmla="*/ 211930 w 1114425"/>
              <a:gd name="connsiteY10" fmla="*/ 240506 h 340518"/>
              <a:gd name="connsiteX11" fmla="*/ 140493 w 1114425"/>
              <a:gd name="connsiteY11" fmla="*/ 254794 h 340518"/>
              <a:gd name="connsiteX12" fmla="*/ 97630 w 1114425"/>
              <a:gd name="connsiteY12" fmla="*/ 221456 h 340518"/>
              <a:gd name="connsiteX13" fmla="*/ 9524 w 1114425"/>
              <a:gd name="connsiteY13" fmla="*/ 211931 h 340518"/>
              <a:gd name="connsiteX14" fmla="*/ 0 w 1114425"/>
              <a:gd name="connsiteY14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885824 w 1114425"/>
              <a:gd name="connsiteY6" fmla="*/ 76200 h 340518"/>
              <a:gd name="connsiteX7" fmla="*/ 1069182 w 1114425"/>
              <a:gd name="connsiteY7" fmla="*/ 0 h 340518"/>
              <a:gd name="connsiteX8" fmla="*/ 1114425 w 1114425"/>
              <a:gd name="connsiteY8" fmla="*/ 340518 h 340518"/>
              <a:gd name="connsiteX9" fmla="*/ 316705 w 1114425"/>
              <a:gd name="connsiteY9" fmla="*/ 250031 h 340518"/>
              <a:gd name="connsiteX10" fmla="*/ 271462 w 1114425"/>
              <a:gd name="connsiteY10" fmla="*/ 238125 h 340518"/>
              <a:gd name="connsiteX11" fmla="*/ 211930 w 1114425"/>
              <a:gd name="connsiteY11" fmla="*/ 240506 h 340518"/>
              <a:gd name="connsiteX12" fmla="*/ 140493 w 1114425"/>
              <a:gd name="connsiteY12" fmla="*/ 254794 h 340518"/>
              <a:gd name="connsiteX13" fmla="*/ 97630 w 1114425"/>
              <a:gd name="connsiteY13" fmla="*/ 221456 h 340518"/>
              <a:gd name="connsiteX14" fmla="*/ 9524 w 1114425"/>
              <a:gd name="connsiteY14" fmla="*/ 211931 h 340518"/>
              <a:gd name="connsiteX15" fmla="*/ 0 w 1114425"/>
              <a:gd name="connsiteY15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1069182 w 1114425"/>
              <a:gd name="connsiteY7" fmla="*/ 0 h 340518"/>
              <a:gd name="connsiteX8" fmla="*/ 1114425 w 1114425"/>
              <a:gd name="connsiteY8" fmla="*/ 340518 h 340518"/>
              <a:gd name="connsiteX9" fmla="*/ 316705 w 1114425"/>
              <a:gd name="connsiteY9" fmla="*/ 250031 h 340518"/>
              <a:gd name="connsiteX10" fmla="*/ 271462 w 1114425"/>
              <a:gd name="connsiteY10" fmla="*/ 238125 h 340518"/>
              <a:gd name="connsiteX11" fmla="*/ 211930 w 1114425"/>
              <a:gd name="connsiteY11" fmla="*/ 240506 h 340518"/>
              <a:gd name="connsiteX12" fmla="*/ 140493 w 1114425"/>
              <a:gd name="connsiteY12" fmla="*/ 254794 h 340518"/>
              <a:gd name="connsiteX13" fmla="*/ 97630 w 1114425"/>
              <a:gd name="connsiteY13" fmla="*/ 221456 h 340518"/>
              <a:gd name="connsiteX14" fmla="*/ 9524 w 1114425"/>
              <a:gd name="connsiteY14" fmla="*/ 211931 h 340518"/>
              <a:gd name="connsiteX15" fmla="*/ 0 w 1114425"/>
              <a:gd name="connsiteY15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990599 w 1114425"/>
              <a:gd name="connsiteY7" fmla="*/ 28575 h 340518"/>
              <a:gd name="connsiteX8" fmla="*/ 1069182 w 1114425"/>
              <a:gd name="connsiteY8" fmla="*/ 0 h 340518"/>
              <a:gd name="connsiteX9" fmla="*/ 1114425 w 1114425"/>
              <a:gd name="connsiteY9" fmla="*/ 340518 h 340518"/>
              <a:gd name="connsiteX10" fmla="*/ 316705 w 1114425"/>
              <a:gd name="connsiteY10" fmla="*/ 250031 h 340518"/>
              <a:gd name="connsiteX11" fmla="*/ 271462 w 1114425"/>
              <a:gd name="connsiteY11" fmla="*/ 238125 h 340518"/>
              <a:gd name="connsiteX12" fmla="*/ 211930 w 1114425"/>
              <a:gd name="connsiteY12" fmla="*/ 240506 h 340518"/>
              <a:gd name="connsiteX13" fmla="*/ 140493 w 1114425"/>
              <a:gd name="connsiteY13" fmla="*/ 254794 h 340518"/>
              <a:gd name="connsiteX14" fmla="*/ 97630 w 1114425"/>
              <a:gd name="connsiteY14" fmla="*/ 221456 h 340518"/>
              <a:gd name="connsiteX15" fmla="*/ 9524 w 1114425"/>
              <a:gd name="connsiteY15" fmla="*/ 211931 h 340518"/>
              <a:gd name="connsiteX16" fmla="*/ 0 w 1114425"/>
              <a:gd name="connsiteY16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1069182 w 1114425"/>
              <a:gd name="connsiteY8" fmla="*/ 0 h 340518"/>
              <a:gd name="connsiteX9" fmla="*/ 1114425 w 1114425"/>
              <a:gd name="connsiteY9" fmla="*/ 340518 h 340518"/>
              <a:gd name="connsiteX10" fmla="*/ 316705 w 1114425"/>
              <a:gd name="connsiteY10" fmla="*/ 250031 h 340518"/>
              <a:gd name="connsiteX11" fmla="*/ 271462 w 1114425"/>
              <a:gd name="connsiteY11" fmla="*/ 238125 h 340518"/>
              <a:gd name="connsiteX12" fmla="*/ 211930 w 1114425"/>
              <a:gd name="connsiteY12" fmla="*/ 240506 h 340518"/>
              <a:gd name="connsiteX13" fmla="*/ 140493 w 1114425"/>
              <a:gd name="connsiteY13" fmla="*/ 254794 h 340518"/>
              <a:gd name="connsiteX14" fmla="*/ 97630 w 1114425"/>
              <a:gd name="connsiteY14" fmla="*/ 221456 h 340518"/>
              <a:gd name="connsiteX15" fmla="*/ 9524 w 1114425"/>
              <a:gd name="connsiteY15" fmla="*/ 211931 h 340518"/>
              <a:gd name="connsiteX16" fmla="*/ 0 w 1114425"/>
              <a:gd name="connsiteY16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78693 w 1114425"/>
              <a:gd name="connsiteY8" fmla="*/ 69056 h 340518"/>
              <a:gd name="connsiteX9" fmla="*/ 1069182 w 1114425"/>
              <a:gd name="connsiteY9" fmla="*/ 0 h 340518"/>
              <a:gd name="connsiteX10" fmla="*/ 1114425 w 1114425"/>
              <a:gd name="connsiteY10" fmla="*/ 340518 h 340518"/>
              <a:gd name="connsiteX11" fmla="*/ 316705 w 1114425"/>
              <a:gd name="connsiteY11" fmla="*/ 250031 h 340518"/>
              <a:gd name="connsiteX12" fmla="*/ 271462 w 1114425"/>
              <a:gd name="connsiteY12" fmla="*/ 238125 h 340518"/>
              <a:gd name="connsiteX13" fmla="*/ 211930 w 1114425"/>
              <a:gd name="connsiteY13" fmla="*/ 240506 h 340518"/>
              <a:gd name="connsiteX14" fmla="*/ 140493 w 1114425"/>
              <a:gd name="connsiteY14" fmla="*/ 254794 h 340518"/>
              <a:gd name="connsiteX15" fmla="*/ 97630 w 1114425"/>
              <a:gd name="connsiteY15" fmla="*/ 221456 h 340518"/>
              <a:gd name="connsiteX16" fmla="*/ 9524 w 1114425"/>
              <a:gd name="connsiteY16" fmla="*/ 211931 h 340518"/>
              <a:gd name="connsiteX17" fmla="*/ 0 w 1114425"/>
              <a:gd name="connsiteY17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1069182 w 1114425"/>
              <a:gd name="connsiteY9" fmla="*/ 0 h 340518"/>
              <a:gd name="connsiteX10" fmla="*/ 1114425 w 1114425"/>
              <a:gd name="connsiteY10" fmla="*/ 340518 h 340518"/>
              <a:gd name="connsiteX11" fmla="*/ 316705 w 1114425"/>
              <a:gd name="connsiteY11" fmla="*/ 250031 h 340518"/>
              <a:gd name="connsiteX12" fmla="*/ 271462 w 1114425"/>
              <a:gd name="connsiteY12" fmla="*/ 238125 h 340518"/>
              <a:gd name="connsiteX13" fmla="*/ 211930 w 1114425"/>
              <a:gd name="connsiteY13" fmla="*/ 240506 h 340518"/>
              <a:gd name="connsiteX14" fmla="*/ 140493 w 1114425"/>
              <a:gd name="connsiteY14" fmla="*/ 254794 h 340518"/>
              <a:gd name="connsiteX15" fmla="*/ 97630 w 1114425"/>
              <a:gd name="connsiteY15" fmla="*/ 221456 h 340518"/>
              <a:gd name="connsiteX16" fmla="*/ 9524 w 1114425"/>
              <a:gd name="connsiteY16" fmla="*/ 211931 h 340518"/>
              <a:gd name="connsiteX17" fmla="*/ 0 w 1114425"/>
              <a:gd name="connsiteY17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90599 w 1114425"/>
              <a:gd name="connsiteY9" fmla="*/ 85725 h 340518"/>
              <a:gd name="connsiteX10" fmla="*/ 1069182 w 1114425"/>
              <a:gd name="connsiteY10" fmla="*/ 0 h 340518"/>
              <a:gd name="connsiteX11" fmla="*/ 1114425 w 1114425"/>
              <a:gd name="connsiteY11" fmla="*/ 340518 h 340518"/>
              <a:gd name="connsiteX12" fmla="*/ 316705 w 1114425"/>
              <a:gd name="connsiteY12" fmla="*/ 250031 h 340518"/>
              <a:gd name="connsiteX13" fmla="*/ 271462 w 1114425"/>
              <a:gd name="connsiteY13" fmla="*/ 238125 h 340518"/>
              <a:gd name="connsiteX14" fmla="*/ 211930 w 1114425"/>
              <a:gd name="connsiteY14" fmla="*/ 240506 h 340518"/>
              <a:gd name="connsiteX15" fmla="*/ 140493 w 1114425"/>
              <a:gd name="connsiteY15" fmla="*/ 254794 h 340518"/>
              <a:gd name="connsiteX16" fmla="*/ 97630 w 1114425"/>
              <a:gd name="connsiteY16" fmla="*/ 221456 h 340518"/>
              <a:gd name="connsiteX17" fmla="*/ 9524 w 1114425"/>
              <a:gd name="connsiteY17" fmla="*/ 211931 h 340518"/>
              <a:gd name="connsiteX18" fmla="*/ 0 w 1114425"/>
              <a:gd name="connsiteY18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1069182 w 1114425"/>
              <a:gd name="connsiteY10" fmla="*/ 0 h 340518"/>
              <a:gd name="connsiteX11" fmla="*/ 1114425 w 1114425"/>
              <a:gd name="connsiteY11" fmla="*/ 340518 h 340518"/>
              <a:gd name="connsiteX12" fmla="*/ 316705 w 1114425"/>
              <a:gd name="connsiteY12" fmla="*/ 250031 h 340518"/>
              <a:gd name="connsiteX13" fmla="*/ 271462 w 1114425"/>
              <a:gd name="connsiteY13" fmla="*/ 238125 h 340518"/>
              <a:gd name="connsiteX14" fmla="*/ 211930 w 1114425"/>
              <a:gd name="connsiteY14" fmla="*/ 240506 h 340518"/>
              <a:gd name="connsiteX15" fmla="*/ 140493 w 1114425"/>
              <a:gd name="connsiteY15" fmla="*/ 254794 h 340518"/>
              <a:gd name="connsiteX16" fmla="*/ 97630 w 1114425"/>
              <a:gd name="connsiteY16" fmla="*/ 221456 h 340518"/>
              <a:gd name="connsiteX17" fmla="*/ 9524 w 1114425"/>
              <a:gd name="connsiteY17" fmla="*/ 211931 h 340518"/>
              <a:gd name="connsiteX18" fmla="*/ 0 w 1114425"/>
              <a:gd name="connsiteY18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1035843 w 1114425"/>
              <a:gd name="connsiteY10" fmla="*/ 66675 h 340518"/>
              <a:gd name="connsiteX11" fmla="*/ 1069182 w 1114425"/>
              <a:gd name="connsiteY11" fmla="*/ 0 h 340518"/>
              <a:gd name="connsiteX12" fmla="*/ 1114425 w 1114425"/>
              <a:gd name="connsiteY12" fmla="*/ 340518 h 340518"/>
              <a:gd name="connsiteX13" fmla="*/ 316705 w 1114425"/>
              <a:gd name="connsiteY13" fmla="*/ 250031 h 340518"/>
              <a:gd name="connsiteX14" fmla="*/ 271462 w 1114425"/>
              <a:gd name="connsiteY14" fmla="*/ 238125 h 340518"/>
              <a:gd name="connsiteX15" fmla="*/ 211930 w 1114425"/>
              <a:gd name="connsiteY15" fmla="*/ 240506 h 340518"/>
              <a:gd name="connsiteX16" fmla="*/ 140493 w 1114425"/>
              <a:gd name="connsiteY16" fmla="*/ 254794 h 340518"/>
              <a:gd name="connsiteX17" fmla="*/ 97630 w 1114425"/>
              <a:gd name="connsiteY17" fmla="*/ 221456 h 340518"/>
              <a:gd name="connsiteX18" fmla="*/ 9524 w 1114425"/>
              <a:gd name="connsiteY18" fmla="*/ 211931 h 340518"/>
              <a:gd name="connsiteX19" fmla="*/ 0 w 1114425"/>
              <a:gd name="connsiteY19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1069182 w 1114425"/>
              <a:gd name="connsiteY11" fmla="*/ 0 h 340518"/>
              <a:gd name="connsiteX12" fmla="*/ 1114425 w 1114425"/>
              <a:gd name="connsiteY12" fmla="*/ 340518 h 340518"/>
              <a:gd name="connsiteX13" fmla="*/ 316705 w 1114425"/>
              <a:gd name="connsiteY13" fmla="*/ 250031 h 340518"/>
              <a:gd name="connsiteX14" fmla="*/ 271462 w 1114425"/>
              <a:gd name="connsiteY14" fmla="*/ 238125 h 340518"/>
              <a:gd name="connsiteX15" fmla="*/ 211930 w 1114425"/>
              <a:gd name="connsiteY15" fmla="*/ 240506 h 340518"/>
              <a:gd name="connsiteX16" fmla="*/ 140493 w 1114425"/>
              <a:gd name="connsiteY16" fmla="*/ 254794 h 340518"/>
              <a:gd name="connsiteX17" fmla="*/ 97630 w 1114425"/>
              <a:gd name="connsiteY17" fmla="*/ 221456 h 340518"/>
              <a:gd name="connsiteX18" fmla="*/ 9524 w 1114425"/>
              <a:gd name="connsiteY18" fmla="*/ 211931 h 340518"/>
              <a:gd name="connsiteX19" fmla="*/ 0 w 1114425"/>
              <a:gd name="connsiteY19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1000124 w 1114425"/>
              <a:gd name="connsiteY11" fmla="*/ 85725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316705 w 1114425"/>
              <a:gd name="connsiteY14" fmla="*/ 250031 h 340518"/>
              <a:gd name="connsiteX15" fmla="*/ 271462 w 1114425"/>
              <a:gd name="connsiteY15" fmla="*/ 238125 h 340518"/>
              <a:gd name="connsiteX16" fmla="*/ 211930 w 1114425"/>
              <a:gd name="connsiteY16" fmla="*/ 240506 h 340518"/>
              <a:gd name="connsiteX17" fmla="*/ 140493 w 1114425"/>
              <a:gd name="connsiteY17" fmla="*/ 254794 h 340518"/>
              <a:gd name="connsiteX18" fmla="*/ 97630 w 1114425"/>
              <a:gd name="connsiteY18" fmla="*/ 221456 h 340518"/>
              <a:gd name="connsiteX19" fmla="*/ 9524 w 1114425"/>
              <a:gd name="connsiteY19" fmla="*/ 211931 h 340518"/>
              <a:gd name="connsiteX20" fmla="*/ 0 w 1114425"/>
              <a:gd name="connsiteY20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316705 w 1114425"/>
              <a:gd name="connsiteY14" fmla="*/ 250031 h 340518"/>
              <a:gd name="connsiteX15" fmla="*/ 271462 w 1114425"/>
              <a:gd name="connsiteY15" fmla="*/ 238125 h 340518"/>
              <a:gd name="connsiteX16" fmla="*/ 211930 w 1114425"/>
              <a:gd name="connsiteY16" fmla="*/ 240506 h 340518"/>
              <a:gd name="connsiteX17" fmla="*/ 140493 w 1114425"/>
              <a:gd name="connsiteY17" fmla="*/ 254794 h 340518"/>
              <a:gd name="connsiteX18" fmla="*/ 97630 w 1114425"/>
              <a:gd name="connsiteY18" fmla="*/ 221456 h 340518"/>
              <a:gd name="connsiteX19" fmla="*/ 9524 w 1114425"/>
              <a:gd name="connsiteY19" fmla="*/ 211931 h 340518"/>
              <a:gd name="connsiteX20" fmla="*/ 0 w 1114425"/>
              <a:gd name="connsiteY20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507205 w 1114425"/>
              <a:gd name="connsiteY14" fmla="*/ 269081 h 340518"/>
              <a:gd name="connsiteX15" fmla="*/ 316705 w 1114425"/>
              <a:gd name="connsiteY15" fmla="*/ 250031 h 340518"/>
              <a:gd name="connsiteX16" fmla="*/ 271462 w 1114425"/>
              <a:gd name="connsiteY16" fmla="*/ 238125 h 340518"/>
              <a:gd name="connsiteX17" fmla="*/ 211930 w 1114425"/>
              <a:gd name="connsiteY17" fmla="*/ 240506 h 340518"/>
              <a:gd name="connsiteX18" fmla="*/ 140493 w 1114425"/>
              <a:gd name="connsiteY18" fmla="*/ 254794 h 340518"/>
              <a:gd name="connsiteX19" fmla="*/ 97630 w 1114425"/>
              <a:gd name="connsiteY19" fmla="*/ 221456 h 340518"/>
              <a:gd name="connsiteX20" fmla="*/ 9524 w 1114425"/>
              <a:gd name="connsiteY20" fmla="*/ 211931 h 340518"/>
              <a:gd name="connsiteX21" fmla="*/ 0 w 1114425"/>
              <a:gd name="connsiteY21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416718 w 1114425"/>
              <a:gd name="connsiteY14" fmla="*/ 257175 h 340518"/>
              <a:gd name="connsiteX15" fmla="*/ 316705 w 1114425"/>
              <a:gd name="connsiteY15" fmla="*/ 250031 h 340518"/>
              <a:gd name="connsiteX16" fmla="*/ 271462 w 1114425"/>
              <a:gd name="connsiteY16" fmla="*/ 238125 h 340518"/>
              <a:gd name="connsiteX17" fmla="*/ 211930 w 1114425"/>
              <a:gd name="connsiteY17" fmla="*/ 240506 h 340518"/>
              <a:gd name="connsiteX18" fmla="*/ 140493 w 1114425"/>
              <a:gd name="connsiteY18" fmla="*/ 254794 h 340518"/>
              <a:gd name="connsiteX19" fmla="*/ 97630 w 1114425"/>
              <a:gd name="connsiteY19" fmla="*/ 221456 h 340518"/>
              <a:gd name="connsiteX20" fmla="*/ 9524 w 1114425"/>
              <a:gd name="connsiteY20" fmla="*/ 211931 h 340518"/>
              <a:gd name="connsiteX21" fmla="*/ 0 w 1114425"/>
              <a:gd name="connsiteY21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714374 w 1114425"/>
              <a:gd name="connsiteY14" fmla="*/ 285750 h 340518"/>
              <a:gd name="connsiteX15" fmla="*/ 416718 w 1114425"/>
              <a:gd name="connsiteY15" fmla="*/ 257175 h 340518"/>
              <a:gd name="connsiteX16" fmla="*/ 316705 w 1114425"/>
              <a:gd name="connsiteY16" fmla="*/ 250031 h 340518"/>
              <a:gd name="connsiteX17" fmla="*/ 271462 w 1114425"/>
              <a:gd name="connsiteY17" fmla="*/ 238125 h 340518"/>
              <a:gd name="connsiteX18" fmla="*/ 211930 w 1114425"/>
              <a:gd name="connsiteY18" fmla="*/ 240506 h 340518"/>
              <a:gd name="connsiteX19" fmla="*/ 140493 w 1114425"/>
              <a:gd name="connsiteY19" fmla="*/ 254794 h 340518"/>
              <a:gd name="connsiteX20" fmla="*/ 97630 w 1114425"/>
              <a:gd name="connsiteY20" fmla="*/ 221456 h 340518"/>
              <a:gd name="connsiteX21" fmla="*/ 9524 w 1114425"/>
              <a:gd name="connsiteY21" fmla="*/ 211931 h 340518"/>
              <a:gd name="connsiteX22" fmla="*/ 0 w 1114425"/>
              <a:gd name="connsiteY22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450055 w 1114425"/>
              <a:gd name="connsiteY14" fmla="*/ 250031 h 340518"/>
              <a:gd name="connsiteX15" fmla="*/ 416718 w 1114425"/>
              <a:gd name="connsiteY15" fmla="*/ 257175 h 340518"/>
              <a:gd name="connsiteX16" fmla="*/ 316705 w 1114425"/>
              <a:gd name="connsiteY16" fmla="*/ 250031 h 340518"/>
              <a:gd name="connsiteX17" fmla="*/ 271462 w 1114425"/>
              <a:gd name="connsiteY17" fmla="*/ 238125 h 340518"/>
              <a:gd name="connsiteX18" fmla="*/ 211930 w 1114425"/>
              <a:gd name="connsiteY18" fmla="*/ 240506 h 340518"/>
              <a:gd name="connsiteX19" fmla="*/ 140493 w 1114425"/>
              <a:gd name="connsiteY19" fmla="*/ 254794 h 340518"/>
              <a:gd name="connsiteX20" fmla="*/ 97630 w 1114425"/>
              <a:gd name="connsiteY20" fmla="*/ 221456 h 340518"/>
              <a:gd name="connsiteX21" fmla="*/ 9524 w 1114425"/>
              <a:gd name="connsiteY21" fmla="*/ 211931 h 340518"/>
              <a:gd name="connsiteX22" fmla="*/ 0 w 1114425"/>
              <a:gd name="connsiteY22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816768 w 1114425"/>
              <a:gd name="connsiteY14" fmla="*/ 304800 h 340518"/>
              <a:gd name="connsiteX15" fmla="*/ 450055 w 1114425"/>
              <a:gd name="connsiteY15" fmla="*/ 250031 h 340518"/>
              <a:gd name="connsiteX16" fmla="*/ 416718 w 1114425"/>
              <a:gd name="connsiteY16" fmla="*/ 257175 h 340518"/>
              <a:gd name="connsiteX17" fmla="*/ 316705 w 1114425"/>
              <a:gd name="connsiteY17" fmla="*/ 250031 h 340518"/>
              <a:gd name="connsiteX18" fmla="*/ 271462 w 1114425"/>
              <a:gd name="connsiteY18" fmla="*/ 238125 h 340518"/>
              <a:gd name="connsiteX19" fmla="*/ 211930 w 1114425"/>
              <a:gd name="connsiteY19" fmla="*/ 240506 h 340518"/>
              <a:gd name="connsiteX20" fmla="*/ 140493 w 1114425"/>
              <a:gd name="connsiteY20" fmla="*/ 254794 h 340518"/>
              <a:gd name="connsiteX21" fmla="*/ 97630 w 1114425"/>
              <a:gd name="connsiteY21" fmla="*/ 221456 h 340518"/>
              <a:gd name="connsiteX22" fmla="*/ 9524 w 1114425"/>
              <a:gd name="connsiteY22" fmla="*/ 211931 h 340518"/>
              <a:gd name="connsiteX23" fmla="*/ 0 w 1114425"/>
              <a:gd name="connsiteY23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507205 w 1114425"/>
              <a:gd name="connsiteY14" fmla="*/ 242888 h 340518"/>
              <a:gd name="connsiteX15" fmla="*/ 450055 w 1114425"/>
              <a:gd name="connsiteY15" fmla="*/ 250031 h 340518"/>
              <a:gd name="connsiteX16" fmla="*/ 416718 w 1114425"/>
              <a:gd name="connsiteY16" fmla="*/ 257175 h 340518"/>
              <a:gd name="connsiteX17" fmla="*/ 316705 w 1114425"/>
              <a:gd name="connsiteY17" fmla="*/ 250031 h 340518"/>
              <a:gd name="connsiteX18" fmla="*/ 271462 w 1114425"/>
              <a:gd name="connsiteY18" fmla="*/ 238125 h 340518"/>
              <a:gd name="connsiteX19" fmla="*/ 211930 w 1114425"/>
              <a:gd name="connsiteY19" fmla="*/ 240506 h 340518"/>
              <a:gd name="connsiteX20" fmla="*/ 140493 w 1114425"/>
              <a:gd name="connsiteY20" fmla="*/ 254794 h 340518"/>
              <a:gd name="connsiteX21" fmla="*/ 97630 w 1114425"/>
              <a:gd name="connsiteY21" fmla="*/ 221456 h 340518"/>
              <a:gd name="connsiteX22" fmla="*/ 9524 w 1114425"/>
              <a:gd name="connsiteY22" fmla="*/ 211931 h 340518"/>
              <a:gd name="connsiteX23" fmla="*/ 0 w 1114425"/>
              <a:gd name="connsiteY23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776287 w 1114425"/>
              <a:gd name="connsiteY14" fmla="*/ 283369 h 340518"/>
              <a:gd name="connsiteX15" fmla="*/ 507205 w 1114425"/>
              <a:gd name="connsiteY15" fmla="*/ 242888 h 340518"/>
              <a:gd name="connsiteX16" fmla="*/ 450055 w 1114425"/>
              <a:gd name="connsiteY16" fmla="*/ 250031 h 340518"/>
              <a:gd name="connsiteX17" fmla="*/ 416718 w 1114425"/>
              <a:gd name="connsiteY17" fmla="*/ 257175 h 340518"/>
              <a:gd name="connsiteX18" fmla="*/ 316705 w 1114425"/>
              <a:gd name="connsiteY18" fmla="*/ 250031 h 340518"/>
              <a:gd name="connsiteX19" fmla="*/ 271462 w 1114425"/>
              <a:gd name="connsiteY19" fmla="*/ 238125 h 340518"/>
              <a:gd name="connsiteX20" fmla="*/ 211930 w 1114425"/>
              <a:gd name="connsiteY20" fmla="*/ 240506 h 340518"/>
              <a:gd name="connsiteX21" fmla="*/ 140493 w 1114425"/>
              <a:gd name="connsiteY21" fmla="*/ 254794 h 340518"/>
              <a:gd name="connsiteX22" fmla="*/ 97630 w 1114425"/>
              <a:gd name="connsiteY22" fmla="*/ 221456 h 340518"/>
              <a:gd name="connsiteX23" fmla="*/ 9524 w 1114425"/>
              <a:gd name="connsiteY23" fmla="*/ 211931 h 340518"/>
              <a:gd name="connsiteX24" fmla="*/ 0 w 1114425"/>
              <a:gd name="connsiteY24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547687 w 1114425"/>
              <a:gd name="connsiteY14" fmla="*/ 233363 h 340518"/>
              <a:gd name="connsiteX15" fmla="*/ 507205 w 1114425"/>
              <a:gd name="connsiteY15" fmla="*/ 242888 h 340518"/>
              <a:gd name="connsiteX16" fmla="*/ 450055 w 1114425"/>
              <a:gd name="connsiteY16" fmla="*/ 250031 h 340518"/>
              <a:gd name="connsiteX17" fmla="*/ 416718 w 1114425"/>
              <a:gd name="connsiteY17" fmla="*/ 257175 h 340518"/>
              <a:gd name="connsiteX18" fmla="*/ 316705 w 1114425"/>
              <a:gd name="connsiteY18" fmla="*/ 250031 h 340518"/>
              <a:gd name="connsiteX19" fmla="*/ 271462 w 1114425"/>
              <a:gd name="connsiteY19" fmla="*/ 238125 h 340518"/>
              <a:gd name="connsiteX20" fmla="*/ 211930 w 1114425"/>
              <a:gd name="connsiteY20" fmla="*/ 240506 h 340518"/>
              <a:gd name="connsiteX21" fmla="*/ 140493 w 1114425"/>
              <a:gd name="connsiteY21" fmla="*/ 254794 h 340518"/>
              <a:gd name="connsiteX22" fmla="*/ 97630 w 1114425"/>
              <a:gd name="connsiteY22" fmla="*/ 221456 h 340518"/>
              <a:gd name="connsiteX23" fmla="*/ 9524 w 1114425"/>
              <a:gd name="connsiteY23" fmla="*/ 211931 h 340518"/>
              <a:gd name="connsiteX24" fmla="*/ 0 w 1114425"/>
              <a:gd name="connsiteY24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838199 w 1114425"/>
              <a:gd name="connsiteY14" fmla="*/ 288131 h 340518"/>
              <a:gd name="connsiteX15" fmla="*/ 547687 w 1114425"/>
              <a:gd name="connsiteY15" fmla="*/ 233363 h 340518"/>
              <a:gd name="connsiteX16" fmla="*/ 507205 w 1114425"/>
              <a:gd name="connsiteY16" fmla="*/ 242888 h 340518"/>
              <a:gd name="connsiteX17" fmla="*/ 450055 w 1114425"/>
              <a:gd name="connsiteY17" fmla="*/ 250031 h 340518"/>
              <a:gd name="connsiteX18" fmla="*/ 416718 w 1114425"/>
              <a:gd name="connsiteY18" fmla="*/ 257175 h 340518"/>
              <a:gd name="connsiteX19" fmla="*/ 316705 w 1114425"/>
              <a:gd name="connsiteY19" fmla="*/ 250031 h 340518"/>
              <a:gd name="connsiteX20" fmla="*/ 271462 w 1114425"/>
              <a:gd name="connsiteY20" fmla="*/ 238125 h 340518"/>
              <a:gd name="connsiteX21" fmla="*/ 211930 w 1114425"/>
              <a:gd name="connsiteY21" fmla="*/ 240506 h 340518"/>
              <a:gd name="connsiteX22" fmla="*/ 140493 w 1114425"/>
              <a:gd name="connsiteY22" fmla="*/ 254794 h 340518"/>
              <a:gd name="connsiteX23" fmla="*/ 97630 w 1114425"/>
              <a:gd name="connsiteY23" fmla="*/ 221456 h 340518"/>
              <a:gd name="connsiteX24" fmla="*/ 9524 w 1114425"/>
              <a:gd name="connsiteY24" fmla="*/ 211931 h 340518"/>
              <a:gd name="connsiteX25" fmla="*/ 0 w 1114425"/>
              <a:gd name="connsiteY25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585787 w 1114425"/>
              <a:gd name="connsiteY14" fmla="*/ 240506 h 340518"/>
              <a:gd name="connsiteX15" fmla="*/ 547687 w 1114425"/>
              <a:gd name="connsiteY15" fmla="*/ 233363 h 340518"/>
              <a:gd name="connsiteX16" fmla="*/ 507205 w 1114425"/>
              <a:gd name="connsiteY16" fmla="*/ 242888 h 340518"/>
              <a:gd name="connsiteX17" fmla="*/ 450055 w 1114425"/>
              <a:gd name="connsiteY17" fmla="*/ 250031 h 340518"/>
              <a:gd name="connsiteX18" fmla="*/ 416718 w 1114425"/>
              <a:gd name="connsiteY18" fmla="*/ 257175 h 340518"/>
              <a:gd name="connsiteX19" fmla="*/ 316705 w 1114425"/>
              <a:gd name="connsiteY19" fmla="*/ 250031 h 340518"/>
              <a:gd name="connsiteX20" fmla="*/ 271462 w 1114425"/>
              <a:gd name="connsiteY20" fmla="*/ 238125 h 340518"/>
              <a:gd name="connsiteX21" fmla="*/ 211930 w 1114425"/>
              <a:gd name="connsiteY21" fmla="*/ 240506 h 340518"/>
              <a:gd name="connsiteX22" fmla="*/ 140493 w 1114425"/>
              <a:gd name="connsiteY22" fmla="*/ 254794 h 340518"/>
              <a:gd name="connsiteX23" fmla="*/ 97630 w 1114425"/>
              <a:gd name="connsiteY23" fmla="*/ 221456 h 340518"/>
              <a:gd name="connsiteX24" fmla="*/ 9524 w 1114425"/>
              <a:gd name="connsiteY24" fmla="*/ 211931 h 340518"/>
              <a:gd name="connsiteX25" fmla="*/ 0 w 1114425"/>
              <a:gd name="connsiteY25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816768 w 1114425"/>
              <a:gd name="connsiteY14" fmla="*/ 285750 h 340518"/>
              <a:gd name="connsiteX15" fmla="*/ 585787 w 1114425"/>
              <a:gd name="connsiteY15" fmla="*/ 240506 h 340518"/>
              <a:gd name="connsiteX16" fmla="*/ 547687 w 1114425"/>
              <a:gd name="connsiteY16" fmla="*/ 233363 h 340518"/>
              <a:gd name="connsiteX17" fmla="*/ 507205 w 1114425"/>
              <a:gd name="connsiteY17" fmla="*/ 242888 h 340518"/>
              <a:gd name="connsiteX18" fmla="*/ 450055 w 1114425"/>
              <a:gd name="connsiteY18" fmla="*/ 250031 h 340518"/>
              <a:gd name="connsiteX19" fmla="*/ 416718 w 1114425"/>
              <a:gd name="connsiteY19" fmla="*/ 257175 h 340518"/>
              <a:gd name="connsiteX20" fmla="*/ 316705 w 1114425"/>
              <a:gd name="connsiteY20" fmla="*/ 250031 h 340518"/>
              <a:gd name="connsiteX21" fmla="*/ 271462 w 1114425"/>
              <a:gd name="connsiteY21" fmla="*/ 238125 h 340518"/>
              <a:gd name="connsiteX22" fmla="*/ 211930 w 1114425"/>
              <a:gd name="connsiteY22" fmla="*/ 240506 h 340518"/>
              <a:gd name="connsiteX23" fmla="*/ 140493 w 1114425"/>
              <a:gd name="connsiteY23" fmla="*/ 254794 h 340518"/>
              <a:gd name="connsiteX24" fmla="*/ 97630 w 1114425"/>
              <a:gd name="connsiteY24" fmla="*/ 221456 h 340518"/>
              <a:gd name="connsiteX25" fmla="*/ 9524 w 1114425"/>
              <a:gd name="connsiteY25" fmla="*/ 211931 h 340518"/>
              <a:gd name="connsiteX26" fmla="*/ 0 w 1114425"/>
              <a:gd name="connsiteY26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566737 w 1114425"/>
              <a:gd name="connsiteY14" fmla="*/ 245269 h 340518"/>
              <a:gd name="connsiteX15" fmla="*/ 585787 w 1114425"/>
              <a:gd name="connsiteY15" fmla="*/ 240506 h 340518"/>
              <a:gd name="connsiteX16" fmla="*/ 547687 w 1114425"/>
              <a:gd name="connsiteY16" fmla="*/ 233363 h 340518"/>
              <a:gd name="connsiteX17" fmla="*/ 507205 w 1114425"/>
              <a:gd name="connsiteY17" fmla="*/ 242888 h 340518"/>
              <a:gd name="connsiteX18" fmla="*/ 450055 w 1114425"/>
              <a:gd name="connsiteY18" fmla="*/ 250031 h 340518"/>
              <a:gd name="connsiteX19" fmla="*/ 416718 w 1114425"/>
              <a:gd name="connsiteY19" fmla="*/ 257175 h 340518"/>
              <a:gd name="connsiteX20" fmla="*/ 316705 w 1114425"/>
              <a:gd name="connsiteY20" fmla="*/ 250031 h 340518"/>
              <a:gd name="connsiteX21" fmla="*/ 271462 w 1114425"/>
              <a:gd name="connsiteY21" fmla="*/ 238125 h 340518"/>
              <a:gd name="connsiteX22" fmla="*/ 211930 w 1114425"/>
              <a:gd name="connsiteY22" fmla="*/ 240506 h 340518"/>
              <a:gd name="connsiteX23" fmla="*/ 140493 w 1114425"/>
              <a:gd name="connsiteY23" fmla="*/ 254794 h 340518"/>
              <a:gd name="connsiteX24" fmla="*/ 97630 w 1114425"/>
              <a:gd name="connsiteY24" fmla="*/ 221456 h 340518"/>
              <a:gd name="connsiteX25" fmla="*/ 9524 w 1114425"/>
              <a:gd name="connsiteY25" fmla="*/ 211931 h 340518"/>
              <a:gd name="connsiteX26" fmla="*/ 0 w 1114425"/>
              <a:gd name="connsiteY26" fmla="*/ 202406 h 34051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935830 w 1114425"/>
              <a:gd name="connsiteY14" fmla="*/ 311944 h 340518"/>
              <a:gd name="connsiteX15" fmla="*/ 566737 w 1114425"/>
              <a:gd name="connsiteY15" fmla="*/ 245269 h 340518"/>
              <a:gd name="connsiteX16" fmla="*/ 585787 w 1114425"/>
              <a:gd name="connsiteY16" fmla="*/ 240506 h 340518"/>
              <a:gd name="connsiteX17" fmla="*/ 547687 w 1114425"/>
              <a:gd name="connsiteY17" fmla="*/ 233363 h 340518"/>
              <a:gd name="connsiteX18" fmla="*/ 507205 w 1114425"/>
              <a:gd name="connsiteY18" fmla="*/ 242888 h 340518"/>
              <a:gd name="connsiteX19" fmla="*/ 450055 w 1114425"/>
              <a:gd name="connsiteY19" fmla="*/ 250031 h 340518"/>
              <a:gd name="connsiteX20" fmla="*/ 416718 w 1114425"/>
              <a:gd name="connsiteY20" fmla="*/ 257175 h 340518"/>
              <a:gd name="connsiteX21" fmla="*/ 316705 w 1114425"/>
              <a:gd name="connsiteY21" fmla="*/ 250031 h 340518"/>
              <a:gd name="connsiteX22" fmla="*/ 271462 w 1114425"/>
              <a:gd name="connsiteY22" fmla="*/ 238125 h 340518"/>
              <a:gd name="connsiteX23" fmla="*/ 211930 w 1114425"/>
              <a:gd name="connsiteY23" fmla="*/ 240506 h 340518"/>
              <a:gd name="connsiteX24" fmla="*/ 140493 w 1114425"/>
              <a:gd name="connsiteY24" fmla="*/ 254794 h 340518"/>
              <a:gd name="connsiteX25" fmla="*/ 97630 w 1114425"/>
              <a:gd name="connsiteY25" fmla="*/ 221456 h 340518"/>
              <a:gd name="connsiteX26" fmla="*/ 9524 w 1114425"/>
              <a:gd name="connsiteY26" fmla="*/ 211931 h 340518"/>
              <a:gd name="connsiteX27" fmla="*/ 0 w 1114425"/>
              <a:gd name="connsiteY27" fmla="*/ 202406 h 340518"/>
              <a:gd name="connsiteX0" fmla="*/ 0 w 1114425"/>
              <a:gd name="connsiteY0" fmla="*/ 202406 h 433388"/>
              <a:gd name="connsiteX1" fmla="*/ 188118 w 1114425"/>
              <a:gd name="connsiteY1" fmla="*/ 197644 h 433388"/>
              <a:gd name="connsiteX2" fmla="*/ 409574 w 1114425"/>
              <a:gd name="connsiteY2" fmla="*/ 195263 h 433388"/>
              <a:gd name="connsiteX3" fmla="*/ 511968 w 1114425"/>
              <a:gd name="connsiteY3" fmla="*/ 197644 h 433388"/>
              <a:gd name="connsiteX4" fmla="*/ 535780 w 1114425"/>
              <a:gd name="connsiteY4" fmla="*/ 188119 h 433388"/>
              <a:gd name="connsiteX5" fmla="*/ 595312 w 1114425"/>
              <a:gd name="connsiteY5" fmla="*/ 188119 h 433388"/>
              <a:gd name="connsiteX6" fmla="*/ 628649 w 1114425"/>
              <a:gd name="connsiteY6" fmla="*/ 180975 h 433388"/>
              <a:gd name="connsiteX7" fmla="*/ 828674 w 1114425"/>
              <a:gd name="connsiteY7" fmla="*/ 176213 h 433388"/>
              <a:gd name="connsiteX8" fmla="*/ 900112 w 1114425"/>
              <a:gd name="connsiteY8" fmla="*/ 192881 h 433388"/>
              <a:gd name="connsiteX9" fmla="*/ 942974 w 1114425"/>
              <a:gd name="connsiteY9" fmla="*/ 223838 h 433388"/>
              <a:gd name="connsiteX10" fmla="*/ 895349 w 1114425"/>
              <a:gd name="connsiteY10" fmla="*/ 233363 h 433388"/>
              <a:gd name="connsiteX11" fmla="*/ 869155 w 1114425"/>
              <a:gd name="connsiteY11" fmla="*/ 245269 h 433388"/>
              <a:gd name="connsiteX12" fmla="*/ 1069182 w 1114425"/>
              <a:gd name="connsiteY12" fmla="*/ 0 h 433388"/>
              <a:gd name="connsiteX13" fmla="*/ 1114425 w 1114425"/>
              <a:gd name="connsiteY13" fmla="*/ 340518 h 433388"/>
              <a:gd name="connsiteX14" fmla="*/ 845343 w 1114425"/>
              <a:gd name="connsiteY14" fmla="*/ 433388 h 433388"/>
              <a:gd name="connsiteX15" fmla="*/ 566737 w 1114425"/>
              <a:gd name="connsiteY15" fmla="*/ 245269 h 433388"/>
              <a:gd name="connsiteX16" fmla="*/ 585787 w 1114425"/>
              <a:gd name="connsiteY16" fmla="*/ 240506 h 433388"/>
              <a:gd name="connsiteX17" fmla="*/ 547687 w 1114425"/>
              <a:gd name="connsiteY17" fmla="*/ 233363 h 433388"/>
              <a:gd name="connsiteX18" fmla="*/ 507205 w 1114425"/>
              <a:gd name="connsiteY18" fmla="*/ 242888 h 433388"/>
              <a:gd name="connsiteX19" fmla="*/ 450055 w 1114425"/>
              <a:gd name="connsiteY19" fmla="*/ 250031 h 433388"/>
              <a:gd name="connsiteX20" fmla="*/ 416718 w 1114425"/>
              <a:gd name="connsiteY20" fmla="*/ 257175 h 433388"/>
              <a:gd name="connsiteX21" fmla="*/ 316705 w 1114425"/>
              <a:gd name="connsiteY21" fmla="*/ 250031 h 433388"/>
              <a:gd name="connsiteX22" fmla="*/ 271462 w 1114425"/>
              <a:gd name="connsiteY22" fmla="*/ 238125 h 433388"/>
              <a:gd name="connsiteX23" fmla="*/ 211930 w 1114425"/>
              <a:gd name="connsiteY23" fmla="*/ 240506 h 433388"/>
              <a:gd name="connsiteX24" fmla="*/ 140493 w 1114425"/>
              <a:gd name="connsiteY24" fmla="*/ 254794 h 433388"/>
              <a:gd name="connsiteX25" fmla="*/ 97630 w 1114425"/>
              <a:gd name="connsiteY25" fmla="*/ 221456 h 433388"/>
              <a:gd name="connsiteX26" fmla="*/ 9524 w 1114425"/>
              <a:gd name="connsiteY26" fmla="*/ 211931 h 433388"/>
              <a:gd name="connsiteX27" fmla="*/ 0 w 1114425"/>
              <a:gd name="connsiteY27" fmla="*/ 202406 h 433388"/>
              <a:gd name="connsiteX0" fmla="*/ 0 w 1114425"/>
              <a:gd name="connsiteY0" fmla="*/ 202406 h 340518"/>
              <a:gd name="connsiteX1" fmla="*/ 188118 w 1114425"/>
              <a:gd name="connsiteY1" fmla="*/ 197644 h 340518"/>
              <a:gd name="connsiteX2" fmla="*/ 409574 w 1114425"/>
              <a:gd name="connsiteY2" fmla="*/ 195263 h 340518"/>
              <a:gd name="connsiteX3" fmla="*/ 511968 w 1114425"/>
              <a:gd name="connsiteY3" fmla="*/ 197644 h 340518"/>
              <a:gd name="connsiteX4" fmla="*/ 535780 w 1114425"/>
              <a:gd name="connsiteY4" fmla="*/ 188119 h 340518"/>
              <a:gd name="connsiteX5" fmla="*/ 595312 w 1114425"/>
              <a:gd name="connsiteY5" fmla="*/ 188119 h 340518"/>
              <a:gd name="connsiteX6" fmla="*/ 628649 w 1114425"/>
              <a:gd name="connsiteY6" fmla="*/ 180975 h 340518"/>
              <a:gd name="connsiteX7" fmla="*/ 828674 w 1114425"/>
              <a:gd name="connsiteY7" fmla="*/ 176213 h 340518"/>
              <a:gd name="connsiteX8" fmla="*/ 900112 w 1114425"/>
              <a:gd name="connsiteY8" fmla="*/ 192881 h 340518"/>
              <a:gd name="connsiteX9" fmla="*/ 942974 w 1114425"/>
              <a:gd name="connsiteY9" fmla="*/ 223838 h 340518"/>
              <a:gd name="connsiteX10" fmla="*/ 895349 w 1114425"/>
              <a:gd name="connsiteY10" fmla="*/ 233363 h 340518"/>
              <a:gd name="connsiteX11" fmla="*/ 869155 w 1114425"/>
              <a:gd name="connsiteY11" fmla="*/ 245269 h 340518"/>
              <a:gd name="connsiteX12" fmla="*/ 1069182 w 1114425"/>
              <a:gd name="connsiteY12" fmla="*/ 0 h 340518"/>
              <a:gd name="connsiteX13" fmla="*/ 1114425 w 1114425"/>
              <a:gd name="connsiteY13" fmla="*/ 340518 h 340518"/>
              <a:gd name="connsiteX14" fmla="*/ 761999 w 1114425"/>
              <a:gd name="connsiteY14" fmla="*/ 254794 h 340518"/>
              <a:gd name="connsiteX15" fmla="*/ 566737 w 1114425"/>
              <a:gd name="connsiteY15" fmla="*/ 245269 h 340518"/>
              <a:gd name="connsiteX16" fmla="*/ 585787 w 1114425"/>
              <a:gd name="connsiteY16" fmla="*/ 240506 h 340518"/>
              <a:gd name="connsiteX17" fmla="*/ 547687 w 1114425"/>
              <a:gd name="connsiteY17" fmla="*/ 233363 h 340518"/>
              <a:gd name="connsiteX18" fmla="*/ 507205 w 1114425"/>
              <a:gd name="connsiteY18" fmla="*/ 242888 h 340518"/>
              <a:gd name="connsiteX19" fmla="*/ 450055 w 1114425"/>
              <a:gd name="connsiteY19" fmla="*/ 250031 h 340518"/>
              <a:gd name="connsiteX20" fmla="*/ 416718 w 1114425"/>
              <a:gd name="connsiteY20" fmla="*/ 257175 h 340518"/>
              <a:gd name="connsiteX21" fmla="*/ 316705 w 1114425"/>
              <a:gd name="connsiteY21" fmla="*/ 250031 h 340518"/>
              <a:gd name="connsiteX22" fmla="*/ 271462 w 1114425"/>
              <a:gd name="connsiteY22" fmla="*/ 238125 h 340518"/>
              <a:gd name="connsiteX23" fmla="*/ 211930 w 1114425"/>
              <a:gd name="connsiteY23" fmla="*/ 240506 h 340518"/>
              <a:gd name="connsiteX24" fmla="*/ 140493 w 1114425"/>
              <a:gd name="connsiteY24" fmla="*/ 254794 h 340518"/>
              <a:gd name="connsiteX25" fmla="*/ 97630 w 1114425"/>
              <a:gd name="connsiteY25" fmla="*/ 221456 h 340518"/>
              <a:gd name="connsiteX26" fmla="*/ 9524 w 1114425"/>
              <a:gd name="connsiteY26" fmla="*/ 211931 h 340518"/>
              <a:gd name="connsiteX27" fmla="*/ 0 w 1114425"/>
              <a:gd name="connsiteY27" fmla="*/ 202406 h 340518"/>
              <a:gd name="connsiteX0" fmla="*/ 0 w 1069182"/>
              <a:gd name="connsiteY0" fmla="*/ 202406 h 257175"/>
              <a:gd name="connsiteX1" fmla="*/ 188118 w 1069182"/>
              <a:gd name="connsiteY1" fmla="*/ 197644 h 257175"/>
              <a:gd name="connsiteX2" fmla="*/ 409574 w 1069182"/>
              <a:gd name="connsiteY2" fmla="*/ 195263 h 257175"/>
              <a:gd name="connsiteX3" fmla="*/ 511968 w 1069182"/>
              <a:gd name="connsiteY3" fmla="*/ 197644 h 257175"/>
              <a:gd name="connsiteX4" fmla="*/ 535780 w 1069182"/>
              <a:gd name="connsiteY4" fmla="*/ 188119 h 257175"/>
              <a:gd name="connsiteX5" fmla="*/ 595312 w 1069182"/>
              <a:gd name="connsiteY5" fmla="*/ 188119 h 257175"/>
              <a:gd name="connsiteX6" fmla="*/ 628649 w 1069182"/>
              <a:gd name="connsiteY6" fmla="*/ 180975 h 257175"/>
              <a:gd name="connsiteX7" fmla="*/ 828674 w 1069182"/>
              <a:gd name="connsiteY7" fmla="*/ 176213 h 257175"/>
              <a:gd name="connsiteX8" fmla="*/ 900112 w 1069182"/>
              <a:gd name="connsiteY8" fmla="*/ 192881 h 257175"/>
              <a:gd name="connsiteX9" fmla="*/ 942974 w 1069182"/>
              <a:gd name="connsiteY9" fmla="*/ 223838 h 257175"/>
              <a:gd name="connsiteX10" fmla="*/ 895349 w 1069182"/>
              <a:gd name="connsiteY10" fmla="*/ 233363 h 257175"/>
              <a:gd name="connsiteX11" fmla="*/ 869155 w 1069182"/>
              <a:gd name="connsiteY11" fmla="*/ 245269 h 257175"/>
              <a:gd name="connsiteX12" fmla="*/ 1069182 w 1069182"/>
              <a:gd name="connsiteY12" fmla="*/ 0 h 257175"/>
              <a:gd name="connsiteX13" fmla="*/ 845344 w 1069182"/>
              <a:gd name="connsiteY13" fmla="*/ 257174 h 257175"/>
              <a:gd name="connsiteX14" fmla="*/ 761999 w 1069182"/>
              <a:gd name="connsiteY14" fmla="*/ 254794 h 257175"/>
              <a:gd name="connsiteX15" fmla="*/ 566737 w 1069182"/>
              <a:gd name="connsiteY15" fmla="*/ 245269 h 257175"/>
              <a:gd name="connsiteX16" fmla="*/ 585787 w 1069182"/>
              <a:gd name="connsiteY16" fmla="*/ 240506 h 257175"/>
              <a:gd name="connsiteX17" fmla="*/ 547687 w 1069182"/>
              <a:gd name="connsiteY17" fmla="*/ 233363 h 257175"/>
              <a:gd name="connsiteX18" fmla="*/ 507205 w 1069182"/>
              <a:gd name="connsiteY18" fmla="*/ 242888 h 257175"/>
              <a:gd name="connsiteX19" fmla="*/ 450055 w 1069182"/>
              <a:gd name="connsiteY19" fmla="*/ 250031 h 257175"/>
              <a:gd name="connsiteX20" fmla="*/ 416718 w 1069182"/>
              <a:gd name="connsiteY20" fmla="*/ 257175 h 257175"/>
              <a:gd name="connsiteX21" fmla="*/ 316705 w 1069182"/>
              <a:gd name="connsiteY21" fmla="*/ 250031 h 257175"/>
              <a:gd name="connsiteX22" fmla="*/ 271462 w 1069182"/>
              <a:gd name="connsiteY22" fmla="*/ 238125 h 257175"/>
              <a:gd name="connsiteX23" fmla="*/ 211930 w 1069182"/>
              <a:gd name="connsiteY23" fmla="*/ 240506 h 257175"/>
              <a:gd name="connsiteX24" fmla="*/ 140493 w 1069182"/>
              <a:gd name="connsiteY24" fmla="*/ 254794 h 257175"/>
              <a:gd name="connsiteX25" fmla="*/ 97630 w 1069182"/>
              <a:gd name="connsiteY25" fmla="*/ 221456 h 257175"/>
              <a:gd name="connsiteX26" fmla="*/ 9524 w 1069182"/>
              <a:gd name="connsiteY26" fmla="*/ 211931 h 257175"/>
              <a:gd name="connsiteX27" fmla="*/ 0 w 1069182"/>
              <a:gd name="connsiteY27" fmla="*/ 202406 h 257175"/>
              <a:gd name="connsiteX0" fmla="*/ 0 w 942974"/>
              <a:gd name="connsiteY0" fmla="*/ 26193 h 80962"/>
              <a:gd name="connsiteX1" fmla="*/ 188118 w 942974"/>
              <a:gd name="connsiteY1" fmla="*/ 21431 h 80962"/>
              <a:gd name="connsiteX2" fmla="*/ 409574 w 942974"/>
              <a:gd name="connsiteY2" fmla="*/ 19050 h 80962"/>
              <a:gd name="connsiteX3" fmla="*/ 511968 w 942974"/>
              <a:gd name="connsiteY3" fmla="*/ 21431 h 80962"/>
              <a:gd name="connsiteX4" fmla="*/ 535780 w 942974"/>
              <a:gd name="connsiteY4" fmla="*/ 11906 h 80962"/>
              <a:gd name="connsiteX5" fmla="*/ 595312 w 942974"/>
              <a:gd name="connsiteY5" fmla="*/ 11906 h 80962"/>
              <a:gd name="connsiteX6" fmla="*/ 628649 w 942974"/>
              <a:gd name="connsiteY6" fmla="*/ 4762 h 80962"/>
              <a:gd name="connsiteX7" fmla="*/ 828674 w 942974"/>
              <a:gd name="connsiteY7" fmla="*/ 0 h 80962"/>
              <a:gd name="connsiteX8" fmla="*/ 900112 w 942974"/>
              <a:gd name="connsiteY8" fmla="*/ 16668 h 80962"/>
              <a:gd name="connsiteX9" fmla="*/ 942974 w 942974"/>
              <a:gd name="connsiteY9" fmla="*/ 47625 h 80962"/>
              <a:gd name="connsiteX10" fmla="*/ 895349 w 942974"/>
              <a:gd name="connsiteY10" fmla="*/ 57150 h 80962"/>
              <a:gd name="connsiteX11" fmla="*/ 869155 w 942974"/>
              <a:gd name="connsiteY11" fmla="*/ 69056 h 80962"/>
              <a:gd name="connsiteX12" fmla="*/ 845344 w 942974"/>
              <a:gd name="connsiteY12" fmla="*/ 80961 h 80962"/>
              <a:gd name="connsiteX13" fmla="*/ 761999 w 942974"/>
              <a:gd name="connsiteY13" fmla="*/ 78581 h 80962"/>
              <a:gd name="connsiteX14" fmla="*/ 566737 w 942974"/>
              <a:gd name="connsiteY14" fmla="*/ 69056 h 80962"/>
              <a:gd name="connsiteX15" fmla="*/ 585787 w 942974"/>
              <a:gd name="connsiteY15" fmla="*/ 64293 h 80962"/>
              <a:gd name="connsiteX16" fmla="*/ 547687 w 942974"/>
              <a:gd name="connsiteY16" fmla="*/ 57150 h 80962"/>
              <a:gd name="connsiteX17" fmla="*/ 507205 w 942974"/>
              <a:gd name="connsiteY17" fmla="*/ 66675 h 80962"/>
              <a:gd name="connsiteX18" fmla="*/ 450055 w 942974"/>
              <a:gd name="connsiteY18" fmla="*/ 73818 h 80962"/>
              <a:gd name="connsiteX19" fmla="*/ 416718 w 942974"/>
              <a:gd name="connsiteY19" fmla="*/ 80962 h 80962"/>
              <a:gd name="connsiteX20" fmla="*/ 316705 w 942974"/>
              <a:gd name="connsiteY20" fmla="*/ 73818 h 80962"/>
              <a:gd name="connsiteX21" fmla="*/ 271462 w 942974"/>
              <a:gd name="connsiteY21" fmla="*/ 61912 h 80962"/>
              <a:gd name="connsiteX22" fmla="*/ 211930 w 942974"/>
              <a:gd name="connsiteY22" fmla="*/ 64293 h 80962"/>
              <a:gd name="connsiteX23" fmla="*/ 140493 w 942974"/>
              <a:gd name="connsiteY23" fmla="*/ 78581 h 80962"/>
              <a:gd name="connsiteX24" fmla="*/ 97630 w 942974"/>
              <a:gd name="connsiteY24" fmla="*/ 45243 h 80962"/>
              <a:gd name="connsiteX25" fmla="*/ 9524 w 942974"/>
              <a:gd name="connsiteY25" fmla="*/ 35718 h 80962"/>
              <a:gd name="connsiteX26" fmla="*/ 0 w 942974"/>
              <a:gd name="connsiteY26" fmla="*/ 26193 h 80962"/>
              <a:gd name="connsiteX0" fmla="*/ 0 w 942974"/>
              <a:gd name="connsiteY0" fmla="*/ 26193 h 80962"/>
              <a:gd name="connsiteX1" fmla="*/ 188118 w 942974"/>
              <a:gd name="connsiteY1" fmla="*/ 21431 h 80962"/>
              <a:gd name="connsiteX2" fmla="*/ 409574 w 942974"/>
              <a:gd name="connsiteY2" fmla="*/ 19050 h 80962"/>
              <a:gd name="connsiteX3" fmla="*/ 511968 w 942974"/>
              <a:gd name="connsiteY3" fmla="*/ 21431 h 80962"/>
              <a:gd name="connsiteX4" fmla="*/ 535780 w 942974"/>
              <a:gd name="connsiteY4" fmla="*/ 11906 h 80962"/>
              <a:gd name="connsiteX5" fmla="*/ 595312 w 942974"/>
              <a:gd name="connsiteY5" fmla="*/ 11906 h 80962"/>
              <a:gd name="connsiteX6" fmla="*/ 628649 w 942974"/>
              <a:gd name="connsiteY6" fmla="*/ 4762 h 80962"/>
              <a:gd name="connsiteX7" fmla="*/ 828674 w 942974"/>
              <a:gd name="connsiteY7" fmla="*/ 0 h 80962"/>
              <a:gd name="connsiteX8" fmla="*/ 900112 w 942974"/>
              <a:gd name="connsiteY8" fmla="*/ 16668 h 80962"/>
              <a:gd name="connsiteX9" fmla="*/ 942974 w 942974"/>
              <a:gd name="connsiteY9" fmla="*/ 47625 h 80962"/>
              <a:gd name="connsiteX10" fmla="*/ 895349 w 942974"/>
              <a:gd name="connsiteY10" fmla="*/ 57150 h 80962"/>
              <a:gd name="connsiteX11" fmla="*/ 869155 w 942974"/>
              <a:gd name="connsiteY11" fmla="*/ 69056 h 80962"/>
              <a:gd name="connsiteX12" fmla="*/ 835819 w 942974"/>
              <a:gd name="connsiteY12" fmla="*/ 71436 h 80962"/>
              <a:gd name="connsiteX13" fmla="*/ 761999 w 942974"/>
              <a:gd name="connsiteY13" fmla="*/ 78581 h 80962"/>
              <a:gd name="connsiteX14" fmla="*/ 566737 w 942974"/>
              <a:gd name="connsiteY14" fmla="*/ 69056 h 80962"/>
              <a:gd name="connsiteX15" fmla="*/ 585787 w 942974"/>
              <a:gd name="connsiteY15" fmla="*/ 64293 h 80962"/>
              <a:gd name="connsiteX16" fmla="*/ 547687 w 942974"/>
              <a:gd name="connsiteY16" fmla="*/ 57150 h 80962"/>
              <a:gd name="connsiteX17" fmla="*/ 507205 w 942974"/>
              <a:gd name="connsiteY17" fmla="*/ 66675 h 80962"/>
              <a:gd name="connsiteX18" fmla="*/ 450055 w 942974"/>
              <a:gd name="connsiteY18" fmla="*/ 73818 h 80962"/>
              <a:gd name="connsiteX19" fmla="*/ 416718 w 942974"/>
              <a:gd name="connsiteY19" fmla="*/ 80962 h 80962"/>
              <a:gd name="connsiteX20" fmla="*/ 316705 w 942974"/>
              <a:gd name="connsiteY20" fmla="*/ 73818 h 80962"/>
              <a:gd name="connsiteX21" fmla="*/ 271462 w 942974"/>
              <a:gd name="connsiteY21" fmla="*/ 61912 h 80962"/>
              <a:gd name="connsiteX22" fmla="*/ 211930 w 942974"/>
              <a:gd name="connsiteY22" fmla="*/ 64293 h 80962"/>
              <a:gd name="connsiteX23" fmla="*/ 140493 w 942974"/>
              <a:gd name="connsiteY23" fmla="*/ 78581 h 80962"/>
              <a:gd name="connsiteX24" fmla="*/ 97630 w 942974"/>
              <a:gd name="connsiteY24" fmla="*/ 45243 h 80962"/>
              <a:gd name="connsiteX25" fmla="*/ 9524 w 942974"/>
              <a:gd name="connsiteY25" fmla="*/ 35718 h 80962"/>
              <a:gd name="connsiteX26" fmla="*/ 0 w 942974"/>
              <a:gd name="connsiteY26" fmla="*/ 26193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42974" h="80962">
                <a:moveTo>
                  <a:pt x="0" y="26193"/>
                </a:moveTo>
                <a:lnTo>
                  <a:pt x="188118" y="21431"/>
                </a:lnTo>
                <a:lnTo>
                  <a:pt x="409574" y="19050"/>
                </a:lnTo>
                <a:lnTo>
                  <a:pt x="511968" y="21431"/>
                </a:lnTo>
                <a:lnTo>
                  <a:pt x="535780" y="11906"/>
                </a:lnTo>
                <a:lnTo>
                  <a:pt x="595312" y="11906"/>
                </a:lnTo>
                <a:lnTo>
                  <a:pt x="628649" y="4762"/>
                </a:lnTo>
                <a:lnTo>
                  <a:pt x="828674" y="0"/>
                </a:lnTo>
                <a:lnTo>
                  <a:pt x="900112" y="16668"/>
                </a:lnTo>
                <a:lnTo>
                  <a:pt x="942974" y="47625"/>
                </a:lnTo>
                <a:lnTo>
                  <a:pt x="895349" y="57150"/>
                </a:lnTo>
                <a:lnTo>
                  <a:pt x="869155" y="69056"/>
                </a:lnTo>
                <a:lnTo>
                  <a:pt x="835819" y="71436"/>
                </a:lnTo>
                <a:lnTo>
                  <a:pt x="761999" y="78581"/>
                </a:lnTo>
                <a:lnTo>
                  <a:pt x="566737" y="69056"/>
                </a:lnTo>
                <a:lnTo>
                  <a:pt x="585787" y="64293"/>
                </a:lnTo>
                <a:lnTo>
                  <a:pt x="547687" y="57150"/>
                </a:lnTo>
                <a:lnTo>
                  <a:pt x="507205" y="66675"/>
                </a:lnTo>
                <a:lnTo>
                  <a:pt x="450055" y="73818"/>
                </a:lnTo>
                <a:lnTo>
                  <a:pt x="416718" y="80962"/>
                </a:lnTo>
                <a:lnTo>
                  <a:pt x="316705" y="73818"/>
                </a:lnTo>
                <a:lnTo>
                  <a:pt x="271462" y="61912"/>
                </a:lnTo>
                <a:lnTo>
                  <a:pt x="211930" y="64293"/>
                </a:lnTo>
                <a:lnTo>
                  <a:pt x="140493" y="78581"/>
                </a:lnTo>
                <a:lnTo>
                  <a:pt x="97630" y="45243"/>
                </a:lnTo>
                <a:lnTo>
                  <a:pt x="9524" y="35718"/>
                </a:lnTo>
                <a:lnTo>
                  <a:pt x="0" y="26193"/>
                </a:lnTo>
                <a:close/>
              </a:path>
            </a:pathLst>
          </a:custGeom>
          <a:solidFill>
            <a:srgbClr val="1B2C3E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9" name="二等辺三角形 53">
            <a:extLst>
              <a:ext uri="{FF2B5EF4-FFF2-40B4-BE49-F238E27FC236}">
                <a16:creationId xmlns:a16="http://schemas.microsoft.com/office/drawing/2014/main" id="{5361362B-F4DB-4F3F-9FDD-A18F4ADD2989}"/>
              </a:ext>
            </a:extLst>
          </p:cNvPr>
          <p:cNvSpPr/>
          <p:nvPr/>
        </p:nvSpPr>
        <p:spPr>
          <a:xfrm>
            <a:off x="12603956" y="7998620"/>
            <a:ext cx="155973" cy="26193"/>
          </a:xfrm>
          <a:custGeom>
            <a:avLst/>
            <a:gdLst>
              <a:gd name="connsiteX0" fmla="*/ 0 w 292894"/>
              <a:gd name="connsiteY0" fmla="*/ 233363 h 233363"/>
              <a:gd name="connsiteX1" fmla="*/ 146447 w 292894"/>
              <a:gd name="connsiteY1" fmla="*/ 0 h 233363"/>
              <a:gd name="connsiteX2" fmla="*/ 292894 w 292894"/>
              <a:gd name="connsiteY2" fmla="*/ 233363 h 233363"/>
              <a:gd name="connsiteX3" fmla="*/ 0 w 292894"/>
              <a:gd name="connsiteY3" fmla="*/ 233363 h 233363"/>
              <a:gd name="connsiteX0" fmla="*/ 0 w 166688"/>
              <a:gd name="connsiteY0" fmla="*/ 80963 h 233363"/>
              <a:gd name="connsiteX1" fmla="*/ 20241 w 166688"/>
              <a:gd name="connsiteY1" fmla="*/ 0 h 233363"/>
              <a:gd name="connsiteX2" fmla="*/ 166688 w 166688"/>
              <a:gd name="connsiteY2" fmla="*/ 233363 h 233363"/>
              <a:gd name="connsiteX3" fmla="*/ 0 w 166688"/>
              <a:gd name="connsiteY3" fmla="*/ 80963 h 233363"/>
              <a:gd name="connsiteX0" fmla="*/ 0 w 166688"/>
              <a:gd name="connsiteY0" fmla="*/ 0 h 152400"/>
              <a:gd name="connsiteX1" fmla="*/ 155973 w 166688"/>
              <a:gd name="connsiteY1" fmla="*/ 9524 h 152400"/>
              <a:gd name="connsiteX2" fmla="*/ 166688 w 166688"/>
              <a:gd name="connsiteY2" fmla="*/ 152400 h 152400"/>
              <a:gd name="connsiteX3" fmla="*/ 0 w 166688"/>
              <a:gd name="connsiteY3" fmla="*/ 0 h 152400"/>
              <a:gd name="connsiteX0" fmla="*/ 0 w 166688"/>
              <a:gd name="connsiteY0" fmla="*/ 0 h 152400"/>
              <a:gd name="connsiteX1" fmla="*/ 155973 w 166688"/>
              <a:gd name="connsiteY1" fmla="*/ 9524 h 152400"/>
              <a:gd name="connsiteX2" fmla="*/ 166688 w 166688"/>
              <a:gd name="connsiteY2" fmla="*/ 152400 h 152400"/>
              <a:gd name="connsiteX3" fmla="*/ 0 w 166688"/>
              <a:gd name="connsiteY3" fmla="*/ 0 h 152400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0 w 183357"/>
              <a:gd name="connsiteY3" fmla="*/ 0 h 252413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83344 w 183357"/>
              <a:gd name="connsiteY3" fmla="*/ 107155 h 252413"/>
              <a:gd name="connsiteX4" fmla="*/ 0 w 183357"/>
              <a:gd name="connsiteY4" fmla="*/ 0 h 252413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33338 w 183357"/>
              <a:gd name="connsiteY3" fmla="*/ 26193 h 252413"/>
              <a:gd name="connsiteX4" fmla="*/ 0 w 183357"/>
              <a:gd name="connsiteY4" fmla="*/ 0 h 252413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130969 w 183357"/>
              <a:gd name="connsiteY3" fmla="*/ 171449 h 252413"/>
              <a:gd name="connsiteX4" fmla="*/ 33338 w 183357"/>
              <a:gd name="connsiteY4" fmla="*/ 26193 h 252413"/>
              <a:gd name="connsiteX5" fmla="*/ 0 w 183357"/>
              <a:gd name="connsiteY5" fmla="*/ 0 h 252413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52388 w 183357"/>
              <a:gd name="connsiteY3" fmla="*/ 14286 h 252413"/>
              <a:gd name="connsiteX4" fmla="*/ 33338 w 183357"/>
              <a:gd name="connsiteY4" fmla="*/ 26193 h 252413"/>
              <a:gd name="connsiteX5" fmla="*/ 0 w 183357"/>
              <a:gd name="connsiteY5" fmla="*/ 0 h 252413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152400 w 183357"/>
              <a:gd name="connsiteY3" fmla="*/ 197643 h 252413"/>
              <a:gd name="connsiteX4" fmla="*/ 52388 w 183357"/>
              <a:gd name="connsiteY4" fmla="*/ 14286 h 252413"/>
              <a:gd name="connsiteX5" fmla="*/ 33338 w 183357"/>
              <a:gd name="connsiteY5" fmla="*/ 26193 h 252413"/>
              <a:gd name="connsiteX6" fmla="*/ 0 w 183357"/>
              <a:gd name="connsiteY6" fmla="*/ 0 h 252413"/>
              <a:gd name="connsiteX0" fmla="*/ 0 w 183357"/>
              <a:gd name="connsiteY0" fmla="*/ 0 h 252413"/>
              <a:gd name="connsiteX1" fmla="*/ 155973 w 183357"/>
              <a:gd name="connsiteY1" fmla="*/ 9524 h 252413"/>
              <a:gd name="connsiteX2" fmla="*/ 183357 w 183357"/>
              <a:gd name="connsiteY2" fmla="*/ 252413 h 252413"/>
              <a:gd name="connsiteX3" fmla="*/ 90488 w 183357"/>
              <a:gd name="connsiteY3" fmla="*/ 19049 h 252413"/>
              <a:gd name="connsiteX4" fmla="*/ 52388 w 183357"/>
              <a:gd name="connsiteY4" fmla="*/ 14286 h 252413"/>
              <a:gd name="connsiteX5" fmla="*/ 33338 w 183357"/>
              <a:gd name="connsiteY5" fmla="*/ 26193 h 252413"/>
              <a:gd name="connsiteX6" fmla="*/ 0 w 183357"/>
              <a:gd name="connsiteY6" fmla="*/ 0 h 252413"/>
              <a:gd name="connsiteX0" fmla="*/ 0 w 155973"/>
              <a:gd name="connsiteY0" fmla="*/ 0 h 26193"/>
              <a:gd name="connsiteX1" fmla="*/ 155973 w 155973"/>
              <a:gd name="connsiteY1" fmla="*/ 9524 h 26193"/>
              <a:gd name="connsiteX2" fmla="*/ 138114 w 155973"/>
              <a:gd name="connsiteY2" fmla="*/ 11907 h 26193"/>
              <a:gd name="connsiteX3" fmla="*/ 90488 w 155973"/>
              <a:gd name="connsiteY3" fmla="*/ 19049 h 26193"/>
              <a:gd name="connsiteX4" fmla="*/ 52388 w 155973"/>
              <a:gd name="connsiteY4" fmla="*/ 14286 h 26193"/>
              <a:gd name="connsiteX5" fmla="*/ 33338 w 155973"/>
              <a:gd name="connsiteY5" fmla="*/ 26193 h 26193"/>
              <a:gd name="connsiteX6" fmla="*/ 0 w 155973"/>
              <a:gd name="connsiteY6" fmla="*/ 0 h 2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973" h="26193">
                <a:moveTo>
                  <a:pt x="0" y="0"/>
                </a:moveTo>
                <a:lnTo>
                  <a:pt x="155973" y="9524"/>
                </a:lnTo>
                <a:lnTo>
                  <a:pt x="138114" y="11907"/>
                </a:lnTo>
                <a:lnTo>
                  <a:pt x="90488" y="19049"/>
                </a:lnTo>
                <a:lnTo>
                  <a:pt x="52388" y="14286"/>
                </a:lnTo>
                <a:lnTo>
                  <a:pt x="33338" y="26193"/>
                </a:lnTo>
                <a:lnTo>
                  <a:pt x="0" y="0"/>
                </a:lnTo>
                <a:close/>
              </a:path>
            </a:pathLst>
          </a:custGeom>
          <a:solidFill>
            <a:srgbClr val="1A293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0" name="二等辺三角形 58">
            <a:extLst>
              <a:ext uri="{FF2B5EF4-FFF2-40B4-BE49-F238E27FC236}">
                <a16:creationId xmlns:a16="http://schemas.microsoft.com/office/drawing/2014/main" id="{4DA2F281-3A99-42D5-A610-A1940318702B}"/>
              </a:ext>
            </a:extLst>
          </p:cNvPr>
          <p:cNvSpPr/>
          <p:nvPr/>
        </p:nvSpPr>
        <p:spPr>
          <a:xfrm>
            <a:off x="6384130" y="5010150"/>
            <a:ext cx="104775" cy="69055"/>
          </a:xfrm>
          <a:custGeom>
            <a:avLst/>
            <a:gdLst>
              <a:gd name="connsiteX0" fmla="*/ 0 w 266700"/>
              <a:gd name="connsiteY0" fmla="*/ 271463 h 271463"/>
              <a:gd name="connsiteX1" fmla="*/ 133350 w 266700"/>
              <a:gd name="connsiteY1" fmla="*/ 0 h 271463"/>
              <a:gd name="connsiteX2" fmla="*/ 266700 w 266700"/>
              <a:gd name="connsiteY2" fmla="*/ 271463 h 271463"/>
              <a:gd name="connsiteX3" fmla="*/ 0 w 266700"/>
              <a:gd name="connsiteY3" fmla="*/ 271463 h 271463"/>
              <a:gd name="connsiteX0" fmla="*/ 0 w 271463"/>
              <a:gd name="connsiteY0" fmla="*/ 154782 h 271463"/>
              <a:gd name="connsiteX1" fmla="*/ 138113 w 271463"/>
              <a:gd name="connsiteY1" fmla="*/ 0 h 271463"/>
              <a:gd name="connsiteX2" fmla="*/ 271463 w 271463"/>
              <a:gd name="connsiteY2" fmla="*/ 271463 h 271463"/>
              <a:gd name="connsiteX3" fmla="*/ 0 w 271463"/>
              <a:gd name="connsiteY3" fmla="*/ 154782 h 271463"/>
              <a:gd name="connsiteX0" fmla="*/ 0 w 242888"/>
              <a:gd name="connsiteY0" fmla="*/ 142875 h 271463"/>
              <a:gd name="connsiteX1" fmla="*/ 109538 w 242888"/>
              <a:gd name="connsiteY1" fmla="*/ 0 h 271463"/>
              <a:gd name="connsiteX2" fmla="*/ 242888 w 242888"/>
              <a:gd name="connsiteY2" fmla="*/ 271463 h 271463"/>
              <a:gd name="connsiteX3" fmla="*/ 0 w 242888"/>
              <a:gd name="connsiteY3" fmla="*/ 142875 h 271463"/>
              <a:gd name="connsiteX0" fmla="*/ 0 w 242888"/>
              <a:gd name="connsiteY0" fmla="*/ 142875 h 271463"/>
              <a:gd name="connsiteX1" fmla="*/ 61913 w 242888"/>
              <a:gd name="connsiteY1" fmla="*/ 69056 h 271463"/>
              <a:gd name="connsiteX2" fmla="*/ 109538 w 242888"/>
              <a:gd name="connsiteY2" fmla="*/ 0 h 271463"/>
              <a:gd name="connsiteX3" fmla="*/ 242888 w 242888"/>
              <a:gd name="connsiteY3" fmla="*/ 271463 h 271463"/>
              <a:gd name="connsiteX4" fmla="*/ 0 w 242888"/>
              <a:gd name="connsiteY4" fmla="*/ 142875 h 271463"/>
              <a:gd name="connsiteX0" fmla="*/ 0 w 242888"/>
              <a:gd name="connsiteY0" fmla="*/ 142875 h 271463"/>
              <a:gd name="connsiteX1" fmla="*/ 50007 w 242888"/>
              <a:gd name="connsiteY1" fmla="*/ 116681 h 271463"/>
              <a:gd name="connsiteX2" fmla="*/ 109538 w 242888"/>
              <a:gd name="connsiteY2" fmla="*/ 0 h 271463"/>
              <a:gd name="connsiteX3" fmla="*/ 242888 w 242888"/>
              <a:gd name="connsiteY3" fmla="*/ 271463 h 271463"/>
              <a:gd name="connsiteX4" fmla="*/ 0 w 242888"/>
              <a:gd name="connsiteY4" fmla="*/ 142875 h 271463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242888 w 242888"/>
              <a:gd name="connsiteY3" fmla="*/ 185738 h 185738"/>
              <a:gd name="connsiteX4" fmla="*/ 0 w 242888"/>
              <a:gd name="connsiteY4" fmla="*/ 57150 h 185738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154782 w 242888"/>
              <a:gd name="connsiteY3" fmla="*/ 95249 h 185738"/>
              <a:gd name="connsiteX4" fmla="*/ 242888 w 242888"/>
              <a:gd name="connsiteY4" fmla="*/ 185738 h 185738"/>
              <a:gd name="connsiteX5" fmla="*/ 0 w 242888"/>
              <a:gd name="connsiteY5" fmla="*/ 57150 h 185738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104775 w 242888"/>
              <a:gd name="connsiteY3" fmla="*/ 7143 h 185738"/>
              <a:gd name="connsiteX4" fmla="*/ 242888 w 242888"/>
              <a:gd name="connsiteY4" fmla="*/ 185738 h 185738"/>
              <a:gd name="connsiteX5" fmla="*/ 0 w 242888"/>
              <a:gd name="connsiteY5" fmla="*/ 57150 h 185738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104775 w 242888"/>
              <a:gd name="connsiteY3" fmla="*/ 7143 h 185738"/>
              <a:gd name="connsiteX4" fmla="*/ 242888 w 242888"/>
              <a:gd name="connsiteY4" fmla="*/ 185738 h 185738"/>
              <a:gd name="connsiteX5" fmla="*/ 123825 w 242888"/>
              <a:gd name="connsiteY5" fmla="*/ 126205 h 185738"/>
              <a:gd name="connsiteX6" fmla="*/ 0 w 242888"/>
              <a:gd name="connsiteY6" fmla="*/ 57150 h 185738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104775 w 242888"/>
              <a:gd name="connsiteY3" fmla="*/ 7143 h 185738"/>
              <a:gd name="connsiteX4" fmla="*/ 242888 w 242888"/>
              <a:gd name="connsiteY4" fmla="*/ 185738 h 185738"/>
              <a:gd name="connsiteX5" fmla="*/ 11907 w 242888"/>
              <a:gd name="connsiteY5" fmla="*/ 69055 h 185738"/>
              <a:gd name="connsiteX6" fmla="*/ 0 w 242888"/>
              <a:gd name="connsiteY6" fmla="*/ 57150 h 185738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104775 w 242888"/>
              <a:gd name="connsiteY3" fmla="*/ 7143 h 185738"/>
              <a:gd name="connsiteX4" fmla="*/ 242888 w 242888"/>
              <a:gd name="connsiteY4" fmla="*/ 185738 h 185738"/>
              <a:gd name="connsiteX5" fmla="*/ 154782 w 242888"/>
              <a:gd name="connsiteY5" fmla="*/ 140493 h 185738"/>
              <a:gd name="connsiteX6" fmla="*/ 11907 w 242888"/>
              <a:gd name="connsiteY6" fmla="*/ 69055 h 185738"/>
              <a:gd name="connsiteX7" fmla="*/ 0 w 242888"/>
              <a:gd name="connsiteY7" fmla="*/ 57150 h 185738"/>
              <a:gd name="connsiteX0" fmla="*/ 0 w 242888"/>
              <a:gd name="connsiteY0" fmla="*/ 57150 h 185738"/>
              <a:gd name="connsiteX1" fmla="*/ 50007 w 242888"/>
              <a:gd name="connsiteY1" fmla="*/ 30956 h 185738"/>
              <a:gd name="connsiteX2" fmla="*/ 71438 w 242888"/>
              <a:gd name="connsiteY2" fmla="*/ 0 h 185738"/>
              <a:gd name="connsiteX3" fmla="*/ 104775 w 242888"/>
              <a:gd name="connsiteY3" fmla="*/ 7143 h 185738"/>
              <a:gd name="connsiteX4" fmla="*/ 242888 w 242888"/>
              <a:gd name="connsiteY4" fmla="*/ 185738 h 185738"/>
              <a:gd name="connsiteX5" fmla="*/ 66675 w 242888"/>
              <a:gd name="connsiteY5" fmla="*/ 40480 h 185738"/>
              <a:gd name="connsiteX6" fmla="*/ 11907 w 242888"/>
              <a:gd name="connsiteY6" fmla="*/ 69055 h 185738"/>
              <a:gd name="connsiteX7" fmla="*/ 0 w 242888"/>
              <a:gd name="connsiteY7" fmla="*/ 57150 h 185738"/>
              <a:gd name="connsiteX0" fmla="*/ 0 w 104775"/>
              <a:gd name="connsiteY0" fmla="*/ 57150 h 69055"/>
              <a:gd name="connsiteX1" fmla="*/ 50007 w 104775"/>
              <a:gd name="connsiteY1" fmla="*/ 30956 h 69055"/>
              <a:gd name="connsiteX2" fmla="*/ 71438 w 104775"/>
              <a:gd name="connsiteY2" fmla="*/ 0 h 69055"/>
              <a:gd name="connsiteX3" fmla="*/ 104775 w 104775"/>
              <a:gd name="connsiteY3" fmla="*/ 7143 h 69055"/>
              <a:gd name="connsiteX4" fmla="*/ 97632 w 104775"/>
              <a:gd name="connsiteY4" fmla="*/ 23813 h 69055"/>
              <a:gd name="connsiteX5" fmla="*/ 66675 w 104775"/>
              <a:gd name="connsiteY5" fmla="*/ 40480 h 69055"/>
              <a:gd name="connsiteX6" fmla="*/ 11907 w 104775"/>
              <a:gd name="connsiteY6" fmla="*/ 69055 h 69055"/>
              <a:gd name="connsiteX7" fmla="*/ 0 w 104775"/>
              <a:gd name="connsiteY7" fmla="*/ 57150 h 6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75" h="69055">
                <a:moveTo>
                  <a:pt x="0" y="57150"/>
                </a:moveTo>
                <a:lnTo>
                  <a:pt x="50007" y="30956"/>
                </a:lnTo>
                <a:lnTo>
                  <a:pt x="71438" y="0"/>
                </a:lnTo>
                <a:lnTo>
                  <a:pt x="104775" y="7143"/>
                </a:lnTo>
                <a:lnTo>
                  <a:pt x="97632" y="23813"/>
                </a:lnTo>
                <a:lnTo>
                  <a:pt x="66675" y="40480"/>
                </a:lnTo>
                <a:lnTo>
                  <a:pt x="11907" y="69055"/>
                </a:lnTo>
                <a:lnTo>
                  <a:pt x="0" y="57150"/>
                </a:lnTo>
                <a:close/>
              </a:path>
            </a:pathLst>
          </a:custGeom>
          <a:solidFill>
            <a:srgbClr val="1C2936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1" name="楕円 420">
            <a:extLst>
              <a:ext uri="{FF2B5EF4-FFF2-40B4-BE49-F238E27FC236}">
                <a16:creationId xmlns:a16="http://schemas.microsoft.com/office/drawing/2014/main" id="{F5AED3B3-C239-405F-B21A-EF680784D0CB}"/>
              </a:ext>
            </a:extLst>
          </p:cNvPr>
          <p:cNvSpPr/>
          <p:nvPr/>
        </p:nvSpPr>
        <p:spPr>
          <a:xfrm>
            <a:off x="-1059770" y="353740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2" name="楕円 421">
            <a:extLst>
              <a:ext uri="{FF2B5EF4-FFF2-40B4-BE49-F238E27FC236}">
                <a16:creationId xmlns:a16="http://schemas.microsoft.com/office/drawing/2014/main" id="{AA1C880A-A02A-4FFE-9704-5EBF00E2BB70}"/>
              </a:ext>
            </a:extLst>
          </p:cNvPr>
          <p:cNvSpPr/>
          <p:nvPr/>
        </p:nvSpPr>
        <p:spPr>
          <a:xfrm>
            <a:off x="-883558" y="4008890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3" name="楕円 422">
            <a:extLst>
              <a:ext uri="{FF2B5EF4-FFF2-40B4-BE49-F238E27FC236}">
                <a16:creationId xmlns:a16="http://schemas.microsoft.com/office/drawing/2014/main" id="{A8932548-ED98-4189-A11B-A74ABF8F568E}"/>
              </a:ext>
            </a:extLst>
          </p:cNvPr>
          <p:cNvSpPr/>
          <p:nvPr/>
        </p:nvSpPr>
        <p:spPr>
          <a:xfrm>
            <a:off x="-974045" y="3737428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4" name="楕円 423">
            <a:extLst>
              <a:ext uri="{FF2B5EF4-FFF2-40B4-BE49-F238E27FC236}">
                <a16:creationId xmlns:a16="http://schemas.microsoft.com/office/drawing/2014/main" id="{040F2510-9309-4771-8C9E-E299CC8FDE9D}"/>
              </a:ext>
            </a:extLst>
          </p:cNvPr>
          <p:cNvSpPr/>
          <p:nvPr/>
        </p:nvSpPr>
        <p:spPr>
          <a:xfrm>
            <a:off x="-754970" y="370885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5" name="楕円 424">
            <a:extLst>
              <a:ext uri="{FF2B5EF4-FFF2-40B4-BE49-F238E27FC236}">
                <a16:creationId xmlns:a16="http://schemas.microsoft.com/office/drawing/2014/main" id="{06BE2EBF-53C3-46C0-B7FF-5DED15A704AC}"/>
              </a:ext>
            </a:extLst>
          </p:cNvPr>
          <p:cNvSpPr/>
          <p:nvPr/>
        </p:nvSpPr>
        <p:spPr>
          <a:xfrm>
            <a:off x="-864507" y="353740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6" name="楕円 425">
            <a:extLst>
              <a:ext uri="{FF2B5EF4-FFF2-40B4-BE49-F238E27FC236}">
                <a16:creationId xmlns:a16="http://schemas.microsoft.com/office/drawing/2014/main" id="{49B54874-AAF7-440B-BFD6-3710BE6832DE}"/>
              </a:ext>
            </a:extLst>
          </p:cNvPr>
          <p:cNvSpPr/>
          <p:nvPr/>
        </p:nvSpPr>
        <p:spPr>
          <a:xfrm>
            <a:off x="-954995" y="3889828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7" name="楕円 426">
            <a:extLst>
              <a:ext uri="{FF2B5EF4-FFF2-40B4-BE49-F238E27FC236}">
                <a16:creationId xmlns:a16="http://schemas.microsoft.com/office/drawing/2014/main" id="{74B9AB0C-CAED-41B3-B40E-1B9386E63705}"/>
              </a:ext>
            </a:extLst>
          </p:cNvPr>
          <p:cNvSpPr/>
          <p:nvPr/>
        </p:nvSpPr>
        <p:spPr>
          <a:xfrm>
            <a:off x="-821645" y="3923166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EBEAE3">
                  <a:alpha val="9000"/>
                </a:srgbClr>
              </a:gs>
              <a:gs pos="21000">
                <a:srgbClr val="ECEBE5">
                  <a:alpha val="0"/>
                </a:srgbClr>
              </a:gs>
              <a:gs pos="0">
                <a:srgbClr val="EBE9E2">
                  <a:alpha val="16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8" name="楕円 427">
            <a:extLst>
              <a:ext uri="{FF2B5EF4-FFF2-40B4-BE49-F238E27FC236}">
                <a16:creationId xmlns:a16="http://schemas.microsoft.com/office/drawing/2014/main" id="{8F2264A4-7539-47FA-85E4-0A82D40E0A7F}"/>
              </a:ext>
            </a:extLst>
          </p:cNvPr>
          <p:cNvSpPr/>
          <p:nvPr/>
        </p:nvSpPr>
        <p:spPr>
          <a:xfrm>
            <a:off x="-1121682" y="363265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FFC000">
                  <a:alpha val="6000"/>
                </a:srgbClr>
              </a:gs>
              <a:gs pos="21000">
                <a:srgbClr val="FFC000">
                  <a:alpha val="0"/>
                </a:srgbClr>
              </a:gs>
              <a:gs pos="0">
                <a:srgbClr val="FFC00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9" name="楕円 428">
            <a:extLst>
              <a:ext uri="{FF2B5EF4-FFF2-40B4-BE49-F238E27FC236}">
                <a16:creationId xmlns:a16="http://schemas.microsoft.com/office/drawing/2014/main" id="{98FC1192-219E-48DC-BD52-F1D494F5F5FE}"/>
              </a:ext>
            </a:extLst>
          </p:cNvPr>
          <p:cNvSpPr/>
          <p:nvPr/>
        </p:nvSpPr>
        <p:spPr>
          <a:xfrm>
            <a:off x="-945469" y="4004128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FFC000">
                  <a:alpha val="6000"/>
                </a:srgbClr>
              </a:gs>
              <a:gs pos="21000">
                <a:srgbClr val="FFC000">
                  <a:alpha val="0"/>
                </a:srgbClr>
              </a:gs>
              <a:gs pos="0">
                <a:srgbClr val="FFC00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0" name="楕円 429">
            <a:extLst>
              <a:ext uri="{FF2B5EF4-FFF2-40B4-BE49-F238E27FC236}">
                <a16:creationId xmlns:a16="http://schemas.microsoft.com/office/drawing/2014/main" id="{88991A77-722E-4292-8A10-E635EB311F87}"/>
              </a:ext>
            </a:extLst>
          </p:cNvPr>
          <p:cNvSpPr/>
          <p:nvPr/>
        </p:nvSpPr>
        <p:spPr>
          <a:xfrm>
            <a:off x="-1050245" y="3837440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FFC000">
                  <a:alpha val="6000"/>
                </a:srgbClr>
              </a:gs>
              <a:gs pos="21000">
                <a:srgbClr val="FFC000">
                  <a:alpha val="0"/>
                </a:srgbClr>
              </a:gs>
              <a:gs pos="0">
                <a:srgbClr val="FFC00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1" name="楕円 430">
            <a:extLst>
              <a:ext uri="{FF2B5EF4-FFF2-40B4-BE49-F238E27FC236}">
                <a16:creationId xmlns:a16="http://schemas.microsoft.com/office/drawing/2014/main" id="{7138A9EE-0A48-46B2-9080-6F8466418F58}"/>
              </a:ext>
            </a:extLst>
          </p:cNvPr>
          <p:cNvSpPr/>
          <p:nvPr/>
        </p:nvSpPr>
        <p:spPr>
          <a:xfrm>
            <a:off x="-1178832" y="357550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rgbClr val="FFC000">
                  <a:alpha val="6000"/>
                </a:srgbClr>
              </a:gs>
              <a:gs pos="21000">
                <a:srgbClr val="FFC000">
                  <a:alpha val="0"/>
                </a:srgbClr>
              </a:gs>
              <a:gs pos="0">
                <a:srgbClr val="FFC00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2" name="楕円 431">
            <a:extLst>
              <a:ext uri="{FF2B5EF4-FFF2-40B4-BE49-F238E27FC236}">
                <a16:creationId xmlns:a16="http://schemas.microsoft.com/office/drawing/2014/main" id="{15E70539-9BE9-400A-9693-4A32BB56835F}"/>
              </a:ext>
            </a:extLst>
          </p:cNvPr>
          <p:cNvSpPr/>
          <p:nvPr/>
        </p:nvSpPr>
        <p:spPr>
          <a:xfrm>
            <a:off x="-1117872" y="371266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chemeClr val="bg1">
                  <a:alpha val="16000"/>
                </a:schemeClr>
              </a:gs>
              <a:gs pos="21000">
                <a:srgbClr val="FFC000">
                  <a:alpha val="0"/>
                </a:srgbClr>
              </a:gs>
              <a:gs pos="0">
                <a:schemeClr val="bg1">
                  <a:alpha val="2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3" name="楕円 432">
            <a:extLst>
              <a:ext uri="{FF2B5EF4-FFF2-40B4-BE49-F238E27FC236}">
                <a16:creationId xmlns:a16="http://schemas.microsoft.com/office/drawing/2014/main" id="{0E419EF0-044E-451C-9226-46C8E19920E0}"/>
              </a:ext>
            </a:extLst>
          </p:cNvPr>
          <p:cNvSpPr/>
          <p:nvPr/>
        </p:nvSpPr>
        <p:spPr>
          <a:xfrm>
            <a:off x="-1041672" y="375838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chemeClr val="bg1">
                  <a:alpha val="16000"/>
                </a:schemeClr>
              </a:gs>
              <a:gs pos="21000">
                <a:srgbClr val="FFC000">
                  <a:alpha val="0"/>
                </a:srgbClr>
              </a:gs>
              <a:gs pos="0">
                <a:schemeClr val="bg1">
                  <a:alpha val="2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4" name="楕円 433">
            <a:extLst>
              <a:ext uri="{FF2B5EF4-FFF2-40B4-BE49-F238E27FC236}">
                <a16:creationId xmlns:a16="http://schemas.microsoft.com/office/drawing/2014/main" id="{8A8E64E5-1289-4B52-805A-563F1BEA6A55}"/>
              </a:ext>
            </a:extLst>
          </p:cNvPr>
          <p:cNvSpPr/>
          <p:nvPr/>
        </p:nvSpPr>
        <p:spPr>
          <a:xfrm>
            <a:off x="-1041672" y="388030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chemeClr val="bg1">
                  <a:alpha val="16000"/>
                </a:schemeClr>
              </a:gs>
              <a:gs pos="21000">
                <a:srgbClr val="FFC000">
                  <a:alpha val="0"/>
                </a:srgbClr>
              </a:gs>
              <a:gs pos="0">
                <a:schemeClr val="bg1">
                  <a:alpha val="2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5" name="楕円 434">
            <a:extLst>
              <a:ext uri="{FF2B5EF4-FFF2-40B4-BE49-F238E27FC236}">
                <a16:creationId xmlns:a16="http://schemas.microsoft.com/office/drawing/2014/main" id="{CED6A165-A3A8-4575-BB4F-0CCD50C7FA26}"/>
              </a:ext>
            </a:extLst>
          </p:cNvPr>
          <p:cNvSpPr/>
          <p:nvPr/>
        </p:nvSpPr>
        <p:spPr>
          <a:xfrm>
            <a:off x="-965472" y="3865063"/>
            <a:ext cx="3048000" cy="3526972"/>
          </a:xfrm>
          <a:prstGeom prst="ellipse">
            <a:avLst/>
          </a:prstGeom>
          <a:gradFill flip="none" rotWithShape="1">
            <a:gsLst>
              <a:gs pos="9000">
                <a:schemeClr val="bg1">
                  <a:alpha val="16000"/>
                </a:schemeClr>
              </a:gs>
              <a:gs pos="21000">
                <a:srgbClr val="FFC000">
                  <a:alpha val="0"/>
                </a:srgbClr>
              </a:gs>
              <a:gs pos="0">
                <a:schemeClr val="bg1">
                  <a:alpha val="2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6" name="楕円 435">
            <a:extLst>
              <a:ext uri="{FF2B5EF4-FFF2-40B4-BE49-F238E27FC236}">
                <a16:creationId xmlns:a16="http://schemas.microsoft.com/office/drawing/2014/main" id="{AFD4A715-56B7-4C37-9830-78C5091D3D15}"/>
              </a:ext>
            </a:extLst>
          </p:cNvPr>
          <p:cNvSpPr/>
          <p:nvPr/>
        </p:nvSpPr>
        <p:spPr>
          <a:xfrm>
            <a:off x="-159930" y="41934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7" name="楕円 436">
            <a:extLst>
              <a:ext uri="{FF2B5EF4-FFF2-40B4-BE49-F238E27FC236}">
                <a16:creationId xmlns:a16="http://schemas.microsoft.com/office/drawing/2014/main" id="{064D91FD-A5F7-47EE-B705-8E59999EBDE5}"/>
              </a:ext>
            </a:extLst>
          </p:cNvPr>
          <p:cNvSpPr/>
          <p:nvPr/>
        </p:nvSpPr>
        <p:spPr>
          <a:xfrm>
            <a:off x="-1099730" y="42442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8" name="楕円 437">
            <a:extLst>
              <a:ext uri="{FF2B5EF4-FFF2-40B4-BE49-F238E27FC236}">
                <a16:creationId xmlns:a16="http://schemas.microsoft.com/office/drawing/2014/main" id="{1C2061A5-9EE5-4D18-9534-71B52ECA2A7A}"/>
              </a:ext>
            </a:extLst>
          </p:cNvPr>
          <p:cNvSpPr/>
          <p:nvPr/>
        </p:nvSpPr>
        <p:spPr>
          <a:xfrm>
            <a:off x="-960030" y="38886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9" name="楕円 438">
            <a:extLst>
              <a:ext uri="{FF2B5EF4-FFF2-40B4-BE49-F238E27FC236}">
                <a16:creationId xmlns:a16="http://schemas.microsoft.com/office/drawing/2014/main" id="{59A26BEF-8CE7-4699-884D-D211C75DF317}"/>
              </a:ext>
            </a:extLst>
          </p:cNvPr>
          <p:cNvSpPr/>
          <p:nvPr/>
        </p:nvSpPr>
        <p:spPr>
          <a:xfrm>
            <a:off x="-210730" y="47268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E8034377-9576-4C0B-A283-885F13532A1C}"/>
              </a:ext>
            </a:extLst>
          </p:cNvPr>
          <p:cNvSpPr/>
          <p:nvPr/>
        </p:nvSpPr>
        <p:spPr>
          <a:xfrm>
            <a:off x="-1916022" y="43077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AFC8AB18-D7CA-405C-AFEC-426A31846789}"/>
              </a:ext>
            </a:extLst>
          </p:cNvPr>
          <p:cNvSpPr/>
          <p:nvPr/>
        </p:nvSpPr>
        <p:spPr>
          <a:xfrm>
            <a:off x="-823822" y="43839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19CFEDA6-65B7-49A2-9CC3-A03B6935F875}"/>
              </a:ext>
            </a:extLst>
          </p:cNvPr>
          <p:cNvSpPr/>
          <p:nvPr/>
        </p:nvSpPr>
        <p:spPr>
          <a:xfrm>
            <a:off x="0" y="4129948"/>
            <a:ext cx="3832043" cy="3646080"/>
          </a:xfrm>
          <a:prstGeom prst="ellipse">
            <a:avLst/>
          </a:prstGeom>
          <a:gradFill flip="none" rotWithShape="1">
            <a:gsLst>
              <a:gs pos="34000">
                <a:srgbClr val="F0D7A6">
                  <a:alpha val="2000"/>
                </a:srgbClr>
              </a:gs>
              <a:gs pos="10000">
                <a:srgbClr val="F0D7A6">
                  <a:alpha val="6000"/>
                </a:srgbClr>
              </a:gs>
              <a:gs pos="60000">
                <a:srgbClr val="FFC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3" name="フリーフォーム: 図形 442">
            <a:extLst>
              <a:ext uri="{FF2B5EF4-FFF2-40B4-BE49-F238E27FC236}">
                <a16:creationId xmlns:a16="http://schemas.microsoft.com/office/drawing/2014/main" id="{7EA07838-CC2F-417A-ABA7-8747367C2ED8}"/>
              </a:ext>
            </a:extLst>
          </p:cNvPr>
          <p:cNvSpPr/>
          <p:nvPr/>
        </p:nvSpPr>
        <p:spPr>
          <a:xfrm>
            <a:off x="-296562" y="951468"/>
            <a:ext cx="13278183" cy="7673548"/>
          </a:xfrm>
          <a:custGeom>
            <a:avLst/>
            <a:gdLst>
              <a:gd name="connsiteX0" fmla="*/ 296563 w 13278183"/>
              <a:gd name="connsiteY0" fmla="*/ 248772 h 7673548"/>
              <a:gd name="connsiteX1" fmla="*/ 296563 w 13278183"/>
              <a:gd name="connsiteY1" fmla="*/ 7444730 h 7673548"/>
              <a:gd name="connsiteX2" fmla="*/ 13098162 w 13278183"/>
              <a:gd name="connsiteY2" fmla="*/ 7444730 h 7673548"/>
              <a:gd name="connsiteX3" fmla="*/ 13098162 w 13278183"/>
              <a:gd name="connsiteY3" fmla="*/ 248772 h 7673548"/>
              <a:gd name="connsiteX4" fmla="*/ 13098162 w 13278183"/>
              <a:gd name="connsiteY4" fmla="*/ 0 h 7673548"/>
              <a:gd name="connsiteX5" fmla="*/ 13278183 w 13278183"/>
              <a:gd name="connsiteY5" fmla="*/ 0 h 7673548"/>
              <a:gd name="connsiteX6" fmla="*/ 13278183 w 13278183"/>
              <a:gd name="connsiteY6" fmla="*/ 2 h 7673548"/>
              <a:gd name="connsiteX7" fmla="*/ 13278183 w 13278183"/>
              <a:gd name="connsiteY7" fmla="*/ 248772 h 7673548"/>
              <a:gd name="connsiteX8" fmla="*/ 13278183 w 13278183"/>
              <a:gd name="connsiteY8" fmla="*/ 7444730 h 7673548"/>
              <a:gd name="connsiteX9" fmla="*/ 13278183 w 13278183"/>
              <a:gd name="connsiteY9" fmla="*/ 7673547 h 7673548"/>
              <a:gd name="connsiteX10" fmla="*/ 13278183 w 13278183"/>
              <a:gd name="connsiteY10" fmla="*/ 7673548 h 7673548"/>
              <a:gd name="connsiteX11" fmla="*/ 296563 w 13278183"/>
              <a:gd name="connsiteY11" fmla="*/ 7673548 h 7673548"/>
              <a:gd name="connsiteX12" fmla="*/ 1 w 13278183"/>
              <a:gd name="connsiteY12" fmla="*/ 7673548 h 7673548"/>
              <a:gd name="connsiteX13" fmla="*/ 0 w 13278183"/>
              <a:gd name="connsiteY13" fmla="*/ 7673548 h 7673548"/>
              <a:gd name="connsiteX14" fmla="*/ 0 w 13278183"/>
              <a:gd name="connsiteY14" fmla="*/ 7444730 h 7673548"/>
              <a:gd name="connsiteX15" fmla="*/ 1 w 13278183"/>
              <a:gd name="connsiteY15" fmla="*/ 7444730 h 7673548"/>
              <a:gd name="connsiteX16" fmla="*/ 1 w 13278183"/>
              <a:gd name="connsiteY16" fmla="*/ 248772 h 7673548"/>
              <a:gd name="connsiteX17" fmla="*/ 1 w 13278183"/>
              <a:gd name="connsiteY17" fmla="*/ 2 h 7673548"/>
              <a:gd name="connsiteX18" fmla="*/ 296563 w 13278183"/>
              <a:gd name="connsiteY18" fmla="*/ 2 h 7673548"/>
              <a:gd name="connsiteX19" fmla="*/ 13098162 w 13278183"/>
              <a:gd name="connsiteY19" fmla="*/ 2 h 767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278183" h="7673548">
                <a:moveTo>
                  <a:pt x="296563" y="248772"/>
                </a:moveTo>
                <a:lnTo>
                  <a:pt x="296563" y="7444730"/>
                </a:lnTo>
                <a:lnTo>
                  <a:pt x="13098162" y="7444730"/>
                </a:lnTo>
                <a:lnTo>
                  <a:pt x="13098162" y="248772"/>
                </a:lnTo>
                <a:close/>
                <a:moveTo>
                  <a:pt x="13098162" y="0"/>
                </a:moveTo>
                <a:lnTo>
                  <a:pt x="13278183" y="0"/>
                </a:lnTo>
                <a:lnTo>
                  <a:pt x="13278183" y="2"/>
                </a:lnTo>
                <a:lnTo>
                  <a:pt x="13278183" y="248772"/>
                </a:lnTo>
                <a:lnTo>
                  <a:pt x="13278183" y="7444730"/>
                </a:lnTo>
                <a:lnTo>
                  <a:pt x="13278183" y="7673547"/>
                </a:lnTo>
                <a:lnTo>
                  <a:pt x="13278183" y="7673548"/>
                </a:lnTo>
                <a:lnTo>
                  <a:pt x="296563" y="7673548"/>
                </a:lnTo>
                <a:lnTo>
                  <a:pt x="1" y="7673548"/>
                </a:lnTo>
                <a:lnTo>
                  <a:pt x="0" y="7673548"/>
                </a:lnTo>
                <a:lnTo>
                  <a:pt x="0" y="7444730"/>
                </a:lnTo>
                <a:lnTo>
                  <a:pt x="1" y="7444730"/>
                </a:lnTo>
                <a:lnTo>
                  <a:pt x="1" y="248772"/>
                </a:lnTo>
                <a:lnTo>
                  <a:pt x="1" y="2"/>
                </a:lnTo>
                <a:lnTo>
                  <a:pt x="296563" y="2"/>
                </a:lnTo>
                <a:lnTo>
                  <a:pt x="13098162" y="2"/>
                </a:lnTo>
                <a:close/>
              </a:path>
            </a:pathLst>
          </a:custGeom>
          <a:solidFill>
            <a:schemeClr val="bg1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9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ＭＳ ゴシック">
      <a:majorFont>
        <a:latin typeface="ＭＳ ゴシック"/>
        <a:ea typeface="ＭＳ ゴシック"/>
        <a:cs typeface=""/>
      </a:majorFont>
      <a:minorFont>
        <a:latin typeface="ＭＳ ゴシック"/>
        <a:ea typeface="ＭＳ 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3175" cap="rnd">
          <a:solidFill>
            <a:srgbClr val="7030A0">
              <a:alpha val="18824"/>
            </a:srgbClr>
          </a:solidFill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A3 297x420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2021-02-13T16:19:44Z</dcterms:created>
  <dcterms:modified xsi:type="dcterms:W3CDTF">2021-02-13T16:19:55Z</dcterms:modified>
</cp:coreProperties>
</file>