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4" r:id="rId3"/>
    <p:sldId id="257" r:id="rId4"/>
    <p:sldId id="259" r:id="rId5"/>
    <p:sldId id="260" r:id="rId6"/>
    <p:sldId id="261" r:id="rId7"/>
    <p:sldId id="262" r:id="rId8"/>
    <p:sldId id="263" r:id="rId9"/>
    <p:sldId id="265" r:id="rId10"/>
    <p:sldId id="269" r:id="rId11"/>
    <p:sldId id="270" r:id="rId12"/>
    <p:sldId id="271" r:id="rId13"/>
    <p:sldId id="267" r:id="rId14"/>
    <p:sldId id="268"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549"/>
    <a:srgbClr val="0F35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1" d="100"/>
          <a:sy n="7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7CB87-5205-4BB3-B3C5-06C50325D563}"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FA365-9450-4EC7-ADCE-41737C78AC41}" type="slidenum">
              <a:rPr lang="en-US" smtClean="0"/>
              <a:t>‹#›</a:t>
            </a:fld>
            <a:endParaRPr lang="en-US"/>
          </a:p>
        </p:txBody>
      </p:sp>
    </p:spTree>
    <p:extLst>
      <p:ext uri="{BB962C8B-B14F-4D97-AF65-F5344CB8AC3E}">
        <p14:creationId xmlns:p14="http://schemas.microsoft.com/office/powerpoint/2010/main" val="79301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f46a57244e_0_3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4"/>
        <p:cNvGrpSpPr/>
        <p:nvPr/>
      </p:nvGrpSpPr>
      <p:grpSpPr>
        <a:xfrm>
          <a:off x="0" y="0"/>
          <a:ext cx="0" cy="0"/>
          <a:chOff x="0" y="0"/>
          <a:chExt cx="0" cy="0"/>
        </a:xfrm>
      </p:grpSpPr>
      <p:grpSp>
        <p:nvGrpSpPr>
          <p:cNvPr id="135" name="Google Shape;135;p26"/>
          <p:cNvGrpSpPr/>
          <p:nvPr/>
        </p:nvGrpSpPr>
        <p:grpSpPr>
          <a:xfrm>
            <a:off x="1835368" y="-2028199"/>
            <a:ext cx="10356937" cy="4510700"/>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26"/>
          <p:cNvGrpSpPr/>
          <p:nvPr/>
        </p:nvGrpSpPr>
        <p:grpSpPr>
          <a:xfrm>
            <a:off x="490883" y="2545513"/>
            <a:ext cx="469707" cy="471817"/>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3" name="Google Shape;233;p26"/>
          <p:cNvGrpSpPr/>
          <p:nvPr/>
        </p:nvGrpSpPr>
        <p:grpSpPr>
          <a:xfrm>
            <a:off x="964900" y="2104569"/>
            <a:ext cx="736401" cy="7364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26"/>
          <p:cNvGrpSpPr/>
          <p:nvPr/>
        </p:nvGrpSpPr>
        <p:grpSpPr>
          <a:xfrm>
            <a:off x="-86387" y="4446606"/>
            <a:ext cx="3251716" cy="2476687"/>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7021664" y="5640659"/>
            <a:ext cx="4210344" cy="395443"/>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26"/>
          <p:cNvSpPr txBox="1">
            <a:spLocks noGrp="1"/>
          </p:cNvSpPr>
          <p:nvPr>
            <p:ph type="ctrTitle"/>
          </p:nvPr>
        </p:nvSpPr>
        <p:spPr>
          <a:xfrm>
            <a:off x="1446433" y="2118200"/>
            <a:ext cx="9299200" cy="27044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8133">
                <a:latin typeface="Bebas Neue"/>
                <a:ea typeface="Bebas Neue"/>
                <a:cs typeface="Bebas Neue"/>
                <a:sym typeface="Bebas Neu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91" name="Google Shape;291;p26"/>
          <p:cNvSpPr txBox="1">
            <a:spLocks noGrp="1"/>
          </p:cNvSpPr>
          <p:nvPr>
            <p:ph type="subTitle" idx="1"/>
          </p:nvPr>
        </p:nvSpPr>
        <p:spPr>
          <a:xfrm>
            <a:off x="1446433" y="4765399"/>
            <a:ext cx="9299200" cy="68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3733">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grpSp>
        <p:nvGrpSpPr>
          <p:cNvPr id="292" name="Google Shape;292;p26"/>
          <p:cNvGrpSpPr/>
          <p:nvPr/>
        </p:nvGrpSpPr>
        <p:grpSpPr>
          <a:xfrm>
            <a:off x="277053" y="1727661"/>
            <a:ext cx="736401" cy="7364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0650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960000" y="2108367"/>
            <a:ext cx="4679600" cy="8440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99" name="Google Shape;299;p27"/>
          <p:cNvSpPr txBox="1">
            <a:spLocks noGrp="1"/>
          </p:cNvSpPr>
          <p:nvPr>
            <p:ph type="subTitle" idx="1"/>
          </p:nvPr>
        </p:nvSpPr>
        <p:spPr>
          <a:xfrm>
            <a:off x="960000" y="3488751"/>
            <a:ext cx="4679600" cy="185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00" name="Google Shape;300;p27"/>
          <p:cNvSpPr/>
          <p:nvPr/>
        </p:nvSpPr>
        <p:spPr>
          <a:xfrm>
            <a:off x="5880267" y="760951"/>
            <a:ext cx="6213203" cy="5336092"/>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1" name="Google Shape;301;p27"/>
          <p:cNvGrpSpPr/>
          <p:nvPr/>
        </p:nvGrpSpPr>
        <p:grpSpPr>
          <a:xfrm>
            <a:off x="395224" y="6097037"/>
            <a:ext cx="3558163" cy="334192"/>
            <a:chOff x="5926468" y="4708190"/>
            <a:chExt cx="2668622" cy="250644"/>
          </a:xfrm>
        </p:grpSpPr>
        <p:sp>
          <p:nvSpPr>
            <p:cNvPr id="302" name="Google Shape;302;p27"/>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7"/>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7"/>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7"/>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7"/>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7"/>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7"/>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7"/>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7"/>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7"/>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7"/>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7"/>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7"/>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7"/>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7"/>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7"/>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7"/>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9" name="Google Shape;319;p27"/>
          <p:cNvGrpSpPr/>
          <p:nvPr/>
        </p:nvGrpSpPr>
        <p:grpSpPr>
          <a:xfrm>
            <a:off x="-4122123" y="-2690216"/>
            <a:ext cx="10544692" cy="4127363"/>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7"/>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7"/>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7"/>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7"/>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7"/>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7"/>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7"/>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7"/>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7"/>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7"/>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7"/>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7"/>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7"/>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7"/>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7"/>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7"/>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7"/>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7"/>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7"/>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7"/>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7"/>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7"/>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7"/>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7"/>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7"/>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7"/>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8" name="Google Shape;348;p27"/>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722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28"/>
          <p:cNvSpPr txBox="1">
            <a:spLocks noGrp="1"/>
          </p:cNvSpPr>
          <p:nvPr>
            <p:ph type="body" idx="1"/>
          </p:nvPr>
        </p:nvSpPr>
        <p:spPr>
          <a:xfrm>
            <a:off x="1090533" y="1656567"/>
            <a:ext cx="10010800" cy="4435600"/>
          </a:xfrm>
          <a:prstGeom prst="rect">
            <a:avLst/>
          </a:prstGeom>
        </p:spPr>
        <p:txBody>
          <a:bodyPr spcFirstLastPara="1" wrap="square" lIns="0" tIns="0" rIns="0" bIns="0" anchor="t" anchorCtr="0">
            <a:noAutofit/>
          </a:bodyPr>
          <a:lstStyle>
            <a:lvl1pPr marL="609585" lvl="0" indent="-440256" rtl="0">
              <a:spcBef>
                <a:spcPts val="0"/>
              </a:spcBef>
              <a:spcAft>
                <a:spcPts val="0"/>
              </a:spcAft>
              <a:buClr>
                <a:schemeClr val="dk2"/>
              </a:buClr>
              <a:buSzPts val="1600"/>
              <a:buChar char="●"/>
              <a:defRPr sz="1867"/>
            </a:lvl1pPr>
            <a:lvl2pPr marL="1219170" lvl="1" indent="-440256" rtl="0">
              <a:spcBef>
                <a:spcPts val="0"/>
              </a:spcBef>
              <a:spcAft>
                <a:spcPts val="0"/>
              </a:spcAft>
              <a:buClr>
                <a:schemeClr val="dk2"/>
              </a:buClr>
              <a:buSzPts val="1600"/>
              <a:buChar char="○"/>
              <a:defRPr sz="1867"/>
            </a:lvl2pPr>
            <a:lvl3pPr marL="1828754" lvl="2" indent="-440256" rtl="0">
              <a:spcBef>
                <a:spcPts val="0"/>
              </a:spcBef>
              <a:spcAft>
                <a:spcPts val="0"/>
              </a:spcAft>
              <a:buSzPts val="1600"/>
              <a:buChar char="■"/>
              <a:defRPr/>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endParaRPr/>
          </a:p>
        </p:txBody>
      </p:sp>
    </p:spTree>
    <p:extLst>
      <p:ext uri="{BB962C8B-B14F-4D97-AF65-F5344CB8AC3E}">
        <p14:creationId xmlns:p14="http://schemas.microsoft.com/office/powerpoint/2010/main" val="324476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52"/>
        <p:cNvGrpSpPr/>
        <p:nvPr/>
      </p:nvGrpSpPr>
      <p:grpSpPr>
        <a:xfrm>
          <a:off x="0" y="0"/>
          <a:ext cx="0" cy="0"/>
          <a:chOff x="0" y="0"/>
          <a:chExt cx="0" cy="0"/>
        </a:xfrm>
      </p:grpSpPr>
      <p:grpSp>
        <p:nvGrpSpPr>
          <p:cNvPr id="353" name="Google Shape;353;p29"/>
          <p:cNvGrpSpPr/>
          <p:nvPr/>
        </p:nvGrpSpPr>
        <p:grpSpPr>
          <a:xfrm flipH="1">
            <a:off x="-988719" y="-3311315"/>
            <a:ext cx="10512292" cy="4578360"/>
            <a:chOff x="24125" y="294775"/>
            <a:chExt cx="7767703" cy="3383025"/>
          </a:xfrm>
        </p:grpSpPr>
        <p:sp>
          <p:nvSpPr>
            <p:cNvPr id="354" name="Google Shape;354;p2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8" name="Google Shape;448;p29"/>
          <p:cNvGrpSpPr/>
          <p:nvPr/>
        </p:nvGrpSpPr>
        <p:grpSpPr>
          <a:xfrm>
            <a:off x="11677000" y="3638634"/>
            <a:ext cx="2069533" cy="4633533"/>
            <a:chOff x="327125" y="2375600"/>
            <a:chExt cx="1552150" cy="3475150"/>
          </a:xfrm>
        </p:grpSpPr>
        <p:sp>
          <p:nvSpPr>
            <p:cNvPr id="449" name="Google Shape;449;p29"/>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9"/>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9"/>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9"/>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9"/>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9"/>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9"/>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9"/>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9"/>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9"/>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9"/>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9"/>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9"/>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9"/>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9"/>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9"/>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9"/>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9"/>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9"/>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9"/>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9"/>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0" name="Google Shape;470;p29"/>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1" name="Google Shape;471;p29"/>
          <p:cNvSpPr txBox="1">
            <a:spLocks noGrp="1"/>
          </p:cNvSpPr>
          <p:nvPr>
            <p:ph type="subTitle" idx="1"/>
          </p:nvPr>
        </p:nvSpPr>
        <p:spPr>
          <a:xfrm>
            <a:off x="1621833"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72" name="Google Shape;472;p29"/>
          <p:cNvSpPr txBox="1">
            <a:spLocks noGrp="1"/>
          </p:cNvSpPr>
          <p:nvPr>
            <p:ph type="subTitle" idx="2"/>
          </p:nvPr>
        </p:nvSpPr>
        <p:spPr>
          <a:xfrm>
            <a:off x="6978800"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73" name="Google Shape;473;p29"/>
          <p:cNvSpPr txBox="1">
            <a:spLocks noGrp="1"/>
          </p:cNvSpPr>
          <p:nvPr>
            <p:ph type="title" idx="3"/>
          </p:nvPr>
        </p:nvSpPr>
        <p:spPr>
          <a:xfrm>
            <a:off x="1621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74" name="Google Shape;474;p29"/>
          <p:cNvSpPr txBox="1">
            <a:spLocks noGrp="1"/>
          </p:cNvSpPr>
          <p:nvPr>
            <p:ph type="title" idx="4"/>
          </p:nvPr>
        </p:nvSpPr>
        <p:spPr>
          <a:xfrm>
            <a:off x="6978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20108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7"/>
        <p:cNvGrpSpPr/>
        <p:nvPr/>
      </p:nvGrpSpPr>
      <p:grpSpPr>
        <a:xfrm>
          <a:off x="0" y="0"/>
          <a:ext cx="0" cy="0"/>
          <a:chOff x="0" y="0"/>
          <a:chExt cx="0" cy="0"/>
        </a:xfrm>
      </p:grpSpPr>
      <p:grpSp>
        <p:nvGrpSpPr>
          <p:cNvPr id="478" name="Google Shape;478;p31"/>
          <p:cNvGrpSpPr/>
          <p:nvPr/>
        </p:nvGrpSpPr>
        <p:grpSpPr>
          <a:xfrm rot="5400000">
            <a:off x="5945001" y="436734"/>
            <a:ext cx="54033" cy="1471500"/>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1" name="Google Shape;481;p31"/>
          <p:cNvSpPr txBox="1">
            <a:spLocks noGrp="1"/>
          </p:cNvSpPr>
          <p:nvPr>
            <p:ph type="title"/>
          </p:nvPr>
        </p:nvSpPr>
        <p:spPr>
          <a:xfrm>
            <a:off x="6552400" y="2133600"/>
            <a:ext cx="4679600" cy="782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82" name="Google Shape;482;p31"/>
          <p:cNvSpPr txBox="1">
            <a:spLocks noGrp="1"/>
          </p:cNvSpPr>
          <p:nvPr>
            <p:ph type="subTitle" idx="1"/>
          </p:nvPr>
        </p:nvSpPr>
        <p:spPr>
          <a:xfrm>
            <a:off x="6552233" y="3429000"/>
            <a:ext cx="4679600" cy="199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483" name="Google Shape;483;p31"/>
          <p:cNvGrpSpPr/>
          <p:nvPr/>
        </p:nvGrpSpPr>
        <p:grpSpPr>
          <a:xfrm>
            <a:off x="1376867" y="2314002"/>
            <a:ext cx="3277628" cy="2851433"/>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9" name="Google Shape;489;p31"/>
          <p:cNvGrpSpPr/>
          <p:nvPr/>
        </p:nvGrpSpPr>
        <p:grpSpPr>
          <a:xfrm>
            <a:off x="-1810833" y="3714967"/>
            <a:ext cx="3503833" cy="358700"/>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4" name="Google Shape;494;p31"/>
          <p:cNvGrpSpPr/>
          <p:nvPr/>
        </p:nvGrpSpPr>
        <p:grpSpPr>
          <a:xfrm>
            <a:off x="1218175" y="-1011211"/>
            <a:ext cx="14373069" cy="3803905"/>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46" name="Google Shape;546;p31"/>
          <p:cNvSpPr/>
          <p:nvPr/>
        </p:nvSpPr>
        <p:spPr>
          <a:xfrm rot="10800000" flipH="1">
            <a:off x="-5186933" y="8465859"/>
            <a:ext cx="98895" cy="98861"/>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7" name="Google Shape;547;p31"/>
          <p:cNvGrpSpPr/>
          <p:nvPr/>
        </p:nvGrpSpPr>
        <p:grpSpPr>
          <a:xfrm>
            <a:off x="4921277" y="6091830"/>
            <a:ext cx="1174713" cy="387569"/>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6167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4"/>
        <p:cNvGrpSpPr/>
        <p:nvPr/>
      </p:nvGrpSpPr>
      <p:grpSpPr>
        <a:xfrm>
          <a:off x="0" y="0"/>
          <a:ext cx="0" cy="0"/>
          <a:chOff x="0" y="0"/>
          <a:chExt cx="0" cy="0"/>
        </a:xfrm>
      </p:grpSpPr>
      <p:sp>
        <p:nvSpPr>
          <p:cNvPr id="555" name="Google Shape;555;p32"/>
          <p:cNvSpPr/>
          <p:nvPr/>
        </p:nvSpPr>
        <p:spPr>
          <a:xfrm>
            <a:off x="1207400" y="1760800"/>
            <a:ext cx="9777200" cy="3336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32"/>
          <p:cNvSpPr txBox="1">
            <a:spLocks noGrp="1"/>
          </p:cNvSpPr>
          <p:nvPr>
            <p:ph type="title"/>
          </p:nvPr>
        </p:nvSpPr>
        <p:spPr>
          <a:xfrm>
            <a:off x="2351000" y="2466400"/>
            <a:ext cx="7490000" cy="19252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96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Tree>
    <p:extLst>
      <p:ext uri="{BB962C8B-B14F-4D97-AF65-F5344CB8AC3E}">
        <p14:creationId xmlns:p14="http://schemas.microsoft.com/office/powerpoint/2010/main" val="397396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57"/>
        <p:cNvGrpSpPr/>
        <p:nvPr/>
      </p:nvGrpSpPr>
      <p:grpSpPr>
        <a:xfrm>
          <a:off x="0" y="0"/>
          <a:ext cx="0" cy="0"/>
          <a:chOff x="0" y="0"/>
          <a:chExt cx="0" cy="0"/>
        </a:xfrm>
      </p:grpSpPr>
      <p:grpSp>
        <p:nvGrpSpPr>
          <p:cNvPr id="558" name="Google Shape;558;p33"/>
          <p:cNvGrpSpPr/>
          <p:nvPr/>
        </p:nvGrpSpPr>
        <p:grpSpPr>
          <a:xfrm flipH="1">
            <a:off x="-362299" y="-2607399"/>
            <a:ext cx="10356937" cy="4510700"/>
            <a:chOff x="24125" y="294775"/>
            <a:chExt cx="7767703" cy="3383025"/>
          </a:xfrm>
        </p:grpSpPr>
        <p:sp>
          <p:nvSpPr>
            <p:cNvPr id="559" name="Google Shape;559;p3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33"/>
          <p:cNvGrpSpPr/>
          <p:nvPr/>
        </p:nvGrpSpPr>
        <p:grpSpPr>
          <a:xfrm>
            <a:off x="-86387" y="4446606"/>
            <a:ext cx="3251716" cy="2476687"/>
            <a:chOff x="-64791" y="3334954"/>
            <a:chExt cx="2438787" cy="1857515"/>
          </a:xfrm>
        </p:grpSpPr>
        <p:sp>
          <p:nvSpPr>
            <p:cNvPr id="654" name="Google Shape;654;p33"/>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3"/>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3"/>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3"/>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3"/>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3"/>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3"/>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3"/>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3"/>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3"/>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3"/>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3"/>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3"/>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3"/>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3"/>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3"/>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3"/>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3"/>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3"/>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3"/>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3"/>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75" name="Google Shape;675;p33"/>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76" name="Google Shape;676;p33"/>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3"/>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3"/>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3"/>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3"/>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3"/>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3"/>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3"/>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3"/>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3"/>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86" name="Google Shape;686;p33"/>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87" name="Google Shape;687;p33"/>
          <p:cNvGrpSpPr/>
          <p:nvPr/>
        </p:nvGrpSpPr>
        <p:grpSpPr>
          <a:xfrm>
            <a:off x="7021664" y="6091825"/>
            <a:ext cx="4210344" cy="395443"/>
            <a:chOff x="5266248" y="4230494"/>
            <a:chExt cx="3157758" cy="296582"/>
          </a:xfrm>
        </p:grpSpPr>
        <p:sp>
          <p:nvSpPr>
            <p:cNvPr id="688" name="Google Shape;688;p33"/>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3"/>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3"/>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3"/>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3"/>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3"/>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3"/>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3"/>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3"/>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3"/>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3"/>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3"/>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3"/>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3"/>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3"/>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3"/>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3"/>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33"/>
          <p:cNvGrpSpPr/>
          <p:nvPr/>
        </p:nvGrpSpPr>
        <p:grpSpPr>
          <a:xfrm>
            <a:off x="10297619" y="1672327"/>
            <a:ext cx="1424248" cy="1289669"/>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3"/>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3"/>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3"/>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3"/>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3"/>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3"/>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3"/>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19" name="Google Shape;719;p33"/>
          <p:cNvSpPr txBox="1">
            <a:spLocks noGrp="1"/>
          </p:cNvSpPr>
          <p:nvPr>
            <p:ph type="title"/>
          </p:nvPr>
        </p:nvSpPr>
        <p:spPr>
          <a:xfrm>
            <a:off x="3399200" y="2962000"/>
            <a:ext cx="5393600" cy="10064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267"/>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720" name="Google Shape;720;p33"/>
          <p:cNvSpPr txBox="1">
            <a:spLocks noGrp="1"/>
          </p:cNvSpPr>
          <p:nvPr>
            <p:ph type="subTitle" idx="1"/>
          </p:nvPr>
        </p:nvSpPr>
        <p:spPr>
          <a:xfrm>
            <a:off x="3399200" y="4306900"/>
            <a:ext cx="5393600" cy="93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21" name="Google Shape;721;p33"/>
          <p:cNvSpPr txBox="1">
            <a:spLocks noGrp="1"/>
          </p:cNvSpPr>
          <p:nvPr>
            <p:ph type="title" idx="2" hasCustomPrompt="1"/>
          </p:nvPr>
        </p:nvSpPr>
        <p:spPr>
          <a:xfrm>
            <a:off x="4863100" y="1617100"/>
            <a:ext cx="2568800" cy="1006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9600">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78183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22"/>
        <p:cNvGrpSpPr/>
        <p:nvPr/>
      </p:nvGrpSpPr>
      <p:grpSpPr>
        <a:xfrm>
          <a:off x="0" y="0"/>
          <a:ext cx="0" cy="0"/>
          <a:chOff x="0" y="0"/>
          <a:chExt cx="0" cy="0"/>
        </a:xfrm>
      </p:grpSpPr>
      <p:grpSp>
        <p:nvGrpSpPr>
          <p:cNvPr id="723" name="Google Shape;723;p34"/>
          <p:cNvGrpSpPr/>
          <p:nvPr/>
        </p:nvGrpSpPr>
        <p:grpSpPr>
          <a:xfrm flipH="1">
            <a:off x="2013705" y="-1108420"/>
            <a:ext cx="11170635" cy="2152957"/>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3" name="Google Shape;753;p34"/>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51499" y="4280834"/>
            <a:ext cx="715233" cy="4633533"/>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8464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68"/>
        <p:cNvGrpSpPr/>
        <p:nvPr/>
      </p:nvGrpSpPr>
      <p:grpSpPr>
        <a:xfrm>
          <a:off x="0" y="0"/>
          <a:ext cx="0" cy="0"/>
          <a:chOff x="0" y="0"/>
          <a:chExt cx="0" cy="0"/>
        </a:xfrm>
      </p:grpSpPr>
      <p:grpSp>
        <p:nvGrpSpPr>
          <p:cNvPr id="769" name="Google Shape;769;p35"/>
          <p:cNvGrpSpPr/>
          <p:nvPr/>
        </p:nvGrpSpPr>
        <p:grpSpPr>
          <a:xfrm>
            <a:off x="7021664" y="6091825"/>
            <a:ext cx="4210344" cy="395443"/>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7" name="Google Shape;787;p35"/>
          <p:cNvGrpSpPr/>
          <p:nvPr/>
        </p:nvGrpSpPr>
        <p:grpSpPr>
          <a:xfrm>
            <a:off x="-486567" y="-2294599"/>
            <a:ext cx="12858667" cy="4510700"/>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415600" y="1474833"/>
            <a:ext cx="11360800" cy="26180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885" name="Google Shape;885;p35"/>
          <p:cNvSpPr txBox="1">
            <a:spLocks noGrp="1"/>
          </p:cNvSpPr>
          <p:nvPr>
            <p:ph type="subTitle" idx="1"/>
          </p:nvPr>
        </p:nvSpPr>
        <p:spPr>
          <a:xfrm>
            <a:off x="3399200" y="3858600"/>
            <a:ext cx="5393600" cy="1646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82638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3549"/>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960000" y="615833"/>
            <a:ext cx="10272000" cy="651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960000" y="2156767"/>
            <a:ext cx="10272000" cy="39352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97881334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9"/>
          <p:cNvSpPr txBox="1">
            <a:spLocks noGrp="1"/>
          </p:cNvSpPr>
          <p:nvPr>
            <p:ph type="ctrTitle"/>
          </p:nvPr>
        </p:nvSpPr>
        <p:spPr>
          <a:xfrm>
            <a:off x="1468524" y="2060999"/>
            <a:ext cx="9299200" cy="2704400"/>
          </a:xfrm>
          <a:prstGeom prst="rect">
            <a:avLst/>
          </a:prstGeom>
        </p:spPr>
        <p:txBody>
          <a:bodyPr spcFirstLastPara="1" wrap="square" lIns="0" tIns="0" rIns="0" bIns="0" anchor="ctr" anchorCtr="0">
            <a:noAutofit/>
          </a:bodyPr>
          <a:lstStyle/>
          <a:p>
            <a:r>
              <a:rPr lang="en-US" dirty="0"/>
              <a:t>Rock Paper scissor</a:t>
            </a:r>
            <a:endParaRPr dirty="0"/>
          </a:p>
        </p:txBody>
      </p:sp>
      <p:sp>
        <p:nvSpPr>
          <p:cNvPr id="896" name="Google Shape;896;p39"/>
          <p:cNvSpPr txBox="1">
            <a:spLocks noGrp="1"/>
          </p:cNvSpPr>
          <p:nvPr>
            <p:ph type="subTitle" idx="1"/>
          </p:nvPr>
        </p:nvSpPr>
        <p:spPr>
          <a:xfrm>
            <a:off x="1446433" y="4765399"/>
            <a:ext cx="9299200" cy="685600"/>
          </a:xfrm>
          <a:prstGeom prst="rect">
            <a:avLst/>
          </a:prstGeom>
        </p:spPr>
        <p:txBody>
          <a:bodyPr spcFirstLastPara="1" wrap="square" lIns="0" tIns="0" rIns="0" bIns="0" anchor="ctr" anchorCtr="0">
            <a:noAutofit/>
          </a:bodyPr>
          <a:lstStyle/>
          <a:p>
            <a:pPr marL="0" indent="0"/>
            <a: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t>Group - 5</a:t>
            </a: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nvGrpSpPr>
          <p:cNvPr id="897" name="Google Shape;897;p39"/>
          <p:cNvGrpSpPr/>
          <p:nvPr/>
        </p:nvGrpSpPr>
        <p:grpSpPr>
          <a:xfrm>
            <a:off x="-298378" y="-8"/>
            <a:ext cx="3046033" cy="1313984"/>
            <a:chOff x="-223784" y="-6"/>
            <a:chExt cx="2284525" cy="985488"/>
          </a:xfrm>
        </p:grpSpPr>
        <p:sp>
          <p:nvSpPr>
            <p:cNvPr id="898" name="Google Shape;898;p39"/>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39"/>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0" name="Google Shape;900;p39"/>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1" name="Google Shape;901;p39"/>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39"/>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3" name="Google Shape;903;p39"/>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39"/>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5" name="Google Shape;905;p39"/>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06" name="Google Shape;906;p39"/>
          <p:cNvGrpSpPr/>
          <p:nvPr/>
        </p:nvGrpSpPr>
        <p:grpSpPr>
          <a:xfrm>
            <a:off x="7835154" y="157500"/>
            <a:ext cx="4422129" cy="3774101"/>
            <a:chOff x="5876365" y="118125"/>
            <a:chExt cx="3316597" cy="2830576"/>
          </a:xfrm>
        </p:grpSpPr>
        <p:sp>
          <p:nvSpPr>
            <p:cNvPr id="907" name="Google Shape;907;p39"/>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8" name="Google Shape;908;p39"/>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9" name="Google Shape;909;p39"/>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0" name="Google Shape;910;p39"/>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1" name="Google Shape;911;p39"/>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2" name="Google Shape;912;p39"/>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Picture 2">
            <a:extLst>
              <a:ext uri="{FF2B5EF4-FFF2-40B4-BE49-F238E27FC236}">
                <a16:creationId xmlns:a16="http://schemas.microsoft.com/office/drawing/2014/main" id="{4370098F-33FB-1D17-FE2F-4BC81D270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465" y="2639457"/>
            <a:ext cx="1519920" cy="1519920"/>
          </a:xfrm>
          <a:prstGeom prst="rect">
            <a:avLst/>
          </a:prstGeom>
        </p:spPr>
      </p:pic>
      <p:pic>
        <p:nvPicPr>
          <p:cNvPr id="7" name="Picture 6">
            <a:extLst>
              <a:ext uri="{FF2B5EF4-FFF2-40B4-BE49-F238E27FC236}">
                <a16:creationId xmlns:a16="http://schemas.microsoft.com/office/drawing/2014/main" id="{F3887711-7E6C-AD66-A001-40CCD2452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851" y="2561307"/>
            <a:ext cx="1573001" cy="1573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dirty="0" err="1">
                <a:latin typeface="Arial Rounded MT Bold" panose="020F0704030504030204" pitchFamily="34" charset="0"/>
              </a:rPr>
              <a:t>playgamevscom</a:t>
            </a:r>
            <a:r>
              <a:rPr lang="en-US" dirty="0">
                <a:latin typeface="Arial Rounded MT Bold" panose="020F0704030504030204" pitchFamily="34" charset="0"/>
              </a:rPr>
              <a:t>() explained [Part 2]</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4506474" y="3451518"/>
            <a:ext cx="7568984" cy="30501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In this section,</a:t>
            </a:r>
          </a:p>
          <a:p>
            <a:pPr marL="127000" indent="0">
              <a:buNone/>
            </a:pPr>
            <a:endParaRPr lang="en-US" sz="1700" kern="0" dirty="0"/>
          </a:p>
          <a:p>
            <a:pPr marL="127000" indent="0">
              <a:buNone/>
            </a:pPr>
            <a:r>
              <a:rPr lang="en-US" sz="1700" kern="0" dirty="0"/>
              <a:t>Computer will randomly choose a number. Then we will module that number by 3. By this we can get 0,1 or 2.</a:t>
            </a:r>
          </a:p>
          <a:p>
            <a:pPr marL="127000" indent="0">
              <a:buNone/>
            </a:pPr>
            <a:endParaRPr lang="en-US" sz="1700" kern="0" dirty="0"/>
          </a:p>
          <a:p>
            <a:pPr marL="127000" indent="0">
              <a:buNone/>
            </a:pPr>
            <a:r>
              <a:rPr lang="en-US" sz="1700" kern="0" dirty="0"/>
              <a:t>We assigned 0 as rock, 1 as paper and 2 as scissor.</a:t>
            </a:r>
          </a:p>
          <a:p>
            <a:pPr marL="127000" indent="0">
              <a:buNone/>
            </a:pPr>
            <a:endParaRPr lang="en-US" sz="1700" kern="0" dirty="0"/>
          </a:p>
          <a:p>
            <a:pPr marL="127000" indent="0">
              <a:buNone/>
            </a:pPr>
            <a:r>
              <a:rPr lang="en-US" sz="1700" kern="0" dirty="0"/>
              <a:t>So, every time it will be random what CPU chooses.</a:t>
            </a:r>
          </a:p>
          <a:p>
            <a:pPr marL="127000" indent="0">
              <a:buNone/>
            </a:pPr>
            <a:endParaRPr lang="en-US" sz="1700" kern="0" dirty="0"/>
          </a:p>
          <a:p>
            <a:pPr marL="127000" indent="0">
              <a:buNone/>
            </a:pPr>
            <a:r>
              <a:rPr lang="en-US" sz="1700" kern="0" dirty="0"/>
              <a:t>We added a small animation which would create excitement for the user about what the CPU would choose, then it would be shown.</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V="1">
            <a:off x="4278439" y="1299508"/>
            <a:ext cx="0" cy="539813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4769160"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68"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5038943" y="2776655"/>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474" y="2706473"/>
            <a:ext cx="542583" cy="542583"/>
          </a:xfrm>
          <a:prstGeom prst="rect">
            <a:avLst/>
          </a:prstGeom>
        </p:spPr>
      </p:pic>
      <p:pic>
        <p:nvPicPr>
          <p:cNvPr id="13" name="Picture 12">
            <a:extLst>
              <a:ext uri="{FF2B5EF4-FFF2-40B4-BE49-F238E27FC236}">
                <a16:creationId xmlns:a16="http://schemas.microsoft.com/office/drawing/2014/main" id="{2B2D18E8-3374-396D-F969-E2C2874FF1FF}"/>
              </a:ext>
            </a:extLst>
          </p:cNvPr>
          <p:cNvPicPr>
            <a:picLocks noChangeAspect="1"/>
          </p:cNvPicPr>
          <p:nvPr/>
        </p:nvPicPr>
        <p:blipFill rotWithShape="1">
          <a:blip r:embed="rId5">
            <a:extLst>
              <a:ext uri="{28A0092B-C50C-407E-A947-70E740481C1C}">
                <a14:useLocalDpi xmlns:a14="http://schemas.microsoft.com/office/drawing/2010/main" val="0"/>
              </a:ext>
            </a:extLst>
          </a:blip>
          <a:srcRect l="3419" t="74391" r="50000" b="21688"/>
          <a:stretch/>
        </p:blipFill>
        <p:spPr>
          <a:xfrm>
            <a:off x="4506474" y="1887324"/>
            <a:ext cx="5679142" cy="268737"/>
          </a:xfrm>
          <a:prstGeom prst="rect">
            <a:avLst/>
          </a:prstGeom>
        </p:spPr>
      </p:pic>
      <p:pic>
        <p:nvPicPr>
          <p:cNvPr id="19" name="Picture 18">
            <a:extLst>
              <a:ext uri="{FF2B5EF4-FFF2-40B4-BE49-F238E27FC236}">
                <a16:creationId xmlns:a16="http://schemas.microsoft.com/office/drawing/2014/main" id="{42FC5CEB-178D-9CBE-24A3-C88E68C53FDC}"/>
              </a:ext>
            </a:extLst>
          </p:cNvPr>
          <p:cNvPicPr>
            <a:picLocks noChangeAspect="1"/>
          </p:cNvPicPr>
          <p:nvPr/>
        </p:nvPicPr>
        <p:blipFill rotWithShape="1">
          <a:blip r:embed="rId6">
            <a:extLst>
              <a:ext uri="{28A0092B-C50C-407E-A947-70E740481C1C}">
                <a14:useLocalDpi xmlns:a14="http://schemas.microsoft.com/office/drawing/2010/main" val="0"/>
              </a:ext>
            </a:extLst>
          </a:blip>
          <a:srcRect l="4191" t="11815" r="58670" b="3899"/>
          <a:stretch/>
        </p:blipFill>
        <p:spPr>
          <a:xfrm>
            <a:off x="317573" y="1667606"/>
            <a:ext cx="3942148" cy="5030039"/>
          </a:xfrm>
          <a:prstGeom prst="rect">
            <a:avLst/>
          </a:prstGeom>
        </p:spPr>
      </p:pic>
    </p:spTree>
    <p:extLst>
      <p:ext uri="{BB962C8B-B14F-4D97-AF65-F5344CB8AC3E}">
        <p14:creationId xmlns:p14="http://schemas.microsoft.com/office/powerpoint/2010/main" val="267416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06567"/>
            <a:ext cx="10272000" cy="651200"/>
          </a:xfrm>
        </p:spPr>
        <p:txBody>
          <a:bodyPr/>
          <a:lstStyle/>
          <a:p>
            <a:r>
              <a:rPr lang="en-US" dirty="0">
                <a:latin typeface="Arial Rounded MT Bold" panose="020F0704030504030204" pitchFamily="34" charset="0"/>
              </a:rPr>
              <a:t>result() explained</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4506474" y="2321970"/>
            <a:ext cx="7568984" cy="40384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This function will call another function called result. It will the show the game result.</a:t>
            </a:r>
          </a:p>
          <a:p>
            <a:pPr marL="127000" indent="0">
              <a:buNone/>
            </a:pPr>
            <a:endParaRPr lang="en-US" sz="1700" kern="0" dirty="0"/>
          </a:p>
          <a:p>
            <a:pPr marL="127000" indent="0">
              <a:buNone/>
            </a:pPr>
            <a:r>
              <a:rPr lang="en-US" sz="1700" kern="0" dirty="0"/>
              <a:t>Result function will compare what the user chose and what computer chose. Here value will store 0,1 and 2 as result.</a:t>
            </a:r>
          </a:p>
          <a:p>
            <a:pPr marL="127000" indent="0">
              <a:buNone/>
            </a:pPr>
            <a:endParaRPr lang="en-US" sz="1700" kern="0" dirty="0"/>
          </a:p>
          <a:p>
            <a:pPr marL="127000" indent="0">
              <a:buNone/>
            </a:pPr>
            <a:r>
              <a:rPr lang="en-US" sz="1700" kern="0" dirty="0"/>
              <a:t>Value 0 means it’s a draw.</a:t>
            </a:r>
          </a:p>
          <a:p>
            <a:pPr marL="127000" indent="0">
              <a:buNone/>
            </a:pPr>
            <a:endParaRPr lang="en-US" sz="1700" kern="0" dirty="0"/>
          </a:p>
          <a:p>
            <a:pPr marL="127000" indent="0">
              <a:buNone/>
            </a:pPr>
            <a:r>
              <a:rPr lang="en-US" sz="1700" kern="0" dirty="0"/>
              <a:t>Value 1 means the user has won the game.</a:t>
            </a:r>
          </a:p>
          <a:p>
            <a:pPr marL="127000" indent="0">
              <a:buNone/>
            </a:pPr>
            <a:endParaRPr lang="en-US" sz="1700" kern="0" dirty="0"/>
          </a:p>
          <a:p>
            <a:pPr marL="127000" indent="0">
              <a:buNone/>
            </a:pPr>
            <a:r>
              <a:rPr lang="en-US" sz="1700" kern="0" dirty="0"/>
              <a:t>Value 2 means CPU has won the game.</a:t>
            </a:r>
          </a:p>
          <a:p>
            <a:pPr marL="127000" indent="0">
              <a:buNone/>
            </a:pPr>
            <a:endParaRPr lang="en-US" sz="1700" kern="0" dirty="0"/>
          </a:p>
          <a:p>
            <a:pPr marL="127000" indent="0">
              <a:buNone/>
            </a:pPr>
            <a:r>
              <a:rPr lang="en-US" sz="1700" kern="0" dirty="0" err="1"/>
              <a:t>windrawlosevscom</a:t>
            </a:r>
            <a:r>
              <a:rPr lang="en-US" sz="1700" kern="0" dirty="0"/>
              <a:t>() will be called to declare to show who won and scoreboard() function to show the score.</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V="1">
            <a:off x="4278439" y="1299508"/>
            <a:ext cx="0" cy="539813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5BBD6E0D-A383-7CAB-46E8-3E6BA24A218C}"/>
              </a:ext>
            </a:extLst>
          </p:cNvPr>
          <p:cNvSpPr txBox="1">
            <a:spLocks/>
          </p:cNvSpPr>
          <p:nvPr/>
        </p:nvSpPr>
        <p:spPr>
          <a:xfrm>
            <a:off x="5038943" y="1310932"/>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474" y="1240750"/>
            <a:ext cx="542583" cy="542583"/>
          </a:xfrm>
          <a:prstGeom prst="rect">
            <a:avLst/>
          </a:prstGeom>
        </p:spPr>
      </p:pic>
      <p:pic>
        <p:nvPicPr>
          <p:cNvPr id="3" name="Picture 2">
            <a:extLst>
              <a:ext uri="{FF2B5EF4-FFF2-40B4-BE49-F238E27FC236}">
                <a16:creationId xmlns:a16="http://schemas.microsoft.com/office/drawing/2014/main" id="{6F68F1BC-D56D-8C34-89F8-2CD3DE353F37}"/>
              </a:ext>
            </a:extLst>
          </p:cNvPr>
          <p:cNvPicPr>
            <a:picLocks noChangeAspect="1"/>
          </p:cNvPicPr>
          <p:nvPr/>
        </p:nvPicPr>
        <p:blipFill rotWithShape="1">
          <a:blip r:embed="rId4">
            <a:extLst>
              <a:ext uri="{28A0092B-C50C-407E-A947-70E740481C1C}">
                <a14:useLocalDpi xmlns:a14="http://schemas.microsoft.com/office/drawing/2010/main" val="0"/>
              </a:ext>
            </a:extLst>
          </a:blip>
          <a:srcRect l="4413" t="79328" r="59354" b="5860"/>
          <a:stretch/>
        </p:blipFill>
        <p:spPr>
          <a:xfrm>
            <a:off x="332409" y="1603406"/>
            <a:ext cx="3455306" cy="794109"/>
          </a:xfrm>
          <a:prstGeom prst="rect">
            <a:avLst/>
          </a:prstGeom>
        </p:spPr>
      </p:pic>
      <p:pic>
        <p:nvPicPr>
          <p:cNvPr id="6" name="Picture 5">
            <a:extLst>
              <a:ext uri="{FF2B5EF4-FFF2-40B4-BE49-F238E27FC236}">
                <a16:creationId xmlns:a16="http://schemas.microsoft.com/office/drawing/2014/main" id="{013DD41C-9379-03DA-3F99-41450107E817}"/>
              </a:ext>
            </a:extLst>
          </p:cNvPr>
          <p:cNvPicPr>
            <a:picLocks noChangeAspect="1"/>
          </p:cNvPicPr>
          <p:nvPr/>
        </p:nvPicPr>
        <p:blipFill rotWithShape="1">
          <a:blip r:embed="rId5">
            <a:extLst>
              <a:ext uri="{28A0092B-C50C-407E-A947-70E740481C1C}">
                <a14:useLocalDpi xmlns:a14="http://schemas.microsoft.com/office/drawing/2010/main" val="0"/>
              </a:ext>
            </a:extLst>
          </a:blip>
          <a:srcRect l="3970" t="11815" r="50000" b="34630"/>
          <a:stretch/>
        </p:blipFill>
        <p:spPr>
          <a:xfrm>
            <a:off x="332408" y="2536940"/>
            <a:ext cx="3768798" cy="2465365"/>
          </a:xfrm>
          <a:prstGeom prst="rect">
            <a:avLst/>
          </a:prstGeom>
        </p:spPr>
      </p:pic>
      <p:pic>
        <p:nvPicPr>
          <p:cNvPr id="8" name="Picture 7">
            <a:extLst>
              <a:ext uri="{FF2B5EF4-FFF2-40B4-BE49-F238E27FC236}">
                <a16:creationId xmlns:a16="http://schemas.microsoft.com/office/drawing/2014/main" id="{F482295A-CBB6-1989-D07F-3AE1C0459DFB}"/>
              </a:ext>
            </a:extLst>
          </p:cNvPr>
          <p:cNvPicPr>
            <a:picLocks noChangeAspect="1"/>
          </p:cNvPicPr>
          <p:nvPr/>
        </p:nvPicPr>
        <p:blipFill rotWithShape="1">
          <a:blip r:embed="rId6">
            <a:extLst>
              <a:ext uri="{28A0092B-C50C-407E-A947-70E740481C1C}">
                <a14:useLocalDpi xmlns:a14="http://schemas.microsoft.com/office/drawing/2010/main" val="0"/>
              </a:ext>
            </a:extLst>
          </a:blip>
          <a:srcRect l="4715" t="33119" r="37615" b="29087"/>
          <a:stretch/>
        </p:blipFill>
        <p:spPr>
          <a:xfrm>
            <a:off x="339134" y="5254594"/>
            <a:ext cx="3916540" cy="1443051"/>
          </a:xfrm>
          <a:prstGeom prst="rect">
            <a:avLst/>
          </a:prstGeom>
        </p:spPr>
      </p:pic>
    </p:spTree>
    <p:extLst>
      <p:ext uri="{BB962C8B-B14F-4D97-AF65-F5344CB8AC3E}">
        <p14:creationId xmlns:p14="http://schemas.microsoft.com/office/powerpoint/2010/main" val="35401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sz="3000" dirty="0" err="1">
                <a:latin typeface="Arial Rounded MT Bold" panose="020F0704030504030204" pitchFamily="34" charset="0"/>
              </a:rPr>
              <a:t>windrawlosevscom</a:t>
            </a:r>
            <a:r>
              <a:rPr lang="en-US" sz="3000" dirty="0">
                <a:latin typeface="Arial Rounded MT Bold" panose="020F0704030504030204" pitchFamily="34" charset="0"/>
              </a:rPr>
              <a:t>() and scoreboard() explained</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6415955" y="4594514"/>
            <a:ext cx="5672949" cy="21031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Here, user chose Rock and CPU randomly chose Scissor.</a:t>
            </a:r>
          </a:p>
          <a:p>
            <a:pPr marL="127000" indent="0">
              <a:buNone/>
            </a:pPr>
            <a:endParaRPr lang="en-US" sz="1700" kern="0" dirty="0"/>
          </a:p>
          <a:p>
            <a:pPr marL="127000" indent="0">
              <a:buNone/>
            </a:pPr>
            <a:r>
              <a:rPr lang="en-US" sz="1700" kern="0" dirty="0"/>
              <a:t>As a result user won and the </a:t>
            </a:r>
            <a:r>
              <a:rPr lang="en-US" sz="1700" kern="0" dirty="0" err="1"/>
              <a:t>windrawlosevscom</a:t>
            </a:r>
            <a:r>
              <a:rPr lang="en-US" sz="1700" kern="0" dirty="0"/>
              <a:t>() showed that the user won.</a:t>
            </a:r>
          </a:p>
          <a:p>
            <a:pPr marL="127000" indent="0">
              <a:buNone/>
            </a:pPr>
            <a:endParaRPr lang="en-US" sz="1700" kern="0" dirty="0"/>
          </a:p>
          <a:p>
            <a:pPr marL="127000" indent="0">
              <a:buNone/>
            </a:pPr>
            <a:r>
              <a:rPr lang="en-US" sz="1700" kern="0" dirty="0"/>
              <a:t>Then scoreboard() function is called and the score is updated and showed.</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V="1">
            <a:off x="5959321" y="1299508"/>
            <a:ext cx="0" cy="539813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5BBD6E0D-A383-7CAB-46E8-3E6BA24A218C}"/>
              </a:ext>
            </a:extLst>
          </p:cNvPr>
          <p:cNvSpPr txBox="1">
            <a:spLocks/>
          </p:cNvSpPr>
          <p:nvPr/>
        </p:nvSpPr>
        <p:spPr>
          <a:xfrm>
            <a:off x="6719825" y="3865862"/>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356" y="3795680"/>
            <a:ext cx="542583" cy="542583"/>
          </a:xfrm>
          <a:prstGeom prst="rect">
            <a:avLst/>
          </a:prstGeom>
        </p:spPr>
      </p:pic>
      <p:pic>
        <p:nvPicPr>
          <p:cNvPr id="5" name="Picture 4">
            <a:extLst>
              <a:ext uri="{FF2B5EF4-FFF2-40B4-BE49-F238E27FC236}">
                <a16:creationId xmlns:a16="http://schemas.microsoft.com/office/drawing/2014/main" id="{6855031A-5992-8161-BC77-07E2EE01AA8C}"/>
              </a:ext>
            </a:extLst>
          </p:cNvPr>
          <p:cNvPicPr>
            <a:picLocks noChangeAspect="1"/>
          </p:cNvPicPr>
          <p:nvPr/>
        </p:nvPicPr>
        <p:blipFill rotWithShape="1">
          <a:blip r:embed="rId4">
            <a:extLst>
              <a:ext uri="{28A0092B-C50C-407E-A947-70E740481C1C}">
                <a14:useLocalDpi xmlns:a14="http://schemas.microsoft.com/office/drawing/2010/main" val="0"/>
              </a:ext>
            </a:extLst>
          </a:blip>
          <a:srcRect l="5073" t="52746" r="15956" b="4880"/>
          <a:stretch/>
        </p:blipFill>
        <p:spPr>
          <a:xfrm>
            <a:off x="308800" y="4683883"/>
            <a:ext cx="5551605" cy="1674786"/>
          </a:xfrm>
          <a:prstGeom prst="rect">
            <a:avLst/>
          </a:prstGeom>
        </p:spPr>
      </p:pic>
      <p:pic>
        <p:nvPicPr>
          <p:cNvPr id="10" name="Picture 9">
            <a:extLst>
              <a:ext uri="{FF2B5EF4-FFF2-40B4-BE49-F238E27FC236}">
                <a16:creationId xmlns:a16="http://schemas.microsoft.com/office/drawing/2014/main" id="{BD83735B-A5FC-8463-971F-6F3A8050278F}"/>
              </a:ext>
            </a:extLst>
          </p:cNvPr>
          <p:cNvPicPr>
            <a:picLocks noChangeAspect="1"/>
          </p:cNvPicPr>
          <p:nvPr/>
        </p:nvPicPr>
        <p:blipFill rotWithShape="1">
          <a:blip r:embed="rId5">
            <a:extLst>
              <a:ext uri="{28A0092B-C50C-407E-A947-70E740481C1C}">
                <a14:useLocalDpi xmlns:a14="http://schemas.microsoft.com/office/drawing/2010/main" val="0"/>
              </a:ext>
            </a:extLst>
          </a:blip>
          <a:srcRect l="4968" t="14779" r="57208" b="28933"/>
          <a:stretch/>
        </p:blipFill>
        <p:spPr>
          <a:xfrm>
            <a:off x="308800" y="1664691"/>
            <a:ext cx="3306569" cy="2766544"/>
          </a:xfrm>
          <a:prstGeom prst="rect">
            <a:avLst/>
          </a:prstGeom>
        </p:spPr>
      </p:pic>
      <p:sp>
        <p:nvSpPr>
          <p:cNvPr id="17" name="Title 1">
            <a:extLst>
              <a:ext uri="{FF2B5EF4-FFF2-40B4-BE49-F238E27FC236}">
                <a16:creationId xmlns:a16="http://schemas.microsoft.com/office/drawing/2014/main" id="{818BEBE4-A670-75FD-6FC7-673983CDEEDC}"/>
              </a:ext>
            </a:extLst>
          </p:cNvPr>
          <p:cNvSpPr txBox="1">
            <a:spLocks/>
          </p:cNvSpPr>
          <p:nvPr/>
        </p:nvSpPr>
        <p:spPr>
          <a:xfrm>
            <a:off x="6490379"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18" name="Picture 17">
            <a:extLst>
              <a:ext uri="{FF2B5EF4-FFF2-40B4-BE49-F238E27FC236}">
                <a16:creationId xmlns:a16="http://schemas.microsoft.com/office/drawing/2014/main" id="{DAEEC029-DFD7-1C53-6E30-F09EC2B166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7293" y="880760"/>
            <a:ext cx="585114" cy="585114"/>
          </a:xfrm>
          <a:prstGeom prst="rect">
            <a:avLst/>
          </a:prstGeom>
        </p:spPr>
      </p:pic>
      <p:pic>
        <p:nvPicPr>
          <p:cNvPr id="20" name="Picture 19">
            <a:extLst>
              <a:ext uri="{FF2B5EF4-FFF2-40B4-BE49-F238E27FC236}">
                <a16:creationId xmlns:a16="http://schemas.microsoft.com/office/drawing/2014/main" id="{CBF3846E-AC52-EB9E-0828-58C0A88BB32E}"/>
              </a:ext>
            </a:extLst>
          </p:cNvPr>
          <p:cNvPicPr>
            <a:picLocks noChangeAspect="1"/>
          </p:cNvPicPr>
          <p:nvPr/>
        </p:nvPicPr>
        <p:blipFill rotWithShape="1">
          <a:blip r:embed="rId7">
            <a:extLst>
              <a:ext uri="{28A0092B-C50C-407E-A947-70E740481C1C}">
                <a14:useLocalDpi xmlns:a14="http://schemas.microsoft.com/office/drawing/2010/main" val="0"/>
              </a:ext>
            </a:extLst>
          </a:blip>
          <a:srcRect l="3861" t="63478" r="69558" b="11747"/>
          <a:stretch/>
        </p:blipFill>
        <p:spPr>
          <a:xfrm>
            <a:off x="6247293" y="1779894"/>
            <a:ext cx="3240742" cy="1698362"/>
          </a:xfrm>
          <a:prstGeom prst="rect">
            <a:avLst/>
          </a:prstGeom>
        </p:spPr>
      </p:pic>
    </p:spTree>
    <p:extLst>
      <p:ext uri="{BB962C8B-B14F-4D97-AF65-F5344CB8AC3E}">
        <p14:creationId xmlns:p14="http://schemas.microsoft.com/office/powerpoint/2010/main" val="1832881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1081665" y="76658"/>
            <a:ext cx="10272000" cy="651200"/>
          </a:xfrm>
        </p:spPr>
        <p:txBody>
          <a:bodyPr/>
          <a:lstStyle/>
          <a:p>
            <a:r>
              <a:rPr lang="en-US" dirty="0">
                <a:latin typeface="Arial Rounded MT Bold" panose="020F0704030504030204" pitchFamily="34" charset="0"/>
              </a:rPr>
              <a:t>Player vs Player</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308800" y="4961799"/>
            <a:ext cx="11817731" cy="19559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In this mode,</a:t>
            </a:r>
          </a:p>
          <a:p>
            <a:pPr marL="127000" indent="0">
              <a:buNone/>
            </a:pPr>
            <a:endParaRPr lang="en-US" sz="1700" kern="0" dirty="0"/>
          </a:p>
          <a:p>
            <a:pPr marL="127000" indent="0">
              <a:buNone/>
            </a:pPr>
            <a:r>
              <a:rPr lang="en-US" sz="1700" kern="0" dirty="0"/>
              <a:t>Two users will be asked their name first and then they will be asked how many matches they want to play. Then the game will start.</a:t>
            </a:r>
          </a:p>
          <a:p>
            <a:pPr marL="127000" indent="0">
              <a:buNone/>
            </a:pPr>
            <a:endParaRPr lang="en-US" sz="1700" kern="0" dirty="0"/>
          </a:p>
          <a:p>
            <a:pPr marL="127000" indent="0">
              <a:buNone/>
            </a:pPr>
            <a:r>
              <a:rPr lang="en-US" sz="1700" kern="0" dirty="0" err="1"/>
              <a:t>playgamevsplayer</a:t>
            </a:r>
            <a:r>
              <a:rPr lang="en-US" sz="1700" kern="0" dirty="0"/>
              <a:t>() will be called as many times users wanted to play.</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H="1" flipV="1">
            <a:off x="6241705" y="1299508"/>
            <a:ext cx="41061" cy="285339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6853448"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585" y="889465"/>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883800" y="432306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1" y="4252878"/>
            <a:ext cx="542583" cy="542583"/>
          </a:xfrm>
          <a:prstGeom prst="rect">
            <a:avLst/>
          </a:prstGeom>
        </p:spPr>
      </p:pic>
      <p:pic>
        <p:nvPicPr>
          <p:cNvPr id="4" name="Picture 3">
            <a:extLst>
              <a:ext uri="{FF2B5EF4-FFF2-40B4-BE49-F238E27FC236}">
                <a16:creationId xmlns:a16="http://schemas.microsoft.com/office/drawing/2014/main" id="{8A9B7DC0-E5F9-FB9F-5F95-A0596607F6AC}"/>
              </a:ext>
            </a:extLst>
          </p:cNvPr>
          <p:cNvPicPr>
            <a:picLocks noChangeAspect="1"/>
          </p:cNvPicPr>
          <p:nvPr/>
        </p:nvPicPr>
        <p:blipFill rotWithShape="1">
          <a:blip r:embed="rId5">
            <a:extLst>
              <a:ext uri="{28A0092B-C50C-407E-A947-70E740481C1C}">
                <a14:useLocalDpi xmlns:a14="http://schemas.microsoft.com/office/drawing/2010/main" val="0"/>
              </a:ext>
            </a:extLst>
          </a:blip>
          <a:srcRect l="4969" t="27006" r="27874" b="23909"/>
          <a:stretch/>
        </p:blipFill>
        <p:spPr>
          <a:xfrm>
            <a:off x="308800" y="1737788"/>
            <a:ext cx="5754623" cy="2364714"/>
          </a:xfrm>
          <a:prstGeom prst="rect">
            <a:avLst/>
          </a:prstGeom>
        </p:spPr>
      </p:pic>
      <p:pic>
        <p:nvPicPr>
          <p:cNvPr id="8" name="Picture 7">
            <a:extLst>
              <a:ext uri="{FF2B5EF4-FFF2-40B4-BE49-F238E27FC236}">
                <a16:creationId xmlns:a16="http://schemas.microsoft.com/office/drawing/2014/main" id="{26C81342-7E64-C1DE-4731-E4F642289A83}"/>
              </a:ext>
            </a:extLst>
          </p:cNvPr>
          <p:cNvPicPr>
            <a:picLocks noChangeAspect="1"/>
          </p:cNvPicPr>
          <p:nvPr/>
        </p:nvPicPr>
        <p:blipFill rotWithShape="1">
          <a:blip r:embed="rId6">
            <a:extLst>
              <a:ext uri="{28A0092B-C50C-407E-A947-70E740481C1C}">
                <a14:useLocalDpi xmlns:a14="http://schemas.microsoft.com/office/drawing/2010/main" val="0"/>
              </a:ext>
            </a:extLst>
          </a:blip>
          <a:srcRect l="3743" t="22693" r="60084" b="57454"/>
          <a:stretch/>
        </p:blipFill>
        <p:spPr>
          <a:xfrm>
            <a:off x="6532416" y="2029293"/>
            <a:ext cx="4410206" cy="1360854"/>
          </a:xfrm>
          <a:prstGeom prst="rect">
            <a:avLst/>
          </a:prstGeom>
        </p:spPr>
      </p:pic>
    </p:spTree>
    <p:extLst>
      <p:ext uri="{BB962C8B-B14F-4D97-AF65-F5344CB8AC3E}">
        <p14:creationId xmlns:p14="http://schemas.microsoft.com/office/powerpoint/2010/main" val="10300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dirty="0" err="1">
                <a:latin typeface="Arial Rounded MT Bold" panose="020F0704030504030204" pitchFamily="34" charset="0"/>
              </a:rPr>
              <a:t>playgamevsplayer</a:t>
            </a:r>
            <a:r>
              <a:rPr lang="en-US" dirty="0">
                <a:latin typeface="Arial Rounded MT Bold" panose="020F0704030504030204" pitchFamily="34" charset="0"/>
              </a:rPr>
              <a:t>() explained</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5804262" y="4654651"/>
            <a:ext cx="6326141" cy="18866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User 1 will be asked to choose first. After that the screen will be cleared. This is because User 2 shouldn’t know what user 1 chose.</a:t>
            </a:r>
          </a:p>
          <a:p>
            <a:pPr marL="127000" indent="0">
              <a:buNone/>
            </a:pPr>
            <a:endParaRPr lang="en-US" sz="1700" kern="0" dirty="0"/>
          </a:p>
          <a:p>
            <a:pPr marL="127000" indent="0">
              <a:buNone/>
            </a:pPr>
            <a:r>
              <a:rPr lang="en-US" sz="1700" kern="0" dirty="0"/>
              <a:t>Then User 2 will be asked to choose. Both player need to give correct input to pass </a:t>
            </a:r>
            <a:r>
              <a:rPr lang="en-US" sz="1700" kern="0" dirty="0" err="1"/>
              <a:t>wrongkey</a:t>
            </a:r>
            <a:r>
              <a:rPr lang="en-US" sz="1700" kern="0" dirty="0"/>
              <a:t>() function. Then as before result function will be called. After the process, </a:t>
            </a:r>
            <a:r>
              <a:rPr lang="en-US" sz="1700" kern="0" dirty="0" err="1"/>
              <a:t>windrawlosevsplayer</a:t>
            </a:r>
            <a:r>
              <a:rPr lang="en-US" sz="1700" kern="0" dirty="0"/>
              <a:t>() will be called.</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H="1" flipV="1">
            <a:off x="5508641" y="1283765"/>
            <a:ext cx="20531" cy="529184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6006287"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201"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6262638" y="4081014"/>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169" y="4010832"/>
            <a:ext cx="542583" cy="542583"/>
          </a:xfrm>
          <a:prstGeom prst="rect">
            <a:avLst/>
          </a:prstGeom>
        </p:spPr>
      </p:pic>
      <p:pic>
        <p:nvPicPr>
          <p:cNvPr id="4" name="Picture 3">
            <a:extLst>
              <a:ext uri="{FF2B5EF4-FFF2-40B4-BE49-F238E27FC236}">
                <a16:creationId xmlns:a16="http://schemas.microsoft.com/office/drawing/2014/main" id="{B39BDD5E-2C3D-7383-A70A-C6162EF43EEE}"/>
              </a:ext>
            </a:extLst>
          </p:cNvPr>
          <p:cNvPicPr>
            <a:picLocks noChangeAspect="1"/>
          </p:cNvPicPr>
          <p:nvPr/>
        </p:nvPicPr>
        <p:blipFill rotWithShape="1">
          <a:blip r:embed="rId5">
            <a:extLst>
              <a:ext uri="{28A0092B-C50C-407E-A947-70E740481C1C}">
                <a14:useLocalDpi xmlns:a14="http://schemas.microsoft.com/office/drawing/2010/main" val="0"/>
              </a:ext>
            </a:extLst>
          </a:blip>
          <a:srcRect l="4742" t="12825" r="50000" b="37741"/>
          <a:stretch/>
        </p:blipFill>
        <p:spPr>
          <a:xfrm>
            <a:off x="308800" y="2044122"/>
            <a:ext cx="4710815" cy="2892951"/>
          </a:xfrm>
          <a:prstGeom prst="rect">
            <a:avLst/>
          </a:prstGeom>
        </p:spPr>
      </p:pic>
      <p:pic>
        <p:nvPicPr>
          <p:cNvPr id="7" name="Picture 6">
            <a:extLst>
              <a:ext uri="{FF2B5EF4-FFF2-40B4-BE49-F238E27FC236}">
                <a16:creationId xmlns:a16="http://schemas.microsoft.com/office/drawing/2014/main" id="{989AE81F-AA95-AB4F-3C56-48B02BF564FB}"/>
              </a:ext>
            </a:extLst>
          </p:cNvPr>
          <p:cNvPicPr>
            <a:picLocks noChangeAspect="1"/>
          </p:cNvPicPr>
          <p:nvPr/>
        </p:nvPicPr>
        <p:blipFill rotWithShape="1">
          <a:blip r:embed="rId6">
            <a:extLst>
              <a:ext uri="{28A0092B-C50C-407E-A947-70E740481C1C}">
                <a14:useLocalDpi xmlns:a14="http://schemas.microsoft.com/office/drawing/2010/main" val="0"/>
              </a:ext>
            </a:extLst>
          </a:blip>
          <a:srcRect l="3756" t="24303" r="63701" b="50000"/>
          <a:stretch/>
        </p:blipFill>
        <p:spPr>
          <a:xfrm>
            <a:off x="5730169" y="2418133"/>
            <a:ext cx="3276712" cy="1454665"/>
          </a:xfrm>
          <a:prstGeom prst="rect">
            <a:avLst/>
          </a:prstGeom>
        </p:spPr>
      </p:pic>
      <p:pic>
        <p:nvPicPr>
          <p:cNvPr id="10" name="Picture 9">
            <a:extLst>
              <a:ext uri="{FF2B5EF4-FFF2-40B4-BE49-F238E27FC236}">
                <a16:creationId xmlns:a16="http://schemas.microsoft.com/office/drawing/2014/main" id="{70B037E3-3798-6892-3EFD-5ACB4FBB60FB}"/>
              </a:ext>
            </a:extLst>
          </p:cNvPr>
          <p:cNvPicPr>
            <a:picLocks noChangeAspect="1"/>
          </p:cNvPicPr>
          <p:nvPr/>
        </p:nvPicPr>
        <p:blipFill rotWithShape="1">
          <a:blip r:embed="rId7">
            <a:extLst>
              <a:ext uri="{28A0092B-C50C-407E-A947-70E740481C1C}">
                <a14:useLocalDpi xmlns:a14="http://schemas.microsoft.com/office/drawing/2010/main" val="0"/>
              </a:ext>
            </a:extLst>
          </a:blip>
          <a:srcRect l="3918" t="41761" r="69206" b="51103"/>
          <a:stretch/>
        </p:blipFill>
        <p:spPr>
          <a:xfrm>
            <a:off x="5730168" y="1747021"/>
            <a:ext cx="3276711" cy="489194"/>
          </a:xfrm>
          <a:prstGeom prst="rect">
            <a:avLst/>
          </a:prstGeom>
        </p:spPr>
      </p:pic>
      <p:pic>
        <p:nvPicPr>
          <p:cNvPr id="15" name="Picture 14">
            <a:extLst>
              <a:ext uri="{FF2B5EF4-FFF2-40B4-BE49-F238E27FC236}">
                <a16:creationId xmlns:a16="http://schemas.microsoft.com/office/drawing/2014/main" id="{4984F853-CB7E-A3E1-6AC9-1B6138237EFE}"/>
              </a:ext>
            </a:extLst>
          </p:cNvPr>
          <p:cNvPicPr>
            <a:picLocks noChangeAspect="1"/>
          </p:cNvPicPr>
          <p:nvPr/>
        </p:nvPicPr>
        <p:blipFill rotWithShape="1">
          <a:blip r:embed="rId8">
            <a:extLst>
              <a:ext uri="{28A0092B-C50C-407E-A947-70E740481C1C}">
                <a14:useLocalDpi xmlns:a14="http://schemas.microsoft.com/office/drawing/2010/main" val="0"/>
              </a:ext>
            </a:extLst>
          </a:blip>
          <a:srcRect l="4216" t="61235" r="38352" b="29265"/>
          <a:stretch/>
        </p:blipFill>
        <p:spPr>
          <a:xfrm>
            <a:off x="308800" y="5355342"/>
            <a:ext cx="5138248" cy="477861"/>
          </a:xfrm>
          <a:prstGeom prst="rect">
            <a:avLst/>
          </a:prstGeom>
        </p:spPr>
      </p:pic>
    </p:spTree>
    <p:extLst>
      <p:ext uri="{BB962C8B-B14F-4D97-AF65-F5344CB8AC3E}">
        <p14:creationId xmlns:p14="http://schemas.microsoft.com/office/powerpoint/2010/main" val="96898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sz="3000" dirty="0" err="1">
                <a:latin typeface="Arial Rounded MT Bold" panose="020F0704030504030204" pitchFamily="34" charset="0"/>
              </a:rPr>
              <a:t>windrawlosevsplayer</a:t>
            </a:r>
            <a:r>
              <a:rPr lang="en-US" sz="3000" dirty="0">
                <a:latin typeface="Arial Rounded MT Bold" panose="020F0704030504030204" pitchFamily="34" charset="0"/>
              </a:rPr>
              <a:t>() and </a:t>
            </a:r>
            <a:r>
              <a:rPr lang="en-US" sz="3000" dirty="0" err="1">
                <a:latin typeface="Arial Rounded MT Bold" panose="020F0704030504030204" pitchFamily="34" charset="0"/>
              </a:rPr>
              <a:t>endres</a:t>
            </a:r>
            <a:r>
              <a:rPr lang="en-US" sz="3000" dirty="0">
                <a:latin typeface="Arial Rounded MT Bold" panose="020F0704030504030204" pitchFamily="34" charset="0"/>
              </a:rPr>
              <a:t>() explained</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5105018" y="4439498"/>
            <a:ext cx="7045920" cy="24060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The </a:t>
            </a:r>
            <a:r>
              <a:rPr lang="en-US" sz="1700" kern="0" dirty="0" err="1"/>
              <a:t>windrawlosevsplayer</a:t>
            </a:r>
            <a:r>
              <a:rPr lang="en-US" sz="1700" kern="0" dirty="0"/>
              <a:t>() function will show </a:t>
            </a:r>
            <a:r>
              <a:rPr lang="en-US" sz="1700" kern="0" dirty="0" err="1"/>
              <a:t>everytime</a:t>
            </a:r>
            <a:r>
              <a:rPr lang="en-US" sz="1700" kern="0" dirty="0"/>
              <a:t> who chose which one and who won.</a:t>
            </a:r>
          </a:p>
          <a:p>
            <a:pPr marL="127000" indent="0">
              <a:buNone/>
            </a:pPr>
            <a:endParaRPr lang="en-US" sz="1700" kern="0" dirty="0"/>
          </a:p>
          <a:p>
            <a:pPr marL="127000" indent="0">
              <a:buNone/>
            </a:pPr>
            <a:r>
              <a:rPr lang="en-US" sz="1700" kern="0" dirty="0"/>
              <a:t>After the end of the series, the final score will be shown and it will be declared who won or if it is a draw.</a:t>
            </a:r>
          </a:p>
          <a:p>
            <a:pPr marL="127000" indent="0">
              <a:buNone/>
            </a:pPr>
            <a:endParaRPr lang="en-US" sz="1700" kern="0" dirty="0"/>
          </a:p>
          <a:p>
            <a:pPr marL="127000" indent="0">
              <a:buNone/>
            </a:pPr>
            <a:r>
              <a:rPr lang="en-US" sz="1700" kern="0" dirty="0"/>
              <a:t>Finally users will be greeted again and the program will end.</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H="1" flipV="1">
            <a:off x="4809397" y="1283765"/>
            <a:ext cx="20531" cy="529184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5307043"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957"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5563394" y="3637263"/>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0925" y="3567081"/>
            <a:ext cx="542583" cy="542583"/>
          </a:xfrm>
          <a:prstGeom prst="rect">
            <a:avLst/>
          </a:prstGeom>
        </p:spPr>
      </p:pic>
      <p:pic>
        <p:nvPicPr>
          <p:cNvPr id="5" name="Picture 4">
            <a:extLst>
              <a:ext uri="{FF2B5EF4-FFF2-40B4-BE49-F238E27FC236}">
                <a16:creationId xmlns:a16="http://schemas.microsoft.com/office/drawing/2014/main" id="{55D4E4B6-6E4D-538A-2637-AED9197CC238}"/>
              </a:ext>
            </a:extLst>
          </p:cNvPr>
          <p:cNvPicPr>
            <a:picLocks noChangeAspect="1"/>
          </p:cNvPicPr>
          <p:nvPr/>
        </p:nvPicPr>
        <p:blipFill rotWithShape="1">
          <a:blip r:embed="rId5">
            <a:extLst>
              <a:ext uri="{28A0092B-C50C-407E-A947-70E740481C1C}">
                <a14:useLocalDpi xmlns:a14="http://schemas.microsoft.com/office/drawing/2010/main" val="0"/>
              </a:ext>
            </a:extLst>
          </a:blip>
          <a:srcRect l="5907" t="14436" r="53170" b="50778"/>
          <a:stretch/>
        </p:blipFill>
        <p:spPr>
          <a:xfrm>
            <a:off x="314624" y="4840450"/>
            <a:ext cx="3463279" cy="1655087"/>
          </a:xfrm>
          <a:prstGeom prst="rect">
            <a:avLst/>
          </a:prstGeom>
        </p:spPr>
      </p:pic>
      <p:pic>
        <p:nvPicPr>
          <p:cNvPr id="8" name="Picture 7">
            <a:extLst>
              <a:ext uri="{FF2B5EF4-FFF2-40B4-BE49-F238E27FC236}">
                <a16:creationId xmlns:a16="http://schemas.microsoft.com/office/drawing/2014/main" id="{A5A0BEDC-9907-E261-E53C-0E3349F946C6}"/>
              </a:ext>
            </a:extLst>
          </p:cNvPr>
          <p:cNvPicPr>
            <a:picLocks noChangeAspect="1"/>
          </p:cNvPicPr>
          <p:nvPr/>
        </p:nvPicPr>
        <p:blipFill rotWithShape="1">
          <a:blip r:embed="rId6">
            <a:extLst>
              <a:ext uri="{28A0092B-C50C-407E-A947-70E740481C1C}">
                <a14:useLocalDpi xmlns:a14="http://schemas.microsoft.com/office/drawing/2010/main" val="0"/>
              </a:ext>
            </a:extLst>
          </a:blip>
          <a:srcRect l="5907" t="14919" r="33297" b="7881"/>
          <a:stretch/>
        </p:blipFill>
        <p:spPr>
          <a:xfrm>
            <a:off x="308800" y="1667606"/>
            <a:ext cx="4316267" cy="3081560"/>
          </a:xfrm>
          <a:prstGeom prst="rect">
            <a:avLst/>
          </a:prstGeom>
        </p:spPr>
      </p:pic>
      <p:pic>
        <p:nvPicPr>
          <p:cNvPr id="17" name="Picture 16">
            <a:extLst>
              <a:ext uri="{FF2B5EF4-FFF2-40B4-BE49-F238E27FC236}">
                <a16:creationId xmlns:a16="http://schemas.microsoft.com/office/drawing/2014/main" id="{47E0A245-BDB9-FCBE-7317-02FA2D4BA300}"/>
              </a:ext>
            </a:extLst>
          </p:cNvPr>
          <p:cNvPicPr>
            <a:picLocks noChangeAspect="1"/>
          </p:cNvPicPr>
          <p:nvPr/>
        </p:nvPicPr>
        <p:blipFill rotWithShape="1">
          <a:blip r:embed="rId7">
            <a:extLst>
              <a:ext uri="{28A0092B-C50C-407E-A947-70E740481C1C}">
                <a14:useLocalDpi xmlns:a14="http://schemas.microsoft.com/office/drawing/2010/main" val="0"/>
              </a:ext>
            </a:extLst>
          </a:blip>
          <a:srcRect l="4029" t="24786" r="59241" b="49215"/>
          <a:stretch/>
        </p:blipFill>
        <p:spPr>
          <a:xfrm>
            <a:off x="5105018" y="1576322"/>
            <a:ext cx="4478158" cy="1782140"/>
          </a:xfrm>
          <a:prstGeom prst="rect">
            <a:avLst/>
          </a:prstGeom>
        </p:spPr>
      </p:pic>
    </p:spTree>
    <p:extLst>
      <p:ext uri="{BB962C8B-B14F-4D97-AF65-F5344CB8AC3E}">
        <p14:creationId xmlns:p14="http://schemas.microsoft.com/office/powerpoint/2010/main" val="1032661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1F0AA-1EB9-D634-574A-7C21CBB87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990905"/>
            <a:ext cx="4876190" cy="4876190"/>
          </a:xfrm>
          <a:prstGeom prst="rect">
            <a:avLst/>
          </a:prstGeom>
        </p:spPr>
      </p:pic>
    </p:spTree>
    <p:extLst>
      <p:ext uri="{BB962C8B-B14F-4D97-AF65-F5344CB8AC3E}">
        <p14:creationId xmlns:p14="http://schemas.microsoft.com/office/powerpoint/2010/main" val="208874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C1834B-D5A8-391D-E361-6DB09094C18C}"/>
              </a:ext>
            </a:extLst>
          </p:cNvPr>
          <p:cNvSpPr>
            <a:spLocks noGrp="1"/>
          </p:cNvSpPr>
          <p:nvPr>
            <p:ph type="title"/>
          </p:nvPr>
        </p:nvSpPr>
        <p:spPr>
          <a:xfrm>
            <a:off x="960000" y="106527"/>
            <a:ext cx="10272000" cy="651200"/>
          </a:xfrm>
        </p:spPr>
        <p:txBody>
          <a:bodyPr/>
          <a:lstStyle/>
          <a:p>
            <a:r>
              <a:rPr lang="en-US" dirty="0">
                <a:latin typeface="Arial Rounded MT Bold" panose="020F0704030504030204" pitchFamily="34" charset="0"/>
              </a:rPr>
              <a:t>Group Members</a:t>
            </a:r>
          </a:p>
        </p:txBody>
      </p:sp>
      <p:graphicFrame>
        <p:nvGraphicFramePr>
          <p:cNvPr id="10" name="Table 10">
            <a:extLst>
              <a:ext uri="{FF2B5EF4-FFF2-40B4-BE49-F238E27FC236}">
                <a16:creationId xmlns:a16="http://schemas.microsoft.com/office/drawing/2014/main" id="{7D2FE396-D088-71F2-4B3B-7ACC9B867D4B}"/>
              </a:ext>
            </a:extLst>
          </p:cNvPr>
          <p:cNvGraphicFramePr>
            <a:graphicFrameLocks noGrp="1"/>
          </p:cNvGraphicFramePr>
          <p:nvPr>
            <p:extLst>
              <p:ext uri="{D42A27DB-BD31-4B8C-83A1-F6EECF244321}">
                <p14:modId xmlns:p14="http://schemas.microsoft.com/office/powerpoint/2010/main" val="731663078"/>
              </p:ext>
            </p:extLst>
          </p:nvPr>
        </p:nvGraphicFramePr>
        <p:xfrm>
          <a:off x="1465262" y="905400"/>
          <a:ext cx="9261476" cy="5646050"/>
        </p:xfrm>
        <a:graphic>
          <a:graphicData uri="http://schemas.openxmlformats.org/drawingml/2006/table">
            <a:tbl>
              <a:tblPr firstRow="1" bandRow="1">
                <a:tableStyleId>{00A15C55-8517-42AA-B614-E9B94910E393}</a:tableStyleId>
              </a:tblPr>
              <a:tblGrid>
                <a:gridCol w="5555675">
                  <a:extLst>
                    <a:ext uri="{9D8B030D-6E8A-4147-A177-3AD203B41FA5}">
                      <a16:colId xmlns:a16="http://schemas.microsoft.com/office/drawing/2014/main" val="4192420713"/>
                    </a:ext>
                  </a:extLst>
                </a:gridCol>
                <a:gridCol w="3705801">
                  <a:extLst>
                    <a:ext uri="{9D8B030D-6E8A-4147-A177-3AD203B41FA5}">
                      <a16:colId xmlns:a16="http://schemas.microsoft.com/office/drawing/2014/main" val="537481386"/>
                    </a:ext>
                  </a:extLst>
                </a:gridCol>
              </a:tblGrid>
              <a:tr h="564605">
                <a:tc>
                  <a:txBody>
                    <a:bodyPr/>
                    <a:lstStyle/>
                    <a:p>
                      <a:pPr algn="ctr"/>
                      <a:r>
                        <a:rPr lang="en-US" dirty="0">
                          <a:solidFill>
                            <a:schemeClr val="bg1">
                              <a:lumMod val="50000"/>
                            </a:schemeClr>
                          </a:solidFill>
                        </a:rPr>
                        <a:t>NAME</a:t>
                      </a:r>
                    </a:p>
                  </a:txBody>
                  <a:tcPr/>
                </a:tc>
                <a:tc>
                  <a:txBody>
                    <a:bodyPr/>
                    <a:lstStyle/>
                    <a:p>
                      <a:pPr algn="ctr"/>
                      <a:r>
                        <a:rPr lang="en-US" dirty="0">
                          <a:solidFill>
                            <a:schemeClr val="bg1">
                              <a:lumMod val="50000"/>
                            </a:schemeClr>
                          </a:solidFill>
                        </a:rPr>
                        <a:t>ID</a:t>
                      </a:r>
                    </a:p>
                  </a:txBody>
                  <a:tcPr/>
                </a:tc>
                <a:extLst>
                  <a:ext uri="{0D108BD9-81ED-4DB2-BD59-A6C34878D82A}">
                    <a16:rowId xmlns:a16="http://schemas.microsoft.com/office/drawing/2014/main" val="1579060929"/>
                  </a:ext>
                </a:extLst>
              </a:tr>
              <a:tr h="564605">
                <a:tc>
                  <a:txBody>
                    <a:bodyPr/>
                    <a:lstStyle/>
                    <a:p>
                      <a:r>
                        <a:rPr lang="en-US" baseline="0" dirty="0">
                          <a:solidFill>
                            <a:schemeClr val="bg1">
                              <a:lumMod val="50000"/>
                            </a:schemeClr>
                          </a:solidFill>
                        </a:rPr>
                        <a:t>PUSPITA SARKER</a:t>
                      </a:r>
                    </a:p>
                  </a:txBody>
                  <a:tcPr/>
                </a:tc>
                <a:tc>
                  <a:txBody>
                    <a:bodyPr/>
                    <a:lstStyle/>
                    <a:p>
                      <a:r>
                        <a:rPr lang="en-US" baseline="0" dirty="0">
                          <a:solidFill>
                            <a:schemeClr val="bg1">
                              <a:lumMod val="50000"/>
                            </a:schemeClr>
                          </a:solidFill>
                        </a:rPr>
                        <a:t>200145</a:t>
                      </a:r>
                    </a:p>
                  </a:txBody>
                  <a:tcPr/>
                </a:tc>
                <a:extLst>
                  <a:ext uri="{0D108BD9-81ED-4DB2-BD59-A6C34878D82A}">
                    <a16:rowId xmlns:a16="http://schemas.microsoft.com/office/drawing/2014/main" val="3136232271"/>
                  </a:ext>
                </a:extLst>
              </a:tr>
              <a:tr h="564605">
                <a:tc>
                  <a:txBody>
                    <a:bodyPr/>
                    <a:lstStyle/>
                    <a:p>
                      <a:r>
                        <a:rPr lang="en-US" dirty="0">
                          <a:solidFill>
                            <a:schemeClr val="bg1">
                              <a:lumMod val="50000"/>
                            </a:schemeClr>
                          </a:solidFill>
                        </a:rPr>
                        <a:t>BISWAJIT DEB</a:t>
                      </a:r>
                    </a:p>
                  </a:txBody>
                  <a:tcPr/>
                </a:tc>
                <a:tc>
                  <a:txBody>
                    <a:bodyPr/>
                    <a:lstStyle/>
                    <a:p>
                      <a:r>
                        <a:rPr lang="en-US" dirty="0">
                          <a:solidFill>
                            <a:schemeClr val="bg1">
                              <a:lumMod val="50000"/>
                            </a:schemeClr>
                          </a:solidFill>
                        </a:rPr>
                        <a:t>200146</a:t>
                      </a:r>
                    </a:p>
                  </a:txBody>
                  <a:tcPr/>
                </a:tc>
                <a:extLst>
                  <a:ext uri="{0D108BD9-81ED-4DB2-BD59-A6C34878D82A}">
                    <a16:rowId xmlns:a16="http://schemas.microsoft.com/office/drawing/2014/main" val="3927713222"/>
                  </a:ext>
                </a:extLst>
              </a:tr>
              <a:tr h="564605">
                <a:tc>
                  <a:txBody>
                    <a:bodyPr/>
                    <a:lstStyle/>
                    <a:p>
                      <a:r>
                        <a:rPr lang="en-US" dirty="0">
                          <a:solidFill>
                            <a:schemeClr val="bg1">
                              <a:lumMod val="50000"/>
                            </a:schemeClr>
                          </a:solidFill>
                        </a:rPr>
                        <a:t>NASIF SHAHRIER NAFI</a:t>
                      </a:r>
                    </a:p>
                  </a:txBody>
                  <a:tcPr/>
                </a:tc>
                <a:tc>
                  <a:txBody>
                    <a:bodyPr/>
                    <a:lstStyle/>
                    <a:p>
                      <a:r>
                        <a:rPr lang="en-US" dirty="0">
                          <a:solidFill>
                            <a:schemeClr val="bg1">
                              <a:lumMod val="50000"/>
                            </a:schemeClr>
                          </a:solidFill>
                        </a:rPr>
                        <a:t>200147</a:t>
                      </a:r>
                    </a:p>
                  </a:txBody>
                  <a:tcPr/>
                </a:tc>
                <a:extLst>
                  <a:ext uri="{0D108BD9-81ED-4DB2-BD59-A6C34878D82A}">
                    <a16:rowId xmlns:a16="http://schemas.microsoft.com/office/drawing/2014/main" val="540452262"/>
                  </a:ext>
                </a:extLst>
              </a:tr>
              <a:tr h="564605">
                <a:tc>
                  <a:txBody>
                    <a:bodyPr/>
                    <a:lstStyle/>
                    <a:p>
                      <a:r>
                        <a:rPr lang="en-US" dirty="0">
                          <a:solidFill>
                            <a:schemeClr val="bg1">
                              <a:lumMod val="50000"/>
                            </a:schemeClr>
                          </a:solidFill>
                        </a:rPr>
                        <a:t>ARIFUL ISLAM</a:t>
                      </a:r>
                    </a:p>
                  </a:txBody>
                  <a:tcPr/>
                </a:tc>
                <a:tc>
                  <a:txBody>
                    <a:bodyPr/>
                    <a:lstStyle/>
                    <a:p>
                      <a:r>
                        <a:rPr lang="en-US" dirty="0">
                          <a:solidFill>
                            <a:schemeClr val="bg1">
                              <a:lumMod val="50000"/>
                            </a:schemeClr>
                          </a:solidFill>
                        </a:rPr>
                        <a:t>200149</a:t>
                      </a:r>
                    </a:p>
                  </a:txBody>
                  <a:tcPr/>
                </a:tc>
                <a:extLst>
                  <a:ext uri="{0D108BD9-81ED-4DB2-BD59-A6C34878D82A}">
                    <a16:rowId xmlns:a16="http://schemas.microsoft.com/office/drawing/2014/main" val="2150829001"/>
                  </a:ext>
                </a:extLst>
              </a:tr>
              <a:tr h="564605">
                <a:tc>
                  <a:txBody>
                    <a:bodyPr/>
                    <a:lstStyle/>
                    <a:p>
                      <a:r>
                        <a:rPr lang="en-US" dirty="0">
                          <a:solidFill>
                            <a:schemeClr val="bg1">
                              <a:lumMod val="50000"/>
                            </a:schemeClr>
                          </a:solidFill>
                        </a:rPr>
                        <a:t>MUNNI KHANOM</a:t>
                      </a:r>
                    </a:p>
                  </a:txBody>
                  <a:tcPr/>
                </a:tc>
                <a:tc>
                  <a:txBody>
                    <a:bodyPr/>
                    <a:lstStyle/>
                    <a:p>
                      <a:r>
                        <a:rPr lang="en-US" dirty="0">
                          <a:solidFill>
                            <a:schemeClr val="bg1">
                              <a:lumMod val="50000"/>
                            </a:schemeClr>
                          </a:solidFill>
                        </a:rPr>
                        <a:t>200150</a:t>
                      </a:r>
                    </a:p>
                  </a:txBody>
                  <a:tcPr/>
                </a:tc>
                <a:extLst>
                  <a:ext uri="{0D108BD9-81ED-4DB2-BD59-A6C34878D82A}">
                    <a16:rowId xmlns:a16="http://schemas.microsoft.com/office/drawing/2014/main" val="4595605"/>
                  </a:ext>
                </a:extLst>
              </a:tr>
              <a:tr h="564605">
                <a:tc>
                  <a:txBody>
                    <a:bodyPr/>
                    <a:lstStyle/>
                    <a:p>
                      <a:r>
                        <a:rPr lang="en-US" dirty="0">
                          <a:solidFill>
                            <a:schemeClr val="bg1">
                              <a:lumMod val="50000"/>
                            </a:schemeClr>
                          </a:solidFill>
                        </a:rPr>
                        <a:t>ABDULLAH ABU-SAEED</a:t>
                      </a:r>
                    </a:p>
                  </a:txBody>
                  <a:tcPr/>
                </a:tc>
                <a:tc>
                  <a:txBody>
                    <a:bodyPr/>
                    <a:lstStyle/>
                    <a:p>
                      <a:r>
                        <a:rPr lang="en-US" dirty="0">
                          <a:solidFill>
                            <a:schemeClr val="bg1">
                              <a:lumMod val="50000"/>
                            </a:schemeClr>
                          </a:solidFill>
                        </a:rPr>
                        <a:t>200151</a:t>
                      </a:r>
                    </a:p>
                  </a:txBody>
                  <a:tcPr/>
                </a:tc>
                <a:extLst>
                  <a:ext uri="{0D108BD9-81ED-4DB2-BD59-A6C34878D82A}">
                    <a16:rowId xmlns:a16="http://schemas.microsoft.com/office/drawing/2014/main" val="3250537686"/>
                  </a:ext>
                </a:extLst>
              </a:tr>
              <a:tr h="564605">
                <a:tc>
                  <a:txBody>
                    <a:bodyPr/>
                    <a:lstStyle/>
                    <a:p>
                      <a:r>
                        <a:rPr lang="en-US" dirty="0">
                          <a:solidFill>
                            <a:schemeClr val="bg1">
                              <a:lumMod val="50000"/>
                            </a:schemeClr>
                          </a:solidFill>
                        </a:rPr>
                        <a:t>SAJID HASAN TAKBIR</a:t>
                      </a:r>
                    </a:p>
                  </a:txBody>
                  <a:tcPr/>
                </a:tc>
                <a:tc>
                  <a:txBody>
                    <a:bodyPr/>
                    <a:lstStyle/>
                    <a:p>
                      <a:r>
                        <a:rPr lang="en-US" dirty="0">
                          <a:solidFill>
                            <a:schemeClr val="bg1">
                              <a:lumMod val="50000"/>
                            </a:schemeClr>
                          </a:solidFill>
                        </a:rPr>
                        <a:t>200152</a:t>
                      </a:r>
                    </a:p>
                  </a:txBody>
                  <a:tcPr/>
                </a:tc>
                <a:extLst>
                  <a:ext uri="{0D108BD9-81ED-4DB2-BD59-A6C34878D82A}">
                    <a16:rowId xmlns:a16="http://schemas.microsoft.com/office/drawing/2014/main" val="1332823855"/>
                  </a:ext>
                </a:extLst>
              </a:tr>
              <a:tr h="564605">
                <a:tc>
                  <a:txBody>
                    <a:bodyPr/>
                    <a:lstStyle/>
                    <a:p>
                      <a:r>
                        <a:rPr lang="en-US" dirty="0">
                          <a:solidFill>
                            <a:schemeClr val="bg1">
                              <a:lumMod val="50000"/>
                            </a:schemeClr>
                          </a:solidFill>
                        </a:rPr>
                        <a:t>ANAMIKA MARMA</a:t>
                      </a:r>
                    </a:p>
                  </a:txBody>
                  <a:tcPr/>
                </a:tc>
                <a:tc>
                  <a:txBody>
                    <a:bodyPr/>
                    <a:lstStyle/>
                    <a:p>
                      <a:r>
                        <a:rPr lang="en-US" dirty="0">
                          <a:solidFill>
                            <a:schemeClr val="bg1">
                              <a:lumMod val="50000"/>
                            </a:schemeClr>
                          </a:solidFill>
                        </a:rPr>
                        <a:t>200153</a:t>
                      </a:r>
                    </a:p>
                  </a:txBody>
                  <a:tcPr/>
                </a:tc>
                <a:extLst>
                  <a:ext uri="{0D108BD9-81ED-4DB2-BD59-A6C34878D82A}">
                    <a16:rowId xmlns:a16="http://schemas.microsoft.com/office/drawing/2014/main" val="934569261"/>
                  </a:ext>
                </a:extLst>
              </a:tr>
              <a:tr h="564605">
                <a:tc>
                  <a:txBody>
                    <a:bodyPr/>
                    <a:lstStyle/>
                    <a:p>
                      <a:r>
                        <a:rPr lang="en-US" dirty="0">
                          <a:solidFill>
                            <a:schemeClr val="bg1">
                              <a:lumMod val="50000"/>
                            </a:schemeClr>
                          </a:solidFill>
                        </a:rPr>
                        <a:t>OVESHEK KUNDU TOTON</a:t>
                      </a:r>
                    </a:p>
                  </a:txBody>
                  <a:tcPr/>
                </a:tc>
                <a:tc>
                  <a:txBody>
                    <a:bodyPr/>
                    <a:lstStyle/>
                    <a:p>
                      <a:r>
                        <a:rPr lang="en-US" dirty="0">
                          <a:solidFill>
                            <a:schemeClr val="bg1">
                              <a:lumMod val="50000"/>
                            </a:schemeClr>
                          </a:solidFill>
                        </a:rPr>
                        <a:t>200154</a:t>
                      </a:r>
                    </a:p>
                  </a:txBody>
                  <a:tcPr/>
                </a:tc>
                <a:extLst>
                  <a:ext uri="{0D108BD9-81ED-4DB2-BD59-A6C34878D82A}">
                    <a16:rowId xmlns:a16="http://schemas.microsoft.com/office/drawing/2014/main" val="365893522"/>
                  </a:ext>
                </a:extLst>
              </a:tr>
            </a:tbl>
          </a:graphicData>
        </a:graphic>
      </p:graphicFrame>
    </p:spTree>
    <p:extLst>
      <p:ext uri="{BB962C8B-B14F-4D97-AF65-F5344CB8AC3E}">
        <p14:creationId xmlns:p14="http://schemas.microsoft.com/office/powerpoint/2010/main" val="112739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3D3A1-D4C7-DDA5-CE22-616B39D0CB41}"/>
              </a:ext>
            </a:extLst>
          </p:cNvPr>
          <p:cNvSpPr>
            <a:spLocks noGrp="1"/>
          </p:cNvSpPr>
          <p:nvPr>
            <p:ph type="title"/>
          </p:nvPr>
        </p:nvSpPr>
        <p:spPr/>
        <p:txBody>
          <a:bodyPr/>
          <a:lstStyle/>
          <a:p>
            <a:r>
              <a:rPr lang="en-US" u="sng" dirty="0">
                <a:latin typeface="Arial Rounded MT Bold" panose="020F0704030504030204" pitchFamily="34" charset="0"/>
                <a:ea typeface="MesloLGM NF" panose="020B0609030804020204" pitchFamily="50" charset="0"/>
                <a:cs typeface="Times New Roman" panose="02020603050405020304" pitchFamily="18" charset="0"/>
              </a:rPr>
              <a:t>INTRODUCTION</a:t>
            </a:r>
          </a:p>
        </p:txBody>
      </p:sp>
      <p:sp>
        <p:nvSpPr>
          <p:cNvPr id="6" name="Text Placeholder 5">
            <a:extLst>
              <a:ext uri="{FF2B5EF4-FFF2-40B4-BE49-F238E27FC236}">
                <a16:creationId xmlns:a16="http://schemas.microsoft.com/office/drawing/2014/main" id="{57930071-097C-21FF-699B-BC8AA4846C21}"/>
              </a:ext>
            </a:extLst>
          </p:cNvPr>
          <p:cNvSpPr>
            <a:spLocks noGrp="1"/>
          </p:cNvSpPr>
          <p:nvPr>
            <p:ph type="body" idx="1"/>
          </p:nvPr>
        </p:nvSpPr>
        <p:spPr>
          <a:xfrm>
            <a:off x="1221200" y="1992385"/>
            <a:ext cx="10010800" cy="3719098"/>
          </a:xfrm>
        </p:spPr>
        <p:txBody>
          <a:bodyPr/>
          <a:lstStyle/>
          <a:p>
            <a:r>
              <a:rPr lang="en-US" dirty="0"/>
              <a:t>The game is called Rock, Paper and Scissor.</a:t>
            </a:r>
          </a:p>
          <a:p>
            <a:endParaRPr lang="en-US" dirty="0"/>
          </a:p>
          <a:p>
            <a:r>
              <a:rPr lang="en-US" dirty="0"/>
              <a:t>It is quite simple. It’s played between two players.</a:t>
            </a:r>
          </a:p>
          <a:p>
            <a:endParaRPr lang="en-US" dirty="0"/>
          </a:p>
          <a:p>
            <a:r>
              <a:rPr lang="en-US" dirty="0"/>
              <a:t>Rock can smash scissor, paper can grab rock and scissor can cut paper.</a:t>
            </a:r>
          </a:p>
          <a:p>
            <a:endParaRPr lang="en-US" dirty="0"/>
          </a:p>
          <a:p>
            <a:r>
              <a:rPr lang="en-US" dirty="0"/>
              <a:t>Whoever win gets a point.</a:t>
            </a:r>
          </a:p>
          <a:p>
            <a:endParaRPr lang="en-US" dirty="0"/>
          </a:p>
          <a:p>
            <a:r>
              <a:rPr lang="en-US" dirty="0"/>
              <a:t>We’ve two modes in this game. You can either play the game with computer or play it with your friend.</a:t>
            </a:r>
          </a:p>
          <a:p>
            <a:endParaRPr lang="en-US" dirty="0"/>
          </a:p>
          <a:p>
            <a:r>
              <a:rPr lang="en-US" dirty="0"/>
              <a:t>We’ve added scoreboard to keep track of the score.</a:t>
            </a:r>
          </a:p>
        </p:txBody>
      </p:sp>
      <p:pic>
        <p:nvPicPr>
          <p:cNvPr id="7" name="Picture 6">
            <a:extLst>
              <a:ext uri="{FF2B5EF4-FFF2-40B4-BE49-F238E27FC236}">
                <a16:creationId xmlns:a16="http://schemas.microsoft.com/office/drawing/2014/main" id="{A6AC5149-E509-215D-4006-68B133A70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731" y="575491"/>
            <a:ext cx="651201" cy="651201"/>
          </a:xfrm>
          <a:prstGeom prst="rect">
            <a:avLst/>
          </a:prstGeom>
        </p:spPr>
      </p:pic>
    </p:spTree>
    <p:extLst>
      <p:ext uri="{BB962C8B-B14F-4D97-AF65-F5344CB8AC3E}">
        <p14:creationId xmlns:p14="http://schemas.microsoft.com/office/powerpoint/2010/main" val="367585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1733-8406-385B-4AC2-EDB4398DBFAE}"/>
              </a:ext>
            </a:extLst>
          </p:cNvPr>
          <p:cNvSpPr>
            <a:spLocks noGrp="1"/>
          </p:cNvSpPr>
          <p:nvPr>
            <p:ph type="title"/>
          </p:nvPr>
        </p:nvSpPr>
        <p:spPr>
          <a:xfrm>
            <a:off x="844327" y="3255819"/>
            <a:ext cx="4679600" cy="782800"/>
          </a:xfrm>
        </p:spPr>
        <p:txBody>
          <a:bodyPr/>
          <a:lstStyle/>
          <a:p>
            <a:pPr algn="ctr"/>
            <a:r>
              <a:rPr lang="en-US" sz="3300" u="sng" dirty="0">
                <a:latin typeface="Arial Rounded MT Bold" panose="020F0704030504030204" pitchFamily="34" charset="0"/>
              </a:rPr>
              <a:t>Objectives</a:t>
            </a:r>
          </a:p>
        </p:txBody>
      </p:sp>
      <p:sp>
        <p:nvSpPr>
          <p:cNvPr id="3" name="Subtitle 2">
            <a:extLst>
              <a:ext uri="{FF2B5EF4-FFF2-40B4-BE49-F238E27FC236}">
                <a16:creationId xmlns:a16="http://schemas.microsoft.com/office/drawing/2014/main" id="{B23A9B14-991F-2F89-936F-34AA2C3688C1}"/>
              </a:ext>
            </a:extLst>
          </p:cNvPr>
          <p:cNvSpPr>
            <a:spLocks noGrp="1"/>
          </p:cNvSpPr>
          <p:nvPr>
            <p:ph type="subTitle" idx="1"/>
          </p:nvPr>
        </p:nvSpPr>
        <p:spPr>
          <a:xfrm>
            <a:off x="6096000" y="2680864"/>
            <a:ext cx="5459658" cy="2431473"/>
          </a:xfrm>
        </p:spPr>
        <p:txBody>
          <a:bodyPr/>
          <a:lstStyle/>
          <a:p>
            <a:pPr marL="469900" indent="-342900" algn="l">
              <a:buFont typeface="Arial" panose="020B0604020202020204" pitchFamily="34" charset="0"/>
              <a:buChar char="•"/>
            </a:pPr>
            <a:r>
              <a:rPr lang="en-US" sz="2000" dirty="0"/>
              <a:t>Healthy brain stimulation.</a:t>
            </a:r>
          </a:p>
          <a:p>
            <a:pPr marL="469900" indent="-342900" algn="l">
              <a:buFont typeface="Arial" panose="020B0604020202020204" pitchFamily="34" charset="0"/>
              <a:buChar char="•"/>
            </a:pPr>
            <a:endParaRPr lang="en-US" sz="2000" dirty="0"/>
          </a:p>
          <a:p>
            <a:pPr marL="469900" indent="-342900" algn="l">
              <a:buFont typeface="Arial" panose="020B0604020202020204" pitchFamily="34" charset="0"/>
              <a:buChar char="•"/>
            </a:pPr>
            <a:r>
              <a:rPr lang="en-US" sz="2000" dirty="0"/>
              <a:t>Stress relief.</a:t>
            </a:r>
          </a:p>
          <a:p>
            <a:pPr marL="469900" indent="-342900" algn="l">
              <a:buFont typeface="Arial" panose="020B0604020202020204" pitchFamily="34" charset="0"/>
              <a:buChar char="•"/>
            </a:pPr>
            <a:endParaRPr lang="en-US" sz="2000" dirty="0"/>
          </a:p>
          <a:p>
            <a:pPr marL="469900" indent="-342900" algn="l">
              <a:buFont typeface="Arial" panose="020B0604020202020204" pitchFamily="34" charset="0"/>
              <a:buChar char="•"/>
            </a:pPr>
            <a:r>
              <a:rPr lang="en-US" sz="2000" dirty="0"/>
              <a:t>Mental health benefits.</a:t>
            </a:r>
          </a:p>
          <a:p>
            <a:pPr marL="469900" indent="-342900" algn="l">
              <a:buFont typeface="Arial" panose="020B0604020202020204" pitchFamily="34" charset="0"/>
              <a:buChar char="•"/>
            </a:pPr>
            <a:endParaRPr lang="en-US" sz="2000" dirty="0"/>
          </a:p>
          <a:p>
            <a:pPr marL="469900" indent="-342900" algn="l">
              <a:buFont typeface="Arial" panose="020B0604020202020204" pitchFamily="34" charset="0"/>
              <a:buChar char="•"/>
            </a:pPr>
            <a:r>
              <a:rPr lang="en-US" sz="2000" dirty="0"/>
              <a:t>Improved mood.</a:t>
            </a:r>
          </a:p>
          <a:p>
            <a:pPr algn="l"/>
            <a:endParaRPr lang="en-US" sz="1870" dirty="0"/>
          </a:p>
        </p:txBody>
      </p:sp>
    </p:spTree>
    <p:extLst>
      <p:ext uri="{BB962C8B-B14F-4D97-AF65-F5344CB8AC3E}">
        <p14:creationId xmlns:p14="http://schemas.microsoft.com/office/powerpoint/2010/main" val="263667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dirty="0">
                <a:latin typeface="Arial Rounded MT Bold" panose="020F0704030504030204" pitchFamily="34" charset="0"/>
              </a:rPr>
              <a:t>Methodology</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336664" y="4566390"/>
            <a:ext cx="11789867" cy="2131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870" kern="0" dirty="0"/>
              <a:t>These lines of code will show us the name of the game, which is Rock, Paper, Scissor. Then it will ask us if the user wants to play the game. User will have to press ‘y’ to start the game. If the user wishes not to play the game, then the user can press any other key and quit the game.</a:t>
            </a:r>
          </a:p>
          <a:p>
            <a:pPr marL="127000" indent="0">
              <a:buNone/>
            </a:pPr>
            <a:endParaRPr lang="en-US" sz="1870" kern="0" dirty="0"/>
          </a:p>
          <a:p>
            <a:pPr marL="127000" indent="0">
              <a:buNone/>
            </a:pPr>
            <a:r>
              <a:rPr lang="en-US" sz="1870" kern="0" dirty="0"/>
              <a:t>If the user presses ‘y’, then the game will start.</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692499" y="1082078"/>
            <a:ext cx="163433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V="1">
            <a:off x="6537539" y="1413808"/>
            <a:ext cx="0" cy="224028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6907236"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150" y="880760"/>
            <a:ext cx="585114" cy="585114"/>
          </a:xfrm>
          <a:prstGeom prst="rect">
            <a:avLst/>
          </a:prstGeom>
        </p:spPr>
      </p:pic>
      <p:pic>
        <p:nvPicPr>
          <p:cNvPr id="24" name="Picture 23">
            <a:extLst>
              <a:ext uri="{FF2B5EF4-FFF2-40B4-BE49-F238E27FC236}">
                <a16:creationId xmlns:a16="http://schemas.microsoft.com/office/drawing/2014/main" id="{40199AA8-717F-5ACA-9708-0B72B04475D0}"/>
              </a:ext>
            </a:extLst>
          </p:cNvPr>
          <p:cNvPicPr>
            <a:picLocks noChangeAspect="1"/>
          </p:cNvPicPr>
          <p:nvPr/>
        </p:nvPicPr>
        <p:blipFill rotWithShape="1">
          <a:blip r:embed="rId4">
            <a:extLst>
              <a:ext uri="{28A0092B-C50C-407E-A947-70E740481C1C}">
                <a14:useLocalDpi xmlns:a14="http://schemas.microsoft.com/office/drawing/2010/main" val="0"/>
              </a:ext>
            </a:extLst>
          </a:blip>
          <a:srcRect l="3875" t="11815" r="17756" b="63391"/>
          <a:stretch/>
        </p:blipFill>
        <p:spPr>
          <a:xfrm>
            <a:off x="303539" y="2029951"/>
            <a:ext cx="6102130" cy="1086839"/>
          </a:xfrm>
          <a:prstGeom prst="rect">
            <a:avLst/>
          </a:prstGeom>
        </p:spPr>
      </p:pic>
      <p:pic>
        <p:nvPicPr>
          <p:cNvPr id="26" name="Picture 25">
            <a:extLst>
              <a:ext uri="{FF2B5EF4-FFF2-40B4-BE49-F238E27FC236}">
                <a16:creationId xmlns:a16="http://schemas.microsoft.com/office/drawing/2014/main" id="{328C3DEB-1213-983A-D8DA-7E96DB1A9D81}"/>
              </a:ext>
            </a:extLst>
          </p:cNvPr>
          <p:cNvPicPr>
            <a:picLocks noChangeAspect="1"/>
          </p:cNvPicPr>
          <p:nvPr/>
        </p:nvPicPr>
        <p:blipFill rotWithShape="1">
          <a:blip r:embed="rId5">
            <a:extLst>
              <a:ext uri="{28A0092B-C50C-407E-A947-70E740481C1C}">
                <a14:useLocalDpi xmlns:a14="http://schemas.microsoft.com/office/drawing/2010/main" val="0"/>
              </a:ext>
            </a:extLst>
          </a:blip>
          <a:srcRect l="3875" t="30147" r="47460" b="46154"/>
          <a:stretch/>
        </p:blipFill>
        <p:spPr>
          <a:xfrm>
            <a:off x="6758733" y="1872826"/>
            <a:ext cx="5129728" cy="1404481"/>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960000" y="3939072"/>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30" name="Picture 29">
            <a:extLst>
              <a:ext uri="{FF2B5EF4-FFF2-40B4-BE49-F238E27FC236}">
                <a16:creationId xmlns:a16="http://schemas.microsoft.com/office/drawing/2014/main" id="{786E2462-933E-7AA1-29D8-0F8BD4260C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231" y="3894290"/>
            <a:ext cx="542583" cy="542583"/>
          </a:xfrm>
          <a:prstGeom prst="rect">
            <a:avLst/>
          </a:prstGeom>
        </p:spPr>
      </p:pic>
    </p:spTree>
    <p:extLst>
      <p:ext uri="{BB962C8B-B14F-4D97-AF65-F5344CB8AC3E}">
        <p14:creationId xmlns:p14="http://schemas.microsoft.com/office/powerpoint/2010/main" val="33696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dirty="0">
                <a:latin typeface="Arial Rounded MT Bold" panose="020F0704030504030204" pitchFamily="34" charset="0"/>
              </a:rPr>
              <a:t>Want to know rules?</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308800" y="4854223"/>
            <a:ext cx="11817731" cy="19559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If user pressed ‘y’ to start the game then this piece of code will greet the user and will ask if the user wants to know the rules.</a:t>
            </a:r>
          </a:p>
          <a:p>
            <a:pPr marL="127000" indent="0">
              <a:buNone/>
            </a:pPr>
            <a:endParaRPr lang="en-US" sz="1700" kern="0" dirty="0"/>
          </a:p>
          <a:p>
            <a:pPr marL="127000" indent="0">
              <a:buNone/>
            </a:pPr>
            <a:r>
              <a:rPr lang="en-US" sz="1700" kern="0" dirty="0"/>
              <a:t>If the user have played the game before then he/she can skip the rules. Anyway if the user wants to know the rules then user will have to input ‘n’.</a:t>
            </a:r>
          </a:p>
          <a:p>
            <a:pPr marL="127000" indent="0">
              <a:buNone/>
            </a:pPr>
            <a:endParaRPr lang="en-US" sz="1700" kern="0" dirty="0"/>
          </a:p>
          <a:p>
            <a:pPr marL="127000" indent="0">
              <a:buNone/>
            </a:pPr>
            <a:r>
              <a:rPr lang="en-US" sz="1700" kern="0" dirty="0"/>
              <a:t>If user press ‘n’ then the rules() function will be called and rules will be shown as the given output.</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H="1" flipV="1">
            <a:off x="6537539" y="1299508"/>
            <a:ext cx="41061" cy="285339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6907236"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150"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883800" y="4269272"/>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4" name="Picture 3">
            <a:extLst>
              <a:ext uri="{FF2B5EF4-FFF2-40B4-BE49-F238E27FC236}">
                <a16:creationId xmlns:a16="http://schemas.microsoft.com/office/drawing/2014/main" id="{815B38ED-971A-0B40-8CC6-36DF4079B0A5}"/>
              </a:ext>
            </a:extLst>
          </p:cNvPr>
          <p:cNvPicPr>
            <a:picLocks noChangeAspect="1"/>
          </p:cNvPicPr>
          <p:nvPr/>
        </p:nvPicPr>
        <p:blipFill rotWithShape="1">
          <a:blip r:embed="rId4">
            <a:extLst>
              <a:ext uri="{28A0092B-C50C-407E-A947-70E740481C1C}">
                <a14:useLocalDpi xmlns:a14="http://schemas.microsoft.com/office/drawing/2010/main" val="0"/>
              </a:ext>
            </a:extLst>
          </a:blip>
          <a:srcRect l="3297" t="26942" r="50000" b="51978"/>
          <a:stretch/>
        </p:blipFill>
        <p:spPr>
          <a:xfrm>
            <a:off x="6664150" y="2206732"/>
            <a:ext cx="5002805" cy="1269616"/>
          </a:xfrm>
          <a:prstGeom prst="rect">
            <a:avLst/>
          </a:prstGeom>
        </p:spPr>
      </p:pic>
      <p:pic>
        <p:nvPicPr>
          <p:cNvPr id="6" name="Picture 5">
            <a:extLst>
              <a:ext uri="{FF2B5EF4-FFF2-40B4-BE49-F238E27FC236}">
                <a16:creationId xmlns:a16="http://schemas.microsoft.com/office/drawing/2014/main" id="{B6FA3BB6-C9E1-1A40-83FD-328FDF7321C8}"/>
              </a:ext>
            </a:extLst>
          </p:cNvPr>
          <p:cNvPicPr>
            <a:picLocks noChangeAspect="1"/>
          </p:cNvPicPr>
          <p:nvPr/>
        </p:nvPicPr>
        <p:blipFill rotWithShape="1">
          <a:blip r:embed="rId5">
            <a:extLst>
              <a:ext uri="{28A0092B-C50C-407E-A947-70E740481C1C}">
                <a14:useLocalDpi xmlns:a14="http://schemas.microsoft.com/office/drawing/2010/main" val="0"/>
              </a:ext>
            </a:extLst>
          </a:blip>
          <a:srcRect l="4825" t="28872" r="6231" b="38301"/>
          <a:stretch/>
        </p:blipFill>
        <p:spPr>
          <a:xfrm>
            <a:off x="351331" y="1757859"/>
            <a:ext cx="6008793" cy="1272743"/>
          </a:xfrm>
          <a:prstGeom prst="rect">
            <a:avLst/>
          </a:prstGeom>
        </p:spPr>
      </p:pic>
      <p:sp>
        <p:nvSpPr>
          <p:cNvPr id="7" name="Rectangle 6">
            <a:extLst>
              <a:ext uri="{FF2B5EF4-FFF2-40B4-BE49-F238E27FC236}">
                <a16:creationId xmlns:a16="http://schemas.microsoft.com/office/drawing/2014/main" id="{8916DB03-0A4A-DB37-D5B3-12C381148A2E}"/>
              </a:ext>
            </a:extLst>
          </p:cNvPr>
          <p:cNvSpPr/>
          <p:nvPr/>
        </p:nvSpPr>
        <p:spPr>
          <a:xfrm flipV="1">
            <a:off x="1494633" y="1686241"/>
            <a:ext cx="3340100" cy="90667"/>
          </a:xfrm>
          <a:prstGeom prst="rect">
            <a:avLst/>
          </a:prstGeom>
          <a:solidFill>
            <a:srgbClr val="19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258D2D5-14CB-7DBD-0151-470267585266}"/>
              </a:ext>
            </a:extLst>
          </p:cNvPr>
          <p:cNvPicPr>
            <a:picLocks noChangeAspect="1"/>
          </p:cNvPicPr>
          <p:nvPr/>
        </p:nvPicPr>
        <p:blipFill rotWithShape="1">
          <a:blip r:embed="rId6">
            <a:extLst>
              <a:ext uri="{28A0092B-C50C-407E-A947-70E740481C1C}">
                <a14:useLocalDpi xmlns:a14="http://schemas.microsoft.com/office/drawing/2010/main" val="0"/>
              </a:ext>
            </a:extLst>
          </a:blip>
          <a:srcRect l="5104" t="49260" r="5625" b="24981"/>
          <a:stretch/>
        </p:blipFill>
        <p:spPr>
          <a:xfrm>
            <a:off x="351332" y="3111734"/>
            <a:ext cx="6008792" cy="974806"/>
          </a:xfrm>
          <a:prstGeom prst="rect">
            <a:avLst/>
          </a:prstGeom>
        </p:spPr>
      </p:pic>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331" y="4199090"/>
            <a:ext cx="542583" cy="542583"/>
          </a:xfrm>
          <a:prstGeom prst="rect">
            <a:avLst/>
          </a:prstGeom>
        </p:spPr>
      </p:pic>
    </p:spTree>
    <p:extLst>
      <p:ext uri="{BB962C8B-B14F-4D97-AF65-F5344CB8AC3E}">
        <p14:creationId xmlns:p14="http://schemas.microsoft.com/office/powerpoint/2010/main" val="368457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33461"/>
            <a:ext cx="10272000" cy="651200"/>
          </a:xfrm>
        </p:spPr>
        <p:txBody>
          <a:bodyPr/>
          <a:lstStyle/>
          <a:p>
            <a:r>
              <a:rPr lang="en-US" dirty="0">
                <a:latin typeface="Arial Rounded MT Bold" panose="020F0704030504030204" pitchFamily="34" charset="0"/>
              </a:rPr>
              <a:t>Which mode?</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308800" y="4854223"/>
            <a:ext cx="11817731" cy="19559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In this section of code, the user will be asked which mode he/she wants to play.</a:t>
            </a:r>
          </a:p>
          <a:p>
            <a:pPr marL="127000" indent="0">
              <a:buNone/>
            </a:pPr>
            <a:endParaRPr lang="en-US" sz="1700" kern="0" dirty="0"/>
          </a:p>
          <a:p>
            <a:pPr marL="127000" indent="0">
              <a:buNone/>
            </a:pPr>
            <a:r>
              <a:rPr lang="en-US" sz="1700" kern="0" dirty="0"/>
              <a:t>In mode 1,  the user can play with CPU. After every round he will be asked if he wants to play again.</a:t>
            </a:r>
          </a:p>
          <a:p>
            <a:pPr marL="127000" indent="0">
              <a:buNone/>
            </a:pPr>
            <a:endParaRPr lang="en-US" sz="1700" kern="0" dirty="0"/>
          </a:p>
          <a:p>
            <a:pPr marL="127000" indent="0">
              <a:buNone/>
            </a:pPr>
            <a:r>
              <a:rPr lang="en-US" sz="1700" kern="0" dirty="0"/>
              <a:t>In mode 2, two users can play the game together in a series. Whoever will have more point in the end will win the series and will be declared as the winner.</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H="1" flipV="1">
            <a:off x="6537539" y="1299508"/>
            <a:ext cx="41061" cy="285339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6907236"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150"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883800" y="4269272"/>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1" y="4199090"/>
            <a:ext cx="542583" cy="542583"/>
          </a:xfrm>
          <a:prstGeom prst="rect">
            <a:avLst/>
          </a:prstGeom>
        </p:spPr>
      </p:pic>
      <p:pic>
        <p:nvPicPr>
          <p:cNvPr id="10" name="Picture 9">
            <a:extLst>
              <a:ext uri="{FF2B5EF4-FFF2-40B4-BE49-F238E27FC236}">
                <a16:creationId xmlns:a16="http://schemas.microsoft.com/office/drawing/2014/main" id="{80EC29DC-F089-BF59-91C1-E3018A67731C}"/>
              </a:ext>
            </a:extLst>
          </p:cNvPr>
          <p:cNvPicPr>
            <a:picLocks noChangeAspect="1"/>
          </p:cNvPicPr>
          <p:nvPr/>
        </p:nvPicPr>
        <p:blipFill rotWithShape="1">
          <a:blip r:embed="rId5">
            <a:extLst>
              <a:ext uri="{28A0092B-C50C-407E-A947-70E740481C1C}">
                <a14:useLocalDpi xmlns:a14="http://schemas.microsoft.com/office/drawing/2010/main" val="0"/>
              </a:ext>
            </a:extLst>
          </a:blip>
          <a:srcRect l="4607" t="61335" r="32003" b="17914"/>
          <a:stretch/>
        </p:blipFill>
        <p:spPr>
          <a:xfrm>
            <a:off x="308800" y="2161273"/>
            <a:ext cx="6186208" cy="1138565"/>
          </a:xfrm>
          <a:prstGeom prst="rect">
            <a:avLst/>
          </a:prstGeom>
        </p:spPr>
      </p:pic>
      <p:pic>
        <p:nvPicPr>
          <p:cNvPr id="17" name="Picture 16">
            <a:extLst>
              <a:ext uri="{FF2B5EF4-FFF2-40B4-BE49-F238E27FC236}">
                <a16:creationId xmlns:a16="http://schemas.microsoft.com/office/drawing/2014/main" id="{6C503803-60BD-5DB6-8AB4-88B77CA98F35}"/>
              </a:ext>
            </a:extLst>
          </p:cNvPr>
          <p:cNvPicPr>
            <a:picLocks noChangeAspect="1"/>
          </p:cNvPicPr>
          <p:nvPr/>
        </p:nvPicPr>
        <p:blipFill rotWithShape="1">
          <a:blip r:embed="rId6">
            <a:extLst>
              <a:ext uri="{28A0092B-C50C-407E-A947-70E740481C1C}">
                <a14:useLocalDpi xmlns:a14="http://schemas.microsoft.com/office/drawing/2010/main" val="0"/>
              </a:ext>
            </a:extLst>
          </a:blip>
          <a:srcRect l="4417" t="47136" r="48669" b="40407"/>
          <a:stretch/>
        </p:blipFill>
        <p:spPr>
          <a:xfrm>
            <a:off x="6816518" y="2454682"/>
            <a:ext cx="5066682" cy="756413"/>
          </a:xfrm>
          <a:prstGeom prst="rect">
            <a:avLst/>
          </a:prstGeom>
        </p:spPr>
      </p:pic>
    </p:spTree>
    <p:extLst>
      <p:ext uri="{BB962C8B-B14F-4D97-AF65-F5344CB8AC3E}">
        <p14:creationId xmlns:p14="http://schemas.microsoft.com/office/powerpoint/2010/main" val="348451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33461"/>
            <a:ext cx="10272000" cy="651200"/>
          </a:xfrm>
        </p:spPr>
        <p:txBody>
          <a:bodyPr/>
          <a:lstStyle/>
          <a:p>
            <a:r>
              <a:rPr lang="en-US" dirty="0">
                <a:latin typeface="Arial Rounded MT Bold" panose="020F0704030504030204" pitchFamily="34" charset="0"/>
              </a:rPr>
              <a:t>Player vs Computer</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308800" y="4854223"/>
            <a:ext cx="11817731" cy="19559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If the user pressed 1 to play with computer then the user will be asked his name and then the game will start.</a:t>
            </a:r>
          </a:p>
          <a:p>
            <a:pPr marL="127000" indent="0">
              <a:buNone/>
            </a:pPr>
            <a:endParaRPr lang="en-US" sz="1700" kern="0" dirty="0"/>
          </a:p>
          <a:p>
            <a:pPr marL="127000" indent="0">
              <a:buNone/>
            </a:pPr>
            <a:r>
              <a:rPr lang="en-US" sz="1700" kern="0" dirty="0" err="1"/>
              <a:t>Playgamevscom</a:t>
            </a:r>
            <a:r>
              <a:rPr lang="en-US" sz="1700" kern="0" dirty="0"/>
              <a:t>() function will be called. </a:t>
            </a:r>
          </a:p>
          <a:p>
            <a:pPr marL="127000" indent="0">
              <a:buNone/>
            </a:pPr>
            <a:endParaRPr lang="en-US" sz="1700" kern="0" dirty="0"/>
          </a:p>
          <a:p>
            <a:pPr marL="127000" indent="0">
              <a:buNone/>
            </a:pPr>
            <a:r>
              <a:rPr lang="en-US" sz="1700" kern="0" dirty="0"/>
              <a:t>This function requires the code to play the with CPU.</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H="1" flipV="1">
            <a:off x="6537539" y="1299508"/>
            <a:ext cx="41061" cy="285339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6907236"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150"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883800" y="4269272"/>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1" y="4199090"/>
            <a:ext cx="542583" cy="542583"/>
          </a:xfrm>
          <a:prstGeom prst="rect">
            <a:avLst/>
          </a:prstGeom>
        </p:spPr>
      </p:pic>
      <p:pic>
        <p:nvPicPr>
          <p:cNvPr id="4" name="Picture 3">
            <a:extLst>
              <a:ext uri="{FF2B5EF4-FFF2-40B4-BE49-F238E27FC236}">
                <a16:creationId xmlns:a16="http://schemas.microsoft.com/office/drawing/2014/main" id="{1E3D3F96-1D86-87D7-E28E-6E9DD28C5AC0}"/>
              </a:ext>
            </a:extLst>
          </p:cNvPr>
          <p:cNvPicPr>
            <a:picLocks noChangeAspect="1"/>
          </p:cNvPicPr>
          <p:nvPr/>
        </p:nvPicPr>
        <p:blipFill rotWithShape="1">
          <a:blip r:embed="rId5">
            <a:extLst>
              <a:ext uri="{28A0092B-C50C-407E-A947-70E740481C1C}">
                <a14:useLocalDpi xmlns:a14="http://schemas.microsoft.com/office/drawing/2010/main" val="0"/>
              </a:ext>
            </a:extLst>
          </a:blip>
          <a:srcRect l="4081" t="56898" r="69123" b="35471"/>
          <a:stretch/>
        </p:blipFill>
        <p:spPr>
          <a:xfrm>
            <a:off x="6842182" y="2425805"/>
            <a:ext cx="4382341" cy="701626"/>
          </a:xfrm>
          <a:prstGeom prst="rect">
            <a:avLst/>
          </a:prstGeom>
        </p:spPr>
      </p:pic>
      <p:pic>
        <p:nvPicPr>
          <p:cNvPr id="6" name="Picture 5">
            <a:extLst>
              <a:ext uri="{FF2B5EF4-FFF2-40B4-BE49-F238E27FC236}">
                <a16:creationId xmlns:a16="http://schemas.microsoft.com/office/drawing/2014/main" id="{B56A9C83-8852-FC65-C633-79AA57C8621B}"/>
              </a:ext>
            </a:extLst>
          </p:cNvPr>
          <p:cNvPicPr>
            <a:picLocks noChangeAspect="1"/>
          </p:cNvPicPr>
          <p:nvPr/>
        </p:nvPicPr>
        <p:blipFill rotWithShape="1">
          <a:blip r:embed="rId6">
            <a:extLst>
              <a:ext uri="{28A0092B-C50C-407E-A947-70E740481C1C}">
                <a14:useLocalDpi xmlns:a14="http://schemas.microsoft.com/office/drawing/2010/main" val="0"/>
              </a:ext>
            </a:extLst>
          </a:blip>
          <a:srcRect l="4963" t="11815" r="43880" b="63732"/>
          <a:stretch/>
        </p:blipFill>
        <p:spPr>
          <a:xfrm>
            <a:off x="300475" y="1938543"/>
            <a:ext cx="6237064" cy="1676151"/>
          </a:xfrm>
          <a:prstGeom prst="rect">
            <a:avLst/>
          </a:prstGeom>
        </p:spPr>
      </p:pic>
    </p:spTree>
    <p:extLst>
      <p:ext uri="{BB962C8B-B14F-4D97-AF65-F5344CB8AC3E}">
        <p14:creationId xmlns:p14="http://schemas.microsoft.com/office/powerpoint/2010/main" val="27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419-7E2B-22C1-9911-5D5258B9659D}"/>
              </a:ext>
            </a:extLst>
          </p:cNvPr>
          <p:cNvSpPr>
            <a:spLocks noGrp="1"/>
          </p:cNvSpPr>
          <p:nvPr>
            <p:ph type="title"/>
          </p:nvPr>
        </p:nvSpPr>
        <p:spPr>
          <a:xfrm>
            <a:off x="960000" y="160355"/>
            <a:ext cx="10272000" cy="651200"/>
          </a:xfrm>
        </p:spPr>
        <p:txBody>
          <a:bodyPr/>
          <a:lstStyle/>
          <a:p>
            <a:r>
              <a:rPr lang="en-US" dirty="0" err="1">
                <a:latin typeface="Arial Rounded MT Bold" panose="020F0704030504030204" pitchFamily="34" charset="0"/>
              </a:rPr>
              <a:t>playgamevscom</a:t>
            </a:r>
            <a:r>
              <a:rPr lang="en-US" dirty="0">
                <a:latin typeface="Arial Rounded MT Bold" panose="020F0704030504030204" pitchFamily="34" charset="0"/>
              </a:rPr>
              <a:t>() explained [Part 1]</a:t>
            </a:r>
          </a:p>
        </p:txBody>
      </p:sp>
      <p:sp>
        <p:nvSpPr>
          <p:cNvPr id="9" name="Subtitle 2">
            <a:extLst>
              <a:ext uri="{FF2B5EF4-FFF2-40B4-BE49-F238E27FC236}">
                <a16:creationId xmlns:a16="http://schemas.microsoft.com/office/drawing/2014/main" id="{935F77C0-4010-0B87-291C-710061841B07}"/>
              </a:ext>
            </a:extLst>
          </p:cNvPr>
          <p:cNvSpPr txBox="1">
            <a:spLocks/>
          </p:cNvSpPr>
          <p:nvPr/>
        </p:nvSpPr>
        <p:spPr>
          <a:xfrm>
            <a:off x="6765573" y="4446596"/>
            <a:ext cx="5285800" cy="24114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1pPr>
            <a:lvl2pPr marL="1219170" marR="0" lvl="1" indent="-440256" algn="l" rtl="0">
              <a:lnSpc>
                <a:spcPct val="100000"/>
              </a:lnSpc>
              <a:spcBef>
                <a:spcPts val="0"/>
              </a:spcBef>
              <a:spcAft>
                <a:spcPts val="0"/>
              </a:spcAft>
              <a:buClr>
                <a:schemeClr val="dk2"/>
              </a:buClr>
              <a:buSzPts val="1600"/>
              <a:buFont typeface="Roboto"/>
              <a:buChar char="○"/>
              <a:defRPr sz="1867" b="0" i="0" u="none" strike="noStrike" cap="none">
                <a:solidFill>
                  <a:schemeClr val="dk1"/>
                </a:solidFill>
                <a:latin typeface="Roboto"/>
                <a:ea typeface="Roboto"/>
                <a:cs typeface="Roboto"/>
                <a:sym typeface="Roboto"/>
              </a:defRPr>
            </a:lvl2pPr>
            <a:lvl3pPr marL="1828754" marR="0" lvl="2"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2438339" marR="0" lvl="3"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3047924" marR="0" lvl="4"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3657509" marR="0" lvl="5"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4267093" marR="0" lvl="6"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4876678" marR="0" lvl="7"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5486263" marR="0" lvl="8" indent="-440256"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sz="1700" kern="0" dirty="0"/>
              <a:t>The user will have to choose then. If the user chooses anything else except r, p and s then wrong key function will be called.</a:t>
            </a:r>
          </a:p>
          <a:p>
            <a:pPr marL="127000" indent="0">
              <a:buNone/>
            </a:pPr>
            <a:endParaRPr lang="en-US" sz="1700" kern="0" dirty="0"/>
          </a:p>
          <a:p>
            <a:pPr marL="127000" indent="0">
              <a:buNone/>
            </a:pPr>
            <a:r>
              <a:rPr lang="en-US" sz="1700" kern="0" dirty="0" err="1"/>
              <a:t>wrongkey</a:t>
            </a:r>
            <a:r>
              <a:rPr lang="en-US" sz="1700" kern="0" dirty="0"/>
              <a:t>() function will tell the user about wrong input. It will show the rules and take input from the user until the user gives the right input. The user will have to give the right input to pass the function.</a:t>
            </a:r>
          </a:p>
        </p:txBody>
      </p:sp>
      <p:pic>
        <p:nvPicPr>
          <p:cNvPr id="11" name="Picture 10">
            <a:extLst>
              <a:ext uri="{FF2B5EF4-FFF2-40B4-BE49-F238E27FC236}">
                <a16:creationId xmlns:a16="http://schemas.microsoft.com/office/drawing/2014/main" id="{51C82EAE-4087-DADC-9188-DD73D73EB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0" y="991208"/>
            <a:ext cx="585114" cy="585114"/>
          </a:xfrm>
          <a:prstGeom prst="rect">
            <a:avLst/>
          </a:prstGeom>
        </p:spPr>
      </p:pic>
      <p:sp>
        <p:nvSpPr>
          <p:cNvPr id="12" name="Title 1">
            <a:extLst>
              <a:ext uri="{FF2B5EF4-FFF2-40B4-BE49-F238E27FC236}">
                <a16:creationId xmlns:a16="http://schemas.microsoft.com/office/drawing/2014/main" id="{FD42AFA1-C1EB-73E9-A0FE-6E4BA587179C}"/>
              </a:ext>
            </a:extLst>
          </p:cNvPr>
          <p:cNvSpPr txBox="1">
            <a:spLocks/>
          </p:cNvSpPr>
          <p:nvPr/>
        </p:nvSpPr>
        <p:spPr>
          <a:xfrm>
            <a:off x="720240" y="1082492"/>
            <a:ext cx="1548785"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Code:</a:t>
            </a:r>
          </a:p>
        </p:txBody>
      </p:sp>
      <p:cxnSp>
        <p:nvCxnSpPr>
          <p:cNvPr id="14" name="Straight Connector 13">
            <a:extLst>
              <a:ext uri="{FF2B5EF4-FFF2-40B4-BE49-F238E27FC236}">
                <a16:creationId xmlns:a16="http://schemas.microsoft.com/office/drawing/2014/main" id="{56086FE6-C6E8-E159-1CC9-ECAEB2264E4F}"/>
              </a:ext>
            </a:extLst>
          </p:cNvPr>
          <p:cNvCxnSpPr>
            <a:cxnSpLocks/>
          </p:cNvCxnSpPr>
          <p:nvPr/>
        </p:nvCxnSpPr>
        <p:spPr>
          <a:xfrm flipV="1">
            <a:off x="6537538" y="1299508"/>
            <a:ext cx="0" cy="539813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C959B31-A5BF-5A58-9E6B-2BEA81FB75E2}"/>
              </a:ext>
            </a:extLst>
          </p:cNvPr>
          <p:cNvSpPr txBox="1">
            <a:spLocks/>
          </p:cNvSpPr>
          <p:nvPr/>
        </p:nvSpPr>
        <p:spPr>
          <a:xfrm>
            <a:off x="7028259" y="1024250"/>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Output:</a:t>
            </a:r>
          </a:p>
        </p:txBody>
      </p:sp>
      <p:pic>
        <p:nvPicPr>
          <p:cNvPr id="22" name="Picture 21">
            <a:extLst>
              <a:ext uri="{FF2B5EF4-FFF2-40B4-BE49-F238E27FC236}">
                <a16:creationId xmlns:a16="http://schemas.microsoft.com/office/drawing/2014/main" id="{B08DCC92-AD18-451F-50D2-C13F6565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067" y="880760"/>
            <a:ext cx="585114" cy="585114"/>
          </a:xfrm>
          <a:prstGeom prst="rect">
            <a:avLst/>
          </a:prstGeom>
        </p:spPr>
      </p:pic>
      <p:sp>
        <p:nvSpPr>
          <p:cNvPr id="29" name="Title 1">
            <a:extLst>
              <a:ext uri="{FF2B5EF4-FFF2-40B4-BE49-F238E27FC236}">
                <a16:creationId xmlns:a16="http://schemas.microsoft.com/office/drawing/2014/main" id="{5BBD6E0D-A383-7CAB-46E8-3E6BA24A218C}"/>
              </a:ext>
            </a:extLst>
          </p:cNvPr>
          <p:cNvSpPr txBox="1">
            <a:spLocks/>
          </p:cNvSpPr>
          <p:nvPr/>
        </p:nvSpPr>
        <p:spPr>
          <a:xfrm>
            <a:off x="7298042" y="3892756"/>
            <a:ext cx="2126117" cy="5851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500" u="sng" kern="0" dirty="0">
                <a:latin typeface="Arial Rounded MT Bold" panose="020F0704030504030204" pitchFamily="34" charset="0"/>
              </a:rPr>
              <a:t>Explanation:</a:t>
            </a:r>
          </a:p>
        </p:txBody>
      </p:sp>
      <p:pic>
        <p:nvPicPr>
          <p:cNvPr id="16" name="Picture 15">
            <a:extLst>
              <a:ext uri="{FF2B5EF4-FFF2-40B4-BE49-F238E27FC236}">
                <a16:creationId xmlns:a16="http://schemas.microsoft.com/office/drawing/2014/main" id="{CFE5D691-F52C-F34A-C439-A2D25C2C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73" y="3822574"/>
            <a:ext cx="542583" cy="542583"/>
          </a:xfrm>
          <a:prstGeom prst="rect">
            <a:avLst/>
          </a:prstGeom>
        </p:spPr>
      </p:pic>
      <p:pic>
        <p:nvPicPr>
          <p:cNvPr id="4" name="Picture 3">
            <a:extLst>
              <a:ext uri="{FF2B5EF4-FFF2-40B4-BE49-F238E27FC236}">
                <a16:creationId xmlns:a16="http://schemas.microsoft.com/office/drawing/2014/main" id="{D534DF7F-03DB-858E-F6F5-129A5FD8F2A8}"/>
              </a:ext>
            </a:extLst>
          </p:cNvPr>
          <p:cNvPicPr>
            <a:picLocks noChangeAspect="1"/>
          </p:cNvPicPr>
          <p:nvPr/>
        </p:nvPicPr>
        <p:blipFill rotWithShape="1">
          <a:blip r:embed="rId5">
            <a:extLst>
              <a:ext uri="{28A0092B-C50C-407E-A947-70E740481C1C}">
                <a14:useLocalDpi xmlns:a14="http://schemas.microsoft.com/office/drawing/2010/main" val="0"/>
              </a:ext>
            </a:extLst>
          </a:blip>
          <a:srcRect l="4742" t="13739" r="56216" b="57725"/>
          <a:stretch/>
        </p:blipFill>
        <p:spPr>
          <a:xfrm>
            <a:off x="308801" y="1896206"/>
            <a:ext cx="4760022" cy="1955972"/>
          </a:xfrm>
          <a:prstGeom prst="rect">
            <a:avLst/>
          </a:prstGeom>
        </p:spPr>
      </p:pic>
      <p:pic>
        <p:nvPicPr>
          <p:cNvPr id="8" name="Picture 7">
            <a:extLst>
              <a:ext uri="{FF2B5EF4-FFF2-40B4-BE49-F238E27FC236}">
                <a16:creationId xmlns:a16="http://schemas.microsoft.com/office/drawing/2014/main" id="{433F8E3E-275F-F706-DB55-C12A18BDEE7D}"/>
              </a:ext>
            </a:extLst>
          </p:cNvPr>
          <p:cNvPicPr>
            <a:picLocks noChangeAspect="1"/>
          </p:cNvPicPr>
          <p:nvPr/>
        </p:nvPicPr>
        <p:blipFill rotWithShape="1">
          <a:blip r:embed="rId6">
            <a:extLst>
              <a:ext uri="{28A0092B-C50C-407E-A947-70E740481C1C}">
                <a14:useLocalDpi xmlns:a14="http://schemas.microsoft.com/office/drawing/2010/main" val="0"/>
              </a:ext>
            </a:extLst>
          </a:blip>
          <a:srcRect l="5907" t="52840" r="22353" b="14435"/>
          <a:stretch/>
        </p:blipFill>
        <p:spPr>
          <a:xfrm>
            <a:off x="308800" y="4510645"/>
            <a:ext cx="6109131" cy="1566814"/>
          </a:xfrm>
          <a:prstGeom prst="rect">
            <a:avLst/>
          </a:prstGeom>
        </p:spPr>
      </p:pic>
      <p:pic>
        <p:nvPicPr>
          <p:cNvPr id="15" name="Picture 14">
            <a:extLst>
              <a:ext uri="{FF2B5EF4-FFF2-40B4-BE49-F238E27FC236}">
                <a16:creationId xmlns:a16="http://schemas.microsoft.com/office/drawing/2014/main" id="{4195A792-A6C4-D3B3-9AAC-43BF0A45F9BF}"/>
              </a:ext>
            </a:extLst>
          </p:cNvPr>
          <p:cNvPicPr>
            <a:picLocks noChangeAspect="1"/>
          </p:cNvPicPr>
          <p:nvPr/>
        </p:nvPicPr>
        <p:blipFill rotWithShape="1">
          <a:blip r:embed="rId7">
            <a:extLst>
              <a:ext uri="{28A0092B-C50C-407E-A947-70E740481C1C}">
                <a14:useLocalDpi xmlns:a14="http://schemas.microsoft.com/office/drawing/2010/main" val="0"/>
              </a:ext>
            </a:extLst>
          </a:blip>
          <a:srcRect l="4189" t="65327" r="73310" b="24304"/>
          <a:stretch/>
        </p:blipFill>
        <p:spPr>
          <a:xfrm>
            <a:off x="6906198" y="1609364"/>
            <a:ext cx="2743200" cy="710762"/>
          </a:xfrm>
          <a:prstGeom prst="rect">
            <a:avLst/>
          </a:prstGeom>
        </p:spPr>
      </p:pic>
      <p:pic>
        <p:nvPicPr>
          <p:cNvPr id="18" name="Picture 17">
            <a:extLst>
              <a:ext uri="{FF2B5EF4-FFF2-40B4-BE49-F238E27FC236}">
                <a16:creationId xmlns:a16="http://schemas.microsoft.com/office/drawing/2014/main" id="{88E9B779-1BEC-D5AE-4F82-FF33C5FAEBB9}"/>
              </a:ext>
            </a:extLst>
          </p:cNvPr>
          <p:cNvPicPr>
            <a:picLocks noChangeAspect="1"/>
          </p:cNvPicPr>
          <p:nvPr/>
        </p:nvPicPr>
        <p:blipFill rotWithShape="1">
          <a:blip r:embed="rId8">
            <a:extLst>
              <a:ext uri="{28A0092B-C50C-407E-A947-70E740481C1C}">
                <a14:useLocalDpi xmlns:a14="http://schemas.microsoft.com/office/drawing/2010/main" val="0"/>
              </a:ext>
            </a:extLst>
          </a:blip>
          <a:srcRect l="4301" t="29276" r="50000" b="47867"/>
          <a:stretch/>
        </p:blipFill>
        <p:spPr>
          <a:xfrm>
            <a:off x="6906198" y="2436722"/>
            <a:ext cx="4357766" cy="1225474"/>
          </a:xfrm>
          <a:prstGeom prst="rect">
            <a:avLst/>
          </a:prstGeom>
        </p:spPr>
      </p:pic>
    </p:spTree>
    <p:extLst>
      <p:ext uri="{BB962C8B-B14F-4D97-AF65-F5344CB8AC3E}">
        <p14:creationId xmlns:p14="http://schemas.microsoft.com/office/powerpoint/2010/main" val="2430236453"/>
      </p:ext>
    </p:extLst>
  </p:cSld>
  <p:clrMapOvr>
    <a:masterClrMapping/>
  </p:clrMapOvr>
</p:sld>
</file>

<file path=ppt/theme/theme1.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984</Words>
  <Application>Microsoft Office PowerPoint</Application>
  <PresentationFormat>Widescreen</PresentationFormat>
  <Paragraphs>145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Bebas Neue</vt:lpstr>
      <vt:lpstr>Calibri</vt:lpstr>
      <vt:lpstr>Cascadia Code SemiBold</vt:lpstr>
      <vt:lpstr>Roboto</vt:lpstr>
      <vt:lpstr>Computer Science Proposal Infographics by Slidesgo</vt:lpstr>
      <vt:lpstr>Rock Paper scissor</vt:lpstr>
      <vt:lpstr>Group Members</vt:lpstr>
      <vt:lpstr>INTRODUCTION</vt:lpstr>
      <vt:lpstr>Objectives</vt:lpstr>
      <vt:lpstr>Methodology</vt:lpstr>
      <vt:lpstr>Want to know rules?</vt:lpstr>
      <vt:lpstr>Which mode?</vt:lpstr>
      <vt:lpstr>Player vs Computer</vt:lpstr>
      <vt:lpstr>playgamevscom() explained [Part 1]</vt:lpstr>
      <vt:lpstr>playgamevscom() explained [Part 2]</vt:lpstr>
      <vt:lpstr>result() explained</vt:lpstr>
      <vt:lpstr>windrawlosevscom() and scoreboard() explained</vt:lpstr>
      <vt:lpstr>Player vs Player</vt:lpstr>
      <vt:lpstr>playgamevsplayer() explained</vt:lpstr>
      <vt:lpstr>windrawlosevsplayer() and endres() explained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dc:title>
  <dc:creator>Nasif Shahrier Rifat</dc:creator>
  <cp:lastModifiedBy>Nasif Shahrier Rifat</cp:lastModifiedBy>
  <cp:revision>41</cp:revision>
  <dcterms:created xsi:type="dcterms:W3CDTF">2022-12-31T07:51:12Z</dcterms:created>
  <dcterms:modified xsi:type="dcterms:W3CDTF">2023-01-05T12:11:06Z</dcterms:modified>
</cp:coreProperties>
</file>