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373" r:id="rId5"/>
    <p:sldId id="400" r:id="rId6"/>
    <p:sldId id="381" r:id="rId7"/>
    <p:sldId id="382" r:id="rId8"/>
    <p:sldId id="383" r:id="rId9"/>
    <p:sldId id="384" r:id="rId10"/>
    <p:sldId id="385" r:id="rId11"/>
    <p:sldId id="387" r:id="rId12"/>
    <p:sldId id="391" r:id="rId13"/>
    <p:sldId id="392" r:id="rId14"/>
    <p:sldId id="388" r:id="rId15"/>
    <p:sldId id="393" r:id="rId16"/>
    <p:sldId id="389" r:id="rId17"/>
    <p:sldId id="396" r:id="rId18"/>
    <p:sldId id="397" r:id="rId19"/>
  </p:sldIdLst>
  <p:sldSz cx="12192000" cy="6858000"/>
  <p:notesSz cx="6858000" cy="9144000"/>
  <p:embeddedFontLst>
    <p:embeddedFont>
      <p:font typeface="맑은 고딕" pitchFamily="50" charset="-127"/>
      <p:regular r:id="rId20"/>
      <p:bold r:id="rId21"/>
    </p:embeddedFont>
    <p:embeddedFont>
      <p:font typeface="a로케트" pitchFamily="18" charset="-127"/>
      <p:regular r:id="rId22"/>
    </p:embeddedFont>
    <p:embeddedFont>
      <p:font typeface="a타임머신" pitchFamily="18" charset="-127"/>
      <p:regular r:id="rId23"/>
    </p:embeddedFont>
    <p:embeddedFont>
      <p:font typeface="a옛날사진관5" pitchFamily="18" charset="-127"/>
      <p:regular r:id="rId24"/>
    </p:embeddedFont>
    <p:embeddedFont>
      <p:font typeface="a시월구일2" pitchFamily="18" charset="-127"/>
      <p:regular r:id="rId25"/>
    </p:embeddedFont>
    <p:embeddedFont>
      <p:font typeface="a시월구일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E1BB"/>
    <a:srgbClr val="E27D45"/>
    <a:srgbClr val="854311"/>
    <a:srgbClr val="5C2E0C"/>
    <a:srgbClr val="773C0F"/>
    <a:srgbClr val="904812"/>
    <a:srgbClr val="89A6C8"/>
    <a:srgbClr val="B6CDEF"/>
    <a:srgbClr val="9DB4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2</a:t>
            </a:r>
            <a:r>
              <a:rPr lang="ko-KR" altLang="en-US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2-1,2,3</a:t>
            </a:r>
            <a:endParaRPr lang="ko-KR" altLang="en-US" sz="19900" kern="0" dirty="0">
              <a:solidFill>
                <a:schemeClr val="tx1">
                  <a:lumMod val="50000"/>
                  <a:lumOff val="5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03.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가상 머신 활용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C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01840" y="2072640"/>
            <a:ext cx="4033520" cy="25853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C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프로그램 작성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바탕화면에 작업 할 폴더를 만든 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폴더 안에서 터미널을 실행하고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vim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텍스트 편집기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을 열어줍니다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프로그램의 제목은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test.c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로 하겠습니다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vim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이라는 텍스트 편집기를 이용 해  원하는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프로그램을 작성합니다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이전 슬라이드에서 설명했던 동적 할당 프로그램을 그대로 작성 했습니다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2080260"/>
            <a:ext cx="5953759" cy="69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391" y="2794000"/>
            <a:ext cx="5920770" cy="383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7590" y="522859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6949440" y="60655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폴더 안에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.c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프로그램 생성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!)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837680" y="5496560"/>
            <a:ext cx="660400" cy="396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582323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03.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가상 머신 활용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C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 컴파일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2568"/>
          <a:stretch>
            <a:fillRect/>
          </a:stretch>
        </p:blipFill>
        <p:spPr bwMode="auto">
          <a:xfrm>
            <a:off x="1089978" y="2002790"/>
            <a:ext cx="6943725" cy="226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145" y="2956058"/>
            <a:ext cx="5393055" cy="348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오른쪽 화살표 26"/>
          <p:cNvSpPr/>
          <p:nvPr/>
        </p:nvSpPr>
        <p:spPr>
          <a:xfrm>
            <a:off x="7747000" y="2484120"/>
            <a:ext cx="589280" cy="396240"/>
          </a:xfrm>
          <a:prstGeom prst="rightArrow">
            <a:avLst>
              <a:gd name="adj1" fmla="val 55128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076960" y="2773680"/>
            <a:ext cx="2915920" cy="101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4930"/>
          <a:stretch>
            <a:fillRect/>
          </a:stretch>
        </p:blipFill>
        <p:spPr bwMode="auto">
          <a:xfrm>
            <a:off x="8508048" y="1991360"/>
            <a:ext cx="812639" cy="92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087120" y="4338320"/>
            <a:ext cx="5059680" cy="16004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gcc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컴파일러를 활용 해  프로그램 컴파일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터미널에서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‘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gcc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–S -O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소스파일명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.c’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명령어를 통해 컴파일을 합니다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.c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파일이 전처리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어셈블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과정을 거친 뒤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.s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파일 형태로 폴더에 저장됩니다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4052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03.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가상 머신 활용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C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 컴파일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28000" y="3281680"/>
            <a:ext cx="26720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test.o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파일이 생성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275" y="2044065"/>
            <a:ext cx="68770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오른쪽 화살표 23"/>
          <p:cNvSpPr/>
          <p:nvPr/>
        </p:nvSpPr>
        <p:spPr>
          <a:xfrm>
            <a:off x="7980680" y="2585720"/>
            <a:ext cx="589280" cy="396240"/>
          </a:xfrm>
          <a:prstGeom prst="rightArrow">
            <a:avLst>
              <a:gd name="adj1" fmla="val 55128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78560" y="3870960"/>
            <a:ext cx="9672320" cy="16004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gcc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컴파일러를 활용 해  프로그램 컴파일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터미널에서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‘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gcc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-c –o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실행파일 이름 소스파일명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.c’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명령어를 통해 목적파일인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.o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파일을 생성합니다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.c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파일이 전처리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어셈블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과정을 거친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.o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파일 형태로 저장됩니다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.o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파일 안에는 기계어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명렁어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가 들어있으며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재배치 가능한 프로그램 형태입니다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6320" y="2468880"/>
            <a:ext cx="72136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4052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03.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가상 머신 활용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C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 컴파일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9040" y="2753360"/>
            <a:ext cx="7305040" cy="16004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gcc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컴파일러를 활용 해  프로그램 컴파일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터미널에서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‘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gcc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–o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실행파일 이름 소스파일명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.c’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명령어를 통해 실행파일을 생성합니다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.c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파일이 전처리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어셈블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링커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과정을 거친 뒤 실행파일인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.exe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파일 형태로 저장됩니다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7206" b="23333"/>
          <a:stretch>
            <a:fillRect/>
          </a:stretch>
        </p:blipFill>
        <p:spPr bwMode="auto">
          <a:xfrm>
            <a:off x="1126809" y="2062480"/>
            <a:ext cx="7824151" cy="42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7218" y="2015808"/>
            <a:ext cx="804862" cy="84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오른쪽 화살표 23"/>
          <p:cNvSpPr/>
          <p:nvPr/>
        </p:nvSpPr>
        <p:spPr>
          <a:xfrm>
            <a:off x="8884920" y="2087880"/>
            <a:ext cx="589280" cy="396240"/>
          </a:xfrm>
          <a:prstGeom prst="rightArrow">
            <a:avLst>
              <a:gd name="adj1" fmla="val 55128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544560" y="2794000"/>
            <a:ext cx="26720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(test.exe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실행 파일이 생성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03.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가상 머신 활용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C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759" y="1988185"/>
            <a:ext cx="5536882" cy="118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직선 연결선 31"/>
          <p:cNvCxnSpPr/>
          <p:nvPr/>
        </p:nvCxnSpPr>
        <p:spPr>
          <a:xfrm>
            <a:off x="1127760" y="3058160"/>
            <a:ext cx="18288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953" y="3322638"/>
            <a:ext cx="47529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5640" y="3548698"/>
            <a:ext cx="3810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685280" y="1950720"/>
            <a:ext cx="4419600" cy="16004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프로그램 실행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터미널에서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./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프로그램 이름 명령어를 통해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작성 한 프로그램을 실행합니다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프로그램이 정상적으로 동작하는 것을 확인할 수 있습니다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 rot="5400000">
            <a:off x="1798320" y="3108960"/>
            <a:ext cx="477520" cy="396240"/>
          </a:xfrm>
          <a:prstGeom prst="rightArrow">
            <a:avLst>
              <a:gd name="adj1" fmla="val 55128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4052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03.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가상 머신 활용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C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 역어셈블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(disassemble)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570" y="2052320"/>
            <a:ext cx="4270473" cy="466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425440" y="5577840"/>
            <a:ext cx="5628640" cy="110799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.o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목적 파일 역어셈블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터미널에서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objdump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–d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파일이름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.o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명령어를 입력 해 목적 파일을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역어셈블합니다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03.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가상 머신 활용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c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소스코드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840" y="2000250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03.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가상 머신 활용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c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소스코드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5440" y="2000250"/>
            <a:ext cx="70104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03.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가상 머신 활용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c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소스코드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809" y="2190456"/>
            <a:ext cx="9205912" cy="466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2-1.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데이터 객체들의 바이트 표시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연습 문제 풀이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://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10799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show_bytes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코드를 참조하여 아래와 같이 데이터들의 바이트 표시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프로그램을 작성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임의의 정수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실수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문자열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포인터 등의 데이터 객체 값에 대한 바이트를 표시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64bit, 32bit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머신 버전에 대해 각각 실행</a:t>
            </a:r>
            <a:endParaRPr lang="ko-KR" altLang="en-US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7600" y="3216672"/>
            <a:ext cx="9966960" cy="35394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 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ko-KR" altLang="en-US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671" y="3559847"/>
            <a:ext cx="5038089" cy="31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r="13754"/>
          <a:stretch>
            <a:fillRect/>
          </a:stretch>
        </p:blipFill>
        <p:spPr bwMode="auto">
          <a:xfrm>
            <a:off x="6219191" y="3533270"/>
            <a:ext cx="4347209" cy="315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2-1.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데이터 객체들의 바이트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표시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64bit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760" y="2026920"/>
            <a:ext cx="4726028" cy="320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8750" y="2042160"/>
            <a:ext cx="457921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2-1.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데이터 객체들의 바이트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표시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32bit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190" y="2075180"/>
            <a:ext cx="52197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2390" y="2164080"/>
            <a:ext cx="4672104" cy="439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2. Virtual Box</a:t>
              </a:r>
            </a:p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bg2">
                      <a:lumMod val="50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- </a:t>
              </a:r>
              <a:r>
                <a:rPr lang="ko-KR" altLang="en-US" sz="4000" kern="0" dirty="0" smtClean="0">
                  <a:solidFill>
                    <a:schemeClr val="bg2">
                      <a:lumMod val="50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실습 플랫폼 구축</a:t>
              </a:r>
              <a:endParaRPr lang="en-US" altLang="ko-KR" sz="4800" b="1" kern="0" dirty="0" smtClean="0">
                <a:solidFill>
                  <a:schemeClr val="bg2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Virtual Box    </a:t>
            </a:r>
            <a:r>
              <a:rPr lang="en-US" altLang="ko-KR" sz="1400" dirty="0" err="1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Ubuntu</a:t>
            </a:r>
            <a:r>
              <a:rPr lang="en-US" altLang="ko-KR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 -20.04.1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98621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800" dirty="0" smtClean="0">
                <a:latin typeface="a옛날사진관5" pitchFamily="18" charset="-127"/>
                <a:ea typeface="a옛날사진관5" pitchFamily="18" charset="-127"/>
              </a:rPr>
              <a:t>2. Virtual Box</a:t>
            </a:r>
            <a:endParaRPr lang="ko-KR" altLang="en-US" sz="800" dirty="0"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02. Virtual Box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실습 플랫폼 구축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6690" y="2014084"/>
            <a:ext cx="4103332" cy="4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056640" y="6370320"/>
            <a:ext cx="9966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앞으로의 과제 수행을 위해 필요한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Virtual Box,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우분투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실습 플랫폼을 구축하였음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8645" y="2019571"/>
            <a:ext cx="5060315" cy="432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3.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가상 머신 활용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bg2">
                      <a:lumMod val="50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- c</a:t>
              </a:r>
              <a:r>
                <a:rPr lang="ko-KR" altLang="en-US" sz="4000" kern="0" dirty="0" smtClean="0">
                  <a:solidFill>
                    <a:schemeClr val="bg2">
                      <a:lumMod val="50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프로그램 작성</a:t>
              </a:r>
              <a:r>
                <a:rPr lang="en-US" altLang="ko-KR" sz="4000" kern="0" dirty="0" smtClean="0">
                  <a:solidFill>
                    <a:schemeClr val="bg2">
                      <a:lumMod val="50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, </a:t>
              </a:r>
              <a:r>
                <a:rPr lang="ko-KR" altLang="en-US" sz="4000" kern="0" dirty="0" smtClean="0">
                  <a:solidFill>
                    <a:schemeClr val="bg2">
                      <a:lumMod val="50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컴파일</a:t>
              </a:r>
              <a:r>
                <a:rPr lang="en-US" altLang="ko-KR" sz="4000" kern="0" dirty="0" smtClean="0">
                  <a:solidFill>
                    <a:schemeClr val="bg2">
                      <a:lumMod val="50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, </a:t>
              </a:r>
              <a:r>
                <a:rPr lang="ko-KR" altLang="en-US" sz="4000" kern="0" dirty="0" smtClean="0">
                  <a:solidFill>
                    <a:schemeClr val="bg2">
                      <a:lumMod val="50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실행</a:t>
              </a:r>
              <a:endParaRPr lang="en-US" altLang="ko-KR" sz="4800" b="1" kern="0" dirty="0" smtClean="0">
                <a:solidFill>
                  <a:schemeClr val="bg2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Virtual Box    </a:t>
            </a:r>
            <a:r>
              <a:rPr lang="en-US" altLang="ko-KR" sz="1400" dirty="0" err="1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Ubuntu</a:t>
            </a:r>
            <a:r>
              <a:rPr lang="en-US" altLang="ko-KR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 -20.04.1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98621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800" dirty="0" smtClean="0">
                <a:latin typeface="a옛날사진관5" pitchFamily="18" charset="-127"/>
                <a:ea typeface="a옛날사진관5" pitchFamily="18" charset="-127"/>
              </a:rPr>
              <a:t>3. </a:t>
            </a:r>
            <a:r>
              <a:rPr lang="ko-KR" altLang="en-US" sz="800" dirty="0" smtClean="0">
                <a:latin typeface="a옛날사진관5" pitchFamily="18" charset="-127"/>
                <a:ea typeface="a옛날사진관5" pitchFamily="18" charset="-127"/>
              </a:rPr>
              <a:t>가상 머신 활용</a:t>
            </a:r>
            <a:endParaRPr lang="ko-KR" altLang="en-US" sz="800" dirty="0"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03.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가상 머신 활용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C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작성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5840" y="5334000"/>
            <a:ext cx="9966960" cy="135421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활용 할 프로그램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프로그래밍 과목을 학습하던 때 작성 한 동적 할당을 이용 한 프로그램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사용자로부터 정수를 입력 받은 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그 정수의 크기만큼 배열을 만들고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배열을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난수로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채운 뒤 배열 요소와 배열 요소들의 합을 출력할 수 있는 프로그램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934" y="2147075"/>
            <a:ext cx="3127340" cy="265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9721" y="2214880"/>
            <a:ext cx="3089234" cy="258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1188" y="2848610"/>
            <a:ext cx="3766327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026160" y="4826000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▲ </a:t>
            </a:r>
            <a:r>
              <a:rPr lang="en-US" altLang="ko-KR" dirty="0" smtClean="0"/>
              <a:t>Visual Studio</a:t>
            </a:r>
            <a:r>
              <a:rPr lang="ko-KR" altLang="en-US" dirty="0" smtClean="0"/>
              <a:t>에서 실행 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671</Words>
  <Application>Microsoft Office PowerPoint</Application>
  <PresentationFormat>사용자 지정</PresentationFormat>
  <Paragraphs>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굴림</vt:lpstr>
      <vt:lpstr>Arial</vt:lpstr>
      <vt:lpstr>맑은 고딕</vt:lpstr>
      <vt:lpstr>Aharoni</vt:lpstr>
      <vt:lpstr>a로케트</vt:lpstr>
      <vt:lpstr>a타임머신</vt:lpstr>
      <vt:lpstr>a옛날사진관5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230</cp:revision>
  <dcterms:created xsi:type="dcterms:W3CDTF">2019-02-08T07:37:09Z</dcterms:created>
  <dcterms:modified xsi:type="dcterms:W3CDTF">2020-09-16T09:34:02Z</dcterms:modified>
</cp:coreProperties>
</file>