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31" r:id="rId5"/>
    <p:sldId id="433" r:id="rId6"/>
    <p:sldId id="432" r:id="rId7"/>
    <p:sldId id="434" r:id="rId8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a로케트" pitchFamily="18" charset="-127"/>
      <p:regular r:id="rId11"/>
    </p:embeddedFont>
    <p:embeddedFont>
      <p:font typeface="a타임머신" pitchFamily="18" charset="-127"/>
      <p:regular r:id="rId12"/>
    </p:embeddedFont>
    <p:embeddedFont>
      <p:font typeface="a옛날사진관5" pitchFamily="18" charset="-127"/>
      <p:regular r:id="rId13"/>
    </p:embeddedFont>
    <p:embeddedFont>
      <p:font typeface="a시월구일2" pitchFamily="18" charset="-127"/>
      <p:regular r:id="rId14"/>
    </p:embeddedFont>
    <p:embeddedFont>
      <p:font typeface="a시월구일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90" d="100"/>
          <a:sy n="90" d="100"/>
        </p:scale>
        <p:origin x="-43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3-9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3-9.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다중 배열의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-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다중 배열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3-9.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배열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수준 배열을 아래와 같이 각각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작성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배열 버전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수준 배열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각각 컴파일 한 후 실행파일을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실행하여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 배열 요소 접근 어셈블리 코드를 분석하고 비교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앞에서 소개 된 코드와의 차이도 설명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6960" y="353060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다중 배열 버전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위와 같이 최적화 버전으로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333" y="3823230"/>
            <a:ext cx="4114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71189" t="-6667"/>
          <a:stretch>
            <a:fillRect/>
          </a:stretch>
        </p:blipFill>
        <p:spPr bwMode="auto">
          <a:xfrm>
            <a:off x="5334000" y="4047066"/>
            <a:ext cx="2561127" cy="24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3-9.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get_pgh_digit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4666" y="2441786"/>
            <a:ext cx="6079065" cy="229293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lea(load effective address)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명령을 통해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+ 4*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 = 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* 5),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*5(index=2*5)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주소에 존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재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하는 값을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로 옮긴다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행의 시작 인덱스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값과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(digit = 3)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값을 더해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이는 행의 시작 인덱스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+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열의 인덱스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를 연산 해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할당된 것이다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%rip(instruction pointer: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다음 명령어 줄을 가리키는 포인터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)+0x2009a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주소에 존재하는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pgh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배열의 시작 주소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로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수업 때 소개된 것과 달리 </a:t>
            </a:r>
            <a:r>
              <a:rPr lang="en-US" altLang="ko-KR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%rip</a:t>
            </a:r>
            <a:r>
              <a:rPr lang="ko-KR" altLang="en-US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이용 해 배열의 시작 주소를 가져오는 것을 확인할 수 있었다</a:t>
            </a:r>
            <a:r>
              <a:rPr lang="en-US" altLang="ko-KR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!)</a:t>
            </a:r>
            <a:endParaRPr lang="en-US" altLang="ko-KR" sz="1100" b="1" dirty="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④ ②에서 계산한 배열의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인덱스값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*4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int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4byte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한 뒤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배열 시작 주소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더한 주소에 존재하는 값을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int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형이므로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32-bit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공간으로 충분하므로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사용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할당한 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906" y="6439751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lea(%rdi,%rdi,4),%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70854" y="4460239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◀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1735626" y="5816605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57946" y="6543045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 가리키는 메모리 값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89" y="3448579"/>
            <a:ext cx="2190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725" y="2458508"/>
            <a:ext cx="4189942" cy="22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961813" y="3474720"/>
            <a:ext cx="2204720" cy="911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842" y="4456113"/>
            <a:ext cx="116205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1497" y="2699806"/>
            <a:ext cx="3017836" cy="74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3733" y="6248928"/>
            <a:ext cx="192405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1781" y="5509155"/>
            <a:ext cx="1952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1648" y="6218238"/>
            <a:ext cx="19526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01442" y="5475288"/>
            <a:ext cx="18669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01971" y="5241396"/>
            <a:ext cx="193357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" name="아래쪽 화살표 47"/>
          <p:cNvSpPr/>
          <p:nvPr/>
        </p:nvSpPr>
        <p:spPr>
          <a:xfrm>
            <a:off x="4123226" y="5748872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32443" y="6490954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add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rax,%rsi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 cstate="print"/>
          <a:srcRect b="36667"/>
          <a:stretch>
            <a:fillRect/>
          </a:stretch>
        </p:blipFill>
        <p:spPr bwMode="auto">
          <a:xfrm>
            <a:off x="5555681" y="4804836"/>
            <a:ext cx="2790825" cy="24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아래쪽 화살표 35"/>
          <p:cNvSpPr/>
          <p:nvPr/>
        </p:nvSpPr>
        <p:spPr>
          <a:xfrm>
            <a:off x="6688625" y="5041059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60960" y="5453063"/>
            <a:ext cx="30480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2" name="구부러진 연결선 51"/>
          <p:cNvCxnSpPr>
            <a:stCxn id="38" idx="3"/>
            <a:endCxn id="24" idx="1"/>
          </p:cNvCxnSpPr>
          <p:nvPr/>
        </p:nvCxnSpPr>
        <p:spPr>
          <a:xfrm flipV="1">
            <a:off x="3166533" y="3588254"/>
            <a:ext cx="1998133" cy="3419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146800" y="4803986"/>
            <a:ext cx="1134533" cy="216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82467" y="5110477"/>
            <a:ext cx="325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메모리 값을 보아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배열의 시작 주소임을 유추할 수 있었다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8" name="구부러진 연결선 57"/>
          <p:cNvCxnSpPr>
            <a:stCxn id="56" idx="3"/>
            <a:endCxn id="57" idx="1"/>
          </p:cNvCxnSpPr>
          <p:nvPr/>
        </p:nvCxnSpPr>
        <p:spPr>
          <a:xfrm>
            <a:off x="7281333" y="4912360"/>
            <a:ext cx="601134" cy="428950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897939" y="6088591"/>
            <a:ext cx="1914525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4" name="TextBox 63"/>
          <p:cNvSpPr txBox="1"/>
          <p:nvPr/>
        </p:nvSpPr>
        <p:spPr>
          <a:xfrm>
            <a:off x="8063613" y="6334780"/>
            <a:ext cx="361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④에서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pgh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[2][3]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정상적으로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리턴값이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됨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099739" y="4714501"/>
            <a:ext cx="222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인수로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index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2, digit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전달</a:t>
            </a:r>
            <a:endParaRPr lang="en-US" altLang="ko-KR" sz="10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-&gt; </a:t>
            </a:r>
            <a:r>
              <a:rPr lang="en-US" altLang="ko-KR" sz="10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pgh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[2][3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] = 2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리턴해야함</a:t>
            </a:r>
            <a:endParaRPr lang="en-US" altLang="ko-KR" sz="10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3-9.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다중 배열의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-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다중 수준 배열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3-9.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수준 배열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배열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수준 배열을 아래와 같이 각각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작성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배열 버전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수준 배열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각각 컴파일 한 후 실행파일을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실행하여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 배열 요소 접근 어셈블리 코드를 분석하고 비교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앞에서 소개 된 코드와의 차이도 설명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6960" y="353060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다중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수준 배열 버전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위와 같이 최적화 버전으로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69802" t="-4987"/>
          <a:stretch>
            <a:fillRect/>
          </a:stretch>
        </p:blipFill>
        <p:spPr bwMode="auto">
          <a:xfrm>
            <a:off x="5427133" y="4038598"/>
            <a:ext cx="3069001" cy="27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3055" y="3859291"/>
            <a:ext cx="3317346" cy="267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58801" y="1248229"/>
            <a:ext cx="10879666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3-9.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수준 배열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get_univ_digit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4666" y="2441786"/>
            <a:ext cx="6079065" cy="212365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%rip(instruction pointer: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다음 명령어 줄을 가리키는 포인터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)+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0x2009bf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주소에 존재하는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즉 배열 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univ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의 시작 주소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en-US" altLang="ko-KR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수업 때 소개된 것과 달리 </a:t>
            </a:r>
            <a:r>
              <a:rPr lang="en-US" altLang="ko-KR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%rip</a:t>
            </a:r>
            <a:r>
              <a:rPr lang="ko-KR" altLang="en-US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이용 해 배열의 시작 주소를 가져오는 것을 확인할 수 있었다</a:t>
            </a:r>
            <a:r>
              <a:rPr lang="en-US" altLang="ko-KR" sz="11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!)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%rax+8*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배열 시작 주소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+ 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주소이므로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)8byte*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행의 개수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=index=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행의 개수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주소를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 연산을 통해 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는 리턴하려는 배열 요소의 행에 해당하는 주소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를 할당하게 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+%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*4 (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리턴하려는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배열 요소의 행의 주소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+(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정수이므로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)4byte *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열의 개수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=digit=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열의 개수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주소를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정수는 분명하게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4byte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 32-bit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만 사용해서 충분히 할당할 수 있으므로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를 사용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이로써 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리턴 하려는 배열 요소의 값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가 가지고 있으므로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b="1" dirty="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4403" y="6550223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후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가 가리키는 메모리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8833" y="458723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▲지역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3771" y="6558690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후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가 가리키는 메모리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2" name="구부러진 연결선 51"/>
          <p:cNvCxnSpPr>
            <a:stCxn id="5122" idx="3"/>
            <a:endCxn id="24" idx="1"/>
          </p:cNvCxnSpPr>
          <p:nvPr/>
        </p:nvCxnSpPr>
        <p:spPr>
          <a:xfrm flipV="1">
            <a:off x="3386122" y="3503615"/>
            <a:ext cx="1778544" cy="3544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36437" y="5389873"/>
            <a:ext cx="139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배열의 시작 주소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54776" y="6173914"/>
            <a:ext cx="361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③에서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univ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[2][3]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정상적으로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리턴값이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됨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47" y="3162819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580797" y="3186844"/>
            <a:ext cx="2797387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60" y="2436803"/>
            <a:ext cx="3143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240" y="3973513"/>
            <a:ext cx="2181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5626" y="3998914"/>
            <a:ext cx="116205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396" y="5698066"/>
            <a:ext cx="2562106" cy="886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" name="아래쪽 화살표 52"/>
          <p:cNvSpPr/>
          <p:nvPr/>
        </p:nvSpPr>
        <p:spPr>
          <a:xfrm>
            <a:off x="4157190" y="5393267"/>
            <a:ext cx="338707" cy="32173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0785" y="5153025"/>
            <a:ext cx="271462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592650" y="4790699"/>
            <a:ext cx="222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인수로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index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2, digit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전달</a:t>
            </a:r>
            <a:endParaRPr lang="en-US" altLang="ko-KR" sz="10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-&gt; </a:t>
            </a:r>
            <a:r>
              <a:rPr lang="en-US" altLang="ko-KR" sz="10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univ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[2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][3</a:t>
            </a:r>
            <a:r>
              <a:rPr lang="en-US" altLang="ko-KR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] = 2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0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리턴해야함</a:t>
            </a:r>
            <a:endParaRPr lang="en-US" altLang="ko-KR" sz="10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84975" y="5159586"/>
            <a:ext cx="1129455" cy="216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구부러진 연결선 57"/>
          <p:cNvCxnSpPr>
            <a:stCxn id="60" idx="2"/>
            <a:endCxn id="57" idx="1"/>
          </p:cNvCxnSpPr>
          <p:nvPr/>
        </p:nvCxnSpPr>
        <p:spPr>
          <a:xfrm rot="5400000">
            <a:off x="3367050" y="4845720"/>
            <a:ext cx="152040" cy="1213266"/>
          </a:xfrm>
          <a:prstGeom prst="curvedConnector4">
            <a:avLst>
              <a:gd name="adj1" fmla="val 4453"/>
              <a:gd name="adj2" fmla="val 11884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36397" y="5177366"/>
            <a:ext cx="2641599" cy="220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37467" y="5693848"/>
            <a:ext cx="2311928" cy="893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4" name="아래쪽 화살표 73"/>
          <p:cNvSpPr/>
          <p:nvPr/>
        </p:nvSpPr>
        <p:spPr>
          <a:xfrm>
            <a:off x="7628594" y="5393271"/>
            <a:ext cx="352173" cy="3725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94381" y="5920318"/>
            <a:ext cx="186690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725</Words>
  <Application>Microsoft Office PowerPoint</Application>
  <PresentationFormat>사용자 지정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321</cp:revision>
  <dcterms:created xsi:type="dcterms:W3CDTF">2019-02-08T07:37:09Z</dcterms:created>
  <dcterms:modified xsi:type="dcterms:W3CDTF">2020-10-22T18:56:52Z</dcterms:modified>
</cp:coreProperties>
</file>