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28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399" r:id="rId16"/>
    <p:sldId id="440" r:id="rId17"/>
    <p:sldId id="441" r:id="rId18"/>
    <p:sldId id="442" r:id="rId19"/>
    <p:sldId id="443" r:id="rId20"/>
  </p:sldIdLst>
  <p:sldSz cx="12192000" cy="6858000"/>
  <p:notesSz cx="6858000" cy="9144000"/>
  <p:embeddedFontLst>
    <p:embeddedFont>
      <p:font typeface="맑은 고딕" pitchFamily="50" charset="-127"/>
      <p:regular r:id="rId21"/>
      <p:bold r:id="rId22"/>
    </p:embeddedFont>
    <p:embeddedFont>
      <p:font typeface="a로케트" pitchFamily="18" charset="-127"/>
      <p:regular r:id="rId23"/>
    </p:embeddedFont>
    <p:embeddedFont>
      <p:font typeface="a타임머신" pitchFamily="18" charset="-127"/>
      <p:regular r:id="rId24"/>
    </p:embeddedFont>
    <p:embeddedFont>
      <p:font typeface="a옛날사진관5" pitchFamily="18" charset="-127"/>
      <p:regular r:id="rId25"/>
    </p:embeddedFont>
    <p:embeddedFont>
      <p:font typeface="a시월구일2" pitchFamily="18" charset="-127"/>
      <p:regular r:id="rId26"/>
    </p:embeddedFont>
    <p:embeddedFont>
      <p:font typeface="a시월구일1" pitchFamily="18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E1BB"/>
    <a:srgbClr val="E27D45"/>
    <a:srgbClr val="854311"/>
    <a:srgbClr val="5C2E0C"/>
    <a:srgbClr val="773C0F"/>
    <a:srgbClr val="904812"/>
    <a:srgbClr val="89A6C8"/>
    <a:srgbClr val="B6CDEF"/>
    <a:srgbClr val="9DB4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en-US" altLang="ko-KR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3</a:t>
            </a:r>
            <a:r>
              <a:rPr lang="ko-KR" altLang="en-US" sz="9600" b="1" kern="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장 과제</a:t>
            </a:r>
            <a:endParaRPr lang="en-US" altLang="ko-KR" sz="4000" b="1" kern="0" dirty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3-3, 3-4, 3-5</a:t>
            </a:r>
            <a:endParaRPr lang="ko-KR" altLang="en-US" sz="19900" kern="0" dirty="0">
              <a:solidFill>
                <a:schemeClr val="tx1">
                  <a:lumMod val="50000"/>
                  <a:lumOff val="50000"/>
                </a:schemeClr>
              </a:solidFill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–g-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fif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-conversion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absdiff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: x &gt;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y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인 경우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 = 10)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로 옮긴다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값에서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y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= 7)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뺀 후 결괏값을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6960" y="62382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레지스터 값 변화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53176"/>
          <a:stretch>
            <a:fillRect/>
          </a:stretch>
        </p:blipFill>
        <p:spPr bwMode="auto">
          <a:xfrm>
            <a:off x="1169353" y="2514283"/>
            <a:ext cx="2102167" cy="230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1148080" y="2570480"/>
            <a:ext cx="2113280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7615" y="5310823"/>
            <a:ext cx="2076450" cy="82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6018" y="3445828"/>
            <a:ext cx="40481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12210" y="5029518"/>
            <a:ext cx="40767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34"/>
          <p:cNvSpPr/>
          <p:nvPr/>
        </p:nvSpPr>
        <p:spPr>
          <a:xfrm>
            <a:off x="3698240" y="5709920"/>
            <a:ext cx="2336800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08400" y="4155440"/>
            <a:ext cx="2296160" cy="528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5473700" y="470662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–g-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fif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-conversion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absdiff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: x &gt;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y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인 경우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y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= 7)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로 옮긴다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값에서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 = 10)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뺀 후 결괏값을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61680" y="597408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레지스터 값 변화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53176"/>
          <a:stretch>
            <a:fillRect/>
          </a:stretch>
        </p:blipFill>
        <p:spPr bwMode="auto">
          <a:xfrm>
            <a:off x="1169353" y="2514283"/>
            <a:ext cx="2102167" cy="230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1148080" y="2976880"/>
            <a:ext cx="2113280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5473700" y="470662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0130" y="3395028"/>
            <a:ext cx="40767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3596640" y="4257040"/>
            <a:ext cx="229616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56000" y="3576320"/>
            <a:ext cx="229616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5873" y="3903980"/>
            <a:ext cx="1247775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3623" y="5111433"/>
            <a:ext cx="40290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직사각형 33"/>
          <p:cNvSpPr/>
          <p:nvPr/>
        </p:nvSpPr>
        <p:spPr>
          <a:xfrm>
            <a:off x="3566160" y="5293360"/>
            <a:ext cx="371856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566160" y="5974080"/>
            <a:ext cx="233680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94763" y="5001895"/>
            <a:ext cx="1209675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" name="오른쪽 화살표 38"/>
          <p:cNvSpPr/>
          <p:nvPr/>
        </p:nvSpPr>
        <p:spPr>
          <a:xfrm rot="5400000">
            <a:off x="9283700" y="471678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46720" y="338328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en-US" altLang="ko-KR" sz="1200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값이 변하면서 </a:t>
            </a:r>
            <a:r>
              <a:rPr lang="en-US" altLang="ko-KR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result</a:t>
            </a:r>
            <a:r>
              <a:rPr lang="ko-KR" altLang="en-US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값이 변하는 것을 확인할 수 있다</a:t>
            </a:r>
            <a:r>
              <a:rPr lang="en-US" altLang="ko-KR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 dirty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–g-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fif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-conversion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absdiff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: x &gt;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y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인 경우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83099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si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(y = 7)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값과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(x=10)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비교한다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값이 더 큰 경우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(x&gt;y)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(x-y)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할당한 후 리턴한다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61680" y="597408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레지스터 값 변화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53176"/>
          <a:stretch>
            <a:fillRect/>
          </a:stretch>
        </p:blipFill>
        <p:spPr bwMode="auto">
          <a:xfrm>
            <a:off x="1169353" y="2514283"/>
            <a:ext cx="2102167" cy="230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1178560" y="3383280"/>
            <a:ext cx="2113280" cy="1300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5504180" y="471678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303" y="3445193"/>
            <a:ext cx="40290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3963" y="3833495"/>
            <a:ext cx="1209675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" name="오른쪽 화살표 38"/>
          <p:cNvSpPr/>
          <p:nvPr/>
        </p:nvSpPr>
        <p:spPr>
          <a:xfrm rot="5400000">
            <a:off x="9283700" y="471678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046720" y="338328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en-US" altLang="ko-KR" sz="1200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값이 변하면서 </a:t>
            </a:r>
            <a:r>
              <a:rPr lang="en-US" altLang="ko-KR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result</a:t>
            </a:r>
            <a:r>
              <a:rPr lang="ko-KR" altLang="en-US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값이 변하는 것을 확인할 수 있다</a:t>
            </a:r>
            <a:r>
              <a:rPr lang="en-US" altLang="ko-KR" sz="12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200" dirty="0">
              <a:solidFill>
                <a:srgbClr val="7030A0"/>
              </a:solidFill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9490" y="5110163"/>
            <a:ext cx="40767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87460" y="5133975"/>
            <a:ext cx="114300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3-4.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pcount_while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()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함수의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역어셈블 및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gdbgui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3-4.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pcount_while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역어셈블 및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66199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pcount_while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함수를 아래와 같이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프로그램을 작성하고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수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행</a:t>
            </a:r>
            <a:endParaRPr lang="ko-KR" altLang="en-US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실행 파일 생성을 위해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main( )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 추가</a:t>
            </a: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아래와 같이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2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가지 방식 컴파일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–g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옵션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(Jump-to-middle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버전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), -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O1 –g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옵션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(Do-while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버전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objdump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명령으로 역어셈블 하여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pcount_while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함수의 어셈블리 코드를 분석</a:t>
            </a:r>
            <a:endParaRPr lang="en-US" altLang="ko-KR" sz="1400" dirty="0" smtClean="0">
              <a:latin typeface="a시월구일1" pitchFamily="18" charset="-127"/>
              <a:ea typeface="a시월구일1" pitchFamily="18" charset="-127"/>
            </a:endParaRPr>
          </a:p>
          <a:p>
            <a:pPr>
              <a:buFontTx/>
              <a:buChar char="-"/>
            </a:pP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로 주요 단계 실행 및 상태를 추적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캡쳐하고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설명</a:t>
            </a:r>
            <a:endParaRPr lang="ko-KR" altLang="en-US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3694490"/>
            <a:ext cx="9966960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5833" y="3747137"/>
            <a:ext cx="3575367" cy="295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3-4.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pcount_while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역어셈블 및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61555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컴파일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pcount_while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함수를 아래와 같이 최적화 버전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(-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-g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옵션 컴파일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으로 컴파일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4047808"/>
            <a:ext cx="83439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직선 연결선 24"/>
          <p:cNvCxnSpPr/>
          <p:nvPr/>
        </p:nvCxnSpPr>
        <p:spPr>
          <a:xfrm>
            <a:off x="7233920" y="4226560"/>
            <a:ext cx="25908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3-4.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pcount_while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역어셈블 및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pcount_while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20621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함수에서 리턴 할 </a:t>
            </a:r>
            <a:r>
              <a:rPr lang="ko-KR" altLang="en-US" sz="1600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결괏값이</a:t>
            </a:r>
            <a:r>
              <a:rPr lang="ko-KR" altLang="en-US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어차피 </a:t>
            </a:r>
            <a:r>
              <a:rPr lang="en-US" altLang="ko-KR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64-bit </a:t>
            </a:r>
            <a:r>
              <a:rPr lang="ko-KR" altLang="en-US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값이 아니므로</a:t>
            </a:r>
            <a:r>
              <a:rPr lang="en-US" altLang="ko-KR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32-bit  </a:t>
            </a:r>
            <a:r>
              <a:rPr lang="ko-KR" altLang="en-US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레지스터인 </a:t>
            </a:r>
            <a:r>
              <a:rPr lang="en-US" altLang="ko-KR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en-US" altLang="ko-KR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600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edx</a:t>
            </a:r>
            <a:r>
              <a:rPr lang="ko-KR" altLang="en-US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를 이용한다</a:t>
            </a:r>
            <a:r>
              <a:rPr lang="en-US" altLang="ko-KR" sz="1600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ⓛ 상수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eax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while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문의 조건을 확인 하는 과정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: 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값을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test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(%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rdi,%rdi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를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AND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 수행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→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test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결과 값을 확인 해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= 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인 경우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(while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조건문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만족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0x651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메모리로 이동 해 루프를 수행한다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= 1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인 경우 빠져나온다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61680" y="597408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레지스터 값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r="41172" b="-10097"/>
          <a:stretch>
            <a:fillRect/>
          </a:stretch>
        </p:blipFill>
        <p:spPr bwMode="auto">
          <a:xfrm>
            <a:off x="1047433" y="2493328"/>
            <a:ext cx="2437447" cy="21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l="3757" t="72650" r="64520" b="3077"/>
          <a:stretch>
            <a:fillRect/>
          </a:stretch>
        </p:blipFill>
        <p:spPr bwMode="auto">
          <a:xfrm>
            <a:off x="3576319" y="4470400"/>
            <a:ext cx="4466536" cy="18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l="71272" t="44274" r="20497" b="48205"/>
          <a:stretch>
            <a:fillRect/>
          </a:stretch>
        </p:blipFill>
        <p:spPr bwMode="auto">
          <a:xfrm>
            <a:off x="8818880" y="5354320"/>
            <a:ext cx="1315258" cy="65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036320" y="2682240"/>
            <a:ext cx="242824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66160" y="5405120"/>
            <a:ext cx="193040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3-4.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pcount_while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역어셈블 및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pcount_while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루프 안에서 연산 수행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ⓛ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 = 7)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edx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32-bit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레지스터 부분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상수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AND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연산한 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edx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레지스터의 값을 보면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값이 변하는 것을 확인할 수 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61680" y="597408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1600" y="636016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레지스터 값 변화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r="41172" b="-10097"/>
          <a:stretch>
            <a:fillRect/>
          </a:stretch>
        </p:blipFill>
        <p:spPr bwMode="auto">
          <a:xfrm>
            <a:off x="1047433" y="2493328"/>
            <a:ext cx="2437447" cy="21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l="71272" t="44274" r="20497" b="48205"/>
          <a:stretch>
            <a:fillRect/>
          </a:stretch>
        </p:blipFill>
        <p:spPr bwMode="auto">
          <a:xfrm>
            <a:off x="8818880" y="5354320"/>
            <a:ext cx="1315258" cy="650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026160" y="3058160"/>
            <a:ext cx="242824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 l="3757" t="59658" r="80151" b="26667"/>
          <a:stretch>
            <a:fillRect/>
          </a:stretch>
        </p:blipFill>
        <p:spPr bwMode="auto">
          <a:xfrm>
            <a:off x="3860800" y="4003040"/>
            <a:ext cx="2276094" cy="104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 l="3850" t="58291" r="80520" b="28034"/>
          <a:stretch>
            <a:fillRect/>
          </a:stretch>
        </p:blipFill>
        <p:spPr bwMode="auto">
          <a:xfrm>
            <a:off x="3860800" y="5161280"/>
            <a:ext cx="2318004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직사각형 33"/>
          <p:cNvSpPr/>
          <p:nvPr/>
        </p:nvSpPr>
        <p:spPr>
          <a:xfrm>
            <a:off x="3870960" y="4866640"/>
            <a:ext cx="188976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60800" y="4602480"/>
            <a:ext cx="188976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50640" y="5760720"/>
            <a:ext cx="198120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50640" y="6085840"/>
            <a:ext cx="198120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5400000">
            <a:off x="4833620" y="501142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3-4.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pcount_while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역어셈블 및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pcount_while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15696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루프 안에서 연산 수행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와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더한 뒤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값을 할당한다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(%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1+%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0+%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연산이 수행되며 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16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진수 상의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값의 개수가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값에 쌓이게 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값에 쉬프트 연산을 수행한다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레지스터 값과 지역 변수 값의 변화를 통해 확인할 수 있다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61680" y="597408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1600" y="636016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레지스터 값 변화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r="41172" b="-10097"/>
          <a:stretch>
            <a:fillRect/>
          </a:stretch>
        </p:blipFill>
        <p:spPr bwMode="auto">
          <a:xfrm>
            <a:off x="1047433" y="2493328"/>
            <a:ext cx="2437447" cy="21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026160" y="3413760"/>
            <a:ext cx="242824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 l="3850" t="58291" r="79965" b="30256"/>
          <a:stretch>
            <a:fillRect/>
          </a:stretch>
        </p:blipFill>
        <p:spPr bwMode="auto">
          <a:xfrm>
            <a:off x="3830320" y="4084320"/>
            <a:ext cx="238835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 l="71364" t="44615" r="20497" b="48205"/>
          <a:stretch>
            <a:fillRect/>
          </a:stretch>
        </p:blipFill>
        <p:spPr bwMode="auto">
          <a:xfrm>
            <a:off x="8737600" y="4175760"/>
            <a:ext cx="1426270" cy="680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2223" y="5208270"/>
            <a:ext cx="26574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3799840" y="6258560"/>
            <a:ext cx="2245360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4833620" y="501142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820160" y="483616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26489" y="5269230"/>
            <a:ext cx="1474152" cy="710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9" name="오른쪽 화살표 38"/>
          <p:cNvSpPr/>
          <p:nvPr/>
        </p:nvSpPr>
        <p:spPr>
          <a:xfrm rot="5400000">
            <a:off x="9243060" y="486918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3-4.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pcount_while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역어셈블 및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pcount_while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1077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이후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루프를 돌며 앞에서의 연산을 반복한다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test 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rdi,%rdi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연산에서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zf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가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 되면 루프를 탈출하고 결괏값을 반환한다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레지스터 값의 변화와 지역 변수 값의 변화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출력된 결과를 확인 해 보면 다음과 같다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9360" y="6519446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▲ 지역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변수 값 변화</a:t>
            </a:r>
            <a:endParaRPr lang="ko-KR" altLang="en-US" sz="1600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79920" y="5709920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레지스터 값 변화</a:t>
            </a:r>
            <a:endParaRPr lang="ko-KR" altLang="en-US" sz="1600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r="41172" b="-10097"/>
          <a:stretch>
            <a:fillRect/>
          </a:stretch>
        </p:blipFill>
        <p:spPr bwMode="auto">
          <a:xfrm>
            <a:off x="1047433" y="2493328"/>
            <a:ext cx="2437447" cy="21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1036320" y="2682240"/>
            <a:ext cx="2428240" cy="23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7423" y="4486910"/>
            <a:ext cx="26574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4889" y="5828030"/>
            <a:ext cx="1474152" cy="710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" name="직사각형 30"/>
          <p:cNvSpPr/>
          <p:nvPr/>
        </p:nvSpPr>
        <p:spPr>
          <a:xfrm>
            <a:off x="1046480" y="3566160"/>
            <a:ext cx="2428240" cy="23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구부러진 연결선 52"/>
          <p:cNvCxnSpPr>
            <a:stCxn id="33" idx="1"/>
            <a:endCxn id="31" idx="1"/>
          </p:cNvCxnSpPr>
          <p:nvPr/>
        </p:nvCxnSpPr>
        <p:spPr>
          <a:xfrm rot="10800000" flipH="1" flipV="1">
            <a:off x="1036320" y="2799080"/>
            <a:ext cx="10160" cy="883920"/>
          </a:xfrm>
          <a:prstGeom prst="curvedConnector3">
            <a:avLst>
              <a:gd name="adj1" fmla="val -22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23970" y="4506595"/>
            <a:ext cx="25527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오른쪽 화살표 36"/>
          <p:cNvSpPr/>
          <p:nvPr/>
        </p:nvSpPr>
        <p:spPr>
          <a:xfrm>
            <a:off x="3533140" y="498094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240" y="5830570"/>
            <a:ext cx="1371600" cy="72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42430" y="4632960"/>
            <a:ext cx="2628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오른쪽 화살표 54"/>
          <p:cNvSpPr/>
          <p:nvPr/>
        </p:nvSpPr>
        <p:spPr>
          <a:xfrm>
            <a:off x="6377940" y="493014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48823" y="5853748"/>
            <a:ext cx="1285875" cy="65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" name="오른쪽 화살표 55"/>
          <p:cNvSpPr/>
          <p:nvPr/>
        </p:nvSpPr>
        <p:spPr>
          <a:xfrm>
            <a:off x="2476500" y="601726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>
            <a:off x="4193540" y="6007100"/>
            <a:ext cx="381000" cy="3657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55040" y="468376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75360" y="520192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44880" y="555752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810000" y="468376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810000" y="517144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820160" y="553720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725920" y="462280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25920" y="512064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725920" y="5486400"/>
            <a:ext cx="2245360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83128" y="4638040"/>
            <a:ext cx="1038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TextBox 66"/>
          <p:cNvSpPr txBox="1"/>
          <p:nvPr/>
        </p:nvSpPr>
        <p:spPr>
          <a:xfrm>
            <a:off x="9204960" y="4917440"/>
            <a:ext cx="222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결과 출력</a:t>
            </a:r>
            <a:endParaRPr lang="ko-KR" altLang="en-US" sz="1600" dirty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3-3.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absdiff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()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함수의 </a:t>
              </a:r>
              <a:r>
                <a:rPr lang="en-US" altLang="ko-KR" sz="4000" kern="0" dirty="0" err="1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gdbgui</a:t>
              </a:r>
              <a:r>
                <a:rPr lang="en-US" altLang="ko-KR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 </a:t>
              </a:r>
              <a:r>
                <a:rPr lang="ko-KR" altLang="en-US" sz="4000" kern="0" dirty="0" smtClean="0">
                  <a:solidFill>
                    <a:schemeClr val="tx1"/>
                  </a:solidFill>
                  <a:latin typeface="a타임머신" pitchFamily="18" charset="-127"/>
                  <a:ea typeface="a타임머신" pitchFamily="18" charset="-127"/>
                </a:rPr>
                <a:t>실행</a:t>
              </a: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02877" y="5465567"/>
            <a:ext cx="675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a옛날사진관5" pitchFamily="18" charset="-127"/>
                <a:ea typeface="a옛날사진관5" pitchFamily="18" charset="-127"/>
              </a:rPr>
              <a:t>실습 과제</a:t>
            </a:r>
            <a:endParaRPr lang="ko-KR" altLang="en-US" sz="1400" dirty="0">
              <a:solidFill>
                <a:schemeClr val="bg1"/>
              </a:solidFill>
              <a:latin typeface="a옛날사진관5" pitchFamily="18" charset="-127"/>
              <a:ea typeface="a옛날사진관5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prstClr val="white"/>
                </a:solidFill>
                <a:cs typeface="Aharoni" panose="02010803020104030203" pitchFamily="2" charset="-79"/>
              </a:rPr>
              <a:t>컴퓨터 구조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1446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문제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absdiff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함수를 아래와 같이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C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프로그램을 작성하고 컴파일 한 후 실행파일을 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gdbgui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로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실행하여 메모리 및 레지스터 등의 상태 추적</a:t>
            </a: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실행 파일 생성을 위해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main( )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함수 추가</a:t>
            </a: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아래와 같이 컴파일 하고 주요 단계 실행 및 상태를 추적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캡쳐하고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설명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(-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–g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옵션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아래와 같이 컴파일 하고 주요 단계 실행 및 상태를 추적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400" dirty="0" err="1" smtClean="0">
                <a:latin typeface="a시월구일1" pitchFamily="18" charset="-127"/>
                <a:ea typeface="a시월구일1" pitchFamily="18" charset="-127"/>
              </a:rPr>
              <a:t>캡쳐하고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 설명 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(-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 –g –</a:t>
            </a:r>
            <a:r>
              <a:rPr lang="en-US" altLang="ko-KR" sz="1400" dirty="0" err="1" smtClean="0">
                <a:latin typeface="a시월구일1" pitchFamily="18" charset="-127"/>
                <a:ea typeface="a시월구일1" pitchFamily="18" charset="-127"/>
              </a:rPr>
              <a:t>fif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-conversion </a:t>
            </a:r>
            <a:r>
              <a:rPr lang="ko-KR" altLang="en-US" sz="1400" dirty="0" smtClean="0">
                <a:latin typeface="a시월구일1" pitchFamily="18" charset="-127"/>
                <a:ea typeface="a시월구일1" pitchFamily="18" charset="-127"/>
              </a:rPr>
              <a:t>옵션</a:t>
            </a:r>
            <a:r>
              <a:rPr lang="en-US" altLang="ko-KR" sz="1400" dirty="0" smtClean="0">
                <a:latin typeface="a시월구일1" pitchFamily="18" charset="-127"/>
                <a:ea typeface="a시월구일1" pitchFamily="18" charset="-127"/>
              </a:rPr>
              <a:t>)</a:t>
            </a:r>
            <a:endParaRPr lang="ko-KR" altLang="en-US" sz="14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3694490"/>
            <a:ext cx="9966960" cy="30469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&lt;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소스 코드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&gt;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1245" y="3770172"/>
            <a:ext cx="4364355" cy="28957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–g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컴파일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absdiff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함수를 아래와 같이 최적화 버전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(-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 -g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옵션 컴파일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으로 컴파일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975" y="2865120"/>
            <a:ext cx="69532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–g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absdiff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: x &gt; y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인 경우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20621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현재 </a:t>
            </a:r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x = 10, y = 7 (%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= 10, %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= 7)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레지스터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레지스터의 값을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cmp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 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즉 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 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즉 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y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수행 한 후 결괏값이 양수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(x&gt;y)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1,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결괏값이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음수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(y&gt;x)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을 반환한다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jg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cmp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연산 결괏값이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일 때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x&gt;y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일 때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0x656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메모리 위치로 점프한다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현재는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x&gt;y (10&gt;7)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가 성립하므로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0x656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메모리 위치로 점프하게 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6960" y="62382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428" y="2477453"/>
            <a:ext cx="2317676" cy="22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053" y="5280978"/>
            <a:ext cx="2085975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b="62544"/>
          <a:stretch>
            <a:fillRect/>
          </a:stretch>
        </p:blipFill>
        <p:spPr bwMode="auto">
          <a:xfrm>
            <a:off x="3394075" y="4826539"/>
            <a:ext cx="4381588" cy="134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198880" y="2560320"/>
            <a:ext cx="221488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93440" y="5567680"/>
            <a:ext cx="2214880" cy="314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–g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absdiff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: x &gt; y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인 경우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15696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 = 10)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함수에서 리턴 할 값의 위치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값에서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지역변수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y = 7)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뺀 후 결괏값을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존재하는 값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(x-y)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결괏값을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6960" y="62382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428" y="2477453"/>
            <a:ext cx="2317676" cy="22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178560" y="2926080"/>
            <a:ext cx="2214880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4004" y="5211128"/>
            <a:ext cx="1331595" cy="982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9525" y="4392613"/>
            <a:ext cx="51625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3860800" y="4551680"/>
            <a:ext cx="221488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10000" y="5252720"/>
            <a:ext cx="227584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08173" y="4525010"/>
            <a:ext cx="1019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8940800" y="475488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smtClean="0">
                <a:latin typeface="a시월구일1" pitchFamily="18" charset="-127"/>
                <a:ea typeface="a시월구일1" pitchFamily="18" charset="-127"/>
              </a:rPr>
              <a:t>결과 출력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–g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absdiff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: x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y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인 경우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230832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이번엔 </a:t>
            </a:r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x = 7, y = 10 (%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= 10, %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600" b="1" dirty="0" smtClean="0">
                <a:solidFill>
                  <a:srgbClr val="7030A0"/>
                </a:solidFill>
                <a:latin typeface="a시월구일1" pitchFamily="18" charset="-127"/>
                <a:ea typeface="a시월구일1" pitchFamily="18" charset="-127"/>
              </a:rPr>
              <a:t> = 7)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레지스터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레지스터의 값을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cmp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 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즉 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- 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즉 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y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수행 한 후 결괏값이 양수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(x&gt;y)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1,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결괏값이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음수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(y&gt;x)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을 반환한다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.)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jg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cmp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연산 결괏값이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1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일 때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x&gt;y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일 때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0x656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메모리 위치로 점프한다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현재는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x&gt;y (7 &gt; 10)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이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 성립하지 않으므로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0x64d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0x64f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로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메모리가 이동하게 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즉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, 0x656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메모리 구간을 거치지 않게 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6960" y="62382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428" y="2477453"/>
            <a:ext cx="2317676" cy="22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1198880" y="2560320"/>
            <a:ext cx="221488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330" y="5217160"/>
            <a:ext cx="20955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9553" y="4979353"/>
            <a:ext cx="24669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4023360" y="5821680"/>
            <a:ext cx="2336800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–g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gdbgui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 - </a:t>
            </a:r>
            <a:r>
              <a:rPr lang="en-US" altLang="ko-KR" b="1" dirty="0" err="1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absdiff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( ) 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어셈블리 코드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: x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 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y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인 경우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360" y="2458720"/>
            <a:ext cx="7528560" cy="156966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①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rsi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y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= 10)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함수에서 리턴 할 값의 위치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로 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mov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연산한다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 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②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값에서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rdi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 (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지역 변수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x = 7)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값을 뺀 후 결괏값을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할당한다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</a:p>
          <a:p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③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%</a:t>
            </a:r>
            <a:r>
              <a:rPr lang="en-US" altLang="ko-KR" sz="1600" dirty="0" err="1" smtClean="0">
                <a:latin typeface="a시월구일1" pitchFamily="18" charset="-127"/>
                <a:ea typeface="a시월구일1" pitchFamily="18" charset="-127"/>
              </a:rPr>
              <a:t>rax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에 존재하는 값 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(y-x)</a:t>
            </a:r>
            <a:r>
              <a:rPr lang="ko-KR" altLang="en-US" sz="1600" dirty="0" smtClean="0">
                <a:latin typeface="a시월구일1" pitchFamily="18" charset="-127"/>
                <a:ea typeface="a시월구일1" pitchFamily="18" charset="-127"/>
              </a:rPr>
              <a:t>의 결괏값을 </a:t>
            </a:r>
            <a:r>
              <a:rPr lang="ko-KR" altLang="en-US" sz="1600" dirty="0" err="1" smtClean="0">
                <a:latin typeface="a시월구일1" pitchFamily="18" charset="-127"/>
                <a:ea typeface="a시월구일1" pitchFamily="18" charset="-127"/>
              </a:rPr>
              <a:t>리턴한다</a:t>
            </a:r>
            <a:r>
              <a:rPr lang="en-US" altLang="ko-KR" sz="1600" dirty="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en-US" altLang="ko-KR" sz="1600" dirty="0" smtClean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6960" y="62382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지역 변수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4428" y="2477453"/>
            <a:ext cx="2317676" cy="221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277360" y="628904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레지스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터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68160" y="5354320"/>
            <a:ext cx="222504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▲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결과 출력</a:t>
            </a:r>
            <a:endParaRPr lang="ko-KR" altLang="en-US" dirty="0">
              <a:latin typeface="a시월구일1" pitchFamily="18" charset="-127"/>
              <a:ea typeface="a시월구일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78560" y="3596640"/>
            <a:ext cx="2214880" cy="904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508" y="5286374"/>
            <a:ext cx="1406645" cy="951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0208" y="4908868"/>
            <a:ext cx="24098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4226560" y="5770880"/>
            <a:ext cx="2275840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65600" y="5110480"/>
            <a:ext cx="2214880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3623" y="4952683"/>
            <a:ext cx="981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1525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컴퓨터 구조</a:t>
            </a: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TITLE ://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3-3.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absdiff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함수의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gdbgui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(-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Og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–g-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fif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-conversion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옵션 컴파일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7440" y="2042160"/>
            <a:ext cx="9966960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&lt;</a:t>
            </a:r>
            <a:r>
              <a:rPr lang="ko-KR" altLang="en-US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최적화 버전 컴파일</a:t>
            </a:r>
            <a:r>
              <a:rPr lang="en-US" altLang="ko-KR" b="1" dirty="0" smtClean="0">
                <a:ln w="3175">
                  <a:noFill/>
                </a:ln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&gt;</a:t>
            </a:r>
            <a:r>
              <a:rPr lang="en-US" altLang="ko-KR" dirty="0" smtClean="0">
                <a:solidFill>
                  <a:srgbClr val="FF0000"/>
                </a:solidFill>
                <a:latin typeface="a옛날사진관5" pitchFamily="18" charset="-127"/>
                <a:ea typeface="a옛날사진관5" pitchFamily="18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dirty="0" err="1" smtClean="0">
                <a:latin typeface="a시월구일1" pitchFamily="18" charset="-127"/>
                <a:ea typeface="a시월구일1" pitchFamily="18" charset="-127"/>
              </a:rPr>
              <a:t>가상머신에서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 앞의 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absdiff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(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)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함수를 아래와 같이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Og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 -g 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–</a:t>
            </a:r>
            <a:r>
              <a:rPr lang="en-US" altLang="ko-KR" dirty="0" err="1" smtClean="0">
                <a:latin typeface="a시월구일1" pitchFamily="18" charset="-127"/>
                <a:ea typeface="a시월구일1" pitchFamily="18" charset="-127"/>
              </a:rPr>
              <a:t>fif</a:t>
            </a:r>
            <a:r>
              <a:rPr lang="en-US" altLang="ko-KR" dirty="0" smtClean="0">
                <a:latin typeface="a시월구일1" pitchFamily="18" charset="-127"/>
                <a:ea typeface="a시월구일1" pitchFamily="18" charset="-127"/>
              </a:rPr>
              <a:t>-conversion </a:t>
            </a:r>
            <a:r>
              <a:rPr lang="ko-KR" altLang="en-US" dirty="0" smtClean="0">
                <a:latin typeface="a시월구일1" pitchFamily="18" charset="-127"/>
                <a:ea typeface="a시월구일1" pitchFamily="18" charset="-127"/>
              </a:rPr>
              <a:t>옵션으로 컴파일</a:t>
            </a:r>
            <a:endParaRPr lang="ko-KR" altLang="en-US" dirty="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018" y="3150870"/>
            <a:ext cx="69437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1581</Words>
  <Application>Microsoft Office PowerPoint</Application>
  <PresentationFormat>사용자 지정</PresentationFormat>
  <Paragraphs>166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Arial</vt:lpstr>
      <vt:lpstr>맑은 고딕</vt:lpstr>
      <vt:lpstr>Aharoni</vt:lpstr>
      <vt:lpstr>a로케트</vt:lpstr>
      <vt:lpstr>a타임머신</vt:lpstr>
      <vt:lpstr>a옛날사진관5</vt:lpstr>
      <vt:lpstr>a시월구일2</vt:lpstr>
      <vt:lpstr>a시월구일1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269</cp:revision>
  <dcterms:created xsi:type="dcterms:W3CDTF">2019-02-08T07:37:09Z</dcterms:created>
  <dcterms:modified xsi:type="dcterms:W3CDTF">2020-10-11T17:44:36Z</dcterms:modified>
</cp:coreProperties>
</file>