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62" r:id="rId5"/>
    <p:sldId id="431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</p:sldIdLst>
  <p:sldSz cx="12192000" cy="6858000"/>
  <p:notesSz cx="6858000" cy="9144000"/>
  <p:embeddedFontLst>
    <p:embeddedFont>
      <p:font typeface="맑은 고딕" pitchFamily="50" charset="-127"/>
      <p:regular r:id="rId17"/>
      <p:bold r:id="rId18"/>
    </p:embeddedFont>
    <p:embeddedFont>
      <p:font typeface="a로케트" pitchFamily="18" charset="-127"/>
      <p:regular r:id="rId19"/>
    </p:embeddedFont>
    <p:embeddedFont>
      <p:font typeface="a타임머신" pitchFamily="18" charset="-127"/>
      <p:regular r:id="rId20"/>
    </p:embeddedFont>
    <p:embeddedFont>
      <p:font typeface="a옛날사진관5" pitchFamily="18" charset="-127"/>
      <p:regular r:id="rId21"/>
    </p:embeddedFont>
    <p:embeddedFont>
      <p:font typeface="a시월구일2" pitchFamily="18" charset="-127"/>
      <p:regular r:id="rId22"/>
    </p:embeddedFont>
    <p:embeddedFont>
      <p:font typeface="a시월구일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E1BB"/>
    <a:srgbClr val="E27D45"/>
    <a:srgbClr val="854311"/>
    <a:srgbClr val="5C2E0C"/>
    <a:srgbClr val="773C0F"/>
    <a:srgbClr val="904812"/>
    <a:srgbClr val="89A6C8"/>
    <a:srgbClr val="B6CDEF"/>
    <a:srgbClr val="9DB4D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3</a:t>
            </a:r>
            <a:r>
              <a:rPr lang="ko-KR" altLang="en-US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3-6</a:t>
            </a:r>
            <a:endParaRPr lang="ko-KR" altLang="en-US" sz="19900" kern="0" dirty="0">
              <a:solidFill>
                <a:schemeClr val="tx1">
                  <a:lumMod val="50000"/>
                  <a:lumOff val="5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-g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switch_eg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1"/>
            <a:ext cx="7528560" cy="7386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 = 3, y = 6, z =2</a:t>
            </a:r>
            <a:r>
              <a:rPr lang="ko-KR" altLang="en-US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일 때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rcx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값을 더한 뒤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할당하고 리턴한다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레지스터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032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893" y="2425130"/>
            <a:ext cx="1972627" cy="44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290320" y="5059680"/>
            <a:ext cx="200152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8638" y="5218113"/>
            <a:ext cx="22955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3998" y="5332730"/>
            <a:ext cx="1685925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-g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switch_eg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1"/>
            <a:ext cx="7528560" cy="7386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 = 4, y = 6, z =2</a:t>
            </a:r>
            <a:r>
              <a:rPr lang="ko-KR" altLang="en-US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일 때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default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인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0x6a7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이동 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를 할당하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고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반환한다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레지스터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032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893" y="2425130"/>
            <a:ext cx="1972627" cy="44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300480" y="6136640"/>
            <a:ext cx="200152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9923" y="5252720"/>
            <a:ext cx="22764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84323" y="5281930"/>
            <a:ext cx="1666875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-g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switch_eg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1"/>
            <a:ext cx="7528560" cy="138499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 = 5, y = 6, z =2</a:t>
            </a:r>
            <a:r>
              <a:rPr lang="ko-KR" altLang="en-US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일 때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상수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 (w =1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연산이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case 5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또는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6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에서만 이루어진다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.)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(w = 1)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(z=2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를 뺀 후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할당하고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case 5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경우는 곧장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case6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으로 이동 해 연산이 이루어지는 것을 확인할 수 있다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레지스터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032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893" y="2425130"/>
            <a:ext cx="1972627" cy="44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290320" y="5689600"/>
            <a:ext cx="2001520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3170" y="5242560"/>
            <a:ext cx="3771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66530" y="5246688"/>
            <a:ext cx="1638300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-g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switch_eg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1"/>
            <a:ext cx="7528560" cy="95410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 = 6, y = 6, z =2</a:t>
            </a:r>
            <a:r>
              <a:rPr lang="ko-KR" altLang="en-US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일 때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상수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 (w =1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연산이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case 5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또는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6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에서만 이루어진다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.)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(w = 1)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(z=2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를 뺀 후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할당하고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레지스터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032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893" y="2425130"/>
            <a:ext cx="1972627" cy="44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290320" y="5689600"/>
            <a:ext cx="2001520" cy="416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3170" y="5242560"/>
            <a:ext cx="3771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66530" y="5246688"/>
            <a:ext cx="1638300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(–S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옵션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&lt;-S -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Og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옵션으로 어셈블리 코드 생성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r>
              <a:rPr lang="ko-KR" altLang="en-US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switch_og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함수를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아래와 같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이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-S –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옵션으로 어셈블리 코드를 생성</a:t>
            </a:r>
            <a:endParaRPr lang="ko-KR" altLang="en-US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2495" y="2899410"/>
            <a:ext cx="69532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(–S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옵션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수업의 예제와 다른 점 분석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65600" y="2458720"/>
            <a:ext cx="6878320" cy="25545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.L4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부분을 확인하면 점프 테이블의 주소가 저장되어 있는 것이 아니라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테이블 시작 주소인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.L4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부터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타겟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주소까지의 오프셋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상대값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 저장되어 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②앞의 실행 예에서 알 수 있듯이 테이블의 시작 주소가 저장된 레지스터는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%r8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사실 테이블의 시작 주소가 처음부터 저장되어 있다기 보다 점프 테이블의 시작 주소까지의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상대값이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저장되어 있고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이를 더해 주어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%r8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점프 테이블의 시작 주소를 할당한다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어셈블리 코드 파일이 아래로 너무 길기 때문에 이후의 내용은 생략함</a:t>
            </a:r>
            <a:r>
              <a:rPr lang="en-US" altLang="ko-KR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b="1" dirty="0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b="28121"/>
          <a:stretch>
            <a:fillRect/>
          </a:stretch>
        </p:blipFill>
        <p:spPr bwMode="auto">
          <a:xfrm>
            <a:off x="1098550" y="2503170"/>
            <a:ext cx="2691130" cy="4266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1076960" y="5588000"/>
            <a:ext cx="2214880" cy="1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3-6.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switch_eg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()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함수의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gdbgui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실행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4465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switch_eg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함수를 아래와 같이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프로그램을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작성하고 수행</a:t>
            </a:r>
            <a:endParaRPr lang="ko-KR" altLang="en-US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실행 파일 생성을 위해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main( )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 추가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S –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옵션으로 어셈블리 코드를 생성한 후 분석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앞의 예와 다른 점을 분석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아래와 같이 컴파일 한 후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gdbgui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주요 단계 실행 및 상태를 추적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캡쳐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하고 설명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(-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–g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옵션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6960" y="3542090"/>
            <a:ext cx="9966960" cy="329320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소스 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818" y="3556309"/>
            <a:ext cx="2024062" cy="327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144" y="4479609"/>
            <a:ext cx="6669724" cy="162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-g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-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Og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-g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버전 컴파일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switch_og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함수를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아래와 같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이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–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 -g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옵션으로 컴파일</a:t>
            </a:r>
            <a:endParaRPr lang="ko-KR" altLang="en-US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0175" y="2951480"/>
            <a:ext cx="69532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-g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switch_eg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16004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지역 변수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x, 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지역변수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y, 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지역변수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z, 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지역 변수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w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가 할당된다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지역 변수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z)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rcx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mov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②상수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mov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리턴 값이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64bit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가 아닌 것을 알고 있으므로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32bit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인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를 이용한다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.)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값과 상수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6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cmp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값의 차를 구해 조건 코드를 설정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④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값이 상수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6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보다 크면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0x6a7(default)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점프한다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 default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에서는 상수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할당하고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레지스터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032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지역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893" y="2425130"/>
            <a:ext cx="1972627" cy="44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280160" y="2418080"/>
            <a:ext cx="2001520" cy="589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90320" y="6278880"/>
            <a:ext cx="2001520" cy="14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8293" y="5066030"/>
            <a:ext cx="26955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95790" y="5256213"/>
            <a:ext cx="1104900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-g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switch_eg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16004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점프 테이블의 시작 주소와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상대값을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더해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%r8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%r8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에는 이제 점프 테이블의 시작 주소가 할당되어 있음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해 준 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시작주소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%r8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지역 변수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x)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+ 4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(long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은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4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바이트 단위이므로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를 수행 해 원하는 점프 지점까지의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상대값을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찾아 다시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② 이후 점프 테이블의 시작 주소에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할당한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상대값을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더해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할당된 주소 위치로 점프한다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*C</a:t>
            </a:r>
            <a:r>
              <a:rPr lang="ko-KR" altLang="en-US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코드로 치면 </a:t>
            </a:r>
            <a:r>
              <a:rPr lang="en-US" altLang="ko-KR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switch</a:t>
            </a:r>
            <a:r>
              <a:rPr lang="ko-KR" altLang="en-US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문에서 알맞은 </a:t>
            </a:r>
            <a:r>
              <a:rPr lang="en-US" altLang="ko-KR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case</a:t>
            </a:r>
            <a:r>
              <a:rPr lang="ko-KR" altLang="en-US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문으로 이동하는 부분에 해당한다</a:t>
            </a:r>
            <a:r>
              <a:rPr lang="en-US" altLang="ko-KR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b="1" dirty="0" smtClean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레지스터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032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893" y="2425130"/>
            <a:ext cx="1972627" cy="44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290320" y="2956560"/>
            <a:ext cx="2001520" cy="589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285" y="5005705"/>
            <a:ext cx="40957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3545840" y="6065520"/>
            <a:ext cx="4064000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73528" y="5324793"/>
            <a:ext cx="1647825" cy="94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-g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switch_eg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1"/>
            <a:ext cx="7528560" cy="16004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 = 1, y=6, z=2</a:t>
            </a:r>
            <a:r>
              <a:rPr lang="ko-KR" altLang="en-US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일 때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(z=2)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(w)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mov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(y=6)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(z=2)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와 곱한 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case 1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이동 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w = y*z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연산을 한 후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w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값이 리턴 된 모습이다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레지스터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032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893" y="2425130"/>
            <a:ext cx="1972627" cy="44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280160" y="3596640"/>
            <a:ext cx="2001520" cy="589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5928" y="5272405"/>
            <a:ext cx="25622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4236720" y="5445760"/>
            <a:ext cx="2590800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71940" y="5296853"/>
            <a:ext cx="1752600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-g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switch_eg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1"/>
            <a:ext cx="7528560" cy="22467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 = 2, y = 6, z =2</a:t>
            </a:r>
            <a:r>
              <a:rPr lang="ko-KR" altLang="en-US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일 때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(y=6)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(w)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mov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② 나눗셈 연산에서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비트의 결과를 얻기 위해 자릿수를 맞춰준다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cqto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rcx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(z=2)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값으로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(w=6)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값을 나눈 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④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0x69a(case 3)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점프한다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⑤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rcx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값을 더한 뒤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할당하고 리턴한다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이므로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case 2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이동 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w = y/z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연산을 한 후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break;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가 없으므로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case 3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이동 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w += z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연산까지 수행 된 모습이다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레지스터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032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893" y="2425130"/>
            <a:ext cx="1972627" cy="44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290320" y="4246880"/>
            <a:ext cx="2001520" cy="1178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1193" y="5202555"/>
            <a:ext cx="23145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43353" y="5191125"/>
            <a:ext cx="1704975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3-6.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switch_eg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–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-g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switch_eg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1"/>
            <a:ext cx="7528560" cy="7386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*x = 3, y = 6, z =2</a:t>
            </a:r>
            <a:r>
              <a:rPr lang="ko-KR" altLang="en-US" sz="14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일 때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rcx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의 값을 더한 뒤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에 할당하고 리턴한다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레지스터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032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893" y="2425130"/>
            <a:ext cx="1972627" cy="44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290320" y="5059680"/>
            <a:ext cx="200152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8638" y="5218113"/>
            <a:ext cx="22955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3998" y="5332730"/>
            <a:ext cx="1685925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1291</Words>
  <Application>Microsoft Office PowerPoint</Application>
  <PresentationFormat>사용자 지정</PresentationFormat>
  <Paragraphs>126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Arial</vt:lpstr>
      <vt:lpstr>맑은 고딕</vt:lpstr>
      <vt:lpstr>Aharoni</vt:lpstr>
      <vt:lpstr>a로케트</vt:lpstr>
      <vt:lpstr>a타임머신</vt:lpstr>
      <vt:lpstr>a옛날사진관5</vt:lpstr>
      <vt:lpstr>a시월구일2</vt:lpstr>
      <vt:lpstr>a시월구일1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284</cp:revision>
  <dcterms:created xsi:type="dcterms:W3CDTF">2019-02-08T07:37:09Z</dcterms:created>
  <dcterms:modified xsi:type="dcterms:W3CDTF">2020-10-12T19:01:18Z</dcterms:modified>
</cp:coreProperties>
</file>