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404" r:id="rId3"/>
    <p:sldId id="416" r:id="rId4"/>
    <p:sldId id="417" r:id="rId5"/>
    <p:sldId id="398" r:id="rId6"/>
    <p:sldId id="406" r:id="rId7"/>
    <p:sldId id="405" r:id="rId8"/>
    <p:sldId id="407" r:id="rId9"/>
    <p:sldId id="408" r:id="rId10"/>
    <p:sldId id="409" r:id="rId11"/>
    <p:sldId id="411" r:id="rId12"/>
    <p:sldId id="410" r:id="rId13"/>
    <p:sldId id="412" r:id="rId14"/>
    <p:sldId id="413" r:id="rId15"/>
    <p:sldId id="414" r:id="rId16"/>
    <p:sldId id="415" r:id="rId17"/>
  </p:sldIdLst>
  <p:sldSz cx="12192000" cy="6858000"/>
  <p:notesSz cx="6858000" cy="9144000"/>
  <p:embeddedFontLst>
    <p:embeddedFont>
      <p:font typeface="맑은 고딕" pitchFamily="50" charset="-127"/>
      <p:regular r:id="rId18"/>
      <p:bold r:id="rId19"/>
    </p:embeddedFont>
    <p:embeddedFont>
      <p:font typeface="a로케트" pitchFamily="18" charset="-127"/>
      <p:regular r:id="rId20"/>
    </p:embeddedFont>
    <p:embeddedFont>
      <p:font typeface="a시월구일1" pitchFamily="18" charset="-127"/>
      <p:regular r:id="rId21"/>
    </p:embeddedFont>
    <p:embeddedFont>
      <p:font typeface="a시월구일2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2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</a:t>
            </a: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환경에서 프로그램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시스템 콜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561848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fcpy2.c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컴파일 후 실행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test_out.txt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파일로 복사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93" y="3021965"/>
            <a:ext cx="39909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33" y="2998153"/>
            <a:ext cx="429577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8403" y="2094865"/>
            <a:ext cx="47148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2373" y="2364423"/>
            <a:ext cx="3609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Command Line Argument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로 수정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표준함수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0800" y="5618480"/>
            <a:ext cx="340360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mycp1.c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복사 할 텍스트파일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계속 이용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678" y="2043113"/>
            <a:ext cx="6410325" cy="460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1798320" y="2763520"/>
            <a:ext cx="2184400" cy="7518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81160" y="2858254"/>
            <a:ext cx="4991719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앞의 프로그램에서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scanf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파일명을 입력받는 구간을 없애고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매개변수를 통해 파일명 전달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4. Command Line Argument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로 수정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표준함수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561848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mycp1.c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컴파일 후 실행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test_out.txt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파일로 복사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93" y="3021965"/>
            <a:ext cx="39909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4750" y="2109153"/>
            <a:ext cx="47625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3483" y="2348230"/>
            <a:ext cx="5476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3360" y="3017838"/>
            <a:ext cx="4267200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4. Command Line Argument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로 수정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시스템 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7920" y="5618480"/>
            <a:ext cx="358648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mycp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복사 할 텍스트파일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계속 이용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358" y="2006012"/>
            <a:ext cx="5694361" cy="47467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3949080" y="3183374"/>
            <a:ext cx="4991719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앞의 프로그램에서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scanf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파일명을 입력받는 구간을 없애고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매개변수를 통해 파일명 전달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6720" y="3129280"/>
            <a:ext cx="2184400" cy="680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44180" y="4280654"/>
            <a:ext cx="5152244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표준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함수에서는 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fopen, fclose getc, putc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 등 기본으로 내재된</a:t>
            </a:r>
            <a:endParaRPr lang="en-US" altLang="ko-KR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라이브러리를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사용했지만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시스템 콜 버전에서는</a:t>
            </a:r>
            <a:endParaRPr lang="en-US" altLang="ko-KR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open, close, read, write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등</a:t>
            </a:r>
            <a:endParaRPr lang="ko-KR" altLang="en-US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Low 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level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의 명령어를 통해 기술함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448560" y="4389120"/>
            <a:ext cx="18491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09520" y="4988560"/>
            <a:ext cx="3403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03120" y="5598160"/>
            <a:ext cx="181864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235200" y="5770880"/>
            <a:ext cx="142240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96720" y="6217920"/>
            <a:ext cx="751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27200" y="6360160"/>
            <a:ext cx="751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4. Command Line Argument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로 수정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시스템 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561848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mycp1.c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컴파일 후 실행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test_out.txt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파일로 복사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93" y="3021965"/>
            <a:ext cx="39909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33" y="2998153"/>
            <a:ext cx="4295775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1270" y="2212340"/>
            <a:ext cx="5524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5. strace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를 통한 프로그램 추적 및 비교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표준함수 버전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294" y="2011680"/>
            <a:ext cx="7536226" cy="4785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4" name="직선 연결선 23"/>
          <p:cNvCxnSpPr/>
          <p:nvPr/>
        </p:nvCxnSpPr>
        <p:spPr>
          <a:xfrm flipV="1">
            <a:off x="1046480" y="6400800"/>
            <a:ext cx="331216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497720" y="6068814"/>
            <a:ext cx="5347320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표준함수에서는 내재된 라이브러리를 이용 해 문자들을 출력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눈에 띄는 차이는 표준함수에서는 문장을 한 번에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write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하는 모습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5. strace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를 통한 프로그램 추적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및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비교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시스템 콜 버전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59" y="2094267"/>
            <a:ext cx="6504305" cy="436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4755" y="2019082"/>
            <a:ext cx="2707005" cy="472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0968" y="2054543"/>
            <a:ext cx="1902788" cy="80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995680" y="4988560"/>
            <a:ext cx="2489200" cy="1463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18400" y="1991360"/>
            <a:ext cx="2763520" cy="4744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22360" y="6263660"/>
            <a:ext cx="4199240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System call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버전에서는 한 문자씩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read, write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하는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동작을 반복하는 것을 확인할 수 있었다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41280" y="2042160"/>
            <a:ext cx="1950720" cy="8331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운영체제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560" y="1899920"/>
            <a:ext cx="880872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연습문제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2.1, 2.4, 2.6</a:t>
            </a:r>
          </a:p>
          <a:p>
            <a:pPr marL="342900" indent="-342900">
              <a:buAutoNum type="arabicPeriod"/>
            </a:pP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Linux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설치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설치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과정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포함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/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자신의 신분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이름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학번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표시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호스트 이름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프롬트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등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Linux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운영체제 상에서 파일을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복사하는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    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표준함수 버전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콜 버전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실행한 후 프로그램의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내용분석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설명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4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위의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수정하여 명령행 인수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(command line argument)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파일 이름을 입력받는 프로그램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표준함수 버전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콜 버전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을 작성하고 내용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분석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설명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$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mycp  in.txt  out.txt</a:t>
            </a:r>
            <a:br>
              <a:rPr lang="en-US" altLang="ko-KR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strace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사용하여 프로그램 실행  추적하고 두 개의 결과 비교</a:t>
            </a:r>
            <a:br>
              <a:rPr lang="ko-KR" altLang="en-US" sz="1600" smtClean="0">
                <a:latin typeface="a시월구일1" pitchFamily="18" charset="-127"/>
                <a:ea typeface="a시월구일1" pitchFamily="18" charset="-127"/>
              </a:rPr>
            </a:b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사용된 시스템 콜 설명하고 비교</a:t>
            </a:r>
          </a:p>
          <a:p>
            <a:pPr marL="342900" indent="-342900">
              <a:buAutoNum type="arabicPeriod"/>
            </a:pP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4612" y="1171694"/>
            <a:ext cx="277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3600" b="1" kern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목차</a:t>
            </a:r>
            <a:endParaRPr lang="en-US" altLang="ko-KR" sz="3600" b="1" kern="0" dirty="0" smtClean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2.1, 2.4, 2.6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062480"/>
            <a:ext cx="996696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콜의 목적은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6640" y="2438400"/>
            <a:ext cx="996696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콜은 운영체제의 커널이 제공하는 서비스에 대해 요청에 따라 커널에 접근하기 위한 인터페이스이다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① 사용자로 하여금 커널 레벨의 동작들을 숨겨준다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호출자는 시스템 콜이 어떻게 구현되고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 중 무슨 작업을 하는지 알 필요가 없음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② 운영체제 서비스 관점에서 사용자 모드와 시스템 모드는 철저히 구분되어 있는데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응용 프로그램 동작 도중 시스템 모드 레벨의 동작이 필요한 경우 시스템 콜을 통해 시스템 동작에 접근하므로 안정성을 보장한다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160" y="4358640"/>
            <a:ext cx="996696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2.4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프로그램의 목적은 무엇인가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7440" y="4785360"/>
            <a:ext cx="99669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조작을 담당하는 파일관리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상태를 관리하는 상태정보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생성하고 변경하는 파일 변경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컴파일러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어셈블러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인터프리터와 같은 프로그래밍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언어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등을 지원 해 프로그램 개발과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보다 편리하게 해준다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1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연습문제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2.1, 2.4, 2.6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7280" y="2042160"/>
            <a:ext cx="996696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2.6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운영체제에서 제공하는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가지 서비스를 나열하고 각 서비스가 사용자에게 편의를 제공하는 방법을 설명하라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사용자 수준 프로그램이 이러한 서비스를 제공할 수 없는 경우는 언제인가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여러분의 답을 설명하라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87120" y="2732355"/>
            <a:ext cx="9966960" cy="329320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① 사용자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인터페이스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CLI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GUI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통해 사용자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운영체제 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프로그래밍을 편하게 수행도록 도와줌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② 프로그램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프로그램을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실행하기 위해 메모리 할당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해제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자원 스케줄링과 같은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작업을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수행함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③ 입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출력연산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연산과 동작의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수단을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제공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④ 파일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시스템 조작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CRUD(CREATE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READ, UPDATE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DELETE)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동작을 통해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조작</a:t>
            </a:r>
          </a:p>
          <a:p>
            <a:pPr>
              <a:buFontTx/>
              <a:buChar char="-"/>
            </a:pP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⑤ 오류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탐지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: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모든 가능한 오류를 탐지하고 적절한 조치를 취함</a:t>
            </a:r>
          </a:p>
          <a:p>
            <a:pPr>
              <a:buFontTx/>
              <a:buChar char="-"/>
            </a:pP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사용자 수준 프로그램이 이러한 서비스를 제공할 수 없는 경우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?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하드웨어 또는 운영체제 프로그램 자체에 문제가 있어 에러가 발생하는 경우라고 생각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Virtual Box,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우분투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설치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561848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Virtual Box 6.1.42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버전으로 새로 설치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/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가상머신은 지난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‘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컴퓨터구조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’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수강 당시 사용했던 가상머신이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남아있어 그대로 사용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775" y="2012634"/>
            <a:ext cx="4518025" cy="353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2666" y="1991361"/>
            <a:ext cx="5007124" cy="354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2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Virtual Box,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우분투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설치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본인 신분 표시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6960" y="4480560"/>
            <a:ext cx="99669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가상머신 이름과 프롬프트 이름을 각각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20194111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최민규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20194111 ChoiMinKyu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로 설정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410" y="2105343"/>
            <a:ext cx="621030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>
          <a:xfrm>
            <a:off x="1402080" y="2133600"/>
            <a:ext cx="1188720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58080" y="3017520"/>
            <a:ext cx="1747520" cy="27432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환경에서 프로그램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표준함수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1520" y="6370320"/>
            <a:ext cx="519176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fcpy1.c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1983602"/>
            <a:ext cx="4676140" cy="4809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1524000" y="3007360"/>
            <a:ext cx="324104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524000" y="3535680"/>
            <a:ext cx="3241040" cy="5994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3680" y="4185920"/>
            <a:ext cx="4216400" cy="1442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12681" y="2939534"/>
            <a:ext cx="5419689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이름을 할당할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in_file, out_file,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포인터를 할당할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in, out,</a:t>
            </a:r>
          </a:p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 하나씩을 할당할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사용 할 변수들을 선언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04121" y="3569454"/>
            <a:ext cx="5856090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복사 될 소스 파일과 복사 할 목적지 파일을 사용자로부터 입력 받아 각각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in_file, out_file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69321" y="4595614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소스 파일은 읽기모드로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목적지 파일은 쓰기 모드로 불러오는데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각각 파일이 열리지 않는 경우 오류를 출력하고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-1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리턴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3161" y="5733534"/>
            <a:ext cx="3964547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끝까지 한 문자씩 읽어 목적지 파일에 출력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작업이 끝나면 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in, out</a:t>
            </a:r>
            <a:r>
              <a:rPr lang="ko-KR" altLang="en-US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 받은 값을 반환</a:t>
            </a:r>
            <a:r>
              <a:rPr lang="en-US" altLang="ko-KR" sz="14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4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73200" y="5709920"/>
            <a:ext cx="2032000" cy="721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36320" y="2143760"/>
            <a:ext cx="1320800" cy="314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6000" y="2529840"/>
            <a:ext cx="1524000" cy="193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414921" y="2136894"/>
            <a:ext cx="2705869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&lt;unistd.h&gt;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통해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POSIX API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이용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47001" y="2492494"/>
            <a:ext cx="3254417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할당 받을 파일 이름의 최대 길이를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25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지정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환경에서 프로그램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표준함수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7120" y="5171440"/>
            <a:ext cx="996696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fcpy1.c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컴파일 후 실행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파일을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test_out.txt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파일로 복사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993" y="3255645"/>
            <a:ext cx="39909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760" y="2512695"/>
            <a:ext cx="3657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3040" y="3221038"/>
            <a:ext cx="4267200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648" y="2272983"/>
            <a:ext cx="4695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운영체제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. Linux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환경에서 프로그램 실행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시스템 콜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버전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6197600"/>
            <a:ext cx="508000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fcpy2.c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위와 같이 작성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복사 할 텍스트파일 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test.txt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를 계속 이용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841" y="2030509"/>
            <a:ext cx="4815840" cy="4758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985520" y="2225040"/>
            <a:ext cx="1524000" cy="6908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67321" y="2147054"/>
            <a:ext cx="3660760" cy="76944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&lt;unistd.h&gt;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POSIX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운영체제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api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</a:t>
            </a:r>
            <a:endParaRPr lang="ko-KR" altLang="en-US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&lt;sys/types.h&gt;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어떤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데이터의 유형이든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사용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하기 위함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sys/stat.h&gt;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파일의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상태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분석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fcth.h&gt;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 파일을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열고 닫으며 다른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작업을 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용이하게 함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5360" y="2987040"/>
            <a:ext cx="1524000" cy="152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26681" y="2919215"/>
            <a:ext cx="3122279" cy="26161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할당 받을 파일 이름의 최대 길이를 </a:t>
            </a:r>
            <a:r>
              <a:rPr lang="en-US" altLang="ko-KR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25</a:t>
            </a:r>
            <a:r>
              <a:rPr lang="ko-KR" altLang="en-US" sz="11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로 지정</a:t>
            </a:r>
            <a:endParaRPr lang="en-US" altLang="ko-KR" sz="11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63040" y="3251200"/>
            <a:ext cx="324104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761881" y="3244334"/>
            <a:ext cx="4512902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이름을 할당할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in_file, out_file,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주소를 할당할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in, out,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문자 하나씩을 할당할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c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까지 사용 할 변수들을 선언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2720" y="3749040"/>
            <a:ext cx="2692400" cy="589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22400" y="4399280"/>
            <a:ext cx="4348480" cy="12395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72601" y="3782814"/>
            <a:ext cx="5075428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복사 될 소스 파일과 복사 할 목적지 파일을 사용자로부터 입력 받아 각각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in_file, out_file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89641" y="4382254"/>
            <a:ext cx="4442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소스 파일은 읽기모드로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목적지 파일은 쓰기 모드로 불러오는데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각각 파일이 열리지 않는 경우 오류를 출력하고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-1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값을 리턴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52880" y="5699760"/>
            <a:ext cx="2032000" cy="721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52841" y="5713214"/>
            <a:ext cx="3416320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파일 끝까지 한 문자씩 읽어 목적지 파일에 출력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pPr marL="342900" indent="-342900"/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작업이 끝나면 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in, out</a:t>
            </a:r>
            <a:r>
              <a:rPr lang="ko-KR" altLang="en-US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에 할당 받은 값을 반환</a:t>
            </a:r>
            <a:r>
              <a:rPr lang="en-US" altLang="ko-KR" sz="1200" smtClean="0">
                <a:solidFill>
                  <a:srgbClr val="FF000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200" smtClean="0">
              <a:solidFill>
                <a:srgbClr val="FF000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09961" y="4849614"/>
            <a:ext cx="6130140" cy="7386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표준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함수에서는 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fopen, fclose getc, putc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 등 기본으로 내재된</a:t>
            </a:r>
            <a:endParaRPr lang="en-US" altLang="ko-KR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라이브러리를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사용했지만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시스템 콜 버전에서는 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open, close, read, write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등</a:t>
            </a:r>
            <a:endParaRPr lang="ko-KR" altLang="en-US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  <a:p>
            <a:pPr marL="342900" indent="-342900"/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Low 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level</a:t>
            </a:r>
            <a:r>
              <a:rPr lang="ko-KR" altLang="en-US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의 명령어를 통해 기술함</a:t>
            </a:r>
            <a:r>
              <a:rPr lang="en-US" altLang="ko-KR" sz="1400" b="1" smtClean="0">
                <a:solidFill>
                  <a:srgbClr val="FF0066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400" b="1" smtClean="0">
              <a:solidFill>
                <a:srgbClr val="FF0066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974</Words>
  <Application>Microsoft Office PowerPoint</Application>
  <PresentationFormat>사용자 지정</PresentationFormat>
  <Paragraphs>118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맑은 고딕</vt:lpstr>
      <vt:lpstr>Aharoni</vt:lpstr>
      <vt:lpstr>a로케트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246</cp:revision>
  <dcterms:created xsi:type="dcterms:W3CDTF">2019-02-08T07:37:09Z</dcterms:created>
  <dcterms:modified xsi:type="dcterms:W3CDTF">2023-03-26T16:09:58Z</dcterms:modified>
</cp:coreProperties>
</file>