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79" r:id="rId2"/>
    <p:sldId id="404" r:id="rId3"/>
    <p:sldId id="416" r:id="rId4"/>
    <p:sldId id="417" r:id="rId5"/>
    <p:sldId id="418" r:id="rId6"/>
    <p:sldId id="419" r:id="rId7"/>
    <p:sldId id="421" r:id="rId8"/>
    <p:sldId id="422" r:id="rId9"/>
  </p:sldIdLst>
  <p:sldSz cx="12192000" cy="6858000"/>
  <p:notesSz cx="6858000" cy="9144000"/>
  <p:embeddedFontLst>
    <p:embeddedFont>
      <p:font typeface="맑은 고딕" pitchFamily="50" charset="-127"/>
      <p:regular r:id="rId10"/>
      <p:bold r:id="rId11"/>
    </p:embeddedFont>
    <p:embeddedFont>
      <p:font typeface="a로케트" pitchFamily="18" charset="-127"/>
      <p:regular r:id="rId12"/>
    </p:embeddedFont>
    <p:embeddedFont>
      <p:font typeface="a시월구일1" pitchFamily="18" charset="-127"/>
      <p:regular r:id="rId13"/>
    </p:embeddedFont>
    <p:embeddedFont>
      <p:font typeface="a시월구일2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3300"/>
    <a:srgbClr val="FFE1BB"/>
    <a:srgbClr val="E27D45"/>
    <a:srgbClr val="854311"/>
    <a:srgbClr val="5C2E0C"/>
    <a:srgbClr val="773C0F"/>
    <a:srgbClr val="904812"/>
    <a:srgbClr val="89A6C8"/>
    <a:srgbClr val="B6CD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8" autoAdjust="0"/>
    <p:restoredTop sz="94660"/>
  </p:normalViewPr>
  <p:slideViewPr>
    <p:cSldViewPr snapToGrid="0">
      <p:cViewPr>
        <p:scale>
          <a:sx n="75" d="100"/>
          <a:sy n="75" d="100"/>
        </p:scale>
        <p:origin x="-590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운영체제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20194111 </a:t>
            </a:r>
            <a:r>
              <a:rPr lang="ko-KR" altLang="en-US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  <a:p>
            <a:pPr lvl="0" algn="ctr" latinLnBrk="0">
              <a:defRPr/>
            </a:pPr>
            <a:r>
              <a:rPr lang="en-US" altLang="ko-KR" sz="9600" b="1" kern="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3</a:t>
            </a:r>
            <a:r>
              <a:rPr lang="ko-KR" altLang="en-US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장 </a:t>
            </a:r>
            <a:r>
              <a:rPr lang="ko-KR" altLang="en-US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과제</a:t>
            </a:r>
            <a:endParaRPr lang="en-US" altLang="ko-KR" sz="4000" b="1" kern="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운영체제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endParaRPr lang="en-US" altLang="ko-KR" sz="4000" b="1" kern="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2560" y="1899920"/>
            <a:ext cx="8808720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p.132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그림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3.8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의 프로그램을 일부 수정한 프로그램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(fork.c)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다음과 같이 두 개의 터미널에서 실행하고 결과를 분석하여라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br>
              <a:rPr lang="en-US" altLang="ko-KR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터미널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에서 소스 작성하고 실행 시작 후 문자 입력 전 대기</a:t>
            </a:r>
            <a:br>
              <a:rPr lang="ko-KR" altLang="en-US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터미널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2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생성하고 다음을 실행하고 출력 분석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$ ps –l </a:t>
            </a:r>
            <a:br>
              <a:rPr lang="en-US" altLang="ko-KR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터미널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에서 문자 입력하고 실행 결과 분석</a:t>
            </a:r>
            <a:br>
              <a:rPr lang="ko-KR" altLang="en-US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컴파일 시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warning error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제거하도록 프로그램 보완</a:t>
            </a:r>
            <a:br>
              <a:rPr lang="ko-KR" altLang="en-US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/>
            </a:r>
            <a:br>
              <a:rPr lang="ko-KR" altLang="en-US" sz="1600" smtClean="0">
                <a:latin typeface="a시월구일1" pitchFamily="18" charset="-127"/>
                <a:ea typeface="a시월구일1" pitchFamily="18" charset="-127"/>
              </a:rPr>
            </a:br>
            <a:endParaRPr lang="ko-KR" altLang="en-US" sz="1600" smtClean="0">
              <a:latin typeface="a시월구일1" pitchFamily="18" charset="-127"/>
              <a:ea typeface="a시월구일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연습문제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3.1</a:t>
            </a:r>
            <a:br>
              <a:rPr lang="en-US" altLang="ko-KR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그림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3.30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프로그램을 앞의 실습과 같이 프로그램을 수정하여 실행 후 실행 결과 분석</a:t>
            </a:r>
          </a:p>
          <a:p>
            <a:pPr marL="342900" indent="-342900"/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   *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과제 캡처 시 주의 사항</a:t>
            </a:r>
            <a:br>
              <a:rPr lang="ko-KR" altLang="en-US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사용자 셀 프롬트에 자기 이름 표시</a:t>
            </a:r>
            <a:br>
              <a:rPr lang="ko-KR" altLang="en-US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프롬트 변경 예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$ export PS1="(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이름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)$ "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64612" y="1171694"/>
            <a:ext cx="2772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과제 내용</a:t>
            </a:r>
            <a:endParaRPr lang="en-US" altLang="ko-KR" sz="3600" b="1" kern="0" dirty="0" smtClean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1. fork.c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소스 작성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9980" y="2024422"/>
            <a:ext cx="3909060" cy="4742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5811520" y="6370320"/>
            <a:ext cx="519176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fork.c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위와 같이 작성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635760" y="3200400"/>
            <a:ext cx="2336800" cy="3657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040521" y="3152894"/>
            <a:ext cx="5069016" cy="46166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fork()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시스템 콜을 통해 새로운 프로세스 생성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pid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에 값 반환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오류 발생 시 음수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자식 프로세스 반환 시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0,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부모 프로세스 반환 시 양수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)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625600" y="3677920"/>
            <a:ext cx="3342640" cy="5181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026041" y="3803134"/>
            <a:ext cx="5277599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프로세스 진행 과정을 관찰하기 위해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getchar()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를 통해 프로세스 대기상태로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74800" y="4277360"/>
            <a:ext cx="3342640" cy="23469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985401" y="4341614"/>
            <a:ext cx="5107617" cy="193899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*pid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반환 값에 따라 처리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음수인 경우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: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오류 발생 처리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인 경우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: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자식 프로세스에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ls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를 적재 해 실행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	(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다른 프로그램을 적재하기 전까지 자식 프로세스는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	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부모 프로그램과 동일한 프로세스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pPr marL="342900" indent="-342900"/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양수인 경우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: wait()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시스템 콜을 통해 자식 프로세스가 완료되기까지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	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부모 프로세스가 대기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1. fork.c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소스 작성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컴파일 도중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warning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오류 발견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0463" y="2067784"/>
            <a:ext cx="6337617" cy="4567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7579360" y="2092960"/>
            <a:ext cx="3576320" cy="181588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fork.c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컴파일 하는 도중 왼쪽과 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같은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warning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오류 발생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-fork(), exit(), exclp(), wait()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등의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함수 사용 시 프로토 타입이나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헤더 파일을 명시하지 않아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생긴 오류로 판단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1. fork.c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소스 작성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warning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오류 수정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54880" y="5110480"/>
            <a:ext cx="636016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위와 같이 헤더파일을 추가해 컴파일 중 발생하던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warning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오류 해결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9664" y="2000036"/>
            <a:ext cx="3523615" cy="47271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1127760" y="2001520"/>
            <a:ext cx="1432560" cy="5892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1276"/>
          <a:stretch>
            <a:fillRect/>
          </a:stretch>
        </p:blipFill>
        <p:spPr bwMode="auto">
          <a:xfrm>
            <a:off x="4775200" y="2042794"/>
            <a:ext cx="2530894" cy="1045845"/>
          </a:xfrm>
          <a:prstGeom prst="rect">
            <a:avLst/>
          </a:prstGeom>
          <a:noFill/>
          <a:ln w="63500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25" name="직선 화살표 연결선 24"/>
          <p:cNvCxnSpPr>
            <a:stCxn id="22" idx="3"/>
            <a:endCxn id="3075" idx="1"/>
          </p:cNvCxnSpPr>
          <p:nvPr/>
        </p:nvCxnSpPr>
        <p:spPr>
          <a:xfrm>
            <a:off x="2560320" y="2296160"/>
            <a:ext cx="2214880" cy="2695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721241" y="3183374"/>
            <a:ext cx="6852773" cy="116955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&lt;stdio.h&gt; :</a:t>
            </a:r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기본 입</a:t>
            </a:r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출력을 담당하는 헤더 파일</a:t>
            </a:r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marL="342900" indent="-342900"/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&lt;stdlib.h&gt; :</a:t>
            </a:r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문자열 변환</a:t>
            </a:r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사 난수 생성</a:t>
            </a:r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동적 메모리 관리 등 함수를 포함하는 헤더파일</a:t>
            </a:r>
            <a:endParaRPr lang="en-US" altLang="ko-KR" sz="14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현재 프로그램에서는  </a:t>
            </a:r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exit() </a:t>
            </a:r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함수 이용을 위해 추가</a:t>
            </a:r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marL="342900" indent="-342900"/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&lt;unistd.h&gt; :POSIX </a:t>
            </a:r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운영체제 </a:t>
            </a:r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API </a:t>
            </a:r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사용을 위해 추가</a:t>
            </a:r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marL="342900" indent="-342900"/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&lt;sys/wait.h&gt; : </a:t>
            </a:r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현재 프로그램 중에서는 </a:t>
            </a:r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wait() </a:t>
            </a:r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함수 이용을 위해 추가</a:t>
            </a:r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9643" y="4553268"/>
            <a:ext cx="6029859" cy="46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1. fork.c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두 개의 터미널을 이용 해 프로세스 동작 확인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2650" y="2664778"/>
            <a:ext cx="6057900" cy="390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355" y="2371408"/>
            <a:ext cx="35242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1071014" y="2004814"/>
            <a:ext cx="2369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latin typeface="a시월구일1" pitchFamily="18" charset="-127"/>
                <a:ea typeface="a시월구일1" pitchFamily="18" charset="-127"/>
              </a:rPr>
              <a:t>터미널</a:t>
            </a:r>
            <a:r>
              <a:rPr lang="en-US" altLang="ko-KR" smtClean="0">
                <a:latin typeface="a시월구일1" pitchFamily="18" charset="-127"/>
                <a:ea typeface="a시월구일1" pitchFamily="18" charset="-127"/>
              </a:rPr>
              <a:t>1 – fork.c </a:t>
            </a:r>
            <a:r>
              <a:rPr lang="ko-KR" altLang="en-US" smtClean="0">
                <a:latin typeface="a시월구일1" pitchFamily="18" charset="-127"/>
                <a:ea typeface="a시월구일1" pitchFamily="18" charset="-127"/>
              </a:rPr>
              <a:t>실행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968134" y="1984494"/>
            <a:ext cx="5388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latin typeface="a시월구일1" pitchFamily="18" charset="-127"/>
                <a:ea typeface="a시월구일1" pitchFamily="18" charset="-127"/>
              </a:rPr>
              <a:t>터미널</a:t>
            </a:r>
            <a:r>
              <a:rPr lang="en-US" altLang="ko-KR" smtClean="0">
                <a:latin typeface="a시월구일1" pitchFamily="18" charset="-127"/>
                <a:ea typeface="a시월구일1" pitchFamily="18" charset="-127"/>
              </a:rPr>
              <a:t>2 – ps –al </a:t>
            </a:r>
            <a:r>
              <a:rPr lang="ko-KR" altLang="en-US" smtClean="0">
                <a:latin typeface="a시월구일1" pitchFamily="18" charset="-127"/>
                <a:ea typeface="a시월구일1" pitchFamily="18" charset="-127"/>
              </a:rPr>
              <a:t>명령어를 통해 프로세스 동작 관찰</a:t>
            </a:r>
            <a:endParaRPr lang="ko-KR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99468" y="3730943"/>
            <a:ext cx="61436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25198" y="2333308"/>
            <a:ext cx="35147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" y="4182040"/>
            <a:ext cx="5593983" cy="191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아래쪽 화살표 36"/>
          <p:cNvSpPr/>
          <p:nvPr/>
        </p:nvSpPr>
        <p:spPr>
          <a:xfrm>
            <a:off x="6075680" y="3088640"/>
            <a:ext cx="497840" cy="660400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56640" y="2865120"/>
            <a:ext cx="2702560" cy="3657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896761" y="3457694"/>
            <a:ext cx="3756349" cy="64633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fork()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시스템 콜을 통해 새로운 프로세스 생성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부모 프로세스와 동일한 프로세스가 생성되어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getchar()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동작을 하는 프로세스가 두 개가 됨을 확인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" y="4998720"/>
            <a:ext cx="172720" cy="2946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32121" y="5012174"/>
            <a:ext cx="2379177" cy="24622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② 문자 </a:t>
            </a:r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2</a:t>
            </a:r>
            <a:r>
              <a:rPr lang="ko-KR" altLang="en-US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개를 입력하고 다음 동작 관찰</a:t>
            </a:r>
            <a:endParaRPr lang="en-US" altLang="ko-KR" sz="10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5" name="아래쪽 화살표 34"/>
          <p:cNvSpPr/>
          <p:nvPr/>
        </p:nvSpPr>
        <p:spPr>
          <a:xfrm>
            <a:off x="1341120" y="3322320"/>
            <a:ext cx="497840" cy="873760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32080" y="5262880"/>
            <a:ext cx="5516880" cy="6705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166761" y="5977374"/>
            <a:ext cx="2670924" cy="40011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③ 자식 프로세스에 </a:t>
            </a:r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/bin/ls </a:t>
            </a:r>
            <a:r>
              <a:rPr lang="ko-KR" altLang="en-US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동작이 적재되어</a:t>
            </a:r>
            <a:endParaRPr lang="en-US" altLang="ko-KR" sz="10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실행됨 확인</a:t>
            </a:r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 (</a:t>
            </a:r>
            <a:r>
              <a:rPr lang="ko-KR" altLang="en-US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소스 코드 중 </a:t>
            </a:r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execlp </a:t>
            </a:r>
            <a:r>
              <a:rPr lang="ko-KR" altLang="en-US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동작</a:t>
            </a:r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21920" y="5933440"/>
            <a:ext cx="1117600" cy="1625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7481" y="6139934"/>
            <a:ext cx="3057247" cy="40011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④ 자식 프로세스가 종료되고 부모 프로세스가 동작</a:t>
            </a:r>
            <a:endParaRPr lang="en-US" altLang="ko-KR" sz="10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하며 </a:t>
            </a:r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“Child complete” </a:t>
            </a:r>
            <a:r>
              <a:rPr lang="ko-KR" altLang="en-US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문자열을 출력함 확인</a:t>
            </a:r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15979" y="4422200"/>
            <a:ext cx="4010342" cy="228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아래쪽 화살표 46"/>
          <p:cNvSpPr/>
          <p:nvPr/>
        </p:nvSpPr>
        <p:spPr>
          <a:xfrm>
            <a:off x="6096000" y="4145280"/>
            <a:ext cx="497840" cy="447040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322201" y="3122414"/>
            <a:ext cx="3918252" cy="46166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fork()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시스템 콜을 통해 새로운 프로세스가 생성됨을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ps –al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명령어를 통해 직접 확인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 (PPID – PID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대조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)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335520" y="3891280"/>
            <a:ext cx="436880" cy="2032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807200" y="3708400"/>
            <a:ext cx="436880" cy="2032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811910" y="3478014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PID</a:t>
            </a:r>
            <a:endParaRPr lang="ko-KR" altLang="en-US" sz="1200"/>
          </a:p>
        </p:txBody>
      </p:sp>
      <p:sp>
        <p:nvSpPr>
          <p:cNvPr id="51" name="직사각형 50"/>
          <p:cNvSpPr/>
          <p:nvPr/>
        </p:nvSpPr>
        <p:spPr>
          <a:xfrm>
            <a:off x="6730630" y="4057134"/>
            <a:ext cx="2036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PPID (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부모 프로세스의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PID)</a:t>
            </a:r>
            <a:endParaRPr lang="ko-KR" altLang="en-US" sz="1200"/>
          </a:p>
        </p:txBody>
      </p:sp>
      <p:sp>
        <p:nvSpPr>
          <p:cNvPr id="52" name="직사각형 51"/>
          <p:cNvSpPr/>
          <p:nvPr/>
        </p:nvSpPr>
        <p:spPr>
          <a:xfrm>
            <a:off x="11551920" y="3708400"/>
            <a:ext cx="436880" cy="4064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8927481" y="4107934"/>
            <a:ext cx="2238113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②문자 하나 입력 했을 때 상태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386320" y="2854960"/>
            <a:ext cx="436880" cy="2032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9354201" y="5855454"/>
            <a:ext cx="2869696" cy="46166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③문자 두 개 입력 후 프로세스 종료됨을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확인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5781040" y="2021840"/>
            <a:ext cx="40640" cy="46837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8" cstate="print"/>
          <a:srcRect r="11172" b="-22000"/>
          <a:stretch>
            <a:fillRect/>
          </a:stretch>
        </p:blipFill>
        <p:spPr bwMode="auto">
          <a:xfrm>
            <a:off x="5951220" y="2520950"/>
            <a:ext cx="6159500" cy="232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직사각형 54"/>
          <p:cNvSpPr/>
          <p:nvPr/>
        </p:nvSpPr>
        <p:spPr>
          <a:xfrm>
            <a:off x="6878320" y="2661920"/>
            <a:ext cx="436880" cy="2032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592560" y="2651760"/>
            <a:ext cx="436880" cy="4064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2.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연습문제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3.1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58240" y="2042160"/>
            <a:ext cx="9845040" cy="584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연습문제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3.1</a:t>
            </a:r>
            <a:br>
              <a:rPr lang="en-US" altLang="ko-KR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그림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3.30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프로그램을 앞의 실습과 같이 프로그램을 수정하여 실행 후 실행 결과 분석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010" y="2650066"/>
            <a:ext cx="3280742" cy="4187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1686560" y="3952240"/>
            <a:ext cx="1940560" cy="4267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745881" y="3853934"/>
            <a:ext cx="5069016" cy="46166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fork()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시스템 콜을 통해 새로운 프로세스 생성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pid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에 값 반환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오류 발생 시 음수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자식 프로세스 반환 시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0,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부모 프로세스 반환 시 양수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666240" y="4409440"/>
            <a:ext cx="2733040" cy="5181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497721" y="4514334"/>
            <a:ext cx="5277599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프로세스 진행 과정을 관찰하기 위해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getchar()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를 통해 프로세스 대기상태로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89161" y="4888528"/>
            <a:ext cx="5107617" cy="156966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*pid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반환 값에 따라 처리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인 경우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: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자식 프로세스에서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value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값에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15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를 더하고 출력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양수인 경우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: wait()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시스템 콜을 통해 자식 프로세스가 완료되기까지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	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부모 프로세스가 대기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자식 프로세스가 종료되면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value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값을 출력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marL="342900" indent="-342900"/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-	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음수인 경우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: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오류 발생 처리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625600" y="4947920"/>
            <a:ext cx="2905760" cy="17881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198880" y="3403600"/>
            <a:ext cx="914400" cy="1625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232041" y="3366254"/>
            <a:ext cx="5978111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이번 프로그램에서는 전역 변수로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value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가 정수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5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를 가지고 있다는 사실을 기억해야 함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82160" y="2692400"/>
            <a:ext cx="519176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fork2.c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다음과 같이 작성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2.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연습문제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3.1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71014" y="2004814"/>
            <a:ext cx="2369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latin typeface="a시월구일1" pitchFamily="18" charset="-127"/>
                <a:ea typeface="a시월구일1" pitchFamily="18" charset="-127"/>
              </a:rPr>
              <a:t>터미널</a:t>
            </a:r>
            <a:r>
              <a:rPr lang="en-US" altLang="ko-KR" smtClean="0">
                <a:latin typeface="a시월구일1" pitchFamily="18" charset="-127"/>
                <a:ea typeface="a시월구일1" pitchFamily="18" charset="-127"/>
              </a:rPr>
              <a:t>1 – fork.c </a:t>
            </a:r>
            <a:r>
              <a:rPr lang="ko-KR" altLang="en-US" smtClean="0">
                <a:latin typeface="a시월구일1" pitchFamily="18" charset="-127"/>
                <a:ea typeface="a시월구일1" pitchFamily="18" charset="-127"/>
              </a:rPr>
              <a:t>실행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968134" y="1984494"/>
            <a:ext cx="5388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latin typeface="a시월구일1" pitchFamily="18" charset="-127"/>
                <a:ea typeface="a시월구일1" pitchFamily="18" charset="-127"/>
              </a:rPr>
              <a:t>터미널</a:t>
            </a:r>
            <a:r>
              <a:rPr lang="en-US" altLang="ko-KR" smtClean="0">
                <a:latin typeface="a시월구일1" pitchFamily="18" charset="-127"/>
                <a:ea typeface="a시월구일1" pitchFamily="18" charset="-127"/>
              </a:rPr>
              <a:t>2 – ps –al </a:t>
            </a:r>
            <a:r>
              <a:rPr lang="ko-KR" altLang="en-US" smtClean="0">
                <a:latin typeface="a시월구일1" pitchFamily="18" charset="-127"/>
                <a:ea typeface="a시월구일1" pitchFamily="18" charset="-127"/>
              </a:rPr>
              <a:t>명령어를 통해 프로세스 동작 관찰</a:t>
            </a:r>
            <a:endParaRPr lang="ko-KR" alt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558" y="2353628"/>
            <a:ext cx="35147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직선 연결선 33"/>
          <p:cNvCxnSpPr/>
          <p:nvPr/>
        </p:nvCxnSpPr>
        <p:spPr>
          <a:xfrm>
            <a:off x="5781040" y="2021840"/>
            <a:ext cx="40640" cy="46837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아래쪽 화살표 34"/>
          <p:cNvSpPr/>
          <p:nvPr/>
        </p:nvSpPr>
        <p:spPr>
          <a:xfrm>
            <a:off x="1330960" y="3281680"/>
            <a:ext cx="497840" cy="619760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아래쪽 화살표 36"/>
          <p:cNvSpPr/>
          <p:nvPr/>
        </p:nvSpPr>
        <p:spPr>
          <a:xfrm>
            <a:off x="5852160" y="3139440"/>
            <a:ext cx="497840" cy="447040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0103" y="2750820"/>
            <a:ext cx="61626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 r="11172" b="-22000"/>
          <a:stretch>
            <a:fillRect/>
          </a:stretch>
        </p:blipFill>
        <p:spPr bwMode="auto">
          <a:xfrm>
            <a:off x="5900420" y="2571750"/>
            <a:ext cx="6159500" cy="232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0733" y="3619183"/>
            <a:ext cx="62007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51573" y="2352040"/>
            <a:ext cx="36099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직사각형 38"/>
          <p:cNvSpPr/>
          <p:nvPr/>
        </p:nvSpPr>
        <p:spPr>
          <a:xfrm>
            <a:off x="1937401" y="3142734"/>
            <a:ext cx="3756349" cy="64633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fork()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시스템 콜을 통해 새로운 프로세스 생성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부모 프로세스와 동일한 프로세스가 생성되어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getchar()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동작을 하는 프로세스가 두 개가 됨을 확인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8383" y="3923348"/>
            <a:ext cx="35718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직사각형 39"/>
          <p:cNvSpPr/>
          <p:nvPr/>
        </p:nvSpPr>
        <p:spPr>
          <a:xfrm>
            <a:off x="1148080" y="2682240"/>
            <a:ext cx="2702560" cy="3657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005840" y="4958080"/>
            <a:ext cx="1574800" cy="3657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95680" y="4643120"/>
            <a:ext cx="172720" cy="2946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236361" y="4666734"/>
            <a:ext cx="2379177" cy="24622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② 문자 </a:t>
            </a:r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2</a:t>
            </a:r>
            <a:r>
              <a:rPr lang="ko-KR" altLang="en-US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개를 입력하고 다음 동작 관찰</a:t>
            </a:r>
            <a:endParaRPr lang="en-US" altLang="ko-KR" sz="10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82361" y="5550654"/>
            <a:ext cx="4713150" cy="93871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③ 자식 프로세스는 부모 프로세스와 같은 프로세스로 생성</a:t>
            </a:r>
            <a:endParaRPr lang="en-US" altLang="ko-KR" sz="11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→ 가지고 있는 </a:t>
            </a:r>
            <a:r>
              <a:rPr lang="en-US" altLang="ko-KR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value </a:t>
            </a:r>
            <a:r>
              <a:rPr lang="ko-KR" altLang="en-US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값 </a:t>
            </a:r>
            <a:r>
              <a:rPr lang="en-US" altLang="ko-KR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5 </a:t>
            </a:r>
            <a:r>
              <a:rPr lang="ko-KR" altLang="en-US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→ 자식 프로세스에서는 </a:t>
            </a:r>
            <a:r>
              <a:rPr lang="en-US" altLang="ko-KR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value += 15 </a:t>
            </a:r>
            <a:r>
              <a:rPr lang="ko-KR" altLang="en-US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동작을</a:t>
            </a:r>
            <a:endParaRPr lang="en-US" altLang="ko-KR" sz="11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하면서 자식 프로세스의 </a:t>
            </a:r>
            <a:r>
              <a:rPr lang="en-US" altLang="ko-KR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value</a:t>
            </a:r>
            <a:r>
              <a:rPr lang="ko-KR" altLang="en-US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는 </a:t>
            </a:r>
            <a:r>
              <a:rPr lang="en-US" altLang="ko-KR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20</a:t>
            </a:r>
            <a:r>
              <a:rPr lang="ko-KR" altLang="en-US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이 되고 </a:t>
            </a:r>
            <a:r>
              <a:rPr lang="en-US" altLang="ko-KR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“CHILD: value = 20”</a:t>
            </a:r>
            <a:r>
              <a:rPr lang="ko-KR" altLang="en-US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을 출력 </a:t>
            </a:r>
            <a:r>
              <a:rPr lang="en-US" altLang="ko-KR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 </a:t>
            </a:r>
          </a:p>
          <a:p>
            <a:pPr marL="342900" indent="-342900"/>
            <a:r>
              <a:rPr lang="ko-KR" altLang="en-US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→ 자식 프로세스 종료 → 부모 프로세스는 그대로 </a:t>
            </a:r>
            <a:r>
              <a:rPr lang="en-US" altLang="ko-KR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value</a:t>
            </a:r>
            <a:r>
              <a:rPr lang="ko-KR" altLang="en-US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값 </a:t>
            </a:r>
            <a:r>
              <a:rPr lang="en-US" altLang="ko-KR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5</a:t>
            </a:r>
            <a:r>
              <a:rPr lang="ko-KR" altLang="en-US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를 가짐</a:t>
            </a:r>
            <a:endParaRPr lang="en-US" altLang="ko-KR" sz="11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→ 부모 프로세스는 </a:t>
            </a:r>
            <a:r>
              <a:rPr lang="en-US" altLang="ko-KR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“PARENT: value = 5”</a:t>
            </a:r>
            <a:r>
              <a:rPr lang="ko-KR" altLang="en-US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를 출력하고 종료</a:t>
            </a:r>
            <a:r>
              <a:rPr lang="en-US" altLang="ko-KR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85499" y="4460240"/>
            <a:ext cx="5554981" cy="210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아래쪽 화살표 44"/>
          <p:cNvSpPr/>
          <p:nvPr/>
        </p:nvSpPr>
        <p:spPr>
          <a:xfrm>
            <a:off x="5852160" y="4013200"/>
            <a:ext cx="497840" cy="447040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335520" y="2915920"/>
            <a:ext cx="436880" cy="2032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807200" y="2743200"/>
            <a:ext cx="436880" cy="2032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1572240" y="2743200"/>
            <a:ext cx="436880" cy="4064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1521440" y="3586480"/>
            <a:ext cx="436880" cy="4064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274560" y="3789680"/>
            <a:ext cx="436880" cy="2032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746240" y="3606800"/>
            <a:ext cx="436880" cy="2032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801750" y="3345934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PID</a:t>
            </a:r>
            <a:endParaRPr lang="ko-KR" altLang="en-US" sz="1200"/>
          </a:p>
        </p:txBody>
      </p:sp>
      <p:sp>
        <p:nvSpPr>
          <p:cNvPr id="53" name="직사각형 52"/>
          <p:cNvSpPr/>
          <p:nvPr/>
        </p:nvSpPr>
        <p:spPr>
          <a:xfrm>
            <a:off x="6629030" y="3975854"/>
            <a:ext cx="2036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PPID (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부모 프로세스의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PID)</a:t>
            </a:r>
            <a:endParaRPr lang="ko-KR" altLang="en-US" sz="1200"/>
          </a:p>
        </p:txBody>
      </p:sp>
      <p:sp>
        <p:nvSpPr>
          <p:cNvPr id="54" name="직사각형 53"/>
          <p:cNvSpPr/>
          <p:nvPr/>
        </p:nvSpPr>
        <p:spPr>
          <a:xfrm>
            <a:off x="7552388" y="3132574"/>
            <a:ext cx="3918252" cy="46166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fork()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시스템 콜을 통해 새로운 프로세스가 생성됨을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ps –al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명령어를 통해 직접 확인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 (PPID – PID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대조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)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795401" y="4067294"/>
            <a:ext cx="2238113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②문자 하나 입력 했을 때 상태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947801" y="6211054"/>
            <a:ext cx="2869696" cy="46166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③문자 두 개 입력 후 프로세스 종료됨을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확인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681</Words>
  <Application>Microsoft Office PowerPoint</Application>
  <PresentationFormat>사용자 지정</PresentationFormat>
  <Paragraphs>97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Arial</vt:lpstr>
      <vt:lpstr>맑은 고딕</vt:lpstr>
      <vt:lpstr>Aharoni</vt:lpstr>
      <vt:lpstr>a로케트</vt:lpstr>
      <vt:lpstr>a시월구일1</vt:lpstr>
      <vt:lpstr>a시월구일2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최민규</cp:lastModifiedBy>
  <cp:revision>258</cp:revision>
  <dcterms:created xsi:type="dcterms:W3CDTF">2019-02-08T07:37:09Z</dcterms:created>
  <dcterms:modified xsi:type="dcterms:W3CDTF">2023-04-01T06:06:21Z</dcterms:modified>
</cp:coreProperties>
</file>