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30" r:id="rId4"/>
    <p:sldId id="416" r:id="rId5"/>
    <p:sldId id="431" r:id="rId6"/>
    <p:sldId id="432" r:id="rId7"/>
    <p:sldId id="433" r:id="rId8"/>
    <p:sldId id="434" r:id="rId9"/>
    <p:sldId id="435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로케트" pitchFamily="18" charset="-127"/>
      <p:regular r:id="rId13"/>
    </p:embeddedFont>
    <p:embeddedFont>
      <p:font typeface="a시월구일2" pitchFamily="18" charset="-127"/>
      <p:regular r:id="rId14"/>
    </p:embeddedFont>
    <p:embeddedFont>
      <p:font typeface="a시월구일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특별 실습 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3</a:t>
            </a:r>
            <a:r>
              <a:rPr lang="ko-KR" altLang="en-US" sz="2000" b="1" smtClean="0"/>
              <a:t>장의 멀티프로세스 유한 버퍼의 생산자</a:t>
            </a:r>
            <a:r>
              <a:rPr lang="en-US" altLang="ko-KR" sz="2000" b="1" smtClean="0"/>
              <a:t>, </a:t>
            </a:r>
            <a:r>
              <a:rPr lang="ko-KR" altLang="en-US" sz="2000" b="1" smtClean="0"/>
              <a:t>소비자 </a:t>
            </a:r>
            <a:r>
              <a:rPr lang="ko-KR" altLang="en-US" sz="2000" b="1" smtClean="0"/>
              <a:t>프로그램을</a:t>
            </a:r>
            <a:endParaRPr lang="en-US" altLang="ko-KR" sz="2000" b="1" smtClean="0"/>
          </a:p>
          <a:p>
            <a:r>
              <a:rPr lang="ko-KR" altLang="en-US" sz="2000" b="1" smtClean="0"/>
              <a:t>멀티스레드</a:t>
            </a:r>
            <a:r>
              <a:rPr lang="ko-KR" altLang="en-US" sz="2000" b="1" smtClean="0"/>
              <a:t> </a:t>
            </a:r>
            <a:r>
              <a:rPr lang="ko-KR" altLang="en-US" sz="2000" b="1" smtClean="0"/>
              <a:t>프로그램으로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변환하여 </a:t>
            </a:r>
            <a:r>
              <a:rPr lang="ko-KR" altLang="en-US" sz="2000" b="1" smtClean="0"/>
              <a:t>작성</a:t>
            </a:r>
            <a:endParaRPr lang="ko-KR" altLang="en-US" sz="2000" smtClean="0"/>
          </a:p>
          <a:p>
            <a:endParaRPr lang="en-US" altLang="ko-KR" sz="2000" b="1" smtClean="0"/>
          </a:p>
          <a:p>
            <a:endParaRPr lang="en-US" altLang="ko-KR" sz="2000" b="1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생산 </a:t>
            </a:r>
            <a:r>
              <a:rPr lang="ko-KR" altLang="en-US" sz="2000" b="1" smtClean="0"/>
              <a:t>및 소비되는 데이터는 임의의 응용 데이터</a:t>
            </a:r>
            <a:endParaRPr lang="ko-KR" altLang="en-US" sz="2000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소스 </a:t>
            </a:r>
            <a:r>
              <a:rPr lang="ko-KR" altLang="en-US" sz="2000" b="1" smtClean="0"/>
              <a:t>프로그램 및 설명</a:t>
            </a:r>
            <a:endParaRPr lang="ko-KR" altLang="en-US" sz="2000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실행 예</a:t>
            </a:r>
            <a:endParaRPr lang="ko-KR" altLang="en-US" sz="2000" smtClean="0"/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장 과제에서 공유메모리를 이용한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shprod.c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&lt;-&gt; shcons.c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동작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도식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화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9280" y="2092960"/>
            <a:ext cx="421640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shprod.c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프로그램에서 공유 메모리 공간을 만들고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문자열을 메모리에 입력한 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shcons.c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문자열들을 꺼내 화면에 출력하고 공유 메모리를 제거한다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780" y="2090420"/>
            <a:ext cx="1440000" cy="183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460" y="4965700"/>
            <a:ext cx="1440000" cy="183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176233" y="2390894"/>
            <a:ext cx="989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shprod.c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1145753" y="5266174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shcons.c</a:t>
            </a:r>
            <a:endParaRPr lang="ko-KR" altLang="en-US" sz="32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240" y="2956560"/>
            <a:ext cx="1440000" cy="179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hape 27"/>
          <p:cNvCxnSpPr>
            <a:stCxn id="1028" idx="3"/>
            <a:endCxn id="1029" idx="0"/>
          </p:cNvCxnSpPr>
          <p:nvPr/>
        </p:nvCxnSpPr>
        <p:spPr>
          <a:xfrm flipV="1">
            <a:off x="2473780" y="2956560"/>
            <a:ext cx="3087460" cy="51507"/>
          </a:xfrm>
          <a:prstGeom prst="curvedConnector4">
            <a:avLst>
              <a:gd name="adj1" fmla="val 38340"/>
              <a:gd name="adj2" fmla="val 222542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49813" y="3711694"/>
            <a:ext cx="1257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공유메모리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</a:t>
            </a: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4096 bytes</a:t>
            </a:r>
            <a:endParaRPr lang="ko-KR" altLang="en-US" sz="3200"/>
          </a:p>
        </p:txBody>
      </p:sp>
      <p:sp>
        <p:nvSpPr>
          <p:cNvPr id="32" name="직사각형 31"/>
          <p:cNvSpPr/>
          <p:nvPr/>
        </p:nvSpPr>
        <p:spPr>
          <a:xfrm>
            <a:off x="2394227" y="3061454"/>
            <a:ext cx="2416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 and Science!”</a:t>
            </a: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문자열 입력</a:t>
            </a:r>
            <a:endParaRPr lang="ko-KR" altLang="en-US" sz="2400"/>
          </a:p>
        </p:txBody>
      </p:sp>
      <p:sp>
        <p:nvSpPr>
          <p:cNvPr id="33" name="직사각형 32"/>
          <p:cNvSpPr/>
          <p:nvPr/>
        </p:nvSpPr>
        <p:spPr>
          <a:xfrm>
            <a:off x="5452387" y="2126734"/>
            <a:ext cx="153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공유 메모리 생성</a:t>
            </a:r>
            <a:endParaRPr lang="ko-KR" altLang="en-US" sz="2400"/>
          </a:p>
        </p:txBody>
      </p:sp>
      <p:sp>
        <p:nvSpPr>
          <p:cNvPr id="37" name="직사각형 36"/>
          <p:cNvSpPr/>
          <p:nvPr/>
        </p:nvSpPr>
        <p:spPr>
          <a:xfrm>
            <a:off x="2587267" y="5934670"/>
            <a:ext cx="2416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 and Science!”</a:t>
            </a: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문자열 읽어 모니터에 출력</a:t>
            </a:r>
            <a:endParaRPr lang="ko-KR" altLang="en-US" sz="240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7480" y="4706315"/>
            <a:ext cx="2160000" cy="195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6614160" y="4968855"/>
            <a:ext cx="188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          and Science!”</a:t>
            </a:r>
          </a:p>
        </p:txBody>
      </p:sp>
      <p:cxnSp>
        <p:nvCxnSpPr>
          <p:cNvPr id="40" name="Shape 39"/>
          <p:cNvCxnSpPr>
            <a:stCxn id="24" idx="3"/>
            <a:endCxn id="39" idx="1"/>
          </p:cNvCxnSpPr>
          <p:nvPr/>
        </p:nvCxnSpPr>
        <p:spPr>
          <a:xfrm flipV="1">
            <a:off x="2453460" y="5384354"/>
            <a:ext cx="4160700" cy="498993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029" idx="1"/>
            <a:endCxn id="24" idx="0"/>
          </p:cNvCxnSpPr>
          <p:nvPr/>
        </p:nvCxnSpPr>
        <p:spPr>
          <a:xfrm rot="10800000" flipV="1">
            <a:off x="1733460" y="3855720"/>
            <a:ext cx="3107780" cy="1109980"/>
          </a:xfrm>
          <a:prstGeom prst="curved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029" idx="2"/>
          </p:cNvCxnSpPr>
          <p:nvPr/>
        </p:nvCxnSpPr>
        <p:spPr>
          <a:xfrm flipV="1">
            <a:off x="2407920" y="4754880"/>
            <a:ext cx="3153320" cy="5384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 rot="21022919">
            <a:off x="2607587" y="4817070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④ 공유 메모리 공간 삭제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이번 과제에서 제작 할 프로그램 도식화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70000" y="2011680"/>
            <a:ext cx="9682480" cy="46329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705" y="2296160"/>
            <a:ext cx="3738883" cy="20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270000" y="4480560"/>
            <a:ext cx="9672320" cy="217424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80160" y="4480560"/>
            <a:ext cx="4907280" cy="217424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582426">
            <a:off x="3459106" y="4543052"/>
            <a:ext cx="623078" cy="180095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rot="582426">
            <a:off x="8092066" y="4522732"/>
            <a:ext cx="623078" cy="180095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97321" y="4494014"/>
            <a:ext cx="1974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 (Producer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86281" y="4524494"/>
            <a:ext cx="1516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Sonsume)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0320" y="2032000"/>
            <a:ext cx="395224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개의 정수를 저장할 수 있는 유한 버퍼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 rot="14036547">
            <a:off x="4419660" y="3564261"/>
            <a:ext cx="497840" cy="1356017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rot="18282902">
            <a:off x="7183181" y="3462661"/>
            <a:ext cx="497840" cy="1356017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470926">
            <a:off x="4067901" y="4432161"/>
            <a:ext cx="1449436" cy="461665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정수를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 추가</a:t>
            </a:r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 rot="2155963">
            <a:off x="6475303" y="4401682"/>
            <a:ext cx="1491114" cy="461665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정수를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버퍼에서 꺼내 출력</a:t>
            </a:r>
            <a:endParaRPr lang="ko-KR" altLang="en-US" sz="2400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MultiThreadTest.java 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Buffer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클래스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소스 코드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690" y="2408238"/>
            <a:ext cx="5351344" cy="2529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465" y="2611120"/>
            <a:ext cx="4250055" cy="22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1127760" y="5273040"/>
            <a:ext cx="93675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정수 배열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buf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 정수 필드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in, out, size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가지고 있는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‘Buffer’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정의하여 유한 버퍼를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MultiThreadTest.java – Prod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클래스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생산자 스레드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소스 코드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9" y="2431415"/>
            <a:ext cx="6394516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6990080" y="2432745"/>
            <a:ext cx="41757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Thread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상속받아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Prod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run()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메서드를 오버라이딩 해 동작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0" y="3881120"/>
            <a:ext cx="541528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13840" y="4246880"/>
            <a:ext cx="4064000" cy="57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7881" y="3925054"/>
            <a:ext cx="3118161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 가득 차 있는 동안 가득 차 있다고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76281" y="4433054"/>
            <a:ext cx="301877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 빈 공간이 생기고나면 정수값 삽입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27760" y="3545840"/>
            <a:ext cx="8991600" cy="148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13840" y="5506720"/>
            <a:ext cx="2346960" cy="76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hape 28"/>
          <p:cNvCxnSpPr>
            <a:stCxn id="28" idx="3"/>
            <a:endCxn id="27" idx="2"/>
          </p:cNvCxnSpPr>
          <p:nvPr/>
        </p:nvCxnSpPr>
        <p:spPr>
          <a:xfrm flipV="1">
            <a:off x="3860800" y="5029200"/>
            <a:ext cx="1762760" cy="858520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914281" y="5753854"/>
            <a:ext cx="16530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번 호출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MultiThreadTest.java – Cons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클래스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소비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자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스레드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소스 코드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8320" y="2036505"/>
            <a:ext cx="41757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Thread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상속받아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Cons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스레드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클래스를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run()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메서드를 오버라이딩 해 동작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99" y="2367280"/>
            <a:ext cx="5965809" cy="42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1635760" y="3992880"/>
            <a:ext cx="5019040" cy="375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45920" y="4368800"/>
            <a:ext cx="5008880" cy="386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22761" y="4067294"/>
            <a:ext cx="262764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비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어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있는 동안 비어있다고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43081" y="4433054"/>
            <a:ext cx="280878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버퍼에 요소 존재 시 꺼내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후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삭제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0000" y="3576320"/>
            <a:ext cx="8219440" cy="1452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76400" y="5466080"/>
            <a:ext cx="2407920" cy="7924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hape 36"/>
          <p:cNvCxnSpPr>
            <a:stCxn id="36" idx="3"/>
            <a:endCxn id="35" idx="2"/>
          </p:cNvCxnSpPr>
          <p:nvPr/>
        </p:nvCxnSpPr>
        <p:spPr>
          <a:xfrm flipV="1">
            <a:off x="4084320" y="5029200"/>
            <a:ext cx="1295400" cy="833120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14281" y="5753854"/>
            <a:ext cx="16530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 ~ 14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번 호출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MultiThreadTest.java – Main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동작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소스 코드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5120" y="2036505"/>
            <a:ext cx="43789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유한 버퍼 객체 생성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생성자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스레드 객체 생성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사실상 </a:t>
            </a:r>
            <a:r>
              <a:rPr lang="en-US" altLang="ko-KR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Main() </a:t>
            </a:r>
            <a:r>
              <a:rPr lang="ko-KR" altLang="en-US" sz="16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동작까지 세 개의 스레드 동작</a:t>
            </a:r>
            <a:endParaRPr lang="en-US" altLang="ko-KR" sz="16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748" y="2446338"/>
            <a:ext cx="58388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595120" y="3769360"/>
            <a:ext cx="3820160" cy="386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4480" y="4348480"/>
            <a:ext cx="4856480" cy="975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493401" y="3732014"/>
            <a:ext cx="267733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유한 버퍼의 크기를 상수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으로 선언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유한 버퍼 객체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39881" y="4585454"/>
            <a:ext cx="3767442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생산자 스레드 객체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소비자 스레드 객체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start()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메서드를 통해 스레드 동작 실행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(start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메서드는 스레드 동작들을 동시에 실행시켜줌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MultiThreadTest.java -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7280" y="2001520"/>
            <a:ext cx="47650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소스 코드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 descr="C:\3학년1학기과제\운영체제\4장 특별 실습 과제\실행결과 캡처.JPG"/>
          <p:cNvPicPr>
            <a:picLocks noChangeAspect="1" noChangeArrowheads="1"/>
          </p:cNvPicPr>
          <p:nvPr/>
        </p:nvPicPr>
        <p:blipFill>
          <a:blip r:embed="rId2" cstate="print"/>
          <a:srcRect l="21132" t="83583" r="71418" b="6237"/>
          <a:stretch>
            <a:fillRect/>
          </a:stretch>
        </p:blipFill>
        <p:spPr bwMode="auto">
          <a:xfrm>
            <a:off x="1076960" y="2387599"/>
            <a:ext cx="5770880" cy="3412349"/>
          </a:xfrm>
          <a:prstGeom prst="rect">
            <a:avLst/>
          </a:prstGeom>
          <a:noFill/>
        </p:spPr>
      </p:pic>
      <p:pic>
        <p:nvPicPr>
          <p:cNvPr id="24" name="Picture 2" descr="C:\3학년1학기과제\운영체제\4장 특별 실습 과제\실행결과 캡처.JPG"/>
          <p:cNvPicPr>
            <a:picLocks noChangeAspect="1" noChangeArrowheads="1"/>
          </p:cNvPicPr>
          <p:nvPr/>
        </p:nvPicPr>
        <p:blipFill>
          <a:blip r:embed="rId2" cstate="print"/>
          <a:srcRect l="692" t="50330" r="71418" b="6237"/>
          <a:stretch>
            <a:fillRect/>
          </a:stretch>
        </p:blipFill>
        <p:spPr bwMode="auto">
          <a:xfrm>
            <a:off x="3972560" y="2418080"/>
            <a:ext cx="2841914" cy="3357384"/>
          </a:xfrm>
          <a:prstGeom prst="rect">
            <a:avLst/>
          </a:prstGeom>
          <a:noFill/>
        </p:spPr>
      </p:pic>
      <p:pic>
        <p:nvPicPr>
          <p:cNvPr id="6146" name="Picture 2" descr="C:\3학년1학기과제\운영체제\4장 특별 실습 과제\실행결과 캡처.JPG"/>
          <p:cNvPicPr>
            <a:picLocks noChangeAspect="1" noChangeArrowheads="1"/>
          </p:cNvPicPr>
          <p:nvPr/>
        </p:nvPicPr>
        <p:blipFill>
          <a:blip r:embed="rId2" cstate="print"/>
          <a:srcRect l="492" t="7329" r="71418" b="49839"/>
          <a:stretch>
            <a:fillRect/>
          </a:stretch>
        </p:blipFill>
        <p:spPr bwMode="auto">
          <a:xfrm>
            <a:off x="1087120" y="2397760"/>
            <a:ext cx="2863305" cy="33121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076960" y="5856665"/>
            <a:ext cx="74879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두 스레드가 서로 버퍼에 값을 삽입하고 삭제하는 모습을 확인할 수 있음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460</Words>
  <Application>Microsoft Office PowerPoint</Application>
  <PresentationFormat>사용자 지정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Aharoni</vt:lpstr>
      <vt:lpstr>a로케트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294</cp:revision>
  <dcterms:created xsi:type="dcterms:W3CDTF">2019-02-08T07:37:09Z</dcterms:created>
  <dcterms:modified xsi:type="dcterms:W3CDTF">2023-04-23T13:42:02Z</dcterms:modified>
</cp:coreProperties>
</file>