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379" r:id="rId2"/>
    <p:sldId id="404" r:id="rId3"/>
    <p:sldId id="479" r:id="rId4"/>
    <p:sldId id="444" r:id="rId5"/>
    <p:sldId id="480" r:id="rId6"/>
    <p:sldId id="465" r:id="rId7"/>
    <p:sldId id="467" r:id="rId8"/>
    <p:sldId id="468" r:id="rId9"/>
    <p:sldId id="469" r:id="rId10"/>
    <p:sldId id="466" r:id="rId11"/>
    <p:sldId id="471" r:id="rId12"/>
    <p:sldId id="474" r:id="rId13"/>
    <p:sldId id="472" r:id="rId14"/>
    <p:sldId id="478" r:id="rId15"/>
    <p:sldId id="473" r:id="rId16"/>
    <p:sldId id="475" r:id="rId17"/>
    <p:sldId id="476" r:id="rId18"/>
    <p:sldId id="477" r:id="rId19"/>
  </p:sldIdLst>
  <p:sldSz cx="12192000" cy="6858000"/>
  <p:notesSz cx="6858000" cy="9144000"/>
  <p:embeddedFontLst>
    <p:embeddedFont>
      <p:font typeface="맑은 고딕" pitchFamily="50" charset="-127"/>
      <p:regular r:id="rId21"/>
      <p:bold r:id="rId22"/>
    </p:embeddedFont>
    <p:embeddedFont>
      <p:font typeface="a로케트" pitchFamily="18" charset="-127"/>
      <p:regular r:id="rId23"/>
    </p:embeddedFont>
    <p:embeddedFont>
      <p:font typeface="a시월구일2" pitchFamily="18" charset="-127"/>
      <p:regular r:id="rId24"/>
    </p:embeddedFont>
    <p:embeddedFont>
      <p:font typeface="a시월구일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 autoAdjust="0"/>
    <p:restoredTop sz="98831" autoAdjust="0"/>
  </p:normalViewPr>
  <p:slideViewPr>
    <p:cSldViewPr snapToGrid="0">
      <p:cViewPr>
        <p:scale>
          <a:sx n="75" d="100"/>
          <a:sy n="75" d="100"/>
        </p:scale>
        <p:origin x="-1013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766C-DF34-4D80-8720-2F684E983BE5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9C371-E75E-420C-B78D-7B77D2CAE9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8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51003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안전성 검사 함수 코드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43181"/>
          <a:stretch>
            <a:fillRect/>
          </a:stretch>
        </p:blipFill>
        <p:spPr bwMode="auto">
          <a:xfrm>
            <a:off x="19049" y="2498090"/>
            <a:ext cx="7536856" cy="392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2055" y="2511743"/>
            <a:ext cx="40576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4325001" y="2787134"/>
            <a:ext cx="25137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Work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행렬을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Available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행렬로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초기화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후 출력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14960" y="2804160"/>
            <a:ext cx="3881120" cy="497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5120" y="3454400"/>
            <a:ext cx="4958080" cy="497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0361" y="3650734"/>
            <a:ext cx="209544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Need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 계산 후 출력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70521" y="4006334"/>
            <a:ext cx="23920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프로세스 개수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*2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만큼 반복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049161" y="4819134"/>
            <a:ext cx="34307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Finish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행렬을 통해 해당 프로세스에 대한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안전성 검사 여부를 확인하고 반복 시작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94080" y="5527040"/>
            <a:ext cx="2306320" cy="802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27721" y="5642094"/>
            <a:ext cx="35766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해당 자원이 가용 가능한 양을 넘지 않을 때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check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씩 올려줌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483600" y="2489200"/>
            <a:ext cx="3068320" cy="2275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14201" y="1740654"/>
            <a:ext cx="5059205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모든 자원이 가용 가능한 양을 넘지 않을 때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Finish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 값을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 표시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Result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행렬에  해당 프로세스 넘버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할당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Work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행렬에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Allocation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행렬값 더해주고 출력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914640" y="5242560"/>
            <a:ext cx="1534160" cy="1117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830201" y="6499423"/>
            <a:ext cx="316144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안전하면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안전하지 않으면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을 반환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7440" y="1993483"/>
            <a:ext cx="21234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자원 요청 함수 코드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25" y="2358596"/>
            <a:ext cx="7331075" cy="44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2387600" y="2357120"/>
            <a:ext cx="1676400" cy="162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08441" y="1994654"/>
            <a:ext cx="574952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n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은 자원을 요청한 프로세스 넘버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request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는 요청하는 자원의 양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배열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422400" y="2651760"/>
            <a:ext cx="5008880" cy="2326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2477" y="3122414"/>
            <a:ext cx="47538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available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 값에서  요청 받은 자원의 양을 미리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빼 봤을 때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0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보다 작은  값이 하나라도 있을 때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(=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자원이 모자랄 때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/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가용 가능한 자원이       부족하다는 메시지를 출력하고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을 반환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341120" y="5059680"/>
            <a:ext cx="3139440" cy="1605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28201" y="5327134"/>
            <a:ext cx="381296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자원이 충분하다면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Allocation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행렬에서 해당 프로세스에 자원을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할당하고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Available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행렬에서 가져간 자원만큼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값을 빼줌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8.3 (a) ~ (b)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메인함수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325" y="2158683"/>
            <a:ext cx="77533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574800" y="2661920"/>
            <a:ext cx="7305040" cy="5181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00797" y="3224014"/>
            <a:ext cx="3189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Allocation, Max, Available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행렬 정의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4358640"/>
            <a:ext cx="4114800" cy="7416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71917" y="4626094"/>
            <a:ext cx="3189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안전성 검사 함수 호출 후 결과 출력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8.3 (a) ~ (b)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" y="2017713"/>
            <a:ext cx="4131310" cy="333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994" y="2027873"/>
            <a:ext cx="6602288" cy="380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8.3 (c)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메인함수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113" y="2045970"/>
            <a:ext cx="76485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544320" y="3891280"/>
            <a:ext cx="3251200" cy="7315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37197" y="4229854"/>
            <a:ext cx="3189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스레드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T1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서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{ 0,4,2,0 }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자원 요청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8.3 (c)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63" y="2068830"/>
            <a:ext cx="43338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280" y="2092960"/>
            <a:ext cx="716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8.9 (a)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메인 함수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128" y="2293303"/>
            <a:ext cx="77438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8.9 (a)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55065" y="2011680"/>
            <a:ext cx="4758056" cy="4653280"/>
            <a:chOff x="1155065" y="2011680"/>
            <a:chExt cx="4758056" cy="465328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9078" t="74006"/>
            <a:stretch>
              <a:fillRect/>
            </a:stretch>
          </p:blipFill>
          <p:spPr bwMode="auto">
            <a:xfrm>
              <a:off x="1158241" y="2011680"/>
              <a:ext cx="4754880" cy="4653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5065" y="2043113"/>
              <a:ext cx="4476750" cy="429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r="61299" b="76503"/>
            <a:stretch>
              <a:fillRect/>
            </a:stretch>
          </p:blipFill>
          <p:spPr bwMode="auto">
            <a:xfrm>
              <a:off x="1156335" y="6300153"/>
              <a:ext cx="4106545" cy="364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8.9 (b)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메인 함수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7513" b="49732"/>
          <a:stretch>
            <a:fillRect/>
          </a:stretch>
        </p:blipFill>
        <p:spPr bwMode="auto">
          <a:xfrm>
            <a:off x="779780" y="2125345"/>
            <a:ext cx="4021608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51159"/>
          <a:stretch>
            <a:fillRect/>
          </a:stretch>
        </p:blipFill>
        <p:spPr bwMode="auto">
          <a:xfrm>
            <a:off x="4986019" y="2123440"/>
            <a:ext cx="6627261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560" y="1899920"/>
            <a:ext cx="880872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연습문제 </a:t>
            </a:r>
            <a:r>
              <a:rPr lang="en-US" altLang="ko-KR" sz="2000" b="1" smtClean="0"/>
              <a:t>8.3</a:t>
            </a:r>
            <a:br>
              <a:rPr lang="en-US" altLang="ko-KR" sz="2000" b="1" smtClean="0"/>
            </a:br>
            <a:r>
              <a:rPr lang="en-US" altLang="ko-KR" sz="2000" b="1" smtClean="0"/>
              <a:t>-</a:t>
            </a:r>
            <a:r>
              <a:rPr lang="ko-KR" altLang="en-US" sz="2000" b="1" smtClean="0"/>
              <a:t>연습문제 </a:t>
            </a:r>
            <a:r>
              <a:rPr lang="en-US" altLang="ko-KR" sz="2000" b="1" smtClean="0"/>
              <a:t>8.9</a:t>
            </a:r>
          </a:p>
          <a:p>
            <a:endParaRPr lang="en-US" altLang="ko-KR" sz="2000" b="1" smtClean="0"/>
          </a:p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다음 은행원 알고리즘을 프로그램으로 구현하여라</a:t>
            </a:r>
            <a:r>
              <a:rPr lang="en-US" altLang="ko-KR" sz="2000" b="1" smtClean="0"/>
              <a:t>.</a:t>
            </a:r>
            <a:br>
              <a:rPr lang="en-US" altLang="ko-KR" sz="2000" b="1" smtClean="0"/>
            </a:br>
            <a:r>
              <a:rPr lang="en-US" altLang="ko-KR" sz="2000" b="1" smtClean="0"/>
              <a:t>	</a:t>
            </a:r>
            <a:r>
              <a:rPr lang="ko-KR" altLang="en-US" sz="2000" b="1" smtClean="0"/>
              <a:t>안전성 알고리즘 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자원 요청 알고리즘</a:t>
            </a:r>
            <a:br>
              <a:rPr lang="ko-KR" altLang="en-US" sz="2000" b="1" smtClean="0"/>
            </a:br>
            <a:endParaRPr lang="en-US" altLang="ko-KR" sz="2000" b="1" smtClean="0"/>
          </a:p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연습문제 </a:t>
            </a:r>
            <a:r>
              <a:rPr lang="en-US" altLang="ko-KR" sz="2000" b="1" smtClean="0"/>
              <a:t>8.3, 8.9 </a:t>
            </a:r>
            <a:r>
              <a:rPr lang="ko-KR" altLang="en-US" sz="2000" b="1" smtClean="0"/>
              <a:t>적용 테스트</a:t>
            </a:r>
            <a:br>
              <a:rPr lang="ko-KR" altLang="en-US" sz="2000" b="1" smtClean="0"/>
            </a:br>
            <a:endParaRPr lang="en-US" altLang="ko-KR" sz="2000" b="1" smtClean="0"/>
          </a:p>
          <a:p>
            <a:r>
              <a:rPr lang="en-US" altLang="ko-KR" sz="2000" b="1" smtClean="0"/>
              <a:t>-</a:t>
            </a:r>
            <a:r>
              <a:rPr lang="ko-KR" altLang="en-US" sz="2000" b="1" smtClean="0"/>
              <a:t>구현 언어는 자유 선택 </a:t>
            </a:r>
            <a:r>
              <a:rPr lang="en-US" altLang="ko-KR" sz="2000" b="1" smtClean="0"/>
              <a:t>(C, C++, Java, C#, Python, ....)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4612" y="1171694"/>
            <a:ext cx="277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내용</a:t>
            </a:r>
            <a:endParaRPr lang="en-US" altLang="ko-KR" sz="3600" b="1" kern="0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안전성 알고리즘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(Safety Algorithm)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*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수업 시간에 다음과 같이 학습한 알고리즘을 이용하기로 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20668"/>
          <a:stretch>
            <a:fillRect/>
          </a:stretch>
        </p:blipFill>
        <p:spPr bwMode="auto">
          <a:xfrm>
            <a:off x="1091248" y="2489200"/>
            <a:ext cx="7650155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8.3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풀이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37770" b="76751"/>
          <a:stretch>
            <a:fillRect/>
          </a:stretch>
        </p:blipFill>
        <p:spPr bwMode="auto">
          <a:xfrm>
            <a:off x="1059179" y="2011681"/>
            <a:ext cx="4525111" cy="24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 l="6538" t="22589" r="37582" b="54558"/>
          <a:stretch>
            <a:fillRect/>
          </a:stretch>
        </p:blipFill>
        <p:spPr bwMode="auto">
          <a:xfrm>
            <a:off x="1544320" y="4297679"/>
            <a:ext cx="4360580" cy="2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 l="6914" t="45309" r="7290"/>
          <a:stretch>
            <a:fillRect/>
          </a:stretch>
        </p:blipFill>
        <p:spPr bwMode="auto">
          <a:xfrm>
            <a:off x="5862320" y="1991360"/>
            <a:ext cx="5360108" cy="486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8.9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풀이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49111" b="77828"/>
          <a:stretch>
            <a:fillRect/>
          </a:stretch>
        </p:blipFill>
        <p:spPr bwMode="auto">
          <a:xfrm>
            <a:off x="215900" y="2418080"/>
            <a:ext cx="3556436" cy="217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7968" t="22353" r="41238" b="53665"/>
          <a:stretch>
            <a:fillRect/>
          </a:stretch>
        </p:blipFill>
        <p:spPr bwMode="auto">
          <a:xfrm>
            <a:off x="3891280" y="2367280"/>
            <a:ext cx="3389223" cy="224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9746" t="47240" r="26635" b="23258"/>
          <a:stretch>
            <a:fillRect/>
          </a:stretch>
        </p:blipFill>
        <p:spPr bwMode="auto">
          <a:xfrm>
            <a:off x="7233920" y="2372999"/>
            <a:ext cx="4175760" cy="271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언어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Visual Studio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환경에서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65" y="3109278"/>
            <a:ext cx="41719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127760" y="2481163"/>
            <a:ext cx="242824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프로그램에 필요한 상수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전역 변수 선언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8960" y="3114358"/>
            <a:ext cx="77724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4419600" y="2491323"/>
            <a:ext cx="569976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* Allocation, Max, Available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행렬은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main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함수에서 정의 해 사용할 생각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7440" y="1993483"/>
            <a:ext cx="7680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 행렬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/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배열의 값을 필요한대로 초기화하는 함수들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585" y="2449830"/>
            <a:ext cx="46291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85" y="3974783"/>
            <a:ext cx="47053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4680" y="2450148"/>
            <a:ext cx="5943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7440" y="1993483"/>
            <a:ext cx="7680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행렬을 화면에 출력하는 함수들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2403475"/>
            <a:ext cx="53816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265" y="4734560"/>
            <a:ext cx="4781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2093" y="2399348"/>
            <a:ext cx="4676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구현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7440" y="1993483"/>
            <a:ext cx="7680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Need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행렬을 계산하는 함수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965" y="2534285"/>
            <a:ext cx="69913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107440" y="4411563"/>
            <a:ext cx="7680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Max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행렬의 값에서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Allocation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행렬의 값을 뺀 값을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Need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행렬에 할당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474</Words>
  <Application>Microsoft Office PowerPoint</Application>
  <PresentationFormat>사용자 지정</PresentationFormat>
  <Paragraphs>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Arial</vt:lpstr>
      <vt:lpstr>맑은 고딕</vt:lpstr>
      <vt:lpstr>Aharoni</vt:lpstr>
      <vt:lpstr>a로케트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372</cp:revision>
  <dcterms:created xsi:type="dcterms:W3CDTF">2019-02-08T07:37:09Z</dcterms:created>
  <dcterms:modified xsi:type="dcterms:W3CDTF">2023-05-18T05:49:31Z</dcterms:modified>
</cp:coreProperties>
</file>