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379" r:id="rId2"/>
    <p:sldId id="380" r:id="rId3"/>
    <p:sldId id="469" r:id="rId4"/>
    <p:sldId id="470" r:id="rId5"/>
    <p:sldId id="442" r:id="rId6"/>
    <p:sldId id="472" r:id="rId7"/>
    <p:sldId id="473" r:id="rId8"/>
    <p:sldId id="474" r:id="rId9"/>
    <p:sldId id="475" r:id="rId10"/>
    <p:sldId id="471" r:id="rId11"/>
    <p:sldId id="446" r:id="rId12"/>
    <p:sldId id="467" r:id="rId13"/>
    <p:sldId id="465" r:id="rId14"/>
    <p:sldId id="466" r:id="rId15"/>
    <p:sldId id="468" r:id="rId16"/>
  </p:sldIdLst>
  <p:sldSz cx="12192000" cy="6858000"/>
  <p:notesSz cx="6858000" cy="9144000"/>
  <p:embeddedFontLst>
    <p:embeddedFont>
      <p:font typeface="맑은 고딕" pitchFamily="50" charset="-127"/>
      <p:regular r:id="rId17"/>
      <p:bold r:id="rId18"/>
    </p:embeddedFont>
    <p:embeddedFont>
      <p:font typeface="a로케트" pitchFamily="18" charset="-127"/>
      <p:regular r:id="rId19"/>
    </p:embeddedFont>
    <p:embeddedFont>
      <p:font typeface="a타임머신" pitchFamily="18" charset="-127"/>
      <p:regular r:id="rId20"/>
    </p:embeddedFont>
    <p:embeddedFont>
      <p:font typeface="a시월구일1" pitchFamily="18" charset="-127"/>
      <p:regular r:id="rId21"/>
    </p:embeddedFont>
    <p:embeddedFont>
      <p:font typeface="a시월구일2" pitchFamily="18" charset="-127"/>
      <p:regular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993300"/>
    <a:srgbClr val="FFE1BB"/>
    <a:srgbClr val="E27D45"/>
    <a:srgbClr val="854311"/>
    <a:srgbClr val="5C2E0C"/>
    <a:srgbClr val="773C0F"/>
    <a:srgbClr val="904812"/>
    <a:srgbClr val="89A6C8"/>
    <a:srgbClr val="B6CDE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78" autoAdjust="0"/>
    <p:restoredTop sz="94660"/>
  </p:normalViewPr>
  <p:slideViewPr>
    <p:cSldViewPr snapToGrid="0">
      <p:cViewPr>
        <p:scale>
          <a:sx n="75" d="100"/>
          <a:sy n="75" d="100"/>
        </p:scale>
        <p:origin x="-1013" y="-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5"/>
          <p:cNvGrpSpPr/>
          <p:nvPr/>
        </p:nvGrpSpPr>
        <p:grpSpPr>
          <a:xfrm>
            <a:off x="838925" y="239409"/>
            <a:ext cx="10042435" cy="5765151"/>
            <a:chOff x="3897085" y="1082299"/>
            <a:chExt cx="4767943" cy="4413523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897085" y="1082299"/>
              <a:ext cx="4767943" cy="4413523"/>
            </a:xfrm>
            <a:prstGeom prst="roundRect">
              <a:avLst>
                <a:gd name="adj" fmla="val 11703"/>
              </a:avLst>
            </a:prstGeom>
            <a:solidFill>
              <a:schemeClr val="accent1"/>
            </a:solidFill>
            <a:ln>
              <a:noFill/>
            </a:ln>
            <a:effectLst>
              <a:outerShdw dist="508000" dir="2700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108000" rtlCol="0" anchor="t"/>
            <a:lstStyle/>
            <a:p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0" name="오른쪽 대괄호 19"/>
            <p:cNvSpPr/>
            <p:nvPr/>
          </p:nvSpPr>
          <p:spPr>
            <a:xfrm rot="16200000">
              <a:off x="6000295" y="-697413"/>
              <a:ext cx="561521" cy="4430489"/>
            </a:xfrm>
            <a:prstGeom prst="rightBracket">
              <a:avLst>
                <a:gd name="adj" fmla="val 71929"/>
              </a:avLst>
            </a:prstGeom>
            <a:ln w="60325">
              <a:gradFill flip="none" rotWithShape="1">
                <a:gsLst>
                  <a:gs pos="32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0" y="6352674"/>
            <a:ext cx="12192000" cy="505326"/>
          </a:xfrm>
          <a:prstGeom prst="rect">
            <a:avLst/>
          </a:prstGeom>
          <a:solidFill>
            <a:srgbClr val="1D63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81" y="6424864"/>
            <a:ext cx="336884" cy="336884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9999018" y="6413043"/>
            <a:ext cx="2044594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smtClean="0">
                <a:solidFill>
                  <a:prstClr val="white"/>
                </a:solidFill>
                <a:cs typeface="Aharoni" panose="02010803020104030203" pitchFamily="2" charset="-79"/>
              </a:rPr>
              <a:t>강화학습</a:t>
            </a:r>
            <a:endParaRPr lang="en-US" altLang="ko-KR" sz="11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pic>
        <p:nvPicPr>
          <p:cNvPr id="30" name="그림 29" descr="윈도우창_메모창_메뉴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40850" y="556290"/>
            <a:ext cx="1612699" cy="48254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413034" y="1121979"/>
            <a:ext cx="8894212" cy="42555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3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로케트" pitchFamily="18" charset="-127"/>
                <a:ea typeface="a로케트" pitchFamily="18" charset="-127"/>
              </a:rPr>
              <a:t>20194111 </a:t>
            </a:r>
            <a:r>
              <a:rPr lang="ko-KR" altLang="en-US" sz="3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3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로케트" pitchFamily="18" charset="-127"/>
                <a:ea typeface="a로케트" pitchFamily="18" charset="-127"/>
              </a:rPr>
              <a:t> </a:t>
            </a:r>
          </a:p>
          <a:p>
            <a:pPr lvl="0" algn="ctr" latinLnBrk="0">
              <a:defRPr/>
            </a:pPr>
            <a:r>
              <a:rPr lang="ko-KR" altLang="en-US" sz="9600" b="1" kern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과제</a:t>
            </a:r>
            <a:r>
              <a:rPr lang="en-US" altLang="ko-KR" sz="9600" b="1" kern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 6-2:</a:t>
            </a:r>
            <a:r>
              <a:rPr lang="ko-KR" altLang="en-US" sz="9600" b="1" kern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살사</a:t>
            </a:r>
            <a:endParaRPr lang="en-US" altLang="ko-KR" sz="9600" b="1" kern="0" smtClean="0">
              <a:ln>
                <a:solidFill>
                  <a:schemeClr val="bg1"/>
                </a:solidFill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로케트" pitchFamily="18" charset="-127"/>
              <a:ea typeface="a로케트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0927910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2541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TITLE ://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6-2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: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그리드 월드 환경에서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Sarsa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코드 실행 분석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강화학습</a:t>
            </a:r>
            <a:endParaRPr lang="en-US" altLang="ko-KR" sz="2800" i="1" kern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9033" y="2032771"/>
            <a:ext cx="4398327" cy="46648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5618480" y="2021840"/>
            <a:ext cx="5445760" cy="452431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b="1" smtClean="0">
                <a:latin typeface="a시월구일1" pitchFamily="18" charset="-127"/>
                <a:ea typeface="a시월구일1" pitchFamily="18" charset="-127"/>
              </a:rPr>
              <a:t>*</a:t>
            </a:r>
            <a:r>
              <a:rPr lang="ko-KR" altLang="en-US" sz="1600" b="1" smtClean="0">
                <a:latin typeface="a시월구일1" pitchFamily="18" charset="-127"/>
                <a:ea typeface="a시월구일1" pitchFamily="18" charset="-127"/>
              </a:rPr>
              <a:t>그리드 월드</a:t>
            </a:r>
            <a:endParaRPr lang="en-US" altLang="ko-KR" sz="1600" smtClean="0"/>
          </a:p>
          <a:p>
            <a:pPr>
              <a:buFontTx/>
              <a:buChar char="-"/>
            </a:pPr>
            <a:r>
              <a:rPr lang="en-US" altLang="ko-KR" sz="1600" smtClean="0"/>
              <a:t>5*5 </a:t>
            </a:r>
            <a:r>
              <a:rPr lang="ko-KR" altLang="en-US" sz="1600" smtClean="0"/>
              <a:t>그리드 상에서 에이전트</a:t>
            </a:r>
            <a:r>
              <a:rPr lang="en-US" altLang="ko-KR" sz="1600" smtClean="0"/>
              <a:t>(</a:t>
            </a:r>
            <a:r>
              <a:rPr lang="ko-KR" altLang="en-US" sz="1600" smtClean="0"/>
              <a:t>빨간 사각형</a:t>
            </a:r>
            <a:r>
              <a:rPr lang="en-US" altLang="ko-KR" sz="1600" smtClean="0"/>
              <a:t>)</a:t>
            </a:r>
            <a:r>
              <a:rPr lang="ko-KR" altLang="en-US" sz="1600" smtClean="0"/>
              <a:t>가 목표 지점</a:t>
            </a:r>
            <a:r>
              <a:rPr lang="en-US" altLang="ko-KR" sz="1600" smtClean="0"/>
              <a:t>(</a:t>
            </a:r>
            <a:r>
              <a:rPr lang="ko-KR" altLang="en-US" sz="1600" smtClean="0"/>
              <a:t>파란 원</a:t>
            </a:r>
            <a:r>
              <a:rPr lang="en-US" altLang="ko-KR" sz="1600" smtClean="0"/>
              <a:t>)</a:t>
            </a:r>
            <a:r>
              <a:rPr lang="ko-KR" altLang="en-US" sz="1600" smtClean="0"/>
              <a:t>으로 이동하는 </a:t>
            </a:r>
            <a:r>
              <a:rPr lang="ko-KR" altLang="en-US" sz="1600" smtClean="0"/>
              <a:t>문제</a:t>
            </a:r>
            <a:r>
              <a:rPr lang="en-US" altLang="ko-KR" sz="1600" smtClean="0"/>
              <a:t>.</a:t>
            </a:r>
          </a:p>
          <a:p>
            <a:pPr>
              <a:buFontTx/>
              <a:buChar char="-"/>
            </a:pPr>
            <a:endParaRPr lang="en-US" altLang="ko-KR" sz="1600" smtClean="0"/>
          </a:p>
          <a:p>
            <a:r>
              <a:rPr lang="ko-KR" altLang="en-US" sz="1600" b="1" smtClean="0"/>
              <a:t>*보상</a:t>
            </a:r>
          </a:p>
          <a:p>
            <a:pPr>
              <a:buFontTx/>
              <a:buChar char="-"/>
            </a:pPr>
            <a:r>
              <a:rPr lang="en-US" altLang="ko-KR" sz="1600" smtClean="0"/>
              <a:t> </a:t>
            </a:r>
            <a:r>
              <a:rPr lang="ko-KR" altLang="en-US" sz="1600" smtClean="0"/>
              <a:t>장애물</a:t>
            </a:r>
            <a:r>
              <a:rPr lang="en-US" altLang="ko-KR" sz="1600" smtClean="0"/>
              <a:t>(</a:t>
            </a:r>
            <a:r>
              <a:rPr lang="ko-KR" altLang="en-US" sz="1600" smtClean="0"/>
              <a:t>녹색 삼각형</a:t>
            </a:r>
            <a:r>
              <a:rPr lang="en-US" altLang="ko-KR" sz="1600" smtClean="0"/>
              <a:t>)</a:t>
            </a:r>
            <a:r>
              <a:rPr lang="ko-KR" altLang="en-US" sz="1600" smtClean="0"/>
              <a:t>에 이동 시 </a:t>
            </a:r>
            <a:r>
              <a:rPr lang="en-US" altLang="ko-KR" sz="1600" smtClean="0"/>
              <a:t>-100 </a:t>
            </a:r>
            <a:r>
              <a:rPr lang="ko-KR" altLang="en-US" sz="1600" smtClean="0"/>
              <a:t>보상</a:t>
            </a:r>
            <a:r>
              <a:rPr lang="en-US" altLang="ko-KR" sz="1600" smtClean="0"/>
              <a:t>, </a:t>
            </a:r>
            <a:r>
              <a:rPr lang="ko-KR" altLang="en-US" sz="1600" smtClean="0"/>
              <a:t>종료</a:t>
            </a:r>
          </a:p>
          <a:p>
            <a:pPr>
              <a:buFontTx/>
              <a:buChar char="-"/>
            </a:pPr>
            <a:r>
              <a:rPr lang="en-US" altLang="ko-KR" sz="1600" smtClean="0"/>
              <a:t> </a:t>
            </a:r>
            <a:r>
              <a:rPr lang="ko-KR" altLang="en-US" sz="1600" smtClean="0"/>
              <a:t>목표 지점 도착 시 </a:t>
            </a:r>
            <a:r>
              <a:rPr lang="en-US" altLang="ko-KR" sz="1600" smtClean="0"/>
              <a:t>+100 </a:t>
            </a:r>
            <a:r>
              <a:rPr lang="ko-KR" altLang="en-US" sz="1600" smtClean="0"/>
              <a:t>보상</a:t>
            </a:r>
            <a:r>
              <a:rPr lang="en-US" altLang="ko-KR" sz="1600" smtClean="0"/>
              <a:t>, </a:t>
            </a:r>
            <a:r>
              <a:rPr lang="ko-KR" altLang="en-US" sz="1600" smtClean="0"/>
              <a:t>종료</a:t>
            </a:r>
          </a:p>
          <a:p>
            <a:pPr>
              <a:buFontTx/>
              <a:buChar char="-"/>
            </a:pPr>
            <a:endParaRPr lang="ko-KR" altLang="en-US" sz="1600" smtClean="0"/>
          </a:p>
          <a:p>
            <a:r>
              <a:rPr lang="ko-KR" altLang="en-US" sz="1600" b="1" smtClean="0"/>
              <a:t>*환경의 상태</a:t>
            </a:r>
            <a:r>
              <a:rPr lang="en-US" altLang="ko-KR" sz="1600" b="1" smtClean="0"/>
              <a:t>: </a:t>
            </a:r>
            <a:r>
              <a:rPr lang="ko-KR" altLang="en-US" sz="1600" b="1" smtClean="0"/>
              <a:t>그리드 위치</a:t>
            </a:r>
            <a:r>
              <a:rPr lang="en-US" altLang="ko-KR" sz="1600" b="1" smtClean="0"/>
              <a:t>(</a:t>
            </a:r>
            <a:r>
              <a:rPr lang="ko-KR" altLang="en-US" sz="1600" b="1" smtClean="0"/>
              <a:t>좌표</a:t>
            </a:r>
            <a:r>
              <a:rPr lang="en-US" altLang="ko-KR" sz="1600" b="1" smtClean="0"/>
              <a:t>) [x,y]</a:t>
            </a:r>
          </a:p>
          <a:p>
            <a:pPr>
              <a:buFontTx/>
              <a:buChar char="-"/>
            </a:pPr>
            <a:r>
              <a:rPr lang="en-US" altLang="ko-KR" sz="1600" smtClean="0"/>
              <a:t> </a:t>
            </a:r>
            <a:r>
              <a:rPr lang="en-US" altLang="ko-KR" sz="1600" smtClean="0"/>
              <a:t>Q</a:t>
            </a:r>
            <a:r>
              <a:rPr lang="ko-KR" altLang="en-US" sz="1600" smtClean="0"/>
              <a:t>함수 </a:t>
            </a:r>
            <a:r>
              <a:rPr lang="en-US" altLang="ko-KR" sz="1600" smtClean="0"/>
              <a:t>(</a:t>
            </a:r>
            <a:r>
              <a:rPr lang="ko-KR" altLang="en-US" sz="1600" smtClean="0"/>
              <a:t>행동</a:t>
            </a:r>
            <a:r>
              <a:rPr lang="en-US" altLang="ko-KR" sz="1600" smtClean="0"/>
              <a:t>-</a:t>
            </a:r>
            <a:r>
              <a:rPr lang="ko-KR" altLang="en-US" sz="1600" smtClean="0"/>
              <a:t>가치함수</a:t>
            </a:r>
            <a:r>
              <a:rPr lang="en-US" altLang="ko-KR" sz="1600" smtClean="0"/>
              <a:t>) </a:t>
            </a:r>
            <a:r>
              <a:rPr lang="ko-KR" altLang="en-US" sz="1600" smtClean="0"/>
              <a:t>테이블</a:t>
            </a:r>
            <a:r>
              <a:rPr lang="en-US" altLang="ko-KR" sz="1600" smtClean="0"/>
              <a:t>: q_table</a:t>
            </a:r>
          </a:p>
          <a:p>
            <a:pPr>
              <a:buFontTx/>
              <a:buChar char="-"/>
            </a:pPr>
            <a:r>
              <a:rPr lang="en-US" altLang="ko-KR" sz="1600" smtClean="0"/>
              <a:t> </a:t>
            </a:r>
            <a:r>
              <a:rPr lang="ko-KR" altLang="en-US" sz="1600" smtClean="0"/>
              <a:t>딕셔너리 </a:t>
            </a:r>
            <a:r>
              <a:rPr lang="en-US" altLang="ko-KR" sz="1600" smtClean="0"/>
              <a:t>(</a:t>
            </a:r>
            <a:r>
              <a:rPr lang="ko-KR" altLang="en-US" sz="1600" smtClean="0"/>
              <a:t>키</a:t>
            </a:r>
            <a:r>
              <a:rPr lang="en-US" altLang="ko-KR" sz="1600" smtClean="0"/>
              <a:t>: </a:t>
            </a:r>
            <a:r>
              <a:rPr lang="ko-KR" altLang="en-US" sz="1600" smtClean="0"/>
              <a:t>상태의 문자열</a:t>
            </a:r>
            <a:r>
              <a:rPr lang="en-US" altLang="ko-KR" sz="1600" smtClean="0"/>
              <a:t>, </a:t>
            </a:r>
            <a:r>
              <a:rPr lang="ko-KR" altLang="en-US" sz="1600" smtClean="0"/>
              <a:t>값</a:t>
            </a:r>
            <a:r>
              <a:rPr lang="en-US" altLang="ko-KR" sz="1600" smtClean="0"/>
              <a:t>: 4</a:t>
            </a:r>
            <a:r>
              <a:rPr lang="ko-KR" altLang="en-US" sz="1600" smtClean="0"/>
              <a:t>개 행동의 행동 가치함수 리스트</a:t>
            </a:r>
            <a:r>
              <a:rPr lang="en-US" altLang="ko-KR" sz="1600" smtClean="0"/>
              <a:t>)</a:t>
            </a:r>
          </a:p>
          <a:p>
            <a:pPr>
              <a:buFontTx/>
              <a:buChar char="-"/>
            </a:pPr>
            <a:endParaRPr lang="en-US" altLang="ko-KR" sz="1600" smtClean="0"/>
          </a:p>
          <a:p>
            <a:r>
              <a:rPr lang="en-US" altLang="ko-KR" sz="1600" b="1" smtClean="0"/>
              <a:t>*</a:t>
            </a:r>
            <a:r>
              <a:rPr lang="ko-KR" altLang="en-US" sz="1600" b="1" smtClean="0"/>
              <a:t>행동</a:t>
            </a:r>
          </a:p>
          <a:p>
            <a:pPr>
              <a:buFontTx/>
              <a:buChar char="-"/>
            </a:pPr>
            <a:r>
              <a:rPr lang="ko-KR" altLang="en-US" sz="1600" smtClean="0"/>
              <a:t>각 </a:t>
            </a:r>
            <a:r>
              <a:rPr lang="ko-KR" altLang="en-US" sz="1600" smtClean="0"/>
              <a:t>상태에서의 행동 공간</a:t>
            </a:r>
            <a:r>
              <a:rPr lang="en-US" altLang="ko-KR" sz="1600" smtClean="0"/>
              <a:t>: ['</a:t>
            </a:r>
            <a:r>
              <a:rPr lang="ko-KR" altLang="en-US" sz="1600" smtClean="0"/>
              <a:t>상</a:t>
            </a:r>
            <a:r>
              <a:rPr lang="en-US" altLang="ko-KR" sz="1600" smtClean="0"/>
              <a:t>','</a:t>
            </a:r>
            <a:r>
              <a:rPr lang="ko-KR" altLang="en-US" sz="1600" smtClean="0"/>
              <a:t>하</a:t>
            </a:r>
            <a:r>
              <a:rPr lang="en-US" altLang="ko-KR" sz="1600" smtClean="0"/>
              <a:t>','</a:t>
            </a:r>
            <a:r>
              <a:rPr lang="ko-KR" altLang="en-US" sz="1600" smtClean="0"/>
              <a:t>좌</a:t>
            </a:r>
            <a:r>
              <a:rPr lang="en-US" altLang="ko-KR" sz="1600" smtClean="0"/>
              <a:t>','</a:t>
            </a:r>
            <a:r>
              <a:rPr lang="ko-KR" altLang="en-US" sz="1600" smtClean="0"/>
              <a:t>우</a:t>
            </a:r>
            <a:r>
              <a:rPr lang="en-US" altLang="ko-KR" sz="1600" smtClean="0"/>
              <a:t>'] -&gt; [0,1,2,3]</a:t>
            </a:r>
          </a:p>
          <a:p>
            <a:pPr>
              <a:buFontTx/>
              <a:buChar char="-"/>
            </a:pPr>
            <a:endParaRPr lang="en-US" altLang="ko-KR" sz="1600" smtClean="0"/>
          </a:p>
          <a:p>
            <a:r>
              <a:rPr lang="en-US" altLang="ko-KR" sz="1600" b="1" smtClean="0"/>
              <a:t>*</a:t>
            </a:r>
            <a:r>
              <a:rPr lang="ko-KR" altLang="en-US" sz="1600" b="1" smtClean="0"/>
              <a:t>에피소드</a:t>
            </a:r>
          </a:p>
          <a:p>
            <a:pPr>
              <a:buFontTx/>
              <a:buChar char="-"/>
            </a:pPr>
            <a:r>
              <a:rPr lang="ko-KR" altLang="en-US" sz="1600" smtClean="0"/>
              <a:t>장애물 </a:t>
            </a:r>
            <a:r>
              <a:rPr lang="en-US" altLang="ko-KR" sz="1600" smtClean="0"/>
              <a:t>(</a:t>
            </a:r>
            <a:r>
              <a:rPr lang="ko-KR" altLang="en-US" sz="1600" smtClean="0"/>
              <a:t>삼각형</a:t>
            </a:r>
            <a:r>
              <a:rPr lang="en-US" altLang="ko-KR" sz="1600" smtClean="0"/>
              <a:t>), </a:t>
            </a:r>
            <a:r>
              <a:rPr lang="ko-KR" altLang="en-US" sz="1600" smtClean="0"/>
              <a:t>목표지점</a:t>
            </a:r>
            <a:r>
              <a:rPr lang="en-US" altLang="ko-KR" sz="1600" smtClean="0"/>
              <a:t>(</a:t>
            </a:r>
            <a:r>
              <a:rPr lang="ko-KR" altLang="en-US" sz="1600" smtClean="0"/>
              <a:t>원</a:t>
            </a:r>
            <a:r>
              <a:rPr lang="en-US" altLang="ko-KR" sz="1600" smtClean="0"/>
              <a:t>)</a:t>
            </a:r>
            <a:r>
              <a:rPr lang="ko-KR" altLang="en-US" sz="1600" smtClean="0"/>
              <a:t>을 만나면 에피소드 종료</a:t>
            </a:r>
            <a:r>
              <a:rPr lang="en-US" altLang="ko-KR" sz="1600" smtClean="0"/>
              <a:t>.</a:t>
            </a:r>
            <a:endParaRPr lang="ko-KR" altLang="en-US" sz="1600" smtClean="0"/>
          </a:p>
        </p:txBody>
      </p:sp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2541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6-2: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그리드 월드 환경에서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Sarsa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코드 실행 분석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강화학습</a:t>
            </a:r>
            <a:endParaRPr lang="en-US" altLang="ko-KR" sz="2800" i="1" kern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0280" y="2049525"/>
            <a:ext cx="10124440" cy="2966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직사각형 21"/>
          <p:cNvSpPr/>
          <p:nvPr/>
        </p:nvSpPr>
        <p:spPr>
          <a:xfrm>
            <a:off x="2296160" y="2052320"/>
            <a:ext cx="4338320" cy="69088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653098" y="2025134"/>
            <a:ext cx="4035079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smtClean="0">
                <a:solidFill>
                  <a:srgbClr val="FF0000"/>
                </a:solidFill>
              </a:rPr>
              <a:t>env</a:t>
            </a:r>
            <a:r>
              <a:rPr lang="en-US" altLang="ko-KR" sz="1200" b="1" smtClean="0">
                <a:solidFill>
                  <a:srgbClr val="FF0000"/>
                </a:solidFill>
              </a:rPr>
              <a:t>: </a:t>
            </a:r>
            <a:r>
              <a:rPr lang="ko-KR" altLang="en-US" sz="1200" b="1" smtClean="0">
                <a:solidFill>
                  <a:srgbClr val="FF0000"/>
                </a:solidFill>
              </a:rPr>
              <a:t>에이전트 작동 환경</a:t>
            </a:r>
            <a:endParaRPr lang="en-US" altLang="ko-KR" sz="1200" b="1" smtClean="0">
              <a:solidFill>
                <a:srgbClr val="FF0000"/>
              </a:solidFill>
            </a:endParaRPr>
          </a:p>
          <a:p>
            <a:r>
              <a:rPr lang="en-US" altLang="ko-KR" sz="1200" b="1" smtClean="0">
                <a:solidFill>
                  <a:srgbClr val="FF0000"/>
                </a:solidFill>
              </a:rPr>
              <a:t>gamma</a:t>
            </a:r>
            <a:r>
              <a:rPr lang="en-US" altLang="ko-KR" sz="1200" b="1" smtClean="0">
                <a:solidFill>
                  <a:srgbClr val="FF0000"/>
                </a:solidFill>
              </a:rPr>
              <a:t>: </a:t>
            </a:r>
            <a:r>
              <a:rPr lang="ko-KR" altLang="en-US" sz="1200" b="1" smtClean="0">
                <a:solidFill>
                  <a:srgbClr val="FF0000"/>
                </a:solidFill>
              </a:rPr>
              <a:t>할인 계수 </a:t>
            </a:r>
            <a:r>
              <a:rPr lang="en-US" altLang="ko-KR" sz="1200" b="1" smtClean="0">
                <a:solidFill>
                  <a:srgbClr val="FF0000"/>
                </a:solidFill>
              </a:rPr>
              <a:t>(</a:t>
            </a:r>
            <a:r>
              <a:rPr lang="ko-KR" altLang="en-US" sz="1200" b="1" smtClean="0">
                <a:solidFill>
                  <a:srgbClr val="FF0000"/>
                </a:solidFill>
              </a:rPr>
              <a:t>기본값 </a:t>
            </a:r>
            <a:r>
              <a:rPr lang="en-US" altLang="ko-KR" sz="1200" b="1" smtClean="0">
                <a:solidFill>
                  <a:srgbClr val="FF0000"/>
                </a:solidFill>
              </a:rPr>
              <a:t>1.0).</a:t>
            </a:r>
          </a:p>
          <a:p>
            <a:r>
              <a:rPr lang="en-US" altLang="ko-KR" sz="1200" b="1" smtClean="0">
                <a:solidFill>
                  <a:srgbClr val="FF0000"/>
                </a:solidFill>
              </a:rPr>
              <a:t>init_alpha: </a:t>
            </a:r>
            <a:r>
              <a:rPr lang="ko-KR" altLang="en-US" sz="1200" b="1" smtClean="0">
                <a:solidFill>
                  <a:srgbClr val="FF0000"/>
                </a:solidFill>
              </a:rPr>
              <a:t>초기 </a:t>
            </a:r>
            <a:r>
              <a:rPr lang="ko-KR" altLang="en-US" sz="1200" b="1" smtClean="0">
                <a:solidFill>
                  <a:srgbClr val="FF0000"/>
                </a:solidFill>
              </a:rPr>
              <a:t>학습률 </a:t>
            </a:r>
            <a:r>
              <a:rPr lang="en-US" altLang="ko-KR" sz="1200" b="1" smtClean="0">
                <a:solidFill>
                  <a:srgbClr val="FF0000"/>
                </a:solidFill>
              </a:rPr>
              <a:t>(</a:t>
            </a:r>
            <a:r>
              <a:rPr lang="ko-KR" altLang="en-US" sz="1200" b="1" smtClean="0">
                <a:solidFill>
                  <a:srgbClr val="FF0000"/>
                </a:solidFill>
              </a:rPr>
              <a:t>기본값 </a:t>
            </a:r>
            <a:r>
              <a:rPr lang="en-US" altLang="ko-KR" sz="1200" b="1" smtClean="0">
                <a:solidFill>
                  <a:srgbClr val="FF0000"/>
                </a:solidFill>
              </a:rPr>
              <a:t>0.5).</a:t>
            </a:r>
          </a:p>
          <a:p>
            <a:r>
              <a:rPr lang="en-US" altLang="ko-KR" sz="1200" b="1" smtClean="0">
                <a:solidFill>
                  <a:srgbClr val="FF0000"/>
                </a:solidFill>
              </a:rPr>
              <a:t>min_alpha: </a:t>
            </a:r>
            <a:r>
              <a:rPr lang="ko-KR" altLang="en-US" sz="1200" b="1" smtClean="0">
                <a:solidFill>
                  <a:srgbClr val="FF0000"/>
                </a:solidFill>
              </a:rPr>
              <a:t>최소 </a:t>
            </a:r>
            <a:r>
              <a:rPr lang="ko-KR" altLang="en-US" sz="1200" b="1" smtClean="0">
                <a:solidFill>
                  <a:srgbClr val="FF0000"/>
                </a:solidFill>
              </a:rPr>
              <a:t>학습률 </a:t>
            </a:r>
            <a:r>
              <a:rPr lang="en-US" altLang="ko-KR" sz="1200" b="1" smtClean="0">
                <a:solidFill>
                  <a:srgbClr val="FF0000"/>
                </a:solidFill>
              </a:rPr>
              <a:t>(</a:t>
            </a:r>
            <a:r>
              <a:rPr lang="ko-KR" altLang="en-US" sz="1200" b="1" smtClean="0">
                <a:solidFill>
                  <a:srgbClr val="FF0000"/>
                </a:solidFill>
              </a:rPr>
              <a:t>기본값 </a:t>
            </a:r>
            <a:r>
              <a:rPr lang="en-US" altLang="ko-KR" sz="1200" b="1" smtClean="0">
                <a:solidFill>
                  <a:srgbClr val="FF0000"/>
                </a:solidFill>
              </a:rPr>
              <a:t>0.01).</a:t>
            </a:r>
          </a:p>
          <a:p>
            <a:r>
              <a:rPr lang="en-US" altLang="ko-KR" sz="1200" b="1" smtClean="0">
                <a:solidFill>
                  <a:srgbClr val="FF0000"/>
                </a:solidFill>
              </a:rPr>
              <a:t>alpha_decay_ratio</a:t>
            </a:r>
            <a:r>
              <a:rPr lang="en-US" altLang="ko-KR" sz="1200" b="1" smtClean="0">
                <a:solidFill>
                  <a:srgbClr val="FF0000"/>
                </a:solidFill>
              </a:rPr>
              <a:t>: </a:t>
            </a:r>
            <a:r>
              <a:rPr lang="ko-KR" altLang="en-US" sz="1200" b="1" smtClean="0">
                <a:solidFill>
                  <a:srgbClr val="FF0000"/>
                </a:solidFill>
              </a:rPr>
              <a:t>학습률 감소 속도 </a:t>
            </a:r>
            <a:r>
              <a:rPr lang="en-US" altLang="ko-KR" sz="1200" b="1" smtClean="0">
                <a:solidFill>
                  <a:srgbClr val="FF0000"/>
                </a:solidFill>
              </a:rPr>
              <a:t>(</a:t>
            </a:r>
            <a:r>
              <a:rPr lang="ko-KR" altLang="en-US" sz="1200" b="1" smtClean="0">
                <a:solidFill>
                  <a:srgbClr val="FF0000"/>
                </a:solidFill>
              </a:rPr>
              <a:t>기본값 </a:t>
            </a:r>
            <a:r>
              <a:rPr lang="en-US" altLang="ko-KR" sz="1200" b="1" smtClean="0">
                <a:solidFill>
                  <a:srgbClr val="FF0000"/>
                </a:solidFill>
              </a:rPr>
              <a:t>0.5).</a:t>
            </a:r>
          </a:p>
          <a:p>
            <a:r>
              <a:rPr lang="en-US" altLang="ko-KR" sz="1200" b="1" smtClean="0">
                <a:solidFill>
                  <a:srgbClr val="FF0000"/>
                </a:solidFill>
              </a:rPr>
              <a:t>init_epsilon: </a:t>
            </a:r>
            <a:r>
              <a:rPr lang="ko-KR" altLang="en-US" sz="1200" b="1" smtClean="0">
                <a:solidFill>
                  <a:srgbClr val="FF0000"/>
                </a:solidFill>
              </a:rPr>
              <a:t>초기 탐험</a:t>
            </a:r>
            <a:r>
              <a:rPr lang="en-US" altLang="ko-KR" sz="1200" b="1" smtClean="0">
                <a:solidFill>
                  <a:srgbClr val="FF0000"/>
                </a:solidFill>
              </a:rPr>
              <a:t>-</a:t>
            </a:r>
            <a:r>
              <a:rPr lang="ko-KR" altLang="en-US" sz="1200" b="1" smtClean="0">
                <a:solidFill>
                  <a:srgbClr val="FF0000"/>
                </a:solidFill>
              </a:rPr>
              <a:t>이용 </a:t>
            </a:r>
            <a:r>
              <a:rPr lang="ko-KR" altLang="en-US" sz="1200" b="1" smtClean="0">
                <a:solidFill>
                  <a:srgbClr val="FF0000"/>
                </a:solidFill>
              </a:rPr>
              <a:t>균형 </a:t>
            </a:r>
            <a:r>
              <a:rPr lang="ko-KR" altLang="en-US" sz="1200" b="1" smtClean="0">
                <a:solidFill>
                  <a:srgbClr val="FF0000"/>
                </a:solidFill>
              </a:rPr>
              <a:t>요소 </a:t>
            </a:r>
            <a:r>
              <a:rPr lang="en-US" altLang="ko-KR" sz="1200" b="1" smtClean="0">
                <a:solidFill>
                  <a:srgbClr val="FF0000"/>
                </a:solidFill>
              </a:rPr>
              <a:t>(</a:t>
            </a:r>
            <a:r>
              <a:rPr lang="ko-KR" altLang="en-US" sz="1200" b="1" smtClean="0">
                <a:solidFill>
                  <a:srgbClr val="FF0000"/>
                </a:solidFill>
              </a:rPr>
              <a:t>기본값 </a:t>
            </a:r>
            <a:r>
              <a:rPr lang="en-US" altLang="ko-KR" sz="1200" b="1" smtClean="0">
                <a:solidFill>
                  <a:srgbClr val="FF0000"/>
                </a:solidFill>
              </a:rPr>
              <a:t>1.0).</a:t>
            </a:r>
          </a:p>
          <a:p>
            <a:r>
              <a:rPr lang="en-US" altLang="ko-KR" sz="1200" b="1" smtClean="0">
                <a:solidFill>
                  <a:srgbClr val="FF0000"/>
                </a:solidFill>
              </a:rPr>
              <a:t>min_epsilon: </a:t>
            </a:r>
            <a:r>
              <a:rPr lang="ko-KR" altLang="en-US" sz="1200" b="1" smtClean="0">
                <a:solidFill>
                  <a:srgbClr val="FF0000"/>
                </a:solidFill>
              </a:rPr>
              <a:t>최소 탐험</a:t>
            </a:r>
            <a:r>
              <a:rPr lang="en-US" altLang="ko-KR" sz="1200" b="1" smtClean="0">
                <a:solidFill>
                  <a:srgbClr val="FF0000"/>
                </a:solidFill>
              </a:rPr>
              <a:t>-</a:t>
            </a:r>
            <a:r>
              <a:rPr lang="ko-KR" altLang="en-US" sz="1200" b="1" smtClean="0">
                <a:solidFill>
                  <a:srgbClr val="FF0000"/>
                </a:solidFill>
              </a:rPr>
              <a:t>이용 </a:t>
            </a:r>
            <a:r>
              <a:rPr lang="ko-KR" altLang="en-US" sz="1200" b="1" smtClean="0">
                <a:solidFill>
                  <a:srgbClr val="FF0000"/>
                </a:solidFill>
              </a:rPr>
              <a:t>균형 </a:t>
            </a:r>
            <a:r>
              <a:rPr lang="ko-KR" altLang="en-US" sz="1200" b="1" smtClean="0">
                <a:solidFill>
                  <a:srgbClr val="FF0000"/>
                </a:solidFill>
              </a:rPr>
              <a:t>요소 </a:t>
            </a:r>
            <a:r>
              <a:rPr lang="en-US" altLang="ko-KR" sz="1200" b="1" smtClean="0">
                <a:solidFill>
                  <a:srgbClr val="FF0000"/>
                </a:solidFill>
              </a:rPr>
              <a:t>(</a:t>
            </a:r>
            <a:r>
              <a:rPr lang="ko-KR" altLang="en-US" sz="1200" b="1" smtClean="0">
                <a:solidFill>
                  <a:srgbClr val="FF0000"/>
                </a:solidFill>
              </a:rPr>
              <a:t>기본값 </a:t>
            </a:r>
            <a:r>
              <a:rPr lang="en-US" altLang="ko-KR" sz="1200" b="1" smtClean="0">
                <a:solidFill>
                  <a:srgbClr val="FF0000"/>
                </a:solidFill>
              </a:rPr>
              <a:t>0.1).</a:t>
            </a:r>
          </a:p>
          <a:p>
            <a:r>
              <a:rPr lang="en-US" altLang="ko-KR" sz="1200" b="1" smtClean="0">
                <a:solidFill>
                  <a:srgbClr val="FF0000"/>
                </a:solidFill>
              </a:rPr>
              <a:t>epsilon_decay_ratio</a:t>
            </a:r>
            <a:r>
              <a:rPr lang="en-US" altLang="ko-KR" sz="1200" b="1" smtClean="0">
                <a:solidFill>
                  <a:srgbClr val="FF0000"/>
                </a:solidFill>
              </a:rPr>
              <a:t>: </a:t>
            </a:r>
            <a:r>
              <a:rPr lang="en-US" altLang="ko-KR" sz="1200" b="1" smtClean="0">
                <a:solidFill>
                  <a:srgbClr val="FF0000"/>
                </a:solidFill>
              </a:rPr>
              <a:t>epsilon</a:t>
            </a:r>
            <a:r>
              <a:rPr lang="ko-KR" altLang="en-US" sz="1200" b="1" smtClean="0">
                <a:solidFill>
                  <a:srgbClr val="FF0000"/>
                </a:solidFill>
              </a:rPr>
              <a:t> 감소 속도 </a:t>
            </a:r>
            <a:r>
              <a:rPr lang="en-US" altLang="ko-KR" sz="1200" b="1" smtClean="0">
                <a:solidFill>
                  <a:srgbClr val="FF0000"/>
                </a:solidFill>
              </a:rPr>
              <a:t>(</a:t>
            </a:r>
            <a:r>
              <a:rPr lang="ko-KR" altLang="en-US" sz="1200" b="1" smtClean="0">
                <a:solidFill>
                  <a:srgbClr val="FF0000"/>
                </a:solidFill>
              </a:rPr>
              <a:t>기본값 </a:t>
            </a:r>
            <a:r>
              <a:rPr lang="en-US" altLang="ko-KR" sz="1200" b="1" smtClean="0">
                <a:solidFill>
                  <a:srgbClr val="FF0000"/>
                </a:solidFill>
              </a:rPr>
              <a:t>0.9).</a:t>
            </a:r>
          </a:p>
          <a:p>
            <a:r>
              <a:rPr lang="en-US" altLang="ko-KR" sz="1200" b="1" smtClean="0">
                <a:solidFill>
                  <a:srgbClr val="FF0000"/>
                </a:solidFill>
              </a:rPr>
              <a:t>n_episodes</a:t>
            </a:r>
            <a:r>
              <a:rPr lang="en-US" altLang="ko-KR" sz="1200" b="1" smtClean="0">
                <a:solidFill>
                  <a:srgbClr val="FF0000"/>
                </a:solidFill>
              </a:rPr>
              <a:t>: </a:t>
            </a:r>
            <a:r>
              <a:rPr lang="ko-KR" altLang="en-US" sz="1200" b="1" smtClean="0">
                <a:solidFill>
                  <a:srgbClr val="FF0000"/>
                </a:solidFill>
              </a:rPr>
              <a:t>에피소드 수 </a:t>
            </a:r>
            <a:r>
              <a:rPr lang="en-US" altLang="ko-KR" sz="1200" b="1" smtClean="0">
                <a:solidFill>
                  <a:srgbClr val="FF0000"/>
                </a:solidFill>
              </a:rPr>
              <a:t>(</a:t>
            </a:r>
            <a:r>
              <a:rPr lang="ko-KR" altLang="en-US" sz="1200" b="1" smtClean="0">
                <a:solidFill>
                  <a:srgbClr val="FF0000"/>
                </a:solidFill>
              </a:rPr>
              <a:t>기본값 </a:t>
            </a:r>
            <a:r>
              <a:rPr lang="en-US" altLang="ko-KR" sz="1200" b="1" smtClean="0">
                <a:solidFill>
                  <a:srgbClr val="FF0000"/>
                </a:solidFill>
              </a:rPr>
              <a:t>3000).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869440" y="2753360"/>
            <a:ext cx="1727200" cy="85344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655898" y="2929374"/>
            <a:ext cx="21419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</a:rPr>
              <a:t>초기 변수 설정</a:t>
            </a:r>
            <a:endParaRPr lang="en-US" altLang="ko-KR" sz="1200" b="1" smtClean="0">
              <a:solidFill>
                <a:srgbClr val="FF0000"/>
              </a:solidFill>
            </a:endParaRPr>
          </a:p>
          <a:p>
            <a:r>
              <a:rPr lang="en-US" altLang="ko-KR" sz="1200" b="1" smtClean="0">
                <a:solidFill>
                  <a:srgbClr val="FF0000"/>
                </a:solidFill>
              </a:rPr>
              <a:t>-</a:t>
            </a:r>
            <a:r>
              <a:rPr lang="ko-KR" altLang="en-US" sz="1200" b="1" smtClean="0">
                <a:solidFill>
                  <a:srgbClr val="FF0000"/>
                </a:solidFill>
              </a:rPr>
              <a:t>상태</a:t>
            </a:r>
            <a:r>
              <a:rPr lang="en-US" altLang="ko-KR" sz="1200" b="1" smtClean="0">
                <a:solidFill>
                  <a:srgbClr val="FF0000"/>
                </a:solidFill>
              </a:rPr>
              <a:t>, </a:t>
            </a:r>
            <a:r>
              <a:rPr lang="ko-KR" altLang="en-US" sz="1200" b="1" smtClean="0">
                <a:solidFill>
                  <a:srgbClr val="FF0000"/>
                </a:solidFill>
              </a:rPr>
              <a:t>행동의 수</a:t>
            </a:r>
            <a:endParaRPr lang="en-US" altLang="ko-KR" sz="1200" b="1" smtClean="0">
              <a:solidFill>
                <a:srgbClr val="FF0000"/>
              </a:solidFill>
            </a:endParaRPr>
          </a:p>
          <a:p>
            <a:r>
              <a:rPr lang="en-US" altLang="ko-KR" sz="1200" b="1" smtClean="0">
                <a:solidFill>
                  <a:srgbClr val="FF0000"/>
                </a:solidFill>
              </a:rPr>
              <a:t>-alpha</a:t>
            </a:r>
            <a:r>
              <a:rPr lang="ko-KR" altLang="en-US" sz="1200" b="1" smtClean="0">
                <a:solidFill>
                  <a:srgbClr val="FF0000"/>
                </a:solidFill>
              </a:rPr>
              <a:t>값</a:t>
            </a:r>
            <a:r>
              <a:rPr lang="en-US" altLang="ko-KR" sz="1200" b="1" smtClean="0">
                <a:solidFill>
                  <a:srgbClr val="FF0000"/>
                </a:solidFill>
              </a:rPr>
              <a:t>, epsilon </a:t>
            </a:r>
            <a:r>
              <a:rPr lang="ko-KR" altLang="en-US" sz="1200" b="1" smtClean="0">
                <a:solidFill>
                  <a:srgbClr val="FF0000"/>
                </a:solidFill>
              </a:rPr>
              <a:t>값 초기화</a:t>
            </a:r>
            <a:endParaRPr lang="en-US" altLang="ko-KR" sz="1200" b="1" smtClean="0">
              <a:solidFill>
                <a:srgbClr val="FF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849120" y="3820160"/>
            <a:ext cx="3881120" cy="47752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779338" y="3925054"/>
            <a:ext cx="28969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smtClean="0">
                <a:solidFill>
                  <a:srgbClr val="FF0000"/>
                </a:solidFill>
              </a:rPr>
              <a:t>Q (</a:t>
            </a:r>
            <a:r>
              <a:rPr lang="ko-KR" altLang="en-US" sz="1200" b="1" smtClean="0">
                <a:solidFill>
                  <a:srgbClr val="FF0000"/>
                </a:solidFill>
              </a:rPr>
              <a:t>상태</a:t>
            </a:r>
            <a:r>
              <a:rPr lang="en-US" altLang="ko-KR" sz="1200" b="1" smtClean="0">
                <a:solidFill>
                  <a:srgbClr val="FF0000"/>
                </a:solidFill>
              </a:rPr>
              <a:t>-</a:t>
            </a:r>
            <a:r>
              <a:rPr lang="ko-KR" altLang="en-US" sz="1200" b="1" smtClean="0">
                <a:solidFill>
                  <a:srgbClr val="FF0000"/>
                </a:solidFill>
              </a:rPr>
              <a:t>행동 값 함수</a:t>
            </a:r>
            <a:r>
              <a:rPr lang="en-US" altLang="ko-KR" sz="1200" b="1" smtClean="0">
                <a:solidFill>
                  <a:srgbClr val="FF0000"/>
                </a:solidFill>
              </a:rPr>
              <a:t>), q_table </a:t>
            </a:r>
            <a:r>
              <a:rPr lang="ko-KR" altLang="en-US" sz="1200" b="1" smtClean="0">
                <a:solidFill>
                  <a:srgbClr val="FF0000"/>
                </a:solidFill>
              </a:rPr>
              <a:t>초기화</a:t>
            </a:r>
            <a:r>
              <a:rPr lang="en-US" altLang="ko-KR" sz="1200" b="1" smtClean="0">
                <a:solidFill>
                  <a:srgbClr val="FF0000"/>
                </a:solidFill>
              </a:rPr>
              <a:t>.</a:t>
            </a:r>
            <a:endParaRPr lang="en-US" altLang="ko-KR" sz="1200" b="1" smtClean="0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838960" y="4307840"/>
            <a:ext cx="9204960" cy="25400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673418" y="4595614"/>
            <a:ext cx="44855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</a:rPr>
              <a:t>상태</a:t>
            </a:r>
            <a:r>
              <a:rPr lang="en-US" altLang="ko-KR" sz="1200" b="1" smtClean="0">
                <a:solidFill>
                  <a:srgbClr val="FF0000"/>
                </a:solidFill>
              </a:rPr>
              <a:t>, Q-</a:t>
            </a:r>
            <a:r>
              <a:rPr lang="ko-KR" altLang="en-US" sz="1200" b="1" smtClean="0">
                <a:solidFill>
                  <a:srgbClr val="FF0000"/>
                </a:solidFill>
              </a:rPr>
              <a:t>값</a:t>
            </a:r>
            <a:r>
              <a:rPr lang="en-US" altLang="ko-KR" sz="1200" b="1" smtClean="0">
                <a:solidFill>
                  <a:srgbClr val="FF0000"/>
                </a:solidFill>
              </a:rPr>
              <a:t>, epsilon</a:t>
            </a:r>
            <a:r>
              <a:rPr lang="ko-KR" altLang="en-US" sz="1200" b="1" smtClean="0">
                <a:solidFill>
                  <a:srgbClr val="FF0000"/>
                </a:solidFill>
              </a:rPr>
              <a:t>이 주어졌을 때 행동을 선택하는 람다 함수</a:t>
            </a:r>
            <a:r>
              <a:rPr lang="en-US" altLang="ko-KR" sz="1200" b="1" smtClean="0">
                <a:solidFill>
                  <a:srgbClr val="FF0000"/>
                </a:solidFill>
              </a:rPr>
              <a:t>.</a:t>
            </a:r>
            <a:endParaRPr lang="en-US" altLang="ko-KR" sz="1200" b="1" smtClean="0">
              <a:solidFill>
                <a:srgbClr val="FF000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828800" y="4765040"/>
            <a:ext cx="1270000" cy="25400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705178" y="5022334"/>
            <a:ext cx="5852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</a:rPr>
              <a:t>각 에피소드에서 에이전트가 목표에 도달했는지 여부를 추적하는데 사용되는 목록</a:t>
            </a:r>
            <a:r>
              <a:rPr lang="en-US" altLang="ko-KR" sz="1200" b="1" smtClean="0">
                <a:solidFill>
                  <a:srgbClr val="FF0000"/>
                </a:solidFill>
              </a:rPr>
              <a:t>.</a:t>
            </a:r>
            <a:endParaRPr lang="en-US" altLang="ko-KR" sz="1200" b="1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2541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6-2: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그리드 월드 환경에서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Sarsa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코드 실행 분석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강화학습</a:t>
            </a:r>
            <a:endParaRPr lang="en-US" altLang="ko-KR" sz="2800" i="1" kern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r="51863" b="86785"/>
          <a:stretch>
            <a:fillRect/>
          </a:stretch>
        </p:blipFill>
        <p:spPr bwMode="auto">
          <a:xfrm>
            <a:off x="1116965" y="2195674"/>
            <a:ext cx="7472404" cy="1350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직사각형 21"/>
          <p:cNvSpPr/>
          <p:nvPr/>
        </p:nvSpPr>
        <p:spPr>
          <a:xfrm>
            <a:off x="2397760" y="2194560"/>
            <a:ext cx="6014720" cy="134112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030298" y="3589774"/>
            <a:ext cx="6704079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smtClean="0">
                <a:solidFill>
                  <a:srgbClr val="FF0000"/>
                </a:solidFill>
              </a:rPr>
              <a:t>에피소드 수 만큼 반복</a:t>
            </a:r>
            <a:endParaRPr lang="en-US" altLang="ko-KR" sz="1400" b="1" smtClean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en-US" altLang="ko-KR" sz="1400" b="1" smtClean="0">
                <a:solidFill>
                  <a:srgbClr val="FF0000"/>
                </a:solidFill>
              </a:rPr>
              <a:t>tqdm: </a:t>
            </a:r>
            <a:r>
              <a:rPr lang="ko-KR" altLang="en-US" sz="1400" b="1" smtClean="0">
                <a:solidFill>
                  <a:srgbClr val="FF0000"/>
                </a:solidFill>
              </a:rPr>
              <a:t>진행 상황을 시각적으로 표현 </a:t>
            </a:r>
            <a:r>
              <a:rPr lang="en-US" altLang="ko-KR" sz="1400" b="1" smtClean="0">
                <a:solidFill>
                  <a:srgbClr val="FF0000"/>
                </a:solidFill>
              </a:rPr>
              <a:t>/ </a:t>
            </a:r>
            <a:r>
              <a:rPr lang="ko-KR" altLang="en-US" sz="1400" b="1" smtClean="0">
                <a:solidFill>
                  <a:srgbClr val="FF0000"/>
                </a:solidFill>
              </a:rPr>
              <a:t>에피소드의 진행 상황 표시</a:t>
            </a:r>
            <a:r>
              <a:rPr lang="en-US" altLang="ko-KR" sz="1400" b="1" smtClean="0">
                <a:solidFill>
                  <a:srgbClr val="FF0000"/>
                </a:solidFill>
              </a:rPr>
              <a:t>.</a:t>
            </a:r>
          </a:p>
          <a:p>
            <a:pPr>
              <a:buFontTx/>
              <a:buChar char="-"/>
            </a:pPr>
            <a:r>
              <a:rPr lang="ko-KR" altLang="en-US" sz="1400" b="1" smtClean="0">
                <a:solidFill>
                  <a:srgbClr val="FF0000"/>
                </a:solidFill>
              </a:rPr>
              <a:t>환경을 초기화하고 초기 상태 설정</a:t>
            </a:r>
            <a:r>
              <a:rPr lang="en-US" altLang="ko-KR" sz="1400" b="1" smtClean="0">
                <a:solidFill>
                  <a:srgbClr val="FF0000"/>
                </a:solidFill>
              </a:rPr>
              <a:t>.</a:t>
            </a:r>
          </a:p>
          <a:p>
            <a:pPr>
              <a:buFontTx/>
              <a:buChar char="-"/>
            </a:pPr>
            <a:r>
              <a:rPr lang="ko-KR" altLang="en-US" sz="1400" b="1" smtClean="0">
                <a:solidFill>
                  <a:srgbClr val="FF0000"/>
                </a:solidFill>
              </a:rPr>
              <a:t>환경에서 주어진 좌표를 상태 번호로 변환</a:t>
            </a:r>
            <a:r>
              <a:rPr lang="en-US" altLang="ko-KR" sz="1400" b="1" smtClean="0">
                <a:solidFill>
                  <a:srgbClr val="FF0000"/>
                </a:solidFill>
              </a:rPr>
              <a:t>.</a:t>
            </a:r>
          </a:p>
          <a:p>
            <a:pPr>
              <a:buFontTx/>
              <a:buChar char="-"/>
            </a:pPr>
            <a:r>
              <a:rPr lang="en-US" altLang="ko-KR" sz="1400" b="1" smtClean="0">
                <a:solidFill>
                  <a:srgbClr val="FF0000"/>
                </a:solidFill>
              </a:rPr>
              <a:t> </a:t>
            </a:r>
            <a:r>
              <a:rPr lang="ko-KR" altLang="en-US" sz="1400" b="1" smtClean="0">
                <a:solidFill>
                  <a:srgbClr val="FF0000"/>
                </a:solidFill>
              </a:rPr>
              <a:t>람다식으로 정의 했던 </a:t>
            </a:r>
            <a:r>
              <a:rPr lang="en-US" altLang="ko-KR" sz="1400" b="1" smtClean="0">
                <a:solidFill>
                  <a:srgbClr val="FF0000"/>
                </a:solidFill>
              </a:rPr>
              <a:t>select_action </a:t>
            </a:r>
            <a:r>
              <a:rPr lang="ko-KR" altLang="en-US" sz="1400" b="1" smtClean="0">
                <a:solidFill>
                  <a:srgbClr val="FF0000"/>
                </a:solidFill>
              </a:rPr>
              <a:t>함수를 사용 해 초기 상태에서 행동을 선택</a:t>
            </a:r>
            <a:r>
              <a:rPr lang="en-US" altLang="ko-KR" sz="1400" b="1" smtClean="0">
                <a:solidFill>
                  <a:srgbClr val="FF0000"/>
                </a:solidFill>
              </a:rPr>
              <a:t>.</a:t>
            </a:r>
            <a:endParaRPr lang="en-US" altLang="ko-KR" sz="1400" b="1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2541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6-2: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그리드 월드 환경에서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Sarsa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코드 실행 분석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강화학습</a:t>
            </a:r>
            <a:endParaRPr lang="en-US" altLang="ko-KR" sz="2800" i="1" kern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t="15947"/>
          <a:stretch>
            <a:fillRect/>
          </a:stretch>
        </p:blipFill>
        <p:spPr bwMode="auto">
          <a:xfrm>
            <a:off x="141605" y="2011680"/>
            <a:ext cx="8631920" cy="477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직사각형 21"/>
          <p:cNvSpPr/>
          <p:nvPr/>
        </p:nvSpPr>
        <p:spPr>
          <a:xfrm>
            <a:off x="1087120" y="2032000"/>
            <a:ext cx="7701280" cy="146304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409258" y="3538974"/>
            <a:ext cx="509466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smtClean="0">
                <a:solidFill>
                  <a:srgbClr val="FF0000"/>
                </a:solidFill>
              </a:rPr>
              <a:t>-</a:t>
            </a:r>
            <a:r>
              <a:rPr lang="ko-KR" altLang="en-US" sz="1200" b="1" smtClean="0">
                <a:solidFill>
                  <a:srgbClr val="FF0000"/>
                </a:solidFill>
              </a:rPr>
              <a:t>에피소드가 종료될 때까지 반복</a:t>
            </a:r>
            <a:r>
              <a:rPr lang="en-US" altLang="ko-KR" sz="1200" b="1" smtClean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1200" b="1" smtClean="0">
                <a:solidFill>
                  <a:srgbClr val="FF0000"/>
                </a:solidFill>
              </a:rPr>
              <a:t>-</a:t>
            </a:r>
            <a:r>
              <a:rPr lang="ko-KR" altLang="en-US" sz="1200" b="1" smtClean="0">
                <a:solidFill>
                  <a:srgbClr val="FF0000"/>
                </a:solidFill>
              </a:rPr>
              <a:t>현재 상태에서 선택한 행동 실행 </a:t>
            </a:r>
            <a:r>
              <a:rPr lang="en-US" altLang="ko-KR" sz="1200" b="1" smtClean="0">
                <a:solidFill>
                  <a:srgbClr val="FF0000"/>
                </a:solidFill>
              </a:rPr>
              <a:t>/ </a:t>
            </a:r>
            <a:r>
              <a:rPr lang="ko-KR" altLang="en-US" sz="1200" b="1" smtClean="0">
                <a:solidFill>
                  <a:srgbClr val="FF0000"/>
                </a:solidFill>
              </a:rPr>
              <a:t>다음 상태</a:t>
            </a:r>
            <a:r>
              <a:rPr lang="en-US" altLang="ko-KR" sz="1200" b="1" smtClean="0">
                <a:solidFill>
                  <a:srgbClr val="FF0000"/>
                </a:solidFill>
              </a:rPr>
              <a:t>, </a:t>
            </a:r>
            <a:r>
              <a:rPr lang="ko-KR" altLang="en-US" sz="1200" b="1" smtClean="0">
                <a:solidFill>
                  <a:srgbClr val="FF0000"/>
                </a:solidFill>
              </a:rPr>
              <a:t>보상 획득</a:t>
            </a:r>
            <a:r>
              <a:rPr lang="en-US" altLang="ko-KR" sz="1200" b="1" smtClean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1200" b="1" smtClean="0">
                <a:solidFill>
                  <a:srgbClr val="FF0000"/>
                </a:solidFill>
              </a:rPr>
              <a:t>-</a:t>
            </a:r>
            <a:r>
              <a:rPr lang="ko-KR" altLang="en-US" sz="1200" b="1" smtClean="0">
                <a:solidFill>
                  <a:srgbClr val="FF0000"/>
                </a:solidFill>
              </a:rPr>
              <a:t>다음 상태에서 선택한 행동을 다시 </a:t>
            </a:r>
            <a:r>
              <a:rPr lang="en-US" altLang="ko-KR" sz="1200" b="1" smtClean="0">
                <a:solidFill>
                  <a:srgbClr val="FF0000"/>
                </a:solidFill>
              </a:rPr>
              <a:t>select_action </a:t>
            </a:r>
            <a:r>
              <a:rPr lang="ko-KR" altLang="en-US" sz="1200" b="1" smtClean="0">
                <a:solidFill>
                  <a:srgbClr val="FF0000"/>
                </a:solidFill>
              </a:rPr>
              <a:t>함수를 사용 해 선택</a:t>
            </a:r>
            <a:r>
              <a:rPr lang="en-US" altLang="ko-KR" sz="1200" b="1" smtClean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1200" b="1" smtClean="0">
                <a:solidFill>
                  <a:srgbClr val="FF0000"/>
                </a:solidFill>
              </a:rPr>
              <a:t>-SARSA </a:t>
            </a:r>
            <a:r>
              <a:rPr lang="ko-KR" altLang="en-US" sz="1200" b="1" smtClean="0">
                <a:solidFill>
                  <a:srgbClr val="FF0000"/>
                </a:solidFill>
              </a:rPr>
              <a:t>업데이트 수행</a:t>
            </a:r>
            <a:r>
              <a:rPr lang="en-US" altLang="ko-KR" sz="1200" b="1" smtClean="0">
                <a:solidFill>
                  <a:srgbClr val="FF0000"/>
                </a:solidFill>
              </a:rPr>
              <a:t>. (</a:t>
            </a:r>
            <a:r>
              <a:rPr lang="ko-KR" altLang="en-US" sz="1200" b="1" smtClean="0">
                <a:solidFill>
                  <a:srgbClr val="FF0000"/>
                </a:solidFill>
              </a:rPr>
              <a:t>상태</a:t>
            </a:r>
            <a:r>
              <a:rPr lang="en-US" altLang="ko-KR" sz="1200" b="1" smtClean="0">
                <a:solidFill>
                  <a:srgbClr val="FF0000"/>
                </a:solidFill>
              </a:rPr>
              <a:t>-</a:t>
            </a:r>
            <a:r>
              <a:rPr lang="ko-KR" altLang="en-US" sz="1200" b="1" smtClean="0">
                <a:solidFill>
                  <a:srgbClr val="FF0000"/>
                </a:solidFill>
              </a:rPr>
              <a:t>행동 쌍의 가치 업데이트</a:t>
            </a:r>
            <a:r>
              <a:rPr lang="en-US" altLang="ko-KR" sz="1200" b="1" smtClean="0">
                <a:solidFill>
                  <a:srgbClr val="FF0000"/>
                </a:solidFill>
              </a:rPr>
              <a:t>)</a:t>
            </a:r>
            <a:endParaRPr lang="en-US" altLang="ko-KR" sz="1200" b="1" smtClean="0">
              <a:solidFill>
                <a:srgbClr val="FF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107440" y="4907280"/>
            <a:ext cx="2174240" cy="97536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300298" y="5042654"/>
            <a:ext cx="28424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smtClean="0">
                <a:solidFill>
                  <a:srgbClr val="FF0000"/>
                </a:solidFill>
              </a:rPr>
              <a:t>alpha , epsilon</a:t>
            </a:r>
            <a:r>
              <a:rPr lang="ko-KR" altLang="en-US" sz="1200" b="1" smtClean="0">
                <a:solidFill>
                  <a:srgbClr val="FF0000"/>
                </a:solidFill>
              </a:rPr>
              <a:t>을 에피소드 마다 조정</a:t>
            </a:r>
            <a:r>
              <a:rPr lang="en-US" altLang="ko-KR" sz="1200" b="1" smtClean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340938" y="5510014"/>
            <a:ext cx="31101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smtClean="0">
                <a:solidFill>
                  <a:srgbClr val="FF0000"/>
                </a:solidFill>
              </a:rPr>
              <a:t>alpha, epsilon</a:t>
            </a:r>
            <a:r>
              <a:rPr lang="ko-KR" altLang="en-US" sz="1200" b="1" smtClean="0">
                <a:solidFill>
                  <a:srgbClr val="FF0000"/>
                </a:solidFill>
              </a:rPr>
              <a:t>이 너무 높아지는 경우 방지</a:t>
            </a:r>
            <a:endParaRPr lang="en-US" altLang="ko-KR" sz="1200" b="1" smtClean="0">
              <a:solidFill>
                <a:srgbClr val="FF00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36320" y="5963920"/>
            <a:ext cx="1645920" cy="82296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741498" y="6089134"/>
            <a:ext cx="51972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</a:rPr>
              <a:t>에피소드가 성공적으로 목표 지점 도달 시 </a:t>
            </a:r>
            <a:r>
              <a:rPr lang="en-US" altLang="ko-KR" sz="1200" b="1" smtClean="0">
                <a:solidFill>
                  <a:srgbClr val="FF0000"/>
                </a:solidFill>
              </a:rPr>
              <a:t>exit_track </a:t>
            </a:r>
            <a:r>
              <a:rPr lang="ko-KR" altLang="en-US" sz="1200" b="1" smtClean="0">
                <a:solidFill>
                  <a:srgbClr val="FF0000"/>
                </a:solidFill>
              </a:rPr>
              <a:t>리스트에 </a:t>
            </a:r>
            <a:r>
              <a:rPr lang="en-US" altLang="ko-KR" sz="1200" b="1" smtClean="0">
                <a:solidFill>
                  <a:srgbClr val="FF0000"/>
                </a:solidFill>
              </a:rPr>
              <a:t>1</a:t>
            </a:r>
            <a:r>
              <a:rPr lang="ko-KR" altLang="en-US" sz="1200" b="1" smtClean="0">
                <a:solidFill>
                  <a:srgbClr val="FF0000"/>
                </a:solidFill>
              </a:rPr>
              <a:t>을 추가</a:t>
            </a:r>
            <a:r>
              <a:rPr lang="en-US" altLang="ko-KR" sz="1200" b="1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200" b="1" smtClean="0">
                <a:solidFill>
                  <a:srgbClr val="FF0000"/>
                </a:solidFill>
              </a:rPr>
              <a:t>그렇지 못한 경우 </a:t>
            </a:r>
            <a:r>
              <a:rPr lang="en-US" altLang="ko-KR" sz="1200" b="1" smtClean="0">
                <a:solidFill>
                  <a:srgbClr val="FF0000"/>
                </a:solidFill>
              </a:rPr>
              <a:t>0</a:t>
            </a:r>
            <a:r>
              <a:rPr lang="ko-KR" altLang="en-US" sz="1200" b="1" smtClean="0">
                <a:solidFill>
                  <a:srgbClr val="FF0000"/>
                </a:solidFill>
              </a:rPr>
              <a:t>을 추가</a:t>
            </a:r>
            <a:r>
              <a:rPr lang="en-US" altLang="ko-KR" sz="1200" b="1" smtClean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2541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6-2: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그리드 월드 환경에서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Sarsa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코드 실행 분석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강화학습</a:t>
            </a:r>
            <a:endParaRPr lang="en-US" altLang="ko-KR" sz="2800" i="1" kern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3313" y="2239645"/>
            <a:ext cx="9782175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직사각형 18"/>
          <p:cNvSpPr/>
          <p:nvPr/>
        </p:nvSpPr>
        <p:spPr>
          <a:xfrm>
            <a:off x="2082800" y="2225040"/>
            <a:ext cx="8696960" cy="183896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020138" y="4179054"/>
            <a:ext cx="60740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mtClean="0">
                <a:solidFill>
                  <a:srgbClr val="FF0000"/>
                </a:solidFill>
              </a:rPr>
              <a:t>-</a:t>
            </a:r>
            <a:r>
              <a:rPr lang="ko-KR" altLang="en-US" sz="1400" b="1" smtClean="0">
                <a:solidFill>
                  <a:srgbClr val="FF0000"/>
                </a:solidFill>
              </a:rPr>
              <a:t>학습이 끝난 후 목표에 도달한 횟수 </a:t>
            </a:r>
            <a:r>
              <a:rPr lang="en-US" altLang="ko-KR" sz="1400" b="1" smtClean="0">
                <a:solidFill>
                  <a:srgbClr val="FF0000"/>
                </a:solidFill>
              </a:rPr>
              <a:t>/ </a:t>
            </a:r>
            <a:r>
              <a:rPr lang="ko-KR" altLang="en-US" sz="1400" b="1" smtClean="0">
                <a:solidFill>
                  <a:srgbClr val="FF0000"/>
                </a:solidFill>
              </a:rPr>
              <a:t>실패한 횟수 출력</a:t>
            </a:r>
            <a:r>
              <a:rPr lang="en-US" altLang="ko-KR" sz="1400" b="1" smtClean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1400" b="1" smtClean="0">
                <a:solidFill>
                  <a:srgbClr val="FF0000"/>
                </a:solidFill>
              </a:rPr>
              <a:t>-exit_track </a:t>
            </a:r>
            <a:r>
              <a:rPr lang="ko-KR" altLang="en-US" sz="1400" b="1" smtClean="0">
                <a:solidFill>
                  <a:srgbClr val="FF0000"/>
                </a:solidFill>
              </a:rPr>
              <a:t>리스트 </a:t>
            </a:r>
            <a:r>
              <a:rPr lang="en-US" altLang="ko-KR" sz="1400" b="1" smtClean="0">
                <a:solidFill>
                  <a:srgbClr val="FF0000"/>
                </a:solidFill>
              </a:rPr>
              <a:t>(</a:t>
            </a:r>
            <a:r>
              <a:rPr lang="ko-KR" altLang="en-US" sz="1400" b="1" smtClean="0">
                <a:solidFill>
                  <a:srgbClr val="FF0000"/>
                </a:solidFill>
              </a:rPr>
              <a:t>각 에피소드에서 목표에 도달 했는지 여부 기록</a:t>
            </a:r>
            <a:r>
              <a:rPr lang="en-US" altLang="ko-KR" sz="1400" b="1" smtClean="0">
                <a:solidFill>
                  <a:srgbClr val="FF0000"/>
                </a:solidFill>
              </a:rPr>
              <a:t>) </a:t>
            </a:r>
            <a:r>
              <a:rPr lang="ko-KR" altLang="en-US" sz="1400" b="1" smtClean="0">
                <a:solidFill>
                  <a:srgbClr val="FF0000"/>
                </a:solidFill>
              </a:rPr>
              <a:t>반환</a:t>
            </a:r>
            <a:r>
              <a:rPr lang="en-US" altLang="ko-KR" sz="1400" b="1" smtClean="0">
                <a:solidFill>
                  <a:srgbClr val="FF0000"/>
                </a:solidFill>
              </a:rPr>
              <a:t>.</a:t>
            </a:r>
            <a:endParaRPr lang="en-US" altLang="ko-KR" sz="1400" b="1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2541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6-2: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그리드 월드 환경에서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Sarsa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코드 실행 분석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강화학습</a:t>
            </a:r>
            <a:endParaRPr lang="en-US" altLang="ko-KR" sz="2800" i="1" kern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18481" y="4857644"/>
            <a:ext cx="5527040" cy="19495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9673" y="2070024"/>
            <a:ext cx="4286567" cy="454635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10689" y="2011680"/>
            <a:ext cx="4796100" cy="279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25" name="직선 화살표 연결선 24"/>
          <p:cNvCxnSpPr/>
          <p:nvPr/>
        </p:nvCxnSpPr>
        <p:spPr>
          <a:xfrm flipV="1">
            <a:off x="6085840" y="2763520"/>
            <a:ext cx="4145280" cy="2032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216218" y="2898894"/>
            <a:ext cx="3797835" cy="461665"/>
          </a:xfrm>
          <a:prstGeom prst="rect">
            <a:avLst/>
          </a:prstGeom>
          <a:solidFill>
            <a:schemeClr val="bg1">
              <a:alpha val="78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</a:rPr>
              <a:t>에피소드가 반복 될 수록 실패 횟수가 적어지는 것을</a:t>
            </a:r>
            <a:endParaRPr lang="en-US" altLang="ko-KR" sz="1200" b="1" smtClean="0">
              <a:solidFill>
                <a:srgbClr val="FF0000"/>
              </a:solidFill>
            </a:endParaRPr>
          </a:p>
          <a:p>
            <a:r>
              <a:rPr lang="ko-KR" altLang="en-US" sz="1200" b="1" smtClean="0">
                <a:solidFill>
                  <a:srgbClr val="FF0000"/>
                </a:solidFill>
              </a:rPr>
              <a:t>눈으로 확인할 수 있었다</a:t>
            </a:r>
            <a:r>
              <a:rPr lang="en-US" altLang="ko-KR" sz="1200" b="1" smtClean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5"/>
          <p:cNvGrpSpPr/>
          <p:nvPr/>
        </p:nvGrpSpPr>
        <p:grpSpPr>
          <a:xfrm>
            <a:off x="838925" y="239409"/>
            <a:ext cx="10042435" cy="5765151"/>
            <a:chOff x="3897085" y="1082299"/>
            <a:chExt cx="4767943" cy="4413523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897085" y="1082299"/>
              <a:ext cx="4767943" cy="4413523"/>
            </a:xfrm>
            <a:prstGeom prst="roundRect">
              <a:avLst>
                <a:gd name="adj" fmla="val 11703"/>
              </a:avLst>
            </a:prstGeom>
            <a:solidFill>
              <a:schemeClr val="accent1"/>
            </a:solidFill>
            <a:ln>
              <a:noFill/>
            </a:ln>
            <a:effectLst>
              <a:outerShdw dist="508000" dir="2700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108000" rtlCol="0" anchor="t"/>
            <a:lstStyle/>
            <a:p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0" name="오른쪽 대괄호 19"/>
            <p:cNvSpPr/>
            <p:nvPr/>
          </p:nvSpPr>
          <p:spPr>
            <a:xfrm rot="16200000">
              <a:off x="6000295" y="-697413"/>
              <a:ext cx="561521" cy="4430489"/>
            </a:xfrm>
            <a:prstGeom prst="rightBracket">
              <a:avLst>
                <a:gd name="adj" fmla="val 71929"/>
              </a:avLst>
            </a:prstGeom>
            <a:ln w="60325">
              <a:gradFill flip="none" rotWithShape="1">
                <a:gsLst>
                  <a:gs pos="32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169660" y="1757952"/>
              <a:ext cx="4222790" cy="32578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742950" lvl="0" indent="-742950" algn="ctr" latinLnBrk="0">
                <a:defRPr/>
              </a:pPr>
              <a:endParaRPr lang="en-US" altLang="ko-KR" sz="4000" kern="0" dirty="0" smtClean="0">
                <a:solidFill>
                  <a:schemeClr val="tx1"/>
                </a:solidFill>
                <a:latin typeface="a타임머신" pitchFamily="18" charset="-127"/>
                <a:ea typeface="a타임머신" pitchFamily="18" charset="-127"/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0" y="6352674"/>
            <a:ext cx="12192000" cy="505326"/>
          </a:xfrm>
          <a:prstGeom prst="rect">
            <a:avLst/>
          </a:prstGeom>
          <a:solidFill>
            <a:srgbClr val="1D63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81" y="6424864"/>
            <a:ext cx="336884" cy="336884"/>
          </a:xfrm>
          <a:prstGeom prst="rect">
            <a:avLst/>
          </a:prstGeom>
        </p:spPr>
      </p:pic>
      <p:pic>
        <p:nvPicPr>
          <p:cNvPr id="30" name="그림 29" descr="윈도우창_메모창_메뉴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40850" y="556290"/>
            <a:ext cx="1612699" cy="48254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강화학습</a:t>
            </a:r>
            <a:endParaRPr lang="en-US" altLang="ko-KR" sz="2800" i="1" kern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473200" y="1270000"/>
            <a:ext cx="8747760" cy="58477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b="1" smtClean="0">
                <a:latin typeface="a시월구일1" pitchFamily="18" charset="-127"/>
                <a:ea typeface="a시월구일1" pitchFamily="18" charset="-127"/>
              </a:rPr>
              <a:t>*</a:t>
            </a:r>
            <a:r>
              <a:rPr lang="ko-KR" altLang="en-US" sz="1600" b="1" smtClean="0">
                <a:latin typeface="a시월구일1" pitchFamily="18" charset="-127"/>
                <a:ea typeface="a시월구일1" pitchFamily="18" charset="-127"/>
              </a:rPr>
              <a:t>과제 </a:t>
            </a:r>
            <a:r>
              <a:rPr lang="en-US" altLang="ko-KR" sz="1600" b="1" smtClean="0">
                <a:latin typeface="a시월구일1" pitchFamily="18" charset="-127"/>
                <a:ea typeface="a시월구일1" pitchFamily="18" charset="-127"/>
              </a:rPr>
              <a:t>6-2</a:t>
            </a:r>
            <a:endParaRPr lang="en-US" altLang="ko-KR" sz="1600" smtClean="0"/>
          </a:p>
          <a:p>
            <a:r>
              <a:rPr lang="en-US" altLang="ko-KR" sz="1600" smtClean="0"/>
              <a:t>-</a:t>
            </a:r>
            <a:r>
              <a:rPr lang="ko-KR" altLang="en-US" sz="1600" smtClean="0"/>
              <a:t>앞의 프로즌 레이크</a:t>
            </a:r>
            <a:r>
              <a:rPr lang="en-US" altLang="ko-KR" sz="1600" smtClean="0"/>
              <a:t>, </a:t>
            </a:r>
            <a:r>
              <a:rPr lang="ko-KR" altLang="en-US" sz="1600" smtClean="0"/>
              <a:t>그리드 월드 예의 살사 코드 실행 분석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999018" y="6413043"/>
            <a:ext cx="2044594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smtClean="0">
                <a:solidFill>
                  <a:prstClr val="white"/>
                </a:solidFill>
                <a:cs typeface="Aharoni" panose="02010803020104030203" pitchFamily="2" charset="-79"/>
              </a:rPr>
              <a:t>강화학습</a:t>
            </a:r>
            <a:endParaRPr lang="en-US" altLang="ko-KR" sz="11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09279109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2541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TITLE ://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6-2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: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프로즌레이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크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환경에서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Sarsa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코드 실행 분석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강화학습</a:t>
            </a:r>
            <a:endParaRPr lang="en-US" altLang="ko-KR" sz="2800" i="1" kern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b="63258"/>
          <a:stretch>
            <a:fillRect/>
          </a:stretch>
        </p:blipFill>
        <p:spPr bwMode="auto">
          <a:xfrm>
            <a:off x="1317625" y="2242820"/>
            <a:ext cx="9048750" cy="2491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직사각형 21"/>
          <p:cNvSpPr/>
          <p:nvPr/>
        </p:nvSpPr>
        <p:spPr>
          <a:xfrm>
            <a:off x="1341120" y="2479040"/>
            <a:ext cx="5527040" cy="58928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947738" y="2309614"/>
            <a:ext cx="3881191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smtClean="0">
                <a:solidFill>
                  <a:srgbClr val="FF0000"/>
                </a:solidFill>
              </a:rPr>
              <a:t>env: </a:t>
            </a:r>
            <a:r>
              <a:rPr lang="ko-KR" altLang="en-US" sz="1200" b="1" smtClean="0">
                <a:solidFill>
                  <a:srgbClr val="FF0000"/>
                </a:solidFill>
              </a:rPr>
              <a:t>에이전트 작동 환경</a:t>
            </a:r>
            <a:endParaRPr lang="en-US" altLang="ko-KR" sz="1200" b="1" smtClean="0">
              <a:solidFill>
                <a:srgbClr val="FF0000"/>
              </a:solidFill>
            </a:endParaRPr>
          </a:p>
          <a:p>
            <a:r>
              <a:rPr lang="en-US" altLang="ko-KR" sz="1200" b="1" smtClean="0">
                <a:solidFill>
                  <a:srgbClr val="FF0000"/>
                </a:solidFill>
              </a:rPr>
              <a:t>gamma: </a:t>
            </a:r>
            <a:r>
              <a:rPr lang="ko-KR" altLang="en-US" sz="1200" b="1" smtClean="0">
                <a:solidFill>
                  <a:srgbClr val="FF0000"/>
                </a:solidFill>
              </a:rPr>
              <a:t>할인 계수 </a:t>
            </a:r>
            <a:r>
              <a:rPr lang="en-US" altLang="ko-KR" sz="1200" b="1" smtClean="0">
                <a:solidFill>
                  <a:srgbClr val="FF0000"/>
                </a:solidFill>
              </a:rPr>
              <a:t>(</a:t>
            </a:r>
            <a:r>
              <a:rPr lang="ko-KR" altLang="en-US" sz="1200" b="1" smtClean="0">
                <a:solidFill>
                  <a:srgbClr val="FF0000"/>
                </a:solidFill>
              </a:rPr>
              <a:t>기본값 </a:t>
            </a:r>
            <a:r>
              <a:rPr lang="en-US" altLang="ko-KR" sz="1200" b="1" smtClean="0">
                <a:solidFill>
                  <a:srgbClr val="FF0000"/>
                </a:solidFill>
              </a:rPr>
              <a:t>1.0).</a:t>
            </a:r>
          </a:p>
          <a:p>
            <a:r>
              <a:rPr lang="en-US" altLang="ko-KR" sz="1200" b="1" smtClean="0">
                <a:solidFill>
                  <a:srgbClr val="FF0000"/>
                </a:solidFill>
              </a:rPr>
              <a:t>init_alpha: </a:t>
            </a:r>
            <a:r>
              <a:rPr lang="ko-KR" altLang="en-US" sz="1200" b="1" smtClean="0">
                <a:solidFill>
                  <a:srgbClr val="FF0000"/>
                </a:solidFill>
              </a:rPr>
              <a:t>초기 학습률 </a:t>
            </a:r>
            <a:r>
              <a:rPr lang="en-US" altLang="ko-KR" sz="1200" b="1" smtClean="0">
                <a:solidFill>
                  <a:srgbClr val="FF0000"/>
                </a:solidFill>
              </a:rPr>
              <a:t>(</a:t>
            </a:r>
            <a:r>
              <a:rPr lang="ko-KR" altLang="en-US" sz="1200" b="1" smtClean="0">
                <a:solidFill>
                  <a:srgbClr val="FF0000"/>
                </a:solidFill>
              </a:rPr>
              <a:t>기본값 </a:t>
            </a:r>
            <a:r>
              <a:rPr lang="en-US" altLang="ko-KR" sz="1200" b="1" smtClean="0">
                <a:solidFill>
                  <a:srgbClr val="FF0000"/>
                </a:solidFill>
              </a:rPr>
              <a:t>0.5).</a:t>
            </a:r>
          </a:p>
          <a:p>
            <a:r>
              <a:rPr lang="en-US" altLang="ko-KR" sz="1200" b="1" smtClean="0">
                <a:solidFill>
                  <a:srgbClr val="FF0000"/>
                </a:solidFill>
              </a:rPr>
              <a:t>min_alpha: </a:t>
            </a:r>
            <a:r>
              <a:rPr lang="ko-KR" altLang="en-US" sz="1200" b="1" smtClean="0">
                <a:solidFill>
                  <a:srgbClr val="FF0000"/>
                </a:solidFill>
              </a:rPr>
              <a:t>최소 학습률 </a:t>
            </a:r>
            <a:r>
              <a:rPr lang="en-US" altLang="ko-KR" sz="1200" b="1" smtClean="0">
                <a:solidFill>
                  <a:srgbClr val="FF0000"/>
                </a:solidFill>
              </a:rPr>
              <a:t>(</a:t>
            </a:r>
            <a:r>
              <a:rPr lang="ko-KR" altLang="en-US" sz="1200" b="1" smtClean="0">
                <a:solidFill>
                  <a:srgbClr val="FF0000"/>
                </a:solidFill>
              </a:rPr>
              <a:t>기본값 </a:t>
            </a:r>
            <a:r>
              <a:rPr lang="en-US" altLang="ko-KR" sz="1200" b="1" smtClean="0">
                <a:solidFill>
                  <a:srgbClr val="FF0000"/>
                </a:solidFill>
              </a:rPr>
              <a:t>0.01).</a:t>
            </a:r>
          </a:p>
          <a:p>
            <a:r>
              <a:rPr lang="en-US" altLang="ko-KR" sz="1200" b="1" smtClean="0">
                <a:solidFill>
                  <a:srgbClr val="FF0000"/>
                </a:solidFill>
              </a:rPr>
              <a:t>alpha_decay_ratio: </a:t>
            </a:r>
            <a:r>
              <a:rPr lang="ko-KR" altLang="en-US" sz="1200" b="1" smtClean="0">
                <a:solidFill>
                  <a:srgbClr val="FF0000"/>
                </a:solidFill>
              </a:rPr>
              <a:t>학습률 감소 속도 </a:t>
            </a:r>
            <a:r>
              <a:rPr lang="en-US" altLang="ko-KR" sz="1200" b="1" smtClean="0">
                <a:solidFill>
                  <a:srgbClr val="FF0000"/>
                </a:solidFill>
              </a:rPr>
              <a:t>(</a:t>
            </a:r>
            <a:r>
              <a:rPr lang="ko-KR" altLang="en-US" sz="1200" b="1" smtClean="0">
                <a:solidFill>
                  <a:srgbClr val="FF0000"/>
                </a:solidFill>
              </a:rPr>
              <a:t>기본값 </a:t>
            </a:r>
            <a:r>
              <a:rPr lang="en-US" altLang="ko-KR" sz="1200" b="1" smtClean="0">
                <a:solidFill>
                  <a:srgbClr val="FF0000"/>
                </a:solidFill>
              </a:rPr>
              <a:t>0.5).</a:t>
            </a:r>
          </a:p>
          <a:p>
            <a:r>
              <a:rPr lang="en-US" altLang="ko-KR" sz="1200" b="1" smtClean="0">
                <a:solidFill>
                  <a:srgbClr val="FF0000"/>
                </a:solidFill>
              </a:rPr>
              <a:t>init_epsilon: </a:t>
            </a:r>
            <a:r>
              <a:rPr lang="ko-KR" altLang="en-US" sz="1200" b="1" smtClean="0">
                <a:solidFill>
                  <a:srgbClr val="FF0000"/>
                </a:solidFill>
              </a:rPr>
              <a:t>초기 탐험</a:t>
            </a:r>
            <a:r>
              <a:rPr lang="en-US" altLang="ko-KR" sz="1200" b="1" smtClean="0">
                <a:solidFill>
                  <a:srgbClr val="FF0000"/>
                </a:solidFill>
              </a:rPr>
              <a:t>-</a:t>
            </a:r>
            <a:r>
              <a:rPr lang="ko-KR" altLang="en-US" sz="1200" b="1" smtClean="0">
                <a:solidFill>
                  <a:srgbClr val="FF0000"/>
                </a:solidFill>
              </a:rPr>
              <a:t>이용 균형 요소 </a:t>
            </a:r>
            <a:r>
              <a:rPr lang="en-US" altLang="ko-KR" sz="1200" b="1" smtClean="0">
                <a:solidFill>
                  <a:srgbClr val="FF0000"/>
                </a:solidFill>
              </a:rPr>
              <a:t>(</a:t>
            </a:r>
            <a:r>
              <a:rPr lang="ko-KR" altLang="en-US" sz="1200" b="1" smtClean="0">
                <a:solidFill>
                  <a:srgbClr val="FF0000"/>
                </a:solidFill>
              </a:rPr>
              <a:t>기본값 </a:t>
            </a:r>
            <a:r>
              <a:rPr lang="en-US" altLang="ko-KR" sz="1200" b="1" smtClean="0">
                <a:solidFill>
                  <a:srgbClr val="FF0000"/>
                </a:solidFill>
              </a:rPr>
              <a:t>1.0).</a:t>
            </a:r>
          </a:p>
          <a:p>
            <a:r>
              <a:rPr lang="en-US" altLang="ko-KR" sz="1200" b="1" smtClean="0">
                <a:solidFill>
                  <a:srgbClr val="FF0000"/>
                </a:solidFill>
              </a:rPr>
              <a:t>min_epsilon: </a:t>
            </a:r>
            <a:r>
              <a:rPr lang="ko-KR" altLang="en-US" sz="1200" b="1" smtClean="0">
                <a:solidFill>
                  <a:srgbClr val="FF0000"/>
                </a:solidFill>
              </a:rPr>
              <a:t>최소 탐험</a:t>
            </a:r>
            <a:r>
              <a:rPr lang="en-US" altLang="ko-KR" sz="1200" b="1" smtClean="0">
                <a:solidFill>
                  <a:srgbClr val="FF0000"/>
                </a:solidFill>
              </a:rPr>
              <a:t>-</a:t>
            </a:r>
            <a:r>
              <a:rPr lang="ko-KR" altLang="en-US" sz="1200" b="1" smtClean="0">
                <a:solidFill>
                  <a:srgbClr val="FF0000"/>
                </a:solidFill>
              </a:rPr>
              <a:t>이용 균형 요소 </a:t>
            </a:r>
            <a:r>
              <a:rPr lang="en-US" altLang="ko-KR" sz="1200" b="1" smtClean="0">
                <a:solidFill>
                  <a:srgbClr val="FF0000"/>
                </a:solidFill>
              </a:rPr>
              <a:t>(</a:t>
            </a:r>
            <a:r>
              <a:rPr lang="ko-KR" altLang="en-US" sz="1200" b="1" smtClean="0">
                <a:solidFill>
                  <a:srgbClr val="FF0000"/>
                </a:solidFill>
              </a:rPr>
              <a:t>기본값 </a:t>
            </a:r>
            <a:r>
              <a:rPr lang="en-US" altLang="ko-KR" sz="1200" b="1" smtClean="0">
                <a:solidFill>
                  <a:srgbClr val="FF0000"/>
                </a:solidFill>
              </a:rPr>
              <a:t>0.1).</a:t>
            </a:r>
          </a:p>
          <a:p>
            <a:r>
              <a:rPr lang="en-US" altLang="ko-KR" sz="1200" b="1" smtClean="0">
                <a:solidFill>
                  <a:srgbClr val="FF0000"/>
                </a:solidFill>
              </a:rPr>
              <a:t>epsilon_decay_ratio: epsilon</a:t>
            </a:r>
            <a:r>
              <a:rPr lang="ko-KR" altLang="en-US" sz="1200" b="1" smtClean="0">
                <a:solidFill>
                  <a:srgbClr val="FF0000"/>
                </a:solidFill>
              </a:rPr>
              <a:t> 감소 속도 </a:t>
            </a:r>
            <a:r>
              <a:rPr lang="en-US" altLang="ko-KR" sz="1200" b="1" smtClean="0">
                <a:solidFill>
                  <a:srgbClr val="FF0000"/>
                </a:solidFill>
              </a:rPr>
              <a:t>(</a:t>
            </a:r>
            <a:r>
              <a:rPr lang="ko-KR" altLang="en-US" sz="1200" b="1" smtClean="0">
                <a:solidFill>
                  <a:srgbClr val="FF0000"/>
                </a:solidFill>
              </a:rPr>
              <a:t>기본값 </a:t>
            </a:r>
            <a:r>
              <a:rPr lang="en-US" altLang="ko-KR" sz="1200" b="1" smtClean="0">
                <a:solidFill>
                  <a:srgbClr val="FF0000"/>
                </a:solidFill>
              </a:rPr>
              <a:t>0.9).</a:t>
            </a:r>
          </a:p>
          <a:p>
            <a:r>
              <a:rPr lang="en-US" altLang="ko-KR" sz="1200" b="1" smtClean="0">
                <a:solidFill>
                  <a:srgbClr val="FF0000"/>
                </a:solidFill>
              </a:rPr>
              <a:t>n_episodes: </a:t>
            </a:r>
            <a:r>
              <a:rPr lang="ko-KR" altLang="en-US" sz="1200" b="1" smtClean="0">
                <a:solidFill>
                  <a:srgbClr val="FF0000"/>
                </a:solidFill>
              </a:rPr>
              <a:t>에피소드 수 </a:t>
            </a:r>
            <a:r>
              <a:rPr lang="en-US" altLang="ko-KR" sz="1200" b="1" smtClean="0">
                <a:solidFill>
                  <a:srgbClr val="FF0000"/>
                </a:solidFill>
              </a:rPr>
              <a:t>(</a:t>
            </a:r>
            <a:r>
              <a:rPr lang="ko-KR" altLang="en-US" sz="1200" b="1" smtClean="0">
                <a:solidFill>
                  <a:srgbClr val="FF0000"/>
                </a:solidFill>
              </a:rPr>
              <a:t>기본값 </a:t>
            </a:r>
            <a:r>
              <a:rPr lang="en-US" altLang="ko-KR" sz="1200" b="1" smtClean="0">
                <a:solidFill>
                  <a:srgbClr val="FF0000"/>
                </a:solidFill>
              </a:rPr>
              <a:t>3000).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524000" y="3220720"/>
            <a:ext cx="3799840" cy="86360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322138" y="3183374"/>
            <a:ext cx="16594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</a:rPr>
              <a:t>초기 변수 설정</a:t>
            </a:r>
            <a:endParaRPr lang="en-US" altLang="ko-KR" sz="1200" b="1" smtClean="0">
              <a:solidFill>
                <a:srgbClr val="FF0000"/>
              </a:solidFill>
            </a:endParaRPr>
          </a:p>
          <a:p>
            <a:r>
              <a:rPr lang="en-US" altLang="ko-KR" sz="1200" b="1" smtClean="0">
                <a:solidFill>
                  <a:srgbClr val="FF0000"/>
                </a:solidFill>
              </a:rPr>
              <a:t>-</a:t>
            </a:r>
            <a:r>
              <a:rPr lang="ko-KR" altLang="en-US" sz="1200" b="1" smtClean="0">
                <a:solidFill>
                  <a:srgbClr val="FF0000"/>
                </a:solidFill>
              </a:rPr>
              <a:t>상태</a:t>
            </a:r>
            <a:r>
              <a:rPr lang="en-US" altLang="ko-KR" sz="1200" b="1" smtClean="0">
                <a:solidFill>
                  <a:srgbClr val="FF0000"/>
                </a:solidFill>
              </a:rPr>
              <a:t>, </a:t>
            </a:r>
            <a:r>
              <a:rPr lang="ko-KR" altLang="en-US" sz="1200" b="1" smtClean="0">
                <a:solidFill>
                  <a:srgbClr val="FF0000"/>
                </a:solidFill>
              </a:rPr>
              <a:t>행동의 수</a:t>
            </a:r>
            <a:endParaRPr lang="en-US" altLang="ko-KR" sz="1200" b="1" smtClean="0">
              <a:solidFill>
                <a:srgbClr val="FF0000"/>
              </a:solidFill>
            </a:endParaRPr>
          </a:p>
          <a:p>
            <a:r>
              <a:rPr lang="en-US" altLang="ko-KR" sz="1200" b="1" smtClean="0">
                <a:solidFill>
                  <a:srgbClr val="FF0000"/>
                </a:solidFill>
              </a:rPr>
              <a:t>-Q-</a:t>
            </a:r>
            <a:r>
              <a:rPr lang="ko-KR" altLang="en-US" sz="1200" b="1" smtClean="0">
                <a:solidFill>
                  <a:srgbClr val="FF0000"/>
                </a:solidFill>
              </a:rPr>
              <a:t>함수</a:t>
            </a:r>
            <a:r>
              <a:rPr lang="en-US" altLang="ko-KR" sz="1200" b="1" smtClean="0">
                <a:solidFill>
                  <a:srgbClr val="FF0000"/>
                </a:solidFill>
              </a:rPr>
              <a:t>, </a:t>
            </a:r>
            <a:r>
              <a:rPr lang="ko-KR" altLang="en-US" sz="1200" b="1" smtClean="0">
                <a:solidFill>
                  <a:srgbClr val="FF0000"/>
                </a:solidFill>
              </a:rPr>
              <a:t>정책 초기화</a:t>
            </a:r>
            <a:endParaRPr lang="en-US" altLang="ko-KR" sz="1200" b="1" smtClean="0">
              <a:solidFill>
                <a:srgbClr val="FF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483360" y="4470400"/>
            <a:ext cx="8829040" cy="25400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185738" y="4808974"/>
            <a:ext cx="42691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</a:rPr>
              <a:t>입실론</a:t>
            </a:r>
            <a:r>
              <a:rPr lang="en-US" altLang="ko-KR" sz="1200" b="1" smtClean="0">
                <a:solidFill>
                  <a:srgbClr val="FF0000"/>
                </a:solidFill>
              </a:rPr>
              <a:t>-</a:t>
            </a:r>
            <a:r>
              <a:rPr lang="ko-KR" altLang="en-US" sz="1200" b="1" smtClean="0">
                <a:solidFill>
                  <a:srgbClr val="FF0000"/>
                </a:solidFill>
              </a:rPr>
              <a:t>그리디 탐색을 사용하여 행동을 선택하는 람다 함수</a:t>
            </a:r>
            <a:endParaRPr lang="en-US" altLang="ko-KR" sz="1200" b="1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2541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TITLE ://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6-2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: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프로즌레이크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환경에서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Sarsa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코드 실행 분석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강화학습</a:t>
            </a:r>
            <a:endParaRPr lang="en-US" altLang="ko-KR" sz="2800" i="1" kern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 t="36592"/>
          <a:stretch>
            <a:fillRect/>
          </a:stretch>
        </p:blipFill>
        <p:spPr bwMode="auto">
          <a:xfrm>
            <a:off x="1144905" y="2123440"/>
            <a:ext cx="9048750" cy="4300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직사각형 18"/>
          <p:cNvSpPr/>
          <p:nvPr/>
        </p:nvSpPr>
        <p:spPr>
          <a:xfrm>
            <a:off x="1259840" y="2184400"/>
            <a:ext cx="5598160" cy="77216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008698" y="2390894"/>
            <a:ext cx="30508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</a:rPr>
              <a:t>각 에피소드 마다 </a:t>
            </a:r>
            <a:r>
              <a:rPr lang="en-US" altLang="ko-KR" sz="1200" b="1" smtClean="0">
                <a:solidFill>
                  <a:srgbClr val="FF0000"/>
                </a:solidFill>
              </a:rPr>
              <a:t>alpha, epsilon </a:t>
            </a:r>
            <a:r>
              <a:rPr lang="ko-KR" altLang="en-US" sz="1200" b="1" smtClean="0">
                <a:solidFill>
                  <a:srgbClr val="FF0000"/>
                </a:solidFill>
              </a:rPr>
              <a:t>값 계산</a:t>
            </a:r>
            <a:r>
              <a:rPr lang="en-US" altLang="ko-KR" sz="1200" b="1" smtClean="0">
                <a:solidFill>
                  <a:srgbClr val="FF0000"/>
                </a:solidFill>
              </a:rPr>
              <a:t>.</a:t>
            </a:r>
            <a:endParaRPr lang="en-US" altLang="ko-KR" sz="1200" b="1" smtClean="0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280160" y="2956560"/>
            <a:ext cx="7264400" cy="275336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542858" y="4900414"/>
            <a:ext cx="338426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Char char="-"/>
            </a:pPr>
            <a:r>
              <a:rPr lang="ko-KR" altLang="en-US" sz="1200" b="1" smtClean="0">
                <a:solidFill>
                  <a:srgbClr val="FF0000"/>
                </a:solidFill>
              </a:rPr>
              <a:t>에피소드 반복하며  </a:t>
            </a:r>
            <a:r>
              <a:rPr lang="en-US" altLang="ko-KR" sz="1200" b="1" smtClean="0">
                <a:solidFill>
                  <a:srgbClr val="FF0000"/>
                </a:solidFill>
              </a:rPr>
              <a:t>SARSA </a:t>
            </a:r>
            <a:r>
              <a:rPr lang="ko-KR" altLang="en-US" sz="1200" b="1" smtClean="0">
                <a:solidFill>
                  <a:srgbClr val="FF0000"/>
                </a:solidFill>
              </a:rPr>
              <a:t>알고리즘 수행</a:t>
            </a:r>
            <a:endParaRPr lang="en-US" altLang="ko-KR" sz="1200" b="1" smtClean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ko-KR" altLang="en-US" sz="1200" b="1" smtClean="0">
                <a:solidFill>
                  <a:srgbClr val="FF0000"/>
                </a:solidFill>
              </a:rPr>
              <a:t>각 시점에서 현재 상태에서 선택한 행동 수행</a:t>
            </a:r>
            <a:r>
              <a:rPr lang="en-US" altLang="ko-KR" sz="1200" b="1" smtClean="0">
                <a:solidFill>
                  <a:srgbClr val="FF0000"/>
                </a:solidFill>
              </a:rPr>
              <a:t>,</a:t>
            </a:r>
          </a:p>
          <a:p>
            <a:r>
              <a:rPr lang="ko-KR" altLang="en-US" sz="1200" b="1" smtClean="0">
                <a:solidFill>
                  <a:srgbClr val="FF0000"/>
                </a:solidFill>
              </a:rPr>
              <a:t>다음 상태 및 보상 획득</a:t>
            </a:r>
            <a:r>
              <a:rPr lang="en-US" altLang="ko-KR" sz="1200" b="1" smtClean="0">
                <a:solidFill>
                  <a:srgbClr val="FF0000"/>
                </a:solidFill>
              </a:rPr>
              <a:t>.(</a:t>
            </a:r>
            <a:r>
              <a:rPr lang="ko-KR" altLang="en-US" sz="1200" b="1" smtClean="0">
                <a:solidFill>
                  <a:srgbClr val="FF0000"/>
                </a:solidFill>
              </a:rPr>
              <a:t>입실론</a:t>
            </a:r>
            <a:r>
              <a:rPr lang="en-US" altLang="ko-KR" sz="1200" b="1" smtClean="0">
                <a:solidFill>
                  <a:srgbClr val="FF0000"/>
                </a:solidFill>
              </a:rPr>
              <a:t>-</a:t>
            </a:r>
            <a:r>
              <a:rPr lang="ko-KR" altLang="en-US" sz="1200" b="1" smtClean="0">
                <a:solidFill>
                  <a:srgbClr val="FF0000"/>
                </a:solidFill>
              </a:rPr>
              <a:t>그리디 방법</a:t>
            </a:r>
            <a:r>
              <a:rPr lang="en-US" altLang="ko-KR" sz="1200" b="1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1200" b="1" smtClean="0">
                <a:solidFill>
                  <a:srgbClr val="FF0000"/>
                </a:solidFill>
              </a:rPr>
              <a:t>-TD</a:t>
            </a:r>
            <a:r>
              <a:rPr lang="ko-KR" altLang="en-US" sz="1200" b="1" smtClean="0">
                <a:solidFill>
                  <a:srgbClr val="FF0000"/>
                </a:solidFill>
              </a:rPr>
              <a:t>타켓</a:t>
            </a:r>
            <a:r>
              <a:rPr lang="en-US" altLang="ko-KR" sz="1200" b="1" smtClean="0">
                <a:solidFill>
                  <a:srgbClr val="FF0000"/>
                </a:solidFill>
              </a:rPr>
              <a:t>, </a:t>
            </a:r>
            <a:r>
              <a:rPr lang="ko-KR" altLang="en-US" sz="1200" b="1" smtClean="0">
                <a:solidFill>
                  <a:srgbClr val="FF0000"/>
                </a:solidFill>
              </a:rPr>
              <a:t>에러 계산</a:t>
            </a:r>
            <a:r>
              <a:rPr lang="en-US" altLang="ko-KR" sz="1200" b="1" smtClean="0">
                <a:solidFill>
                  <a:srgbClr val="FF0000"/>
                </a:solidFill>
              </a:rPr>
              <a:t>, Q-</a:t>
            </a:r>
            <a:r>
              <a:rPr lang="ko-KR" altLang="en-US" sz="1200" b="1" smtClean="0">
                <a:solidFill>
                  <a:srgbClr val="FF0000"/>
                </a:solidFill>
              </a:rPr>
              <a:t>함수 업데이트</a:t>
            </a:r>
            <a:r>
              <a:rPr lang="en-US" altLang="ko-KR" sz="1200" b="1" smtClean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229360" y="5811520"/>
            <a:ext cx="6035040" cy="62992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7293178" y="5896094"/>
            <a:ext cx="26148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Char char="-"/>
            </a:pPr>
            <a:r>
              <a:rPr lang="ko-KR" altLang="en-US" sz="1200" b="1" smtClean="0">
                <a:solidFill>
                  <a:srgbClr val="FF0000"/>
                </a:solidFill>
              </a:rPr>
              <a:t>최종적으로 개선된 상태</a:t>
            </a:r>
            <a:r>
              <a:rPr lang="en-US" altLang="ko-KR" sz="1200" b="1" smtClean="0">
                <a:solidFill>
                  <a:srgbClr val="FF0000"/>
                </a:solidFill>
              </a:rPr>
              <a:t>-</a:t>
            </a:r>
            <a:r>
              <a:rPr lang="ko-KR" altLang="en-US" sz="1200" b="1" smtClean="0">
                <a:solidFill>
                  <a:srgbClr val="FF0000"/>
                </a:solidFill>
              </a:rPr>
              <a:t>가치함수</a:t>
            </a:r>
            <a:r>
              <a:rPr lang="en-US" altLang="ko-KR" sz="1200" b="1" smtClean="0">
                <a:solidFill>
                  <a:srgbClr val="FF0000"/>
                </a:solidFill>
              </a:rPr>
              <a:t>,</a:t>
            </a:r>
          </a:p>
          <a:p>
            <a:r>
              <a:rPr lang="ko-KR" altLang="en-US" sz="1200" b="1" smtClean="0">
                <a:solidFill>
                  <a:srgbClr val="FF0000"/>
                </a:solidFill>
              </a:rPr>
              <a:t>최적 정책을 반환</a:t>
            </a:r>
            <a:r>
              <a:rPr lang="en-US" altLang="ko-KR" sz="1200" b="1" smtClean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2541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6-2: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프로즌레이크 환경에서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Sarsa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코드 실행 분석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강화학습</a:t>
            </a:r>
            <a:endParaRPr lang="en-US" altLang="ko-KR" sz="2800" i="1" kern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9033" y="2053909"/>
            <a:ext cx="3372167" cy="138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29468" y="2072640"/>
            <a:ext cx="34004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31690" y="3203893"/>
            <a:ext cx="33147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12443" y="2059623"/>
            <a:ext cx="364807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40065" y="3365183"/>
            <a:ext cx="127635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Box 24"/>
          <p:cNvSpPr txBox="1"/>
          <p:nvPr/>
        </p:nvSpPr>
        <p:spPr>
          <a:xfrm>
            <a:off x="1513840" y="5486400"/>
            <a:ext cx="8747760" cy="83099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-</a:t>
            </a:r>
            <a:r>
              <a:rPr lang="ko-KR" altLang="en-US" sz="1600" smtClean="0"/>
              <a:t>앞에서 다룬 시차 학습의 제어</a:t>
            </a:r>
            <a:r>
              <a:rPr lang="en-US" altLang="ko-KR" sz="1600" smtClean="0"/>
              <a:t>.</a:t>
            </a:r>
          </a:p>
          <a:p>
            <a:r>
              <a:rPr lang="en-US" altLang="ko-KR" sz="1600" smtClean="0"/>
              <a:t>-</a:t>
            </a:r>
            <a:r>
              <a:rPr lang="ko-KR" altLang="en-US" sz="1600" smtClean="0"/>
              <a:t>확실히 몬테카를로보다도 실행을 끝내는 속도가 빨랐다</a:t>
            </a:r>
            <a:r>
              <a:rPr lang="en-US" altLang="ko-KR" sz="1600" smtClean="0"/>
              <a:t>.</a:t>
            </a:r>
          </a:p>
          <a:p>
            <a:r>
              <a:rPr lang="en-US" altLang="ko-KR" sz="1600" smtClean="0"/>
              <a:t>-</a:t>
            </a:r>
            <a:r>
              <a:rPr lang="ko-KR" altLang="en-US" sz="1600" smtClean="0"/>
              <a:t>그래프를 확인 해 봤을 때 몬테카를로에서 </a:t>
            </a:r>
            <a:r>
              <a:rPr lang="en-US" altLang="ko-KR" sz="1600" smtClean="0"/>
              <a:t>epsilon</a:t>
            </a:r>
            <a:r>
              <a:rPr lang="ko-KR" altLang="en-US" sz="1600" smtClean="0"/>
              <a:t>으로 인해 초기에 튀던 값들이 덜했다</a:t>
            </a:r>
            <a:r>
              <a:rPr lang="en-US" altLang="ko-KR" sz="1600" smtClean="0"/>
              <a:t>.</a:t>
            </a:r>
            <a:endParaRPr lang="ko-KR" altLang="en-US" sz="1600" smtClean="0"/>
          </a:p>
        </p:txBody>
      </p:sp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2541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6-2: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프로즌레이크 환경에서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Sarsa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코드 실행 분석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강화학습</a:t>
            </a:r>
            <a:endParaRPr lang="en-US" altLang="ko-KR" sz="2800" i="1" kern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51761" y="2219052"/>
            <a:ext cx="6289040" cy="4480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2541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6-2: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프로즌레이크 환경에서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Sarsa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코드 실행 분석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강화학습</a:t>
            </a:r>
            <a:endParaRPr lang="en-US" altLang="ko-KR" sz="2800" i="1" kern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dirty="0"/>
          </a:p>
        </p:txBody>
      </p:sp>
      <p:sp>
        <p:nvSpPr>
          <p:cNvPr id="9218" name="AutoShape 2" descr="data:image/png;base64,iVBORw0KGgoAAAANSUhEUgAABr0AAAMJCAYAAAC+0f2NAAAAOXRFWHRTb2Z0d2FyZQBNYXRwbG90bGliIHZlcnNpb24zLjcuMSwgaHR0cHM6Ly9tYXRwbG90bGliLm9yZy/bCgiHAAAACXBIWXMAAA9hAAAPYQGoP6dpAAEAAElEQVR4nOzdd3hUxf7H8c+mEUIakBC69N470gUFKSpISQBREQRFxQqi134VsKMoCBYUEUSqCCJKD5femzQJvSWQ3pP9/ZEfx2zqJrspC+/X8+Rxzjkzc76bzSz3nu/OjCk8PNwsAAAAAAAAAAAAwIE5FXUAAAAAAAAAAAAAgK1IegEAAAAAAAAAAMDhkfQCAAAAAAAAAACAwyPpBQAAAAAAAAAAAIdH0gsAAAAAAAAAAAAOj6QXAAAAAAAAAAAAHB5JLwAAAAAAAAAAADg8kl4AAAAAAAAAAABweCS9AAAAAAAAAAAA4PBcijoAAAAcXXJysg4fPqyjR4/qxo0bio6Olru7u7y9vVWlShVVr15d1apVk8lkKupQcYuYN2+exo0bZxzv379fd9xxRxFGBORd48aNde7cOUlSUFCQZsyYUcQRoahMnjxZU6dONY7Dw8OLLhgAAAAADo2kFwAA+XT06FHNnDlTixcvVnR0dI51vb291bx5c3Xt2lX33HOPGjZsWEhR4qbo6GjVrVtXMTExkiRPT08dO3ZMpUqVsqnf7777Ts8995xxPHr0aH3wwQc29QnbZHyAnleNGjVScHCwHSMC8mbz5s3q16+fzf307t1bP/30kx0iAgAAAADHQNILAIA8MpvN+uCDD/TBBx8oKSnJqjaRkZHauHGjNm7cqOXLl2vDhg3Z1p03b57Onj0rSapataqGDRtmj7DtojjHlhtPT0/169dPCxYskJSWBFuxYoUCAwNt6nf+/PkWx0OHDrWpP8CRTJ482Sh37NhRnTp1KsJoUJR+++03HTx4UJLk4+OjJ598sogjunWEh4dbzITs06ePmjRpUoQRAQAAAMUXSS8AAPJowoQJmj17tsU5d3d3tW3bVnXr1pWPj4+Sk5N1/fp1HT16VAcOHFB8fLzV/f/000/asmWLJKlDhw7FKrFUnGOzRlBQkJH0kqQFCxbYlPQ6deqUduzYYRzXq1dPzZs3tylG2J+Tk1Oelhd1ceF/Ilsr44w6kl4Fw2Qyyckp79sxOzs7F0A0WVu5cqXxJYAqVaqQ9LKjiIgIi7FWtWpVkl4AAABANvh/9AAA5MGyZcssEl6urq566aWX9MQTT8jLyyvLNomJiVq3bp2WLl2q5cuXF1aoyELnzp1VpUoVYx+hTZs26eLFi6pYsWK++ss4yysoKMjmGGF/n3/+ucMlaG8HN2cFIXeBgYG39J5nkyZN0qRJk4o6DAAAAAC3gLx/XRAAgNvY22+/bXH8zTffaMKECdkmvCTJzc1NvXr10ldffaVDhw7x7fciZDKZNGTIEOM4NTVVCxcuzFdfZrPZoq2zs7NF3wAAAAAAAChcJL0AALDSwYMH9c8//xjHd911l+6777489eHn56fBgwfbOzTkQcY9t37++ed89bNlyxZjfzNJ6tatm8qXL29TbAAAAAAAAMg/kl4AAFhp3759FsfdunUrmkBgkxo1aqhdu3bG8dGjRzO9t9ZgaUMAAAAAAIDihT29AACwUmhoqMVxTksaFhchISE6duyYzp49q6ioKLm4uMjX11fVqlVTq1at5OHhUdQh6sSJEzpw4IBCQ0MVExOjMmXKqEqVKmrXrp1KlSpVIPccOnSotm3bZhzPnz9fzZo1s7p9XFycfv31V+PY29tbffr0ybZ+RESEjhw5opMnTyo8PFyJiYny8fGRv7+/WrVqpUqVKuXrdRRnsbGx2rZtm86fP6+wsDC5ubnJz89PzZs3V506dYo6PIcSHx+v4OBgnTt3Tjdu3FDp0qVVr149tW7dWi4utv3P+Rs3bmj79u26cuWKrl+/LicnJ5UuXVp169ZVkyZNVLJkSTu9Cvs7ePCgjhw5omvXrik5OVl+fn6qXr262rRpI1dXV7vd5/jx4zp48KAuXLggZ2dnlS9fXh06dLilZnZevXpV+/bt05kzZxQVFSWz2SwPDw+VL19e1atXV4MGDeTm5lbUYeYqISFBW7Zs0blz5xQaGiofHx+1bNlSzZs3z7Hd1atXtXXrVp09e1bJyckKCAhQx44dVbVq1XzFkZiYqCNHjujEiRO6evWqYmNj5enpqTJlyqhJkyaqV6+eTCZTvvq2l8TERO3YsUNnzpxRWFiYTCaT/Pz81LBhQzVu3LjI4wMAAADyi6QXAABWyvhwOSQkxG59z5s3T+PGjct0fsuWLfL19c2yTZUqVXTw4EGLc0lJSVq/fr2WLVumDRs26OLFi9ne08XFRX379tULL7ygxo0bF3hs6cXFxWnWrFn65ptvLJYITM/NzU19+vTRK6+8otq1a2fbV3488MADmjhxouLi4iRJixcv1rvvvmt1AuG3335TVFSUcTxgwAC5u7tb1Dl27JgWL16sNWvW6MCBA0pNTc22vwYNGuipp55SYGCgnJzsOxE//Xs0ceJETZo0yap2ffr00ZYtWyRJHTp00MqVK61qt2/fPk2ePFkbNmxQQkJClnXuuOMOPfvss3rooYdsTtoUhvz+LiZPnqypU6cax+Hh4dnWzep9iouL03//+1/9+OOPioiIyNTG399fEydO1KhRo6x7If/PbDbr119/1eeff649e/Zk+7fp7u6ujh07asSIERZLuT7xxBOZZjpK0tSpUy1eb3pBQUGaMWOGxbnGjRvr3Llz2V7PSlxcnGbOnKlZs2bp0qVLWdbx9vbWoEGDNHHiRJUrVy7XPrN7n4KDg/XWW29p586dWba799579d5776l69eq53qO42rhxo95//33973//k9lszraem5ub2rRpo1GjRumBBx4wzm/evFn9+vXLVP/cuXPZ/vsgZR4LeRkrWf3dREVFacqUKZo3b16WbRs2bKhPPvlEbdq0sTh/9uxZvf7661qxYoVSUlIytevZs6c++ugjVa5cOdt4brp69aqWL1+ulStXavv27ca/L1kpV66cRo0apbFjx8rb2zvbeuk/e9IbN25clv8uS7l/zp86dUpTpkzRqlWrFBMTk218Tz75pB5//PFi8eUYAAAAIC9Y3hAAACtlnI3z888/Z/kguij98ccfGjx4sH766accE16SlJycrGXLlumuu+7St99+W0gRpiVFWrdurTfeeCPbhJeU9i30pUuXqkOHDvrpp5/sGoO3t7f69u1rHIeGhurPP/+0ur01Sxvefffdev/997Vv374cE16SdOTIET355JMKCgpSZGSk1XEUJykpKXrppZfUrVs3/fHHH9kmvCTpzJkzeu6559S3b1+FhYUVYpSO48yZM+revbu++OKLbD9nrl27phdffFHjx4+3ut8rV66oV69eevjhh7Vr164c/zbj4+P1119/6amnnspz/AXh5MmTat++vd56661sE16SFBkZqW+++UYtW7bUX3/9la97ffrpp7r//vuzTXhJ0u+//64ePXrkmOAvzt58803df//92rJlS44JLynt8zg4OFhz584tpOisd/HiRWOsZJcsO3z4sPr166e1a9ca5/73v/+pU6dOWrZsWZYJLynt39RevXrpzJkzucbx7LPP6qWXXtKGDRtyTHhJaQmy9957T926ddOxY8dy7dtePv74Y7Vt21a//PJLtgmvm/G9+eab6tq1q12/4AMAAAAUhuL/1VoAAIqJDh06yGQyGQ8HL126pH79+umTTz5Ry5YtberbyclJzs7OkpTp4dvN8xnlNkPG3d1djRo1Uu3ateXv7y8PDw/Fx8fr3Llz2r59u86fPy8pbXbY888/L39//yy/sW/P2DZu3KihQ4daPGwrW7as2rdvr+rVq6tkyZIKCwvTtm3bdPjwYUlpD1uffPJJpaamavjw4Tm+5rwICgrSL7/8YhwvWLBA9957b67tLl++rI0bNxrHtWrVUtu2bXNsU6tWLdWtW1dVq1aVp6enzGazwsLCdPDgQe3evdv4m/rjjz80duxYuyf5ClpKSoqGDh2qP/74wzhnMpnUrFkzNWvWTH5+fkpMTNTJkye1adMmY5bctm3b1KdPH61du7bAlrJ0RNHR0QoKCtKRI0ckSU2aNFHbtm1VunRp3bhxQ5s2bbJ4UP7999+rTZs2GjZsWI79hoSEqHfv3pkS4jVq1FD79u0VEBAgk8mka9eu6eDBgzpw4ECWyQBnZ+csPxNMJlO2MxWz+6yw1qlTp9SzZ0+LJKmLi4s6deqkBg0aqESJEjp9+rT++usv4+8rKipKgYGBmjt3rlVj+6Yff/xRb775piTJx8dHXbp0UfXq1eXi4qJjx45p7dq1RlIjLCxMjz32mDZt2pRptmdx9uOPP+rTTz+1OFe3bl21bNlSFSpUkKurq6KionTx4kUdPnxYx48fz7Ifk8lkvLepqakWyTNb33NrJCYmavDgwUZ8TZs2Vdu2beXj46OrV6/qzz//NP7eExISNGrUKO3evVvXrl3TkCFDFBUVJVdXV3Xo0EENGzZUyZIldfr0af3xxx+Kjo6WJJ0/f17jxo3Tb7/9ZnVcAQEBatiwoWrWrClvb2+5uLgoIiJCx48f1//+9z/Fx8dLSvu7HjhwoDZv3pzlzLjsxpqTk1O2yw9mNwaff/75TF9wadCggVq2bKly5crJbDbrzJkz2rBhgzHOjh8/rp49e2rjxo231HKeAAAAuLWR9AIAwEoBAQHq16+fxV5OBw4cUPfu3dW4cWP17NlTbdu2VevWrXNc1ikrQUFBxmyh/C6lJkklS5bUkCFDFBgYqPbt22f7ENZsNmv16tV64YUXjAeC48ePV/fu3TMtZWSv2C5evKiRI0caCS9vb2+98847CgoKynKvmI0bN2rcuHFGcu6ll15S27Zt7bbUYdeuXVWxYkXj9a9evVrh4eG5vncLFy60ePgYGBiYZb3WrVvr/vvv1z333JPjw8KQkBC9/PLLWr16tSRp1apVWrJkiQYMGJDHV1R0/vvf/1okvO6++25NnjxZtWrVylQ3PDxc//3vf/X1119Lkv7++29NmDBBX3zxRaHFW9zNnj1biYmJql69umbMmKF27dpZXDebzZoxY4ZeffVVI8kwefJkBQUFZfvAOy4uTg899JBFwqtBgwaaOnWqOnXqlGWb0NBQLV26VPPmzbM4P336dE2fPl2S5bKMEyZMsHr5zLxITk7W6NGjLRJe7dq104wZMzItLRgZGamXX37ZSBwnJyfrySef1JYtW1SxYkWr7vf8889Lkp566im9/PLL8vT0tLh+7tw5BQYGGon548ePa+HChRoxYkS+X2Nh++CDD4yyn5+fvv32W3Xu3Dnb+hcuXNCyZct0+vRpi/MdO3Y03pf0y17mtsStvfz6669KSkpSpUqV9NVXX6ljx44W1+Pj4/XMM89o4cKFktL2sPv888+1du1aRUVF6c4779SXX36patWqWbS7dOmSBg4caLzHwcHB2rBhg7p27ZptLFWrVtWrr76qfv36qV69etnWi4qK0scff6xPP/1UZrNZ586d09tvv62PP/44y9cnpc38bNq0qXH+888/zzXJnd53331nkfBq1aqVPvjggyz3OouLi9O0adP0/vvvKzU1VVeuXNHo0aO1YsUKq+8HAAAAFCWWNwQAIA8mT56sgICATOcPHjyoDz/8UIMGDVL16tXVqlUrjRs3Tj/99JOuXr1aaPF1795dX331lbp165bjrAOTyaR7771Xq1atkpeXlyTp+vXr+vnnnwsstpdeesl4OOrr66vff/9dDz/8cJYJL0nq0qWLVq1aJT8/P0lpD+I+/PBDu8Xj5OSkIUOGGMcJCQlaunRpru0WLFiQbR/pLV68WCNGjMj12/HVqlXTTz/9pJ49exrnrNnbqLg4cOCAxYyRESNGaOHChVkmvKS09/7DDz+0WJJv/vz5OnXqVIHF+PTTT6ts2bJW/bz66qsFFoe1EhMTValSJf3xxx+ZEl5S2vh98sknLZIs58+fV3BwcLZ9Tp8+3SIJ0bZtW61evTrbhJeUlgwZPXq01q9fn89XYh8LFizQnj17jOOWLVtqyZIlWe6l5e3trS+//NIiIXDjxg299957Vt8vMTFRr732mv773/9mSnhJaQmdefPmqUSJEhYxFqQFCxZY/Tec/ierpTFDQkIslut79913c0x4SWnL+44bN86un8H2kJSUJB8fH61cuTJTwktKm/H8+eefq2rVqsa5adOm6cCBA2rVqpWWLl2aKeElSRUqVNC3335rkUTO7d/HKVOm6KWXXsox4SVJXl5eeuONN/TWW28Z5xYsWJDjPma2uHLlil555RXj+O6779aqVauyTHhJaV+eefnlly0So5s3b7aY4QwAAAAUZyS9AADIg0qVKmnlypWqX79+tnXMZrNOnjypefPm6cknn1SDBg0UFBSkffv2FV6gVqpWrZrFTKWbs43s7fjx41q1apVx/Pbbb6thw4a5tqtatarFzJHFixfb9cFgxr24cntwvW/fPmPJOUnq1KmTqlSpYnMcTk5Oevnll43jnTt36vr16zb3WximTZtmzDaqXr26Pvjgg2yX3UrvlVdeUeXKlSWlLYs2Z86cAosxNTVVKSkpVv8UB++//77KlSuXY50nnnjC4ji7/adiY2M1c+ZM49jb21vffvutvL29rYrFmvezIH311VdG2dnZWZ9//nmmGakZTZ06VRUqVDCOFy1aZPX+cU2aNDFme2WnWrVqFksm7t27t0D/dsxmc57+hm/+ZLVXV8YvYmSX/HAUr732WpaJq5tKlCihoUOHGsepqakymUyaPn26ReIyo7p166p9+/bGcU77u+XHE088IR8fH0lpY7SgkkozZ840luP08fHRzJkzs/2ySXqPPfaYxdLNhbn3JwAAAGALkl4AAORRrVq1tGnTJn3wwQeqWbNmrvWTk5P1+++/q1u3bnrllVeKzUP1mxo0aGCUd+/eXSD3+Pnnn42Hr76+vtkuCZiV/v37Gw/dk5OTtW3bNrvFVadOHbVq1co43r59e6blu9LLmBTLmDSzRfr3QZJ27dplt74LSmxsrMVyn48++miOD5HTK1GihPr06WMcb9682e7xOarKlSurd+/eudarV6+eypQpYxyn3+crvfXr11skfB5++GFVqlTJ9kALwblz5yxmqN11112ZxkpWPD09NXLkSOM4Pj5ea9euteqeo0aNsirRd+eddxrluLg4nT171qr+i1rG/fMOHDhQRJHYzt3d3SKhlZ30n/OS1L59+1xnZElpy9TedOrUKSUlJeU9yGy4urqqTp06xnFB/fub/t+tQYMGqWzZsla3Tb/M7s2ljQEAAIDijj29AADIB1dXV40ePVqjR4/W7t27tW7dOm3dulV79uzJdiaS2WzWl19+qWvXrmn27NkFHuM///yjpUuXas+ePTp27Jhu3Lih6OhoJScnZ4rrptDQUCUmJlr1LfC8SP+wrFWrVnnqv0yZMipdurQx8+ngwYPq1auX3WILCgqySDDNnz/fYimom5KTk7Vo0SLj2NPTU/369cu1/+joaP3222/avHmzDh8+rCtXrigqKkrx8fFZzsK4Kf3eS8XVjh07LB4Cp08CWCN90vjQoUMym80FMqvoiy++yNP+N0WtXbt2Vv8eqlataoyNrJayk5Rp2cMHH3zQtgALUcbZNdYkA2/q16+f3n33XeN4x44dGjx4cK7trP07Tr9knpT9798egoKC7LbsaZ06deTl5aWoqChJ0sSJE+Xv768uXbrYpf/C1LRp01xn/UnKtJ9b+hlc1rYzm82KioqySDRnJSUlRRs3btTq1at16NAhnT17VpGRkYqNjc30mZ/+SzAF8Zn/zz//6NKlS8axLZ/RoaGhunDhgsMkzAEAAHD7IukFAICNWrZsabEEUEhIiLZv365169Zp1apVxoPFm3755Rd17txZDz30UIHEc/78eb388sv67bff8tU+PDw812XV8mr//v1Gee3atXn6prlk+WDQ3sv+Pfjgg3rllVeUkJAgSVq4cKEmTZqUKenw559/KjQ01Di+7777Ms2YSC85OVkzZszQ+++/n+lvwBoFtb+LPaV/XyVZ7EtmjfQPgJOTkxUZGWks93U7S78sX27SP/CPiYnJss7Ro0eNcsmSJdW4ceP8B1fITpw4YXHcpEkTq9vWqVNHJUuWNJZ2O378uFXtrP39Z0y2REdHWx1bUbr5pY2PP/5YkhQWFqb7779ftWvXVs+ePXXnnXeqTZs2xn6KxVl+3ytb3uOckl6rV6/WxIkTLfZMs1ZBfOZn/IweNWqURo8ebXX7jEm669evk/QCAABAscfyhgAA2Fm1atU0ZMgQffXVVzp8+LCeeeaZTAmUDz/8UKmpqXa/94kTJ9S9e/d8J7yktGXA7Ck2NtZ46Czlb2+a9CIjIy2O58+fr7Jly+b6k92+Nb6+vhZ784SEhGjr1q2Z6mVc2jCnJbWSk5M1atQovfbaa/lKeEn2fx8KQsY9kvL6vmYcAxnf29uVNTNXbkr/2ZLdzMH0iWI/Pz85OzvnP7hCljERkJeEvJOTk0XixtqkQk7J7PQyfq7nNHOzuJk0aZL69u1rce7EiROaPn26hg4dqlq1aqlNmzZ64YUXtHHjxgL598oeSpYsaVW9jO9Vftvl9B7PmDFDgYGB+Up4SQXzmZ/xMzqv+xvyGQ0AAABHRNILAIAC5O3trbfffltTpkyxOH/mzBkdOnTIrvdKSUnRww8/rCtXrhjnqlSpogkTJmjJkiXas2ePzp49q6tXryo8PNz4+eKLLyz6sfeDW3sv+ZXxIZy1D/EyLuuYXsYEVsYEV3h4uFavXm0cV61aVR06dMi2vy+++ELLli0zjkuUKKGgoCB9/fXX2rx5s06dOqVLly7pxo0bFu9Feo7wAL2g31vYR/oZSJ6enkUYSd5lnD1lbULqpvSv11FmYhUGV1dXzZ07V998842aNm2aZZ3jx4/rm2++0f3336/WrVtrxYoVhRyl49i1a1emZXHvuusuffTRR1q7dq3+/vtvXbhwQdevX7f4zE//70hBfObzGQ0AAIDbEcsbAgBQCB5//HHNnj1bJ0+eNM7t27cvT0t15ebXX3/VkSNHjOP+/fvrq6++ynX/rOyWRLOXjN+oHzBggL799tsCvWdede/eXQEBAUbCcNmyZXr//ffl7u4uSVqyZImx/KEkBQYGZrvnUmJioj766CPjuHz58vr1119Vp06dHGNwxAfyGd/bHTt25Po6Ufi8vLyMsqP9nWVM0sXExOS6p1J6jpzwK2gmk0kPPvigHnzwQZ06dUqbNm3S1q1btWPHDoWEhFjUPXXqlB566CFNnDhRkyZNKpqAi7GpU6caSSsnJyfNmTNH9913X67tCvvf30WLFqlHjx4Fek8AAACgqDHTCwCAQmAymdS5c2eLc/bem+r33383yl5eXvr8889zTXhJ0tWrV+0aR0a+vr5ycfn3ezYZl1uy1bBhwyy+OZ/dz8GDB7Ptw9nZWYMGDTKOIyMjtWrVKuM4/cwvk8mU49KGW7dutVgC6o033rAqEXTt2rVc69gqLzMJrHkYm3FvNnu/t8WFNUsIZqWgH2hbK32S6Nq1aznOeixufH19LY7z8nmVmppq8TeZsS/8q2bNmnr00Uc1a9Ys7du3T4cPH9Ynn3xisV+llJbcyWr519tZbGysNm3aZBwHBQVZlfCSCv5z/3b5jAYAAADSI+kFAEAhyfjA1dXV1a79p59F1q5dO6tnNezbt8+ucWQlfdLnwIEDxXLpvuyWODx16pR27NhhnG/Xrp2qVauWbT8nTpywOLb2W/V79+61MtK8Sb8cXPq91XJz+fLlXOvUrVvX4rgw/paKQkH+DgtDgwYNjHJ8fLzdl1YtSLVr17Y4PnDggNVtjx8/rtjYWOOYWYjWq1Spkh599FGtXbtWL7/8ssW177//voiiKp7Onj1rMRPY2s/8K1eu6MKFCwUVlqTb5zMaAAAASI+kFwAAheTSpUsWx+XKlcuyXvpkWF72z0i/d4e1MxrCwsK0efNmq++R39i6dOlilG/cuKEtW7ZY3bawNGjQwGJvm3Xr1unq1auaP3++Rb2goKAc+8m4h4q178XSpUutCzSP0t//3LlzVrX5559/rErYdO7cWU5O//7PyZUrV+Y5Pkfg4+NjlK39HZrNZm3btq2gQsqTjh07WhwvWrTIbn2nn8WZkpJit35vatOmjcVx+hmYufntt99y7AvWmThxovz8/Izj7JKm+f33wdHl9zM//b6Pucn4JRlrx1qTJk0sZnquXr36tnpvAAAAcHsi6QUAgJVsWaosLi5Of/31l8W5Vq1aZVk3/Qyt8PBwq++Rvt3Zs2etavPZZ59ZfEM9L/fIS2zplw6UpClTphTLB2/pZ3slJydr4cKFWrhwoXHOw8ND/fv3z7GPjDPsrHkvDh8+nKeH+XmR/pv+27Zts+r3/vXXX1vVt6+vr8WshuDgYItlvm4V9erVM8qhoaE6duxYrm1+//13nT9/viDDslrXrl3l7+9vHP/www92m2GS/u8948N/e6hcubLF3ofr1q2z2LswOzExMfruu++MY3d3d/YyyieTyaQ77rjDOE5KSsqyXn7/fXB0+fnMj4mJ0Zdffpnve1g71pycnDRgwADj+PTp0/rpp5+svi8AAADgiEh6AQBgpcWLF+vee+/N08woKW3Gx6RJkyz27mjYsKGqV6+eZf2qVasa5ZMnT1r9cCv9g/mdO3fq8OHDOdZfu3atpk+fblXftsbWokUL3X333cZxcHCwXnvttTwtc5icnJzn331eDRw40OIb9R988IHFA8y+ffvKy8srxz7Svw9S7kuBhYeHa/To0QUyS0aynN1y+fJlLVmyJMf6W7du1axZs6zuf+LEiRbHo0aN0qlTp/IUY0hIiEJCQvLUpjBlnCE0Y8aMHOuHhoZqwoQJBRlSnpQsWVJjx441jiMjIzVy5EhFRUVZ1T6ncZr+M2HPnj35DzIHY8aMMcopKSl6+umnLZYtzMorr7xikdgbPHiwxYyX21lISEie9na6ceOG/v77b+M4/XueXvrzMTExViWHbwU1atRQiRIljOO5c+fm+OUCs9ms559/XmfOnLH6Ht7e3hYzyPIy1p577jmL/T0nTJhgsWSvNa5evWpVshkAAAAoDkh6AQCQB1u3blW/fv3UsWNHzZgxQxcvXsyx/t9//63AwEDNmTPH4vwbb7yRbZv0D9iTkpL01FNP6dixY7nO0Onbt69RTk1N1fDhw7N8SJWSkqJZs2Zp6NChSklJsdivKDf5jU1KSyClf+j8xRdfaMiQIbkm506dOqWPPvpILVq00KRJk6yONT/Kli2rnj17GscZk3q5LW0ope35lX4psOnTp+vrr7/OMnGwd+9e9e7dW0eOHMnT+5AXQ4YMkclkMo5feOGFLJeXTE1N1fz58zVw4EAlJydbPCTNScuWLTVu3Djj+OrVq+rWrZu++eYbxcfHZ9suPj5eK1eu1COPPKKWLVsW632mOnToYPFA//vvv9fMmTOzfE+3b9+ue+65R+fPn7f6d1gYxo0bZzFjavv27erZs6eCg4OzbXPjxg1988036tatW7Z10n8m7N69W1OmTLH7XmZDhgxRixYtLO7z4IMPZpkojYqK0tNPP22RbC5dunSmfaluZ1u2bFGjRo309NNPa8OGDUpOTs627tmzZxUUFGQx07lfv35Z1s2YHH722We1b9++AkvoFxclS5bUXXfdZRzv2rVLTz31VJb7/12+fFkjRozQzz//LEn5/vf3119/1TfffKPr16/n2q5SpUp65513jOPY2Fj169dPH330kSIjI7Ntl5ycrPXr1+upp55S48aNtWHDBqtjBQAAAIqSS+5VAABARocOHdKkSZM0adIk3XHHHWrevLnKlSun0qVLKzExUZcvX9b+/fuzTDqNHz9e99xzT7Z99+rVSwEBAbpy5YokacWKFVqxYoWcnZ3l7u5u1KtSpYrFnkF9+/ZVs2bNjI3qT58+rY4dO6pr165q0qSJXFxcdOHCBa1bt87ou1y5chozZozFA7Gc5Dc2SapWrZp++OEHBQYGKjo6WpK0Zs0arVmzRg0aNFDLli3l7+8vZ2dnRURE6Pz58zpw4IDFEnGNGjWyKk5bBAUFZdoLSEp7cJh+b7LslChRQi+++KLxkD01NVUvvviiZs6cqa5du6pMmTIKDw/Xrl27LL6tP3nyZD3zzDP2eyH/r3r16nrooYf0ww8/SEpL5PXt21cdOnRQy5Yt5erqqsuXL2vjxo3GflVBQUE6e/as1Xuvvf322woJCTH29IqMjNQLL7ygt956S+3bt1eNGjXk7e2tuLg4Xb9+XUePHtXhw4dzTIoVJyaTSf/5z3/0+OOPS0qbqfHyyy9rzpw56tKli3x8fHTjxg3t2LFD+/fvl5S2R1y3bt30xRdfFGXoBnd3d/3www/q3bu3kaw/cuSI+vbtq5o1a6p9+/YKCAiQyWRSaGioDh06pP379yspKUne3t7Z9jt8+HB9++23RuJ7ypQpmjJlilxdXS2SfoMHD9Ynn3ySr9hdXFw0e/Zs3XPPPcYMpa1bt6pVq1bq3LmzGjZsKDc3N50+fVp//fWXxYN8FxcXffnll6pYsWK+7l1cLFiwwGKp1bzIalZXXFyc5s6dq7lz58rLy0uNGjVSvXr1VLp0abm6uio8PFyHDh3S9u3bLZJizZo1s1gGNr0WLVqocePGOnjwoKS096hr165ycnKSu7u7RfLdXstrFhcTJ07Un3/+afyufvrpJ/3xxx+6++67VaVKFcXFxenYsWPauHGjEhMTJaWNiQsXLlj9Ofvwww9rzZo1ktK+vPLCCy/ohRdeUIkSJSz21nv++ef1wgsvWLQdM2aMTp06ZcziTUhI0DvvvKOPPvpIbdq0Ud26deXr66uEhASFh4fr2LFjOnjwoPFvNQAAAOBISHoBAGAlX19fubi4ZPpW/JkzZ6xapqhUqVJ65ZVXLGbFZMXd3V1ff/21hg8fbjHTKCUlxeLb9hn3GDOZTPr+++/Vp08fI1GUmpqqdevWad26dZnuExAQoF9++cV4QGmN/MZ2U8eOHbV27Vo9/PDDFstlHTlyxKqlk9IvIVVQ7rnnHvn5+Sk0NNTi/JAhQ+TkZN0k+bFjx2rfvn1asGCBce7kyZM6efJkpromk0mvvfaaRowYUSBJL0l699139ffffxtLWpnNZgUHB2c5y6dv37769NNPLfaByY2zs7Pmzp2rqVOn6sMPPzRmdkRGRuqPP/6wqo/CeG9tMXjwYO3cuVOzZ882zv39998Wf8c31atXT/Pnzy92e+dUq1ZNa9eu1bBhwywSrqdOncrzkpQ3NWvWTG+//bZef/11ixmfSUlJFns/2ZrgrFmzplavXq2BAwcan7fJycnZfr5JkpeXl7799luLpVUdldlsLrAZU1FRUdq6dau2bt2aY71WrVppwYIFFgmWjGbNmqUHH3zQYhZ0ampqrstROrpmzZrpo48+0nPPPWeMg7CwMIt/A9Lr3bu3Pv/88zx9zvbp00djx47VzJkzLc4nJCRY7M15M6mW0fvvv6969erplVdeMcZjbGysNmzYYNUsruL+GQ0AAADcxPKGAABY6b777tPJkyc1c+ZMDR48WFWqVLGqXZUqVfT8889r+/btuSa8burUqZN27Nih1157TZ07d1b58uVVsmTJXNvdcccd2rBhgwIDA7N9MOnj46PHHntMwcHBFsudWSu/sd1Ut25dBQcHa+bMmWrevLnFt/+z4uvrq379+mn27NlZzsCyN1dXVw0cODDTeWuWNkxv5syZ+uCDDxQQEJDldScnJ3Xu3FnLly/X888/n69YreXl5aWlS5fq6aeftpiRl17lypX1wQcf6Mcff8zXw00nJydNmjRJu3bt0iOPPGKx/0xWTCaTGjVqpOeee07btm1ziMTEBx98oGnTpmX7nnp7e2vMmDFat26d7rjjjkKOzjoVKlTQX3/9pa+++kqNGzfOsW7JkiXVq1cvi0RfVp566ilt2rRJTzzxhFq2bKkyZcoUyNKOtWvX1rZt2/Taa6+pQoUK2dbz8vLSyJEjtWvXLof4uypsvXv31scff6yePXvKx8cn1/qNGjXStGnT9Mcff1gs3ZqV+vXr63//+58mT56sHj16qHLlyvLw8Mj1c/5W8PDDD2vp0qU5jqv69evr008/zffn7JQpU7R69Wo98sgjaty4sXx9fS32oczNyJEjtX//fj3zzDPZfo6lV6tWLY0ZM0Zr167VY489lud4AQAAgKJgCg8Pt34HeQAAYOHatWs6ceKETp8+rfDwcMXGxsrd3V1eXl6qUKGCGjVqpEqVKhVJbGFhYdqyZYvOnTunxMRE+fv7q0qVKmrXrl2x+sb2zWXhLl++rOvXr8tsNsvT01MVKlRQnTp1VLt2batnWBVHSUlJ2rVrlw4fPqyIiAj5+PgoICBArVq1yvHBfUGJiYnRli1bdPr0acXExMjf31+1atVS27Zt7fp7Tk1N1cGDB3Xs2DFdv35dUVFRKlmypHx9fVWjRg3Vr19fpUuXttv9ClNKSop27dqlI0eO6MaNG/Lx8VGVKlXUsWNHeXh4FHV4eXL58mVt375d165dU3h4uEqUKKEyZcqoTp06atKkSbH6rMjowIEDOnz4sEJDQ5WcnKyyZcuqRo0aatu2bZ4SAbczs9msEydO6OTJkzp//ryioqIkSZ6enqpSpYoaN25s9Rc88K8jR45o9+7dCg0NlZubm8qXL6/69eurQYMGRR2ahWPHjunQoUMKCwtTRESE3N3d5ePjozvuuEP16tWzKjEGAAAAFDckvQAAAAAAAACgGEtNTVW3bt20f/9+NWrUSJs2bSqULweGhoaqefPmioqK0ogRI/TZZ58V+D0BwBaO+7VpAAAAAAAAALgNzJkzR/v375ckvfXWW/lKeKWkpKhbt27y9fU1fp544okc2/j5+RnL9P/444/au3dv3oMHgEJE0gsAAAAAAAAAiqno6Gi99957kqTWrVure/fu+ernyy+/zFfS6oknnpC3t7dSU1P12muv5eveAFBYSHoBAAAAAAAAQDE1c+ZMhYaGSpKeffbZfPUREhKiyZMn56utj4+PHn30UUlScHCwNmzYkK9+AKAwkPQCAAAAAAAAgGIoPj5eM2fOlCRVrlxZ9957b776efbZZxUbGytfX1/dfffdeW7/6KOPymQySZI+/fTTfMUAAIWBpBcAAAAAAAAAFEMLFy40ZnkNGzYsX3t5/fjjj8bsrLffflt+fn557qNatWrq3LmzJGnDhg06cuRInvsAgMJA0gsAAAAAAAAAiqEff/zRKA8YMCDP7a9evar//Oc/kqT27dvroYceyncs/fv3N8rz5s3Ldz8AUJBIegEAAAAAAABAPt15553y9fWVr6+vFi1aZHW78ePHG+1efPHFTNdDQkK0Y8cOSVKtWrVUt27dPMc2YcIEhYeHy83NTZ9++qmxRGF+9OnTx2i/aNEimc3mfPcFAAWFpBcAAAAAAAAA5NOQIUOM8sKFC61qk5CQoOXLlxvHgwcPzlRn9erVRvnm0oJ5sXLlSi1btkyS9Mwzz+QraZaev7+/6tevL0m6cuWK9u7da1N/AFAQSHqhUMXHx+uff/5RfHx8UYcCwAqMWcDxMG4Bx8KYBRwLYxZwPIUxbgcOHGjstbVu3TpjD66crFmzRuHh4ZKkGjVqqE2bNpnqrF+/3ii3b98+TzFFRkYas8dq1qyZ5Uyy/EgfR/r4AKC4IOmFQpeSklLUIQDIA8Ys4HgYt4BjYcwCjoUxCziegh63lSpVUocOHSRJycnJWrJkSa5t0s8IGzRoUJZ19uzZY5QbNmyYp5jeeOMNXbp0SZL08ccfy93dPU/ts9O4cWOjvHv3brv0CQD2RNILAAAAAAAAAGyQfonDX375Jce6ERERWrNmTZZtb7py5YquXbsmSTKZTKpVq5bVsWzZskVz5syRJAUGBqpLly5Wt81NnTp1jPKhQ4fs1i8A2AtJLwAAAAAAAACwwX333aeSJUtKknbu3KnTp09nW3f58uVKSEiQJLVu3Vo1atTIVOfMmTNG2d/fX25ublbFER8fr/Hjx8tsNqtMmTJ699138/IyclWxYkWjfPHiRWa/Aih2SHoBAAAAAAAAgA28vb3Vq1cv4zj98oUZpb82ePDgLOtcvXrVKJcpU8bqON5//32dPHlSkvTOO++obNmyVre1RvpYkpOTFRYWZtf+AcBWJL0AAAAAAAAAwEbpE1jZLXF44cIFbdmyRZLk6uqqAQMGZFkvNjbWKN+cQZabgwcP6rPPPpMkdezYUcOGDbOqXV54eHhYHKePEwCKA5JeAAAAAAAAAGCjHj16GDOrTp48qT179mSqs2jRIpnNZklS9+7drZqJdbN+TlJSUvT0008rOTlZJUqU0CeffJLH6K1jTSwAUJRIegEAAAAAAACAjTLO3Pr5558z1Ul/LjAwMNu+0s+oio+Pz/Xes2bN0r59+yRJzz33nGrXrm1NyHkWFxdncZxx5hcAFDWXog4AAAAAAAAAAG4FgwcP1uzZsyVJS5cu1XvvvSdnZ2dJ0uHDh3XkyBFJmfcAyyggIMAoW7Nv1oEDB4zyqlWr9Ndff2Vb9/Tp00Z5zZo16tGjh3H8448/qnz58tm2TR+Li4uL3fcMAwBbkfQCAAAAAAAAADto3bq1atSooX/++UdXr17V+vXrjaTSwoULjXr333+/3N3ds+3njjvuMMqhoaGKj49Xz549tX//fjVq1EibNm2Sk1PWi3ilT4DlJiwszCKRlZCQYHE9NDRUzZs3V1RUlEaMGKEhQ4YY1ypWrGgk9ACguGB5QwAAAAAAAACwk0GDBhnlm4kus9msxYsXG+cHDx6cYx/lypWTv7+/0fajjz7S/v37JUlvvfVWtgkve/Pz89O4ceMkpc0CSz+DrFGjRoUSAwDkBUkvAAAAAAAAALCT9LOhVq1apdjYWAUHB+v8+fOSpMqVK6tjx4659tOiRQujPGPGDElpM8m6d++eqe6MGTMUHh5u/CxYsEB+fn653qNv374W7dLPMLvpiSeekLe3t1JTUzV//nzjfMuWLXPtHwAKG0kvAAAAAAAAALCTGjVqqHXr1pKk6OhorVy5Ur/88otxfdCgQTKZTLn2061bN6McHR0tSXr22Wdzbbdu3ToNHz5coaGhkiQPDw/16tVLw4cPV4cOHTLVvXTpUo79+fj46NFHH5UkXb58Ocv4AKC4IOkFAAAAAAAAAHaUfvnCuXPnavny5Vley0mvXr0sjitXrqx77703xzbXr1/Xo48+quTkZElSly5ddPDgQS1YsEDTp0/XypUrLfqNjY3VmDFjco3lZtLrpoCAADVr1syq1wEAhYmkFwAAAAAAAADY0YABA+Tq6ipJ2rRpkyIiIiRJTZo0Uf369a3qo1q1aqpWrZpx3LNnz1z38vr000+Ne1WvXl3z589X2bJlLeqULl3a4njTpk1at25drrHUrl3bOO7atWuh7SsGAHnBJxMAAAAAAAAA2FHZsmV11113ZTpv7Syvm9Ivg5jbkohJSUn6/vvvjeNXXnlFHh4eVt1n9uzZdo0FAIoKSS8AAAAAAAAAyKc777xTvr6+8vX11aJFi4zzgYGBFvWcnZ01cOBA43j8+PFGuxdffDFTvyEhITp9+rRxvHr1aqWmpmYbR3BwsDHLy8vLS/fdd5/Vr2H9+vWKiYnJ9npISIhOnDhhUd9sNlvdPwAUFpJeAAAAAAAAAJBPQ4YMMcoLFy40yv3791d4eLjxExYWpvLly0uSEhISct3na/Xq1RbH58+f16pVq7KNY/PmzUa5devWKlGiRJb1ZsyYofDwcF27ds2YCRYfH6+dO3dm2/d3331nkeS6cuWK9u7dm219ACgqJL0AAAAAAAAAIJ8GDhxo7G+1bt06hYaG5tpmzZo1Cg8PlyTVqFFDbdq0yVRn/fr1RtnLy0uSNG3atGz7PHbsmFFu2rRprjG4urqqQYMGWbZPLyIiQt99950kGUm7jPEBQHFB0gsAAAAAAAAA8qlSpUrq0KGDJCk5OVlLlizJtU36GWGDBg3Kss6ePXuM8tixYyVJO3fu1Nq1a7Osf/LkSaNcpUqV3AOXVLlyZaOcfvnC9GbOnKnIyEg5OTlp6NChxvndu3dbdQ8AKEwkvQAAAAAAAADABumXOPzll19yrBsREaE1a9Zk2famK1eu6Nq1a5Ikk8mkF154wZi99cYbb2S5t9f169eNsr+/v1VxlytXzijfuHEj0/XQ0FBNnz5dkjR8+HD16NHDuHbo0CGr7gEAhcmlqAMAAAAAAAAAAEd233336aWXXlJcXJx27typ06dPq3r16lnWXb58uRISEiSl7b1Vo0aNTHXOnDljlP39/eXu7q6NGzfmGENMTIxRLlmypFVxp68XHR2d6bqfn5/OnTtnHIeEhBjlixcvKiUlRc7OzlbdCwAKAzO9AAAAAAAAAMAG3t7e6tWrl3GcfvnCjNJfGzx4cJZ1rl69apTLlCljVQzx8fFG2dXV1ao2bm5uWbbPTvpYkpOTFRYWZtV9AKCwkPQCAAAAAAAAABulT2Blt8ThhQsXtGXLFklpiakBAwZkWS82NtYoWztry93d3SgnJSVZ1SYxMTHL9tnx8PCwOE4fJwAUByS9AAAAAAAAAMBGPXr0UNmyZSVJJ0+e1J49ezLVWbRokcxmsySpe/fuRv2c3Kyfm1KlShnluLg4q9qkr+fp6Wm3WACgqJD0AgAAAAAAAAAbZZy59fPPP2eqk/5cYGBgtn2ln1FlzbKDkuXSg9euXbOqTfplFEuXLp1r/YzJtIwzvwCgqLkUdQCwdPDgQaWkpBR1GAUmMTFRV65c0Y0bNyzWDAZQPDFmAcfDuAUcC2MWcCyMWcDxFPa4bdasmVFeuHChBg8eLGdnZ0nSP//8oyNHjkhKm5VVoUIF7du3L8t+IiIijPKVK1eyrSdJzs7Oaty4sWrVqqVjx45Jks6dO2dVvOfPnzfKtWvXzrV++j28XFxcrJqpBgCFiaRXMfPAAw+wASQAAAAAAADg4G7cuKHu3btneS0mJkY9e/a0up+uXbtme71s2bI6deqU6tatq5UrV0qSDhw4kGu/ycnJRhJOkurWrZtrm4sXLxrlihUrGgk9ACguSHoVM8uWLbstZnoFBATwrTjAATBmAcfDuAUcC2MWcCyMWcDxFMW4/e677/T9999Lku6++269+uqrMpvNGjJkiLGc4CeffKLmzZvn2E///v1148YNSdK3336rGjVqZFnvZuKpU6dO+vjjjyVJO3fuVGJiYo6vec+ePYqNjZUkubu7q3Xr1rm+tuPHjxvlRo0a5VofAAobSa9ipnHjxkUdQoGKj4/XuXPnVKVKFbm7uxd1OABywZgFHA/jFnAsjFnAsTBmAcdTFON2/PjxRtJr69atqlOnjnbv3m0kvCpXrqxHHnlEJpMpx37atGmjP/74Q1LarKz0SydmpWPHjvL29lZkZKQiIyO1YsUKPfjgg9nW/+mnn4xy165dVapUqVxf26FDh4xyy5Ytc60PAIXNqagDAAAAAAAAAIBbRY0aNYxZU9HR0Vq5cqV++eUX4/qgQYNyTXhJUrdu3Yzytm3bcq3v6uqqhx9+2Dh+7733FBcXl2XdI0eOWCS9Ro8enWv/UloSL6v4AKC4IOkFAAAAAAAAAHY0ePBgozx37lwtX748y2s56dWrl1HetGmTVW2ee+45+fj4SJJOnTqloUOH6vr16xZ1Dh06pMDAQCUmJkpKWxYxu73H0rt27ZqOHj0qSQoICMh15hkAFAWSXgAAAAAAAABgRwMGDJCrq6uktIRVRESEJKlJkyaqX7++VX1Uq1ZNbdq0kSSdPHlSx44dy7VNmTJl9O2338rFJW1Xm/Xr16tRo0YKCgrS008/rb59+6pTp046e/asJKlixYqaNWuWVfGsXLlSZrNZkvTggw/KyYlHywCKHz6ZAAAAAAAAAMCOypYtq7vuuivTeWtned00fPhwo7xkyRKr2nTv3l1z585V2bJlJUmxsbH6/fffNXfuXAUHBxuJqyZNmmj58uWqUKGCVf0uW7bMKA8bNszKVwAAhYukFwAAAAAAAADYWWBgoMWxs7OzBg4cmKc+Bg8eLD8/P0nSvHnzlJqaalW7e++9V9u3b9dbb72l1q1by9/fX25ubqpcubJ69OihGTNmaO3atapdu7ZV/YWEhGjjxo2SpC5duqhhw4Z5eh0AUFhcijoAAAAAAAAAALjV9O/fX/3797epD3d3dz3xxBN65513dP78ea1atUp9+/a1qq2fn5/Gjx+v8ePH2xSDJH333XfGDLFnn33W5v4AoKAw0wsAAAAAAAAAiqkxY8YYs72mTZtW6PePiIjQd999J0nq0KGDunXrVugxAIC1SHoBAAAAAAAAQDHl6empV155RZK0c+dOrV27tlDvP3PmTEVGRsrJyUnvvPNOod4bAPKKpBcAAAAAAAAAFGOPPPKImjZtKkl64403rN7by1ahoaGaPn26JGn48OFq0aJFodwXAPKLPb0AAAAAAAAAoBhzcnLSxo0bC/2+fn5+OnfuXKHfFwDyi5leAAAAAAAAAAAAcHgkvQAAAAAAAAAAAODwSHoBAAAAAAAAAADA4bGnVzFz8OBBpaSkFHUYBSYxMVFXrlzRjRs35ObmVtThAMgFYxZwPIxbwLEwZgHHwpgFHM/tMG6dnZ3VuHHjog4DAIoFU3h4uLmog8C/atasqbCwsKIOAwAAAAAAAIADKFu2rE6dOlXUYQBAscBMr2Jm2bJlt8VMr4CAgFv22zXArYQxCzgexi3gWBizgGNhzAKO53YYt87OzkUdAgAUG8z0QqGKj4/XuXPnVKVKFbm7uxd1OABywZgFHA/jFnAsjFnAsTBmAcfDuAWA24tTUQcAAAAAAAAAAAAA2IqkFwAAAAAAAAAAABweSS8AAAAAAAAAAAA4PJJeAAAAAAAAAAAAcHgkvQAAAAAAAAAAAODwSHoBAAAAAAAAAADA4ZH0AgAAAAAAAAAAgMMj6QUAAAAAAAAAAACHR9ILAAAAAAAAAAAADo+kFwAAAAAAAAAAABweSS8AAAAAAAAAAAA4PJJeAAAAAAAAAAAAcHgkvQAAAAAAAAAAAODwSHoBAAAAAAAAAADA4ZH0AgAAAAAAAAAAgMMj6QUAAAAAAAAAAACHR9ILAAAAAAAAAAAADo+kFwAAAAAAAAAAABweSS8AAAAAAAAAAAA4PJJeAAAAAAAAAAAAcHgkvQAAAAAAAAAAAODwSHoBAAAAAAAAAADA4ZH0AgAAAAAAAAAAgMMj6QUAAAAAAAAAAACHR9ILAAAAAAAAAAAADo+kFwAAAAAAAAAAABweSS8AAAAAAAAAAAA4PJJeAAAAAAAAAAAAcHgkvQAAAAAAAAAAAODwSHoBAAAAAAAAAADA4ZH0AgAAAAAAAAAAgMMj6QUAAAAAAAAAAACHd0snvc6ePatXX31VrVu3VsWKFVWtWjV169ZNn332mWJjY23qe968efL19bXqZ968eXZ6RQAAAAAAAAAAAMiKS1EHUFB+//13jRkzRpGRkca52NhY7d27V3v37tUPP/yghQsXqkaNGkUYJQAAAAAAAAAAAOzhlkx67d+/XyNHjlRcXJw8PT313HPPqVOnToqLi9OSJUv0/fff6+TJkxo8eLDWr18vLy8vm+63ZMkSlS9fPtvrFStWtKl/AAAAAAAAAAAA5OyWTHq9/PLLiouLk4uLi5YsWaI2bdoY17p06aKaNWvq9ddf18mTJzV9+nRNmjTJpvvVrFlTd9xxh61hAwAAAAAAAAAAIJ9uuT29du/era1bt0qSHnroIYuE101PPfWU6tatK0maOXOmkpKSCjVGAAAAAAAAAAAA2Nctl/RauXKlUR42bFiWdZycnBQYGChJioiI0ObNmwslNgAAAAAAAAAAABSMWy7pdXOWV6lSpdSsWbNs63Xo0MEob9u2raDDAgAAAAAAAAAAQAG65fb0On78uCSpevXqcnHJ/uXVqVMnU5v8GjdunE6ePKmwsDB5eXmpRo0a6tq1q0aOHKmKFSva1DcAAAAAAAAAAAByd0vN9IqPj1dYWJgkqVKlSjnW9fX1ValSpSRJFy5csOm+wcHBunz5spKSknT9+nXt2rVLH374oVq0aKHvvvvOpr4BAAAAAAAAAACQu1tqpld0dLRRvpnQyomHh4diYmIUExOTr/tVq1ZN/fr1U+vWrVW5cmVJUkhIiH799VctX75c8fHxeu6552QymfTII49Y1Wd8fHy+YnEUiYmJFv8FULwxZgHHw7gFHAtjFnAsjFnA8dwu49bd3b2oQwCAYsEUHh5uLuog7OX8+fNq1KiRJGnIkCH66quvcqzfqFEjnT9/XtWrV9fevXvzdK+IiAh5e3vLZDJleX316tV66KGHlJSUJA8PD+3du1cBAQG59vvPP/8oJSUlT7EAAAAAAAAAuD05OzurRo0aRR0GABQLt9RMr/TfaEhKSsq1fkJCgiSpZMmSeb6Xj49Pjtd79eqlCRMm6N1331VsbKzmzp2rF198Mdd+b/U9wBITE3XlyhUFBATIzc2tqMMBkAvGLOB4GLeAY2HMAo6FMQs4HsYtANxebqmkl6enp1G2ZsnC2NhYSdYthZgfjzzyiN577z2ZzWZt2bLFqqTX7TIV2c3N7bZ5rcCtgDELOB7GLeBYGLOAY2HMAo6HcQsAtwenog7Antzd3VWmTBlJ0oULF3KsGx4ebiTGKlWqVCDx+Pv7G/FcunSpQO4BAAAAAAAAAACAWyzpJUl169aVJJ0+fVrJycnZ1jt+/LhRrlOnToHFk92eXwAAAAAAAAAAALCfWy7p1b59e0lpyxvu27cv23pbtmwxyu3atSuQWEJDQxUWFiZJKl++fIHcAwAAAAAAAAAAALdg0qtPnz5Ged68eVnWSU1N1YIFCyRJPj4+6tSpU4HEMmfOHJnNZklShw4dCuQeAAAAAAAAAAAAuAWTXi1btjRme82dO1c7duzIVGf69Ok6duyYJGns2LFydXW1uL5582b5+vrK19dXTzzxRKb2Z86c0f79+3OMY/Xq1Xr//fclSSVLltSwYcPy9XoAAAAAAAAAAACQO5eiDqAgTJkyRb169VJcXJwGDBig559/Xp06dVJcXJyWLFmiOXPmSJJq1aqlp556Ks/9nz17Vv369VObNm3Uq1cvNWrUSP7+/pKkkJAQLV++XMuXLzdmeb3zzjuqWLGi3V4fAAAAAAAAAAAALN2SSa+mTZvq22+/1ZgxYxQZGam33347U51atWpp4cKF8vLyyvd9duzYkeVMsps8PDz03nvv6ZFHHsn3PQAAAAAAAAAAAJC7WzLpJUn33nuvgoODNXPmTK1Zs0YXL16Uq6uratSooQceeECjR4+Wh4dHvvpu1qyZZs2apZ07d2rv3r26fPmyrl+/ruTkZPn6+qpevXrq0qWLRowYYcwAAwAAAAAAAAAAQMExhYeHm4s6CNw+4uPjde7cOVWpUkXu7u5FHQ6AXDBmAcfDuAUcC2MWcCyMWcDxMG4B4PbiVNQBAAAAAAAAAAAAALYi6QUAAAAAAAAAAACHR9ILAAAAAAAAAAAADo+kFwAAAAAAAAAAABweSS8AAAAAAAAAAAA4PJJeAAAAAAAAAAAAcHgkvQAAAAAAAAAAAODwSHoBAAAAAAAAAADA4ZH0AgAAAAAAAAAAgMMj6QUAAAAAAAAAAACHR9ILAAAAAAAAAAAADo+kFwAAAAAAAAAAABweSS8AAAAAAAAAAAA4PJJeAAAAAAAAAAAAcHgkvQAAAAAAAAAAAODwSHoBAAAAAAAAAADA4ZH0AgAAAAAAAAAAgMMj6QUAAAAAAAAAAACHR9ILAAAAAAAAAAAADo+kFwAAAAAAAAAAABweSS8AAAAAAAAAAAA4PJJeAAAAAAAAAAAAcHgkvQAAAAAAAAAAAODwSHoBAAAAAAAAAADA4ZH0AgAAAAAAAAAAgMMj6QUAAAAAAAAAAACHR9ILAAAAAAAAAAAADo+kFwAAAAAAAAAAABweSS8AAAAAAAAAAAA4PJJeAAAAAAAAAAAAcHgkvQAAAAAAAAAAAODwSHoBAAAAAAAAAADA4ZH0AgAAAAAAAAAAgMMj6QUAAAAAAAAAAACHR9ILAAAAAAAAAAAADo+kFwAAAAAAAAAAABweSS8AAAAAAAAAAAA4PJJeAAAAAAAAAAAAcHgkvQAAAAAAAAAAAODwSHoBAAAAAAAAAADA4ZH0AgAAAAAAAAAAgMMj6QUAAAAAAAAAAACHR9ILAAAAAAAAAAAADo+kFwAAAAAAAAAAABweSS8AAAAAAAAAAAA4PJJeAAAAAAAAAAAAcHgkvQAAAAAAAAAAAODwSHoBAAAAAAAAAADA4ZH0AgAAAAAAAAAAgMMj6QUAAAAAAAAAAACHR9ILAAAAAAAAAAAADo+kFwAAAAAAAAAAABweSS8AAAAAAAAAAAA4PJJeAAAAAAAAAAAAcHgkvQAAAAAAAAAAAODwSHoBAAAAAAAAAADA4bkURKfR0dE6d+6coqKilJSUZHW7Dh06FEQ4AAAAAAAAAAAAuMXZLekVFRWlmTNnavHixTpx4oTMZnOe2ptMJoWFhdkrHAAAAAAAAAAAANxG7JL02rdvn4YOHarLly9LUp4TXgAAAAAAAAAAAIAtbE56Xb9+XQ8++KCuX7/+b6cuLqpevbrKlCkjF5cCWUERAAAAAAAAAAAAMNickZo+fbquX78uk8kkT09Pvf766woMDJSnp6c94gMAAAAAAAAAAAByZXPSa82aNZLS9uT6+eef1b59e5uDAgAAAAAAAAAAAPLCydYOzp49K5PJpLZt25LwAgAAAAAAAAAAQJGwOemVmpoqSapTp47NwQAAAAAAAAAAAAD5YXPSq1KlSpKkuLg4m4MBAAAAAAAAAAAA8sPmpFe3bt1kNpu1b98+O4QDAAAAAAAAAAAA5J3NSa9Ro0apRIkSOnHihNavX2+PmAAAAAAAAAAAAIA8sTnpVatWLb333nsym80aM2aMjh49ao+4AAAAAAAAAAAAAKvZnPSSpJEjR+qLL75QZGSk7rrrLk2aNEnbtm1TZGSkPboHAAAAAAAAAAAAcuRiawdlypSxODabzfrqq6/01Vdf5akfk8mksLAwW8MBAAAAAAAAAADAbcjmpJfZbJbJZDL+azKZLK4BAAAAAAAAAAAABc3mpJf0b3KLJBcAAAAAAAAAAACKgs1Jrxs3btgjDgAAAAAAAAAAACDfnIo6AAAAAAAAAAAAAMBWJL0AAAAAAAAAAADg8Eh6AQAAAAAAAAAAwOEVeNIrOjpaly9fVnR0dEHfCgAAAAAAAAAAALcpF3t3ePbsWX3//ffavHmzDhw4oMTEROOam5ubmjRpos6dO+vhhx9WlSpV7H17AAAAAAAAAAAA3IbslvRKTEzU66+/rq+//lqpqamSJLPZbFEnISFBu3bt0q5du/Tpp59q9OjReuutt+Tm5mavMAAAAAAAAAAAAHAbssvyhnFxcbrvvvs0a9YspaSkyGw2Z0p43XTzWkpKir766ivdd999io+Pt0cYAAAAAAAAAAAAuE3ZZabX+PHjtX37dplMJklS/fr1NWzYMLVr105Vq1aVh4eHYmNjdfbsWW3fvl3z5s3TkSNHZDabtWPHDj3zzDOaNWuWPUIBAAAAAAAAAADAbcjmmV67d+/WL7/8IpPJJCcnJ7377rvasmWLxo0bp5YtW8rf31+lSpWSv7+/WrZsqSeffFLBwcGaPHmynJ2dZTabtWjRIu3Zs8cerwcAAAAAAAAAAAC3IZuTXgsWLDDKb7/9tp588kljxld2TCaTxo4dq3feecc4N3/+fFtDAQAAAAAAAAAAwG3K5qTXli1bJEkVKlTQk08+mae2Y8eOVcWKFSVJwcHBtoYCAAAAAAAAAACA25TNSa+LFy/KZDKpffv2eW57s53ZbNalS5dsDSWTs2fP6tVXX1Xr1q1VsWJFVatWTd26ddNnn32m2NhYu99PkmJjY9W0aVP5+vrK19dXjRs3LpD7AAAAAAAAAAAA4F8utnYQHx8vSSpVqlS+2t9sd7Mfe/n99981ZswYRUZGGudiY2O1d+9e7d27Vz/88IMWLlyoGjVq2PW+7733ns6cOWPXPgEAAAAAAAAAAJAzm2d6lS1bVpL0zz//5Kv96dOnLfqxh/3792vkyJGKjIyUp6enXnvtNa1Zs0bLly/Xww8/LEk6efKkBg8erKioKLved8aMGXJ3d5eXl5fd+gUAAAAAAAAAAEDObE561atXT2azWdu2bVNISEie2oaEhGjr1q0ymUyqV6+eraEYXn75ZcXFxcnFxUVLlizRCy+8oDZt2qhLly6aNm2a3n77bUlpia/p06fb5Z4pKSkaP368UlJS9Pzzz8vX19cu/QIAAAAAAAAAACB3Nie97r77bklpSZ/HH3/c6plTMTExGjNmjJKTkyVJPXv2tDUUSdLu3bu1detWSdJDDz2kNm3aZKrz1FNPqW7dupKkmTNnKikpyeb7zpgxQ/v27VPt2rX17LPP2twfAAAAAAAAAAAArGdz0uuhhx5SQECAJGnXrl3q1q2bVq1apdTU1Czrm81mrV69Wt26ddPOnTtlMplUrlw5DR8+3NZQJEkrV640ysOGDcuyjpOTkwIDAyVJERER2rx5s033PHv2rCZPnixJ+vjjj+Xm5mZTfwAAAAAAAAAAAMgbF1s7KFWqlD799FMNHz5cqampOnXqlIYPH66yZcuqRYsWqlq1qjw8PBQbG6tz585pz549Cg0NlZSWAHNxcdFnn30mDw8Pm1+MJGOWV6lSpdSsWbNs63Xo0MEob9u2TXfddVe+7/niiy8qJiZGQ4YMUadOnfLdDwAAAAAAAAAAAPLH5qSXJPXq1UuzZs3S+PHjFR0dLbPZrNDQUP3555+Z6prNZqPs6empzz77TPfcc489wpAkHT9+XJJUvXp1ubhk//Lq1KmTqU1+LF68WGvWrJGvr6/efffdfPcDAAAAAAAAAACA/LNL0kuSBgwYoBYtWmjKlClatmyZEhISLBJc6ZUoUUL9+/fXxIkTVa1aNXuFoPj4eIWFhUmSKlWqlGNdX19flSpVSjExMbpw4UK+7hceHq5JkyZJkt588035+fnlq5/04uPjbe6jOEtMTLT4L4DijTELOB7GLeBYGLOAY2HMAo7ndhm37u7uRR0CABQLdkt6SVK1atU0c+ZMTZ06VTt27NCBAwcUGhqqmJgYlSpVSn5+fmrSpInatGkjHx8fe95akhQdHW2US5UqlWt9Dw8PxcTEKCYmJl/3e+2113T16lW1adNGDz/8cL76yOjixYtKSUmxS1/F2ZUrV4o6BAB5wJgFHA/jFnAsjFnAsTBmAcdzK49bZ2dn1ahRo6jDAIBiwa5Jr5t8fHx099136+677y6I7rOVfpaUq6trrvVLlCghSYqLi8vzvbZs2aIff/xRLi4u+vjjj2UymfLcR1YqVqxol36Kq8TERF25ckUBAQFyc3Mr6nAA5IIxCzgexi3gWBizgGNhzAKOh3ELALeXAkl6FZX003iTkpJyrZ+QkCBJKlmyZJ7uk5CQoGeffVZms1ljx45Vo0aN8hZoDm6Xqchubm63zWsFbgWMWcDxMG4Bx8KYBRwLYxZwPIxbALg9OBV1APbk6elplK1ZsjA2NlaSdUshpvfhhx/qxIkTqly5srGnFwAAAAAAAAAAAIrOLTfTq0yZMrp+/bouXLiQY93w8HAjMVapUqU83WfatGmSpC5dumj16tVZ1rmZUIuNjdXixYslSX5+furSpUue7gUAAAAAAAAAAIDcWZX0mj9/vsVxUFBQttdskb7f/Kpbt662bt2q06dPKzk5WS4uWb/E48ePG+U6derk6R6JiYmSpHnz5mnevHk51g0LC9Njjz0mSerQoQNJLwAAAAAAAAAAgAJgVdLrySeflMlkkiSZTCaL5FT6a7bI2G9+tW/fXlu3blVMTIz27dunVq1aZVlvy5YtRrldu3Y23xcAAAAAAAAAAABFx+o9vcxms/GT0zVbfuyhT58+Rjm7WVipqalasGCBJMnHx0edOnXK0z3Cw8Nz/alSpYokqUqVKsa5lStX5vNVAQAAAAAAAAAAICdWzfTKaQaWPWZn2VPLli2N2V5z585VUFCQ2rRpY1Fn+vTpOnbsmCRp7NixcnV1tbi+efNm9evXT1La65sxY0bhBA8AAAAAAAAAGaSmpqpbt27av3+/GjVqpE2bNsnJyer5DPkWGhqq5s2bKyoqSiNGjNBnn31W4PcEAFtYlfT68ssv83WtqEyZMkW9evVSXFycBgwYoOeff16dOnVSXFyclixZojlz5kiSatWqpaeeeqpogwUAAAAAAACAHMyZM0f79++XJL311ltWJ7xSU1P1119/6ddff9Xu3bt1+fJlxcXFyd/fXxUqVFCrVq3UqVMnde7cWaVKlcrU3s/PT+PGjdOUKVP0448/6tFHH1Xz5s3t+toAwJ6sSno5mqZNm+rbb7/VmDFjFBkZqbfffjtTnVq1amnhwoXy8vIqgggBAAAAAAAAIHfR0dF67733JEmtW7dW9+7drWp34MABPfvss9qzZ0+ma+fOndO5c+e0Y8cOffnll/r+++91//33Z9nPE088oS+//FKRkZF67bXX9Ntvv+X/xQBAAbslk16SdO+99yo4OFgzZ87UmjVrdPHiRbm6uqpGjRp64IEHNHr0aHl4eBR1mAAAAAAAAACQrZkzZyo0NFSS9Oyzz1rVZv369QoKClJ8fLwkydnZWc2bN1f16tXl6emp8PBwnThxQkePHlVKSkqOffn4+OjRRx/VtGnTFBwcrA0bNqhr1662vCQAKDCm8PBwsy0dTJ06VVLaXlo9evTIc/sNGzZo+/btkqSJEyfaEgocQHx8vM6dO6cqVarI3d29qMMBkAvGLOB4GLeAY2HMAo6FMQs4Hkcft/Hx8WrUqJFCQ0NVuXJlHThwINelDffs2aPevXsbCa/HHntML7/8svz9/TPVDQ8P16pVq1S/fv0cly0MCQlR8+bNZTab1bVrVy1btsym1wUABcXmmV5TpkyRyWTSqFGj8pX0Wrt2raZPny6TyUTSCwAAAAAAAAD+38KFC41ZXsOGDcs14ZWYmKhx48YZCa/3339fjz/+eLb1fX19NXTo0FzjqFatmjp37qyNGzdqw4YNOnLkiBo0aJCHVwIAhcO6HQ8BAAAAAAAAAIXqxx9/NMoDBgzItf4333yjo0ePSpJ69+6dY8Irr/r372+U582bZ7d+AcCeijzpZTanra5oMpmKOBIAAAAAAAAAyJs777xTvr6+8vX11aJFi6xuN378eKPdiy++mOl6SEiIduzYIUmqVauW6tatm2uf3333nVF+/vnnrY7FGn369DGe4S5atMh4rgsAxUmRJ70iIiIkSR4eHkUcCQAAAAAAAADkzZAhQ4zywoULrWqTkJCg5cuXG8eDBw/OVGf16tVGuXPnzrn2uXfvXh0/flySVKlSJbVq1cqqWKzl7++v+vXrS5KuXLmivXv32rV/ALCHIk16JSUlKTg4WJJUoUKFogwFAAAAAAAAAPJs4MCBxl5b69atM/bgysmaNWsUHh4uSapRo4batGmTqc769euNcvv27XPtc9u2bUa5SZMmkqTr16/r448/VpcuXXTHHXeoYsWKatq0qUaPHq3ff/891z4zSh9H+vgAoLhwyUvl+fPnZ3vtxIkTOV5PLykpSZcuXdKqVasUEhIik8mkli1b5iUUAAAAAAAAAChylSpVUocOHbR582YlJydryZIlue6llX5G2KBBg7Kss2fPHqPcsGHDXONIP/OqcuXK2rx5s0aPHq3Lly9b1Dtz5ozOnDmjX375RR06dND3338vPz+/XPuXpMaNGxvl3bt3W9UGAApTnpJeTz75ZJZ7b5nNZm3cuFEbN27MVxAmk0mPPvpovtoCAAAAAAAAQFEaMmSINm/eLEn65Zdfckx6RUREaM2aNRZtM7py5YquXbsmKe3Zaa1atXKN4fz580b57NmzCgoKUnR0tJycnNSmTRvVqlVLCQkJ2rp1q1F3y5Yt6tWrl9auXSsfH59c71GnTh2jfOjQoVzrA0Bhy/Pyhmaz2eInu/PW/pQsWVIffvhhllN4AQAAAAAAAKC4u++++1SyZElJ0s6dO3X69Ols6y5fvlwJCQmSpNatW6tGjRqZ6pw5c8Yo+/v7y83NLdcYIiIijPIff/yh6Oho1axZUxs3btTq1as1ffp0zZ49WwcOHNCUKVOMJRlPnjypCRMmWPU6K1asaJQvXryolJQUq9oBQGHJ00yvoKCgTOfmz58vk8mk2rVrW7VEoclkkru7u0qXLq0GDRqoR48e8vb2zksYAAAAAAAAAFBseHt7q1evXlq6dKmktOULJ06cmGXd9EsbDh48OMs6V69eNcplypSxKobY2FiLYy8vLy1dulRVq1a1OO/k5KSxY8cqISFBb7zxhqS02WkTJ07MMgGXXvpYkpOTFRYWpnLlylkVHwAUhjwlvb788stM527u49WlSxe9//779okKAAAAAAAAABzI4MGDjaTXzSRSRhcuXNCWLVskSa6urhowYECWfaVPYN2cQZYbd3d3i+PRo0dnSnilN27cOM2YMUOXL19Wamqqli9frueeey7He3h4eGQbJwAUB3le3jCjypUrq3LlylZ/4wAAAAAAAAAAbjU9evRQ2bJlJaUtGbhnz55MdRYtWmRsGdO9e3ejfk7SbzGTk1KlSlkc9+3bN8f6Li4u6tmzp3G8fft2u8UCAEUlTzO9snLw4EF7xAEAAAAAAAAADuvmzK3Zs2dLkn7++We1aNHCos7PP/9slAMDA7PtK/2Mqvj4eKvun3FSQt26dXNtU6dOHaN86dKlXOvHxcVZHGec+QUARc3mmV4AAAAAAAAAAMs9upYuXaqUlBTj+PDhwzpy5Iikf/cAy05AQIBRDgsLs+retWvXNsomkynTzK+seHl5GeXo6Ohc66ePxcXFxaqZagBQmOyS9Dp+/LgOHTqkY8eO5andsWPHdOjQIZ08edIeYQAAAAAAAABAkWndurVq1KghSbp69arWr19vXFu4cKFRvv/++zPtwZXeHXfcYZRDQ0OVmJiY673r169vlM1ms2JiYnJtExUVZZS9vb1zrX/x4kWjXLFiRTk7O+faBgAKk81Jr7Nnz6p9+/bq3Lmzpk2blqe206ZNU+fOnXXnnXfq8uXLtoYCAAAAAAAAAEVq0KBBRvlmostsNmvx4sXG+fQzwrJSrlw5+fv7G22tmTTQuXNni2NrJigcP37cKFeqVClP9Rs1apRrfQAobDYnvZYtW6bU1FRJ0ujRo/PU9rHHHpPZbFZycrKWLFliaygAAAAAAAAAUKSGDBlilFetWqXY2FgFBwfr/PnzkqTKlSurY8eOufaTfj+wQ4cO5Vq/atWqatasmXG8cuXKHOsnJydrzZo1xnGHDh1yvUf6OFq2bJlrfQAobDYnvTZv3ixJKl++vJo3b56nti1btlT58uUlSRs3brQ1FAAAAAAAAAAoUjVq1FDr1q0lpe2TtXLlSv3yyy/G9UGDBslkMuXaT7du3Yzytm3brLr32LFjjfLs2bONRFtWZsyYoUuXLkmS3N3dNWDAgFz737p1a5bxAUBxYXPS6+jRozKZTGratGm+2jdt2lRms1l///23raEAAAAAAAAAQJFLv3zh3LlztXz58iyv5aRXr15GedOmTVbft0mTJpKkyMhIPfDAAzp8+LBFHbPZrK+//lpvvvmmcW7s2LEKCAjIse9r167p6NGjkqSAgACLWWUAUFzYnPQKCwuTpFw/FLNzs11oaKitoQAAAAAAAABAkRswYIBcXV0lpSWsIiIiJElNmjRR/fr1reqjWrVqatOmjSTp5MmTVu3R5eTkpB9++EHlypUz2nXq1En33nuvnn76aT3++ONq0qSJXnzxRaWkpEiSOnbsqP/85z+59r1y5UqZzWZJ0oMPPignJ5sfLQOA3dntkykpKSlf7ZKTky3+CwAAAAAAAACOrGzZsrrrrrsynbd2ltdNw4cPN8pLliyxqk21atX022+/GTOxUlNTtXXrVs2dO1cLFy7UuXPnjLpDhw7V4sWL5eLikmu/y5YtM8rDhg2z7gUAQCGzOelVtmxZSdLZs2fz1f7MmTMW/QAAAAAAAACAowsMDLQ4dnZ21sCBA/PUx+DBg+Xn5ydJmjdvnlJTU61qV6dOHf3111/6+uuvde+996pq1apyd3eXt7e36tatq1GjRmnDhg368ssvVaJEiVz7CwkJ0caNGyVJXbp0UcOGDfP0OgCgsOSews9F7dq1deHCBe3cuVPh4eHy9fW1um14eLh27twpk8mk6tWr2xoKAAAAAAAAABQL/fv3V//+/W3qw93dXU888YTeeecdnT9/XqtWrVLfvn2tauvi4qKBAwfmOdGWle+++85Y2vDZZ5+1uT8AKCg2z/Tq1q2bJCkxMVFTpkzJU9v33ntPiYmJFv0AAAAAAAAAANKMGTPGmO01bdq0Qr9/RESEvvvuO0lShw4deI4LoFizOekVFBQkDw8PSdKsWbP02WefWdVu2rRpmj17tiSpRIkSGjp0qK2hAAAAAAAAAMAtxdPTU6+88ookaefOnVq7dm2h3n/mzJmKjIyUk5OT3nnnnUK9NwDklc1JL39/fz3zzDPG9NY333xTPXv21KJFi3TlyhWLulevXtWiRYvUq1cvvfXWW5Ikk8mkcePGqWLFiraGAgAAAAAAAAC3nEceeURNmzaVJL3xxhtW7+1lq9DQUE2fPl2SNHz4cLVo0aJQ7gsA+WXznl6SNGHCBB08eFArV66UyWTSzp07tXPnTklps7hKlSqlmJgYJSQkGG1uJsl69eql//znP/YIAwAAAAAAAABuOU5OTtq4cWOh39fPz0/nzp0r9PsCQH7ZPNNLSput9cMPP2j8+PEymUwym83GT3x8vMLCwhQfH29x3snJSc8884zmzp1rjxAAAAAAAAAAAABwG7NL0ktK+7bBm2++qR07dujRRx9V1apVs6xXtWpVPfbYY9qxY4feeustOTs72ysEAAAAAAAAAAAA3KbssrxhejVr1tTHH38sSbp27ZquXr2q6OhoeXp6qly5cvL397f3LQEAAAAAAAAAAHCbs3vSKz1/f3+SXAAAAAAAAAAAAChwBZr0Qt4dPHhQKSkpRR1GgUlMTNSVK1d048YNubm5FXU4AHLBmAUcD+MWcCyMWcCxMGYBx3M7jFtnZ2c1bty4qMMAgGLBFB4ebi7qIPCvmjVrKiwsrKjDAAAAAAAAAOAAypYtq1OnThV1GABQLDDTq5hZtmzZbTHTKyAg4Jb9dg1wK2HMAo6HcQs4FsYs4FgYs4DjuR3GrbOzc1GHAADFhl1nem3dulWLFy/W7t27dfbsWUVFRSk5Odm6QEwmZjjdBuLj43Xu3DlVqVJF7u7uRR0OgFwwZgHHw7gFHAtjFnAsjFnA8TBuAeD2YpeZXjdu3NDYsWP1559/GufMZlZNBAAAAAAAAAAAQOGwOemVnJys/v3768CBAyS6AAAAAAAAAAAAUCRsTnp999132r9/v0wmkyTp/vvv1/Dhw9WkSROVKVNGLi5sGwYAAAAAAAAAAICCZXNGaunSpUZ58uTJGjt2rK1dAgAAAAAAAAAAAHniZGsHf//9t0wmk2rXrk3CCwAAAAAAAAAAAEXC5qRXbGysJKlVq1Y2BwMAAAAAAAAAAADkh81Jr/Lly6d15GRzVwAAAAAAAAAAAEC+2Jypatmypcxms06cOGGPeAAAAAAAAAAAAIA8sznp9fDDD0uSdu3apVOnTtkcEAAAAAAAAAAAAJBXNie9OnfurBEjRiglJUVjx4419vgCAAAAAAAAAAAACotdNuL68MMPFRQUpF27dqlr165auXKlUlJS7NE1AAAAAAAAAAAAkCsXWzvo16+fUS5RooROnDihhx56SO7u7qpVq5a8vb1lMply7cdkMunXX3+1NRwAAAAAAAAAAADchmxOegUHB1sktUwmk8xms+Li4nTo0CGr+jCbzVYlxgAAAAAAAAAAAICs2Jz0ktKSVnk5DwAAAAAAAAAAANiTzUmvFStW2CMOAAAAAAAAAADgIJKSkhQbG6vExMSiDgW3KDc3N3l4eMjV1dXqNjYnvTp27GhrFwAAAAAAAAAAwEHExMQoLi5OXl5e8vb2Zvsi2J3ZbFZiYqIiIiJUsmRJlSpVyqp2dlneEAAAAAAAAAAA3PqSkpIUFxensmXLkuxCgTGZTCpRooTc3NwUFhYmNzc3q2Z8ORVCbAAAAAAAAAAA4BYQGxsrLy8vEl4oFCaTSV5eXoqNjbWqPkkvAAAAAAAAAABglcTERLm5uRV1GLiNuLm5Wb13HEkvAAAAAAAAAABgNWZ5oTDl5e/N5j29+vXrZ2sXktKC/vXXX+3SFwAAAAAAAAAAAG4vNie9goODbc7qms1mMsMAAAAAAAAAAADIN5uTXlJa0iqvTCZTvtoBAAAAAAAAAAAAGdmc9FqxYoVV9VJTUxUZGakjR45o2bJlOnr0qNzd3fXOO++oXr16toYBAAAAAAAAAACA25jNSa+OHTvmqX7fvn01YcIEff3113r55Zf19ttv65dfflHbtm1tDQUAAAAAAAAAAAC3KaeiuvGoUaP0xhtvKCoqSiNHjtSNGzeKKhQAAAAAAAAAAAA4uCJLeknSk08+KX9/f126dElz5swpylAAAAAAAAAAAABuaYmJiWrRooV8fX21fPnyArnHnj175Ovrq2rVqhX6hKciTXo5OzvrzjvvlNlsLrBfLgAAAAAAAAAAgKN49tln5evrK19fX23cuDFPbdetW2e0nThxYqbrM2fO1D///KMGDRrovvvuy7W/3bt364UXXlCbNm1UpUoVVapUSc2aNdPgwYM1ffp0hYaGZmrTokULde/eXeHh4Zo8eXKe4rdVkSa9JKl06dKSpDNnzhRxJAAAAAAAAAAAAEUrMDDQKC9cuDBPbRcsWGCUg4KCLK5FRUXp008/lSS9+OKLMplM2faTkJCgZ555Rj169NA333yj48ePKyoqSjExMQoJCdGaNWv0n//8R9u2bcuy/YQJEyRJc+bM0fnz5/P0GmxR5EmvixcvSkr7BQIAAAAAAAAAANzO2rVrp+rVq0uSVqxYobi4OKvaxcTEaOXKlZKk+vXrq1mzZhbXv/32W12/fl2VK1fWAw88kG0/iYmJGj58uH744QeZzWZ17txZn3/+uf744w9t2LBBCxYs0PPPP6+aNWtm20fbtm3VunVrJSYm6rPPPrMqfnso0qTXxYsXtXnzZplMJgUEBBRlKAAAAAAAAAAAAMXCkCFDJEmRkZFatWqVVW1WrFihmJgYi/Y3paSkaPbs2ZKkgQMHyskp+/TQBx98oD///FMmk0kff/yxfv31Vz300ENq27atmjVrpl69eun111/X7t271bNnz2z7GThwoCRp/vz5ioyMtOo12KrIkl4nTpxQYGCgkaHs3LlzUYUCAAAAAAAAAABQbAQGBhrLD1q7xOHPP/8sSXJyctLgwYMtrq1fv95YZnDQoEHZ9hESEmIsgThq1CiNHDkyx3u6urpme23AgAFydnZWVFSUli1bZsUrsJ2LrR1MnTrV6rrJycm6ceOGDh48qF27dslsNkuSnJ2dNW7cOFtDAQAAAAAAAAAAcHjVqlVTu3bttHXrVq1du1bXrl2Tv79/tvUvXbqkjRs3SkqbZFSxYkWL60uXLpUk1axZUw0bNsy2nzlz5igpKUlOTk567rnnbHoN/v7+at++vYKDg7V48WKNGDHCpv6sYXPSa8qUKTludpadmwkvJycnffLJJ6pTp46toQAAAAAAAAAAANwSAgMDtXXrViUnJ2vx4sUaO3ZstnUXLVqk1NRUo11GmzdvliS1atUqx3venJHVtGlTI3FmNpt15coVxcfHy9/fX6VKlbL6NbRu3VrBwcHaunWrYmJi8tQ2P+yyvKHZbM7zj8lkUpcuXbRmzRoNHz7cHmEAAAAAAAAAAIBiwpwYbvmTmpKHusk51I3IUDcp+7pJkRnqJuZQNypPdQvaAw88IHd3d0n/Ll2YnQULFkiSPD091a9fP4trFy5c0NmzZyVJLVq0yLaP0NBQhYSESJIaNGigxMRETZkyRfXq1VO9evXUrFkzValSRffcc49+/fVXq17DzfslJiZq586dVrWxhc0zvSZOnGh1XVdXV3l5ealq1apq0aKFypUrZ+vtAQAAAAAAAABAMRQbbDnjqGSbmTJ5Vsu67v8ellITjGP3VtPk7F0367rbH5eSIv6t23yqnEs3zbJu3M6nZI6/ahyXaPKWXPzaZl13zwsyx5z9t26jV+RSrnOWdeP3vaKSrT/P8pq9+Pj46N5779XSpUu1d+9enThxQrVr185U79ChQzp8+LAkqW/fvplmU+3YscMoN2nSJNv7/f3330bZw8NDffr0yZSoSk1N1Y4dOzRixAg99thj+uijj3J8Dc2aNTPK+/btU9euXXOsbyubk14vv/yyPeIAAAAAAAAAAABAOoGBgcZ+XD///LP+85//ZKqTfhZYUFBQpusXLlwwyjntC3bjxg2jPHfuXMXHx6tly5Z644031Lp1ayUkJOivv/7Sa6+9pkuXLumbb75R7dq1c1x2Mf39bs4iK0hWLW+4ZcsWbdmyRadPny7oeAAAAAAAAAAAACCpe/fuxqp5CxculNlstriempqqRYsWSZIqVaqkTp06ZeojLCzMKPv6+mZ7r9jYWKMcHx+vBg0aaMWKFercubNKliwpX19fDRw4UL/99psxm2zq1KkW7TJyd3dXyZIlJUlXrlzJ5dXazqqkV9++fdWvXz/NmDEj07WpU6dq6tSp+uuvv+weHAAAAAAAAAAAwO3KxcVFAwcOlCSdPXtWW7dutbi+ceNGXbp0SZI0aNAgOTllTvukn8GVU9Lr5v5hN02aNEkeHh6Z6tWsWVMjR440+t6wYUOOr+HmPXNKjtmLzcsbTpkyRSaTSaNGjVKPHj3sERMAAAAAAAAAAHBwHh0XWJ5w8cq+7p3fZ6jrmX3dtrMkpZvx5FIq27olW0+XzKnp6mZO4hh1W3wkmVOsquve7L1sr9lbYGCgvvzyS0lpSxneeeedxrUFCxZY1MtKiRIljHJcXJy8vLJ+Hzw9//2dm0ymHPff6t69uz7/PG1Psz179qh3797Z1o2Li5Mkubq6ZlvHXqya6WUymSQp07Q5AAAAAAAAAACArJjcfC1/nJzzUDf7OTsmN58MdbNPpphcvTPUdcuhrlee6haWJk2aqEGDBpKkZcuWKSEhQZIUExOj3377TZLUrFkz1atXL8v2fn5+Rjn9rK+MKlWqZJR9fHyyTY5lrJt++cSMUlNTFRkZafRZ0KxKet3M7l29erVAgwEAAAAAAAAAAICloKAgSVJERIRWr14tSfrtt98UExMjKftZXpJl0is8PDzbejVr1jRmY6WmpmZbT5JSUv6dEefikn2CMjIy0uircuXKOfZpD1Ylve644w6ZzWZt2rQpx18IAAAAAAAAAAAA7GvQoEFydk6bKffzzz9b/NfV1dXY9ysrN2eJSdKpU6eyrefq6qrWrVtLSktW5TSD6/Tp00a5QoUK2dY7efKkUc5uJpo9WbWnV9euXXXo0CFFRESoTZs26t27twICAiw2RNuzZ4+mTp1qUzATJ060qT0AAAAAAAAAAMCtpnz58uratavWrl2rP//8U0eOHNHGjRslpe2vlX42V0bNmzeXu7u74uPjtWfPHvXv3z/buvfdd5/+97//SZJWrlypESNGZFlvxYoVRrl9+/bZ9rdnzx6j3KpVq2zr2YtVSa+xY8dq7ty5ioyMVGhoqH744QeL62azWXv27LEIPj9IegEAAAAAAADFWFKiSvzwqZxOHVFy135KunuAZDIVdVQAcFsIDAzU2rVrlZSUpMcee8xYYvDm0ofZcXNzU8uWLbVlyxbt3r07x7rDhw/XRx99pGvXrmny5Mm6++67M83kCg4ONmaZNWjQQO3atcu2v5v3q1y5smrXrp3ra7SVVcsbVqpUSYsWLVKNGjVkNpstfm7KeD6vPwAAAAAAAACKL6fzp+U56h65blol5wshKjHvc3k+0k0ua5dLWT3fS0mW6fL5rK8BAPKsb9++8vLykiQdPXpUkuTr66tevXrl2rZ3796S0mZeRUVFZVvP09NTU6dOlclk0qVLl3TXXXdp1qxZ2rNnj7Zu3ar//ve/GjRokFJSUuTi4qKPP/5Ypmy+/GA2mxUcHGzEXhismuklpU0727Vrl3bt2qX9+/crPDxcSUlJxotv0aKFevToUZCxAgAAAAAAACgiLjs2ZHne/YdPFC8pufv9UnKSXH9fKOfDu+RydK9RJ3rmKqmkR+EECgC3qJIlS+q+++7TvHnzjHP9+/dXiRIlcm0bFBSkt99+W/Hx8frtt99ynB02YMAAhYWF6dVXX9WlS5c0YcKETHU8PT311Vdf5TjLa8uWLbpw4YIkaciQIbnGaA9WJ71uatWqlcW6izf38WrRooVefvll+0UGAAAAAAAAODi3RV/LbcWPkqS4F6YqpUnbtAsxUTKlJMtsMknOLpKHZxFGaZ2kO++Wy4YVcoq4numa+w+fKLpTL3mO7pllW49XHlbsJ78UdIgAcMsLCgqySHoFBgZa1a5MmTLq16+fFi1apEWLFuW6JOLo0aPVsWNHff3111q/fr0uXbokZ2dn3XHHHerRo4eeeOIJlS9fPsc+Fi1aJCktf9S8eXOr4rRVnpNeWWF5QgAAAAAAAMCS8+FdRsJLkkp+NFFxT70pp4gbKjF3mkXdlNqNlDDiOaVWri45WbUjSeFJTZFTyAmlBlSS2bu0lEXSS1K2CS9Jcrp+TYoMl7x9CyZGSaYr5+Xx6killq+ilOZ3KvGBhwvsXgBQVDp27Kjw8PB8tR07dqwWLVqkDRs26OzZs6patWqO9evXr6+PPvooX/eKiorS0qVLJUnjxo3LVx/5YXPS64svvpAk1a1b1+Zg7Ons2bP66quvtGbNGl24cEFubm6qXr26+vfvr1GjRsnDI//TqY8dO6aNGzdqz549OnLkiEJDQxUWFiZnZ2f5+/urRYsWGjhwoHr37p3tWpYAAAAAAAC4tbkE/5HpXMnpb2ZZ1/nEIZV8a6ziXv9SJX6aLue/90uSkpt3UMLQcXKfPUXOxw8oqXNvOV0IUWpAZSUMfVLy8s2yP6fTf6vkBy/JFBOllGp1ZIqOUFK3+5R01/3WzSozm+Wyba3cFsyUU3ho2iknJ8VN/Fiu29fLdd1yq34H6ZWY97mSeg5Sao16eW6bG7efZ8pt1QJJkvO5U3I+d0qpfuWltt3tfi8AcFStWrVSv379tGLFCn3yySf65JNPCuxes2fPVkREhOrVq6f+/fsX2H0yMoWHh99y07R+//13jRkzRpGRkVler1WrlhYuXKgaNWrkq//HH39cCxcuzLVehw4dNHfuXJUpUyZf97kVxcfH69y5c6pSpYrc3d2LOhwAuWDMAo6HcQs4FsYs4FgYs8iTxASVerKfTEmJBXaLpDvvUcKYV2S6fk0u29bKXNpPyW27SYkJ8pg4wkhWpZcaUEmxU3+U6UaoZDLJZdcmlfjxM0lSSq1GSnj0ebn+sUium1Zlec+E4c8o6e4BMl0+r1ITh9sUf8LAUUrql/8+nM7/o5JvPSlTYnyW1xN7DVZsk3Y6H5eoClWqqkRAxXzfC8C/rl27Jn9//6IOA/l04sQJtW/fXk5OTtq7d68qVapk93vExMSoSZMmCgsL08KFC3XPPffY3Ke1f3d2Wd6wONm/f79GjhypuLg4eXp66rnnnlOnTp0UFxenJUuW6Pvvv9fJkyc1ePBgrV+/Xl5eXnm+h7Ozs1q1aqW2bduqQYMGCggIkJ+fn8LDw3X8+HHNmTNHR44c0ZYtWxQYGKjVq1fLqbhNSwcAAAAAAECBcT62v0ATXpLk+r81ctm1ySLpk7Q7WIlDxshcrqKURdLL6coFeTw/OG25wYwxnzwkj1dH5nhP56N7lXT3AJnLV1b0V6vkOaZ3vuMvsehrpTRpq9Q7aqcdf/O+kWxLuvNumRITlHjPQJmSk1Ty/RckSfGPPK/kLn2kpMRcY3VbvVDmS2dl6nS/5FYi33ECwK2kdu3amj59uk6fPq3z588XSNLr3LlzGjVqlEqXLm2XhFde3HIzve69915t3bpVLi4uWrVqldq0aWNx/bPPPtPrr78uSZo4caImTZqU53skJyfLxSX7fGFKSooeeeQRrVixQpL0008/qXfv/P8PgFsJ34oDHAtjFnA8jFvAsTBmAcfCmEVelBpzr0zxcUVy7+gvV6jku0/L+UJIvtqn+pSWU8SN7Pv/foNRNl08o5JTn5dTeJgS7x+hxF6DpeRki727Sv7nMTmfO5VlX8n1myu5Sx+5z/xvvmLNTnLzDnLZu0WSlOhdRlHvfK0SvqzGBNgDM71QFKz9u7ulph/t3r1bW7dulSQ99NBDmRJekvTUU08Z+4/NnDlTSUlJeb5PTgkvKW0m2DPPPGMc34wJAAAAAAAAtx5T2BUp4d/ZVqarFzMlvBLvHqDoOeuVUqeJxfmkzr2VEPiEXeNxunRWSd0fyPZ6armcl/nLMeH1zZ8Wx+aKdyh22mJFf79BiQNGpu0Xli7hJUmmqPBs+3M5utfuCa+EIWMV/+y7ipvwoaIHjtbJYc/J7O5h13sAAIqnWyrptXLlSqM8bNiwLOs4OTkpMDBQkhQREaHNmzcXSCyenv9uCBofn/W6wgAAAAAAAHBcphuh8ny4q0o9P0Sej/eS04lDkqRSLw3NVDel+Z2SyaS4SZ8q9j/TFTtpmqLnrFfCYxOUdO8QJfbN+llWcsNWSnzg4SyvpfoFZHne451xSmnZKdu4na5ezPZa4v0jsr0W89kSycU12+vZiZ06N89t8iulblMl9U579pfSsJXi735QCWXLF9r9AQBF65ZKet2cUVWqVCk1a9Ys23odOnQwytu2bSuQWBYvXmyU69SpUyD3AAAAAAAAQDbM5rSfAuD09z65zf9SpZ4daHHe479PyenvfVm2SWnY6v8bOym1diOl1msqmUzG9cQHH1Pi3Q/K/P/nYj75RdHf/qX4CR8qsf+jiv5+g+Ken/Jv/QcellPolWxjdJs3XfGPvpjltbhn3snyfPzol5U4YKSSWne1OB/97V+K/n6DzD75XB7Q3UPRs1ZnOp1cr5kSHngkf31Kxu/qprhn3lHcK9Py3R8AwPHlvE6fgzl+/LgkqXr16jkuQZg+CXWzjT2EhYXp1KlT+uGHHzRv3jxJUtmyZTVo0CC73QMAAAAAAOB25LJuudy//0RS2mykxAEjjWvOR/fKde0ypfpXUFLPQSo1/kHjWtz4d5XSokOm/vIkMUEeLwTKKfKGUv0ryOnapWyruv25JNO5hIfG534PJyclDn9aicOfzrZKStN2FvtppXqXlvsPn2ZZN/nOu5XS/E5Ft+8hOTlJrm453j6h/6NK7tgrrfzUm0o6eVhyclZqtdqSk3Pu8eemhLui56yX866Ncj51VMmtuyj1jjryfKxHvrs0mc0yO7so4aHxSu7Wz/YYAQAO75ZJesXHxyssLEySVKlSpRzr+vr6qlSpUoqJidGFCxdsum+fPn20ZcuWLK+VLVtWP/74o3x9fW26BwAAAAAAwO3MddUClfh5pnHstvwHJXXtK3OZcnL9a6lKzP13do/bqgUWbUtOe1Xxj01QcufeVt/PdOmsXPYEK9W/olJadJDn6J7GtZwSXpJkunZZKbUayfnkIeNcUte+Vt87L5K7P6Do7g9I0ZHyHHffv+dbdFBKs/ZpByXcs2wb/eUKlZowTKboSCX26K+k+4ZbXE+t1dD+AZtMSmndVSnpZpJFz/7D+P2m+pRW7OQfZIqLkbmUt1z+tyZTUs9sclJK3SZKHPa0zJ7ekrNz/megAQBuObdM0is6OtoolypVKtf6Hh4eiomJUUxMTIHEM2bMGE2YMEFly5bNU7tbff+vxMREi/8CKN4Ys4DjYdwCjoUxCzgWxmw+JCbI+fI5pZSr9G/yJcOSdNkym+UUelll/vOo5WkXV0WNniRzyAmVWPytSgRnXjYvI/dv3lfitnVyCr2sVP8KihrxrMw+WTyzSU2V3xPWJ8ey4nzGclWh6+/OUWpyipScYlO/OXJxU/xXq+USckxmJyelVK4hJSTkEqir4j9a+O9xYpKkpIKLMQfxX2V4Dz19JUku/pWUPmUXPfQpxXfJIoGYw/O022XcurtnndwEgNvNLZP0Sp8scnXNfUPNEiVKSJLi4uJsuu8XX3yh2NhYmc1mRUREaO/evfr22281e/ZshYSE6PPPP1e5cuWs7u/ixYtKSSnA/xFUTFy58n/s3Xd4FNXXwPHvzPb0AoTem/QqSLEACoiAINXee2+gvvafvSv2BlZAwAIWQBQEREGa9F6TQEJI3Wyfef9Y2bBkN3UDBM7neXzcvfVMYEiyZ+694fecFkKcfOSeFaL6kftWiOpF7lkhqhe5Z8vGmJ9DyykvYMk5FLL+33tfJXntn9jrNsHeKPg89Ngd62n+deizmRSvh7h3nyp3POYN//hfHNyP6f3n2Dn6Vlp89hLRabvIa9KGXaNvJX7LamqUe+Titlw9kaiD+8hp2QmvwwP79kVg1DIwRPn/n5p2fOararYEYi+9h9idGyho1Iq8Ju0r/LU8le9bg8FA06ZNT3QYQghxUlBycnKq5kTP4+zQoUM0b94cgJEjR/LJJ5+U2L5FixZkZmbSpk0b/vzzz4jG4nQ6ueqqq5g7dy7169dn7ty5pW65eHTfU5nb7ebgwYOkpKRgNpe8l7QQ4sSTe1aI6kfuWyGqF7lnhahe5J4tH9ucL4me/XmZ29tHXIOWkIz7jM4kP3hZFUYWWa6OPbGs/SuorHDQGNwdz8Lb9IwTFJU44nS5b2WllzieMjMzqVmz5okOQ5xmyvr37pRZ6RUTExN4XZYtCwsLC4GybYVYXlarlXfeeYf27duzf/9+Hn/8cT766KMy9z0dmM3m0+ZahTgVyD0rRPUj960Q1Yvcs0JUL3LPlo2pMJ/Ch9/E9sb/odjzSm0f/e2nZRrXddntWL6cVK5YvF16Y1wV+kz2ivL0Oh/XTY+gZKYXS3pF/TId/YJRGOXvyUlD7lshhDg9VEnSKycnh7/++ovU1FRycnLwer1MmDChKqYKsFqtJCUlcfjwYVJTU0uN70hirKwrsMorOTmZHj168Pvvv/PTTz/h8XjKtO2iEEIIIYQQQgghxMlKObAfw55teNt2gZj4ktt6vUQ9e2dE5y/44Gew2MImveyvTkOPisWwewu+Zm2IuWEgQEQTXvY3ZqLHJYKqAqDXrFOsjbd9d/Tksh93IYQQQojIUCM52D///MOYMWNo1qwZl156KQ888ADPPPMML7zwQrG2GRkZDBgwgH79+kUsIdaqVSsAdu3ahdfrDdtu69aiA0VbtmwZtl1l1ajh3wW6sLCQrKysKptHCCGEEEIIIYQQoqoZl84jesLlWN95kpjbhmNYsah4I11HyToImoa3S6+Ize1r0oqC938Ciw0A+1vfFmtT8Mmv6MkpYIvCd0ZnMFuwv/RVxGIA8JxzEXpCciDhdUThI28WxdqyA867n43ovEIIIYQom4it9Hrttdd49tln8fl86HrwMWGKohRrX6tWLWrVqsXPP//Mhg0bmDBhAklJSZWK4ayzzmLZsmXY7XbWrFlDt27dQrZburTo6Z6ePXtWas6SpKUVHRpaFdsoCiGEEEIIIYQQQlSUkrob8/xZ6PGJuAeNBVtUUaXXAx432PyfZ6jbN2D9IDiRY5v0OM4bHsLbx7+aSt2/i6hHrgnUF7z1HQXvzEax56PHxKHu34Vhx0YsU98FwP7C50RPuCJkbHpsPPaXvwazBSUnCz2xJhz1+ZIel0jBBz+j7t+FnpziT0SFGqdWXQqf/gjjysXo0XFYvnyrzF8fxwMv42vVAaUgD3XHJvSatdEatQjZVmvZgYIPfkZxOvyrwEJ8FiaEEEKIqheRpNeHH37IU089FXjfsmVL+vbty6pVq1i9enXYfpdddhk///wzHo+HefPmMW7cuErFMWTIEF599VUAvvzyy5BJL03TmDp1KgDx8fH07du3UnOGk5qayooVKwBo0KABsbGxVTKPEEIIIYQQQgghRLkU5KJmZRD12A2BInX/Ljy9zkePT0Jx2LG+/SSKw380RMGk74h6+raQQ1k/fI7Ceo2JeuKmYnUxd1xMwYdz0WvVBUBr2R6tZXs8g8cG2vhatMOwbX2xvoVPfwxWfxJOTwqzTaDFhtasTamXqzVsjrthcwA854/E8vGLmBb/DIBr1PV4+g1HzcpAS66FcdUSMJrwnjUg0F9PrIGvWxk+P7LY0P9biSaEEEKIE6PS2xseOHCAxx9/HPCfq/X222/z999/8/LLL9O1a9cS+w4YMACLxQLA4sWLKxsKXbt25ayzzgLg888/Z/ny5cXaTJo0iS1btgBw8803Fztna/HixSQkJJCQkMAtt9xSrP/27dtZtCjE8v2j5Obmcv311+N2uwEqncwTQgghhBBCCCGEKJP8HKKv7kfMVedifeFecLv85R43pl++Ieaqc4m5bXhQwgvA+M8f2N58lKinb8P28oOBhBdAzO0XlzhlqITXEZbPXi+xr+Oh4vX2F79AT6xRYr8KUxRc10+gYMpCCqYsxDP0coiORWvYDKJj8fYdHJTwEkIIIUT1UumVXp988gkOhwNFUXj22We59NJLy9zXYrFwxhlnsGbNGjZu3FjZUAB4/vnnGTRoEA6Hg5EjR3LvvffSt29fHA4Hs2bNYvLkyQA0b96c22+/vdzjp6enM3z4cNq1a8eQIUPo1KkTKSkpGAwGMjIy+Pvvv/n88885ePAgAG3atOGee+6JyLUJIYQQQgghhBBChKTr4CwMSlAZN64i5oaBOK+6ByU/F8usTyo0tOeci/A1OwPrJy+Vu6+SnwteLxjDfARlMFIwZSFK2h7UrAx8TVpCTHyF4hQnVqFXw2ZQQh5zIoQQQhwvlU56/fbbbwDUqVOHq6++utz9mzRpwpo1a9i3b19lQwGgY8eOfPLJJ9x0003k5eUFbbt4RPPmzZk+fXqlthxcv34969cXX35/tIEDB/L2228TFRVVYjshhBBCCCGEEEKchlxOzD98jpq6G2/3c/D2vqDMXZWMNNTMNHwt2qPkHib6/vFh21qnvFapME2L5mBaNKdCfQ2bV4dPeB1Fr9sIX91GFZpDnFi6rnPz4mym7XAEyh7uHMuQhjaaxxuxGCQJJoQQJxO3203Pnj3ZuXMnU6ZMYfjw4RGfY9WqVfTr14+EhARWr15NYmJixOcIp9JJr927d6MoCj169KjQkxzx8f6nd/Lz8ysbSsDgwYNZsmQJ7733HvPmzSMtLQ2TyUTTpk25+OKLueGGGyqciOrZsyezZs1i4cKFrF69mrS0NDIzMyksLCQ2NpZGjRrRvXt3LrnkEnr27BmxaxJCCCGEEEIIIcQpoLCAqEevRz10IKjYuHoproJcPANHB7f3eTGs/hP10EG8PfuhJyRjWLMM22sPHceggzmvuR/rpy+jqyrusbdg+frtkO20Og1xTHj1OEcnqtq+Ai9/pLvYkO3hnQ32kG2eXZ3Ps6vziTIqrBiZQp0olVm7HMSbVc6uY5FEmBBClOLuu+8O7Fr3/fffc84555S572+//cbIkSMBuOmmm3jhhReC6t977z127txJmzZtGDZsWJnH1TSNgQMHsmLFikBZTk5OyLZdunShf//+LFiwgOeee44XX3yxzPNUVqWTXnl5eQAVztS5XP69pY89W6uyGjZsyLPPPsuzzz5brn59+/YN+wcF/jj79etHv379KhmhEEIIIYQQQgghTiteDzG3XBS22vLV2xg2r0FLqY975LVgtmB9ZSLGDf8AYJo/k8LnpmD+4bOIheQafxtoPizT3gtZ77z5Ubxn9QevB1ACq7bsrTpgWvQjSkYqvvpNMezfCYCnZ3/co29Ar1E7YjGKE6/Ao2FSFfbkeznz24wy9yv06rSdfqBY+UOdY3mgYyyqbIUohBAhjRs3LpD0mj59ermSXlOnTg28Hj8+eCV4fn4+r7/+OgD3339/uRYyffTRR0EJr9I8+OCDLFiwgMmTJ3PnnXdSv379MvetjEonvRISEjh06FCJiaKS7N+/H4CkpKTKhiKEEEIIIYQQQghx0jJ/FXpF1NGMq5b62/48DeetjwUSXgDqoQPE3DAQ3WAocQzdGoXiLCxW7ul+LqYVC/1toqKxvzELzBZ/3eCx4HSg5GZh+fQVjJvX4LjnWXydev0XWPDDynqdhrjH3YK6dzuGzWvQo+NwD7+i+Eo1Ue29tCaPZ1ZHbocmgOdW59MhycTghraIjru/wEu7bw4WK5/WRaFBRGcSQoiq1bNnT5o0acKuXbuYPXs2L7/8MjZb6f9m2u12fvzxRwDOOOMMOnXqFFT/ySefcPjwYerXr8/FF19c5njS0tJ4+umnURSFpKQksrKySu3To0cPunfvzooVK3jzzTeP22ovtbIDNGjQAF3XWbNmTbn72u12Vq5ciaIotG7durKhCCGEEEIIIYQQQhw/mq/MTZXDmZgXfFeu4a3vFD+nHEDxhZ9Xt0Vjf3cOnp79i9V5e/an4O3vKfh0AfZ3fwwkvPyDKmCLQq/dAOdDr1MwZWFRwqsEWsPmOJ6djP3t7yXhFWG6rrMy082FP2WS8Gkqw345hNunH9cYtud6Ip7wOmL8gsM8viI3YuMtSHWGTHgBjF1lY5+97PerEEKcDMaOHQv4d9v76aefytRn9uzZ2O32oP5H+Hw+PvzwQwBGjRqFqpY9PfTAAw+Qn5/PZZddVq5czqhRowD4+uuvA7sGVrVKJ73OPfdcAHbt2sWff/5Zrr4ffPABhYX+J4/KszxPCCGEEEIIIYQQ4kSx/votMVedS8w1/Ym56lzIzym5gz2f6HuOT0LI/u4cUFVctzxKwZSF/v/e/wn7q9PwdesLMfGglrxSrEJkm7oS6brOmkNudud7Q9ZvzvGw4bAHgEKvRsKnqSROTqP/nEz+POgG4I90F7U+S+OPdBd5bo30wuAkzvsbC0j4NJWET1NZnO4qNoem69zzZ3agTaj/duUVxZfj0ug2q+xbGQ5qYGXO4Brc1jamzH3eWO+PeUeuF12vWELP7tG4ZXE2l8wredVBrEn+jgohqpdx48YFth+cPn16mfpMmzYNAFVVGTNmTFDd77//Hth5b/Tosv9c8sMPP/Djjz+SnJzMU0+FfiAnnJEjR2IwGMjPz+e7774rV9+KqvT2hmPHjuWNN95A0zTuuecefvnllzKd77Vo0SKef/55AKKioortLSmEEEIIIYQQQghxIilpe1AKC9Aatwxs79fhhdsxeIITCtZPXsJ51zOhB9F1rB+9ELoO8LbtinHDynLH5hp1A8Zl8zGk7g6U2V/+OnTyyRqFbo0q9xwiMrJdGk2+Sg8q61bTxD+ZngqNN+yXQ6W2GfrLIV49K4FrW0cDkGb30SbE2VrH6jwz9EqpknzVP4kLj9qmsE9tCxM6xXLmrIMccGhlGqPrrOLzvn92IqOa2DCowX+nc1wahV6ddYc9nFvXwi2Ls/lhj7PUOfI9OnLSnBCiOmncuDE9e/Zk2bJlLFiwgMzMTGrWrBm2fXp6OosWLQLg7LPPpm7dukH13377LQDNmjWjbdu2ZYohLy+PCRMmAPDUU0+V+5iqmjVrctZZZ7FkyRJmzpzJlVdeWa7+FVHppFfLli254oormDx5Mtu2bWPAgAE888wzDBw4MGT73bt389FHH/HBBx/g8XhQFIXbbrtNzvQSQgghhBBCCCHEyUHzEXNN8PaA9mcnY1u5pFjCC4rO4QLA7cI09xssMz5Cj47D16g5hl1bQk5jf/4z9NoNiLn6vHKH6Bk4Cs/Qy8DrRTmUjp5YEyzWco8jqo6u68zY6eCGP7KL1VU04VUe9y7L4d5lOVU2/pf9kmiZYKRFvKlYXZxZZfO4Onyxzc7tS3KobVNZPao2A+ZksCE79Gq3Y930RzY3HfW1G9LQyo97S09uhRJr0KkfVekNr4QQ4rgbN24cy5Ytw+v1MnPmTG6++eawbWfMmIGmaYF+x1q8eDEA3bp1K/P8Tz75JOnp6fTq1YvLLrusnNH7de/enSVLlrBs2TLsdjvR0dEVGqeslJycnEpvBux2uxk2bBh///13YLldbGwsJpOJrKwsFEWhbdu2ZGRkkJmZCRBYsty/f3+++eabQD9xanM6nezbt48GDRpgtcoP40Kc7OSeFaL6kftWiOpF7lkhTizl0AF0q82/5R+gHM7ANP9bzD99XaHx9Og4FHvx8ypco67HMuOjonYmE/YP5sJ/Z2koGWlEP3BpUB9f/aa4bnwIJScLTGa05BTUjDQwGvG1aA/GSj/HLKrQrJ2FXLuoeLKrOosxKmwYWxu3T6emrWJbZOa4NAbMyWR7XtkSXxWVYFZIsqi0TjRxQwsz9ZwHaNhQvtcKESmlrTgKkpdT8YmstuDzJ4+WnwMVzWxYLGCxha4ryAOtbKtUAYhLqGAQZZObm0urVq1wOp107tyZ33//PWzb3r17s2HDBmJiYtiyZUtQcik1NTWwuuuFF17gpptuKnXu5cuXM3DgQIxGI4sXLw6c5TVkyBCWLvU/8JOTk1PqOLNnz+aKK64A4LvvvgscmVVeZf17F5GfkMxmM7NmzeLee+8N7BmZl5eHoiiBZNaGDRuK7c07fvx4Xn/9dUl4CSGEEEIIIYQQ4riKum8c6iH/dm9aUk18bbthWvxzpcYMlfAC0GPi8HbogfHfv/H0OA/XrY8H19eqS8GUhf4P2qJiAskwABq1CLz0pdSrVHyiah353Gvi37m8v8l+gqOJvH2X16n0Z3gJFpV/Lknh+90Orvr9cIQiC3Ztq2he7ZUQeO9/wKRKphJClEHMHRdXuK/rirvwDBgRsi76oatQ8nMrNK774qtwj7gmZJ3tmTsxpO0u81gFUxZWKIayio+PZ/DgwXz77besXr2abdu20aJFi2Lt1q9fz4YNGwC46KKLiq2mWr58eeB1hw4dSp3X4/Fw1113oes6d9xxRyDhVRGdOnUKvF6zZk2Fk15lFbF1vVFRUbz33nv8+OOPXHjhhURHR6PretB/ABaLhfPPP585c+bwzjvvYDabIxWCEEIIIYQQQgghRFjKwVTMn71OzFXnBhJeAOrhzAonvPSoaLT4ko9s0GvWxdNvOLrVhnvUDeEbxsQFJ7xEuWi6zkN/55DwaSoJn6YyfUfhcZn33yw3CZ+mkjg5jcTJaRFNeG0eW5vsq+syqU9CxMbsW9vMLxfW4MlucbzZO4GXe8bzdPe4sO0f6hxL9tV1I/rQ+vDGNtaOSuG61pHb4qpOlMqWsbWDEl5CCHEqOHqrwiOLjo51dPn48eOL1aempgZel2W11Ouvv86mTZto1KgRDzzwQHnCLebo+Xbv3l2pscoi4mvhe/XqRa9evfD5fKxfv54DBw6Ql5dHVFQUtWrVon379rKUWAghhBBCCCGEEMeHz4uavg8tIYmox65HcTrCNvWcNQDTsl9D1mk166JmphUrVwrtKJSc5PC16QxA4f8+Qa9ZpxzBi/JImhz853PjH9nc+Ec2uy+tQ4IlMslEXdfZne/j11Qnb6wrYL/dV+a+A+tbmLs/+Ey4x7vG0SDGwIjGNv5IdzFiXlagbtGwmtSO8m8jeHmLaC5vEc3ufC8vrc3n6+2F9E4xoyoKZhXu6xhLzxT/FmBz9zkZ+2sWofSubWb2YP+Hj0faH3FHu1j+b3kukzYUAP7k2Gf9kkmM0NfuWI1ijbxyVgKvnJXAL/sc/LzXSYJZZU+Bj+92h79Pw3mpZwIpURXbdlEIIU5m/fv3p1atWmRkZDB9+nQeeeSRoAcRNE1jxowZANSrV4++ffsWGyMrq+j7QkJCQonz7dixg1deeQWAl156CZstzFaQZWS1WrHZbDgcDg4ePFipscqiyjaANhgMdOzYkY4dO1bVFEIIIYQQQgghhBAhqVvXEfXMHeXqEy7h5TlvGN4e52Gc+i6m3VtxdeyJ5/YnMWxbj3HJXAxb16IeCv0hTuGTH4Dq/yBeEl5V56tt4ROPjb9KZ+qAJOpFG7F7NHrUMldo1dJr/+bz5MrQW1iWZsFFNela04ym60xaX8C+Ah9Pdo8jyliUUDqvnpWca+qh6TpqmPgaxxp5u08ib/dJDDvXwAZWDl5Zl3n7nSRZVL7b7eC3VCd3totlfPOoEuP835nx/O/M+ApdY2UMamBjUIOiD1V1XQ/8GW3N8dBvdiYFXp3/dY/jtrYxKIrCq//m89R/fx5v9k7gokaV+1BWCCFOVkajkVGjRvHOO++wd+9eli1bRq9evQL1ixYtIj09HYDRo0ejhlg1np1ddM5kaUmvu+++G6fTybBhw7jgggsicg0JCQk4HA4KC6t+FbaceiqEEEIIIYQQQohTinnmx5h/+DxkneecIZgW/Ri2r7dtNxSvB2+3s/FccElQnf2hN9m3bx8NGjTAarbga9sVX9uu4HETfcsQFI+nqO1zU9Br1w8kvEQwTddRoFzJp6MTIUc7UOjjkRUln+sy7tfg86Pe6p3AZS2iQiaXNF3ni22FbM3xsi3Pi9unk2JTmbqj/KuPjl1lpioKd7aPLbFPuIRXeVgMCkP/SwL1rm0ppfXJ5+g/55YJJvZfUbdYm3s7xHJvh5K/lkKIE6/gre8q3tkaPpltf24K6BUc1xL+30XHI2+CplVw4Kozbtw43nnnHcC/leHRSa+pU6cGtQvFctQ1OxwOYmND//v5+eefs3jxYmJjY3n++ecjEXpgTgCTyRSxMcORpJcQQgghhBBCCCGqp4I8LDM/RslMxzPgYvC4sU16ImRT3WzF165biQkv+2vT0ZNqlT8Okxn7h/NQ925HycvG1647RPD8o1PN0gMuRs47hOuonQHv6xDDI13i8Omg6ZBm99EgxoBRVXD7dHp+e5Cd+T4G1rfw0blJWFSF73c7+Hmfk1m7yp+MumNpDncszWFgfQvrDntIK/R/wHl/x1heXpsfkevcPr52xLZVFEKIaisuoWrGja2icWPCn3F4InXo0IE2bdqwceNGvvvuO1588UUsFgt2u505c+YA0KlTJ1q3bh2yf40aNQKvs7Ozwya93njjDcB/jNWyZctCtjl06FDg9cyZMwGIiopi8ODBIdtrmkZenn9lbnx81a8mlqSXEEIIIYQQQgghTj5eD8rhTJTCArRGLUImkSyTX8W0YiEAxnXLSxxOcTvxdumN87oHMOzYhB4Tj9aoOerurWgNm4O5kqthFMUfpwhre66HbrMyQta98m8Br/xbUKz8jnYxvLW+qHzufhcNvkiPWEzHnrFVmYRXoxgDrROMTOwcR+ca5sqGJoQQQgQZP348jz76KLm5ufzyyy8MHz6cOXPmYLf7t/gNt8oLgpNeOTk5NGzYMGQ7l8v/fXHu3LnMnTu31Jiuu+46ABo0aBA26ZWXl4f23+q5+vXrlzpmZVU66TV06NBIxIGiKPzwww8RGUsIIYQQQgghhBDVk3IwlegHLwtZ57j9SXzdzgafF3X7hkDCqyyc19yPt6//wxhfx56Bcq1520rFK0o3bUchN/2RXXrDEI5OeJXVPyNr0SzOyI1/ZPPNzvKvAiuvHwfX4KwUc0S2JRRCCCHCGT16NE888QQ+n49p06YxfPhwpk2bBvi3DRw1alTYvm3atAm83rFjBx06dKjyeI/Yvn174HW4lWiRVOmk15IlSyp0+OfRwu3JLIQQQgghhBBCiNNLuIQXgG3S42HrdLMFxe0KWVfw6QI5W+sE+Xp7IbcsrljCqyJGN7XRPN5/XsgHZydyVoqFe5flRHSOO9vFMKiBFZ8OvWtLsksIIcTxUbt2bc4991wWLFjA/Pnz2bhxI4sWLQKgf//+Qau5jtW5c2esVitOp5NVq1YxYsSIkO3WrVtXahxDhgxh6dKlgH/VWGlWrVoVeN2tW7dS21dWRLY31PXynxinKEqF+gkhhBBCCCGEEOIUo+sYVi4Bsxlvt7Mx/vNHuYdQ3C485w3F9PvsQJmvZQccD78h52udABkOH1f8dpi/M9zHbc5rW0XzQs+is0IUReHa1tFc2zoar6bj1cCj65z7QwY78nwljBRai3gj84fUlHO6hBBCnDDjxo1jwYIFeDwerrvuOnw+//ez8ePHl9jPbDbTtWtXli5dysqVK49HqAFH5qtfvz4tWlT9VtCVTnrNnj279EYUHVZ25KC1TZs2YbVaefrpp4/LkjYhhBBCCCGEEEKcnGz/ux3D9g2VHsfTZxCuq++LQESnrmyXxtYcD51qmLEY/MnAz7bauXNpDgBjmtn44OykQHtd15m9x8meAi8XN7ZRL9pQ4sqmDIePKVvsPLO69LOx4s0KCy6qGfacr7JqHmfk835JnJFoCtvGqCoYVbCisPKS2kzfUciNR225eEF9C/OOOt9r3pAadEz2f41khyIhhBAni4suuojY2Fjy8/PZtGkTAAkJCQwaNKjUvhdeeCFLly5l1apV5OfnExsbW9Xhous6S5YsAfyxHw+VTnr16dOnXO0vuugiHnzwQT766CMmTpzIU089xTfffEOPHj0qG4oQQgghhBBCCCFOYkpmOqb5s9ATkvGcPxKMJgzr/4lIwqvg41/BGJENbU5Zj67IDToj69EucXy6xc5+e9Gqp+k7HPyems6WcbVRgHN+yOTfw57/+ucBUDdKZf5Ftfjfqjw2ZXt4uns8Q385VOY4JvVJoHtNMy3jjSiKQs419ch2aRgUiDP7V1EdcvoYMz+LVYc8XNTQylPd46kTZWBLjodd+V6+3+3kqpZRnFfPWqGvxZhmUYxpFoWm66VuTygJLyGEECcLm83GsGHD+PLLLwNlI0aMwGKxlNp3/PjxPPXUUzidTubMmVPq6rBIWLp0KampqQCMHTu2yueDCG1vWBHXX389DoeDxx57jGuvvZYlS5aQmJh4osIRQgghhBBCCCFEBKm7t6LY8/C1aA8mM5aPnse0ZG6g3jLtvbB93cOuwH3JdQAoaXuwTn4Vw5a1Yds77n1eEl5HKfRq/LTXSYNoA+2STESbVA4U+oISXgBPr8oL2T/TqZE0OS3s+GmFGm2nHwi8L2vC6+72MTzRLT5kXeIxWwbWsBr4bWitYu061TDTqYaZEU2iyjRnaeQ8LiGEENXN+PHjg5Je48aNK1O/pKQkhg4dyowZM5gxY8ZxSXrNmDEDgC5dutC5c+cqnw9OYNIL4NZbb+Wtt94iPT2dyZMnc88995zIcIQQQgghhBBCCFFO6q7NWKa+i7f7uXgG+A9FN/00tcSkVmncw68MvNbrNvKfy+UsBF0n6v+uQz10AF+DZjjvewE9IVnO7DqKy6dT9/P0Ex1GMaOa2sImvIQQQghRdn369CEnJ6dCfW+++WZmzJjBwoUL2bt3Lw0bNiz3GD/++GOZ2uXn5/Ptt98CcNttt5V7noo6oSdvGgwGevXqha7rfP/99ycyFCGEEEIIIYQQQpSD5cPnibnqXKKeuBnD5rVYPn8D26PXgduF1rA53jMq9jSv89bHwRjibCZrFNiiKXxlKgWTf8fxv4/RE2tIwusoO3K9pHwWfoXWibJhTG0+Oiep9IZCCCGEqFLdunVj6NCh+Hw+XnvttSqd68MPPyQ3N5fWrVszYsSIKp3raCd87f+RLQ337NlzgiMRQgghhBBCCCFOAw472KJDVhnWLMM8+0tQFdzDrsDXuhOmBd9j+v0HdLMFbNH4GrVAa9AU05Jfivffu4OYGwYC4O5/MWxaXa7QtLhEvGeeW3pDSXSxPdfDw8tzaRxr5I52MWzM9jL216wTHVaQy1pEMal3gpyJJYQQQpxEHnvsMX7++We+/PJL7r//furVqxfxOex2O2+//TYATz31FKp6/NZfnfCkV1qa/wkkl8t1giMRQgghhBBCCCFOLeq+neix8ehGI5Zp72P646egek+v8/1bEqoq1klPoB4qOqfJ9vKDIcc8craWbjKjeNxh5zYv+K7c8Toef/e0SWjpus4dS3P4YlthUPm7fRMZ37z4eVXTdxRy4x/ZIUZy8cEme6Viee7MeC5rEYXNqFBzSvGVYiYV5g+pyZw9Tl7+Nz/sOGelmPn5wpqVikUIIYQQVatFixZMmjSJXbt2sX///ipJeu3bt4/rr7+exMRELrjggoiPX5ITmvRKS0tj8eLFKIpCSkrKiQxFCCGEEEIIIYSo3nQdddcWFGchvlYdiLl2QKldTH/Ox/Tn/ApNV1LCqySeXufjum4C1tcewrh+Bbqi4njsHbSmrSs0XnV10S+HWHqg+NfwlsXZ7Mr38nDnuEDZmPmHmLc/cg8LZ15VF6MCLh9YjcFJxpxr6rEn38thl0bHZBPqUUnITjXMTOwcy+9pLjyaTockEyZVIcet0SzOiFE9PRKWQgghRHU3bty4Kh2/devWPPTQQ1U6RzgnLOm1bds2rrvuOhwOB4qicPbZZ5+oUIQQQgghhBBCiOPP58Ww+k9sbz0GgHvgaNxjbwJDxX5Vj7n6vEhGV2nOWx9H3bYO8/xZQeWuGx4CVcV53wsoOYfQo2PBYjtBUR5/Dq9O5xkHOODQwrZ5cU0+L67Jp1GMgT0FvgrP1TDGwN5j+n98TiKm/5JT1jB/1RrFGmkUG7rOqCqcX98aVJYSZahwjEIIIYQQkVTppNcLL7xQ5rZer5fs7GzWrVvHP//8g67rABgMBm677bbKhiKEEEIIIYQQQlQPblfg7KsjzHO/wTz3Gwo+mgeaBhZrmM7FGf/+LdIRlspz1gBcV92DYs/H/MPnmBb9GFSvpu7GffmduC+/EyXHf9aUnpB8VAMVPanW8Qw54jyaTo5LY3uelzMSTCRYSj6vIt+jcc73GSUmvI5WmYTXjPOT6VzDxIeb7Lg1nT61LZxZy0yM6fidqSGEEEIIcbxVOun1/PPPV+hA0iMJL1VVee2112jZsmVlQxFCCCGEEEIIIU46hlVLsL3xf4H3BR/Px/re/8K2j7k++NwD1+V34u1+TlHCSNOwvvF/GNb9jeKreFKkLHRrFIqzMGSde+S1YItGt0XjuvYB3Bdfhem3HzBsXYevcUvcw64oGufoZFc1tibLy6AlUUBWyPpZFyTTr54Vr6bzV4ab9kkm4s1FSaZJ6wvYmV+1f2bdapr49aKiZOLEo7ZJFEIIIYQ41UVke8MjCazyOLKl4aOPPkrXrl0jEYYQQgghhBBCCHHSOTrhBWCe+h7GlYvL3N/yxZtYvniTwifeQ2vciphr+lU4Fi2hBu7RN+BrdgbRE68M28499HLcF18NRiPKoQNgNPkTV5oPdd9OtLqNwGQO6qMn1cI96voKx3ayW5vlZtC83BLbjJwXOhm2c3xtEi0qr6/LD1n/+9CazNnj4JV/C0qN474OMSSYVa5oGU2CReXZ1Xm8uMY/7rhmNt47O6nUMYQQQgghTlWVTnpNmDChzG1NJhOxsbE0bNiQLl26UKtW9d7GQAghhBBCCCGEKJHXU6zIPH9mhYYyzZuJr223cvdz3PMsvk69ipUXfDgXde92fwJL17G+/wy6xYb7kuvQa9cPtNNr1C7qpBrQGrWoUPwnI5+m83uaiw83FXDDGTEMqF98S8kCj8ak9QU8vyZ0wqosmn59IGydfxtCM51rmOlbx8LFc0MnzgB2jK9NsjX4/KyHO8dxfetoYk0qNmP5d+IRQgghhDiVVDrpNXHixEjEIYQQQgghhBBCVD+FBf6zt1QDhNj6X03fV+ahtIQaqDmHwtab/pyP6c/5ZR5PV1UKX5ka/twsswWtedvAW+e9z5d57Orq+90O7lyaTYJZLXZe1tz9LgDaJZl4pWc8H2620zHZxKMr8qoklrpRKhvG1A46MuLculZyrqkHwL4CL5tzvOg6OH06F9S3Yg2T1KplM4QsF0IIIYQ43URke0MhhBBCCCGEEOK0ovmwvjwB44Z/ilU5HngZX7tuoPkwrFlW6lB6VAz2t78H1UD0TReGPUOrNAWf/AqG/37N97iLbT94urvpj8NM2+EAINcd/lyt9Yc9DPzJn3ycsdNRZfGMbhpV4hnpDWKMNIiRj22EEEIIIcpDfnoSQgghhBBCCCHCULIOou7agta8Lda3n8CwdR0AWkp91IP7Q/axvXQ/7v4XY1r0I8ox2xt6zhmCp89Aop650z9OfCKOia/7V4oB9vd+RN3yL8Z//8b841dBfbW6jVDT9oSc0/7Wt0UJL5CE1zGeXpkbSHhFQut4A5tz/YmzRIvCq2clcM3C7HKNcX+n2IjFI4QQQggh/CTpJYQQQgghhBBChKDu3Y7t2btQHPbidWESXkeYF3wXstzXqiNayw4UTFkYuqOioLXuiLt1R9wjr8GwcRVanYboNesAEHPVucHjNTsD17hb0eMSS7uc09b+Ai+v/FsQsfHqWDQWDEoiOsoWVD6iSRR/HXTh8kGnGibS7D7O+i4j5BhTzksi1qRGLCYhhBBCCOEnSS8hhBBCCCGEEOIYStoelOwsPL3OD5vAqghf645lb2w04evQI6io4MO5mH79FiU/F0//4eg1akcstuos160Rb1bJ92i8vb6A59fkc22raG5sE83Qn8Ofk1Zen58dS2vtIAY19LaEPVMsgdfxZpWMK+vyxrp8nlmdHyj/bmAy59a1RiwmIYQQQghRpExJrxdeeKGq4wBgwoQJx2UeIYQQQgghhBAiQNcx/fotpl+mgdeL1qIdxhWLqmaq5JTKDWC24LlwXGSCqWZ25XnZmuvl7DoWbEZ/0mnZQReDfwqd1Ppki51PthRfpQfwv+5xJFsNXNzYhs2o8O2uwsD2hFYDOEMc+ZV1VV08bhf79pU9ZrNB4YFOcTzQKa7snYQQQgghRIWVKen1/PPPl3i4aqRI0ksIIYQQQgghxPGiHM5At0VjXLEIyxdvBsrVMia83BeOx9v7AqzP34OCjpKfW2J7+2vTKxXv6WZXnpff0pwkWdRyn5dVkjvaxXB7u+DztEY0iWJEk6iQ7TVdR/3vMxFPyBZCCCGEEOJkUebtDXVdr8o4jktSTQghhBBCCCGEUHdvJerxGyvcX6uRgvP2p9CatAKgcNJ3/gqvB/N3U1ByD+MecilRT96MUug/S8px7/PoSbUqG/opT9N1Jq0v4LF/8qpkfKsBnu4eX64+qnxeIYQQQghRbZQp6SUrsIQQQgghhBBCVBuahnnae5h/mY5rzE14howPVBmXzMX64XMVHrrg3TkQFRO60mjCPer6wFv7u3MqPM/pauS8LBamuaps/KkDkqtsbCGEEEIIceKVKek1ceLEqo5DCCGEEEIIIYSoFCUrA/PX72BasTBQZpn+Ppbp7+M55yJMi8qfhPJ2OgvnPRVPkoni8twaG7M9tEsyke/RiTIqxJtVtuR4IpbwijMr5LmDd6z5+JxEzq1rjcj4QgghhBDi5FTm7Q2FEEIIIYQQQojjzuP2n71Vqx4c2WbO7UIpyMO4dB5q1gE8/Yajm61ET7g87DClJbxcl98ZdK7XEc47nqpU+CLY9B2F3PhH5M7nOuKjcxIZ1TT0mVxCCCGEEKKI2+2mZ8+e7Ny5kylTpjB8+PCIz5Gamkrnzp3RdZ1ly5bRvHnziM8RjnrcZhJCCCGEEEIIIcpAObCfmKvO9f93/QVEP3g5MVefh7ptPca/FhB961Ci7xmNZcaHmH6fTdSj15eY8CpN4TOf4Dl/JPZXpqLHxAXKC97/CYymSFzSaS3XreHy6SxIdVYq4TWpTwLZV9cl55p6vHZWQqB87agUSXgJIYQQ4pRy9913k5CQQEJCAosWLSpX399++y3QN9TRVe+99x47d+6kTZs2DBs2rMSx/v77b2688UbatWtHSkoKLVu2ZOTIkcyYMaPEfvXq1eOyyy7D4/Hwf//3f+WKv7JkpZcQQgghhBBCiCqn7tqMYc1f+M7ojNa6o79Q07B8+ByGTatxj7oeb++B4HaGTWBF/e/2iMZU+NAbRbEAeo3a2N/+IaJznKqm7Sjkpv8SWHMvrEGPFEugzqfp/J7mYtT8rErNcU2rKF45KwH1yAq/o+taR3NN6+hKjS+EEEIIcbIaN24ckydPBmD69Omcc845Ze47derUwOvx48cH1eXn5/P6668DcP/996OE+DnriOeee46XXnoJTdMCZRkZGfz222/89ttvfPPNN0yZMgWrNfT20ffccw9ffPEFv/zyCytXrqRr165lvobKkJVeQgghhBBCCCGqlGHtX0Q9cTOW7yYT9dxdGFYsxPLJy8Rc0w/Tn/NRsw9h/fB5Yq4+D+vbT0Z8fm+bLiHLjk54ibJbm+XmlsVFK7YG/nSIhE9TSfg0lfuX5ZA8Ja3SCS+A13olhkx4CSGEEEKc6nr27EmTJk0AmD17Ng6Ho0z97HY7P/74IwBnnHEGnTp1Cqr/5JNPOHz4MPXr1+fiiy8OO86nn37KCy+8gKZpNGnShLfeeovffvuNL7/8kr59+wIwd+5cbr89/ENpDRs2DKwke+mll8oUfyRUyUqvgoIC1q9fT1ZWFgUFBUGZwJIcm3UUQgghhBBCCFF9qTs2EvXUrcXKbZOeCNvHuPaviM2vpdSn8PkpoBrAYSdq4pWoOVl4evbHdfV9EZvndPPQ37loeui6jzbbIzJH5lV1IzKOEEIIIUR1NXbsWJ5//nny8vL46aefuOSSS0rtM3v2bOx2e6D/0Xw+Hx9++CEAo0aNQlVDr4nKzs7m8ccfB6B+/fr8+uuvJCcnB+oHDRrEZZddxi+//MKMGTO46qqrAomwY40aNYqZM2cyb948du/eTePGjUu9hsqKaNLrm2++4YMPPmDVqlXoepifgMNQFEWSXkIIIYQQQghRjan7d2Ga8yW+1p3wtekSMuFVldwDR+O+9DbIzwEdiEsoqrRFU/jGzOMaT3WV49KINysht7uZur2QPw+6Kz3H+2cncl5dCzWtKsPnZvFHugsAVYFDV9WVFV5CCCGEOO2NGzeOF154AV3XmT59epmSXtOmTQNAVVXGjBkTVPf777+zf/9+AEaPHh12jM8++4y8vDwAnnzyyaCEF4DBYOCVV15h/vz5+Hw+3nrrrbBJrwEDBpCUlMThw4f54osvjsv5XhFJejkcDq6++mrmz58PUGLCS1GUcifEhBBCCCGEEEKcfCzv/Q/Tsl8BcN76GNZ3ngLAsH0j6qcvV3hcx4Mvg6MQ21uP4R44GsOWtRh2b8U9ZDzmH78GQLdY0ZNTUNP2BPrpNVL8L2ITKjz3qUrXdQ46NOLNKjZjUULJq+nszPPSONbIH+nFz+Ea3MDKz/ucEY1l5cgUmsUXfRzxw6Aa7CvwEmtSSbDIKQxCCCGEEACNGzemZ8+eLFu2jAULFpCZmUnNmjXDtk9PT2fRokUAnH322dStG7xy/ttvvwWgWbNmtG3bNuw4R7ZHjIuLY+jQoSHb1KtXj3PPPZcFCxawaNEi8vPziY2NLdbOZDIxaNAgvvrqK2bNmlV9kl533HEH8+bNA8BqtdK3b1/27NnD1q1bURSFcePGUVBQwL59+9iwYQMejwdFUYiOjuaiiy4q8bA0IYQQQgghhBAnH9OPXwcSXkAg4QWgFBZUeFwtNgFf227gsFPw8XwwmoLq3WNuCnqv7tuJcdEcvL0uQGvausLznop8mo5BVch1a1zz+2F+S/Ovpupaw0SPFDPvbCh9K8LKJry+6p/E4AZW8j06NqOCSQ39+3+DmCo5fUEIIYQQolobN24cy5Ytw+v1MnPmTG6++eawbWfMmBE4amrcuHHF6hcvXgxAt27dwo7hdrtZuXIlAN27d8dsNodt27t3bxYsWIDL5WL16tWcffbZIdt1796dr776ip07d7Jjxw6aNWsWdsxIqPRPlf/88w8zZ85EURSaNm3KrFmzaNiwIQ888ABbt24F4J133gm0z8vLY8qUKbz00ksUFBRw6NAhPvnkk5BZQCGEEEIIIYQQJwldB2ch6r6d6LXrY5n+ftimij0vbJ1rzE2gaVhmfBgoK3z4TbBY0Rq1gCMPRdqiyxSW1qAp7svvLNs1nAYKvRpvrS/gudX5YdusPORh5SFPROZLu6IOmQ6NPw+6uWVxNgBv9k7gypbBf35xZnnYVQghhDgdHXL6TnQIVaqG1VCl41988cVMmDABp9PJtGnTSkx6TZ06FYCYmJhiK7RSU1PZu3cvAF26dAk7xvbt2/H5/H9mLVq0KDG2o+u3bt0aNul19HxLly49+ZNeX3/9deD1pEmTaNiwYYnt4+LiuOOOO7jwwgsZOnQoCxYs4LbbbuOzzz6rbChCCCGEEEIIIUqi6xjWLMOwazPugaMhuuSHD5W8bKLvGFHpabU6DSl8+iMwGEA1oKTuRnEWotWsg7fPwGKruU51mq6T59Z5fV0+Dq/OqkNu9tt9dEo281afBGpYDbh8OvsLfDSKNWAMszrqWKsPuTlvdmYVR1/k14tqEmVUaRSr0ijWyPjmUcdtbiGEEEJUD82/PnCiQ6hSOdfUq9Lx4+PjGTx4MN9++y2rV69m27ZtIZNR69evZ8OGDQBcdNFFREcHP4C0fPnywOsOHTqEnS8tLS3wul69kq+tfv36gdepqalh27Vt2xaTyYTH42HNmjVceeWVJY5bWZXeLHvZsmUANGnShJ49e5a5X7NmzXj33XfRdZ05c+Ywd+7cyoYihBBCCCGEEKIEUfeNw/b6w5i//4yYW4eiHM4I37ggL2zCy/76DHzN2pQ4l2vMjQB423bzn9FlMoPqfxJWr9cY9+gb8J570WmV8NJ1nWsXHiZpchqNv0rn9XUFvL/JzopMD+mFGj/vc9L86wMkfJpKymdpdJ11kHbTD7A1x0O+R+PupdlM/DuHPfneYmP/sNtxXBNeH5ydSLea4be7EUIIIYQQkXH0VoXTpk0L2ebo8vHjxxerPzopVdK5YAUFRduUH5s4O1ZUVNEDT0f3O5bRaCQxMRGA3bt3lzhmJFR6pdeBAwdQFKVYdvDoc7rcbnfIvR/POecczjjjDDZv3sz06dMZOHBgZcMRQgghhBBCCHEMdes6zD9NRc06GFRufecpHBNfx7TgW7SGzdGSahL94OWljhd996gS671d++IZcimeIZdWKu5TTfOvD5Dl0srV54BD48xvg5OT7230n8X1Xt9EYkwKH2yy80e6K2JxrhhZiy05XqbtKMTp1Sn06TzcOY5eKWZ25vloGGsIezaXEEIIIYSIrP79+1OrVi0yMjKYPn06jzzySFD+RdM0ZsyYAfhXZ/Xt27fYGFlZWYHXCQkJYedyOovOczWZSn44zWKxhOwXSmJiIhkZGRw8eLDEdpFQ6aRXfr5/n/CkpKSgcpvNFtQmOTk5ZP8OHTqwadMm1qxZU9lQhBBCCCGEEEIcQ93yL+ZvP8W4aXWxOsO29cRcN6BC42op9Sn8v0lgNmOe/gHmBd8B4O3YE+edT1cm5FNSv9kZ5U54lebm/87QqiizCgevrBv0ockRLeJNXNTIVqy8WXylP0YQQgghhBDlYDQaGTVqFO+88w579+5l2bJl9OrVK1C/aNEi0tPTARg9ejSqWnyDv+zsop8bS0p6Wa3WwGuPp+QzYF2uooeuju4XypE5CwsLS2wXCZX+adVms1FQUFDsCxAfHx94vW/fvrBJL13XAY5Lhk8IIYQQQgghThdKXjY47Bh2bUbNSCu9Qzm4h16Oe+S18N8v1O4r78Z95d0RnaM60nSdZ1fn8/7GAt7olcCIJjYOODR6fHuQPLd+XGN5q3cC59a18NX2QiZvsXNeXSvP9Ygnw+HjrfUFxJlU7u4QEzLhJYQQQggRKdvH1z7RIZwSxo0bxzvvvAP4tzI8Ouk1derUoHahHL0qy+FwEBsb+mzfmJiYwGu73V5iTEcnsI7uF4rD4QBKXz0WCZVOetWvX5/Nmzdz+PDhoPJmzZoFXi9fvpxOnTqF7L9ly5bKhiCEEEIIIYQQAkDXMf45H+sHz1bJ8L5GLXCPuAZf516lNz4NuH06yw66uPvPHHbl+4Lqrl2UzbWLSl6J1SbByMac4udzVdYjnWO5oqX/DIYJneKY0CkuUBdvVnmzd2LE5xRCCCGECKWG1XCiQzgldOjQgTZt2rBx40a+++47XnzxRSwWC3a7nTlz5gDQqVMnWrduHbJ/jRo1Aq+zs7PDJr3q1q0beH30OWCh7N+/P/C6Xr16JbY9stLs6MVSVaXSSa82bdqwadMmtm/fHlTetWvXwBNjkydP5tprr8VoDJ7ut99+Y+3atSiKQqNGjSobihBCCCGEEEKc1owL52Cd/ErExiuYsjBiY50qXv83nydW5lV6nE1ja1MnquhDILdPJ63QR6MYA7+nudCBaxYeLvcKsZ8G16BXbUvpDYUQQgghRLUyfvx4Hn30UXJzc/nll18YPnw4c+bMCazICrfKC4KTXjk5OTRs2DBku+bNm2MwGPD5fGzbtq3EeI6ub9myZYltc3NzAf8iqqpWfHPHcjqyjG7btm1B+0LWr1+fnj17ous6mzdv5tJLL2Xt2rV4PB5yc3OZOnUqN9xwQ6D94MGDKxuKEEIIIYQQQpy+nIVhE15aYg30mDh0ixVvl96Bcvf5I7G/+GXo4a6+t0rCrG4OOX28vaGA9zcWMGl9ZBJePw6uEZTwAjAbFBrHGlEUhX71rPSvZ2X7uDosHV6LSX0SaBRj4I52MdzSJpohDUOfmbD3sjqS8BJCCCGEOEWNHj0ag8H/M+S0adOC/m8ymRg1alTYvm3atAm83rFjR9h2ZrOZrl27ArBixQrcbnfYtkuXLgX8Wyd27tw5bLuMjAzy8vw/Q4dbiRZJlV7pdf7556MoCrqu88svvzB+/PhA3RNPPMGgQYMA+PXXX/n1119DjpGcnMwtt9xS2VCEEEIIIYQQ4pRn+vErlJzDuIdfATFF24NE3zwkbB8lL5vCF75Ar1nHX6Dr4HaBxZ888TVsjmFv8O4d3j6DIh98NZLp8NF15kHyPJE9i2vFyFq0iC/bWQZmg0LbJBNtk0xc3iI6qG53vpdnV+fh8Orc1jaGnimS7BJCCCGEOJXVrl2bc889lwULFjB//nw2btzIokWLAOjfv3/Qaq5jde7cGavVitPpZNWqVYwYMSJs2yFDhrB8+XLy8vKYPXs2l1xySbE2qampLFy4EIBzzjkn7HaJAKtWrQq87tatW2mXWWmVXunVoEEDbrvtNkaMGMGhQ4eC6s4880zeeOMNDAYDuq6H/K9GjRp89dVXJCcnVzYUIYQQQgghhKje7PmYfpqK6fvPwJ5frDr62v5Ypn+Aed4MYm4bjvmrt4maeAXWtx5D0cMnZ1yX3VmU8AJQlEDCC8Dx+Lt4OxWd02V/4XMwmSNzTdWAdszX7uW1+bSYeiCiCa9rWkWRc029Mie8StM41sgHZyfxeb9kSXgJIYQQQpwmjmxh6PF4uO666/D5/OfKHr0YKZSjV3CtXLmyxLZXXnklcXH+M2GfeOIJDh8+HFTv8/m47777AnPfcccdJY53ZD6r1RrYObAqVXqlF8DTTz8dtu6KK67gzDPP5J133uGPP/7gwIEDqKpKo0aNGDx4MLfcckuJGUghhBBCCCGEOC3oOlEPXYWa6/+l0jLrE7xtuuCc8CoA6p5t+Lr0QUusgXneTADMc7/x16XvCzmkt3NvXFfdg55Yyu9cRhPOe56N0IVUHwUejdHzs1h20E2sSWFAPSvf7naUe5woo8L60SmYDQoxpqJnS3VdD5x1LYQQQgghRGVddNFFxMbGkp+fz6ZNmwBISEgI7LhXkgsvvJClS5eyatUq8vPzw67OSkxM5Mknn+See+5h37599O/fn/vuu4+2bduSnp7Ou+++y+LFiwEYNWoUffv2LXHeP/74A4B+/fphs9nKc7kVEpGkV2latWrFG2+8cTymEkIIIYQQQoiTn65jWLOM5Lceo4bPS+GgMRgttkDC6wjjxlWY5s9Cq9sIdecmtLjEQMKrNIWPvYPWrE3pDU8Tuq6zp8BHoxgDBV6dVZkehs8t2q0k36OXK+HVr66FBzrF0i7JRKwp9CYqkvASQgghhBCRZLPZGDZsGF9+WXQu74gRI7BYSl/5P378eJ566imcTidz5swpcXXYNddcQ3p6Oi+99BK7du3i9ttvL9bmggsuYNKkSSXOuWfPHpYvXw7A2LFjS40xEo5L0ksIIYQQQgghTmdKRhpoGuga0ROvLFYf9cv0sH0tX7xZ7vkKH3lLEl5H6fXtQTbmeCM2XuNYAx+ek0iy1RCxMYUQQgghhCiL8ePHByW9jmx5WJqkpCSGDh3KjBkzmDFjRqlbIj788MP079+fjz76iGXLlpGRkUF8fDzt2rXjsssuY9SoUaXOOXPmTHRdp06dOlx44YVlirOyJOklhBBCCCGEEFVEObCf6AmXl7m9t0sfjKuWVHi+gg/ngvn0Pt9pw2EPvb/PiNh4AxtY+apfEgBuDWxGWb0lhBBCCCFOnD59+pCTk1OhvjfffDMzZsxg4cKF7N27l4YNG5bYvkePHvTo0aNCc2maxldffQXAjTfeiMkUmbNtSxN6D4Zy6NWrF2+88QapqamRiEcIIYQQQgghTg0+b7kSXgB43CVWO6+6B/tzU0LWFT714Smd8MpxafyR7sLu0Uiz+5j4dw4zdxaS4fBx6+JsEj5NJeHT1IgmvJaPqMW0AckYVAWDqkjCSwghhBBCVGvdunVj6NCh+Hw+XnvttSqda9asWWzfvp3k5GRuuOGGKp3raJVOem3atIknn3ySDh06MHToUL788kvy8/MjEZsQQgghhBBCHF+6HrGhzNM/KHcfT79hFD70Or7mbUPWq4cz0es2wv7iF+gWKwC62ULB5N/RGrWoVLwnqzy3Rq9vD9L4q3SG/XKIel+k02b6Ad7baOe6Rdm0nHqAr7YXRnTO/3WPI+eaerRMOD5PowohhBBCCHG8PPbYYxiNRr788ssqW8yk6zqvvPIKAA899BAxMTFVMk8oEdneUNd1dF1n6dKlLF26lAceeICBAwcyduxYzj//fAwG2edcCCGEEEIIcRJz2Im5eUjgrefM83Bd+wBYbVg+ex3DysV4LhyPt3131MOZaPUaY/znD3SLFV+77tievxsl6yDOWx7F1/1cLJ++gmnh7DJP72nYAt+g0fi69PGHM/E1oiZeiXroQKCNt3133COuBkBPqY/9g1/A6wFj9UnM6LpOhkMj2qRgUhUshvArp3JcGo2/Sq/ymFrGG/m8XxJbc720TzLROFZOARBCCCGEEKeuFi1aMGnSJHbt2sX+/fupV69exOc4cOAAw4YNY9SoUVxzzTURH78kSk5OTqUeZfzmm2/45ptv+P333/F6iw4GVhT/Ly9JSUmMHDmSMWPG0K1bt8pFK6o9p9PJvn37aNCgAVar9USHI4QohdyzQlQ/ct8KUTrDysUYtq3H2+t8tAbNQFGIuerckG21WnVRM9LKNb6uqiiaFrLO17I9zusnYP34JQxb1qJZo/j3nleo37hJyHtWOZwJPi96dCxEHb+nIyNF13W25Xr5Lc3FxL9zi9VHGxVWXpJC7ajgByWPR8KrTYKRP0ekVOkc4tQj32eFqH7kvhUi8jIzM6lZs+aJDkOcZsr6967SSa8jsrKymDFjBjNmzOCff/4JnuS/BFjTpk0ZM2YMY8aMoXHjxpGYVlQz8oOGENWL3LNCVD9y3wpRCp+XmGsHBN5qySmoWQePy9SFj76N1vQMUIt2mT9V71ld1+n9fQYbs72ltm0UY2BPgQ+AZRfXwqdDnwicy7XqkhRu+uMwKzI99Khl5odBNThQ6OPRFbl0r2XmtrYxqIqc0SXK51S9Z4U4lcl9K0TkSdJLnAjHPel1tF27djFt2jRmzJjBjh07iiY76heK7t27M3bsWEaMGEFiYmKkQxAnKflBQ4jqRe5ZIaofuW+F8FMOHcD8wxfgceMZNBrzzI8xrv3rhMXjbdsV54OvFCs/Fe/ZLKePZl8fKL1hBDWMMfDJuUnUsqnUjzZIMktUmVPxnhXiVCf3rRCRJ0kvcSKU9e9dlWxW3qRJEyZOnMjEiRNZtWoVU6dO5bvvviMzMzPQZsWKFaxYsYKHHnqI/v37M3bsWIYPH14V4QghhBBCCCFOdW4XpvkzATD9Pgc1s2hLQtOf80rsqtWoHXR2VmXptmgUhz2ozHXjwxEb/2Tj9ulsyfWyr8DLnnwfDy0vvo1hJDzeNY57OsQWK9d0XZJcQgghhBBCCKCKkl5H69KlC126dOH555/nt99+Y/r06fz000/Y7f5fAt1uNz///DNz584lKyurqsMRQgghhBBCVHcuB7hdqJkH0Oo3AbeTmNsq/gBdJBNeAN523fF17oX1g2fR4pNwX3YHekJyROc4GTi8OqPnH2LJAXeVzvNI51ge6BQXtl4SXkIIIYQQQogjqjzpdYSqqgwYMIABAwZQWFjIjz/+yBdffMEff/wB+Pd8F0IIIYQQQoiSGFYswjbp8TK31xKSUXPCP1znGnMTlunvA6BHRWN/63vwuIi+YwSKx43n7AtxXfsAAEpGGsa/FuBr1x2taWvMU9/F/Mt0ALyde+MeNAZF8+Fr2R6MJgp6X1CJKz156brOOxvtPFKOFV19apsZ2SSK0c1s6DqsOuTm4rmlP/Q4rJG1xISXEEIIIYQQQhztuCW9jrZmzRr+/PNP1q1bh6IokvASQgghhBBClE7XsXw1qVxd1JwsdKsNxekoVue++Co8Q8bja9MFpTAfX4v2YDSC0Yj9o+JbIuop9fAMv7Ko//hbcY+7xf/mFF9tVODReHh5Lp9tLSxXvy41TPx6Uc1iq7HOrWvlo3MSuX5Rdti+QxtZmXJeUoXiFUIIIYQQQpyejlvSa/PmzUyfPp0ZM2awf//+YvUGg+F4hSKEEEIIIYSoTjQNNA0lNwv1cGbp7Y9xbMLLPWQ8nvOGodes4x++SauKx3aKJ7sAFqU5GV6GVVnHuqC+henn1whbP6ppFKOaRhUr353vpZZNJcqolntOIYQQQgghxOmtSpNe6enpzJgxg+nTp7Nhw4ZA+dEru9q3b8+YMWMYPXp0VYYihBBCCCGEqE7yclA0H9a3n8CwdV2FhvC1bI/rirsw/vET5vmzACh89G205m0jGWm1lenwUeDRcfh0vtlRyOYcLy/2jKdBjJGDhT6SrSp3/5nDF9vKt7rrutbR3NwmmhbxpgrF1Tj2hGxIIoQQQgghyshgMOD1ejEa5ec2cXx4vd4yL5yK+N/K/Px8vv/+e7755huWLl2KpmlAcKKrXr16jBkzhjFjxtC6detIhyCEEEIIIYSoDlwOzN98iJq+D9e1D6An1wLA9PM0LFPfLddQvsYtcTz0Our+XWj1moCtaAWR+/I7cV9+Z0RDr27sHo1PNtt5fk0+dm/47eV/3ues0Pg519SraGhCCCGEEKKasVqtuFwuSXqJ48bpdGK1WsvUNiJ/K71eL/PmzWP69OnMnTsXl8sFBCe64uLiGD58OGPGjKFPnz6RmFYIIYQQQghRjVnfewbjqiUAGO8dA4B70BgwmUvs5zlrAKZlvwLga3oGnrMvxHv2YDAYZRVXCLqu0+DLdLQIH6V8e9sYHu8Wh0k99bd4FEIIIYQQRaxWK4cOHcJqtcqxRaLK+Xw+CgsLqVEj/NbpR6t00uvee+/lu+++IycnBwhOdJlMJgYMGMDYsWMZPHgwZnPJv7wKIYQQQgghTnG6jumX6Rg2r8G4ZlmxavMv00sd4kjCy3HfC/g69Ih4iKeaOp+nRSzh1TTWwN8jUyTRJYQQQghxGlNVlYSEBLKysoiNjcVqtaKcBmfdiuNL13WcTif5+fkkJCSgqmU787fSSa9PP/0URVGCkl09evRgzJgxjBgxgsTExMpOIYQQQgghhKjOdB3rS/dj3LAyosNKwqt09y3LwemLzFhLhteiXVLFzukSQgghhBCnFrPZTHJyMoWFhRw6dOhEhyNOUVarleTk5HKtKIzI9oa6rtO8eXNGjx7NmDFjaNy4cSSGFUIIIYQQQpzElPS9qIcz8LXuBIbwv1pY3vtfRBNe7qGX4x4yPmLjnaqm7Sjk4832So+jAPOG1JSElxBCCCGECGIwGIiNjSU2NvZEhyJEQKWTXjfeeCNjx46lS5cukYhHCCGEEEIIcZJScg+D04GeVJPomy5E8XkB8LVsj+Oh10EtevpOSduDmr4XPakmpr8WlHuuwmc+xbj4Z3RbNIYtazFuXAWA/dnJ6PUaR+JyTjlbczzc9WcOyw66S2z3Zu8ErmwZHbLOp+n8leGmbpSBfI/G4gNu+tY20yFZtqoXQgghhBBCnPwqnfR64YUXIhGHEEIIIYQQ4mRlzyfm1qFhqw1b1xFzTf+KDf3adJT8XKzvPoWavg8A562Po9Vvgnv8rQB4dB2chWCygDEim1VUW7vzvXSacbDC/RcPr0X7ElZsGVSF3rUtgfeS7BJCCCGEEEJUJ1X+G+Ovv/7KypX+rUwmTJhQ1dMJIYQQQgghyisvBzVtD1rjFqDr2J67B8OerQB4zh2KaeHsKplWi09ET6qFnlSLwuc/D99QUcAWemXSqWhtlptLfz1MaqH/MK5W8UbyPBrphVqlxt00tjZ1osq+F74QQgghhBBCVDdVnvSaO3cuH330EYqiSNJLCCGEEEKIk4zxz/lY338mbH1ZEl5aXCJ6zdoYdmwq19zOO54uV/tTXZbTR7OvDxQr35LrrfTY7/VNlISXEEIIIYQQ4pSnnugAhBBCCCGEECeIy4Hls9dLbKIl1MBXv2mJbdS87BITXu7+F1Mw+Xfsb85CS6gBQOHDb6K1aFfukKu7w04f/2a5ufCnTBI+TaX211mszVPRdT1kwisShjayMrqprUrGFkIIIYQQQoiTySm9If7evXt5//33mTdvHqmpqZjNZpo0acKIESO4/vrriYqKqvDYhYWF/PrrryxcuJDVq1ezc+dO7HY7sbGxNG/enH79+nHttdeSkpISwSsSQgghhBCiErwejH//jpKThXH1UtR9O1CcjpL7aD58rTpg2L8zZLX9rW/RVZWY24aH7l6zLu4r7wZAj0+i8I0ZlbmCasur6TzwVw6fbiksVnf9v1b493BE5rmrXQz3d4ol1qSyJ9+LV4OmcQYURYnI+EIIIYQQQghxMjtlk14///wzN910E3l5eYGywsJCVq9ezerVq/nss8+YPn06TZuW/NRqKOvXr2fQoEEUFBQUq8vOzmbFihWsWLGCd999l9dff52RI0dW6lqEEEIIIYQoKyUzHaWwAMuUV9EtNpx3Po1SaCf63jEVGs/XtQ/uS2/D1/0csBdg+fpt1EMH8LVsj2Pia2Dw/0pR8OkCYq7pH+jnbX8mnkFj8LXtGpHrqq40XeeXfU4uXRCZpNYRf15ci5/2Opm9x8FjXePoX89arE2j2FP21z0hhBBCCCGECOmU/C1o7dq1XHvttTgcDmJiYrjnnnvo27cvDoeDWbNmMWXKFLZv386YMWP4/fffiY2NLdf4+fn5gYRXz549GThwIJ07dyYxMZGsrCxmz57NlClTyMvL44YbbiA2Npbzzz+/Ki5VCCGEEEKIAOsL92LcuCqoLObmIaX2c11yHZaZHxcrdzzwMr523QDwndEZgMJufUMPohoomLIQJesgekwcWE6v7fQWpTnZmO3l/PoWmsebANB1ndHzs1iQ6qrQmD8MqkFNq8pdS3MwG+DxrvF0r2UO1LdJNHF/x/L9LiOEEKL8dK8d18aX8R1ahprQHmvHp1EMxR82CNnX5wJFQVHNpTcuA+/BRXj2zQIULO0fRbUklx6D145ryyS03E0YavbG3Pw6FCX8iSe6rqHlb0MxxaPaakckbiGEEOJ4OSWTXhMnTsThcGA0Gpk1axZnnnlmoO6cc86hWbNmPPbYY2zfvp1Jkybx0EMPlWt8VVUZMWIEEyZMoHXr1sXq+/Xrx4ABA7j88svx+Xw8+OCDrFq1SrYUEUIIIYQQVca4cE6xhFdZeS4cj16rLtZ3nw6U+Rq3DCS8ykNPPrW2996T7yXZqhJjCv/hYOcZB9iV7wPgoeWRmTfjyrqYDf7fH+ZdVDMygwohhABAcx3Gu/87lKiGGGufh6IYSmzvTZ+H79Ayf9+cdTjXPoaty4uBet2dA8ZYFDV4HPfuaXh2TQFDFJY292Os0bNycTsO4tr4AhhsKKoZx9LLsHZ/B/e2d1FjmmFqMALVVvz7sOOfO9ELU/3Xsm8mhoQ2GGv2Dmqj+5yga2Cw4Vr7KL7DK0FRsZxxP8ba/SoVtxBCCHE8nXJJr5UrV7Jsmf8HkSuuuCIo4XXE7bffzpdffsmWLVt47733uP/++zGZTGWeo0ePHvTo0aPENkOGDGHo0KH88MMP7Nq1i7Vr19KpU6dyXYsQQgghhBBloutYvppU8f5GI96e/bG36ohxyS/4WnZAa9UhcvFVA7quk16oEWVUsBgUlh10MXJeVqD+znYxPNU9PqjP/cty+GizPaJxJFtUto2vjSoPzAkhRJXQ3bk4ll4aeO/e9DK2Xp+jqEYUc2LIPu5t7we913L+xf7bIACM9YehmBPx7JyCtfMLGBI7+ts4M/Hs/NTfwVuAe8skDHGtws5RFt6DC0HXsHV5BcVWG+fqiThX3PpfTOvwHviVqN5fBK1C0xwHAgmvI1zrnsab3B1rR//DLp60ubi3vuO/nlp9/AkvAF3DvXMyhpTz5EFuIYQQ1cYpl/T68ccfA68vu+yykG1UVWXcuHE8+eST5ObmsnjxYvr1i/xTK3379uWHH34AYPfu3ZL0EkIIIYQQVULdvQXF5Qxb7x5yKeYfvwpZZ39teuC1nlgDz9DLIx7fyUrXdRRF4Z9MNwPmZJbY9s31Bby5vviZvhUx84JkutYwk2BRyS5wMH1dOjv0eAY3iubcuhb5YFEIIaqQZ/8PxQt1H96MZRhrnw8GK76MxSiWJAwJ7fz1pgTw5IQcz7v/B9QE/4MizjWPEH3eHABcm177r4UKaOiuQxT+dQO2M99FMcXiTf8VVDPG2ufh2TsT3+HVGGv2xFh/eNitB9XYZgA4lt8cXGGMAW8BeAv+G+esovhSfwo5li9rBa6NL2FudQe6MwMMVvDk4j2wIPhL48yg8PfBAFi7voohvk3I8YQQQoiTRZUnvW655RaGDx9e1dMEHFnlFR0dXWKSqXfvomXcf/31V5UkvVyuor37VTX8dihCCCGEEEIAqJvXYJ4/CyU7E2/XvngGjQFDmB/ZXU5MC2ejpu3FtHB2ieNqDZrhuP8lMBpR0vdineL/IM7xwMvoSbUifRnVQodvDrC3wHdc53zlrHiubRUdlNSyGRX61fBxVYNorNaynQ8jhBCi4nRXVrEyx7Kr/S8UI8ba/dDdh/Gmz0Vt/xiKwUJU7y8pXOg/I9PUcBRqYke0nA149kwF/Cu//IN70T0F6N4CtOwjWw5rRRN5C3Dv+BjfwYX/FSi4N78aqHbnrEUxJ2JMOTdk7FreluKFpnisnZ4LrPjyZa3AkNQ5sNrLWO9CPHunF+8HeA8swFh/GGhO8OSGbHM058p7sXZ5uSgZeJLR7PvQnBkYEttH7Aw1IYQQ1U+VJ72aNm1K06ZNq3qagK1btwLQpEkTjMbwl9eyZctifSJt6dKlgdetWrWqkjmEEEIIIUT1ZlzwPeY5X4LRiJqRFig37NiEZfoHgffuC0bhHndzIAkWc+OgEsf1nHMRnt4XgAJai/ZwJNFyRmcK+h2/h9JONE3X2Vvgo2GMIbBlYI9ZB49rwuuVs+IZ1yyK6BLOBRNCCFE6X/a/eDP+QI1phhrXHM+eGSiWGpgbj0cxxZRpDHOr2/HlbUa37w6uMCXg3vImvkPL8GWtAKBwUdH3S2PtAXizVqD7HLjWPhp2/MLFo8LWKbY6gYSXpc2DoBpxrX82qI1791fFkl6+nPVohWmoMY1RY5qhFewAxYi59d24N70cSHgBeNN+wpv2E7aeH+FN+wXvf2eRheP8567AazW+DYakrnh2fY4adwaopqKE3n88u6di6PS/Esc8ETypP+Le8jagocY0xdrtDRS17EeZCCGEOHWcUtsbOp1OsrL8T+zUq1evxLYJCQlER0djt9tJTU0tsW1FrFu3jnnz5gHQpk2bMie9nM7w29KcCtxud9D/hRAnN7lnhah+5L6tPqy/fUfMtPfK3N48bwYeaxTuzr1IfDJ4WyN3226YN/wDgBabQM4DL6Ol1C9qcNQOBKeLXLdGq5nZQWUjGplZn+1jW17VJLysBmgRZ+Cc2iaaxBqoYVEZUNeEQVXA58YZYlq5Z4WoXuSePXH0wn1oayYAerE6b9ZKDJ1eL8MY+8GZDolnwrFJr/+2LzyS8Co2x4FfUepdglZ7MGT8CZ7skO1KnN+RHnjt2vhi6Db2vRRu+RCl3iXoGfPRc9dB9j9BbZSUQajNbsYHKM2c6DuOnOuponZ4Ee3f+3H8dX1wn4aXoyR0Qvv3/uDymv3QM38DQHPno+36wl/R4n7QvbDqJv/72DMgfxOaKRlH3gEo2I6S1K3cX4Oq4ts9jSOr6rSCnTjWv4ja8j7g9LlvZcW4EEL4VVnSa+PGjaSmppKTk4PX62X8+PFVNVVAQUHRHvvR0dGlto+KisJut2O3R/bwaZfLxZ133onP5/+t9tFHwz8BdKy0tLRAv1PZwYMHT3QIQohykHtWiOpH7tuTW9Ov3yBmx/py91OWLyTxh8+KlZs3/MOhTn050PcivNGx6G4d9u2LRKjVytLDKndvDP+Bz7d7yv9hV59EH0uyDSW2Wda7EGOoY7h0SCvj83VyzwpRvcg9e/wlZE0mKkTCC4DC3ezbuwdCnIVldO9HQcfgyybx0Mco/yVGchNG4TMmknTowzLHkFvgoiDDASmPY/Kk4jHVITnzXSyubRxOvharYx1RhcFJM00xo+pl//7jMdXFlDoTPXVm2DZ5DsgPfJ9vhbH2w9Q88DwKWrGk1hH63i9I1XtgSnkQm30FFtcW8hIuxuhJJ/5II4d/zMKoM8nJKAQgyXoGVucmyN8EgD0/i5wDudgK96IdOoTL1rbM11YVFJ+dqMIVxLsygsr1Q4tJNQ9G0T34DAmgqKf0fWswGI7rTltCCHEyi2jSa+/evbz55pvMmDGDvLy8oLpjk14ZGRlMmDABXdfp3Lkzd911F5V19Copk6n0JcwWiwUAh8NR6bmP9sADD7B69WrAf92DBw8uc9+6detGNJaTjdvt5uDBg6SkpGA2y/7KQpzs5J4VovqR+/Yk5POiuJzoUf5tlwz7dhJfgYQXQNSBvWHrrC3bUrtdxwqNW905fTpzU93cvbGg9MYluL6llf91Df3wnNunszzTi0vT+eOAhxy3zi1nWGkdbwSSKzyn3LNCVC9yz54YujsHbd9KsNaB6CaQ9WexNvVr+j/i0nZ+gFpvJEpCR7SM38FmQkk+C23D4xx9vlZinTYoiV3QG3ZDz1oGug8ltjXahkeKja3UvhC9cA8JrcaRaDyyjWJj//8avoS292tqJDSDmEGQvwVtQ9HDz8bWD4HBgrbtdXBlgDkZpea5RUkt1eo/UwsgoTNmWz309KLtjkOJS65PQp0GRV8fvR7aAa2EHv99jerXR1EaAL3wLb+C5Mx3iq6x/hiU6MYQ1ZhYW11ij4xd/1n0HZPQMxaAYiDKrBF1+BUo3AuJ3TA0KHm75aqk6z60dROhYFugTG35IHreepTkXtTe/hq4MgFIr/s8teo2lftWCCFOAxFLes2YMYN77rkHu92Orgc/eXP0Qc1H1KpVi8zMTJYuXcr8+fO57rrriIkp2/7L4Ry9jNfj8ZTa3vXfNi82m61S8x7t1Vdf5bPP/E/fdunShZdffrlc/U+Xpchms/m0uVYhTgVyzwpR/ch9e+IpuYexvvYwhl2bA2WO25/ENunxsH18rTpi2LK23HM57nwauvblVPoT92g6f2e4sagKXWr8t0XgMd7eUMAjy3MrNc/8ITXpXqv0D8CswID/8mFDquBBarlnhaheIn3P6u4cdJ8D1VYnYmOeSjRvIc7oRqC50UMkvEwNR6N6M3Cte9LfPncttp4f49j+BgDmNg/iygt+4MRkUjFarWBtBAmNAuU+80s41z4MWtHnSvqBnwCwxdQIHWDLa/ztdB33nqUYm9+Ae/uHGGr1xVrnLH+bWp+ha24U9b/vOa1uCL5GVxaOpZeh56wOHtsYC958ABRLDXRPHmZbsj/2o+hnz6Twj0v819bsOkz1LqLwzysDfTFEBX3+5W5wMZ5dn//3xUjA2nAoqrVm6Otr9wC691bc2z/Cm/ZzUXn2Pxhzl6N781FMcRhq9kYJsdquqngzluA6KuEFoKdOx5jcHT1vNZorK1CenPk25sZvyfdaIYQ4DUQk6fX9999z4403Av5v8PHx8Zx55pns2rWL7du3h+135ZVXsnTpUhwOBwsWLGD48ModqH100qwsWxYWFvqXapdlK8Sy+PTTT3nqqacAaNmyJd98803ExhZCCCGEENWHcmAf0ROuKFZeUsILwHnrYyg5WRi2rcfyxZtlmst12R34uvatUJwnI5+mM+7XLOanFj+HbMXIWrSIN/HzXgfjFxyu9Fzn1LGUKeElhBBVQffk481cgnvzG0WFBhtRZ88K+fBwhebQNfAWgDEaRSl5q9aTmmpBd2aCVrRNoLXzS3gP/YUhvhXubR+i7/0mqItzbdFqq1DnZ6lRDUNOZUhsT1SfqejODJTohnh2f41iTcFYu3+pYSqKgrnFTfgOLcPS/nEMycFnXgUSXiEvMcyq4f+SVlF9Z6CY/J97HfuwOYBijMbS7mEwRGH8b15bt9dwb/8ErWAXth7vBrU3N7kMY+3+aHlbMSS2RzEnlnxtxmjMTa8MTnoBrg3PFr0xJRDdd2qJ41SUN3Mpvuy1GJK7o8Y0xbX2MbSCHcXaGWv0RLEk+7+enly8B371l3sPomtuOKUeERJCCBFKpZNeOTk53HXXXei6jqqqPPjgg9xzzz1YLBYeeOCBEpNegwcPxmg04vP5WLRoUaWTXlarlaSkJA4fPkxqasmb5+fk5AQSY/Xq1avUvOBf6Xbfff4DMhs0aMC3335LcnLFtzkRQgghhBDViNeD6ZfpoGn42p9J1BM3hW2q1W2EkpmGcszOBK4xN6InJKMnJKM1bom3bVeiH7oq0EdN21NsLOfV9+E996LIXssJpOk6yVPCb+nUfVZG2LpwPjsviSSrykU/HwKgd20zb/ZKJNmqkmA5fk+jCyHE0XSfC8ffN6K7s4MrfA58h5ZhSGiPYor9r60TxVD+D+p1TwHO1Q+iFewEwNbjQ9ToBqX0OjmpUfUwN70K967PQfNganI5hsT2GBLbY184NGhV1hG6I/z3EyW6MUoJq+oUYzRKTBMAzE0uL1esitGGsXa/cvU5wtr1VZwr7w0uVE2Ym98YSHhB6B2VAIy1zkZzZgRWlKlR9bF2eCzsfKqtNqqtdpnjU8yJqHGtUKwpGBI74Tu8Cl/mkqIGnhy0gp2oMZFdEu099DeudU/7X+//IWw7NaYp5mZXA+DL2xZIeAH+c9Vy/oWoPhGNTQghxMmn0kmvKVOmkJubi6IoTJgwgQcffLDMfWNjY2nZsiUbN25k/fqKnWtwrFatWrFs2TJ27dqF1+vFaAx9iVu3bg28btmyZaXm/Omnn7j55pvRNI3atWvzww8/RCSRJoQQQgghTn7K4Uyi7xldVDDz4xLbH5u8sr/8NRiM6EnBWwrpdRtRMGVh4H30TReiOP07FXh6D8R140OVC/wk8dlWO3cuzYn4uE93i+OO9rGB9znXyM/nQoiTh3vbe8UTXv9xrfPvIGNsMAK9cD++rBUA2Hp+ghpV9nPAvQd+DSS8ABx/30B0v18qEfWJZWowHGP9oYASlPRRrLXQC0t+8PkINaE9imrG3Pz6iK2miyRDfBvMLW7CvfNz8BVi7foqatwZ5YpVtdaqwgjB3PQqPHtn+Ve/1R2EL3MJxjoXoDkz0bJX48teG0h6aYVpeHZ/iWKpibHOANSo+hWaU3fnlKmdqdm1gdeGuBYo1jroznSU5N4c1puTHHdGheYXQghRvVQ66TVv3jwAkpKSuPvuu8vdv0WLFmzcuJHdu3dXNhQAzjrrLJYtW4bdbmfNmjV069YtZLulS5cGXvfs2bPC8y1atIhrrrkGr9dLUlIS3377LU2aNKnweEIIIYQQ4iSl+TCsXAwGI75OZ2Fa8D2m+TNRDxb/oE1LqY96cH/YoXSzFW/nXrhuDf/09bHs7/2ImroL3WJDr3lqnPkyZYudu/7MieiY+y6vQ6xJVnAJIU4+uq6h5e9AMcUW2yIuFO++bzE1uQJTw9E4Vz+I469rier7Db68LahR9UtdoePZ/32xMs2ZUeVJkXB0byHe9HmgGDDWHYyihv9ISivYheY86F/xZiw6NiLUeVGWlrfhXPNwUJliTsTS7hEwWNEKduM7/A/GlPMw1ugRuQuqIqYGIzA1GHGiwwjLkNQFJboxuusQamwzAP+f6xG6D93rQPcW4PjLn4Qyt7gJz/4fMDe/HlBAMZT57C9f9lq8B34DwNRoHJrzIL6DvxdrZ2n3f4FtHY+wdnkBxZyAy63h2Lcv6O+SEEKIU1elk17bt29HURTOOusszOby74efkJAAQF5eXmVDAWDIkCG8+uqrAHz55Zchk16apjF1qn+P4fj4ePr2rdgZCH///TeXXnopLpeLuLg4Zs2axRlnyFMjQgghhBCnHI+bqIevRs0Iv1XS0UpKeAHYP6zAk/aKglY/stsFnUj/ZLojkvDqVtPEtwNrSKJLCHFS03UfrnX/w3doWdg2xtoDgrZjA/Ds+pyjN+4rXFy0stjUeDzmpleFHc+Q0B6vI72oQLWgmOLwZq30Jy6Ow0onzZmJa8NzaLkbg8rdW98m6ryfQ8bg3vEJnj3TA++PPssqFENSFwwp5wUSIeYWNwUljQyxzTHVGVDZSxFHUS1JYEkCwNzqLtxbis6l8x1eg3v7R4H3piaX403/FcVWh8KFwwLltrM+RT1mi0ndk49j1QPo7myMKecU28rQsyf0eWG2M98JuaViUYLXWa7rE0IIUb1VOumVne1fjl+zZs1SWobm8/kAUNXI/JLatWvXwGqvzz//nPHjx3PmmWcGtZk0aRJbtmwB4Oabb8ZkMgXVL168mKFDhwIwfvx43n03+LBPgH///ZcxY8Zgt9uJjo5m+vTpdOrUKSLXIIQQQgghTgKahumX6VimvRdU7G3bFeOGlSV2ddz7ArrNhh4dh5p9CNtL9wfqfM3bVUm41cFvqU5m7XLwxbbCMrW/rEUUL/WM55PNdv5vRfGH5GYPqkHfOpZIhymEEBHny1haLOFlafd/uDY8B7oPa6dnUWx1iyW9jmVI7oEv628APLu/xtRoPIoh9APIljPuRY1pimfPdBRrTdA1Chdd7K80xhDV5ysUtfwPL5eVrvlw/H0T+Aoxt74L9+Y3guo9Oz5GjWmGa+MLYIrH3OQyjCnn4dk7M6hd4eJR/heGKNTYZpgaXIyxZu+gNta2E9Bb3wW6T1bzHGemeoNRjNH4ctf7z/g6/E9QvWfXF/4XBTuCyt3bP8La/tHgtnumott3AyWf3QWgxrX2n3fW+LKInyEmhBCieqt00isuLo7Dhw9TUFBQof7p6f6njpKSkiobSsDzzz/PoEGDcDgcjBw5knvvvZe+ffvicDiYNWsWkydPBqB58+bcfvvt5R5/165dXHLJJeTm5gLwyCOPEBcXx8aNG8P2qVmzZoUTg0IIIYQQogppGoR4AMv041dYZnxUrNywd3uJw9lfm46eVLR1lK9uI5zX3I955sf4OvfGdeXdlQ75eMt2afy810GbRBM78rz0r2clwVL0Nfs91cnDy3PZlONlfPMo7m4fQ6sE/4NlTq/OH+kuxvyaVeb5XuwRzw1nRAdWANzeLpazUiz834pclh10c0aCkdmDa1DDaojshQohTgn+bQS3oZjiw24B6D3wO66NL2Co0QvLGfegmGJDtosUT+rsojfGGP/ZRgYLlrYTUKMaoMb4j0mwdnoW57+Pg+YJ6m/p8CSKMRotb7M/6WVKwNzkUnRvPoohGd3rwLP/e3yZS1HjWmNudjWKMRpTg4sxNbiYwr9vDiQTANC96O4c/3lYuo437Sd8h/5CjWuFqfFllVoF5l/d9Txa7gYA1Njm6I4Dxb8me2cc9SYX99Z38B1ajqnpVahRDdCdGXgPLEDL/+9Mdl8hWs469JRzQ86rGKwVjllUjjHlbIwpZ+PeOQXP7q/L1EfL34Gu60F/1zx7vy2xj5rQAbwFGOtdhKnehZWKWQghxKmr0kmvOnXqkJWVxfr168vd1+PxsHz5chRFoVmzZpUNJaBjx4588skn3HTTTeTl5fHUU08Va9O8eXOmT59ObGz5f7D9888/yczMDLx/+OGHS2jtN2HCBB566NQ4bFwIIYQQ4lRh/vodzL/4t1DSVZXCl6eiJ/sTVqESXgBKfm7Y8Qom/w7HflCoKHjPvQjvuRdFJujjaH+Bl7O+yyDfo5e5z9fbC/l6e9lWch3t2TPjuaVNdNgPWrvWNPPzhfIQmRCiZLqu4Vx5H1reJn+BKZ6oPl8HnR/ky93oX10E+A79iXtbNJY290U8Fs11GM+eqfgyloBy1Mcv3gK0vM1o+dsxNx4f1MeQ1AVbjw/RHWmo8f6Vwd60nzAktMd3aFnRtnGeHNSYpmgFu1HMCbh3fhpYGaPlb8ObOhtLu/9DjWmKYq2FYorl6H/Jzc1vwLv/h+DEE+DLWoFn7yyiz5lV4rXpPheoRhQl+OEDXfPh+POK4K9D/na0/NAPjCjmZBRLYqDed/ifwEohW8+PUEyxuDa+GNzHEFVibOLEMdYZGDLppca3QY2qjy9rJbrb/xCMqfGl/j9bXyGWNhNBc2Jufi2efd+huw6FHN/W5cWQ5UIIIcTRKp306tu3L+vXr2fz5s2sX7+edu3Kvl3Ll19+SX5+PoqicPbZZ1c2lCCDBw9myZIlvPfee8ybN4+0tDRMJhNNmzbl4osv5oYbbiAqSn5QEkIIIYQ4XRnW/hVIeAEomkb0vWMAcI28tlxjOa+5v1omtY6l6zp/pLt5YmUuqw95Su8QIbVsaokJLyGEKCtv6o9FCS8ATy6evTMxNRgJCuApwJv6c3CfA/Mxt76j2FZ/uq75z6LSNdT4Nihq6R+h6D4nnj3T0F2H8abPLVavRDdCt+9BTeiAqf6wECPgX5121Ao1U4OLATCk9MOYvx3vPv9qGNfGl9CdB4P7JnRAy/nXX7/+f4Fya/e3ca64LfDeveWtY/p1RI1t5h/bV4hWmIYaVTfsdbq3vBXYitFYfxjGmn0wJHYolqCynfkejuU3B5VZu72FGtOIwoXD0N1ZgSQI+JMjWu4mQMe18RUwFN/CVk04fbcJPtmpttqYm9+Ae/uH/gJDFLYz30W1paB77bi8r6G7szHVH+5fGbb5VQAK/xgBqIAWdmxLx6er/gKEEEKcEpScnJyyP7YZwurVq+nXrx+KotCtWzdmz56NxeL/oeSBBx7go48+QlEUDh8+HNRv48aNDBo0iPz8fEwmEytXrqRBgwaVCUVUA06nk3379tGgQQOsVtl6QIiTndyzQlQ/ct+Wga5j/vZTzN9/VqHuvkYtcTzxLkp+LnpsQsitEaujlZlu+s/JLL1hhK0fnUL9mEo/i1dtyT0rRGTZfxsUts7c/AYUW21c64p/eG7r+UmxJI9z3f/wZS4JvLd0fBpvdPsS71nXxpeLn8tliMKQ0A5f1nJMjS/D1OTSYiukykMr2Ikvb6t/67+cdcFTpZyL7+DCYn2i+/2CJ/1X3JteLtMcanw7LG3uQ7XVKVane+0U/nFJUJmxzkDMza7Fvf0DvAd/B137r3wQxtrnYUjsCIA3cyme3VNRrClBX9uyMre6A1O9IeXuJ44vrXA/mn0vhoT2IbcO1d25eLOW4970Ssj+5tZ3Y6zRA/fur9FyN2Gs3Q9TgxEVjke+1wohxOml0r9ddu7cmaFDhzJ79mz++ecfhg8fzquvvkqbNm1Ctnc4HHz++ef873//C6zyuvLKKyXhJYQQQgghjgvDv8srlPByXzAK0PFcMApUA3p85M6kPZF8mk7LqQfIcoV/ujrS7moXw/DGNrrUNJfeWAghysHS8Rlcax8JWefe/iGKOREANbZl4Kwoa+cXghJeuq6j23cXS8q4t7yN0vE1DN5DQIOg9p4dHxfbKjBAc+HLWg6AIaFdpRJegH9bQ0d6sYQX+M9JOpahZi8ATHUGYKozAIDCv29Ct+8JO4fuysCx7BoUax2ien0aXOfJx9T0arwHfw+MoTnSKVwyttg43vRfMLe+M/DeWLM3hhq9/pvjEM7VE9Edqf9t1bgzqK+51R1o+dsx1OyFIaEjKAYUVc5yrA7UqPr+c+vC8GWvDpnwUhM6ouWsxZe9FlPdQVha3lqVYQohhDhFReSRyjfffJMtW7awdetWli9fTp8+fWjdujUOhyPQ5rLLLiMjI4N169bhdrvRdf8Csw4dOvDMM89EIgwhhBBCCCHC0zRM82ZiWPMnrsvuQDmwD/OC78rU1f7GTPSE5KqN7wRIs/toM/1ARMZqGW/kzFpmvtgW/jyvr/snMbihLSLzCSHE0XSfC1/WCoy1+mA472d8h1fiWvt/xdop1hQMKf3QCnYS3e+X4DG8dnzZa3Gtewpzi5uKz+E8gP73eFIAX0599J7voxXswrPzc3xZf5cUXOClVrgPQ1LnCl9n0YWYihUZG4xEy9uCrlpAc/kLDTZMDUcVa2tucjmu9c8ExjI1vQLPjk/+q1X9Z3YBujMd+2+DsLR/HENiRxzLb0N3phcb78iWisey9fwk6Dw1ILCVrWKtSdRZHwPgzVqBa+2jR11MDMa6F8q2t6coQ3L3wGs17oyiLUm9ef6kqCf8+alCCCFEaSKS9EpISGD27Nlcd911LFnifxJq8+bNQNEPMz//7N8z+0iyC+Dss89m8uTJge0QhRBCCCGEqCgl9zDqtg34WraHuITgSk0j5pp+gbfGTatLHc95w0Oou7egZqRV64SXy6fz814nyVaVPrXNbMv1sjbLw6J0V4kJqqP9PaIWLeONKIqCR9PRdVD/+xxSAQxq0YeSk/ok8ucBFw6fTr+6FvnAUghR5XRdp3DRcAB8tQdgbnkbijEac8tbcW99J7ixYgRPDoo5AW/mMgyJnXD++1ixVVPube8HXpubX48vdzOKtRbefbP8hY79FP5e8jZ7xtr9Mbe8HW/GInxZ/2CsOwhjcrfKXzD+pIFirY3u9D+4oCZ08G/f+N+/ubrPiVawEzWqQcjt5Yy1+mLoMxXf4dWoie1RzMmo0Y3wZa9BUQzFVq251j1ZprgUcyK6Oxtj/WHlWqVjSOyCGtscLX87AKZ6F8n3j1OYYozGWLu/f4vOo87g0wp2QcEu1ISOJzA6IYQQ1V3ENs+vVasWP/zwA9OmTeOdd95h3briy+yPaNWqFXfddRdjx45FPUXOQBBCCCGEECeO6fvPsMz6JPDePfRyvF37ojVuCQW5xNx+cdi+vvpN8VxwCZav3sbbox+uMTdCTBwAStPW6LXDb89zsstxaTT+qvgT+aUZUM9CszgjBV6d586MJ85c9DO7SS39Q8heteWhNiFEZGmOA+ieXNSY5iiqAd2Tjy97LWpMEzxHElHgP0/LGI2l5S2oca3wpP6Ebt9dNE7uerTc9QColmR8mUtCbhN4NE/6PEz1hqG7MsoVs6nhKBSjDVPdQZjqhj9rrCIURcHW8wN8h1eBrmNI6hqUJFIMVgzxoY+dCLQxJ2CsfV7gvbFGD4w1euDa9FqZ47B2n4SWtwX3lrdQohpiiGuB98ACzE2uLN/1qAasXV7Gm7EYxRSHIfnMcvUX1Y+lzQOYGo3Bl70WY70hRUlkUzzmZled2OCEEEJUa0pOTo5eerPyO3jwIMuXL+fAgQPk5eURFRVFrVq16Nq1K40bN66KKUU1IIeHClG9yD0rRPVzWt63Xi8x1w0IXdWlD8ZVS0LW+Vp2wPHIm1UZ2XHn9Opc+HMmqw55KjzG5rG1qR0lZ6YcL6flPStEObl3fYVnV9FZjKZm1+HZ8XHItoaafcDnxNrpf8B/2x5m/olijseXsx7P7q8AUGz1sHV7jcI/rwZf+FWvth4fokb7z+9y/vsEvkN/lRqvtfskdMcBDEldUIxRZbzKk4fuzg15PlcoUef97F8FvHcG7u0fAWBp+zDGlLOrMkRxitI9+WCMqvS5d8eS77VCCHF6idhKr2OlpKQwdOjQqhpeCCGEEEIIgLAJLyBswgvA8eDLVRHOCfN/y3OZtKGgwv3v6xDDo13jIxiREEJUnu7JD0p4AWETXgC+zOB/9xWDJbCayZDUBVP9YeiePJSo+iiKirFWH7zp84L6qHGt0PK2oMa3CSS8AMwtb8NRQtLLfMa9GGuc5d9OMLZ5ma/xZKOY47H1eB/3jk9LTPLZen4cWF1majgq5NlhQpRHqK04hRBCiPKqsqSXEEIIIYQQVcX82euYF3xX4f6FT30IJnPkAqpimq6zJcfLQYePGlYDW3I89Khlpn6M/8f5O5dm89nWsp3PFUqyReXuDvJBkxDi5OM98FvRG9UEWukrWW29vwhbp5gTUMwJgffmVnege+34MpcCYGo8HjQvxlp9MdYLfpBXtdZEbfc82vqJYEoET3agzpB8JqY6F5Txqk5+anQjrB2eQNd9OFfciVawA8WcjGKrDaoJS+u7UG11TnSYQgghhBDFVDrp1bGj/3DJ8ePHM3HixHL3f/XVV5kyZQqKorBmzZrKhiOEEEIIIU5xpnkzK5Xw0mrVRWt4cj6Br+s6m3O83P1nDn9nuKltU7m1bQyP/ZMXsn3XGiauax1d5oRXvFmhwKPj06F+tIG6UQaiTQrPnBlPrEnO2hVCnHyM9YagWJJxrf9fyQkvUzxqdCPMza9DtdQo8/iKasLa/tGyt49rTVqDt2jQoAEWs4r3wEJQVIwp55XatzpSFAO2M98+0WEIIYQQQpRZpZNee/fuRVEUDh8+XKH+2dnZgTGEEEIIIYQoUUEuli/fqnB394ARuC+5Dk7Cnz0zHD5aTj0QVHbAoYVNeAGsPORh5ZKcUsce0djGx+cmop6E1y2EEOHongK0wn2oMU0x1OyFL/NP1ISOWDs8huOv69Hd/pVWtt5fopiTjvvnCopqxlT31FndJYQQQghxKpDtDYUQQgghxMlD84Gug+GoH1OdhcTcdGGZujvueApft7P9b/JziLn94kBdwaTvIDYhYqFG0tosN+f8kBmx8aacl8SFDa2YVElyCSGqH1/uRjz7vkfL+RfdnY0a3wZb11eD2kT1+foERSeEEEIIIU5mJzzp5fP5ADAaT3goQgghhBDiBDJP/wDzj18F3hd8/CsYjaUmvLQ6DSh8djKohuCK2AQKpiwEtwvMlsgHXEm/pToZOS8r4uMuGlaTjsnV57wyIYQ4wpe3Bc+uL/DlbQFP0SpXrTAVX+5GDPFtTmB0QgghhBCiOjjhmab9+/cDEBMTc4IjEUIIIYQQJ0xBXlDCCyDmugGldvO17ohj4uslb1d4Eia8HF69ShJet7eNkYSXEKLSdHc2WsEuDEldjt+cnjyc/9wVutKTi+4pOG6xCCGEEEKI6uuEJr3WrFnDggULUBSF5s1PzsPEhRBCCCHEcaBpFermeOiNCAdStbyaztnfZ7Axx1tq2+8H1uC2Jdnst/t3Rtg2rjY1bf7VbCsz3YxfkEWGo+jrdm+HGB7pHFc1gQshTlq65sN36E8UW10Msc0qPI43cxmeXV+gubIwJLTDl7kETHFE9ZmKoqgRjDg01+Y3w1caYzEkdqjyGIQQQgghRPVXrqTX0KFDw9b9+OOPbNq0qUzjeL1e0tLS2LdvH7quoygK5513XnlCEUIIIYQQpwjDhn/QY+LL1cd9wSjcl95WRRFVjd35XjrNOFhqu0YxBtaMSkFRFNaPqR2yTdeaZraOqxPpEIUQ1YzuLaTwj5FBZZY2E/DlbcLc7FoUgxXd50YxlLwC1JM+D/emojOzfJlL/qvIw5e1AmONHhGP/ViGGj3QvQVo2WsCZaZG49A9uZgaXIxisFZ5DEIIIYQQovorV9JryZIlKCG2jtF1nfT0dNLT08s1ua7rAKSkpHDjjTeWq68QQgghhDi5GP/+HdN3U9ATknBddQ967QYh21lfuBfjxlXlHt998VUohzNxDx6LXrdRZcOtUvkejUyHxtosN9cszC5zv2tbRfNqr4SqC0wIcUrRPbmosS1BUdDytgDg2vgCAL7sNej2vQAYavXF0uoudHcW3gO/oUQ1wFi7H6CA5g5KeB1Ly9sMxyHpBQQlvAwp52FudvVxmVcIIYQQQpw6yr294ZFEVVnLSxIVFcWQIUN49NFHSU5OLnd/IYQQQghxksjLwfrOk/7XabsxTriCgikLQ7arSMLLefW9eM8bVrkYq8D2XA/f73YyqIGVtkkmAGbvcXDFb4fLNc4HZycyrJENq7GEs8mEEOI/us+J79DfKOZEtPytodv8l/ACMNY6B8/eGXj2TA2UuTe9XLbJVEuZVouVHrMb18YX8GUuRbHUwtr5eRRzPM7VEzHWOR9jvaFoeZvxpv4IigFLy+q1mlcIIYQQQpwcypX0mj17dtB7XdcZNmwYiqIwZMgQbrrpplLHUBQFq9VKUlISjRo1QlWrfm9wIYQQQghRtSwzPipWZlj9J77OvfxvNB+mn6djXPtXqWM5Jr6G+Yu3UA+l43j0bbT6TSMdboXous5Hm+088Fcu45rZuKC+lWsX+VdxPb0qD4B/R6eUK+H1Vu8ExjePwqhKsksIUXae/bMx1R2Ee/uHZWqvmGKDEl7lmmvnZDy7vsTS4XGMyd0qNAaAa91T+A7/A4DuysDx17WBOnf+NjT7Piyt7sDc8vaQO8wIIYQQQghRFuVKevXp0ydsXZ06dUqsF0IIIYQQ1ZzbBWZLsTLTr99iWjSnWHPL9PdxH85A0TQsX7wJgK6U/MCT57xh+M7ojOOZTyIWdqSc/UMm6w57AJi6w8HUHY5ibTp8U/qZXQApNpUtciaXEKcc3ZMHug/FnBiR8TTXYbzp81CtNTGknIeiqOiaD8+Oj/Hs+BiMMagxTdEKdgb+fyxjnYE4V0/AkNIP3b4LrWBXoE4xJ6N7CzA1Hg/eAnRPHqbGl4Ku4cteg3vLm5gajsKTNhfXxpcw9PoMxWApNgf8t/uL7kN3pOPZ+w0YozE3vhTFFIuu6xhq9UWz70Z352KsOxBvavD3DW/qbPA5sLS5PyJfOyGEEEIIcXoq9/aGx5owYQIAXbt2rXQwQgghhBDiJGTPJ+bWoQD4mp2B48FXwBoFgGXKq5iWzA3ZTU3bg/Wz14PKFF0LO40Wn4jrkmvD1p8ouW6NRl+W7+zakoxsYuOTc5MiNp4Q1Z3mysKbPh9DYgdUW1182f9iSOqMYoo90aGVi2f/bHzZa/BlLsXUaFylz6PSPXk4ll4KgKFGL3x5W1FjmuBN+7mokbcAraAA21mTUW21ca5/Fl/GH0HjeNP9/0b7Dv5WfA53lj/2nZOxtPs/jLWKHmTV7Lsx1rkADFbUqHpoeZtxrLgVc7PrMSSfiaIaiuY49Deufx8vNr4vayXWjk/iy1mPN30+uuuQv31q8QclAFBNZfjKCCGEEEIIEV6lk14TJ06MRBxCCCGEEOJk4CxEcTnRzVYsX7+DcfFPKFpRosqwYxMxN11Iwce/YlzyS9iEV7mmvPUxvGeeByfJdlZz9jiYudNB/RgDb60viNi4PwyqQYckEwkW2d5bCPCvDPLs+MS/KgjwHFOvxrXGkNABU9PLUdTKnSdV1XTNje7JRTEnoJiT8OyZiqFmL0DHmzYXc7Nryp3E8+yZDqhYu72GaqtL4eLRwQ0UA+g+/0tLDQAsbSbgTWiH5jiAaklGK9iFEt0IQ2xznGseAfz/nptb3IR72/uBoUyNxmGo2TtoeENCB1zrngq+zsJUXOueRIlqgK3ra3jSfgJvwX+xhvi6FO7FseyaMl+zWc7xEkIIIYQQlVTppJcQQgghhDg1GNatwPrWoyguZ6ltbc/eiWHHxgrPVTBlYYX7VpU8t8Z1Cw8zP9UVsTFf6BHPmGZRJEqiS4hivAcWBBJeoWh5m9HyNuPZOx1bjw9Qoxsex+iC6Zob3XUY1VY7UObN/DOQFDLUOgdfxqKgPs7VD4LP/++p9//Zu+8wuar6j+Pvc8u0bdnNpmfTewgJBAKBhN5BulTpVdAfAioiKiKKoKAoiEhHRXovoUMoCSGkkd57z/bdabec3x+TzGayszWbyvf1PD7MPfe0u5tJ1v3MOWfNO0QOexll5TR7TD+6EvCJf3NDA5Py0i+VYW3+r4nd/dSs1cOj/oG74QvM9gdiFgzCLjmj8fHjGxq8p6MriX5+duMP0IDgsNvRiVKsLseCn8Td8FlqW8We56CU2XQHQgghhBBCNEJCLyGEEEKIvYHrEnj+YYJL55PoOQi6NfOT9VpjLJqNqq0m9MhdzQq8gEYDr+jtDxO549oG78ev/XXz5rYTVCR8DnltPWuiDW+72JTTe4V5bVn9872+PqMjA9rJVl1i96B9L70dnfZdYl9fB9rDLB5FoN+VgEI1ceZeui+tUW2wMlPXrmh2XWf1OwQHNPz3Slvz4xvxyr7ByO0DyiI+/VZwqjCLDsDseCjehi/xyr5J19828EoVZv59Gp1wCTmHvdTk2Np38cqnY+QPwds0qcn6kTHPNv1AgJHbm0Bu72bVBTDz+hA++Am88mkoM0Rizp+zVIpgFo7A2zSh2f1aHUZv1T6I3e3kZrcVQgghhBCiKW0eelVWVvLVV18xc+ZMSktLqampwfeb/iWCUooHH3ywracjhBBCCPGdELn5XIyK1Nks3RbOJOY7eJf8BLV6GdacqQT/+/d03egfnsTv3htj1RIit7XtGVq19z2HLu5M4szLCb7yRL37fnEn3JFjsrTc+T5eHefM90tb1CY/oJh2Vif+tzBKras5v1+EnnmpH6nXRz0eml2DozXXD82jW46sWBC7hvZd3PWfoqwczOJRxKfcjF81D4DgvndknL3klX5NvGo+fvVClJVHaL+7G11RlVz2LM7K1zBCHQkM+glmXl+01gDNCsK09ohP+wV+xUzMjocTPuQ/xCZc1GQ7b+MX1K55ByOnJ6ED7t+hK4L8+EZiX10Jfv1Vn17ZNxlhV2NUuAs6ttV5gG4N2qlB2bkNj127s5Em8wAAxABJREFUnPi0X6bP2goOux13zTi80q/r1Q0f/AQq3KVNAsiGGJGuGJGuANlDLy+aJfAy2LKN4rbM4oPbdoJCCCGEEEJsQ1VUVOi26KiiooLbb7+dF198kXi8eZ8Q3lZZWVlbTEXsxuLxOCtXrqSkpIRQKLSrpyOEaIK8Z4XYPVifjyP02D0ARH/9D/x+QzPuq03ryLn5vHrtnNHHkDzzcnJ+dkG9e8nTLiHw+tPNnkPy9EsIvNZwfa/vEGK3/R3Mus9UmVO/wP78XbxeA/AGjcDYtA53v0Mg0vAvfHe0mWUOP/y8nFll254e1LSyS7ti7Cbnjom9R1v/W+vHNxCbcHH6OjDoBpLz/tZkO7N4NN6miQBEjhyXNUjxKucQn3JT+trIH4QRKcFd9wEA4VH/xMiykkgnK4jP/D1+5az643Y8DLwYXulkzA5jUHYe7ppxTc43fPATuBs+A7cGq+tJ6WAmG+0nQaVWXbqrXie58GGM/MGEhv8u45wt7dTgVc3HWfEifvn0Bvsz8vrh1ywD7QIQ2v9e4lN/ill8CIG+l+GVfo3V5Tic1W/hLKn7e9PucRZY+ejEBqxOR2K22yejXz++sX4AaBcQGfMsOllObNK14Fannv+gf2Hk9Gzy69SW/OhqYl9d0eB9I38QVqcjsEtOx10/Hmf5c2AE8Kvmpyooi8jhr6W3YtxTyc/HQux55H0rhBDfLW0Sei1fvpyTTz6ZNWvWpD/l1+igStWrp5SS0Os7QH7QEGLPIu9ZIXY9tWY5ObdeklFW+7eX0e3ap6/NyeMJP3j7tk3bjHvAYcR/dAc5lx2N0vU/vV97z3/RHbuAsetXNi2vdvnnnBpO6xXmwA4BFlW5TNuUCrpa6wf9I/ztkHaYhgReou21xb+1Wnt4Gz7Hj63HXf02OlF3FpOR2xs/UQZOJVaX4/Gjq9HxdejEpgb7C+57B1bxQfXKk4ufwiubgtl+FGbRfvg1S0gueCijjpHXD6PdMAI9z0MFCgBILHgYd/0n4FTW6zMw6AbsrifWjbHsWbRTjVV8EIk5f0YnNmF2Ogpv/ceNfg1C+9+LXzUfo3AEZl7fdHntZ2eBWwukzt3CrcYrm5q+vyXgyxo4bUXl9ELXLst+L9wNs3BfAgP/r15YGPv6eoy8/gQGXkdi5h/wSicR3PcOkosfJ7TPrzFyStJ1tVtL9LOz0tdGXn/MwuHYPc9D2blotxavci5mweAWnQ22I7ibJmWsGLT7XEqgV/0PX+yN5OdjIfY88r4VQojvlu3+iJXWmh/84AesXr0agKFDh3LOOefw8ccfM378+PS2hTU1NaxcuZIJEyYwdWrq/2Tk5uby85//nPbt2zc2hBBCCCHEd1MiVi/wAgjffSOxn91L8N/3o8o24Bxzxg6dRvz620Epap/8iNxLj8y8d+2v0Z2779Dxm+u2ryv5x+waAB6eU9vqfv53dBEnloSIe+D4mvxA8845EmJn8+Mb0Mly4t/ckFFu5PbFj63GLjkzdSbU5rDJXfte050qAyNSkvWWs/otcGsIDr4Jr2wqyUWP1p9T9SL86kW4K1/NnFP+QPzN8zA7jMHI64ez5Cl0IvODj4Fe56dfRw79LwBe2fSM0MvIG4BfvSCjXXLBQ1hdTyA++Xrsvlfgrf8Ev2ZJRp1s52556z/F6nwk7pp3sz5zUyJHjgPtp89L21Z41D/QXhK/dgVe6STMTkeirBzC+/2J6BebQyIzRHjUwxjhzhkr7vzqhfjVC7G6nYyyc1FWDlb7A1o1z7Zmtk+dBeeu/wyjYBB2yem7ekpCCCGEEEIAbbDS67XXXuOyyy5DKcXRRx/Ns88+i2VZ/OxnP+Oxxx7LuoJr+vTp3HDDDXz77bd069aNV155hQEDBmzXg4g9g3y6Rog9i7xnhdi1wnfdgDl/xk4ds/b+lwg+/HusedPRdoD4jX/EGzoyfV+VbcQe9zxojXPM6ejO2X85vrOd8PZGvtqQ3K4+7j+kHRf1j8iKLrFTtebfWu07RD/9XrPqGrm9sTofTXLRY3VlBUMxi/bHWfofwgc9SmzSVQDYPc/F7v0DlGFn7av24xO29EBDZzapYAd0YmPWe8GhvyQx+66MssiRbzfrfK66sduGCnZAO1WE9ruH5MKHQbv41Yuy1jXaDcevSP1dbOQPxo+uQBkBAoNvbnYIFZt2K375tAbvmx3GEBr2K7T2cJa/iLPkKbALCA64HqvTYS1+PrHjyM/HQux55H0rhBDfLdu90uutt94CUtsT3nfffVhW012OGDGCd999lzPOOINJkyZx6aWX8vHHH8s/PEIIIYQQW3huiwMvZ/Qx2BM/bNVwNY++B4EgAPFf/BVjxSL84s6Qk5dRTxd1IHnhj1o1xo7wxLxabppYsV19BE2YdlZnuubs+u0ZhWiITlYS++YGdHxdi9qF9r8PZUWwuhyPu/YDMCyszkeD72D3OAtlhsg56l386GpUqENG4KW1BqcK7Fy8TV9h5PbByO2D9pN4Gz7D7nE2zoqX6gZTFsHBN5Fc8lTdOU5b2Tbwsvtc2qzACyBy+GtEx5+eGibUCbvkjFRY1Upbgjl3zTv4VfOyVzIChPb7E2bBILQXR5mp/7+qfQ+UkfXcs4bYPc7C0X46PNuWt/ELYl9fhwoWY/c8l8BRrVt5JoQQQgghxHfddodeU6ZMQSnF8OHD6dGjR7PbhcNhHnroIUaNGsW8efN48cUXueiihvdQF0IIIYT4LjFnfdPiNrq4M5v+9S61bz9PzzeeBCB66/0oxwGlMOdNJ/DmfzPaOAcdReK632R2pBR+z/6tnvvOUBr36Ptsy375v63uOSaPH17IQZ2CbTQrIVpPO1XEF/8NXbsCs/2B2H0uBq3xyqdj5PYm9uUFze7L7nU+Rt4AzOKDUCq1Paey87B7nNlgGyPSDQA/vhFvw2d4FTPxNn2VWSd/MCrUEbNgCEa4K3afS1Lb8ZV9g9luX+LTbyU+/dYGJlWA1XEsVpdj0bG1qHAXjLzm7/axJZzbmk6UYXY4GO1Ukfj2t1tmCfhYJWfgrf8UnSzHaDcMI7cPgd4XghHAWf4ifmwNVodDScz6fYPzjYx5tu7rZ9Z9QLOhrQwb45dPbzDwStepWQI1S/BKvyZy2CsoK9LicYQQQgghhPiu2+7Qq7S0FKDe9oSGUXf2QTwez7qKq0+fPowaNYqJEyfyyiuvSOglhBBCCLGZ9Xn9T/nHfnwn4Qd+3WAbf/PZWmX7HkLOyefW+/nLGzoSb8j+UFuN7tAFLAu/W++2nfhOsDbqMfj5lgdeozoEuHZIDkd2C1EYlHO6xG5Ea/zJF6cv/ZrFYOXgLH8B3OpmdWF2GAPax+p20nad+6Rj67Ke1QXgV80Fw8LudX56DLPdUMx2QwEIj3qI2NfX1WtXbwvD/IGtnt/WAv0uT792CoaAEUQnNmIW7kew/zV4nY4gOe9vhPf/c2a7Pqn/35lY8BBmh0PwNk5AhTph5PQiOOSnaKcaFe7SopVcTbH7XIqRPwA/th6r89HEvr42tYpuM6vz0bjrPqp7npWvEejd/KBTCCGEEEIIkbLdoVc8HgcgNzc3o3zr6/Lycrp06ZK1fd++fZk4cSILFy7c3qkIIYQQQuzRVGUZ1pfvg+dhT/603n3vgLH47dpjVJTWv9e9D+6hx0Mi0cgAKhV67cG01k0GXssu6EI7CbXETqC1j18xC6NgEMoItLof21mVeqFswqMeIj7zdziLH2+0TaDfVXhV8/E2fEbkiDe2a/ytGfmNr77yK2aiY+tQOfXP8zNy+xA++DG8sqkY+QMx2yjcao7QsNtx1ryTmp9TRezr6/FrFmO2H9VgG6vLCcQnp0I6HV+PF1+PVz4Nq2Pbn6GlDCuj38jBj+OsfA2d2IRZtD/aqYatQi+r0xFtPgchhBBCCCG+C7Y79MrLy6O8vJxoNJpRXlhYmH69ZMmSBkOvqqrUp9s2bdq0vVMRQgghhNhjmVM+J/z3hldxOaOOBCB252OE7v8l5uK5AMSvvAX3gMMgnLNT5rmzzSxzAHhkTg3/WRhtojY8d0yRBF6iHu1Uoez87e9nq7OctBsl+lnddoHh0U9ihLugvTh4cVSgXbP7da320P4QDD9KbNJVzWpj9ziL1Olbv2zRMzRFmUHMopF4ZVMarGNkCbzS9yLdMSLd23ROzaECBQR6nY9fczCxb/4PfAeUidX91AbbmHl9CA67ncTMOwCwe5yN2WHszpmvnZdecaa1T2L2Pel7VskZGJGuO2UeQgghhBBC7G22O/Tq3bs35eXlbNiwIaN88ODB6defffYZhx56aL22vu8zY0ZqX/NwOLy9UxFCCCGE2DMkYpBMQF671LXWjQZeAIlrUr/Y1vmFxH7zT3BdsLb7R7nd1vqox8AWbGH4wyE5/PGgdjtuQmKP5kdX4VXMItDznFb34W74jMTc+8GLEhhwHckFD2Xcj028LP3aLB5NaN/bm+xTe3G82b8m1+8Mtd/g+8n0PbvvFRmrvczig9FeEmWFCPS9stXP0RzB4XcSn/pz/MpZ9e5Fxjy7Q8feXkZubyKH/AevYhZGbp8mwyOrw2iso+pvJ7szKWUQHHg90fLpBPtfg9X5qF06HyGEEEIIIfZk2/2bkmHDhjFlyhTmzZuXUX7AAQcQDAZJJpM8+eSTXHnllXTo0CGjzkMPPcTy5ctRSmWEZEIIIYQQuz3XxZw3HV1QhF/Sp3lttCb30iMzimr/+DQEgg02SVx0A84xZ9S/sRcGXlprev1vLZVJ3ew2/QssJp/ZaQfOSrSG1rpNz0Nqcjw3hh9bg5nXt67Md0Br3A2fpQIqL4pVfDBGTo9m9+tu+JzErD/UK9828DIK98cvn5q+9jZNxCufQXzaLQBYXU/E6nQU8Wk/AyBy2KsoK0xs0tUQ34AVAuOAJ/CnXA1eakWjs/hxIoe/QXLRo3ilkwkOu32nfU2VMgiPvBetPQD8illghnbqdoXbQwXaYXUcs6un0SLKzidn7PO7ehpCCCGEEELs8bb7tyVjxozhqaeeYs2aNSxbtoxevXoBUFBQwKmnnsqLL77Ipk2bOPLII7n22msZOnQo0WiUcePG8eyzdZ8SPOuss7Z3KkIIIYQQO4fvE/7DjzGXpLYYdI48Fb+wGF3cGb9nP/wuPcC0UBWlWBM+QMVqcfc7FGvqF/W6yrn1kkaHcg45doc8wu7G15qip9a0uN0HJ3doupLYqdxNk0h8m1rlZBQMIbTfn1BG24W02vfwK2ejvThm4XD8mqXEp/wkddPKIzLmGeJTf4ZfNb9e29ikq7F7X4RXPh2zcASB3hdm9u1Uo50qjEg3vLKpWQMvs3g0GBbehs/TZVsCr9CBD+Gt/xSsSDrwAnDXjMNdMy59Hf3sDIJDbkHHU7tlhOMz0Rs+Inzwo6hAapv45Ny/EB1/KircleCQn+7UEHELpUwAzMLhO31sIYQQQgghhGgNVVFR0fyP0mZRVVVF//79cRyH22+/nRtuuCF9b82aNRx66KFUVlY22F5rzYgRI3j//fexbXt7piL2APF4nJUrV1JSUkIoFNrV0xFCNEHes0LUZ302jtDj9zRdsY3UPP1pi+rvKe/bLSuB/jm7hlu/bvhnxcZsvKQrtrHzgwBRn1f+LYl5f8Us2Ad33QcZ9+y+VxDo+f1GV39p3yO56F8Eel+EsvMaHSsx58+46z4CQOX0RNcuz7hvtj8Qr3Rys+YdGfsSWBFwa0jM+XO6nVE4ArvkDLwNn+OWfgNORb22Rm5fVKQ73obxjY6hAoXoZDlYueDWNFo3MOgG7K4npq9TK62MXRJ4CSGy21P+nRVC1JH3rRBCfLds90cu8/Pzeeyxx9i0aRNdunTJuNe1a1dee+01Lr74YlasWJG1/SGHHMJTTz0lgZcQQgghdn81VQT//dedN9zjHzRdaQ/z/so453xY2ur240/tQEHAoFfe3re94+4uufR/uGvGYeT0JDD4Rty1H+Cu/yQjdHJja+u1cxY/jrP4ScAnuM+vsm4751fNw131Bt7GCUQO/W/GPe07+NULMSI9wAqnA69U59WoSA90tO7/azQ38AJIzLkHr3IuZtH+Ge388ul4oY646z4EwMjrj3Yq0yuzAHSyjND+98KQn+PXLCY+5SbQbr0xdLI89SJL4KXCXdEaiKdWOVqdMrc/3bLSSgghhBBCCCFE87TJbwu+973vNXhv+PDhTJ48mTfeeIPx48ezbt06DMOgZ8+enHjiiRx55JENthVCCCGE2J1YM79GOckdOkb0Vw/id+8D4cgOHWdHm1/hcNCrdQHB1LM6cfp7m1hR47Won7N6h3n8iKK2np5oIa96Ic7Sf6deJzYSm3QNuDWoYHEze/ABSMz6PeaY51CBdpn9l30DgE5swqteiJnXP9UqtpbYxMvS9cwOY7B7fB8Ao3BfEjN/D8myFj+PChQR6HcFiXl/xyw+GKv4YLwNn2XUcde+Xzf76oWocBeCw/9AYsZtYBcQHP57lBVOzSt/AJEjXkcnK1B2AdqpIvblBQ2Ob+QPwup0JMrOI7H2Y3R8HUbfH6JM+fS5EEIIIYQQQmyPnfIR2UAgwNlnn83ZZ5+9M4YTQgghhNghVFV5m/Tjd+iKsbH++VU1/3gdcgvaZIxd5d2VMc77sH4Isf/L61vUz/ElIY7qGuSygTltNbW9gnZr0U41RrjzThnP3fQViW9/i4r02OZGatWSTmzK2s5sfxBe6aSs9xJz7k2HXMHhf0AZFu7GiaBsrM5HomPrYXPo5Sx/MaOtt/ELdG7v1AopPwHaQeX0QtcuA0AFO6ITGzLahEb+FbNgcGrs+Q/grn4bnSwjsfAR8BN4G8Y3uEWh2fFwlGFjdjoSq/1IAKyj3s1aVykTFWy/eR5FRMY8T2LBg3jl3xIeeR/KLiD6eSqw86vmYQ77FUawGCf/QFavXE73Tv2y9iuEEEIIIYQQovlkXxghhBBCiGZy9zuU4P/+sd39xH72Z9CayO1XoeIxdCBE7cNvgbn7/mjm+poJ65NUJ32O7R5iwvoET82P0jff5Ef75FEYNHhlSZTLx29fMKiA9Rd3JWDu/DOMtNbgJ3br1TY6voHY1z/EKNiH8Mh70ckKsCIoI9D2Y2mfxLe/Tb2OZt+qPJvgPr/C7HAoSim8qgXEv/m/jPtbAi+AxIzbMHL7pkMrv3Y52o1i5JSQXPo/dJZVXH7NUqhZCkCg35VYJWehExtRgSKUYRGbdit++TQAzKL9MfIH1c1t4I+xu5+e2obQCBD76ooGn0OFuxLa59ZmP3e99oECQvvcllGWc9S7qe+ZXZA+p0sZNtoItnocIYQQQgghhBB1tvs3K/fckzrIfeTIkRxzzDEtbv/pp58yaVLqU6C33HLL9k5HCCGEEKL1XBdrwvuEHv9TRrE2DBJX/gJ39DF43ftgrlqScb/moTchkgu1VYT//DPMZQsaHKLmiQ/T4Vbtv8a1/TO0sTunVHLft/XPItpaU/ebMry9zTsnFmMbateEXU4V7qZJ4FSSXP4SOBXkNLCaZ0dyN3xBYvZdoFNbAZrtDyK4728yznVyVr8DgF85i9qPTwAUWBGCg27MelbW9nCWPdvofaNwBH759NRcO4zB7nUBRrgTyqpbnafj65ocx+75fRKz7wbAr5oPzCe28YuG6/e9HCPSDRXqmN4GUYU6pu+H9/sjfu0KtFOFUTA4HS6l551Tkn4d6P9Dkgv/mXqG4kMw8vvjLP0fWBEC/a9pcu6tse3WjkIIIYQQQggh2s52h1533303SimuvPLKVoVeH330EQ8++CBKKQm9hBBCCLFzOEns91/GnDuV5Hk/TJ2hBYTuvxVr5uR61ZXvE3rkLnjkrnr3kiedBzl5qYvcAuLX3U7w6b+iKjbhnHAu7pjjMBbMRNVU4w07YJeu5iqLe6yN+gxoZ2EbqSBAa83KWo99X6zbfvBX++czeUOC91Yldthc3j6xmAM6BAgY1AsldjadKCM5976MMmfVG9jdT23bcbTGW/8xfu1KrM5HEZt0deqGlUf4wAdIzP1LOvAC8Eon4ax4BbPdUJSVB8rAr5qX0acKtEMny1NnZR3xFspouz9fdo+zcZb+p8H7wUE/aXKbRbP4EKySM/A2fAFWmEDfK0l8+5vMSkaQ4JCfk1jwT/AT2D2+j7PsmfRtq/MxuBsngBfFyB+I3f3UJlfjGTk9Gr2/hV1yGla3U0CRDhftkjMAA2W2/eo5IYQQQgghhBA71u67h44QQgghxA4SevB2rOkTAbBmTib2i7/ilfTNGnhlkzjzcrwh+4Nh4vcZlHFPd+pG/Of3ZpT5g0a0ybxb46UlUa5s4ZaDv59atYNmA0d2DfLq8cWtaqu9ODpZgQp1QkdX4VXNx+o4ptEAxK9ZSmzqz1F2LsFBP8EsHI724qCsdECksgQ3yQUPtUno5SdKwalC5fQi+smJ6XJn+XN1ldxqYhMvJXzwYzjLnkdrD79mCcqwcBY/jtNI/zpZ971NfPsbQiPqB7MZ9d1akoufxCufgbLzCA37NdjtUnMMFNSra3YYg1c6GfxUABoZ+xJ+dAVGTi+UFWny+ZVhEex/DWy1aioZLM44C8zqMBoAs+Nh6GQ5sQkXbb6Rg1kwBHfDZ0TGPI92qlChjm0ekirDzLzejbe3FEIIIYQQQgjRuF0eemmtgV3/CV8hhBBCfEe4Tjrw2iJ8940t6iL4yhPUfO8HYBhtObM25fiag19ax7Jqb5eM/9wxRZxQEsbXmkfn1vLashin9AxzxcCcphtvpt0YfnQlRqQbfmwd8cnX16uTnHsv4VEPo5MVqa3szNTZSFr76Ng6Yl//cHNf1cSn3YLd+2KcFS+Al8TuczGBXudlhBwqUITZcQxovXn7QAgM+gl21xOyz1HrVEClFEZun4x77oYvSMy5B/zGYqsUq/OxqVBPe3jrPwZlobXbvC/UZl7ZVJJLn8GIdMPseHj652utffASYIZwVrySeqa+l5KYeSfRL87P6CN0wN8x8wegtUaZIexuJ2FEuqG9GIG+V6DMIGbBkBbNa1uRQ/+LdmvRbi3GVtsSKsNChTrUVXRr8UonoyLdUVYYZYW3a1whhBBCCCGEEHu/XR56VVZWAhCJNP1JUSGEEEKI7aUqW7bqqUG7ceC1qFZx4PNlu2z8L0/ryNAiGwBDKa4Zkss1Q3Jb1IefKCU+9afo2FqwcsCtrVcnOOw3JGb+jtjX16bLAv2uxMjtR3z2H8Gp3Krur3HXfYyz9N/pMmfJU+hkOSrQjsDAH5Oc/wA6WYa76o2McZLz7gc0yXl/AzOC3es8Aj3PASAx+268DePTdVW4CxhBAv2uILn0vxmBl9XlOAL9rib6+dn1H9iKYOT0wK/ZfF6cdsHOBydz1V2g31U4a99HBdqjo6vQiQ3YvS/G7nYS0S/Oq9uOcPbdRI4ch05sqls5BYRHPUzs62txV7+V9ese/+b/CPS7iuSiR9NlkSPeQBltu9WfsnIyzv7aWs5R7xKb9ov0eWGhYbe36dhCCCGEEEIIIfZeuzT0chyHL75IHVLdpUuXXTkVIYQQQnxH6ML2292H17XX9k9kB3lsfoxfTWv7FTGzvt+JgqDBhHVJioIG/QosDAXrox7rYj4K6BQ2GNDObpPx3HUfpwIvyBp4ASRm/q5eWXLRY+nXKtwl3Udi5p0Z9VSgEJ0sx131errM7nE2XsVs8JP4NYtRwWKCw36Nt+HLVOAF4EVxFj+Bjq/HXfcJeNGMftPjzfh1/Wda+z7u2vezPkugz6UoI0B41EP41QsxQp3AyiH66fcy6pnFo7F7nJUay40S/exMMGyiX5xXr8/YV5fXfQ23lE25qV49FekGvoeOrwPICLwA/OpF2726q6XC+929U8cTQgghhBBCCLF3aFHo9eyzzzZ4b+HChY3e35rjOKxdu5Z33nmHZcuWoZRi5MiRLZmKEEIIIUTrGCbR3/6LyG+vabRa8rRLSJ5yAfa45zHnTceaMzV9L/abf+zoWWalteap+VFunFjB0EKLf4wpZERxAK01cQ/um1HNvd9Gm+6oARcPiLCo0mXC+iQK+ONBBZzeK0znSN2ZR8eXZJ53VBAwGNCu1UM2qKFwqEHbrIoK7nMbiVl/aLD61mdhbeHXLid8wF/RTg3RiZeBlUP8mxuyz2/1203PyQyBF896Kzzq4dTZZF4MI1iULlfKwMwfmJpPdE1GG6NwBEaka11dK0LkiLfwK+dijfon8Vl3oaMr655xc+BldTked+0HqHAnzOLRuCtfyehXR1cTHv008Wk/R8fXZz5C0QEYm+cjhBBCCCGEEELs7loUel133XVZz97SWjN+/HjGjx+fpVXTlFJcdtllrWorhBBCCLEtVbqBwPMPo6LVJE/5Af6g4QCYc6cRuv82/C4laKVQm88W3Zo2TZTnkTz5PAgEcU67GOe0iyERQ5VvQhd3AWvnL5ZPepqO/64LQWaXuxzx5kaGFFrMKW/67KeBBRaXD8rhikE5mApeXRoj4cNBHQPMq3A4oEOAjmGzyX52luCQnxOf8WtwKprXYKvAKzDoJtw172beVwZoHxXsiE5sSBeH9vsTfs1ikgv/hZE3IFXVziXQ9zKS8/9e197KBbemZQ+xVeClQp2xe56Ddqqwig/CyO2VKm/knCoj0pXw6KfxKmZgFgzFiHSrV0cZFmbhsFT9cGe8zaGXWXQARl5fvIrZuGvfA1IhmFV8EMH+V+PXrkQ7lahwZ+LTf0Vs4iWYHQ/DNwIZwZlX9g1oH9Tu82dDCCGEEEIIIYRoSIt/Y6Oz/HKosfKmhMNh/vCHPzBq1KhWtRdCCCHEd5M59QuCLzxC8sRzcQ8/OVVYW03wxUexP6k7k8maOZnav78CsSjhu29MtV06H21aaDTK8wDQufkkzr6SwHsvkjzyVAhuE0YEw+jOJTvl2bb1+doE33t3U9Z7zQm8njyikDN6Z56femafuus++bv8mNe05OIncVa9gVk4HKv9AbjrPgRlENz3d3hl01DKxO59IcoMor0kGDbOipdwFj+e7sNsPxJl5+GVTQEgcsRbqW0IlQXKJLnwYdw14wCIT/t5up3d48y6191Owsjrh1c2Db9mCcqwcDd8AX4CFSxGJ7J/P7KyCwjtdzdGuHOLvx5GuBNG+Lhm1Q0Nv5Pa8Weg7AJUTgl+bC1+5ayMOmZhKgA2ckqA1J/nyEEPp+9rp4bY19elg8FAvytRRttsWSmEEEIIIYQQQuxoqqKiotlp1XXXXVev7Nlnn0UpRf/+/Zu1RaFSilAoRGFhIUOGDOGYY44hPz+/ZbMWe6x4PM7KlSspKSkhFAo13UAIsUvJe1bsrqyJHxJ6+PcZZc7BR2N/9VHW+joQwh11OPYX72WUx6+5DWPxHFQijnP89zFWL8Xv2gu/R98dNveWOuDl9SyqajrYykYB6y/uSsCsv1J/d+Ss/ZDk3HvT11bJGXgbv8TudSF21+ObbK+TlWDno5TCr11Bcsm/CfS5ZHPAs01drUnM+j3exi8BsHtfTKD3BQ327a77GK9iJmaHQ3GWPI1fvTB9L9DvSsziQ1ChTrir38Ir+wazcARW52PwE6UYOT1Rxs5ZKaW1Ric2YoQ6on0Xd807OKtexyo+GLvPZSij6YBTu7V4lXMwIiWtCupEy8i/tULsWeQ9K8SeR963Qgjx3dKi0CubwsJClFJceeWV/OlPf2qreYm9lPygIcSeRd6zYpdwHYhHIbcgs7y6gtA/7sDvN5TAm/9tk6Fq//QMulP9LeN2B/9bWMt1X1S0un3fPIMpZ3dpuwntQH7NEvzYOhJz/5LeQtBoNxy7+/ewOo7ZsWNHV4MRwAh1aHYb7VSTmPc3vI1fENznVzt8jmLvJv/WCrFnkfesEHseed8KIcR3y3bvZdO9e3eUUhQVFTVdWQghhBCiEcayBURuvzp9HbvlL3hD9sec/Q3hP/00VTh3WpuNt7sGXtd8Vsbzi2Pb1ccXJ7drm8nsYO66T0jM+ROQ+Tksv2IGyWTpDg+Usp2T1RRl5xEa9qsdMBshhBBCCCGEEEJsj+0OvWbOnNkW8xBCCCGEyAi8AML33ETi9EsJvvZUm4/l9R3S5n02a1xf88jcWr7ZmOSkHiHO2upsrU1xj37Prmuyj9ePb0/Sh+9/UJpRPqK9zbB2Btd3Lkep9m0+9x0hMeeejGsVKEInywCwe5yzK6YkhBBCCCGEEEKIPdTuc2q5EEIIIb7TVOn6rOU7IvACSFx68w7ptzG1jk+3/65NX7+8NMZX65M8Oq+2We1fPLY9x3av25Ll0cMKueqzcs7uE+bRw1JbTqe2bylv87m3Jbf0GxJz/owKtKt3b0vgBWB1PnonzkoIIYQQQgghhBB7up0SeiUSCaZOncr69esJBAJ0796dfffdd2cMLYQQQog9hLF25U4dzy/p0+Z9JjxN0FRZ72mtMwKvLZobeP12ZD7HdAtmlH2/b4Tv94000GL34FUtxK9ZilV8IO768SQXPpy+p53KevVVsBid2ERg8E0ow9yZUxVCCCGEEEIIIcQeboeGXrW1tdx55538+9//Jh6PZ9zr2LEjP/nJT7j66qsxDGNHTkMIIYQQe4DAG/9pcRtv0HBiP/4d1vSvCD36x2a1cYcfTPxHd4DKHk61xtIql/1eTq1Uy7UUSy7oQmBz+LWw0uGfs2t5Yn7zwq1tje4UYNxJHdpsrjuTu2kSiW/vAHySzWqhCPS9AhXpipE3YMdOTgghhBBCCCGEEHudFoVehxxyCFVVVQC89dZb9OrVq8G6FRUVnHTSScybNw+tdb3769ev55e//CUTJ07kySeflOBLCCGE+A5TFaWY82c0u37Ng69BbsHmxgr34KNwvv0Ke9InAER/9SAqVkv4vlvSbWr/+iK6qO3Do5eXRLlifN12gjWupuO/13Bm7zCvLI1tV9/TzupE7/w9Yzdq7cVJLn4Kv2Imds9zsTodhrP8ecBvdh92z+9jdT5yx01SCCGEEEIIIYQQe7Vm/xZl+vTpzJ07F6UUhxxySKOBF8B1113H3LlzAVBK1Qu+tpS9+eab/PWvf+Xmm3f+uRpCCCGE2PHUhjWYS+fhDhsFkdysdcwZXzW7v/gVP4e8dpmFlk3iuttJ/PA3GSu4au99FmPjWrz++4AdaM30G3XDl+U8vSCa9d72Bl7rL+7a4FaJu6PkosdxV78JQGL2XWAG8SvnNN3QLiA88q+gFCrUeQfPUgghhBBCCCGEEHuzZodeEyZMSL8+99xzG637+eefM27cONTmXzrl5ORw0003cfTRRxMKhZg5cyZ/+ctfmDNnDlpr/vKXv3DllVdSUFDQyscQQgghxO7InDye8IO3p69r//g0umvPevUCrz7ZrP6iv3kIv8/ghitss2Wh7tAFr0OX5k22hV5fFmsw8GqOG4fl8teZNenrU3qEuGRgDkd0DWIbe07YtcWWwCt9veqNRutb3U7BbDcMs+Nh6Z8ZhRBCCCGEEEIIIbZHs0OvadOmAakVWieffHKjdZ966ikgdWC7bdu88sorHHjggen7AwYM4KSTTuKkk05i+vTpxGIxXn/9dS6++OJWPIIQQgghdjZz6pcYa1fgjj4aXdSxwXpbB14AObdeQs3Tn2ZW8n2M8k3NGtfvO6SlU21zCU/zf1+W8/zi1q/k+t/RRZzUI8ztB+z8D/xopwZn1Rtg2Njdv4cyQ43Xd2txN05AWbmYxQehVPO2pFY5vTCtXPzapSgzAkYAu9spJGbfRXCfX2F1HNMWjyOEEEIIIYQQQgiR1uzQa9GiRQD06dOHoqKiBut5nsd7772X/sTueeedlxF4bREOh/nzn//MscceC6RWh0noJYQQQuz+Qn/+GdasyQAEX/gXNf94HXLyM1ZZGauWELnt8qztrS/ew+u/D6FH/oi5aFbWOrEf30n4gV9nlt3w+zZ6gu1z5JsbmFPutqrtkvM7UxQy23hGDdN+Em/TVyi7AKPdviiliM+4Db9qPgDexi8JH3B/XX3tAwp31WskF/4ra5+RMc+jAlnCOjMMXl0Q6K58Of06fOQ48BPo2Doih72MsnLa5PmEEEIIIYQQQgghttbs0GvVqlUopRg8uJEthYAZM2ZQW1sLpFaFXXjhhQ3WPeCAA+jZsyfLly9n9uzZzZ2KEEIIIXYVJ5kOvLbIvf40tGVT+9j7oBTGsgVEbr+6wS5Cj/6xyWG8/Q+l5qlPsMc9jzXpYxIX3YDfb+h2T7+13lkR4/F5tXyvZ7jBwOu2/fI4pWeY0a9tqHfv6SOLOK1XeEdPE79mGd7k6+mqPXzramJrX0PHU/Oxe1+Es+KljGDKr5qHTlagAu3wqheTmPUHdGxNo2NEvziXnKPerVceGf0kfnQV8ak/rXfPXfcRdpdjULm9tu8BhRBCCCGEEEIIIRrR7NCrpiZ15kRjq7wAJk+u+0VYbm5u1lVeWxs2bBjLly9n/fr1zZ2KEEIIIXaR0AO/yVquXAdz5td4/YY2Gng1RVt26swuI7WFnnPSeTgnndfq/pocT2s2xn06hutWX1UlfVbVevQvsFha5TLq1boQ66PViQb7+unwPABGFttM2eSkyy8ZEGmzwMuvXU5s8o/AT/Uf3Oc2rI5jU8+SLCf29bV1z7b0kYy2Rm6fjMBri9iUmzGLR+GufLX580iUYQQzfyZUgXaYgXaYxQfhbZqUec8MNrtvIYQQQgghhBBCiNZqdujleR6Q+uVQY7Y++2vYsGEYRuPnPhQXFwN1oZoQQgghdk9q/WqsGV81eD983y3Er7xlu8bQOXk4R522XX001wer4nz/g9L09YACiwWVrdu2cO65ndNbO798XDGPz6vlm41JrhiUwzHdGz8zq7m07xGbdE1GWWLWHzAOfgIj0hXtxjDy+uObeVAxtV775Py/g7JBOxnlOra6RYEXVh66djlsDr207+CuH4/VYTTKysHudUG90EtnCduEEEIIIYQQQggh2lqzQ6/8/HzKysqaXJE1dWrdL1lGjBjRZL+um/rlktrqHBAhhBBC7H7sz8c1WSf02D3bNYbfawDu6KO3q4/m0FpnBF5AqwOvF45pT5dI3UqxdkGDmzev+toe2qlBJ0tRoc4oM4hfMaPupt0OI7cXRqQb7roPcTdOQEdXgPYhL/tW1DpZjgp1RsfXNW8CVi4oA7vH2TiLnwAgOPwPmIXDQbto7aGUSeyrK9DxjVgdXwPAzB9IeNTDxL/9LTq+nsDgG7E6H7sdXwkhhBBCCCGEEEKI5ml26FVSUkJpaSnTp09vsM7atWtZtGhROsAaNWpUk/2WlqZ+4ZSfn9/cqQghhBBiFwi8+d8dPobfqfsOHwPg4zUNb1PYEp+d2oF92wfapC/tOzgrXkYnNuHXLMGvnJO+Fx71MCqnJ3afS3GWPAVOBX75dPzy6fU7qp7b4BhGTk+0nYcfW0twwA9JzPlzg3UjY18EUh9MCvQ8Bz++ARVsT3zaL9MBnFEwBB3fgNlhDNHxp2H3PAez4+GYeX2JHPJUa74MQgghhBBCCCGEEK3W+N6DWxk5ciQAGzZsYNy47J/0fumll9Bao7XGMAzGjh3bZL/z5s1DKUVJSUlzpyKEEEKInUytWd7qtvGrfkHtX1/EK+nbZF3n5PNbPU5zaa056/3Spis2Q2sCL+3WkljwEPHpv0yt0PLiaC9BcuEjOEuewl39VkbgBZCY/3dAEeh1HsGhv2hyjHhoMMa+f0lfq0jq5yyvdBJ+9UJwa8AuACP7WVvBob9EKZWxEt8IdcSvnJex4mzLPL2NXwDgLH8BvHjzvhBCCCGEEEIIIYQQbazZodfpp5+efv3Tn/6UpUuXZtxfsGAB999/f/oXJIcffjhFRUU0ZuPGjel++vfv34JpCyGEEGKH0xpz5tfkXHUCObdeUu+236XpD6zEbrobd8wJ6KIOxO58jOjvHsUvKEy1Lywm+vsn8Lr3TtX9+b3odu3b9BEcP/MsUl9rhr/U+FbNDXnumMyfa5Zd0KVV/SSX/Ad31Rt4ZVNJzPwdOlmOs/wF3NVvNtjGCHclueBB4t/ejtXpCHKOeherywkN1i8vugSV24fIEW8QGfMs4YP+hd3zvPR9s8OhmEUjCe33R8yi/QEIjbyf0Mi/EB79NFanw7L269csbvL5zHZDm6wjhBBCCCGEEEIIsSM0e3vDMWPGcMABBzBlyhTWrFnDmDFjOOmkkygpKWH58uW8++67xGIxtNYopfjhD3/YZJ9vvPFG+vWBBx7YuicQQgghxA5hffoWoafua/B+9PdPgmVhf/AK9nsvYmxcW6+ON2h43YVS+D37E/37qxl1Yn94crvnuuXnjy1eWBzl6s/K09evH9+e095r/uqucScVc+I7mwDYr9jmjROKybMNKi7rtt1z9asXZlzHJl7WZBt33YeYnY7EW/8JyaXPEOh9IXafi3HXvttoO2UEIJBajRboeylmh0PAT2IUDEUphVkwBHPEXc2eu9XteyQXPITZYQx+zRJ0bE3G/fDBTzS7LyGEEEIIIYQQQoi21uzQC+DBBx/k+OOPp6qqimg0yssvv5y+t/Uvm0455RSOOeaYJvt75pln0q8PPfTQlkxFCCGEEDtKTSXm8oWNBl6J868HK/VjhHPsmTjHnknglScJvP50uk7sR3dAMLzDpqm15jffVPHArBoAjukW5Plj2vPrbyp5aHZtRt2mAq/yS7syaUOSqKs5pFOQkKWouKwbnq8xDdVo22bPN1mBs/ot/MrZzapvtBuGXzEzfW0WDscIdUInUs9iBIuwe/8AZ2nmWWuq4zFoMydrn2b+gFbOfnPfShE+9BliEy4F7WD3uhC79wXgRlF23nb1LYQQQgghhBBCCLG9WhR6DRw4kNdff52rrrqKhQsXonXmlkFaa0444QQefvjhJvsaP34806ZNA6Bnz54MGjSoJVMRQgghRFvTmsDzDxMY93yj1Wr/+DS6a8965ckzLsUbPAJqa/CG7g/h7MFLW3l3ZTwdeAF8uDpB+6fXNNIiuxlnd0IpxcGd6p9v1VjgpbWHjm/Er16EUTAYI9jw1oxa+0S/OK/B+9mE9rsHpQxqP05tY5icd3/6nt39VIzcXgR6/wC72ylopwrtxcB3SQb7wKpVLRqrJYxge3KO3GYrRgm8hBBCCCGEEEIIsRtoUegFMHz4cCZMmMDbb7/Nxx9/zNq1a1FK0bt3b04++WTGjh3brH5mzZrFmWeeCcDhhx/e0mkIIYQQoo0Fn/4L9icNnyu1hYrVorPeUHiD99vueVQlfd5dGack12R0liAKUmd1vbgktt1jHdwxQM+8lv04pLUmOe9+3LXv1RUaQcIH/A0jt1eqjlMFqPTqJ79yTuOdWnkow0InU1syhg74G0qljl4NDvkZiTl/zqiucupCRxVohwq0q7uOx1v0PEIIIYQQQgghhBB7ixaHXgCWZXHaaadx2mmntXrg66+/vtVthRBCCNF8xqolWF99jF/SF3fUEbDV2VfmzK8hEUcXFDUr8AJQiR0XqlQ7PqNf3cDqqJcue/rIIk7rVbdN4u+nVnHvjOpW9R/E4YTIVCJGgldrD+L5Y7u0uA935auZgReAnyA25SZyDn8FZ8VLJBc9AfjYPc8j0PdSMOxG+4yMeSZ1/lYWVuejwcrFXfsBZsEQrJIzMs4vE0IIIYQQQgghhBAprQq9hBBCCLEbq63GnvABOjcfr/8+hH97DcpxAIhHq3GPPBWAnEuPQmm/xd23xWquhry8JJYReAFc8kkZb59YzKB2Foe9vrHe/Za4u/2/OSd3AgB/6jODvMDdLe4jueiRemVm+wPxSifjxzeSXPRYutxZ/hwqWIRXNh2UBdoFQAUKCQy4Hgwbs2gk+A4YDY9pFR+EVXxQi+cqhBBCCCGEEEII8V0ioZcQQgixN/F9wn/4MebqZVlvB//zN9wjvoexaHazA6/oHY8QeOM/6GCY5LnXZKwUa2t3TavKWn7yuE0t7uv3B+ZzRu8I13xWhqEUD47StJ8+IX3fqJxO7OsfYuT2ITjkZ62eM4DZ8XDQHs7K1+rdSy54iNDIvxAcfCPOylfRXgK728kYka51lQz5kUwIIYQQQgghhBBie8lvWIQQQoi9gdYQj2KsXtZg4AWgPI/QvT/HmjW5Wd3Gbrobv9cA4v93ZxtNtGGralw2xFq+8iybaWd1ond+6sect07sAIBfs5RtTwHza5biJ8rYcnKY1j7uqjdQdl5qW8Es7J7n4Sx/LqNMKZPgvr9DJzbirny5Xpv4lJtQwWK07xI+8O8YoY7b9XxCCCGEEEIIIYQQoj4JvYQQQog9XW01udd9r9nVmwq84tf9BnfEIWBZYO68HxUemVvb6rZBExIeKOCRwwrTgdfWjNzeGHkD8KsXZN5wKvFrV2LklOCufJXkokexe5zd4Fh2r/PQXhy/ah5+1bx0uTIstNZYnY/BXfdh3biF+2N1Pork3HtT9YIdWv2cQgghhBBCCCGEEKJhEnoJIYQQe7jI765rs778giLcg45qs/4aE3c1p767ia83JhlSaDGn3G1R+6O6Bnnm6PaELcXSKpc3lsc4KK+U/RJPkFySh93jHJQVxk+U4ZV9g5HbD7vXeSRm3gnojL7ctR9gFo0guejR1PWmr7H7XoFfNRe/ci4qpwdm0QEopVBmiOCAawHQTg3JxU+gAgXEv70db9OkVId2AeED/oZfsxgV6khyYeqcL6vLcagduD2kEEIIIYQQQgghxHeZhF5CCCHEHs5Yt7LN+opf/9s266sxtY5Pt/+uTV+3NPAa3t7mpePaY2wOkHrnW/zf0AixCVfjJssB8KNrCPS/itika8BNrSKz+15B+KB/Ef/2dvDiWF1PwK+aj7PiBZwVL6T719EVRD85MWPMQL+rMNuPIj79VnRiEyrUmeCwXxEc9H/48Y14myZhdTsZv3YFfsVM8OI4K17Gr5yT7sMoGNyyL5QQQgghhBBCCCGEaDYJvYQQQggBpFZ5+QOG7bD+751Rze+nVjW7/qLzO/PF2iSXfloGwAEdbC4ekMOhnYL0Laj/I4yOrkT7yfS1t2E8uttJGOEu+NWLAHAWP45ZMITwqH+CEUQnS0luvrc1I69fus0WyUWPwuaVYAA6vo745B+Rc9S7aKcaAHf12+n7ibl/we51Pol594NTiVm0P1anI5v9/EIIIYQQQgghhBCiZST0EkIIIfZg5vQJ29U+fvUvcUcdAa4D4Zy2mVQWd06p5L5va5pdP2IpikMmp/cOU9G7W/MaGYH0iq4t4tNuqVctPvVmco56FwCvejFeaeYZZ1b3UzFyepKc/wAqUIjevHKsMd76j+uV2T2/j9VhNGb7UeBFUXZe855DCCGEEEIIIYQQQrSKhF5CCCHEnqK2mtCDt2PNmdpotdgNvyf8t181q0v30ONSL+xAq6fla82SKpeuOSYRywCgxvG5b0Y1f53Z/KBra8sv7NLiNipUvPmFAdpvuF6gKP3ar11e77676g0wI9h9r8BZ/Hjjg1q5ANi9LsCvXZ4O0IJDbsHqOHbzdEwwJPASQgghhBBCCCGE2NEk9BJCCCH2BDVV5F5/arOq6oL29cqcw07C/uydujrBELGf/mm7p/XykihXjG96JdTWOpnlrPcKG7z/wckdsA3VrL601ngbPsOrnI236evNhQ0HXgB27wvrXvc4GwBn8ROp6z6XYrbbBxUowoh0xV39Djq+Nms/VskZBPpcCoCyIoSG39msOQshhBBCCCGEEEKIHWOvDr1WrFjBv/71L95//31Wr15NIBCgd+/enHHGGVx55ZVEIpFW9+37PgsWLGDKlClMnTqVqVOnMnv2bJLJ1Fkib775JmPHjm2rRxFCCPFd5rnNDrycw07C79kfP68dRnVFutz+7B3i19yGO3IMmDaYJqjmBUsNOf/DUsatjLeojY3L1O4/Za1byK1lP2BsaA7XnfITltcqZpc7HNUtSK5tNLs/d+17JOfd36y6ZvForC7HYRYfnC5TyiDQ8xwCPc/J2iY8+nGUMohOuhZduyxdHhz+e6z2BzR7nkIIIYQQQgghhBBix9trQ69x48ZxzTXXUFVVlS6LRqNMmzaNadOm8e9//5sXXniBPn36tKr/5557juuuu66tpiuEEEI0yFg4u8k6iXOvxTnmDLBsMAziP/kD4XtuRiVToZQ7ZH/cAw/frm0Mt1gb9Rj8/LoWtwupBK92ugeALlY5DxU/QsRI4C/vQN++l9K3oHk/lvg1y0gueRq0W+88LrP4ELxN9c85U8FizA6HYnUY3aI5K5UK4AK9LyAx58/gO5idjpTASwghhBBCCCGEEGI3tFeGXjNmzODyyy8nFouRm5vLjTfeyNixY4nFYrzyyis8/fTTLFq0iHPOOYdPPvmEvLyWn7OhtU6/tm2bIUOG4DgOc+bMactHEUII8R2n1q4g/KebmqwXfP5hnBPOASMV0vj9hlL76LuQiKNitej8wvS97dWawAvgD0XPcFvZhbzR5Y8oNBEjAYCz/Dmc5c9h5PYlMOgGzPwBDfahtU985u/QsTVZ73ubJqTO2VIGygyh4xtS7RKbMIJFWds0h9XxMIyCfcCtRUW6t7ofIYQQQgghhBBCCLHj7JWh1y9+8QtisRiWZfHKK68watSo9L3DDz+cvn378pvf/IZFixbx4IMPcuutt7Z4jEGDBnHPPfew//77M2zYMEKhEH/84x8l9BJCCNF2fI+cX1zc7OrGotn4A4ZlFgZD6GCoTabz4uIo986obnX783K/5KyCWShPZ73v1ywmMev3RA75d0a5Tlbi1yzFyB+ITpY2GHiluTXYPb6P3edSkoufQNcuxex4OEbhfq2eO5AKzbYjOBNCCCGEEEIIIYQQO9ZeF3pNmTKFiRMnAnDRRRdlBF5b/OhHP+KZZ55h/vz5PPzww/z0pz/Ftu0WjTNy5EhGjhzZJnMWQgjxHRWLps7WCgSz3rbffrZl/fleG0wqk9aaaz4v54XFsVa1H9s5QK88i6PyluK7+2JXftv4ePENaLcWZeUAkFz8JM7y59P3Q/vd03BjZWIUDMHMH4jd+yKUYRLsf1Wr5i2EEEIIIYQQQggh9jx7Xej19ttvp19feOGFWesYhsF5553HHXfcQWVlJZ9//jlHHXXUzpqiEEIIAYA9/m0Cz/0T3bkbXve+eMMPwh17Ingu9gevEnzpsazt3AMPxx16AKGn7sso9wcOb9P5aa05adwmJq5PNlm39JKumIbinRUxfvh5OcPbB3jluPZYhsLd8DmJWX9I1zXyB+NXzc3swAyhAkWpVVxGKgTUTnVG4GUWjcQrnYJRMBS/su6cs9ABf8PMH7idTyuEEEIIIYQQQggh9nR7Xei1ZZVXTk4OI0aMaLDeoYcemn791VdfSeglhBBip7PfexGlfdTalRhrV2JP/hT3m8/QkTzsCe9nbVPz2PtgByARw3/tKYyKUgBq//g0KLVd80l6msfn1XLr15V0iRisjfrNavfbkfmYRmrsk3qEWfK9Vbirn8eb52MOvikj8AJAu0SOHIe7+m386kW4a98FL46OrSE45OcoI/XjiVc+I6OZVzYFq+uJGHl9SNSuALcaq/MxGHkNnwEmhBBCCCGEEEIIIb479rrQa8GCBQD07t0by2r48QYMqPsF2ZY2QgghxM5iffQ6RtmG+uXTJzbe0A6k/hsME/3by+AkwbTAMFo9l6qkz3sr41z1WXm6rLmB1wvHtOe4krozw7yqhcS/+XH62l33Qb02fvVClFLY3U8BwOp6HM7y57G7n45ZtB9+fCP4DircCavkDNyVr6bbJmb9HgCzwxiCA3+ECrRr0bMKIYQQQgghhBBCiL3XXhV6xeNxSktTn3jv1q1bo3XbtWtHTk4OtbW1rF69emdMTwghxF5GVZZhv/kM+B7OKReiizqA6xB47WnMudNwh43C+d6FqVBqS5v1qwm+8C+sbz5rm0lsCcFa6ZUlUS4fX950xQYc073uPDKvbCrJRY+BGQFlglsD6HptjLz+GddmwRDMfe9IXzvL/oe7Zlz2AZWJ1e0U3DXv4Me/jymhlxBCCCGEEEIIIYTYbK8KvWpqatKvc3JymqwfiUSora2ltrZ2R06rReLx+K6ewg6VTCYz/iuE2L3Je7ZxBX/9JfbSeQAY82dQ8auHiLz2FIF3U+dQmYtmk2jfmeSBh9e1+eedWJvbtFR8zAmt/ndiVa3H3d9GqXE0NwyNsF97i9KEv12B15vH5JNMJADw5/8JXToB1fkkqFmCMeq/UL0Af95dYNgYQ36Lv/ifqLxB0PvKBp9Daw+/fHZmYaAY1fFI9KoXQXu40fXgO8SXPIc56JZWz39vJe9bIfYs8p4VYs8i71kh9jzflfdtKBRqupIQQnwH7FWh19a/QLNtu8n6wWDq0+mxWGyHzaml1qxZg+d5u3oaO9z69et39RSEEC0g79n6rOoKircKr6xVS0k+/yjFn7ySUc+b8AErO/YEw8RIxjPatNTcI86ClStb1fbqb4NMqzIBeHd1Jdf1TPLQ8patEnv7wBjtbE1pUtElpCEeTU1HO3QtnUBVwfeoNcfS0fgM/fWlgEbhsaH4Z7gVEWh/c6qj1Wuz9l+87s9Y7loM7WSUVwdHUK0Oo11kCUo7mNVrCADRuE9FK78e3wXyvhVizyLvWSH2LPKeFWLPsze/b03TpE+fPrt6GkIIsVvYq0KvrT/R4DhOIzVTEps/nR4Oh3fYnFqqa9euu3oKO1QymWT9+vV06tSJQGD7tuQSQux48p7dzHUw16/CL+wAWpP77IMEJ4+vV63rNoEXQOGcbyic8w2l9z2PipmtG757H+KHHEdJSUmr2q+o8ZhWVZFR1pLA694Dc/hBvxA6sRG94ll6eVGMglNR+UMA0NUL8FdBfuWb5Fe+mWoU7o7qdhaqcCRd7Pwmx9BeDH/liqz3CvqeRrtICTr/TPw5vwHtgTLJ7X0KeQWt+5rszeR9K8SeRd6zQuxZ5D0rxJ5H3rdCCPHdsleFXrm5uenXzdmyMBqNAs3bCnFn+a4sRQ4EAt+ZZxVib/Cdfs/Gagnf8xPMFYu3q5v2N59L9Na/tbhdzQOvQX47AJr7HdBa89+Fqa0Mz+gdZtSbpS0ac845nemaUz+gi838M7p6AUbBEPxZv8TI7QN2AWa7ffC3qRve748YoQ7NHlP7BtEs5YFBN2AXbT4DLDQSP+dBvMo5mAVDMHJ7N/+hvoO+0+9bIfZA8p4VYs8i71kh9jzyvhVCiO+GvSr0CoVCFBUVUVZWxurVqxutW1FRkQ7GunXrtjOmJ4QQYg+iKkrR4RyC//vHdgdeW0T+eEO9Mm0YJM+4jODLj9e7F/vxnenAq7l8rSl6ak36+tavK5vd9uhuQe4b3S5r4OUnyvCrF6ReV85J/bdmCQAq0I7QyL/gVczGWfI0ys5vUeAFoIwARuF++OXTUgVGkMiY51BW5mpsI7e3hF1CCCGEEEIIIYQQIqu9KvQCGDhwIBMnTmTp0qW4rotlZX/EBQsWpF8PGDBgZ01PCCHEHsB+/d8EX3lip4xV+7dXIL8dzrFnEf7LLZgLZhL7+b14Qw9ocV+ralxeXda6cyp/vX8+Nw/Pa/C+s/y5Bu956z8hNPQWjNy+oD2szke3ag7BgT8muegRtFOF3evCeoGXEEIIIYQQQgghhBCN2etCr9GjRzNx4kRqa2uZPn06BxyQ/ZeGX375Zfr1wQcfvLOmJ4QQYndXU0ngjf/slKH8rj3rVnKFI8Rue6BV/SQ9zbkflvLJmkSr2j96WCHf7xvJes9ZPQ5n2TPoxKYG25vFhwCgzCCBXue1ag4ARqQroX1/2+r2QgghhBBCCCGEEOK7zdjVE2hrJ598cvr1M888k7WO7/s891zqE+sFBQWMHTt2p8xNCCHE7s9cOh/lOm3Sl9dncKP3Y7fev139a62pTPr8bkpVswOvIe0yP+/y25H5DQZeOllBcsEDGYFXoP8PM+qoUBcCfS9r4cyFEEIIIYQQQgghhGh7e91Kr5EjR6ZXe/3nP//h/PPPZ9SoURl1HnzwQebPnw/Atddei23bGfc///xzvve97wFw/vnn889//nPnTF4IIcQuF773523ST/QPT2AsX4T5yNwG6+j8wlb3H3M1p767kckbWxbQvXdKB1wfXl4S5bAuQQa0sxus60dXgfYzyryKmUTGvghmGO1UogJFKKVa9QxCCCGEEEIIIYQQQrSlvS70Arj77rs54YQTiMVinHnmmdx0002MHTuWWCzGK6+8wlNPPQVAv379+NGPftTqcbZdSTZz5sz0648++ogVK1akr/v06cPo0aNbPZYQQogdz1jwbbPqJU+5EHPBTMws9Z0xJ5C46hcA+N37wCN3Ze0jcd4Ps5Y3ZFm1y4iX1gMwsMDitN7hZgVe08/uxE0TKtgU9/n3UUXk2alF3lcOzm2yrVEwpF6Zt/EL1LBfAaCC7VvyCEIIIYQQQgghhBBC7FB7Zeg1fPhwnnjiCa655hqqqqr43e9+V69Ov379eOGFF8jLy2v1ONdff32D9+6///6M6/PPP19CLyGEALRTjR9bg5HbG2UEdu1kXAf7g1cwVizCOeGcJs/ySp50Hn7XnriHHgfJBPYX76FNE1VVgf3hq7iHn0zyrCsy2tQ8/SnUVILWmEvmY038AL9HP5xjz2r2NGeVOYx5fUP6en6ly5+mVzerba88i1eOL272WFtTysDuewXO4scBMDsejtk++1mZQgghhBBCCCGEEELsantl6AVw4okn8sUXX/Dwww/z/vvvs2bNGmzbpk+fPpx++ulcddVVRCLZzzARQgixY3hl04l/+xvwk6hId8L734cKFOyQsfxEGV7ZVIzcXph5/bLWCbz0GIFxzwNgT/ig0f50JJfkudfWFYQiOMeckb50Tru44ca5qWf0hh+EN/ygZj5BnTPf39R0pSxuGdH6D3b4NUvALsDqeBh+zRKCg2/c9SGlEEIIIYQQQgghhBCN2GtDL4AePXpw1113cddd2beWasjYsWOpqKhosl5z6gghhKjjrHgJ/CQAOroKd8N47O6ntvk4fqKM2JcXpK+D+/4O2+gNpokuKMJ+90UCLz2KcpLN7jP2i7+2+TybNa6r2RDzm664WfugQbXjc2TXID8c0vQWhlvTvkt8+m34FTMyyo2CofgVszGL9mtRf0IIIYQQQgghhBBC7Ex7deglhBCidXSyHK9iNtrq3Po+tEdy/oO46z7CyOlJcJ/b8Mq+yajjrnl3h4Re8W9+kjmXd28j54Omz7/aVs1Db4Jpgh0Ac9f8k3n/zOZtYwjwzFFFnNwznFGmk5V4Zd+ggh0w2g1DKdVg++jn54AXrVfuV87GKBjc/EkLIYQQQgghhBBCCLELSOglhBAig1+7ktiUG8GtARSh9pcAJS3sxMevmIG7ZlzqsnohiTn3br6psPtcgrP0v9i9L2rLqafpxIaM62RXE2hZ6KWDIYjkQiMhUVurcXzu+KYKT8Plg3LYp8jmmbkb6GbWstprD2Sfy7ILutAuaNQr104N0S/OTV/bfS4j0OvcevUAtPazBl7Y7cCpQJmh1jySEEIIIYQQQgghhBA7jYReQgghMrjrPtwceAFocqs+Ak5vvFFNJebc6ViTx2NP+phE73xqD8vcOtCvnJXu01nyFCgDDLttJ98As7L52wNuodt32qmBl6813f+7Nn39xPxavj50Fl92+hsKzfuxESxzOnJ0+FvKgoNZHDyU7w3sSeeibllXb3mVc4lPuREAs2h/sPNxV7/dYOiFXz8UVJESdHQlRuGINnlGIYQQQgghhBBCCCF2JAm9hBBCZHDXj8+4Djgrm2xjfzaO4PMPp68rDmv6rKzQ8N/jlU0hWTGLQN9LWzzPxlglZ+CufDV9HV7gtbgPbdRfObUj/WNWzTYlmm6r/kpM24QNhxMj07a6tZaD4x/DDHAH3oDd7cSMlsklT+MsezZ97ZXPwCw+GJ3YQGL+g7gbviDQ52Lsbiel6ygziAoUopPldWWGhSocQWjoL9r0WYUQQgghhBBCCCGE2BEk9BJCCJEh0O9yErPuQuX0RNcuz7jnbvoaM38A2q3BK5uKkT8QM38gOr9duk6yU/PCIq9sKlr7uCuewy45AxUoaNV8jQUzCd99I8pzif3oDrwDDyfQ8xz0qsl47kqCq/1WhV7mqqWN3tdao5SiIuHz9ooYffItRncKAlCR8LNuNxhzNYuqXPrnW4QsxdPza7lhQkXW/gO4fBkfxC9KL+LzbrdlrRMacTeJhQ/j1y5HJzYRHHoLXvmMjMArNVkPb+OXALir30r9d/2n2N1Owo+uQTuVqEAh4dFP4W2cgE6WY3U5FqzcRs8AE0IIIYQQQgghhBBidyKhlxBCiAxm+4MIH/QomEESSZ/VazfSLbqC2gn/t7lCCLz45toGoRG/x8zNB8C3oPzY5m1Z6Kx4Kf3aLZ2E3eW4Fs/Vr15OcsrN1J5ukjNLE3nwdmrv+Q90LqHojUpUWaKBU7DqJE6/FG/YgUTuvD6j3D3gsOz1PU2nf6/Jeu/H++TywOYVW+0Cihnf70xBIBV+vbMixgUflTX72ZLYLHU68UDxow3XWfIUunYZbu0yAGIT5mJ2PLRZ/fsV3+KWTsEvn46z4sV0udXlOIKDb2r2PIUQQgghhBBCCCGE2F3s3L2bhBBC7PaUGcTIKcEIdUQF2mH4tfgzb6mrkA68AHySS/9LwptB2UkBNl4YArPlK4N0bH0LG2hIJnA+uRmnk4Gfq6g+yMLLVQTefAZduQYnWIofAt3IdOKX/RTnjEvx+w3FHX5w5r3Lf5a1zZjXNzTY3wNbbVFYkdTcPrkSSJ3X1VTglati/L39o3zR9VZ+U/g8/e01PFx1PEXmttse1vGr5mVc62QpOroau/dF9epa3U/PuDZy+5Ccey9e2TdYJWdgdhizuWJOo/MUQgghhBBCCCGEEGJ3JSu9hBBCNMibeQudquc3WsevnEOCOdAh++co8r5ySHY1SPQKge9kreOsep1An7qgRru14CdBWSg7L6OusXwhob//CtfaSO3xgbobShEvMTBXvk90yqdEj0vdM2o1fo4i4A/GPvovqDXLIRxBF3XM6Df+k7uwJn2M2rgW59izIBwh6WkCm0O8hKeZuD7Bwkq30a/H1p5aEOX+Qwv5Yl3TZ5zdWPAGZ+V+BcA19vtcmvcxfVb8i9Gr7wHg7gGLuCjxx7oGdj44VVl6UhjhrhklVsmZBPpejrvqtXSZX7MEFWiPX7MUv6ZuK0cjWNzs5xNCCCGEEEIIIYQQYncioZcQQoistPYhsXG7+zFrNfYGn0SPusDLrPYJLfHxfnAP5poN+F89gF5+CfqEn5FY+hB+zZJ03eCQW7CKx4JhgGEQeOVJjE3rqT45UG+smlH1t1b0c1KhVdKYi60Uuluv7BM1DNzRxwCwptbj/Dc2UFO5gj8UPUM7s5Y3aw/koaoTaOki6XZPrm5WvbNzJ2ZcB5XLnJIfAQbtBl1NpPvxaH0YaB9lmABoL0F0/GkZ7byybzBye6evAwOux+7+PQAih7+Gs/R/aLcGq8txKCuH2JSfgFubqmyGMItHt+j5hBBCCCGEEEIIIYTYXUjoJYQQIoP2PfBqQVmQbP4ZVAD2Bh+nYyoUavdhEiOhMSs10UGZYVS7jx1q9rPI+/XNaFNRcbSN1249zPxpvT4Tc+6h4Ok7wA6QPONSrOkTAHCLW75Dr9Y+SjXd7m8zq9lYsY7J3X+VLhsWWMEipzPvxfZv8bjNUWxW1ysr6rAPXulkbB0DQCkFykzfV2aQ8MFPEJv8I/ATBPpdDWic5S+gQp2wS05PB16p+iEC/S7PGCN84D/wNk1EOzVYHcdiRDJXiQkhhBBCCCGEEEIIsaeQ0EsIIQQA2ovjlU3Fr12OmT+Q+PRftrgP5Wgic1ysTT6BNT5KgxeBZLe6oAZPY1ZoCj518IOgt1mcZa/1cLqYGWVuocIuTxJ84ZHWPFqKGULH16PCXZqs+q+5tSzuUf/5n+j4D/5bfTi/KrsApw3/CS0KGtwTfoxftn8H4qvxNk0CwCudnJp64b4NtjUiXck5/JWMMrvk9GaPbYQ7Y5Sc0fJJCyGEEEIIIYQQQgixm5HQSwghBADR8aenX2c/eatxKqaxKjSJrgbxoV2JDl5HeKGH8nRmRVPh54BZC0YcNp0dgM3nZgH1Ai+AimMCmJU+gY2anBkuyofiF+O4+QYVx9ff5hDAKvVx2xuEE6NRR1yH9uOp1WtNWF6dOrMrpFL/jfkBgsrBUKnn+EHeeCYl+vNKbePbAHYxy7go71PCKslrtQcxI9mb/vYaxoTm8tvDhlPQcTgAfqIU3BpQJipwIdqpJlY2HfxE6usaLEbl9Gxy3kIIIYQQQgghhBBCfNdJ6CWEEALtxVtUP7jUI7TMo/LIAPgalQQjrvFyFV6hAXoDfgcDf7VHZJ5ffzxDARoFGYFXQ/yIwo+YOF2gdl+L8AIXXAgt9+jwvzjRoRbRwSY6kOrLqPYpeitJzZ8fxzM2YoaKcRb+E3fVGwQG/xS7yzENjvXArBo6m+Wcvu4XRP0gQwMr+Gvxk5l1ih/jldrRrLmoC44PBQGDFTUuS6s8FlQ63PJVOS92+jO97Q0A/CB3PNdtuoZ/Fj9M2HBg1v9IdD2RQP9riU26uu5MLcDqfCzhA/6GszK1esvueS5K1Q8ChRBCCCGEEEIIIYQQmST0EmIv45VNJbn4SfzqhQCY7Q8iNPyOXTyr7zZ33Sc4a98jNOzXKCun3n3txUHZKGPXBRs6WdGsekYySPGzlShAK+jwbByVhC2xVflRmXsVKh+MBARWeSS7p57P3uhjVdet/rI2+Q2ez5X3lUPtMAs/JzMYiw3Y/M+XCflfueROdwnPc6k+pgTcGEF1ILWP3YiyA1j0zWibnHsvOlmG3eVYVKAw457na3LXPsuU7q8D8HT1EUxO9Cfm26mwaiuf7TeeQGlXIp2OAKBHrkWPXIvDuwYpdJfRY8NGJsQHMi66P5PiA7iiT4Jg3hhMP4pXOgl3zTjcNePqP7QVwcjtRXDwTVm/JkIIIYQQQgghhBBCiOwk9BJiL+JHV9c7h8krnYRXOQezYMgumlXDtFuLs+w5/PgGQvvcuquns0N4VQtJzLkndaF9tPbAi4MZRifLScz8HX7VfFAGZtFIgkN+jrLzdshctO/iVy9EBYsxQh3qypMVxCZe2mR7q8wn76uqdMClNKjkNpW2za42L/JqN94hOshHGxCZ62VUKfjMofz4AH6OovC9JGaNpnYfk/yvUtsLxvuY9UKvLWIDLRh5LqEVCnefA7EGpbYM3HoEv3Y5fu1KdHxjusxZ/ATuyteY3/9RfvBpNQAPjW3He8sq+WnB2wDMTpZwes4kHq46gbsqzubOomczxu5b9m8SZWAWH4IyA2jfRcfWosJdOKNbknipRe9B3+dEv4Q7V1yDmXMgympPoN8P8Uonk5jz5+xf6GZswSiEEEIIIYQQQgghhKhPfrMmxF4kMedPWcv9ynm7XeiltSY+7Vb86gVgRhqs55Z+g7vuI/Ad0C5Gbm8CfS7ZiTPdZj4bviAx6/cAGLl9CQ6/AyNY3GB9v3JW+nX08++nX4cP/R/uytdTgReg7EK8ilkklz1HsP9VbT5v7SWIT/v55vEUgcE3p7f4czd8nrVN0RsJ7HKd9V5Dcr51scMjcccci/ZdvF55MPuXKBdyZtVFUX5eO4zqCgCsak3eZIfKIwJUHWyhHNCbF4z5AfByG9/+MJ78GHXW/1Aqez0V7Ehi0jX1ynWyjOe+eI7V0RMAOO29UkqsjdzWLRW2TYr3Z4VVzFMHO+zX81SiXzyL1fUk3DXvZPYTW0Nyxcu46z5Ilxnt9gXfocvyu+lipM4c80onA+CufbfR57F7nNnofSGEEEIIIYQQQgghRHbZ95MSQuyRAv2vIdCvfmCi/cQumE3jdHRFKvDacu3UNFBvFd76T/A2foG36Su8yrk7a4r1eJVz0oEXgF+zmNiXP0B72y53qqPdaPYbbi1u6dd19fwEdreT0cnSzDGrFpJc9tx2P7dXNjUdsIHGWf586pUXT58dBWDQAZXQtH+15YEXQGCDxhx8Nlbno7G7Ho/R5xCcg4+uVy9697+J/vofdfPrMyD13wIDt9hApXInavex8CP1wyzT3XqlWnlq9VwDlBVu8N7R4ZlbXWm6mOXpq8vzP+bEyDT27bM/KlCI3fti/Niaen0kl/w7I/AC8Cu+BSMAVm6jc9tWcNivMYLtm11fCCGEEEIIIYQQQghRR1Z6CbGX0NrHWfkq3jardozcvhiRkl00q4Zpt7buwosS//Y3hPa/F6W2yeKNzUt+lIkKdgS/4YBpR9BeEr9qLsouwI+uzlrHK5+OVTwq6z1n6X+ylvvx9ejaZXUFbg1Gbh/snufV9Vs5h/jUn4N2cQCz4+Gt3gbSXf12xrWOriS55D84y57JnBcbwQCrquWBF0Dsht/jDRmZUZa45jbcg48m+PRf8AYMI3neDyE3H7/fUGqe/jQ1Hy9B2KlKfX/9JJFfXp7qr1/9c87sHt/HWfFiRlljwRZAYNANJOf9LaPs4g3/B8Av273I0MBKjgjPzri/1i3ky/CFXGKm5hDofQHaPY3oZ2elxox0wwh3x8jtjbdpAlh5GJGudeGinwQzjN3rXJxlmVsjhkf9E3fTJJwlTwFgFAwhtP99Da5WE0IIIYQQQgghhBBCNE1CLyH2En7lnMzAS1lExj6PsnJ23aS2klz0GNqpBmWCMjFyMoM4v3IOkPkLf69iNu7azStotEeg3xW4G7/cSTMG7caIT70Jv2YpkAoQs9ZLbMxaDmAU7odfPq1eed2qqzpm8UEZ3y93/Weg3fS1t2E8OvlDVKBdcx+hru3mbRatrifilU4BM4Sz7H9Z64YXe1nLG+N3KSH2k7vQnbMErIaBt98hRPc7pMH2ygyizLrVW4nfvoB14/fR4cw/E0b+YOzeF+FVL0p/XSNjMgOlbOyuJ7LOGkD42xsJG6ng1NMG1xeM45BQ3ffisaqjuTL/IwAu3PATnj8tM8BTVg6BfleitY/d/VSSC/+FX70oddOtzvi+qlAXdHwtXsUcVKB95io+wybQ6zysToejkxUY+QMk8BJCCCGEEEIIIYQQYjtJ6CXEXkLHM4MXI6dktwm8AJwVL21TorC6ngjaS/3PCNb7pb+7YTx+1bz0tVc2leCgG3fCbLeMNzkdeEFqO8NtBYf8DCN/cIN9BAdcR2LeX/Er52AUjiDY/1qwcvA2TaxXN7ngn3hl01Lb4pk2unZFxn2zeDTYea16ltD+96a2AfRT56IlFz4CZF/NFV7Y/NBL5+RT++dnIJILbRja6KIO1Dz9Kea3v0utotosMOA6lBkgvN8fm9+X1jw8p5Zbvw5h8wB/L36MUyLfAGQEXgBX5n/E2et+xr3tn6LMy6NXXv1/Ju0eZ+NVziM6/vRGx7W6Ho8KFGCEOqFCnUgu/Q9oTaDPRRiR7gAY4S4Q7tLsZxFCCCGEEEIIIYQQQjRMQi8h9hr+Nte7+5F9muCgG5qosk34okyUGdhxU9qGV1l/NdbWVKAQq3P986q2ZuSUEB75l3rlfrA9Rm4ftHbT4ZZ2qwEf/Dg6vrZ+X7l9UKr+dn/NYeb1Q7tR/OhKErP/mLGCbGsqqTFizd/aMHHhjyCn+UGc42vunFLF68tiPHZ4EQd2bPz7Geh7GfHoKnR0BXbPczDy+jU5RkXCp9f/6n/9ABwsfrjpWn5p1BDTAb6K9+dJ71L+lXNbus6f2v+br40jmf2DhsNMI39A9vn2v5bkwodTYy15CrvX+ZhdTwQgNPQXTc5dCCGEEEIIIYQQQgjRehJ6CbGb0G4Ur3I2xuYwpMXt9TZBxW6wVZpOVpCY8ye8qgWt68DfJvQydu5fWVbHQ3FXvpxRFtznV6hQJ5RhgxlscZ9aa3TtMozcfoRHPYT24ngVszALBpOYex+BwTeDW0Ni9t2Y7Q/EbH8g2o2C9jDbDWvVc7ibJhGYNA1n7ZvE+2RfxdXu/SRWhY8Zyyzf9NDbBO++kbwV9b+H3oBhuAeMzSjzteaFxTGWVbsc0jnI2M4BNGBs/vM49vUNzKtIBW7Hvr2Ruw8q4NohuQ3O3cgpIXLwIxllWmveWB6nIuFTkmvy2Lxa2gcNfntAPiFTNRh4ba3czyVXxRhdWMPBsdsy7vWJxNnn4LNRZsPvoXpnzwFWlxOwS04HK4fk3PtQ4a7YvS9qci5CCCGEEEIIIYQQQoi2IaGXELsB7VQT++Yn6NhqAOy+lxPoeU5LeyG1umvLiq9dH3o5q97AK5vaaB3tVOOu+xC0h/ZTWx3avc5DKQMV7pzaOnDzFohGsHinzNurmo9X+g3KyiE04o+46z5Cu9WoUBf8miWYoQ4Yub2a7Ccx72/oxCYwQygjhNXtpNTXZP0nANg9zyXQ9zKs9gfgrHkPb+MEvI11W/l5pZMxC0cQ6HVeq58lMfcvuGvfx1jhEh/Y8F/5VrmPGc9ywzRZfMFPGPTRC4QmfwqktjSM3XIffkkfMDJXnv1xWjV/nlG9+ao6XZ5nK+ad2zkdeG3xi0mVXDskl0nrEyyodDmnb4RgI2ETwP99WcF/FkbrlWcra8zcC/tgzCnBi6VCMiO3L8Ght6RCzWYEmqEDHiA+7efgxTDyBxEY9GMA7C7HYnU6HNxY1nBMCCGEEEIIIYQQQgixY0joJcRuwN04IR14ATjLX2xx6GUVH4wTKARlAArtVKGTFahAu7adbAu4G76oV2YWH5zaEtAMA6CdKpIL/5VRx+55DigjFfa0IvBxN32Fs/I18F3s7qdgdjgktTViM7YG9CpmpYIMve12kVv1v/YD7JLTMIsPwYh0bbQvHV2ZvlaRbqnAy84Hpwpn+fNYXY5HWTlYHQ7BWflyvXO8kosexQwPxcjvhVP2Bc7ixwn0vxazaH/cte9jdf8eymh4i0A/ugqAWCOBF4AfVpjxzNWCsRtT52Zpy6bmyl/gnX0lxprleAP2gdyCjLpaa55dFN0q8MpU7WhOHrcp670DX1nPwspUGPbjLyuYfGZHFle5DCiw6ZOfOe+Yq1scbmXzr8MKybMN9D6/wl3/MWgPq+NhqBacmWbm9ycy5jm0W4sKFGacSaeMAAR23lacQgghhBBCCCGEEEIICb2E2C145TMyC9xqtNYZv0RvuO23JBf+Ez+6BvwEKqcXOroatENsyo0oKwftu4RH3oeycnbQE2Rn5g/AjWaGOMrKxeq41ZZ42VbCaI/W/vXkR1eR+PZ3bFnxlqiclZpLx8MJ7XNr421j64hP/WmTY+jERpKLHiMY6d5o6IWXuVegX7s89cKpSpfFvrocldOLyEEPEz7wQfzqRfi1K8CpgamvkiwoxXzqenJmeVRdcSpJtzx1JteWISrnEhr2q+zDVy/Cr5zT6LOE57nkTXLrLQyMX/1LvOEHQyJR99ydu+N17p61nw9WJbjui4pGx5pe6mQt3xJ4bXHgKxvSr/97VBGn9Aynr495awPb64OTO6TPElNmALvrCa3uS5nBZq0KE0IIIYQQQgghhBBC7HgSegmxG1CBLatmtt6esGlaaxKz70Yny9JldreTQPskFz6Mjq0lvXbHzx447FBZwgB33YcEh2wVLGVbfaXrnzultd+sreK8ijlk+xpqpxLtJRoNKJLzH2iy/4w+4xtwVr+NVzGLQL+rMIJFmfe9bfYLdGuy9rNlTsoIYBYMIT7lJsCCglQYVDPSJrDKxx7/NrFD7Yy23sb6q+kAdLKcxJw/NTj38HyX2EALIw5egcKqrFvlVfvXF9BFHRtsW28srTnnw9Jm12+JH3xcxvPHtOfcNup/1Q+6kGvLloNCCCGEEEIIIYQQQuyNJPQSYjcQ7H8NgX5XgpcEPwGoZq3ywqnKCLwAkgseylpVa3enn/KlrNwG73lV8/E2fol2t9qqzgyDEUhty2hF0sW1n562+etSJzjsN5jt9gFlpf5nWChlYOYPyDqeXz4dr3wGVvGoBudktj8Qq9tJJGbeicrpid6yMmtrVm46vEp/rQ2bpFOF1f00zMIRKDO1iijQ97LU83lxtBfDLBiMVzq5fp9GAOJRMC2wA1jdTsFd/Vb6dmC1R9lpQazS7IGos/ptrE5HpFfyJRc/gbP8hQafEyAy2yMyz8MPgrlV4OX1HtTswGtljctnaxNc38QKr+3V2sCr4rJurI16PDKnBk/DT4blSuAlhBBCCCGEEEIIIcReTEIvIXYTSplghYFwk3XTtqxaMsMYef3wK2Y2WDU5/yEC/a5sfDu+NqK1RkdXYHU9EavT4cS+vi59TwU7orXGr15UP5jxYuDF8Eq/xoicXle+TeAF4Kx8ncTM36WvzfYHYvf4Pl7pNw3Oy69ZAo2EXn50NdQsw+57Oc7iJ1CRboQPeHDzyjMflIkfXUX8mxu2aejglU3BK5tCZOyLsDn0srudXH+QYb8mMfNOAKyuJ6GdClTZBnKvOSn1XKOPwT/3PLzl76EtBzxNZI6HSkKid/YzyZLzHyA5/wHMTkcS6HdFk4EXgPI15jbHbyVPvoDkyec32Rbgsk/KeHVZrOmKu8BhXYI8c3Rq1V2XiMntBxQ00UIIIYQQQgghhBBCCLE3kNBLiD2YMkNYnY/Bj60BrVGRElSwPVb7USQXPZJR19s0Ad39e9CC0Etrjbv2ffyKmRjt9sHqcnyTK9C09knMvANv0yQAzE5Hpu9ZJWdg5g/GW/8xzsrXGnmwpv9qqrdNobLxKufirGg48NHR1Y33aefiLHsWALvv5ejoKpTV/BDSKNwfZec1WsfqcCjWUe+m5pOsID7jN+S9W3fulj3xQ+yJH5Jrg9vewKzwMeOgHI1V4VO7rwVm9u+Bt/4TYtlWkmWzzaKx+LW/xh19dLOaTliXaDLwOrCDzbsndaD3/9ZS5ehG67aF47sHWVLtcenAHK4bktO8lZJCCCGEEEIIIYQQQoi9ioReQuzhtpyPpZ0atFMFygAUVmwt7uo3M+pqP4m7cSLKDGIU7tdkMOCueafunKt1H4L2sq9eSvfvEv3iXHBr02Xe+k/SWwIqwyYx+66mH8pIrWjyyqaik5UYhfvjl0/NqOKVfp15vWlC1jPE6voMooLtGx1W2fnp13bXE9F+sn43oY4E97kNs/2BeGVT8SpmgvYxwl2wuhzX1JNl8KOrCfb9EcE1V9cfx4HAurpkKrBRE9jokftt6ryz9ZeEsnfawLlhRlQTmeMSXOmDAcbm48bcEYcQv+HO9Ne8yTlrzUnjNjVap3uOyfsnd0Apxb2j23H1Z+XN6rulbt43lxNKwhzYMbBD+hdCCCGEEEIIIYQQQuxZJPQSYi/hrvuQ5MKH09dG4Yh6dRLf/hZIrbqxe5xFoN9Vjfbp1yzB7nMJygiAMkE3sWLHi2UEXnWTSwUxTW67ZxeAdlFGKrxKLns2tdoqWNx4O0BFuqUCtq0Y7YZh5g/GKjkdI1jUZB9m+4Ng4b9QOT1Rdl7WM9BUoBCr41gArA6HoAKFuKvfxquYhVf6DSrYnuDgG5scC8BsNxRz7rRG63i9B2IunV+v3Nrk4xbXP58qsNYj2aV+gFX8UgKlwd33IMyZk1Fa4xcUkbj8p80KvKqSPm+tifLInCzf32386eCCdKB6Tt8ITy+o5ct1mQHiByd3oF1Q8dtvqji4U4Drh+ZiKIXWOt32hLc38tWG+sEjwAOHtuOiATlNzkUIIYQQQgghhBBCCPHdIaGXELsZrXXqDCmlUud8Nb/lNtcGVvdT0clKlGHhxzdknPnlrHgZu+/ljY6hY+sAhT3ghyQXPIQR7tLEFPzG7zcgcvhrKDNz5ZIfW4dfMRMVaI92owDYPc9pMDjbeutCs+NhoD3MgiHYPc5q1hz86Cp0fAN274vRsTX48Y0YoQ5NttOJTbjrPsTIGwBWLn7l7Iz7XvlMVKRbg6Fb4L8PNNp/7DcPkXtZ/W0Hc6e6VBxXt8IpsNrDrNXEBtT/az241ENboBxInnw++vzrMFYtxR+4L7qg8TDw9RUJbv06TJnTvNVa1w/N5cSSzO/l2yd2YGPMI+Zpci1FYdBIB1vPHJ25+m7r1YfvntyBVTUuv5taxfJqj38dVkivPPlnSwghhBBCCCGEEEIIkZ389lCI3YBXNpX49F9mlAUG/QS76wmNttO+h1+9AAwrFZRtRSkIDrhuqzGmEZ9+6zYdgNYeoFFG/b8OtPbwVr+Fu/qtdFly6f8I9L4wa5ikt5lDc8W+uhq75/fxa5agvTh4Ucyikak+k6V1zxTuAmYEvGiDfVmdj8HucTYq0g1l2M2eg7v2/YxATWuP0NBbmm64eVWa9pMo7aKjq/DKpmLkD0K7tWgvSvzLCwgd+ABmXv90M3Pm15hzp2GuWtJg14lzrwXDpPaup8j55aUZ94JrfTo8F8cPKsyqVOCZ7GIQG5DZR9EbCezyukDUHzgclMLr2rPJRzvktfXMKXch65q3OlcNzuGmffPoEmk4QO0QbkmAW6d7rsUjhzW9Sk8IIYQQQgghhBBCCCEk9BKiDSQXPYaz9n1S4YDC7nIsgX5XNLt9YqttCdOaWDWltU/i29/glU1poMY2W99lOe/KWfESzvJnQWvsHmcT6HPRNoNkCbG8KNqLpS/9RBnumnEAWB0ObXTOACrSAx1dkTlMYgPJRY+Bn6gbZtMkzPaj0md3qVBHrA5jcFePA3z86kVZ+3fXfYi77kPCh/wbFeqYtY72EuhkOUa4c91z1CzNnKfRvHOijM1j6Npl6bV22waYAPHJPybnqHcBCD5xL/b4t+rV2ZbfeyBq0zp0t15E//AEkdsuzxw7AUaiLtCyN6X+zOR+4+C0N0j0NnGKDezy1Pex9u5/p9LQZvjJl+WbA6/G9c4z+fPB7ZrVpxBCCCGEEEIIIYQQQuxIEnoJ0Qa0FwenaqvrWCO1s3VQ/6wsZ9lzWJ2PQZnZwxe/ZmnWwMsqOat+eAXgb1mxUzeWs+TJrcZ7BqvzURiRbumyQJ9LSS56FL9qXmZfXnzztDXx6b9E1y5LFW+aSOTIcajNZzPp6Crc9Z/iLHsm3TQ0/A6cla/hrno9o0sVKEDHN2SUBff5FV7p12gvhtX+QJSdR3Doz4lN/r9UBcMG38n69UFl/vXm164kMftu/MTG9PdqSwgF4JV/m9k+S0iYdZicnpidjkyfJ2ZENX6k8WCpOYEXQPju1NlgifOvxznh+9Te9xw5N5/XYH3DAavcp2aElc48vYLUXOJX/xLdpUeTY76wOMrVnzVvK0OAaWd3brqSEEIIIYQQQgghhBBC7AQSegnRFrZdlaWM7PUa7qB+SWJDauVTA6FXQyuRvE1fofpfVa/cLNyXyJHv4Cz9byqEsnLBrQHAKjkDd9Xr+NFVGaGX2W5o1lBJe6kVWTpZhlIKldcfv3ohfvUi3LXvYXc9IVWeU0Kgz0WY7UeinWrMgiEoOw8jr2/dcwSLMdrti9X+QBJz7skYJzr+VMzi0QT6X4MKtAPAiHQn5/BXMur5tSuJTcp85tiXFxA57BWUFamrV7M48zncWpSVk/oadD0ev3Iu2ndSq7bim7J+fbdlVJbR7rn5+Mkk5ccHGgy8zI5jm9VfNvbb/8M55gx0cTMCJg35Ex2Ca3xUEpQPzuhjcA89rsmmt3xVwb/m1jZ7XpPOyL6STgghhBBCCCGEEEIIIXYFCb2EaBPbhlYtC72MUCe86Kos3TZ8RpaRU5L9RpaQyi2dQmLOnwjvf29dn5sDLwB35aup4ZJl6GQ52ndQwfYoZaK36c/qeiJ2j7MBUIEiMAIEh92OuyYVqCXn3Y+Orsbqclx6jmbBkIw+7C7HYXc5Du0nQdmbV4b5BLSDt/5TvLKp6breponEa5cTPvAfKCuc9ZH1VqvsMr9IdX/FKTu33m2v/FusDqOBuvPP/NrlOCtfJ9D/6ux9biP4yF1YK5ZkiS3rKCOX/PfXYf/jFLwh+zer360ZVeVgNnwmVvWjbxL76GxQqe0Oq8YGKHozgXfejXgDh6MbOb9r3IoY//dlBaUJH7+xh9hK57DBhNM7UhRq3TldQgghhBBCCCGEEEIIsSO0dDmKECILu8dZGdfuqtfqb5fXiNCIPxAZ83y9ct3EuV5Z6Szb/flJcCqJTboKP76uwabJeX8jNvkGYhMuRkdXE59xe73zt9w144hNvIT47D+lwqpEObEvL8BZ+t90HWfFi/ix1U1OVRkB1OYzppQysDofTWDg/2G0G575SLE1ONtsh7g1s91QgsN+k1loF4Cyt7puV/faCKbuk/r6aqeaxPwHic/4NV7VAoKD/g9lhhqfvO9jffEu1uzUFpOK1NaG27JKfYpeKSUwYyYqWoP1zWeN99uQzV8nf5vVXslTLgQziA4qdEDhB1P1yk4J4B55akbgVRb32BT3qEz6VDs+nq+5eWIFG+PND7yWXdCFeed1kcBLCCGEEEIIIYQQQgix25GVXkK0ASPSPRWqOBV1hS0NrAy7XpGOroZgUYNNzA5jQJl4G8bXtdnqfDDt1mYGP4C3/tNGp6ETqXO1Yl9fnz1AS/fzMXrAtQT6X0li1l3pcqvrSbjrPgIv2eg42RnEJl6KWXxIlok1/vU0iw7AyB+MXzUXgECfi9OBGoBSivDBT+Bu/AK75PSM7SET8+7H2/hl6rlKJ2OEOmEW7tvwWHOnpc/b2lpkrkvNSJvITBczqjFqNaGVzf9zoCO5xK+6lfDfbmuwTvKcawg9dEeqfiiMc+yZGee+6UDqmU2K02WOr7nms3JeWZp51lz3HJM10abn958RMY4d3J1QqIkgUAghhBBCCCGEEEIIIXYhCb2EaCNKGdtscdey0EtZEbDywK1Ol3mlX2EWDsuoF5/9J3RsbTrcyezEJNDv8rpr7RP97FSskrPq121KI4HXFsmFj2IU7otRMAS/cg5WyVkYkW7YgUJ0YmOLh1RKgbLwNk2of9OPN97WDBAa+Rd0dBUqUICy8+vVMSJdCfQ8p175lsBrC3fdRw2GXqp0fdbACyBnlkdwuQ8KrKpmLp3aSuKC6/GGH1R/ft161c3toCOJFhRirlyCu98h6HbtAbD7XI6z5Il0PXPg+ak+Pc0xb21kZln97+eq2oa3z9wix4JBuS1/FiGEEEIIIYQQQgghhNjZJPQSoq2ozN1CdSPncTXIrQYrF2XlouPrcFa8jNX9dIxQh3QVv2YxunZ5vaZ23yuwOo7FCNdtf6fsPFROL9yVL7d8Ls2Z7roPsINF+JVzUtdbjWP3uqBVfSo7H50sy1Je0HRbpVANnXXWCLP9Qahge+ye5xCbdA3aazhgy7np3Eb7sqpbFxB5/fbBHXsiAIkzLiP46pPpe7FfP5RR1x80An/QiIyyQK9zMAv3xa9egJHXL32O2ker41kDr+aacEohyU3RVrcXQgghhBBCCCGEEEKInUVCLyFawY+uQSfLMPIHpLfJC+77W9AeKAOlTFSoc+OdZGNGwK1BuzXpotiEiwiPeggjt0+qQHsYef3wqxcBEBh0A+6a9zByemYEXlvYXY/H3TgBv2YpbNVv6mY+oeF3Ev/mJ0D2sMbufRF4UZyVr2bdYtBZXncWmQp2QCc2YuT1x+7+vZY9+2ahkX8BZaIMe3OQqNB+sukztprJWT0O7Vanvm+GjVm4H0Zub5zlz6G9OOGDH8VdMy5rW7VxbZvMIRtz0ay6OZ5+Ce7hJ6M2rsXvNQACQQA8X2Maql7bhKcpT/h0yh+IWTAo497ry2L16jfl8cML6ZFrMazIBjfByhb3IIQQQgghhBBCCCGEEDufhF5CtFBy2XM4S54CwCgYQmjE3SgzgJnXb7v7DvS/Cr9mKe6qN7YZ81lC+6TOebI6HYnV4VBiX18LgLP8RexuJ4Gf/Qwtu+QM7JIzqP34hHr3jHBXzPyBqHBndKx+oGMU7EOg94WpufW7Cu0liY4/tcH52z3Oxup8ZNatBZsrW3BXP+ZpPWfVq+jaFelru+e5qFCnzTerMEIdU0FfFtZXHzVrjNr7niPn5vNaNC+/a8+Ma11YjN+uPa8vi/PUgk18uiZRr83SC7pQGvc46/1Sltd4jOoQ4Ocj8jj7g9IWjb3F7HM6UxwyCJp1X/G426quhBBCCCGEEEIIIYQQYqeT0EuIFtDax1nxIgAqWEyg/w/xq+alz3/yqhfiV84lFdMoVKgjVvGoJvv1ymegfQcV7Ihpt6sXeunYOnSygsS8v4EySWx1BpWOrSG56DEC/a9t0bOYHQ8nODh1NlVov3vAd3DXf4Kz9L+oUEeUnY8R6ZbRRpkBzE5H4q3/JGufyYX/JLnoUTDD5Bz2Yovms9P4DlbnY3DXfQikVqoFBv4fKlAMVWUQi6LCEdAa+4NXCLzwMH7vwcRuvpvAG/9psvvkcWejiztT89CbBP/7d+wJHzRrWl6/oenXWmsSHtwxpZJ/zqltsE3v/2UGlV9vTLY68Np4SVfsLKvIhBBCCCGEEEIIIYQQYk8hoZcQLeEnwd0cQmiNt2E8VreTScx/AG/TZHRiQ70m1lHvNtltYvbd6GT5Vo1yM7Yi1F4C7cXxNk2s19Yo3B+zaARWE9sJqkBhxhhGuFN6y0Aj1BGAQO8fEOj9g0b7CQ29Ba/bKcSn3lzvnlk8Gu3W4FfMbLSPXUV7SVSoc70zu5Lz/07ODBflrCXn8ZOI3vZ30BB85gEAzAXfknvNSU32H7vlL3iD90td5OSBZTda1y/qgP3ha+iCQp7oczLPvrORCeuzr9hrS4d2DvDlutQ4lw2M8NdDCnf4mEIIIYQQQgghhBBCCLGjSeglREtor+5lshRnxUtY3U9DJyuzBl7N7lZnnqcVHHRDarWVYYMZQVkRtFNVr13kiLdQRvPexla3k9FOFd6mr9HxDVidj231fI3cPgT3+RVoD2flq/hV8wDwNn1FQ2eD7Rb8JH7FLNBOvVu1wy1CSzzAIzDueVRVZYu6jl/+M7wh+2eUef33wf7snYyy5MkXkDz9kvQ5Xckf/JjXl8X48SdlLXuWVjq7T5h/jS3MejaYEEIIIYQQQgghhBBC7Mkk9BKiRQzMTkfiVy9CR1diFh+EMkMY4a744W7o2OpW9psZFLkbPsPMHwzKxC45LVVj65VgWyij2SOkV3ANuK55M3KqSC58BD+2DqvrCdhdjqkb1gpjdRzD/7d33+FRVVsfx39T0xuhhBJqKCJShStSxIJUUVRUREBURBTFdsEGChZAfcUCYkXAjoqFdsUGgoC0CNxLDYQaakIIpE2mvH/EDBkySSYhiUz4fp7H555z9jpr7xPYuSFr9j6SZK5xhRwp8cr660n3cxjDm/o8ropksITK2ujO3C0Yz2JMdymroUlhq3Nk3vCHl7sLZ2/bWfbLrip4vV0XuWb9nwyO3GKpy2iUrc9Ad8Erz+cJGSXq71y8cXkkBS8AAAAAAAAAlRJFL6AEDOYgBV48tsB1S6OhcpyIL9UaJ5fLIWNAFbmMFrmyj0uSHEeXy3F0uWQOdRe9ZA6VzGGS/dTfnUbIUIKiV0llb3tTjmMrJEm2k/+VMbiOTBHNvMYao1r+/Z6sXyVLmKxxw8ttXKVlil8p87rfZWp9mSyXvCf72leVHbjD3e4MyS0EGUrwh+isWVcZ46bnbmXoTUiYcnoMkHXRF3IZDLLdfI879q/jNnWbf6zUz1MatzUKUoil/P7OAAAAAAAAAMA/iaIXUAYMBpP09/uxPHi79jeXPV3Z/5ssR8oGGYJqK6DlRMmZraz1j5wJcp7Zhs8YEC1T9KVyHPlNkmSpe3OZjd+bvIJXnqz1DyukkPeTGQwmBTR/XNYmD0imgHItxkmS4fABWefNlGlfglxhkbI3b6ucs1dQuVwybVgh05YNMm3fJNP+XZIky4ozz2CPMCj5hjP3BOx1yGD3bQxZw5+UvePVkqnob6O2W+9TzhV9JJNZrmo13ddLWvC6tk6A5navqhynS9VmJxUb37VmgMa1DVeWw6VfD2apbTWr+tYt/O8jAAAAAAAAAPg7il5AGQlocr8y14z0vNbs0ULjc/Z/L0fyWkmSK2OfbDvflaVOX88gZ7ayd74rY0BVOdP3yhTVUpY6/XK3VAxtUObPIEk5SUvkTN1UqnsN5qAyHo0XLpdCxt5x5vzQPpl2bJIhPU22Ox5yX7Z+/YGsCz4tMpX5pEtVv85SVj2TjDYpMNFRZLzHMCKqeC14uVwuuSQZDWe2EHTFxHrEJKX73k+eOVdGS5IsRoN+u66axq4+qU0pNtUJMWtAoyDd1zxURzIcevt/pxUZYNQjLcMUYc0tPnapGVBUagAAAAAAAACoFCh6AWXEGNpAxrDGcp7a6b7mcmYVGm+Kailj+PMyBteRbed7chxfJVOrCbmrwxxn7rPv//bMTYeWKPiKH2QwWcvlGSQpZ8+ncmUdKXDdHHONl+iKFzT+Hq/XrT/Ncxe9LN/PKbbglceULoVsKXkRyhlTx+N858kctZ931GvsT32qqX313D8zm8Ol5nMP+9yP2SAdGlJLlnzv4WpT1aolfasViI2wGvV6pyifcwMAAAAAAABAZULRCyhDltj+cuWkSUarZLTIFHFx4cFGq7I3PC5j+EVypm2VJOXs/04BzR6RLeFDuZw2KSe1wG32pIWyxPYvpyeQTFGtZD+0xOOaufZ1sja6s9z69FmOTaZ9uwpvd7kkg0EB82aW+1BcVWM8zgsreElS94XH9OlVVfTG5tNac8zmU/6f+1ZTwzCTogKMMuRbNQYAAAAAAAAA8I6iF1CGzDFXuY9d9nQ5T++RKyBazrRtMlgjZQypJ/vh3+RIWSeX7aQkuQtekpSze5ZCrvqPzDWuUNam5+Q4vrpAH7ad78plz5S5emcZQ+qW+TMYQ+oVuBbQ9IEy76c0Ama+UmS74chByVJ+q+DynJ71m5SvELX1RE4R0bkG/ZriU+5HW4ZqfLuIUo8NAAAAAAAAAC5UFL2AErDt/Ur2wz/JYDBJMspUraOsDe7wGuvKTlHWhsc8rpmqd5EhoKrsh3/xeo8xtJH72FvBK09O4hwZQ+qWS9HLEFJP5tj+ssTeKIM1QgZj+ReRfGXcs7PI9pCxd8hZvVapcmc+MkmOi9sp9J5rPa7ntO+mnGtvUuCM52VMOSpbv8GSwaDUbKde3XhKa47afF695YvHW4WVWS4AAAAAAAAAuJBQ9IJfsx9bJVdOWm5hxmiRMSxOxqCY4m8sJZctRa70fXL9fW4Mi/Nod6TtkPN0ouRyypVV8L1NjqPLZYxoXnj+nJNynNwiY2hDGQKry5VV+JZ5Kqct70xV2smZtkPOUztlrnZ5ufRRFOOB3dLpNBky0hX0xtPu686IKjKeLH61lPFoUon7zHxiqhwXtZEkZYx/W8ET75ck2a69ScaDexTw8ety1m+SW/S67g7FH7fpyvnHStxPYYY3C1Hrqhbd2ihYZiNbGQIAAAAAAABAaVD0gl/L2fulnGnb3OfWpqNlrN3Lfe7KOS2X/XTZFcJcDs9zg8nj1HF0hXL2zS0yhfPklsLTZx9X1vpHFdh+mqxNRyt749OFxkrG4kZbKgaDQdYGt5dL7uIEPz5QxmOHvLb5UvAqTvaA4TJtXivztr8kSTkdrlT2iKcl85lvhc5GzXV69lL3uSE1WZaf5kmZ6Up/5TMtOOTUHT5uVVic+y8O0ZNtwhVmKZ8/SwAAAAAAAAC4kFD0gl9znjpruzujxbM9Y5+y1j8qa5NRstTpe+4dupye54azixVntXthiu4gZ+ZhuTL2FRFlkDm6ndTqBWVvelaG4Fgp56SMkZfkjsHllCGgSomHX2HSUhX64A2ScldL2W4fVezKNOtX7xda8DpXGU++LmfDiyRrgHL6DpLh+GHJniNXTGyx97oio2UbMNx9fsdHB4u9p36YSXtOOYqMWXpdNbWuev5sHQkAAAAAAAAA/o6iF/yWy+UquPLK5ZT9+GrJ5ZKMFvcqsJy9c8uk6GWu1UOmvwtPLpdDxuDaZ4+qkPt6ydr0QRn+LpKl/3Zdkf0Y/i4QmaMvlfnKhec87ooW8tit7mPrkm/kjGsh+7+uLPyG7CxZF3xa4n4ynv9QwePuLrTd0bSVMp+YKhnPFCcX7M3UR9vNahwRqPFVnQo257alZjv17LqT2n/aoVohJv24P0sGg3RPsxBdHGVR77qBippV/NaJdzYJ1tTLI7U5JUfhVqNG/5GqZYeyJUnPtw9Xl5gAXRRlUYCJbQwBAAAAAAAAoCxR9IL/cmTJXLPn36utXHKe3i05s5W96bkCoa6cE2XSpSmssRTWuNB2l+1kgWvWuOEyRlwke9J/5LKlyp60WHLlFNOTH293l50pgy3b41Lg2xOUfeSAcrrfKAWF5F502GX9fo5Mm9aU+v1krqBgnZ75s6xfvS/r4i8LDuWmuz0KXntO2TX41xS5JP1yMFtpNpfe7hIlu9Ol+p95X2X2UvypEo3p2UsjZDAY1DI6dxXXdz2itTE5R1EBRtUL41suAAAAAAAAAJQXfgMLv2UwByngooclSc7MQ7LtfE+myIu9B5+9IqycmGv3kf3wL8pb8RVwyXiZq10uZ/Zx2dY/6lMOS71bZQytX36DPEeG5KNyRVTxeA+WR3tmhtfrAd98KNP/1iv7/vGSwy7Tjs2yfj/nnMbiCo+STGavBa+Mp96Us2lL93m2w6XWXx/xiPksIUOfJXgfb2nMvrKKogI8C5YGg4FtDAEAAAAAAACgAlD0gl9zZhxU9rbX5UzfJ2NgdWXGP+E90OWUy+VybxtYXkwRFymwzctypKyXMbKFTFXaSJIMlogCsdZmoyWXS/akxTJYwmQIrCEZzDKGNyvXMZaa06nAN8fJHP+HXMGhynxiqpz1vKx6y7EVmsK87S+ZH7qxTIbjMhplMwdoxuZTavCvO3X7n7PODLVWPTmbtpTD6dKKw9mKDjSp8/dHy6Tf/O5pFqLoQKNynC7d1zxU1YNMZd4HAAAAAAAAAMA3FL3g11yObDlTN0uSnDm5WwsaAmvKlXVmqzpDUC3JYJZcTslQ8qKE/egK2Y+tzH0fl8EoY3hTWWr3KTTeFHWJTFGXeFwzGC0F4nJ2z1Fg6xdlqd27xGOSJLlcMq37XcbkI7J3vCZ39VU5Mm1eK3P8H5IkQ8ZpBY8frtOzlxYMLKLoVVYcRrMCu3wk15zcd2wFWK9QRJW/1CflL7lCw5U+8AGNXZ2q97aml9sY5l0bratqB5ZbfgAAAAAAAABAyVD0gl8zGAq++yqo48xCV3S5HDbJkS6DNcrnPpynEuQ48qv73OTILrLoVRhLgzuUk/jJmbHYTsiZdVTG0IYlziVJlgWfKeDr93OPF32hjFc/l6wBpcpVLKdT5jW/FbgcNGm0TNs2Kueq65U99BFJkqGMi14ui1Xp7/8oGQzKOHFC/b7epXWmGI/3gGWbrLq+5b8VZs9QptEq+3qzpPIreEmi4AUAAAAAAAAA5xmKXvBvXopb9oPzJZdTBkuYzDFXe7S5MpOUueY+mWtfp4CmD/jYifOsPgsW2gqTve0N2ZMWFx5gKP0UzCt4SZLxZIrMK3+SvVvfUucrVMZpBb32hEw7/1ugybRtoyTJ8uv3Mq9dqvRp35fpSi9XSLiWXf+orpmVdOaiuWah8afMwWXWd1G61iyn4iIAAAAAAAAAoNQoesGvGaxVZG1yvySj7Ed+k/Pk/2Tb8bYkyRjaqEDRK4/94HxZ6t4kY1BMkfmdmYeVs3euZ58l2CLRmbat6PGXYrvFwph2bJa9W18Zd29T4LRnZUw+IkedhsocP10KCPIyuL+Lecaii3jmP3/zWvA6m+HUSQU9PUymA4mlGb6HFx76Rq1jgnVZjUBd83FS8TeUgd+uq6Y2Va1KzXZqwvqTcrikB1uE6sBph/ovSXbHBZqk73tEV8iYAAAAAAAAAAC+o+gFv+WypSpn39eSjJLBIJctJbfBGCA5bXK57B7xtsRPZK52+Zn7Mw9LxRS97Id/LXDNVKWtz2M01bhSztOeRSBz7E2Syy65HDIEVis2hzFxuwJnPC9DyhFlPfiCHK3+JfPvXlaP/b3oLeDTaTImH8nt/8BuBb3woDInvu+xKs64Y5MCp0+U4WSycvoNke3GYZ65XC4ZUpMlk0mBs/7P9+ctg4LXs/Vv1oubsqRNWeecy5tW0RbN6BKly7876r524I6aCrXkFv8iA4yaevmZ7S8bR1iUOqy2tp7IkcEgNYss+H42AAAAAAAAAMA/j6IX/JYr59TfRS9PBnOwzLGDZD/wg8d1+6Gf5Tj+55n7nUUXVVwul3IS53jmtlaROeYqn8doqd1X9gML5Mo+KhmMCrj4KZmrdy4QZ9y1RYbMDDmat5GMZ1Z/mVf+pMB3X3SfB702VhlPv6XAD6cU7MxglJxOmRI8V2WZ9iUo6PkHZBswXI6L2kiSAua+J2PqcUmS9fvZyunSU65qNfMeXAHvvCDL6l98fs7inJ7+vUIfuL7ImKyR43TrpgAttDQos37zhJoNWtm/ugKMBtUIzv36pg6rXaIcF0VR7AIAAAAAAACA8xlFL/gxp9erLtsJ5eyaKUNIPY/rBkuYnKd2SpLMsf1liri46PQuu4zhTeWyp0v2dLlsJyRTyd7lZDAHK+hfM+RIWS9DUB2ZwhoWiLH88LECvvnQfZ75yCQ5WneUbNkeBa88wS8+6L0ze45CRvT22mTatUWBUx5VxosfyVW7foHtCs2rflZOv8GSJOOeHWVb8OrUSycsYbL0H6aAbz8qNC58SxM5Lb6/L02S7mkWoitqBei6ekHaeiJHD/5xQs0iLQowGXTgtF3vdK2iqICS5QQAAAAAAAAA+CeKXvAbjpPblL31VUmG3O0Ms1OKjDdFtfI8r97VXfSSDDJYwrze50zfJ5ctVTIYZW08QoaAanKm75Vt61QFNHukxOM2mENkrt7Ve6PT4VHwkqSgqU8q85FJcsbElqgf48E9MtgKX71mcLkU+M4Lyr73qYKNLldujm0bFTj9uRL1W5x5Cad112eHJF2juA4t9MDBH/XgwSUeMUuiLpHT4Htx6t2uUbq5QZBMxjNbNl4UZdHPfauX1bABAAAAAAAAAH6Gohf8hyNLrowDHpfMMddIcsnlcspx5LezbvAsoljq3ixjUIycadtlLGKVl23P5x65LPVulblWbwVdPlsGY9lOGUOq98KdOX6lbD1u9jmPrXk7WbesLzbOtC9Bwc/c5aUhd8s/y6/fyZh2osgcBzv21S2xQ/XSiim6ImldsX2eMgW6jxOCY/RI46F6sV5/3Zf0s24/8ocOWaP0cOMhxeaRpM0Daig2lG9bAAAAAAAAAICC+O0x/IjndoYGa5QCmj/uPs82WmU/9GO+AINnvMEgc/UuUvUuRXfjOmvbRINRxqAapRpxcQynT3q9bty7Q6aE//mU45XYvvr3lgXnNI6Ar96Xs+FFMmRnFxs79WiE/gywqVfcKN0VslRml0PPhyQqbOMK7+Ore12Ba8et4Xqh/o16of6NPo2vaqBRG2+uoZASbn8IAAAAAAAAALhwUPSCH8stamVtHCdn1lHJnilZwhXQ9KHcrQ0Npfzr7XKcdaHsCy2GlKMy/75Y5vg/vLabErfL9OHLxebZElxL/95/bgWvPEFTHvUpbntwLUmSzWjRO7W7S5KmSVp1dWO1/6XgO7sOBEaXajzrbqyuuAhLqe4FAAAAAAAAAFx4KHrBbxhDGyigxTOSnMrZN08uW4qyt0+XI3mtZ6Ch8Pd15XHZTihzzf1yOe2Syy457Qru/JkMljAZTIGSOUySM3fVl9Faps9hSDuhkEduKZNczTOSCm17/qLBGrf14zLpJ7/FVVp5vd41p5u2BC5Qg6xj7mt9LhlTqj523Baj6kGmUt0LAAAAAAAAALgwUfSC3zBYo2Su3lmSlLP3K7myjsp+cH7BQOfZK7W8Mcpl83x3lcuZI4OkgOaPK+Dch3tG+imZErbIWauuTDs2K/C9l8oyu/YEVFX97OMFrtdIPajG/5qqnX8+Uurcv0ZeLKvLrs4ntyvbYNa1rZ4qsG1knhyjWY3/NVX3HPpNl6Xt1JKolvox2nuB7Ok2YYoJNunDben6KznnzLPcXlORAWxhCAAAAAAAAAAoOYpe8E8Gk2QOU0Dzx5W96VnPNleO93vyMxb8q+/KTJICqpzTsExrl8m0L0H2f10pZ52GMqQcVdCE+2VMLViUKgvP1+uvZEuoXk8ouKJrQdW2SgyqLnO3T2VwOfXo/kWasvvzEuXv3XKM7Eaz5HLJIJdchmIKUgaDPqh1lT6odZXH5eNDa8lsLFgsG9wkpETjAQAAAAAAAACgMBS94KcMMte4QrJnyFS9q1wZ+2WpP0gyWmQMbVj87ca/3xVltMpgrSI5bXJmJskU2aLUIzIvW6jAma9IkiyLvlDGy5/K8tsPZVbweqLhbdoRVFPz/jdVkjSvantNje2tNFOQjlvC9MnWt5VtMOuJRgM1r2p7Hcz3Li2Xwaj/q9tXzTKSNOzwMp/62xJcK7fgJUkGg1zyvsKrON/3qOq14AUAAAAAAAAAQFmi6AW/ZAxvLPuBH2Q/uECSZAip59760BcGo1WmapfL2uhuGYNrl8mYLL98J0lyBYfKWaWaTFvWyzr/kzLJLUnv1rpap8zBMnf7tEDbFzU66YsanYrNMbzZvXqmwS06ZQ5UdVua3tv+gRpmHvG6PeJVrccVmSt5aC0ZDVLbb44o8ZT3LSUjrAZdUatMN4sEAAAAAAAAAMAril7wS9YGg+XKTpHz5P9kCIyRtemokudofJ/sB76Xpe4AGayR7uu2xE/kPLlN1mYPyRhY3feE5tzpZMg4LVPGaZk+mFLiMXmzOjxO/Vs8qlPm4DLJdyQgUpK0JyhQ17Z+yn39qhP/VefU7VpQta02hDUoMkfCwBiZ/l69FX9zjH4+kKWbf0qWJN3dLESXVbeqcYRZratay2TMAAAAAAAAAAAUh6IX/ILLni6XPUNyOSSXUwZzsAIveeacchoDq8saN9xrX46UdcpaN1rBnUvwDqyszHMaT8e2E7Vqw3j3+cR6N2pig5vOKacktY62qEdsoKb8darIuF+jWujXqILbO77dOVIH0h26sUGQ4iIsXu+9pk6gUoeVzYo5AAAAAAAAAABKg6IX/IJtxwzZD//scc1UvasCWzxVyB0l58w+LuWcln3/tzKGxcl5KkG2XTNlaThMBkPR76Sy/PytTAf3nFP/a8Mbqcbl76h3SryOWCO1JOqSAjHX1A7QzwezJUlX1AzQzG5R6v9jsjal5HjEDW4crLc6R3lce7xVmO5emqIf9ma5rz3UIlQXV7EoLtwsl6RrFhyTJE35V4SCzAb1rhuoqoGmc3ouAAAAAAAAAAAqAkUvnNdsuz+W/ejvcmXsL9DmPJ1Ytp25XMpcN1qGkLpynkqQJOXs+1bWRnd5jz+dJuvCz2TavkmmXVvOqevptbpLkpKtYfo4pmuhcV9fW7XAtd+vr64Nx2wav+6kWkZbdHtciC6OKji1LUaD5lwVXeQ4WK0FAAAAAAAAAPBXFL1wXnPZUrwWvCRJxay+KiljYDXJmS1X+r4z18IaeQ+25yj0gX4lyr86PE43tnhUEfYM7QyK0SXp+zVuzzwtqdJSH9bsVuz9Q5sU/k6vttWsWtCrWonGAwAAAAAAAABAZULRC+c3l7OIRmOZdxfc+Qtlbvi3XDlpMgbHKqDZQ17jQkZeV6K8U+pep+fr3agsk1VHrRGSpM2hdXVLi4d9uj/AJI1tHV6iPgEAAAAAAAAAuJBQ9MJ5zuV5agyQtfEIyWCUwRJWZr0Y9+9W0HMjZLDnyPzIJDku61h4sC1bBltW4e1/Wx7RVN9U66BptXuUelXaQy1CNbF9RKnuBQAAAAAAAADgQlJpi1779u3Tu+++qyVLlujgwYOyWq1q0KCB+vfvr3vuuUfBwYVvFVcSP/30k2bNmqX4+HgdP35cVatWVZs2bXTnnXeqe/fuZdLHhcxcu69M0e0ll0uSU4bgOjKFxZVtJw67gp85896uoKlPKv3lT+SqUUdyOmRIPipXRBXJGiBJcr47udiUbS6dpM2hdQtc7xRj1QvtI1QtMHeVWvUgk2xOl9YetalOqEmNIyzaeiJHqTan2lezymws2y0cAQAAAAAAAACorCpl0Wvx4sUaMWKE0tLS3NcyMjIUHx+v+Ph4zZkzR3PnzlXDhg1L3YfT6dTo0aP18ccfe1xPSkpSUlKSFi5cqCFDhuj111+X0Vj22/BdKEzhTaTwJmWSy5CaLOOBRLmCQmQ8mCjHRW3kqlZTpu2bCsQGvvGMsh54TiFP3em+5mjWSofqtlCddb8V2U+nNs8VKHh9eEWUogKM6lYrQMazVn1ZTQZdWTvQfX5RlKUUTwcAAAAAAAAAwIWt0hW9Nm7cqLvuukuZmZkKDQ3VI488oi5duigzM1Pz5s3T7NmzlZCQoFtuuUW//fabwsJKt0Xe888/7y54tWzZUqNHj1aDBg2UmJioN954Q5s2bdKcOXNUtWpVjR8/viwf8YJnOLRPpu2b5GzQVM56jX26x7h3p4LHD/e45rJYlfHCh1JWZoF408E9HgUvSTJt26g62zZ6zd/vksd1cfoBLa7SSv/NV/D6v44RurtZqE9jBAAAAAAAAAAApVfpil5PPPGEMjMzZTabNW/ePHXo0MHddsUVV6hRo0YaP368EhISNG3aND355JMl7iMhIUFvvfWWJKlNmzZatGiRgoKCJElt27ZVr1691KdPH8XHx+vNN9/UHXfccU6rynCGcccmBU15TAZ7jiQp88GJclzaVZLkcrm0MTlHB9MduqJWgEItRikrQ4FvT5R54+oCuQw5NoWMHSzb9UPOaUxJ1kgtim6jRdFtPK7vG1RT4VZW+QEAAAAAAAAAUBEq1W/k169fr1WrVkmSBg8e7FHwyjNq1Cg1bdpUkvTOO+8oJyenxP3MmDFDdrtdkvTyyy+7C155goOD9fLLL0uS7Ha73n777RL3Ae8svy92F7wkKeit8VL6KblcLtX77JC6zT+mQb+m6LIP/qvQod0UOqK314JXftbv55zTmJp3eNXj/Pa4YJ24sxYFLwAAAAAAAAAAKlCl+q38woUL3ceDBg3yGmM0GnXbbbdJkk6ePKnly5eXqA+Xy6VFixZJkpo0aaL27dt7jWvfvr0aN87dem/RokVyuVwl6ge5LD9/q+BHBijoqTtl3LFZluWLC8SE3n+dLnlns9JsLnVIS9Dqdc9oz+qHStRPmimw+KCzLIu4SF3aPKvT5iDd0yxEx4fWUuqw2nq7S5QMZ723CwAAAAAAAAAAlK9KVfTKW+UVEhKi1q1bFxrXqVMn9/Hq1UWvAjrb3r17dejQoQJ5iuonKSlJe/fuLVE/kAzHDyvg4zdkTDkm08E9Oj1tkhwG739l96x+SM3TD+jWI6vUp+XYEve1I6hmgWtHLOGFxsf9a6qubvOMDte5SF91j9arHSNlNlLoAgAAAAAAAADgn1Kp3um1Y8cOSVKDBg1kNhf+aE2aNClwj6+2bdvmPs5byVWY/O07duxQ/fr1S9RXZRWzZbQcux1K//s8cJlkOlwwLsSRrSNDc1dg2TLMsmackG27QUEJBWO7t3pK24Nq6rG4O/TM3m9LNJ7V4XG6svU4XZuySVaXXeP2zNN/qrTWU41u84irnZWsJpmHtTo8TvOvr6NLq1lL1A8AAAAAAAAAACg/labolZWVpeTkZElS7dq1i4yNjIxUSEiI0tPTdfDgwRL1k5SU5D4urp86deq4j33tJysrq0Tj8Tc2m01Gk1OynFkVFeiyKcDhLPI+a7BdCpYc+wu2La7SSu1O7VaSNUqP7V+guw4vKzLXwOajtC24tnqkbFR8aAP9UqWFJGlh1baSpG+reb4L7oPOoeobGyApWlJewdRZ6f+sACl3zub/XwDnP+Yt4F+Ys4B/Yc4C/udCmbeBgSV/dQcAVEaVpuh1+vRp93FISEix8cHBwUpPT1d6enqxsaXtJzg42Ot9RUlKSpLD4SjRmPxNwY0EC2dKc8oRfmZLw5kRV+oh/ewR0ytlow5ZI3W4ZoQCnPYi80274iHdfmlLRVtdCjJdrVslSRnKe+Wa91dxZWi/l2IbcCE5cuTIPz0EACXEvAX8C3MW8C/MWcD/VOZ5azKZ1LBhw396GABwXqg0Ra/8q24sFkux8QEBAZKkzMzMcuvHaj2z/Z2vq4Jq1apVovH4G5vNJm0vwQ2uM4e7MmM0wXyrvmrTSe1O7VZCtaZq2qa5lh7K1gPNg7U2xqJw6zgdLyLdbUW0ASjIZrPpyJEjqlGjhsf3NADnL+Yt4F+Ys4B/Yc4C/od5CwAXlkpT9Mq/hDcnJ6fY+OzsbElSUFBQufWTf9m0r0uML4SlyP+zDFVYQJAsf793LemmanIZvP85mB2HJINDUXUb6ZLqjbVHBrkUJ6PhyoocMnDBs1qtF8T3J6AyYd4C/oU5C/gX5izgf5i3AHBhqDRFr9DQUPexL1sWZmRkSPJtK8TS9pPXx9n3XejCG16q2NhYH3/QaFngitcdCAEAAAAAAAAAwAXNWHyIfwgMDFSVKlUkSQcPHiwyNjU11V2wql27don6yb/9YHH9HDhwwH1c0n4AAAAAAAAAAADgu0pT9JKkpk2bSpISExNlt9sLjduxY4f7uEmTJiXqo1mzZu7jnTt3Fhmbv72k/QAAAAAAAAAAAMB3laro1bFjR0m52w7+9ddfhcb98ccf7uPLLrusRH3Uq1dPNWvWLJDHm5UrV0rKXR1Wr169EvUDAAAAAAAAAAAA31WqolefPn3cx59++qnXGKfTqS+++EKSFBERoS5dupSoD4PBoN69e0vKXTG2du1ar3Fr1651ryjr3bu3DAbeRAUAAAAAAAAAAFBeKlXRq127du7VXh9//LHWrFlTIGbatGnavn27JOm+++6TxWLxaF++fLkiIyMVGRmpkSNHeu1n5MiRMplMkqQxY8YoMzPToz0zM1NjxoyRJJnN5kLzAAAAAAAAAAAAoGxUqqKXJE2ePFlBQUGy2+268cYb9dprr2nt2rX6/fff9fDDD2v8+PGSpLi4OI0aNapUfcTFxemhhx6SJMXHx6tHjx6aN2+e4uPjNW/ePPXo0UPx8fGSpIceekiNGjUqm4cDAAAAAAAAAACAV+Z/egBlrVWrVpo5c6ZGjBihtLQ0TZw4sUBMXFyc5s6dq7CwsFL3M27cOB07dkyffPKJNm3apLvuuqtAzODBg/XMM8+Uug8AAAAAAAAAAAD4ptIVvSSpV69eWrFihd555x0tWbJESUlJslgsatiwoW644QYNHz5cwcHB59SH0WjUtGnT1K9fP82aNUvx8fFKTk5WdHS02rRpo2HDhql79+5l9EQAAAAAAAAAAAAoiiE1NdX1Tw8CF46srCzt379fsbGxCgwM/KeHA6AYzFnA/zBvAf/CnAX8C3MW8D/MWwC4sFS6d3oBAAAAAAAAAADgwkPRCwAAAAAAAAAAAH6PohcAAAAAAAAAAAD8HkUvAAAAAAAAAAAA+D2KXgAAAAAAAAAAAPB7FL0AAAAAAAAAAADg9yh6AQAAAAAAAAAAwO9R9AIAAAAAAAAAAIDfo+gFAAAAAAAAAAAAv0fRCwAAAAAAAAAAAH6PohcAAAAAAAAAAAD8HkUvAAAAAAAAAAAA+D2KXgAAAAAAAAAAAPB7FL0AAAAAAAAAAADg9yh6ocKZTKZ/eggASoA5C/gf5i3gX5izgH9hzgL+h3kLABcOQ2pqquufHgQAAAAAAAAAAABwLljpBQAAAAAAAAAAAL9H0QsAAAAAAAAAAAB+j6IXAAAAAAAAAAAA/B5FLwAAAAAAAAAAAPg9il4AAAAAAAAAAADwexS9AAAAAAAAAAAA4PcoegEAAAAAAAAAAMDvUfRChdi3b5+efvpptW/fXrVq1VL9+vV15ZVX6s0331RGRsY/PTzgvBYfH68pU6aof//+at68uapXr67atWurXbt2uv/++7Vq1aoS5fvpp580aNAgd67mzZtr0KBB+umnn3zOYbfbNXPmTPXq1UuNGjVSTEyMWrdurYcfflhbt271OU9ycrJefPFFXX755YqNjVVsbKwuv/xyvfjii0pJSSnRcwH+4Nlnn1VkZKT7v+XLlxd7D3MWqFj79+/XSy+9pG7duqlRo0aqUaOGLr74YvXq1UsvvviitmzZUuT9zFmg4thsNs2ZM0c33nijmjZt6v45+dJLL9X999+vP//806c8zFug9I4dO6b//Oc/evHFF3XzzTerYcOG7p91R44cWeJ8lXE+btmyRQ8//LBat26tmJgYNWrUSL169dLMmTNlt9t9zgMA8I0hNTXV9U8PApXb4sWLNWLECKWlpXltj4uL09y5c9WwYcMKHhlw/uvVq5dPRa3bbrtNb775pqxWa6ExTqdTo0eP1scff1xozJAhQ/T666/LaCz8MxHJyckaMGCANmzY4LU9ICBAr7zyioYMGVLkmNetW6dBgwbpyJEjXttjYmL06aefql27dkXmAfzFpk2bdNVVV3n8w3b+/Pnq0qWL13jmLFDx3n33XU2cOFHp6emFxtx3332aPHlygevMWaBi7du3T7feemuxv8C+9957NWXKFBkMhgJtzFvg3EVGRhbaNnDgQM2YMcOnPJV1Ps6ePVv//ve/ZbPZvLa3a9dOc+fOVXR0dJF5AAC+o+iFcrVx40b17NlTmZmZCg0N1SOPPKIuXbooMzNT8+bN0+zZsyXlFr5+++03hYWF/cMjBs4vbdq0UWJiomrWrKnrr79eHTt2VGxsrBwOh9asWaPp06crKSlJknTzzTfrgw8+KDTXhAkTNHXqVElSy5YtNXr0aDVo0ECJiYl64403tGnTJknSo48+qvHjx3vN4XA41LdvX3ch7rrrrtPQoUMVFRWldevW6dVXX9WxY8dkNBr15Zdfqnv37l7zHDhwQN26ddPx48dlNpv1wAMPqEePHpKkH3/8UdOnT5fdble1atW0dOlS1a5du3RfQOA84XQ6dc0112jDhg2qVq2ajh07JqnoohdzFqhYr7zyil588UVJuT+bDh06VG3atFF4eLhOnDihTZs2acGCBWrXrp1eeumlAvczZ4GKk5OTo65du7oLXhdffLEeeOABNW7cWKdPn9aqVas0ffp0dwH72Wef1SOPPFIgD/MWOHf5i1516tRRkyZN9Ouvv0oqWdGrMs7HJUuW6LbbbpPT6VT16tX12GOP6dJLL9WJEyc0e/ZszZ8/X5LUsWNHLViwQCaTyaevFQCgaBS9UK7yVqmYzWYtWrRIHTp08Gh/88033T+sjB07Vk8++eQ/MUzgvHXrrbfqtttuU79+/bz+AJycnKwePXooISFBkrRw4UJ16tSpQFxCQoIuu+wy2e12tWnTRosWLVJQUJC7PSMjQ3369FF8fLzMZrPWrFnjdfXlxx9/rAcffFCSdM899+jVV1/1aN+9e7e6deumtLQ0NWzYUGvWrJHZbC6QZ8SIEfryyy8lSbNmzdINN9zg0f7tt99q2LBhkkr2DyXgfPX222/rqaeeUpMmTdS3b1+99tprkgovejFngYq1bNkyXX/99ZJyV0+/9dZbslgsXmNtNluBldXMWaBiff/99xo6dKgkqUOHDlq8eHGBn5X/+usvde/eXTk5OYqIiNCuXbs85gvzFigbL730ktq2bau2bduqevXq2rt3r1q1aiXJ97+rlXE+5uTkqH379tqzZ4/Cw8O1bNkyNWjQwCPm8ccfd39wdfr06Ro0aFBxXyoAgA94pxfKzfr1692frhk8eHCBgpckjRo1Sk2bNpUkvfPOO8rJyanQMQLnuy+//FL9+/cv9BNf0dHReuGFF9zn33//vde4GTNmuLdUe/nllz3+ASFJwcHBevnllyXl7n/+9ttve80zbdo0SVJUVJQmTpxYoL1hw4buT9Hu3r1bCxYsKBBz5MgRffXVV5Kkq6++usA/ICSpf//+uvrqqyXlfg0K21IC8Ad57weSpNdee63QX6Tnx5wFKo7T6dSjjz4qSWrRooWmTZtW5Dz1tpUwcxaoWPnf1fXII494/Vm5devW7pUZJ0+e1Pbt2z3ambdA2XjqqafUs2dPVa9evdQ5KuN8XLBggfbs2SMp9/vU2QUvSZo4caJ7pdxbb73l9ZkAACVH0QvlZuHChe7jwj6tYjQaddttt0nK/YfI8uXLK2RsQGWSf5VI3g/V+blcLi1atEiS1KRJE7Vv395rnvbt26tx48aSpEWLFsnl8lwInJCQ4P5lQf/+/RUcHOw1z+233+4+9vaPiMWLF8vpdEoq/HtD/jxOp1OLFy8uNA443z3++OM6ffq0Bg4cqM6dOxcbz5wFKtavv/6qXbt2SZIefvhhr5/4LgpzFqh4+T8sWb9+/ULj8v+SOf89zFvg/FFZ52P+34nl7zO/4OBg9e/fX5K0bds29w4uAIBzQ9EL5SZvlVdISIhat25daFz+rdhWr15d3sMCKp38L8T19kLfvXv36tChQ5LkdevD/PLak5KStHfvXo+2vDldXJ4aNWooLi5Okvc57WsevjegMvj222/1448/KioqymNVZlGYs0DF+u677yRJBoPBvSpEkk6cOKFdu3bpxIkTRd7PnAUqXt4ckLx/6CtPYmKipNz5nX8rNOYtcP6orPMx71rjxo1Vo0aNUucBAJQcRS+Umx07dkjK/XRdUZ+YbdKkSYF7APhuxYoV7uO87ULz27Ztm/s475NxhcnffvZ8zL8ljK95Dh486H6B+Nl5wsPDi/zhPyYmRuHh4V7HAviD1NRUPfHEE5JyX8wdHR3t033MWaBirVu3TpJUt25dhYWF6auvvtLll1+uBg0aqF27dmrQoIEuvfRSvfXWW8rOzi5wP3MWqHg333yz++/vG2+8IYfDUSBm48aNWrJkiSRpwIAB7niJeQucTyrjfDx9+rQOHDhQorF4ywMAKB2KXigXWVlZSk5OliTVrl27yNjIyEiFhIRIyv2BA4DvnE6nXn/9dfd53tYI+SUlJbmPi5uPderUcR+fPR9Lk8flcnnclz9PcTnyx/C9Af7o2Wef1ZEjR3TZZZdp8ODBPt/HnAUqjtPpdP+CKTo6WmPHjtXw4cO1ZcsWj7iEhASNGzdO/fr1U2pqqkcbcxaoeNHR0XrnnXcUHBys1atX68orr9Tnn3+utWvXaunSpZo8ebL69u0rm82mVq1aFVhtzbwFzh+VcT6W1TMBAEqHohfKxenTp93HeQWtouTttXz2J2wAFG369Olav369JOm6667zupVoSeZj/n3P8993LnnOntd5efjegMps5cqVmjNnjsxms1577TUZDAaf72XOAhUnLS3N/d6OLVu26N1331VMTIzee+897dmzR4cOHdLChQvd7xf5888/NWrUKI8czFngn9G7d28tXbpUQ4YM0ebNmzVy5Eh1795dN9xwgyZPnqygoCBNmjRJixcvVvXq1T3uZd4C54/KOB/L6pkAAKVD0QvlIisry31ssViKjQ8ICJAkZWZmltuYgMpmxYoVmjBhgiSpWrVqeu2117zGlWQ+Wq1Wr/edfZ4/rrg8Z8/rvDy+fG/Iy8P3BvgTm82mhx9+WC6XS/fff7+aN29eovuZs0DFyf9LqqysLAUHB2v+/Pm65ZZbFBkZqaCgIHXq1Ek//PCDWrRoISn3pfd5WyLm3ZeHOQtUHJvNpi+++EKLFi2Sy+Uq0H706FHNnTtXS5cuLdDGvAXOH5VxPpbkmfJ+H3b2fQCA0qPohXIRGBjoPs7JySk2Pu/9CEFBQeU2JqAy2bp1q+644w7Z7XYFBgZq1qxZqlatmtfYksxHm83m9b6zz/PHFZfn7Hmdl8eX7w15efjeAH/yf//3f9qxY4fq1KmjsWPHlvh+5ixQcc6eN4MHD/b67o2goCCNGzfOfT5v3jyvOZizQMVIT0/X9ddfr9dee00nTpzQ6NGjtWbNGh09elT79u3Tt99+q44dOyo+Pl6DBg3StGnTPO5n3gLnj8o4H0vyTPnfF3r2MwEASoeiF8pFaGio+9iXbRcyMjIk+bZ8HLjQ7dmzRzfeeKNSU1NlMpn04YcfqlOnToXGl2Q+5s3Fs+87lzxnz+u8PHxvQGW0Y8cOTZ06VZL08ssvl+rvLnMWqDhnz5urrrqq0NgrrrhCZrNZkhQfH+81B3MWqBiTJ0/WqlWrJElvvfWWJkyYoCZNmshqtSo8PFxXXnml5s+fry5dusjlcmn8+PHavHmz+37mLXD+qIzzsayeCQBQOhS9UC4CAwNVpUoVScW/iDM1NdX9Q4AvLwoFLmSHDh3SDTfcoEOHDslgMGjatGnq06dPkffUqlXLfVzcfDxw4ID7+Oz5WJo8BoPB4778eXx5SW9eDN8b4C/efvtt2Ww21a9fX5mZmfrmm28K/Ld161Z3/O+//+6+nvf/hcxZoOIEBASoatWq7vOi/u4GBgYqOjpaknT8+HH3deYsULFcLpc++eQTSVJcXJxuv/12r3Fms1lPP/20JMnpdOqzzz5ztzFvgfNHZZyPNWvWLPFYvOUBAJQORS+Um6ZNm0qSEhMTZbfbC43bsWOH+7hJkyblPi7AXyUnJ6t///7as2ePpNxVJAMHDiz2vmbNmrmPd+7cWWRs/vaz52PenC5Jntq1axf41FtenrS0NB05cqTQHIcPH1ZaWprXsQDnq7ztSfbs2aO7777b638//PCDO/6VV15xX8/7JTpzFqhY+eecw+EoMjavPW/F19n3M2eB8nf06FGdOHFCktSyZcsiY1u3bu0+zj+vmLfA+aMyzsewsDDVqVOnRGPxlgcAUDoUvVBuOnbsKCl3Kfdff/1VaNwff/zhPr7sssvKe1iAXzp58qRuvPFGbdu2TZL03HPPafjw4T7dW69ePfcnzfLPN29WrlwpKffTbfXq1fNoy5vTxeU5cuSIEhISJHmf077m4XsDLlTMWaBiXX755e7jvA+WeJOWlqbk5GRJnp/gZs4CFSt/0bmoD1dKnu/SMZlM7mPmLXD+qKzzMe/azp07iyyeMa8BoOxR9EK5yb/l2qeffuo1xul06osvvpAkRUREqEuXLhUyNsCfZGRk6NZbb9XGjRslSY8//rgefvhhn+83GAzq3bu3pNyVlWvXrvUat3btWvfKy969e8tgMHi0x8XFuT/19u2333rsPZ5f/q1j+vbtW6C9V69eMhpz/++nsO8N+fMYjUb16tWr0DjgfDJjxgylpqYW+d/YsWPd8fPnz3dfz/uHO3MWqFj9+vVzHy9cuLDQuAULFsjlckny/IUYcxaoWFFRUQoPD5eUO6+KKnzl/2Vy/l+QM2+B80dlnY/5fyeWv8/8MjIy9O2330rKXfEWFxdXaH8AAN9R9EK5adeunfsXAh9//LHWrFlTIGbatGnavn27JOm+++6TxWKp0DEC5zubzaY77rhDq1evlpQ7T5555pkS5xk5cqT7061jxoxRZmamR3tmZqbGjBkjKffTsyNHjvSaZ9SoUZKkEydO6Nlnny3QnpiYqKlTp0qSGjZs6PUfETVq1NCAAQMkSb/88ou+//77AjHfffedfvnlF0nSrbfeqho1avj0nEBlwZwFKk6LFi3UvXt3SdLXX3+tZcuWFYg5cuSIXnzxRUmS1WrVoEGDPNqZs0DFMRqNuvbaayXlvu/21Vdf9RqXmpqq5557zn3es2dPj3bmLXD+qIzzsW/fvqpfv74kaerUqUpMTCwQM378eKWmpkqSHnzwQa/PBAAoOUNqaqrrnx4EKq+NGzeqZ8+eyszMVGhoqB599FF16dJFmZmZmjdvnmbNmiUp9xM5v/32m8LCwv7ZAQPnmcGDB2v+/PmSpK5du2rSpEkFPtGWn9VqLfTTYRMmTHD/gN+yZUs9/PDDatCggRITE/X6669r06ZNkqRHH31U48eP95rD4XCoT58+7iJcv379NHToUEVGRmr9+vV65ZVXdOzYMRmNRn355ZfuXyKe7cCBA+rWrZuOHz8us9msUaNGqUePHpKkH3/8UdOmTZPdblfVqlW1bNkyXuiLSmXSpEmaMmWKpNyVXoWtcmbOAhUnISFBV199tU6ePKnAwECNHDlS3bt3V1BQkNavX6+pU6e6X0Q/YcIEjR49ukAO5ixQcXbs2KFu3bq5V3L07NlTAwcOVP369ZWdna21a9dqxowZOnDggCTpiiuu8PqLa+YtcO5WrVql3bt3u89TUlI0btw4Sbnb9Q0ePNgj/uwPjuSpjPNxyZIluu222+R0OlW9enU9/vjjateunVJTUzV79mz3u347duyoBQsWeGzDCgAoPYpeKHeLFy/WiBEj3C/4PFtcXJzmzp2rhg0bVvDIgPNfZGRkieJjY2O1efNmr21Op1MPPfSQPvnkk0LvHzx4sN544w33dg7eJCcna8CAAdqwYYPX9oCAAL3yyisaMmRIkWNdt26dBg0aVOj+5jVq1NCnn36qSy+9tMg8gL/xtejFnAUq1qpVqzR06FAdPXrUa7vBYNBjjz1W6Ipr5ixQsZYuXaq7777b/a69wnTt2lVz5szx+nM18xY4dyNHjtTnn3/uc3zeyqazVdb5OHv2bP373/+WzWbz2t6uXTvNnTtX0dHRReYBAPiOohcqxL59+/TOO+9oyZIlSkpKksViUcOGDXXDDTdo+PDhCg4O/qeHCJyXyrLolWfJkiWaNWuW4uPjlZycrOjoaLVp00bDhg0r9JNuZ7Pb7Zo9e7a+/vprbd++XRkZGYqJidEVV1yh++67TxdddJFPeZKTkzVjxgwtWrRI+/btkyTVrVtXvXv31v33368qVar4lAfwJ74WvfIwZ4GKk5KSonfffVcLFy7Uvn37ZLPZVKNGDXXu3Fn33nuvWrVqVWwO5ixQcVJSUvTxxx/rp59+0rZt23Ty5EmZzWZVr15dbdu21c033+z13T9nY94CpVdWRa88lXE+btmyRe+++66WLVumw4cPKzg4WE2bNtWAAQM0ZMgQmc1mn/IAAHxD0QsAAAAAAAAAAAB+r/D1wAAAAAAAAAAAAICfoOgFAAAAAAAAAAAAv0fRCwAAAAAAAAAAAH6PohcAAAAAAAAAAAD8HkUvAAAAAAAAAAAA+D2KXgAAAAAAAAAAAPB7FL0AAAAAAAAAAADg9yh6AQAAAAAAAAAAwO9R9AIAAAAAAAAAAIDfo+gFAAAAAAAAAAAAv0fRCwAAAAAAAAAAAH6PohcAAABQApMmTVJkZKQiIyM1adKkf3o45Wr58uXuZ+3Tp88/PRwAAAAAAIpk/qcHAAAAAOTp06eP/vjjj1LdO3DgQM2YMaOMRwQAAAAAAPwFK70AAAAAAAAAAADg91jpBQAAgPNS27Zt1a5dO5/jL7300nIcDQAAAAAAON9R9AIAAMB5qXv37nryySf/6WEU8OSTT56X4wIAAAAA4ELH9oYAAAAAAAAAAADwexS9AAAAAAAAAAAA4PfY3hAAAACV1iWXXKL9+/dLkjZu3Kh69eppx44dmjlzpn777TclJSVJkmJjY9W7d28NHz5cNWrUKDLnpEmTNGXKFEnS2LFji9zqcNmyZfrqq6+0YcMGHThwQOnp6bJarYqKilK9evXUqlUrdevWTVdddZWsVmuR/a5du1Zz587V8uXLdejQIWVlZSk6OloXXXSRevTooUGDBikkJMTnr82uXbv0/vvv65dfftHBgwdltVpVp04d9erVS3feeadq167tc678tm/fri+//FJLly7V/v37lZqaqvDwcNWvX19XXXWV7rrrLtWsWbPYPKdPn9bcuXP1n//8R1u2bFFycrJycnIUHBysGjVqqGHDhurQoYN69eql5s2bl2qsAAAAAIDKxZCamur6pwcBAAAASFKfPn30xx9/SCq+oOSLs4teS5cu1ZgxY5Sdne01PjIyUm+//bZ69+5daE5fil7p6em65557tHjxYp/G+eabb2rIkCFe29LT0/Xggw9q3rx5ReaIiYnRW2+9pe7duxfb3wcffKBnnnlGWVlZXtsjIiL0zjvvKDQ0VNddd50kqVOnTlq4cGGhObOzs/XEE09ozpw5cjgchcYFBQVpwoQJuvfeewuNWbNmje688053UbI4x48fl9nM5/kAAAAA4ELHvwwBAABwQVi0aJG7QFWrVi1ddtllCgkJUUJCgv788085nU6lpqZq6NCh+uKLL3T11VeXuq97773Xo+DVsGFDtWzZUlFRUcrJydHx48e1ZcsW7du3r8g8GRkZ6tevn9avX+++VrNmTXXs2FEhISHavXu3Vq9eLYfDocOHD2vgwIH68MMPdf311xea86OPPtLjjz/uPrdYLOrcubNiY2N14sQJrVixQidOnNDQoUM1btw4n543PT1dN910k1avXu2+1qBBA7Vu3VqRkZE6ceKE/vzzTx06dEiZmZkaM2aMTp06pccee6xArgMHDuimm27SqVOn3ONr27atGjRooODgYKWnp2vfvn363//+p7S0NJ/GBwAAAAC4MFD0AgAAwAXh2WefldFo1MSJE3X//ffLaDzzettt27Zp2LBh2rp1q3JycnT//ffrzz//VGRkZIn72bx5s3tFVGhoqD766KNCV1/t2bNHX3/9tapVq+a1fdy4ce6Cl8lk0gsvvKARI0Z4jH3Xrl26++679ddff8lut+vBBx9U69atVa9evQL5du3a5bEyrVOnTnrvvfc8tjLMzs7Wc889pxkzZuj555/36Zkfe+wxd8ErLi5OU6dOVZcuXTxiHA6HZs2apaeeekrZ2dl66aWX1KVLF3Xo0MEjbvr06e6CV8eOHTVz5kyv2yHa7XatXr1ac+bMkcFg8GmcAAAAAIDKjaIXAAAAzks//fSTUlJSfI5/6qmnFBUVVWi7zWbTc889p1GjRhVoa9asmb777jtdfvnlSk5O1pEjRzR9+nQ9/fTTJR73qlWr3Mf33XdfkdsN1q9f32PVVX6JiYn66KOP3OeTJ0/W8OHDC8Q1atRI3333nbp27ap9+/YpLS1NL7/8sqZPn14gdvLkye4tDS+66CJ99dVXCg4O9ogJCAjQpEmTlJ6erjlz5hT9sJJWrlypL774QlLu6q4ff/xR0dHRBeJMJpPuvvtuBQYG6oEHHpDD4dDLL7+sr7/+2iMu/9dv+vTphb7/y2w2q3PnzurcuXOxYwQAAAAAXBgoegEAAOC8tGHDBm3YsMHn+FGjRhVZ9KpXr57XgleeGjVqaMyYMRo7dqwk6ZNPPtFTTz1V4lVEeauUJHkt/vhq9uzZcjqdknLfTXbPPfcUGhsZGakJEyZo2LBhkqSvv/5aL730kiIiItwxqamp+uGHH9znEyZMKFDwym/ixIn65ptvlJ6eXuQ48xfXXnjhhWKfedCgQXrjjTe0Y8cO/fLLL0pJSVGVKlXc7WX19QMAAAAAXHiMxYcAAAAA/m/AgAEym4v+zNett94qk8kkSTp06JB27txZ4n7ybxX4xRdfKCMjo8Q5JOn33393H99+++3FFt/69u3rLvplZ2dr7dq1Hu1r1qxRdna2JKlatWq65ppriswXGRmpXr16FRljt9u1dOlSSVJ4eLh69uxZZHyevK0PXS6Xx3vAJM+vX/6VbgAAAAAAFIeVXgAAADgvjR071uP9U+eqffv2xcZERkaqcePG2rZtmyRp06ZNatKkSYn6ufbaaxUSEqL09HRt3LhRHTp00B133KEePXqoZcuW7qJaUVwulzZv3uw+/9e//lXsPRaLRe3atdPPP/8sSdq4caNHYWvTpk3u47Zt23q8F6ww7du3L7D9YH7//e9/3SvBzGaznnjiiWJzSvJYwXfw4EGPtv79+7sLfs8995x+++03DRgwQFdeeaVHQQwAAAAAgLNR9AIAAMAFoU6dOj7H5RW9jh8/XuJ+qlSpojfffFP33XefcnJydODAAU2ePFmTJ09WaGio2rVrp06dOqlnz55q2bKl1xwnT55UTk6O+zw2NtanvuvWres+Tk5O9mjL/yy+5ivua3b48GH3cUpKit5//32f8uaXmprqcT5kyBD9/PPPWrhwoSRp2bJlWrZsmXs8l19+uTp37qw+ffqw/SEAAAAAwAPbGwIAAOCCUNT7qwqLO336dKn6uummm/TLL7+ob9++slgsHvmWLVuml156SV27dlW3bt20cuXKAvef/R6tshh7/pxBQUE+5QsJCSmyPS0tzac8RbHb7R7nJpNJn3zyid588001a9bMo+3AgQOaO3euHnroITVr1kwPPvigTpw4cc5jAAAAAABUDqz0AgAAwAXB13dr5Y8LDQ0tdX8tW7bUJ598otTUVK1cuVKrV6/W6tWrFR8f717F9ddff+m6667Thx9+qBtuuMF979nFpoyMjGILUMWNPf/9mZmZPj3D2cW3s+Uvsl188cX6448/fMpbHIPBoCFDhmjIkCFKSEjQH3/8odWrV2vVqlXas2ePJCknJ0cff/yxVqxYoZ9++klVq1Ytk74BAAAAAP6LlV4AAAC4IBw4cMCnuPzvmCqL7fMiIyPVu3dvTZw4UUuWLNGuXbs0ffp099aBDodDjz32mEchKiIiwmOFmK9j37dvX6Fjz18U2r9/v0/5zn7f1tmqV6/uPj569KhPOUsqLi5OQ4cO1YwZM/TXX39p3bp1euCBB9zvRktMTNSUKVPKpW8AAAAAgH+h6AUAAIALwtq1a4uNSU1N1Y4dO9znrVq1KvNxhIeHa9CgQZo/f74CAgIk5b5/a82aNe4Yg8GgSy65xH3+559/FpvXbrdrw4YN7vOzx57//WHx8fFyOp3F5izua3bJJZe4n+HYsWPavXt3sTnPVVxcnF588UU9+eST7muLFy8u934BAAAAAOc/il4AAAC4IHzzzTdyOBxFxnz11VfumJiYGDVu3LjcxtOgQQOPd1YdO3bMo71r167u488//1wul6vIfAsXLlRKSookKTAwUO3bt/do79Chg7tAdfToUf36669F5jt58mSxxaSgoCCPcX7wwQdFxpelXr16uY/La5UZAAAAAMC/UPQCAADABSExMVFvv/12oe1Hjx7Vyy+/7D6/4447ZDAYStxPcnKyT3EOh0NHjhxxn1erVs2jfejQoTIac39c37hxo2bNmlVortTUVI0fP959ftNNNykiIsIjJjIyUv369XOfjx8/vsh3ez333HM6ffp0sc8xevRo9/F7772npUuXFntPnvzPn8fXr1/+rRfP/toBAAAAAC5MFL0AAABwQbBarXr22Wc1Y8aMAlv7bd++XTfccIN7tVX16tX1wAMPlKqfcePGqVevXvr888+VmprqNSYlJUUPPfSQDh8+LCl3y8MOHTp4xDRo0EDDhg1zn//73//W+++/X2Dsu3fv1o033qi9e/e6c40ZM8Zrv2PGjHGv9tqyZYtuueUWJSUlecRkZ2frmWee0UcffSSr1Vrs83bu3FkDBw6UlLvF4i233KLXXnut0IJZVlaWFixYoIEDB7rvy69FixZ6+OGHtWLFikK3YIyPj/d4xmuuuabYcQIAAAAAKj9Dampq0fukAAAAABWkT58++uOPPyRJbdu2Vbt27Xy+NygoSBMnTvS4dskll2j//v2SpEmTJrnfA1W7dm1ddtllCgkJUUJCglavXu0usJjNZn322We69tprvfYzadIkTZkyRZI0duxYj3dLSdLIkSP1+eefS5JMJpOaNGmiJk2aKDIyUpmZmTp06JD+/PNP2Ww29z1vvPGGhg4dWqCvjIwM9e3b1+NdXfnHnpiYqJUrV7q3ZDSbzfrwww91/fXXF/p1+uCDD/T444+7z61Wqzp37qzY2FilpqZq+fLlSklJkdVq1bhx4zRu3DhJUqdOnbRw4UKvObOzszVw4ECPLRODg4PVrl071alTRwEBATp58qQSExO1detWZWdnS5Jat25dYGVYZGSk+zgsLEwtWrRQbGysQkJClJycrJ07d2rr1q3umKpVq2r58uWqWbNmoc8MAAAAALgwmP/pAQAAAADebNiwwaPYU5zw8PACRa/8evfurYCAAD3xxBM6ePCgvvnmmwIxERERmjZtWqEFL1+Ehoa6jx0Oh7Zu3epRpMkvLCxML7zwgteCl5RbOPrhhx/04IMP6ttvv5WkQsceExOjt956S927dy9yfPfcc48cDofGjx+v7Oxs2Wy2Au/3Cg8P1zvvvKOwsLAic+UJCAjQV199pcmTJ2v69OnKyMhQRkaGli9fXug9FoulwHvHpNyvX94qsVOnTmnVqlVatWqV1xwtWrTQzJkzKXgBAAAAACRR9AIAAMAF5K677lLHjh01c+ZMLVu2zL21X926ddWzZ0/de++9iomJOac+XnnlFd1zzz1aunSp1q1bp61bt+rAgQM6ffq0zGazqlSpombNmunKK6/UbbfdVuz7qEJDQ/XRRx9p5MiR+vLLL7VixQodOnRIWVlZio6O1kUXXaQePXrojjvuUEhIiE9jHDFihK6++mq99957+uWXX5SUlCSr1aratWurZ8+eGjZsmGJjY4ssWp3NZDLp6aef1ogRI/T5559r2bJl2rZtm1JSUpSTk6OwsDDFxsaqefPm6tKli6699lpVrVq1QJ7du3dr5cqVWrFiheLj47Vr1y4dO3ZMWVlZCg4OVq1atdSqVSv169dPvXv3dr/3DAAAAAAAtjcEAABApZV/e8ONGzeqXr16//CIAAAAAABAeeFjkQAAAAAAAAAAAPB7FL0AAAAAAAAAAADg9yh6AQAAAAAAAAAAwO9R9AIAAAAAAAAAAIDfo+gFAAAAAAAAAAAAv0fRCwAAAAAAAAAAAH7PkJqa6vqnBwEAAAAAAAAAAACcC1Z6AQAAAAAAAAAAwO9R9AIAAAAAAAAAAIDfo+gFAAAAAAAAAAAAv0fRCwAAAAAAAAAAAH6PohcAAAAAAAAAAAD8HkUvAAAAAAAAAAAA+D2KXgAAAAAAAAAAAPB7FL0AAAAAAAAAAADg9/4fiLFp1XrU3iwAAAAASUVORK5CYII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220" name="AutoShape 4" descr="data:image/png;base64,iVBORw0KGgoAAAANSUhEUgAABr0AAAMJCAYAAAC+0f2NAAAAOXRFWHRTb2Z0d2FyZQBNYXRwbG90bGliIHZlcnNpb24zLjcuMSwgaHR0cHM6Ly9tYXRwbG90bGliLm9yZy/bCgiHAAAACXBIWXMAAA9hAAAPYQGoP6dpAAEAAElEQVR4nOzdd3hUxf7H8c+mEUIakBC69N470gUFKSpISQBREQRFxQqi134VsKMoCBYUEUSqCCJKD5femzQJvSWQ3pP9/ZEfx2zqJrspC+/X8+Rxzjkzc76bzSz3nu/OjCk8PNwsAAAAAAAAAAAAwIE5FXUAAAAAAAAAAAAAgK1IegEAAAAAAAAAAMDhkfQCAAAAAAAAAACAwyPpBQAAAAAAAAAAAIdH0gsAAAAAAAAAAAAOj6QXAAAAAAAAAAAAHB5JLwAAAAAAAAAAADg8kl4AAAAAAAAAAABweCS9AAAAAAAAAAAA4PBcijoAAAAcXXJysg4fPqyjR4/qxo0bio6Olru7u7y9vVWlShVVr15d1apVk8lkKupQcYuYN2+exo0bZxzv379fd9xxRxFGBORd48aNde7cOUlSUFCQZsyYUcQRoahMnjxZU6dONY7Dw8OLLhgAAAAADo2kFwAA+XT06FHNnDlTixcvVnR0dI51vb291bx5c3Xt2lX33HOPGjZsWEhR4qbo6GjVrVtXMTExkiRPT08dO3ZMpUqVsqnf7777Ts8995xxPHr0aH3wwQc29QnbZHyAnleNGjVScHCwHSMC8mbz5s3q16+fzf307t1bP/30kx0iAgAAAADHQNILAIA8MpvN+uCDD/TBBx8oKSnJqjaRkZHauHGjNm7cqOXLl2vDhg3Z1p03b57Onj0rSapataqGDRtmj7DtojjHlhtPT0/169dPCxYskJSWBFuxYoUCAwNt6nf+/PkWx0OHDrWpP8CRTJ482Sh37NhRnTp1KsJoUJR+++03HTx4UJLk4+OjJ598sogjunWEh4dbzITs06ePmjRpUoQRAQAAAMUXSS8AAPJowoQJmj17tsU5d3d3tW3bVnXr1pWPj4+Sk5N1/fp1HT16VAcOHFB8fLzV/f/000/asmWLJKlDhw7FKrFUnGOzRlBQkJH0kqQFCxbYlPQ6deqUduzYYRzXq1dPzZs3tylG2J+Tk1Oelhd1ceF/Ilsr44w6kl4Fw2Qyyckp79sxOzs7F0A0WVu5cqXxJYAqVaqQ9LKjiIgIi7FWtWpVkl4AAABANvh/9AAA5MGyZcssEl6urq566aWX9MQTT8jLyyvLNomJiVq3bp2WLl2q5cuXF1aoyELnzp1VpUoVYx+hTZs26eLFi6pYsWK++ss4yysoKMjmGGF/n3/+ucMlaG8HN2cFIXeBgYG39J5nkyZN0qRJk4o6DAAAAAC3gLx/XRAAgNvY22+/bXH8zTffaMKECdkmvCTJzc1NvXr10ldffaVDhw7x7fciZDKZNGTIEOM4NTVVCxcuzFdfZrPZoq2zs7NF3wAAAAAAAChcJL0AALDSwYMH9c8//xjHd911l+6777489eHn56fBgwfbOzTkQcY9t37++ed89bNlyxZjfzNJ6tatm8qXL29TbAAAAAAAAMg/kl4AAFhp3759FsfdunUrmkBgkxo1aqhdu3bG8dGjRzO9t9ZgaUMAAAAAAIDihT29AACwUmhoqMVxTksaFhchISE6duyYzp49q6ioKLm4uMjX11fVqlVTq1at5OHhUdQh6sSJEzpw4IBCQ0MVExOjMmXKqEqVKmrXrp1KlSpVIPccOnSotm3bZhzPnz9fzZo1s7p9XFycfv31V+PY29tbffr0ybZ+RESEjhw5opMnTyo8PFyJiYny8fGRv7+/WrVqpUqVKuXrdRRnsbGx2rZtm86fP6+wsDC5ubnJz89PzZs3V506dYo6PIcSHx+v4OBgnTt3Tjdu3FDp0qVVr149tW7dWi4utv3P+Rs3bmj79u26cuWKrl+/LicnJ5UuXVp169ZVkyZNVLJkSTu9Cvs7ePCgjhw5omvXrik5OVl+fn6qXr262rRpI1dXV7vd5/jx4zp48KAuXLggZ2dnlS9fXh06dLilZnZevXpV+/bt05kzZxQVFSWz2SwPDw+VL19e1atXV4MGDeTm5lbUYeYqISFBW7Zs0blz5xQaGiofHx+1bNlSzZs3z7Hd1atXtXXrVp09e1bJyckKCAhQx44dVbVq1XzFkZiYqCNHjujEiRO6evWqYmNj5enpqTJlyqhJkyaqV6+eTCZTvvq2l8TERO3YsUNnzpxRWFiYTCaT/Pz81LBhQzVu3LjI4wMAAADyi6QXAABWyvhwOSQkxG59z5s3T+PGjct0fsuWLfL19c2yTZUqVXTw4EGLc0lJSVq/fr2WLVumDRs26OLFi9ne08XFRX379tULL7ygxo0bF3hs6cXFxWnWrFn65ptvLJYITM/NzU19+vTRK6+8otq1a2fbV3488MADmjhxouLi4iRJixcv1rvvvmt1AuG3335TVFSUcTxgwAC5u7tb1Dl27JgWL16sNWvW6MCBA0pNTc22vwYNGuipp55SYGCgnJzsOxE//Xs0ceJETZo0yap2ffr00ZYtWyRJHTp00MqVK61qt2/fPk2ePFkbNmxQQkJClnXuuOMOPfvss3rooYdsTtoUhvz+LiZPnqypU6cax+Hh4dnWzep9iouL03//+1/9+OOPioiIyNTG399fEydO1KhRo6x7If/PbDbr119/1eeff649e/Zk+7fp7u6ujh07asSIERZLuT7xxBOZZjpK0tSpUy1eb3pBQUGaMWOGxbnGjRvr3Llz2V7PSlxcnGbOnKlZs2bp0qVLWdbx9vbWoEGDNHHiRJUrVy7XPrN7n4KDg/XWW29p586dWba799579d5776l69eq53qO42rhxo95//33973//k9lszraem5ub2rRpo1GjRumBBx4wzm/evFn9+vXLVP/cuXPZ/vsgZR4LeRkrWf3dREVFacqUKZo3b16WbRs2bKhPPvlEbdq0sTh/9uxZvf7661qxYoVSUlIytevZs6c++ugjVa5cOdt4brp69aqWL1+ulStXavv27ca/L1kpV66cRo0apbFjx8rb2zvbeuk/e9IbN25clv8uS7l/zp86dUpTpkzRqlWrFBMTk218Tz75pB5//PFi8eUYAAAAIC9Y3hAAACtlnI3z888/Z/kguij98ccfGjx4sH766accE16SlJycrGXLlumuu+7St99+W0gRpiVFWrdurTfeeCPbhJeU9i30pUuXqkOHDvrpp5/sGoO3t7f69u1rHIeGhurPP/+0ur01Sxvefffdev/997Vv374cE16SdOTIET355JMKCgpSZGSk1XEUJykpKXrppZfUrVs3/fHHH9kmvCTpzJkzeu6559S3b1+FhYUVYpSO48yZM+revbu++OKLbD9nrl27phdffFHjx4+3ut8rV66oV69eevjhh7Vr164c/zbj4+P1119/6amnnspz/AXh5MmTat++vd56661sE16SFBkZqW+++UYtW7bUX3/9la97ffrpp7r//vuzTXhJ0u+//64ePXrkmOAvzt58803df//92rJlS44JLynt8zg4OFhz584tpOisd/HiRWOsZJcsO3z4sPr166e1a9ca5/73v/+pU6dOWrZsWZYJLynt39RevXrpzJkzucbx7LPP6qWXXtKGDRtyTHhJaQmy9957T926ddOxY8dy7dtePv74Y7Vt21a//PJLtgmvm/G9+eab6tq1q12/4AMAAAAUhuL/1VoAAIqJDh06yGQyGQ8HL126pH79+umTTz5Ry5YtberbyclJzs7OkpTp4dvN8xnlNkPG3d1djRo1Uu3ateXv7y8PDw/Fx8fr3Llz2r59u86fPy8pbXbY888/L39//yy/sW/P2DZu3KihQ4daPGwrW7as2rdvr+rVq6tkyZIKCwvTtm3bdPjwYUlpD1uffPJJpaamavjw4Tm+5rwICgrSL7/8YhwvWLBA9957b67tLl++rI0bNxrHtWrVUtu2bXNsU6tWLdWtW1dVq1aVp6enzGazwsLCdPDgQe3evdv4m/rjjz80duxYuyf5ClpKSoqGDh2qP/74wzhnMpnUrFkzNWvWTH5+fkpMTNTJkye1adMmY5bctm3b1KdPH61du7bAlrJ0RNHR0QoKCtKRI0ckSU2aNFHbtm1VunRp3bhxQ5s2bbJ4UP7999+rTZs2GjZsWI79hoSEqHfv3pkS4jVq1FD79u0VEBAgk8mka9eu6eDBgzpw4ECWyQBnZ+csPxNMJlO2MxWz+6yw1qlTp9SzZ0+LJKmLi4s6deqkBg0aqESJEjp9+rT++usv4+8rKipKgYGBmjt3rlVj+6Yff/xRb775piTJx8dHXbp0UfXq1eXi4qJjx45p7dq1RlIjLCxMjz32mDZt2pRptmdx9uOPP+rTTz+1OFe3bl21bNlSFSpUkKurq6KionTx4kUdPnxYx48fz7Ifk8lkvLepqakWyTNb33NrJCYmavDgwUZ8TZs2Vdu2beXj46OrV6/qzz//NP7eExISNGrUKO3evVvXrl3TkCFDFBUVJVdXV3Xo0EENGzZUyZIldfr0af3xxx+Kjo6WJJ0/f17jxo3Tb7/9ZnVcAQEBatiwoWrWrClvb2+5uLgoIiJCx48f1//+9z/Fx8dLSvu7HjhwoDZv3pzlzLjsxpqTk1O2yw9mNwaff/75TF9wadCggVq2bKly5crJbDbrzJkz2rBhgzHOjh8/rp49e2rjxo231HKeAAAAuLWR9AIAwEoBAQHq16+fxV5OBw4cUPfu3dW4cWP17NlTbdu2VevWrXNc1ikrQUFBxmyh/C6lJkklS5bUkCFDFBgYqPbt22f7ENZsNmv16tV64YUXjAeC48ePV/fu3TMtZWSv2C5evKiRI0caCS9vb2+98847CgoKynKvmI0bN2rcuHFGcu6ll15S27Zt7bbUYdeuXVWxYkXj9a9evVrh4eG5vncLFy60ePgYGBiYZb3WrVvr/vvv1z333JPjw8KQkBC9/PLLWr16tSRp1apVWrJkiQYMGJDHV1R0/vvf/1okvO6++25NnjxZtWrVylQ3PDxc//3vf/X1119Lkv7++29NmDBBX3zxRaHFW9zNnj1biYmJql69umbMmKF27dpZXDebzZoxY4ZeffVVI8kwefJkBQUFZfvAOy4uTg899JBFwqtBgwaaOnWqOnXqlGWb0NBQLV26VPPmzbM4P336dE2fPl2S5bKMEyZMsHr5zLxITk7W6NGjLRJe7dq104wZMzItLRgZGamXX37ZSBwnJyfrySef1JYtW1SxYkWr7vf8889Lkp566im9/PLL8vT0tLh+7tw5BQYGGon548ePa+HChRoxYkS+X2Nh++CDD4yyn5+fvv32W3Xu3Dnb+hcuXNCyZct0+vRpi/MdO3Y03pf0y17mtsStvfz6669KSkpSpUqV9NVXX6ljx44W1+Pj4/XMM89o4cKFktL2sPv888+1du1aRUVF6c4779SXX36patWqWbS7dOmSBg4caLzHwcHB2rBhg7p27ZptLFWrVtWrr76qfv36qV69etnWi4qK0scff6xPP/1UZrNZ586d09tvv62PP/44y9cnpc38bNq0qXH+888/zzXJnd53331nkfBq1aqVPvjggyz3OouLi9O0adP0/vvvKzU1VVeuXNHo0aO1YsUKq+8HAAAAFCWWNwQAIA8mT56sgICATOcPHjyoDz/8UIMGDVL16tXVqlUrjRs3Tj/99JOuXr1aaPF1795dX331lbp165bjrAOTyaR7771Xq1atkpeXlyTp+vXr+vnnnwsstpdeesl4OOrr66vff/9dDz/8cJYJL0nq0qWLVq1aJT8/P0lpD+I+/PBDu8Xj5OSkIUOGGMcJCQlaunRpru0WLFiQbR/pLV68WCNGjMj12/HVqlXTTz/9pJ49exrnrNnbqLg4cOCAxYyRESNGaOHChVkmvKS09/7DDz+0WJJv/vz5OnXqVIHF+PTTT6ts2bJW/bz66qsFFoe1EhMTValSJf3xxx+ZEl5S2vh98sknLZIs58+fV3BwcLZ9Tp8+3SIJ0bZtW61evTrbhJeUlgwZPXq01q9fn89XYh8LFizQnj17jOOWLVtqyZIlWe6l5e3trS+//NIiIXDjxg299957Vt8vMTFRr732mv773/9mSnhJaQmdefPmqUSJEhYxFqQFCxZY/Tec/ierpTFDQkIslut79913c0x4SWnL+44bN86un8H2kJSUJB8fH61cuTJTwktKm/H8+eefq2rVqsa5adOm6cCBA2rVqpWWLl2aKeElSRUqVNC3335rkUTO7d/HKVOm6KWXXsox4SVJXl5eeuONN/TWW28Z5xYsWJDjPma2uHLlil555RXj+O6779aqVauyTHhJaV+eefnlly0So5s3b7aY4QwAAAAUZyS9AADIg0qVKmnlypWqX79+tnXMZrNOnjypefPm6cknn1SDBg0UFBSkffv2FV6gVqpWrZrFTKWbs43s7fjx41q1apVx/Pbbb6thw4a5tqtatarFzJHFixfb9cFgxr24cntwvW/fPmPJOUnq1KmTqlSpYnMcTk5Oevnll43jnTt36vr16zb3WximTZtmzDaqXr26Pvjgg2yX3UrvlVdeUeXKlSWlLYs2Z86cAosxNTVVKSkpVv8UB++//77KlSuXY50nnnjC4ji7/adiY2M1c+ZM49jb21vffvutvL29rYrFmvezIH311VdG2dnZWZ9//nmmGakZTZ06VRUqVDCOFy1aZPX+cU2aNDFme2WnWrVqFksm7t27t0D/dsxmc57+hm/+ZLVXV8YvYmSX/HAUr732WpaJq5tKlCihoUOHGsepqakymUyaPn26ReIyo7p166p9+/bGcU77u+XHE088IR8fH0lpY7SgkkozZ840luP08fHRzJkzs/2ySXqPPfaYxdLNhbn3JwAAAGALkl4AAORRrVq1tGnTJn3wwQeqWbNmrvWTk5P1+++/q1u3bnrllVeKzUP1mxo0aGCUd+/eXSD3+Pnnn42Hr76+vtkuCZiV/v37Gw/dk5OTtW3bNrvFVadOHbVq1co43r59e6blu9LLmBTLmDSzRfr3QZJ27dplt74LSmxsrMVyn48++miOD5HTK1GihPr06WMcb9682e7xOarKlSurd+/eudarV6+eypQpYxyn3+crvfXr11skfB5++GFVqlTJ9kALwblz5yxmqN11112ZxkpWPD09NXLkSOM4Pj5ea9euteqeo0aNsirRd+eddxrluLg4nT171qr+i1rG/fMOHDhQRJHYzt3d3SKhlZ30n/OS1L59+1xnZElpy9TedOrUKSUlJeU9yGy4urqqTp06xnFB/fub/t+tQYMGqWzZsla3Tb/M7s2ljQEAAIDijj29AADIB1dXV40ePVqjR4/W7t27tW7dOm3dulV79uzJdiaS2WzWl19+qWvXrmn27NkFHuM///yjpUuXas+ePTp27Jhu3Lih6OhoJScnZ4rrptDQUCUmJlr1LfC8SP+wrFWrVnnqv0yZMipdurQx8+ngwYPq1auX3WILCgqySDDNnz/fYimom5KTk7Vo0SLj2NPTU/369cu1/+joaP3222/avHmzDh8+rCtXrigqKkrx8fFZzsK4Kf3eS8XVjh07LB4Cp08CWCN90vjQoUMym80FMqvoiy++yNP+N0WtXbt2Vv8eqlataoyNrJayk5Rp2cMHH3zQtgALUcbZNdYkA2/q16+f3n33XeN4x44dGjx4cK7trP07Tr9knpT9798egoKC7LbsaZ06deTl5aWoqChJ0sSJE+Xv768uXbrYpf/C1LRp01xn/UnKtJ9b+hlc1rYzm82KioqySDRnJSUlRRs3btTq1at16NAhnT17VpGRkYqNjc30mZ/+SzAF8Zn/zz//6NKlS8axLZ/RoaGhunDhgsMkzAEAAHD7IukFAICNWrZsabEEUEhIiLZv365169Zp1apVxoPFm3755Rd17txZDz30UIHEc/78eb388sv67bff8tU+PDw812XV8mr//v1Gee3atXn6prlk+WDQ3sv+Pfjgg3rllVeUkJAgSVq4cKEmTZqUKenw559/KjQ01Di+7777Ms2YSC85OVkzZszQ+++/n+lvwBoFtb+LPaV/XyVZ7EtmjfQPgJOTkxUZGWks93U7S78sX27SP/CPiYnJss7Ro0eNcsmSJdW4ceP8B1fITpw4YXHcpEkTq9vWqVNHJUuWNJZ2O378uFXtrP39Z0y2REdHWx1bUbr5pY2PP/5YkhQWFqb7779ftWvXVs+ePXXnnXeqTZs2xn6KxVl+3ytb3uOckl6rV6/WxIkTLfZMs1ZBfOZn/IweNWqURo8ebXX7jEm669evk/QCAABAscfyhgAA2Fm1atU0ZMgQffXVVzp8+LCeeeaZTAmUDz/8UKmpqXa/94kTJ9S9e/d8J7yktGXA7Ck2NtZ46Czlb2+a9CIjIy2O58+fr7Jly+b6k92+Nb6+vhZ784SEhGjr1q2Z6mVc2jCnJbWSk5M1atQovfbaa/lKeEn2fx8KQsY9kvL6vmYcAxnf29uVNTNXbkr/2ZLdzMH0iWI/Pz85OzvnP7hCljERkJeEvJOTk0XixtqkQk7J7PQyfq7nNHOzuJk0aZL69u1rce7EiROaPn26hg4dqlq1aqlNmzZ64YUXtHHjxgL598oeSpYsaVW9jO9Vftvl9B7PmDFDgYGB+Up4SQXzmZ/xMzqv+xvyGQ0AAABHRNILAIAC5O3trbfffltTpkyxOH/mzBkdOnTIrvdKSUnRww8/rCtXrhjnqlSpogkTJmjJkiXas2ePzp49q6tXryo8PNz4+eKLLyz6sfeDW3sv+ZXxIZy1D/EyLuuYXsYEVsYEV3h4uFavXm0cV61aVR06dMi2vy+++ELLli0zjkuUKKGgoCB9/fXX2rx5s06dOqVLly7pxo0bFu9Feo7wAL2g31vYR/oZSJ6enkUYSd5lnD1lbULqpvSv11FmYhUGV1dXzZ07V998842aNm2aZZ3jx4/rm2++0f3336/WrVtrxYoVhRyl49i1a1emZXHvuusuffTRR1q7dq3+/vtvXbhwQdevX7f4zE//70hBfObzGQ0AAIDbEcsbAgBQCB5//HHNnj1bJ0+eNM7t27cvT0t15ebXX3/VkSNHjOP+/fvrq6++ynX/rOyWRLOXjN+oHzBggL799tsCvWdede/eXQEBAUbCcNmyZXr//ffl7u4uSVqyZImx/KEkBQYGZrvnUmJioj766CPjuHz58vr1119Vp06dHGNwxAfyGd/bHTt25Po6Ufi8vLyMsqP9nWVM0sXExOS6p1J6jpzwK2gmk0kPPvigHnzwQZ06dUqbNm3S1q1btWPHDoWEhFjUPXXqlB566CFNnDhRkyZNKpqAi7GpU6caSSsnJyfNmTNH9913X67tCvvf30WLFqlHjx4Fek8AAACgqDHTCwCAQmAymdS5c2eLc/bem+r33383yl5eXvr8889zTXhJ0tWrV+0aR0a+vr5ycfn3ezYZl1uy1bBhwyy+OZ/dz8GDB7Ptw9nZWYMGDTKOIyMjtWrVKuM4/cwvk8mU49KGW7dutVgC6o033rAqEXTt2rVc69gqLzMJrHkYm3FvNnu/t8WFNUsIZqWgH2hbK32S6Nq1aznOeixufH19LY7z8nmVmppq8TeZsS/8q2bNmnr00Uc1a9Ys7du3T4cPH9Ynn3xisV+llJbcyWr519tZbGysNm3aZBwHBQVZlfCSCv5z/3b5jAYAAADSI+kFAEAhyfjA1dXV1a79p59F1q5dO6tnNezbt8+ucWQlfdLnwIEDxXLpvuyWODx16pR27NhhnG/Xrp2qVauWbT8nTpywOLb2W/V79+61MtK8Sb8cXPq91XJz+fLlXOvUrVvX4rgw/paKQkH+DgtDgwYNjHJ8fLzdl1YtSLVr17Y4PnDggNVtjx8/rtjYWOOYWYjWq1Spkh599FGtXbtWL7/8ssW177//voiiKp7Onj1rMRPY2s/8K1eu6MKFCwUVlqTb5zMaAAAASI+kFwAAheTSpUsWx+XKlcuyXvpkWF72z0i/d4e1MxrCwsK0efNmq++R39i6dOlilG/cuKEtW7ZY3bawNGjQwGJvm3Xr1unq1auaP3++Rb2goKAc+8m4h4q178XSpUutCzSP0t//3LlzVrX5559/rErYdO7cWU5O//7PyZUrV+Y5Pkfg4+NjlK39HZrNZm3btq2gQsqTjh07WhwvWrTIbn2nn8WZkpJit35vatOmjcVx+hmYufntt99y7AvWmThxovz8/Izj7JKm+f33wdHl9zM//b6Pucn4JRlrx1qTJk0sZnquXr36tnpvAAAAcHsi6QUAgJVsWaosLi5Of/31l8W5Vq1aZVk3/Qyt8PBwq++Rvt3Zs2etavPZZ59ZfEM9L/fIS2zplw6UpClTphTLB2/pZ3slJydr4cKFWrhwoXHOw8ND/fv3z7GPjDPsrHkvDh8+nKeH+XmR/pv+27Zts+r3/vXXX1vVt6+vr8WshuDgYItlvm4V9erVM8qhoaE6duxYrm1+//13nT9/viDDslrXrl3l7+9vHP/www92m2GS/u8948N/e6hcubLF3ofr1q2z2LswOzExMfruu++MY3d3d/YyyieTyaQ77rjDOE5KSsqyXn7/fXB0+fnMj4mJ0Zdffpnve1g71pycnDRgwADj+PTp0/rpp5+svi8AAADgiEh6AQBgpcWLF+vee+/N08woKW3Gx6RJkyz27mjYsKGqV6+eZf2qVasa5ZMnT1r9cCv9g/mdO3fq8OHDOdZfu3atpk+fblXftsbWokUL3X333cZxcHCwXnvttTwtc5icnJzn331eDRw40OIb9R988IHFA8y+ffvKy8srxz7Svw9S7kuBhYeHa/To0QUyS0aynN1y+fJlLVmyJMf6W7du1axZs6zuf+LEiRbHo0aN0qlTp/IUY0hIiEJCQvLUpjBlnCE0Y8aMHOuHhoZqwoQJBRlSnpQsWVJjx441jiMjIzVy5EhFRUVZ1T6ncZr+M2HPnj35DzIHY8aMMcopKSl6+umnLZYtzMorr7xikdgbPHiwxYyX21lISEie9na6ceOG/v77b+M4/XueXvrzMTExViWHbwU1atRQiRIljOO5c+fm+OUCs9ms559/XmfOnLH6Ht7e3hYzyPIy1p577jmL/T0nTJhgsWSvNa5evWpVshkAAAAoDkh6AQCQB1u3blW/fv3UsWNHzZgxQxcvXsyx/t9//63AwEDNmTPH4vwbb7yRbZv0D9iTkpL01FNP6dixY7nO0Onbt69RTk1N1fDhw7N8SJWSkqJZs2Zp6NChSklJsdivKDf5jU1KSyClf+j8xRdfaMiQIbkm506dOqWPPvpILVq00KRJk6yONT/Kli2rnj17GscZk3q5LW0ope35lX4psOnTp+vrr7/OMnGwd+9e9e7dW0eOHMnT+5AXQ4YMkclkMo5feOGFLJeXTE1N1fz58zVw4EAlJydbPCTNScuWLTVu3Djj+OrVq+rWrZu++eYbxcfHZ9suPj5eK1eu1COPPKKWLVsW632mOnToYPFA//vvv9fMmTOzfE+3b9+ue+65R+fPn7f6d1gYxo0bZzFjavv27erZs6eCg4OzbXPjxg1988036tatW7Z10n8m7N69W1OmTLH7XmZDhgxRixYtLO7z4IMPZpkojYqK0tNPP22RbC5dunSmfaluZ1u2bFGjRo309NNPa8OGDUpOTs627tmzZxUUFGQx07lfv35Z1s2YHH722We1b9++AkvoFxclS5bUXXfdZRzv2rVLTz31VJb7/12+fFkjRozQzz//LEn5/vf3119/1TfffKPr16/n2q5SpUp65513jOPY2Fj169dPH330kSIjI7Ntl5ycrPXr1+upp55S48aNtWHDBqtjBQAAAIqSS+5VAABARocOHdKkSZM0adIk3XHHHWrevLnKlSun0qVLKzExUZcvX9b+/fuzTDqNHz9e99xzT7Z99+rVSwEBAbpy5YokacWKFVqxYoWcnZ3l7u5u1KtSpYrFnkF9+/ZVs2bNjI3qT58+rY4dO6pr165q0qSJXFxcdOHCBa1bt87ou1y5chozZozFA7Gc5Dc2SapWrZp++OEHBQYGKjo6WpK0Zs0arVmzRg0aNFDLli3l7+8vZ2dnRURE6Pz58zpw4IDFEnGNGjWyKk5bBAUFZdoLSEp7cJh+b7LslChRQi+++KLxkD01NVUvvviiZs6cqa5du6pMmTIKDw/Xrl27LL6tP3nyZD3zzDP2eyH/r3r16nrooYf0ww8/SEpL5PXt21cdOnRQy5Yt5erqqsuXL2vjxo3GflVBQUE6e/as1Xuvvf322woJCTH29IqMjNQLL7ygt956S+3bt1eNGjXk7e2tuLg4Xb9+XUePHtXhw4dzTIoVJyaTSf/5z3/0+OOPS0qbqfHyyy9rzpw56tKli3x8fHTjxg3t2LFD+/fvl5S2R1y3bt30xRdfFGXoBnd3d/3www/q3bu3kaw/cuSI+vbtq5o1a6p9+/YKCAiQyWRSaGioDh06pP379yspKUne3t7Z9jt8+HB9++23RuJ7ypQpmjJlilxdXS2SfoMHD9Ynn3ySr9hdXFw0e/Zs3XPPPcYMpa1bt6pVq1bq3LmzGjZsKDc3N50+fVp//fWXxYN8FxcXffnll6pYsWK+7l1cLFiwwGKp1bzIalZXXFyc5s6dq7lz58rLy0uNGjVSvXr1VLp0abm6uio8PFyHDh3S9u3bLZJizZo1s1gGNr0WLVqocePGOnjwoKS096hr165ycnKSu7u7RfLdXstrFhcTJ07Un3/+afyufvrpJ/3xxx+6++67VaVKFcXFxenYsWPauHGjEhMTJaWNiQsXLlj9Ofvwww9rzZo1ktK+vPLCCy/ohRdeUIkSJSz21nv++ef1wgsvWLQdM2aMTp06ZcziTUhI0DvvvKOPPvpIbdq0Ud26deXr66uEhASFh4fr2LFjOnjwoPFvNQAAAOBISHoBAGAlX19fubi4ZPpW/JkzZ6xapqhUqVJ65ZVXLGbFZMXd3V1ff/21hg8fbjHTKCUlxeLb9hn3GDOZTPr+++/Vp08fI1GUmpqqdevWad26dZnuExAQoF9++cV4QGmN/MZ2U8eOHbV27Vo9/PDDFstlHTlyxKqlk9IvIVVQ7rnnHvn5+Sk0NNTi/JAhQ+TkZN0k+bFjx2rfvn1asGCBce7kyZM6efJkpromk0mvvfaaRowYUSBJL0l699139ffffxtLWpnNZgUHB2c5y6dv37769NNPLfaByY2zs7Pmzp2rqVOn6sMPPzRmdkRGRuqPP/6wqo/CeG9tMXjwYO3cuVOzZ882zv39998Wf8c31atXT/Pnzy92e+dUq1ZNa9eu1bBhwywSrqdOncrzkpQ3NWvWTG+//bZef/11ixmfSUlJFns/2ZrgrFmzplavXq2BAwcan7fJycnZfr5JkpeXl7799luLpVUdldlsLrAZU1FRUdq6dau2bt2aY71WrVppwYIFFgmWjGbNmqUHH3zQYhZ0ampqrstROrpmzZrpo48+0nPPPWeMg7CwMIt/A9Lr3bu3Pv/88zx9zvbp00djx47VzJkzLc4nJCRY7M15M6mW0fvvv6969erplVdeMcZjbGysNmzYYNUsruL+GQ0AAADcxPKGAABY6b777tPJkyc1c+ZMDR48WFWqVLGqXZUqVfT8889r+/btuSa8burUqZN27Nih1157TZ07d1b58uVVsmTJXNvdcccd2rBhgwIDA7N9MOnj46PHHntMwcHBFsudWSu/sd1Ut25dBQcHa+bMmWrevLnFt/+z4uvrq379+mn27NlZzsCyN1dXVw0cODDTeWuWNkxv5syZ+uCDDxQQEJDldScnJ3Xu3FnLly/X888/n69YreXl5aWlS5fq6aeftpiRl17lypX1wQcf6Mcff8zXw00nJydNmjRJu3bt0iOPPGKx/0xWTCaTGjVqpOeee07btm1ziMTEBx98oGnTpmX7nnp7e2vMmDFat26d7rjjjkKOzjoVKlTQX3/9pa+++kqNGzfOsW7JkiXVq1cvi0RfVp566ilt2rRJTzzxhFq2bKkyZcoUyNKOtWvX1rZt2/Taa6+pQoUK2dbz8vLSyJEjtWvXLof4uypsvXv31scff6yePXvKx8cn1/qNGjXStGnT9Mcff1gs3ZqV+vXr63//+58mT56sHj16qHLlyvLw8Mj1c/5W8PDDD2vp0qU5jqv69evr008/zffn7JQpU7R69Wo98sgjaty4sXx9fS32oczNyJEjtX//fj3zzDPZfo6lV6tWLY0ZM0Zr167VY489lud4AQAAgKJgCg8Pt34HeQAAYOHatWs6ceKETp8+rfDwcMXGxsrd3V1eXl6qUKGCGjVqpEqVKhVJbGFhYdqyZYvOnTunxMRE+fv7q0qVKmrXrl2x+sb2zWXhLl++rOvXr8tsNsvT01MVKlRQnTp1VLt2batnWBVHSUlJ2rVrlw4fPqyIiAj5+PgoICBArVq1yvHBfUGJiYnRli1bdPr0acXExMjf31+1atVS27Zt7fp7Tk1N1cGDB3Xs2DFdv35dUVFRKlmypHx9fVWjRg3Vr19fpUuXttv9ClNKSop27dqlI0eO6MaNG/Lx8VGVKlXUsWNHeXh4FHV4eXL58mVt375d165dU3h4uEqUKKEyZcqoTp06atKkSbH6rMjowIEDOnz4sEJDQ5WcnKyyZcuqRo0aatu2bZ4SAbczs9msEydO6OTJkzp//ryioqIkSZ6enqpSpYoaN25s9Rc88K8jR45o9+7dCg0NlZubm8qXL6/69eurQYMGRR2ahWPHjunQoUMKCwtTRESE3N3d5ePjozvuuEP16tWzKjEGAAAAFDckvQAAAAAAAACgGEtNTVW3bt20f/9+NWrUSJs2bSqULweGhoaqefPmioqK0ogRI/TZZ58V+D0BwBaO+7VpAAAAAAAAALgNzJkzR/v375ckvfXWW/lKeKWkpKhbt27y9fU1fp544okc2/j5+RnL9P/444/au3dv3oMHgEJE0gsAAAAAAAAAiqno6Gi99957kqTWrVure/fu+ernyy+/zFfS6oknnpC3t7dSU1P12muv5eveAFBYSHoBAAAAAAAAQDE1c+ZMhYaGSpKeffbZfPUREhKiyZMn56utj4+PHn30UUlScHCwNmzYkK9+AKAwkPQCAAAAAAAAgGIoPj5eM2fOlCRVrlxZ9957b776efbZZxUbGytfX1/dfffdeW7/6KOPymQySZI+/fTTfMUAAIWBpBcAAAAAAAAAFEMLFy40ZnkNGzYsX3t5/fjjj8bsrLffflt+fn557qNatWrq3LmzJGnDhg06cuRInvsAgMJA0gsAAAAAAAAAiqEff/zRKA8YMCDP7a9evar//Oc/kqT27dvroYceyncs/fv3N8rz5s3Ldz8AUJBIegEAAAAAAABAPt15553y9fWVr6+vFi1aZHW78ePHG+1efPHFTNdDQkK0Y8cOSVKtWrVUt27dPMc2YcIEhYeHy83NTZ9++qmxRGF+9OnTx2i/aNEimc3mfPcFAAWFpBcAAAAAAAAA5NOQIUOM8sKFC61qk5CQoOXLlxvHgwcPzlRn9erVRvnm0oJ5sXLlSi1btkyS9Mwzz+QraZaev7+/6tevL0m6cuWK9u7da1N/AFAQSHqhUMXHx+uff/5RfHx8UYcCwAqMWcDxMG4Bx8KYBRwLYxZwPIUxbgcOHGjstbVu3TpjD66crFmzRuHh4ZKkGjVqqE2bNpnqrF+/3ii3b98+TzFFRkYas8dq1qyZ5Uyy/EgfR/r4AKC4IOmFQpeSklLUIQDIA8Ys4HgYt4BjYcwCjoUxCziegh63lSpVUocOHSRJycnJWrJkSa5t0s8IGzRoUJZ19uzZY5QbNmyYp5jeeOMNXbp0SZL08ccfy93dPU/ts9O4cWOjvHv3brv0CQD2RNILAAAAAAAAAGyQfonDX375Jce6ERERWrNmTZZtb7py5YquXbsmSTKZTKpVq5bVsWzZskVz5syRJAUGBqpLly5Wt81NnTp1jPKhQ4fs1i8A2AtJLwAAAAAAAACwwX333aeSJUtKknbu3KnTp09nW3f58uVKSEiQJLVu3Vo1atTIVOfMmTNG2d/fX25ublbFER8fr/Hjx8tsNqtMmTJ699138/IyclWxYkWjfPHiRWa/Aih2SHoBAAAAAAAAgA28vb3Vq1cv4zj98oUZpb82ePDgLOtcvXrVKJcpU8bqON5//32dPHlSkvTOO++obNmyVre1RvpYkpOTFRYWZtf+AcBWJL0AAAAAAAAAwEbpE1jZLXF44cIFbdmyRZLk6uqqAQMGZFkvNjbWKN+cQZabgwcP6rPPPpMkdezYUcOGDbOqXV54eHhYHKePEwCKA5JeAAAAAAAAAGCjHj16GDOrTp48qT179mSqs2jRIpnNZklS9+7drZqJdbN+TlJSUvT0008rOTlZJUqU0CeffJLH6K1jTSwAUJRIegEAAAAAAACAjTLO3Pr5558z1Ul/LjAwMNu+0s+oio+Pz/Xes2bN0r59+yRJzz33nGrXrm1NyHkWFxdncZxx5hcAFDWXog4AAAAAAAAAAG4FgwcP1uzZsyVJS5cu1XvvvSdnZ2dJ0uHDh3XkyBFJmfcAyyggIMAoW7Nv1oEDB4zyqlWr9Ndff2Vb9/Tp00Z5zZo16tGjh3H8448/qnz58tm2TR+Li4uL3fcMAwBbkfQCAAAAAAAAADto3bq1atSooX/++UdXr17V+vXrjaTSwoULjXr333+/3N3ds+3njjvuMMqhoaGKj49Xz549tX//fjVq1EibNm2Sk1PWi3ilT4DlJiwszCKRlZCQYHE9NDRUzZs3V1RUlEaMGKEhQ4YY1ypWrGgk9ACguGB5QwAAAAAAAACwk0GDBhnlm4kus9msxYsXG+cHDx6cYx/lypWTv7+/0fajjz7S/v37JUlvvfVWtgkve/Pz89O4ceMkpc0CSz+DrFGjRoUSAwDkBUkvAAAAAAAAALCT9LOhVq1apdjYWAUHB+v8+fOSpMqVK6tjx4659tOiRQujPGPGDElpM8m6d++eqe6MGTMUHh5u/CxYsEB+fn653qNv374W7dLPMLvpiSeekLe3t1JTUzV//nzjfMuWLXPtHwAKG0kvAAAAAAAAALCTGjVqqHXr1pKk6OhorVy5Ur/88otxfdCgQTKZTLn2061bN6McHR0tSXr22Wdzbbdu3ToNHz5coaGhkiQPDw/16tVLw4cPV4cOHTLVvXTpUo79+fj46NFHH5UkXb58Ocv4AKC4IOkFAAAAAAAAAHaUfvnCuXPnavny5Vley0mvXr0sjitXrqx77703xzbXr1/Xo48+quTkZElSly5ddPDgQS1YsEDTp0/XypUrLfqNjY3VmDFjco3lZtLrpoCAADVr1syq1wEAhYmkFwAAAAAAAADY0YABA+Tq6ipJ2rRpkyIiIiRJTZo0Uf369a3qo1q1aqpWrZpx3LNnz1z38vr000+Ne1WvXl3z589X2bJlLeqULl3a4njTpk1at25drrHUrl3bOO7atWuh7SsGAHnBJxMAAAAAAAAA2FHZsmV11113ZTpv7Syvm9Ivg5jbkohJSUn6/vvvjeNXXnlFHh4eVt1n9uzZdo0FAIoKSS8AAAAAAAAAyKc777xTvr6+8vX11aJFi4zzgYGBFvWcnZ01cOBA43j8+PFGuxdffDFTvyEhITp9+rRxvHr1aqWmpmYbR3BwsDHLy8vLS/fdd5/Vr2H9+vWKiYnJ9npISIhOnDhhUd9sNlvdPwAUFpJeAAAAAAAAAJBPQ4YMMcoLFy40yv3791d4eLjxExYWpvLly0uSEhISct3na/Xq1RbH58+f16pVq7KNY/PmzUa5devWKlGiRJb1ZsyYofDwcF27ds2YCRYfH6+dO3dm2/d3331nkeS6cuWK9u7dm219ACgqJL0AAAAAAAAAIJ8GDhxo7G+1bt06hYaG5tpmzZo1Cg8PlyTVqFFDbdq0yVRn/fr1RtnLy0uSNG3atGz7PHbsmFFu2rRprjG4urqqQYMGWbZPLyIiQt99950kGUm7jPEBQHFB0gsAAAAAAAAA8qlSpUrq0KGDJCk5OVlLlizJtU36GWGDBg3Kss6ePXuM8tixYyVJO3fu1Nq1a7Osf/LkSaNcpUqV3AOXVLlyZaOcfvnC9GbOnKnIyEg5OTlp6NChxvndu3dbdQ8AKEwkvQAAAAAAAADABumXOPzll19yrBsREaE1a9Zk2famK1eu6Nq1a5Ikk8mkF154wZi99cYbb2S5t9f169eNsr+/v1VxlytXzijfuHEj0/XQ0FBNnz5dkjR8+HD16NHDuHbo0CGr7gEAhcmlqAMAAAAAAAAAAEd233336aWXXlJcXJx27typ06dPq3r16lnWXb58uRISEiSl7b1Vo0aNTHXOnDljlP39/eXu7q6NGzfmGENMTIxRLlmypFVxp68XHR2d6bqfn5/OnTtnHIeEhBjlixcvKiUlRc7OzlbdCwAKAzO9AAAAAAAAAMAG3t7e6tWrl3GcfvnCjNJfGzx4cJZ1rl69apTLlCljVQzx8fFG2dXV1ao2bm5uWbbPTvpYkpOTFRYWZtV9AKCwkPQCAAAAAAAAABulT2Blt8ThhQsXtGXLFklpiakBAwZkWS82NtYoWztry93d3SgnJSVZ1SYxMTHL9tnx8PCwOE4fJwAUByS9AAAAAAAAAMBGPXr0UNmyZSVJJ0+e1J49ezLVWbRokcxmsySpe/fuRv2c3Kyfm1KlShnluLg4q9qkr+fp6Wm3WACgqJD0AgAAAAAAAAAbZZy59fPPP2eqk/5cYGBgtn2ln1FlzbKDkuXSg9euXbOqTfplFEuXLp1r/YzJtIwzvwCgqLkUdQCwdPDgQaWkpBR1GAUmMTFRV65c0Y0bNyzWDAZQPDFmAcfDuAUcC2MWcCyMWcDxFPa4bdasmVFeuHChBg8eLGdnZ0nSP//8oyNHjkhKm5VVoUIF7du3L8t+IiIijPKVK1eyrSdJzs7Oaty4sWrVqqVjx45Jks6dO2dVvOfPnzfKtWvXzrV++j28XFxcrJqpBgCFiaRXMfPAAw+wASQAAAAAAADg4G7cuKHu3btneS0mJkY9e/a0up+uXbtme71s2bI6deqU6tatq5UrV0qSDhw4kGu/ycnJRhJOkurWrZtrm4sXLxrlihUrGgk9ACguSHoVM8uWLbstZnoFBATwrTjAATBmAcfDuAUcC2MWcCyMWcDxFMW4/e677/T9999Lku6++269+uqrMpvNGjJkiLGc4CeffKLmzZvn2E///v1148YNSdK3336rGjVqZFnvZuKpU6dO+vjjjyVJO3fuVGJiYo6vec+ePYqNjZUkubu7q3Xr1rm+tuPHjxvlRo0a5VofAAobSa9ipnHjxkUdQoGKj4/XuXPnVKVKFbm7uxd1OABywZgFHA/jFnAsjFnAsTBmAcdTFON2/PjxRtJr69atqlOnjnbv3m0kvCpXrqxHHnlEJpMpx37atGmjP/74Q1LarKz0SydmpWPHjvL29lZkZKQiIyO1YsUKPfjgg9nW/+mnn4xy165dVapUqVxf26FDh4xyy5Ytc60PAIXNqagDAAAAAAAAAIBbRY0aNYxZU9HR0Vq5cqV++eUX4/qgQYNyTXhJUrdu3Yzytm3bcq3v6uqqhx9+2Dh+7733FBcXl2XdI0eOWCS9Ro8enWv/UloSL6v4AKC4IOkFAAAAAAAAAHY0ePBgozx37lwtX748y2s56dWrl1HetGmTVW2ee+45+fj4SJJOnTqloUOH6vr16xZ1Dh06pMDAQCUmJkpKWxYxu73H0rt27ZqOHj0qSQoICMh15hkAFAWSXgAAAAAAAABgRwMGDJCrq6uktIRVRESEJKlJkyaqX7++VX1Uq1ZNbdq0kSSdPHlSx44dy7VNmTJl9O2338rFJW1Xm/Xr16tRo0YKCgrS008/rb59+6pTp046e/asJKlixYqaNWuWVfGsXLlSZrNZkvTggw/KyYlHywCKHz6ZAAAAAAAAAMCOypYtq7vuuivTeWtned00fPhwo7xkyRKr2nTv3l1z585V2bJlJUmxsbH6/fffNXfuXAUHBxuJqyZNmmj58uWqUKGCVf0uW7bMKA8bNszKVwAAhYukFwAAAAAAAADYWWBgoMWxs7OzBg4cmKc+Bg8eLD8/P0nSvHnzlJqaalW7e++9V9u3b9dbb72l1q1by9/fX25ubqpcubJ69OihGTNmaO3atapdu7ZV/YWEhGjjxo2SpC5duqhhw4Z5eh0AUFhcijoAAAAAAAAAALjV9O/fX/3797epD3d3dz3xxBN65513dP78ea1atUp9+/a1qq2fn5/Gjx+v8ePH2xSDJH333XfGDLFnn33W5v4AoKAw0wsAAAAAAAAAiqkxY8YYs72mTZtW6PePiIjQd999J0nq0KGDunXrVugxAIC1SHoBAAAAAAAAQDHl6empV155RZK0c+dOrV27tlDvP3PmTEVGRsrJyUnvvPNOod4bAPKKpBcAAAAAAAAAFGOPPPKImjZtKkl64403rN7by1ahoaGaPn26JGn48OFq0aJFodwXAPKLPb0AAAAAAAAAoBhzcnLSxo0bC/2+fn5+OnfuXKHfFwDyi5leAAAAAAAAAAAAcHgkvQAAAAAAAAAAAODwSHoBAAAAAAAAAADA4bGnVzFz8OBBpaSkFHUYBSYxMVFXrlzRjRs35ObmVtThAMgFYxZwPIxbwLEwZgHHwpgFHM/tMG6dnZ3VuHHjog4DAIoFU3h4uLmog8C/atasqbCwsKIOAwAAAAAAAIADKFu2rE6dOlXUYQBAscBMr2Jm2bJlt8VMr4CAgFv22zXArYQxCzgexi3gWBizgGNhzAKO53YYt87OzkUdAgAUG8z0QqGKj4/XuXPnVKVKFbm7uxd1OABywZgFHA/jFnAsjFnAsTBmAcfDuAWA24tTUQcAAAAAAAAAAAAA2IqkFwAAAAAAAAAAABweSS8AAAAAAAAAAAA4PJJeAAAAAAAAAAAAcHgkvQAAAAAAAAAAAODwSHoBAAAAAAAAAADA4ZH0AgAAAAAAAAAAgMMj6QUAAAAAAAAAAACHR9ILAAAAAAAAAAAADo+kFwAAAAAAAAAAABweSS8AAAAAAAAAAAA4PJJeAAAAAAAAAAAAcHgkvQAAAAAAAAAAAODwSHoBAAAAAAAAAADA4ZH0AgAAAAAAAAAAgMMj6QUAAAAAAAAAAACHR9ILAAAAAAAAAAAADo+kFwAAAAAAAAAAABweSS8AAAAAAAAAAAA4PJJeAAAAAAAAAAAAcHgkvQAAAAAAAAAAAODwSHoBAAAAAAAAAADA4ZH0AgAAAAAAAAAAgMMj6QUAAAAAAAAAAACHR9ILAAAAAAAAAAAADo+kFwAAAAAAAAAAABweSS8AAAAAAAAAAAA4PJJeAAAAAAAAAAAAcHgkvQAAAAAAAAAAAODwSHoBAAAAAAAAAADA4ZH0AgAAAAAAAAAAgMMj6QUAAAAAAAAAAACHd0snvc6ePatXX31VrVu3VsWKFVWtWjV169ZNn332mWJjY23qe968efL19bXqZ968eXZ6RQAAAAAAAAAAAMiKS1EHUFB+//13jRkzRpGRkca52NhY7d27V3v37tUPP/yghQsXqkaNGkUYJQAAAAAAAAAAAOzhlkx67d+/XyNHjlRcXJw8PT313HPPqVOnToqLi9OSJUv0/fff6+TJkxo8eLDWr18vLy8vm+63ZMkSlS9fPtvrFStWtKl/AAAAAAAAAAAA5OyWTHq9/PLLiouLk4uLi5YsWaI2bdoY17p06aKaNWvq9ddf18mTJzV9+nRNmjTJpvvVrFlTd9xxh61hAwAAAAAAAAAAIJ9uuT29du/era1bt0qSHnroIYuE101PPfWU6tatK0maOXOmkpKSCjVGAAAAAAAAAAAA2Nctl/RauXKlUR42bFiWdZycnBQYGChJioiI0ObNmwslNgAAAAAAAAAAABSMWy7pdXOWV6lSpdSsWbNs63Xo0MEob9u2raDDAgAAAAAAAAAAQAG65fb0On78uCSpevXqcnHJ/uXVqVMnU5v8GjdunE6ePKmwsDB5eXmpRo0a6tq1q0aOHKmKFSva1DcAAAAAAAAAAAByd0vN9IqPj1dYWJgkqVKlSjnW9fX1ValSpSRJFy5csOm+wcHBunz5spKSknT9+nXt2rVLH374oVq0aKHvvvvOpr4BAAAAAAAAAACQu1tqpld0dLRRvpnQyomHh4diYmIUExOTr/tVq1ZN/fr1U+vWrVW5cmVJUkhIiH799VctX75c8fHxeu6552QymfTII49Y1Wd8fHy+YnEUiYmJFv8FULwxZgHHw7gFHAtjFnAsjFnA8dwu49bd3b2oQwCAYsEUHh5uLuog7OX8+fNq1KiRJGnIkCH66quvcqzfqFEjnT9/XtWrV9fevXvzdK+IiAh5e3vLZDJleX316tV66KGHlJSUJA8PD+3du1cBAQG59vvPP/8oJSUlT7EAAAAAAAAAuD05OzurRo0aRR0GABQLt9RMr/TfaEhKSsq1fkJCgiSpZMmSeb6Xj49Pjtd79eqlCRMm6N1331VsbKzmzp2rF198Mdd+b/U9wBITE3XlyhUFBATIzc2tqMMBkAvGLOB4GLeAY2HMAo6FMQs4HsYtANxebqmkl6enp1G2ZsnC2NhYSdYthZgfjzzyiN577z2ZzWZt2bLFqqTX7TIV2c3N7bZ5rcCtgDELOB7GLeBYGLOAY2HMAo6HcQsAtwenog7Antzd3VWmTBlJ0oULF3KsGx4ebiTGKlWqVCDx+Pv7G/FcunSpQO4BAAAAAAAAAACAWyzpJUl169aVJJ0+fVrJycnZ1jt+/LhRrlOnToHFk92eXwAAAAAAAAAAALCfWy7p1b59e0lpyxvu27cv23pbtmwxyu3atSuQWEJDQxUWFiZJKl++fIHcAwAAAAAAAAAAALdg0qtPnz5Ged68eVnWSU1N1YIFCyRJPj4+6tSpU4HEMmfOHJnNZklShw4dCuQeAAAAAAAAAAAAuAWTXi1btjRme82dO1c7duzIVGf69Ok6duyYJGns2LFydXW1uL5582b5+vrK19dXTzzxRKb2Z86c0f79+3OMY/Xq1Xr//fclSSVLltSwYcPy9XoAAAAAAAAAAACQO5eiDqAgTJkyRb169VJcXJwGDBig559/Xp06dVJcXJyWLFmiOXPmSJJq1aqlp556Ks/9nz17Vv369VObNm3Uq1cvNWrUSP7+/pKkkJAQLV++XMuXLzdmeb3zzjuqWLGi3V4fAAAAAAAAAAAALN2SSa+mTZvq22+/1ZgxYxQZGam33347U51atWpp4cKF8vLyyvd9duzYkeVMsps8PDz03nvv6ZFHHsn3PQAAAAAAAAAAAJC7WzLpJUn33nuvgoODNXPmTK1Zs0YXL16Uq6uratSooQceeECjR4+Wh4dHvvpu1qyZZs2apZ07d2rv3r26fPmyrl+/ruTkZPn6+qpevXrq0qWLRowYYcwAAwAAAAAAAAAAQMExhYeHm4s6CNw+4uPjde7cOVWpUkXu7u5FHQ6AXDBmAcfDuAUcC2MWcCyMWcDxMG4B4PbiVNQBAAAAAAAAAAAAALYi6QUAAAAAAAAAAACHR9ILAAAAAAAAAAAADo+kFwAAAAAAAAAAABweSS8AAAAAAAAAAAA4PJJeAAAAAAAAAAAAcHgkvQAAAAAAAAAAAODwSHoBAAAAAAAAAADA4ZH0AgAAAAAAAAAAgMMj6QUAAAAAAAAAAACHR9ILAAAAAAAAAAAADo+kFwAAAAAAAAAAABweSS8AAAAAAAAAAAA4PJJeAAAAAAAAAAAAcHgkvQAAAAAAAAAAAODwSHoBAAAAAAAAAADA4ZH0AgAAAAAAAAAAgMMj6QUAAAAAAAAAAACHR9ILAAAAAAAAAAAADo+kFwAAAAAAAAAAABweSS8AAAAAAAAAAAA4PJJeAAAAAAAAAAAAcHgkvQAAAAAAAAAAAODwSHoBAAAAAAAAAADA4ZH0AgAAAAAAAAAAgMMj6QUAAAAAAAAAAACHR9ILAAAAAAAAAAAADo+kFwAAAAAAAAAAABweSS8AAAAAAAAAAAA4PJJeAAAAAAAAAAAAcHgkvQAAAAAAAAAAAODwSHoBAAAAAAAAAADA4ZH0AgAAAAAAAAAAgMMj6QUAAAAAAAAAAACHR9ILAAAAAAAAAAAADo+kFwAAAAAAAAAAABweSS8AAAAAAAAAAAA4PJJeAAAAAAAAAAAAcHgkvQAAAAAAAAAAAODwSHoBAAAAAAAAAADA4ZH0AgAAAAAAAAAAgMMj6QUAAAAAAAAAAACHR9ILAAAAAAAAAAAADo+kFwAAAAAAAAAAABweSS8AAAAAAAAAAAA4PJJeAAAAAAAAAAAAcHgkvQAAAAAAAAAAAODwSHoBAAAAAAAAAADA4ZH0AgAAAAAAAAAAgMMj6QUAAAAAAAAAAACHR9ILAAAAAAAAAAAADo+kFwAAAAAAAAAAABweSS8AAAAAAAAAAAA4PJJeAAAAAAAAAAAAcHgkvQAAAAAAAAAAAODwSHoBAAAAAAAAAADA4bkURKfR0dE6d+6coqKilJSUZHW7Dh06FEQ4AAAAAAAAAAAAuMXZLekVFRWlmTNnavHixTpx4oTMZnOe2ptMJoWFhdkrHAAAAAAAAAAAANxG7JL02rdvn4YOHarLly9LUp4TXgAAAAAAAAAAAIAtbE56Xb9+XQ8++KCuX7/+b6cuLqpevbrKlCkjF5cCWUERAAAAAAAAAAAAMNickZo+fbquX78uk8kkT09Pvf766woMDJSnp6c94gMAAAAAAAAAAAByZXPSa82aNZLS9uT6+eef1b59e5uDAgAAAAAAAAAAAPLCydYOzp49K5PJpLZt25LwAgAAAAAAAAAAQJGwOemVmpoqSapTp47NwQAAAAAAAAAAAAD5YXPSq1KlSpKkuLg4m4MBAAAAAAAAAAAA8sPmpFe3bt1kNpu1b98+O4QDAAAAAAAAAAAA5J3NSa9Ro0apRIkSOnHihNavX2+PmAAAAAAAAAAAAIA8sTnpVatWLb333nsym80aM2aMjh49ao+4AAAAAAAAAAAAAKvZnPSSpJEjR+qLL75QZGSk7rrrLk2aNEnbtm1TZGSkPboHAAAAAAAAAAAAcuRiawdlypSxODabzfrqq6/01Vdf5akfk8mksLAwW8MBAAAAAAAAAADAbcjmpJfZbJbJZDL+azKZLK4BAAAAAAAAAAAABc3mpJf0b3KLJBcAAAAAAAAAAACKgs1Jrxs3btgjDgAAAAAAAAAAACDfnIo6AAAAAAAAAAAAAMBWJL0AAAAAAAAAAADg8Eh6AQAAAAAAAAAAwOEVeNIrOjpaly9fVnR0dEHfCgAAAAAAAAAAALcpF3t3ePbsWX3//ffavHmzDhw4oMTEROOam5ubmjRpos6dO+vhhx9WlSpV7H17AAAAAAAAAAAA3IbslvRKTEzU66+/rq+//lqpqamSJLPZbFEnISFBu3bt0q5du/Tpp59q9OjReuutt+Tm5mavMAAAAAAAAAAAAHAbssvyhnFxcbrvvvs0a9YspaSkyGw2Z0p43XTzWkpKir766ivdd999io+Pt0cYAAAAAAAAAAAAuE3ZZabX+PHjtX37dplMJklS/fr1NWzYMLVr105Vq1aVh4eHYmNjdfbsWW3fvl3z5s3TkSNHZDabtWPHDj3zzDOaNWuWPUIBAAAAAAAAAADAbcjmmV67d+/WL7/8IpPJJCcnJ7377rvasmWLxo0bp5YtW8rf31+lSpWSv7+/WrZsqSeffFLBwcGaPHmynJ2dZTabtWjRIu3Zs8cerwcAAAAAAAAAAAC3IZuTXgsWLDDKb7/9tp588kljxld2TCaTxo4dq3feecc4N3/+fFtDAQAAAAAAAAAAwG3K5qTXli1bJEkVKlTQk08+mae2Y8eOVcWKFSVJwcHBtoYCAAAAAAAAAACA25TNSa+LFy/KZDKpffv2eW57s53ZbNalS5dsDSWTs2fP6tVXX1Xr1q1VsWJFVatWTd26ddNnn32m2NhYu99PkmJjY9W0aVP5+vrK19dXjRs3LpD7AAAAAAAAAAAA4F8utnYQHx8vSSpVqlS+2t9sd7Mfe/n99981ZswYRUZGGudiY2O1d+9e7d27Vz/88IMWLlyoGjVq2PW+7733ns6cOWPXPgEAAAAAAAAAAJAzm2d6lS1bVpL0zz//5Kv96dOnLfqxh/3792vkyJGKjIyUp6enXnvtNa1Zs0bLly/Xww8/LEk6efKkBg8erKioKLved8aMGXJ3d5eXl5fd+gUAAAAAAAAAAEDObE561atXT2azWdu2bVNISEie2oaEhGjr1q0ymUyqV6+eraEYXn75ZcXFxcnFxUVLlizRCy+8oDZt2qhLly6aNm2a3n77bUlpia/p06fb5Z4pKSkaP368UlJS9Pzzz8vX19cu/QIAAAAAAAAAACB3Nie97r77bklpSZ/HH3/c6plTMTExGjNmjJKTkyVJPXv2tDUUSdLu3bu1detWSdJDDz2kNm3aZKrz1FNPqW7dupKkmTNnKikpyeb7zpgxQ/v27VPt2rX17LPP2twfAAAAAAAAAAAArGdz0uuhhx5SQECAJGnXrl3q1q2bVq1apdTU1Czrm81mrV69Wt26ddPOnTtlMplUrlw5DR8+3NZQJEkrV640ysOGDcuyjpOTkwIDAyVJERER2rx5s033PHv2rCZPnixJ+vjjj+Xm5mZTfwAAAAAAAAAAAMgbF1s7KFWqlD799FMNHz5cqampOnXqlIYPH66yZcuqRYsWqlq1qjw8PBQbG6tz585pz549Cg0NlZSWAHNxcdFnn30mDw8Pm1+MJGOWV6lSpdSsWbNs63Xo0MEob9u2TXfddVe+7/niiy8qJiZGQ4YMUadOnfLdDwAAAAAAAAAAAPLH5qSXJPXq1UuzZs3S+PHjFR0dLbPZrNDQUP3555+Z6prNZqPs6empzz77TPfcc489wpAkHT9+XJJUvXp1ubhk//Lq1KmTqU1+LF68WGvWrJGvr6/efffdfPcDAAAAAAAAAACA/LNL0kuSBgwYoBYtWmjKlClatmyZEhISLBJc6ZUoUUL9+/fXxIkTVa1aNXuFoPj4eIWFhUmSKlWqlGNdX19flSpVSjExMbpw4UK+7hceHq5JkyZJkt588035+fnlq5/04uPjbe6jOEtMTLT4L4DijTELOB7GLeBYGLOAY2HMAo7ndhm37u7uRR0CABQLdkt6SVK1atU0c+ZMTZ06VTt27NCBAwcUGhqqmJgYlSpVSn5+fmrSpInatGkjHx8fe95akhQdHW2US5UqlWt9Dw8PxcTEKCYmJl/3e+2113T16lW1adNGDz/8cL76yOjixYtKSUmxS1/F2ZUrV4o6BAB5wJgFHA/jFnAsjFnAsTBmAcdzK49bZ2dn1ahRo6jDAIBiwa5Jr5t8fHx099136+677y6I7rOVfpaUq6trrvVLlCghSYqLi8vzvbZs2aIff/xRLi4u+vjjj2UymfLcR1YqVqxol36Kq8TERF25ckUBAQFyc3Mr6nAA5IIxCzgexi3gWBizgGNhzAKOh3ELALeXAkl6FZX003iTkpJyrZ+QkCBJKlmyZJ7uk5CQoGeffVZms1ljx45Vo0aN8hZoDm6Xqchubm63zWsFbgWMWcDxMG4Bx8KYBRwLYxZwPIxbALg9OBV1APbk6elplK1ZsjA2NlaSdUshpvfhhx/qxIkTqly5srGnFwAAAAAAAAAAAIrOLTfTq0yZMrp+/bouXLiQY93w8HAjMVapUqU83WfatGmSpC5dumj16tVZ1rmZUIuNjdXixYslSX5+furSpUue7gUAAAAAAAAAAIDcWZX0mj9/vsVxUFBQttdskb7f/Kpbt662bt2q06dPKzk5WS4uWb/E48ePG+U6derk6R6JiYmSpHnz5mnevHk51g0LC9Njjz0mSerQoQNJLwAAAAAAAAAAgAJgVdLrySeflMlkkiSZTCaL5FT6a7bI2G9+tW/fXlu3blVMTIz27dunVq1aZVlvy5YtRrldu3Y23xcAAAAAAAAAAABFx+o9vcxms/GT0zVbfuyhT58+Rjm7WVipqalasGCBJMnHx0edOnXK0z3Cw8Nz/alSpYokqUqVKsa5lStX5vNVAQAAAAAAAAAAICdWzfTKaQaWPWZn2VPLli2N2V5z585VUFCQ2rRpY1Fn+vTpOnbsmCRp7NixcnV1tbi+efNm9evXT1La65sxY0bhBA8AAAAAAAAAGaSmpqpbt27av3+/GjVqpE2bNsnJyer5DPkWGhqq5s2bKyoqSiNGjNBnn31W4PcEAFtYlfT68ssv83WtqEyZMkW9evVSXFycBgwYoOeff16dOnVSXFyclixZojlz5kiSatWqpaeeeqpogwUAAAAAAACAHMyZM0f79++XJL311ltWJ7xSU1P1119/6ddff9Xu3bt1+fJlxcXFyd/fXxUqVFCrVq3UqVMnde7cWaVKlcrU3s/PT+PGjdOUKVP0448/6tFHH1Xz5s3t+toAwJ6sSno5mqZNm+rbb7/VmDFjFBkZqbfffjtTnVq1amnhwoXy8vIqgggBAAAAAAAAIHfR0dF67733JEmtW7dW9+7drWp34MABPfvss9qzZ0+ma+fOndO5c+e0Y8cOffnll/r+++91//33Z9nPE088oS+//FKRkZF67bXX9Ntvv+X/xQBAAbslk16SdO+99yo4OFgzZ87UmjVrdPHiRbm6uqpGjRp64IEHNHr0aHl4eBR1mAAAAAAAAACQrZkzZyo0NFSS9Oyzz1rVZv369QoKClJ8fLwkydnZWc2bN1f16tXl6emp8PBwnThxQkePHlVKSkqOffn4+OjRRx/VtGnTFBwcrA0bNqhr1662vCQAKDCm8PBwsy0dTJ06VVLaXlo9evTIc/sNGzZo+/btkqSJEyfaEgocQHx8vM6dO6cqVarI3d29qMMBkAvGLOB4GLeAY2HMAo6FMQs4Hkcft/Hx8WrUqJFCQ0NVuXJlHThwINelDffs2aPevXsbCa/HHntML7/8svz9/TPVDQ8P16pVq1S/fv0cly0MCQlR8+bNZTab1bVrVy1btsym1wUABcXmmV5TpkyRyWTSqFGj8pX0Wrt2raZPny6TyUTSCwAAAAAAAAD+38KFC41ZXsOGDcs14ZWYmKhx48YZCa/3339fjz/+eLb1fX19NXTo0FzjqFatmjp37qyNGzdqw4YNOnLkiBo0aJCHVwIAhcO6HQ8BAAAAAAAAAIXqxx9/NMoDBgzItf4333yjo0ePSpJ69+6dY8Irr/r372+U582bZ7d+AcCeijzpZTanra5oMpmKOBIAAAAAAAAAyJs777xTvr6+8vX11aJFi6xuN378eKPdiy++mOl6SEiIduzYIUmqVauW6tatm2uf3333nVF+/vnnrY7FGn369DGe4S5atMh4rgsAxUmRJ70iIiIkSR4eHkUcCQAAAAAAAADkzZAhQ4zywoULrWqTkJCg5cuXG8eDBw/OVGf16tVGuXPnzrn2uXfvXh0/flySVKlSJbVq1cqqWKzl7++v+vXrS5KuXLmivXv32rV/ALCHIk16JSUlKTg4WJJUoUKFogwFAAAAAAAAAPJs4MCBxl5b69atM/bgysmaNWsUHh4uSapRo4batGmTqc769euNcvv27XPtc9u2bUa5SZMmkqTr16/r448/VpcuXXTHHXeoYsWKatq0qUaPHq3ff/891z4zSh9H+vgAoLhwyUvl+fPnZ3vtxIkTOV5PLykpSZcuXdKqVasUEhIik8mkli1b5iUUAAAAAAAAAChylSpVUocOHbR582YlJydryZIlue6llX5G2KBBg7Kss2fPHqPcsGHDXONIP/OqcuXK2rx5s0aPHq3Lly9b1Dtz5ozOnDmjX375RR06dND3338vPz+/XPuXpMaNGxvl3bt3W9UGAApTnpJeTz75ZJZ7b5nNZm3cuFEbN27MVxAmk0mPPvpovtoCAAAAAAAAQFEaMmSINm/eLEn65Zdfckx6RUREaM2aNRZtM7py5YquXbsmKe3Zaa1atXKN4fz580b57NmzCgoKUnR0tJycnNSmTRvVqlVLCQkJ2rp1q1F3y5Yt6tWrl9auXSsfH59c71GnTh2jfOjQoVzrA0Bhy/Pyhmaz2eInu/PW/pQsWVIffvhhllN4AQAAAAAAAKC4u++++1SyZElJ0s6dO3X69Ols6y5fvlwJCQmSpNatW6tGjRqZ6pw5c8Yo+/v7y83NLdcYIiIijPIff/yh6Oho1axZUxs3btTq1as1ffp0zZ49WwcOHNCUKVOMJRlPnjypCRMmWPU6K1asaJQvXryolJQUq9oBQGHJ00yvoKCgTOfmz58vk8mk2rVrW7VEoclkkru7u0qXLq0GDRqoR48e8vb2zksYAAAAAAAAAFBseHt7q1evXlq6dKmktOULJ06cmGXd9EsbDh48OMs6V69eNcplypSxKobY2FiLYy8vLy1dulRVq1a1OO/k5KSxY8cqISFBb7zxhqS02WkTJ07MMgGXXvpYkpOTFRYWpnLlylkVHwAUhjwlvb788stM527u49WlSxe9//779okKAAAAAAAAABzI4MGDjaTXzSRSRhcuXNCWLVskSa6urhowYECWfaVPYN2cQZYbd3d3i+PRo0dnSnilN27cOM2YMUOXL19Wamqqli9frueeey7He3h4eGQbJwAUB3le3jCjypUrq3LlylZ/4wAAAAAAAAAAbjU9evRQ2bJlJaUtGbhnz55MdRYtWmRsGdO9e3ejfk7SbzGTk1KlSlkc9+3bN8f6Li4u6tmzp3G8fft2u8UCAEUlTzO9snLw4EF7xAEAAAAAAAAADuvmzK3Zs2dLkn7++We1aNHCos7PP/9slAMDA7PtK/2Mqvj4eKvun3FSQt26dXNtU6dOHaN86dKlXOvHxcVZHGec+QUARc3mmV4AAAAAAAAAAMs9upYuXaqUlBTj+PDhwzpy5Iikf/cAy05AQIBRDgsLs+retWvXNsomkynTzK+seHl5GeXo6Ohc66ePxcXFxaqZagBQmOyS9Dp+/LgOHTqkY8eO5andsWPHdOjQIZ08edIeYQAAAAAAAABAkWndurVq1KghSbp69arWr19vXFu4cKFRvv/++zPtwZXeHXfcYZRDQ0OVmJiY673r169vlM1ms2JiYnJtExUVZZS9vb1zrX/x4kWjXLFiRTk7O+faBgAKk81Jr7Nnz6p9+/bq3Lmzpk2blqe206ZNU+fOnXXnnXfq8uXLtoYCAAAAAAAAAEVq0KBBRvlmostsNmvx4sXG+fQzwrJSrlw5+fv7G22tmTTQuXNni2NrJigcP37cKFeqVClP9Rs1apRrfQAobDYnvZYtW6bU1FRJ0ujRo/PU9rHHHpPZbFZycrKWLFliaygAAAAAAAAAUKSGDBlilFetWqXY2FgFBwfr/PnzkqTKlSurY8eOufaTfj+wQ4cO5Vq/atWqatasmXG8cuXKHOsnJydrzZo1xnGHDh1yvUf6OFq2bJlrfQAobDYnvTZv3ixJKl++vJo3b56nti1btlT58uUlSRs3brQ1FAAAAAAAAAAoUjVq1FDr1q0lpe2TtXLlSv3yyy/G9UGDBslkMuXaT7du3Yzytm3brLr32LFjjfLs2bONRFtWZsyYoUuXLkmS3N3dNWDAgFz737p1a5bxAUBxYXPS6+jRozKZTGratGm+2jdt2lRms1l///23raEAAAAAAAAAQJFLv3zh3LlztXz58iyv5aRXr15GedOmTVbft0mTJpKkyMhIPfDAAzp8+LBFHbPZrK+//lpvvvmmcW7s2LEKCAjIse9r167p6NGjkqSAgACLWWUAUFzYnPQKCwuTpFw/FLNzs11oaKitoQAAAAAAAABAkRswYIBcXV0lpSWsIiIiJElNmjRR/fr1reqjWrVqatOmjSTp5MmTVu3R5eTkpB9++EHlypUz2nXq1En33nuvnn76aT3++ONq0qSJXnzxRaWkpEiSOnbsqP/85z+59r1y5UqZzWZJ0oMPPignJ5sfLQOA3dntkykpKSlf7ZKTky3+CwAAAAAAAACOrGzZsrrrrrsynbd2ltdNw4cPN8pLliyxqk21atX022+/GTOxUlNTtXXrVs2dO1cLFy7UuXPnjLpDhw7V4sWL5eLikmu/y5YtM8rDhg2z7gUAQCGzOelVtmxZSdLZs2fz1f7MmTMW/QAAAAAAAACAowsMDLQ4dnZ21sCBA/PUx+DBg+Xn5ydJmjdvnlJTU61qV6dOHf3111/6+uuvde+996pq1apyd3eXt7e36tatq1GjRmnDhg368ssvVaJEiVz7CwkJ0caNGyVJXbp0UcOGDfP0OgCgsOSews9F7dq1deHCBe3cuVPh4eHy9fW1um14eLh27twpk8mk6tWr2xoKAAAAAAAAABQL/fv3V//+/W3qw93dXU888YTeeecdnT9/XqtWrVLfvn2tauvi4qKBAwfmOdGWle+++85Y2vDZZ5+1uT8AKCg2z/Tq1q2bJCkxMVFTpkzJU9v33ntPiYmJFv0AAAAAAAAAANKMGTPGmO01bdq0Qr9/RESEvvvuO0lShw4deI4LoFizOekVFBQkDw8PSdKsWbP02WefWdVu2rRpmj17tiSpRIkSGjp0qK2hAAAAAAAAAMAtxdPTU6+88ookaefOnVq7dm2h3n/mzJmKjIyUk5OT3nnnnUK9NwDklc1JL39/fz3zzDPG9NY333xTPXv21KJFi3TlyhWLulevXtWiRYvUq1cvvfXWW5Ikk8mkcePGqWLFiraGAgAAAAAAAAC3nEceeURNmzaVJL3xxhtW7+1lq9DQUE2fPl2SNHz4cLVo0aJQ7gsA+WXznl6SNGHCBB08eFArV66UyWTSzp07tXPnTklps7hKlSqlmJgYJSQkGG1uJsl69eql//znP/YIAwAAAAAAAABuOU5OTtq4cWOh39fPz0/nzp0r9PsCQH7ZPNNLSput9cMPP2j8+PEymUwym83GT3x8vMLCwhQfH29x3snJSc8884zmzp1rjxAAAAAAAAAAAABwG7NL0ktK+7bBm2++qR07dujRRx9V1apVs6xXtWpVPfbYY9qxY4feeustOTs72ysEAAAAAAAAAAAA3KbssrxhejVr1tTHH38sSbp27ZquXr2q6OhoeXp6qly5cvL397f3LQEAAAAAAAAAAHCbs3vSKz1/f3+SXAAAAAAAAAAAAChwBZr0Qt4dPHhQKSkpRR1GgUlMTNSVK1d048YNubm5FXU4AHLBmAUcD+MWcCyMWcCxMGYBx3M7jFtnZ2c1bty4qMMAgGLBFB4ebi7qIPCvmjVrKiwsrKjDAAAAAAAAAOAAypYtq1OnThV1GABQLDDTq5hZtmzZbTHTKyAg4Jb9dg1wK2HMAo6HcQs4FsYs4FgYs4DjuR3GrbOzc1GHAADFhl1nem3dulWLFy/W7t27dfbsWUVFRSk5Odm6QEwmZjjdBuLj43Xu3DlVqVJF7u7uRR0OgFwwZgHHw7gFHAtjFnAsjFnA8TBuAeD2YpeZXjdu3NDYsWP1559/GufMZlZNBAAAAAAAAAAAQOGwOemVnJys/v3768CBAyS6AAAAAAAAAAAAUCRsTnp999132r9/v0wmkyTp/vvv1/Dhw9WkSROVKVNGLi5sGwYAAAAAAAAAAICCZXNGaunSpUZ58uTJGjt2rK1dAgAAAAAAAAAAAHniZGsHf//9t0wmk2rXrk3CCwAAAAAAAAAAAEXC5qRXbGysJKlVq1Y2BwMAAAAAAAAAAADkh81Jr/Lly6d15GRzVwAAAAAAAAAAAEC+2Jypatmypcxms06cOGGPeAAAAAAAAAAAAIA8sznp9fDDD0uSdu3apVOnTtkcEAAAAAAAAAAAAJBXNie9OnfurBEjRiglJUVjx4419vgCAAAAAAAAAAAACotdNuL68MMPFRQUpF27dqlr165auXKlUlJS7NE1AAAAAAAAAAAAkCsXWzvo16+fUS5RooROnDihhx56SO7u7qpVq5a8vb1lMply7cdkMunXX3+1NRwAAAAAAAAAAADchmxOegUHB1sktUwmk8xms+Li4nTo0CGr+jCbzVYlxgAAAAAAAAAAAICs2Jz0ktKSVnk5DwAAAAAAAAAAANiTzUmvFStW2CMOAAAAAAAAAADgIJKSkhQbG6vExMSiDgW3KDc3N3l4eMjV1dXqNjYnvTp27GhrFwAAAAAAAAAAwEHExMQoLi5OXl5e8vb2Zvsi2J3ZbFZiYqIiIiJUsmRJlSpVyqp2dlneEAAAAAAAAAAA3PqSkpIUFxensmXLkuxCgTGZTCpRooTc3NwUFhYmNzc3q2Z8ORVCbAAAAAAAAAAA4BYQGxsrLy8vEl4oFCaTSV5eXoqNjbWqPkkvAAAAAAAAAABglcTERLm5uRV1GLiNuLm5Wb13HEkvAAAAAAAAAABgNWZ5oTDl5e/N5j29+vXrZ2sXktKC/vXXX+3SFwAAAAAAAAAAAG4vNie9goODbc7qms1mMsMAAAAAAAAAAADIN5uTXlJa0iqvTCZTvtoBAAAAAAAAAAAAGdmc9FqxYoVV9VJTUxUZGakjR45o2bJlOnr0qNzd3fXOO++oXr16toYBAAAAAAAAAACA25jNSa+OHTvmqX7fvn01YcIEff3113r55Zf19ttv65dfflHbtm1tDQUAAAAAAAAAAAC3KaeiuvGoUaP0xhtvKCoqSiNHjtSNGzeKKhQAAAAAAAAAAAA4uCJLeknSk08+KX9/f126dElz5swpylAAAAAAAAAAAABuaYmJiWrRooV8fX21fPnyArnHnj175Ovrq2rVqhX6hKciTXo5OzvrzjvvlNlsLrBfLgAAAAAAAAAAgKN49tln5evrK19fX23cuDFPbdetW2e0nThxYqbrM2fO1D///KMGDRrovvvuy7W/3bt364UXXlCbNm1UpUoVVapUSc2aNdPgwYM1ffp0hYaGZmrTokULde/eXeHh4Zo8eXKe4rdVkSa9JKl06dKSpDNnzhRxJAAAAAAAAAAAAEUrMDDQKC9cuDBPbRcsWGCUg4KCLK5FRUXp008/lSS9+OKLMplM2faTkJCgZ555Rj169NA333yj48ePKyoqSjExMQoJCdGaNWv0n//8R9u2bcuy/YQJEyRJc+bM0fnz5/P0GmxR5EmvixcvSkr7BQIAAAAAAAAAANzO2rVrp+rVq0uSVqxYobi4OKvaxcTEaOXKlZKk+vXrq1mzZhbXv/32W12/fl2VK1fWAw88kG0/iYmJGj58uH744QeZzWZ17txZn3/+uf744w9t2LBBCxYs0PPPP6+aNWtm20fbtm3VunVrJSYm6rPPPrMqfnso0qTXxYsXtXnzZplMJgUEBBRlKAAAAAAAAAAAAMXCkCFDJEmRkZFatWqVVW1WrFihmJgYi/Y3paSkaPbs2ZKkgQMHyskp+/TQBx98oD///FMmk0kff/yxfv31Vz300ENq27atmjVrpl69eun111/X7t271bNnz2z7GThwoCRp/vz5ioyMtOo12KrIkl4nTpxQYGCgkaHs3LlzUYUCAAAAAAAAAABQbAQGBhrLD1q7xOHPP/8sSXJyctLgwYMtrq1fv95YZnDQoEHZ9hESEmIsgThq1CiNHDkyx3u6urpme23AgAFydnZWVFSUli1bZsUrsJ2LrR1MnTrV6rrJycm6ceOGDh48qF27dslsNkuSnJ2dNW7cOFtDAQAAAAAAAAAAcHjVqlVTu3bttHXrVq1du1bXrl2Tv79/tvUvXbqkjRs3SkqbZFSxYkWL60uXLpUk1axZUw0bNsy2nzlz5igpKUlOTk567rnnbHoN/v7+at++vYKDg7V48WKNGDHCpv6sYXPSa8qUKTludpadmwkvJycnffLJJ6pTp46toQAAAAAAAAAAANwSAgMDtXXrViUnJ2vx4sUaO3ZstnUXLVqk1NRUo11GmzdvliS1atUqx3venJHVtGlTI3FmNpt15coVxcfHy9/fX6VKlbL6NbRu3VrBwcHaunWrYmJi8tQ2P+yyvKHZbM7zj8lkUpcuXbRmzRoNHz7cHmEAAAAAAAAAAIBiwpwYbvmTmpKHusk51I3IUDcp+7pJkRnqJuZQNypPdQvaAw88IHd3d0n/Ll2YnQULFkiSPD091a9fP4trFy5c0NmzZyVJLVq0yLaP0NBQhYSESJIaNGigxMRETZkyRfXq1VO9evXUrFkzValSRffcc49+/fVXq17DzfslJiZq586dVrWxhc0zvSZOnGh1XVdXV3l5ealq1apq0aKFypUrZ+vtAQAAAAAAAABAMRQbbDnjqGSbmTJ5Vsu67v8ellITjGP3VtPk7F0367rbH5eSIv6t23yqnEs3zbJu3M6nZI6/ahyXaPKWXPzaZl13zwsyx5z9t26jV+RSrnOWdeP3vaKSrT/P8pq9+Pj46N5779XSpUu1d+9enThxQrVr185U79ChQzp8+LAkqW/fvplmU+3YscMoN2nSJNv7/f3330bZw8NDffr0yZSoSk1N1Y4dOzRixAg99thj+uijj3J8Dc2aNTPK+/btU9euXXOsbyubk14vv/yyPeIAAAAAAAAAAABAOoGBgcZ+XD///LP+85//ZKqTfhZYUFBQpusXLlwwyjntC3bjxg2jPHfuXMXHx6tly5Z644031Lp1ayUkJOivv/7Sa6+9pkuXLumbb75R7dq1c1x2Mf39bs4iK0hWLW+4ZcsWbdmyRadPny7oeAAAAAAAAAAAACCpe/fuxqp5CxculNlstriempqqRYsWSZIqVaqkTp06ZeojLCzMKPv6+mZ7r9jYWKMcHx+vBg0aaMWKFercubNKliwpX19fDRw4UL/99psxm2zq1KkW7TJyd3dXyZIlJUlXrlzJ5dXazqqkV9++fdWvXz/NmDEj07WpU6dq6tSp+uuvv+weHAAAAAAAAAAAwO3KxcVFAwcOlCSdPXtWW7dutbi+ceNGXbp0SZI0aNAgOTllTvukn8GVU9Lr5v5hN02aNEkeHh6Z6tWsWVMjR440+t6wYUOOr+HmPXNKjtmLzcsbTpkyRSaTSaNGjVKPHj3sERMAAAAAAAAAAHBwHh0XWJ5w8cq+7p3fZ6jrmX3dtrMkpZvx5FIq27olW0+XzKnp6mZO4hh1W3wkmVOsquve7L1sr9lbYGCgvvzyS0lpSxneeeedxrUFCxZY1MtKiRIljHJcXJy8vLJ+Hzw9//2dm0ymHPff6t69uz7/PG1Psz179qh3797Z1o2Li5Mkubq6ZlvHXqya6WUymSQp07Q5AAAAAAAAAACArJjcfC1/nJzzUDf7OTsmN58MdbNPpphcvTPUdcuhrlee6haWJk2aqEGDBpKkZcuWKSEhQZIUExOj3377TZLUrFkz1atXL8v2fn5+Rjn9rK+MKlWqZJR9fHyyTY5lrJt++cSMUlNTFRkZafRZ0KxKet3M7l29erVAgwEAAAAAAAAAAICloKAgSVJERIRWr14tSfrtt98UExMjKftZXpJl0is8PDzbejVr1jRmY6WmpmZbT5JSUv6dEefikn2CMjIy0uircuXKOfZpD1Ylve644w6ZzWZt2rQpx18IAAAAAAAAAAAA7GvQoEFydk6bKffzzz9b/NfV1dXY9ysrN2eJSdKpU6eyrefq6qrWrVtLSktW5TSD6/Tp00a5QoUK2dY7efKkUc5uJpo9WbWnV9euXXXo0CFFRESoTZs26t27twICAiw2RNuzZ4+mTp1qUzATJ060qT0AAAAAAAAAAMCtpnz58uratavWrl2rP//8U0eOHNHGjRslpe2vlX42V0bNmzeXu7u74uPjtWfPHvXv3z/buvfdd5/+97//SZJWrlypESNGZFlvxYoVRrl9+/bZ9rdnzx6j3KpVq2zr2YtVSa+xY8dq7ty5ioyMVGhoqH744QeL62azWXv27LEIPj9IegEAAAAAAADFWFKiSvzwqZxOHVFy135KunuAZDIVdVQAcFsIDAzU2rVrlZSUpMcee8xYYvDm0ofZcXNzU8uWLbVlyxbt3r07x7rDhw/XRx99pGvXrmny5Mm6++67M83kCg4ONmaZNWjQQO3atcu2v5v3q1y5smrXrp3ra7SVVcsbVqpUSYsWLVKNGjVkNpstfm7KeD6vPwAAAAAAAACKL6fzp+U56h65blol5wshKjHvc3k+0k0ua5dLWT3fS0mW6fL5rK8BAPKsb9++8vLykiQdPXpUkuTr66tevXrl2rZ3796S0mZeRUVFZVvP09NTU6dOlclk0qVLl3TXXXdp1qxZ2rNnj7Zu3ar//ve/GjRokFJSUuTi4qKPP/5Ypmy+/GA2mxUcHGzEXhismuklpU0727Vrl3bt2qX9+/crPDxcSUlJxotv0aKFevToUZCxAgAAAAAAACgiLjs2ZHne/YdPFC8pufv9UnKSXH9fKOfDu+RydK9RJ3rmKqmkR+EECgC3qJIlS+q+++7TvHnzjHP9+/dXiRIlcm0bFBSkt99+W/Hx8frtt99ynB02YMAAhYWF6dVXX9WlS5c0YcKETHU8PT311Vdf5TjLa8uWLbpw4YIkaciQIbnGaA9WJ71uatWqlcW6izf38WrRooVefvll+0UGAAAAAAAAODi3RV/LbcWPkqS4F6YqpUnbtAsxUTKlJMtsMknOLpKHZxFGaZ2kO++Wy4YVcoq4numa+w+fKLpTL3mO7pllW49XHlbsJ78UdIgAcMsLCgqySHoFBgZa1a5MmTLq16+fFi1apEWLFuW6JOLo0aPVsWNHff3111q/fr0uXbokZ2dn3XHHHerRo4eeeOIJlS9fPsc+Fi1aJCktf9S8eXOr4rRVnpNeWWF5QgAAAAAAAMCS8+FdRsJLkkp+NFFxT70pp4gbKjF3mkXdlNqNlDDiOaVWri45WbUjSeFJTZFTyAmlBlSS2bu0lEXSS1K2CS9Jcrp+TYoMl7x9CyZGSaYr5+Xx6killq+ilOZ3KvGBhwvsXgBQVDp27Kjw8PB8tR07dqwWLVqkDRs26OzZs6patWqO9evXr6+PPvooX/eKiorS0qVLJUnjxo3LVx/5YXPS64svvpAk1a1b1+Zg7Ons2bP66quvtGbNGl24cEFubm6qXr26+vfvr1GjRsnDI//TqY8dO6aNGzdqz549OnLkiEJDQxUWFiZnZ2f5+/urRYsWGjhwoHr37p3tWpYAAAAAAAC4tbkE/5HpXMnpb2ZZ1/nEIZV8a6ziXv9SJX6aLue/90uSkpt3UMLQcXKfPUXOxw8oqXNvOV0IUWpAZSUMfVLy8s2yP6fTf6vkBy/JFBOllGp1ZIqOUFK3+5R01/3WzSozm+Wyba3cFsyUU3ho2iknJ8VN/Fiu29fLdd1yq34H6ZWY97mSeg5Sao16eW6bG7efZ8pt1QJJkvO5U3I+d0qpfuWltt3tfi8AcFStWrVSv379tGLFCn3yySf65JNPCuxes2fPVkREhOrVq6f+/fsX2H0yMoWHh99y07R+//13jRkzRpGRkVler1WrlhYuXKgaNWrkq//HH39cCxcuzLVehw4dNHfuXJUpUyZf97kVxcfH69y5c6pSpYrc3d2LOhwAuWDMAo6HcQs4FsYs4FgYs8iTxASVerKfTEmJBXaLpDvvUcKYV2S6fk0u29bKXNpPyW27SYkJ8pg4wkhWpZcaUEmxU3+U6UaoZDLJZdcmlfjxM0lSSq1GSnj0ebn+sUium1Zlec+E4c8o6e4BMl0+r1ITh9sUf8LAUUrql/8+nM7/o5JvPSlTYnyW1xN7DVZsk3Y6H5eoClWqqkRAxXzfC8C/rl27Jn9//6IOA/l04sQJtW/fXk5OTtq7d68qVapk93vExMSoSZMmCgsL08KFC3XPPffY3Ke1f3d2Wd6wONm/f79GjhypuLg4eXp66rnnnlOnTp0UFxenJUuW6Pvvv9fJkyc1ePBgrV+/Xl5eXnm+h7Ozs1q1aqW2bduqQYMGCggIkJ+fn8LDw3X8+HHNmTNHR44c0ZYtWxQYGKjVq1fLqbhNSwcAAAAAAECBcT62v0ATXpLk+r81ctm1ySLpk7Q7WIlDxshcrqKURdLL6coFeTw/OG25wYwxnzwkj1dH5nhP56N7lXT3AJnLV1b0V6vkOaZ3vuMvsehrpTRpq9Q7aqcdf/O+kWxLuvNumRITlHjPQJmSk1Ty/RckSfGPPK/kLn2kpMRcY3VbvVDmS2dl6nS/5FYi33ECwK2kdu3amj59uk6fPq3z588XSNLr3LlzGjVqlEqXLm2XhFde3HIzve69915t3bpVLi4uWrVqldq0aWNx/bPPPtPrr78uSZo4caImTZqU53skJyfLxSX7fGFKSooeeeQRrVixQpL0008/qXfv/P8PgFsJ34oDHAtjFnA8jFvAsTBmAcfCmEVelBpzr0zxcUVy7+gvV6jku0/L+UJIvtqn+pSWU8SN7Pv/foNRNl08o5JTn5dTeJgS7x+hxF6DpeRki727Sv7nMTmfO5VlX8n1myu5Sx+5z/xvvmLNTnLzDnLZu0WSlOhdRlHvfK0SvqzGBNgDM71QFKz9u7ulph/t3r1bW7dulSQ99NBDmRJekvTUU08Z+4/NnDlTSUlJeb5PTgkvKW0m2DPPPGMc34wJAAAAAAAAtx5T2BUp4d/ZVqarFzMlvBLvHqDoOeuVUqeJxfmkzr2VEPiEXeNxunRWSd0fyPZ6armcl/nLMeH1zZ8Wx+aKdyh22mJFf79BiQNGpu0Xli7hJUmmqPBs+3M5utfuCa+EIWMV/+y7ipvwoaIHjtbJYc/J7O5h13sAAIqnWyrptXLlSqM8bNiwLOs4OTkpMDBQkhQREaHNmzcXSCyenv9uCBofn/W6wgAAAAAAAHBcphuh8ny4q0o9P0Sej/eS04lDkqRSLw3NVDel+Z2SyaS4SZ8q9j/TFTtpmqLnrFfCYxOUdO8QJfbN+llWcsNWSnzg4SyvpfoFZHne451xSmnZKdu4na5ezPZa4v0jsr0W89kSycU12+vZiZ06N89t8iulblMl9U579pfSsJXi735QCWXLF9r9AQBF65ZKet2cUVWqVCk1a9Ys23odOnQwytu2bSuQWBYvXmyU69SpUyD3AAAAAAAAQDbM5rSfAuD09z65zf9SpZ4daHHe479PyenvfVm2SWnY6v8bOym1diOl1msqmUzG9cQHH1Pi3Q/K/P/nYj75RdHf/qX4CR8qsf+jiv5+g+Ken/Jv/QcellPolWxjdJs3XfGPvpjltbhn3snyfPzol5U4YKSSWne1OB/97V+K/n6DzD75XB7Q3UPRs1ZnOp1cr5kSHngkf31Kxu/qprhn3lHcK9Py3R8AwPHlvE6fgzl+/LgkqXr16jkuQZg+CXWzjT2EhYXp1KlT+uGHHzRv3jxJUtmyZTVo0CC73QMAAAAAAOB25LJuudy//0RS2mykxAEjjWvOR/fKde0ypfpXUFLPQSo1/kHjWtz4d5XSokOm/vIkMUEeLwTKKfKGUv0ryOnapWyruv25JNO5hIfG534PJyclDn9aicOfzrZKStN2FvtppXqXlvsPn2ZZN/nOu5XS/E5Ft+8hOTlJrm453j6h/6NK7tgrrfzUm0o6eVhyclZqtdqSk3Pu8eemhLui56yX866Ncj51VMmtuyj1jjryfKxHvrs0mc0yO7so4aHxSu7Wz/YYAQAO75ZJesXHxyssLEySVKlSpRzr+vr6qlSpUoqJidGFCxdsum+fPn20ZcuWLK+VLVtWP/74o3x9fW26BwAAAAAAwO3MddUClfh5pnHstvwHJXXtK3OZcnL9a6lKzP13do/bqgUWbUtOe1Xxj01QcufeVt/PdOmsXPYEK9W/olJadJDn6J7GtZwSXpJkunZZKbUayfnkIeNcUte+Vt87L5K7P6Do7g9I0ZHyHHffv+dbdFBKs/ZpByXcs2wb/eUKlZowTKboSCX26K+k+4ZbXE+t1dD+AZtMSmndVSnpZpJFz/7D+P2m+pRW7OQfZIqLkbmUt1z+tyZTUs9sclJK3SZKHPa0zJ7ekrNz/megAQBuObdM0is6OtoolypVKtf6Hh4eiomJUUxMTIHEM2bMGE2YMEFly5bNU7tbff+vxMREi/8CKN4Ys4DjYdwCjoUxCzgWxmw+JCbI+fI5pZSr9G/yJcOSdNkym+UUelll/vOo5WkXV0WNniRzyAmVWPytSgRnXjYvI/dv3lfitnVyCr2sVP8KihrxrMw+WTyzSU2V3xPWJ8ey4nzGclWh6+/OUWpyipScYlO/OXJxU/xXq+USckxmJyelVK4hJSTkEqir4j9a+O9xYpKkpIKLMQfxX2V4Dz19JUku/pWUPmUXPfQpxXfJIoGYw/O022XcurtnndwEgNvNLZP0Sp8scnXNfUPNEiVKSJLi4uJsuu8XX3yh2NhYmc1mRUREaO/evfr22281e/ZshYSE6PPPP1e5cuWs7u/ixYtKSSnA/xFUTFy58n/s3Xd4FNXXwPHvzPb0AoTem/QqSLEACoiAINXee2+gvvafvSv2BlZAwAIWQBQEREGa9F6TQEJI3Wyfef9Y2bBkN3UDBM7neXzcvfVMYEiyZ+694fecFkKcfOSeFaL6kftWiOpF7lkhqhe5Z8vGmJ9DyykvYMk5FLL+33tfJXntn9jrNsHeKPg89Ngd62n+deizmRSvh7h3nyp3POYN//hfHNyP6f3n2Dn6Vlp89hLRabvIa9KGXaNvJX7LamqUe+Titlw9kaiD+8hp2QmvwwP79kVg1DIwRPn/n5p2fOararYEYi+9h9idGyho1Iq8Ju0r/LU8le9bg8FA06ZNT3QYQghxUlBycnKq5kTP4+zQoUM0b94cgJEjR/LJJ5+U2L5FixZkZmbSpk0b/vzzz4jG4nQ6ueqqq5g7dy7169dn7ty5pW65eHTfU5nb7ebgwYOkpKRgNpe8l7QQ4sSTe1aI6kfuWyGqF7lnhahe5J4tH9ucL4me/XmZ29tHXIOWkIz7jM4kP3hZFUYWWa6OPbGs/SuorHDQGNwdz8Lb9IwTFJU44nS5b2WllzieMjMzqVmz5okOQ5xmyvr37pRZ6RUTExN4XZYtCwsLC4GybYVYXlarlXfeeYf27duzf/9+Hn/8cT766KMy9z0dmM3m0+ZahTgVyD0rRPUj960Q1Yvcs0JUL3LPlo2pMJ/Ch9/E9sb/odjzSm0f/e2nZRrXddntWL6cVK5YvF16Y1wV+kz2ivL0Oh/XTY+gZKYXS3pF/TId/YJRGOXvyUlD7lshhDg9VEnSKycnh7/++ovU1FRycnLwer1MmDChKqYKsFqtJCUlcfjwYVJTU0uN70hirKwrsMorOTmZHj168Pvvv/PTTz/h8XjKtO2iEEIIIYQQQgghxMlKObAfw55teNt2gZj4ktt6vUQ9e2dE5y/44Gew2MImveyvTkOPisWwewu+Zm2IuWEgQEQTXvY3ZqLHJYKqAqDXrFOsjbd9d/Tksh93IYQQQojIUCM52D///MOYMWNo1qwZl156KQ888ADPPPMML7zwQrG2GRkZDBgwgH79+kUsIdaqVSsAdu3ahdfrDdtu69aiA0VbtmwZtl1l1ajh3wW6sLCQrKysKptHCCGEEEIIIYQQoqoZl84jesLlWN95kpjbhmNYsah4I11HyToImoa3S6+Ize1r0oqC938Ciw0A+1vfFmtT8Mmv6MkpYIvCd0ZnMFuwv/RVxGIA8JxzEXpCciDhdUThI28WxdqyA867n43ovEIIIYQom4it9Hrttdd49tln8fl86HrwMWGKohRrX6tWLWrVqsXPP//Mhg0bmDBhAklJSZWK4ayzzmLZsmXY7XbWrFlDt27dQrZburTo6Z6ePXtWas6SpKUVHRpaFdsoCiGEEEIIIYQQQlSUkrob8/xZ6PGJuAeNBVtUUaXXAx432PyfZ6jbN2D9IDiRY5v0OM4bHsLbx7+aSt2/i6hHrgnUF7z1HQXvzEax56PHxKHu34Vhx0YsU98FwP7C50RPuCJkbHpsPPaXvwazBSUnCz2xJhz1+ZIel0jBBz+j7t+FnpziT0SFGqdWXQqf/gjjysXo0XFYvnyrzF8fxwMv42vVAaUgD3XHJvSatdEatQjZVmvZgYIPfkZxOvyrwEJ8FiaEEEKIqheRpNeHH37IU089FXjfsmVL+vbty6pVq1i9enXYfpdddhk///wzHo+HefPmMW7cuErFMWTIEF599VUAvvzyy5BJL03TmDp1KgDx8fH07du3UnOGk5qayooVKwBo0KABsbGxVTKPEEIIIYQQQgghRLkU5KJmZRD12A2BInX/Ljy9zkePT0Jx2LG+/SSKw380RMGk74h6+raQQ1k/fI7Ceo2JeuKmYnUxd1xMwYdz0WvVBUBr2R6tZXs8g8cG2vhatMOwbX2xvoVPfwxWfxJOTwqzTaDFhtasTamXqzVsjrthcwA854/E8vGLmBb/DIBr1PV4+g1HzcpAS66FcdUSMJrwnjUg0F9PrIGvWxk+P7LY0P9biSaEEEKIE6PS2xseOHCAxx9/HPCfq/X222/z999/8/LLL9O1a9cS+w4YMACLxQLA4sWLKxsKXbt25ayzzgLg888/Z/ny5cXaTJo0iS1btgBw8803Fztna/HixSQkJJCQkMAtt9xSrP/27dtZtCjE8v2j5Obmcv311+N2uwEqncwTQgghhBBCCCGEKJP8HKKv7kfMVedifeFecLv85R43pl++Ieaqc4m5bXhQwgvA+M8f2N58lKinb8P28oOBhBdAzO0XlzhlqITXEZbPXi+xr+Oh4vX2F79AT6xRYr8KUxRc10+gYMpCCqYsxDP0coiORWvYDKJj8fYdHJTwEkIIIUT1UumVXp988gkOhwNFUXj22We59NJLy9zXYrFwxhlnsGbNGjZu3FjZUAB4/vnnGTRoEA6Hg5EjR3LvvffSt29fHA4Hs2bNYvLkyQA0b96c22+/vdzjp6enM3z4cNq1a8eQIUPo1KkTKSkpGAwGMjIy+Pvvv/n88885ePAgAG3atOGee+6JyLUJIYQQQgghhBBChKTr4CwMSlAZN64i5oaBOK+6ByU/F8usTyo0tOeci/A1OwPrJy+Vu6+SnwteLxjDfARlMFIwZSFK2h7UrAx8TVpCTHyF4hQnVqFXw2ZQQh5zIoQQQhwvlU56/fbbbwDUqVOHq6++utz9mzRpwpo1a9i3b19lQwGgY8eOfPLJJ9x0003k5eUFbbt4RPPmzZk+fXqlthxcv34969cXX35/tIEDB/L2228TFRVVYjshhBBCCCGEEEKchlxOzD98jpq6G2/3c/D2vqDMXZWMNNTMNHwt2qPkHib6/vFh21qnvFapME2L5mBaNKdCfQ2bV4dPeB1Fr9sIX91GFZpDnFi6rnPz4mym7XAEyh7uHMuQhjaaxxuxGCQJJoQQJxO3203Pnj3ZuXMnU6ZMYfjw4RGfY9WqVfTr14+EhARWr15NYmJixOcIp9JJr927d6MoCj169KjQkxzx8f6nd/Lz8ysbSsDgwYNZsmQJ7733HvPmzSMtLQ2TyUTTpk25+OKLueGGGyqciOrZsyezZs1i4cKFrF69mrS0NDIzMyksLCQ2NpZGjRrRvXt3LrnkEnr27BmxaxJCCCGEEEIIIcQpoLCAqEevRz10IKjYuHoproJcPANHB7f3eTGs/hP10EG8PfuhJyRjWLMM22sPHceggzmvuR/rpy+jqyrusbdg+frtkO20Og1xTHj1OEcnqtq+Ai9/pLvYkO3hnQ32kG2eXZ3Ps6vziTIqrBiZQp0olVm7HMSbVc6uY5FEmBBClOLuu+8O7Fr3/fffc84555S572+//cbIkSMBuOmmm3jhhReC6t977z127txJmzZtGDZsWJnH1TSNgQMHsmLFikBZTk5OyLZdunShf//+LFiwgOeee44XX3yxzPNUVqWTXnl5eQAVztS5XP69pY89W6uyGjZsyLPPPsuzzz5brn59+/YN+wcF/jj79etHv379KhmhEEIIIYQQQgghTiteDzG3XBS22vLV2xg2r0FLqY975LVgtmB9ZSLGDf8AYJo/k8LnpmD+4bOIheQafxtoPizT3gtZ77z5Ubxn9QevB1ACq7bsrTpgWvQjSkYqvvpNMezfCYCnZ3/co29Ar1E7YjGKE6/Ao2FSFfbkeznz24wy9yv06rSdfqBY+UOdY3mgYyyqbIUohBAhjRs3LpD0mj59ermSXlOnTg28Hj8+eCV4fn4+r7/+OgD3339/uRYyffTRR0EJr9I8+OCDLFiwgMmTJ3PnnXdSv379MvetjEonvRISEjh06FCJiaKS7N+/H4CkpKTKhiKEEEIIIYQQQghx0jJ/FXpF1NGMq5b62/48DeetjwUSXgDqoQPE3DAQ3WAocQzdGoXiLCxW7ul+LqYVC/1toqKxvzELzBZ/3eCx4HSg5GZh+fQVjJvX4LjnWXydev0XWPDDynqdhrjH3YK6dzuGzWvQo+NwD7+i+Eo1Ue29tCaPZ1ZHbocmgOdW59MhycTghraIjru/wEu7bw4WK5/WRaFBRGcSQoiq1bNnT5o0acKuXbuYPXs2L7/8MjZb6f9m2u12fvzxRwDOOOMMOnXqFFT/ySefcPjwYerXr8/FF19c5njS0tJ4+umnURSFpKQksrKySu3To0cPunfvzooVK3jzzTeP22ovtbIDNGjQAF3XWbNmTbn72u12Vq5ciaIotG7durKhCCGEEEIIIYQQQhw/mq/MTZXDmZgXfFeu4a3vFD+nHEDxhZ9Xt0Vjf3cOnp79i9V5e/an4O3vKfh0AfZ3fwwkvPyDKmCLQq/dAOdDr1MwZWFRwqsEWsPmOJ6djP3t7yXhFWG6rrMy082FP2WS8Gkqw345hNunH9cYtud6Ip7wOmL8gsM8viI3YuMtSHWGTHgBjF1lY5+97PerEEKcDMaOHQv4d9v76aefytRn9uzZ2O32oP5H+Hw+PvzwQwBGjRqFqpY9PfTAAw+Qn5/PZZddVq5czqhRowD4+uuvA7sGVrVKJ73OPfdcAHbt2sWff/5Zrr4ffPABhYX+J4/KszxPCCGEEEIIIYQQ4kSx/votMVedS8w1/Ym56lzIzym5gz2f6HuOT0LI/u4cUFVctzxKwZSF/v/e/wn7q9PwdesLMfGglrxSrEJkm7oS6brOmkNudud7Q9ZvzvGw4bAHgEKvRsKnqSROTqP/nEz+POgG4I90F7U+S+OPdBd5bo30wuAkzvsbC0j4NJWET1NZnO4qNoem69zzZ3agTaj/duUVxZfj0ug2q+xbGQ5qYGXO4Brc1jamzH3eWO+PeUeuF12vWELP7tG4ZXE2l8wredVBrEn+jgohqpdx48YFth+cPn16mfpMmzYNAFVVGTNmTFDd77//Hth5b/Tosv9c8sMPP/Djjz+SnJzMU0+FfiAnnJEjR2IwGMjPz+e7774rV9+KqvT2hmPHjuWNN95A0zTuuecefvnllzKd77Vo0SKef/55AKKioortLSmEEEIIIYQQQghxIilpe1AKC9Aatwxs79fhhdsxeIITCtZPXsJ51zOhB9F1rB+9ELoO8LbtinHDynLH5hp1A8Zl8zGk7g6U2V/+OnTyyRqFbo0q9xwiMrJdGk2+Sg8q61bTxD+ZngqNN+yXQ6W2GfrLIV49K4FrW0cDkGb30SbE2VrH6jwz9EqpknzVP4kLj9qmsE9tCxM6xXLmrIMccGhlGqPrrOLzvn92IqOa2DCowX+nc1wahV6ddYc9nFvXwi2Ls/lhj7PUOfI9OnLSnBCiOmncuDE9e/Zk2bJlLFiwgMzMTGrWrBm2fXp6OosWLQLg7LPPpm7dukH13377LQDNmjWjbdu2ZYohLy+PCRMmAPDUU0+V+5iqmjVrctZZZ7FkyRJmzpzJlVdeWa7+FVHppFfLli254oormDx5Mtu2bWPAgAE888wzDBw4MGT73bt389FHH/HBBx/g8XhQFIXbbrtNzvQSQgghhBBCCCHEyUHzEXNN8PaA9mcnY1u5pFjCC4rO4QLA7cI09xssMz5Cj47D16g5hl1bQk5jf/4z9NoNiLn6vHKH6Bk4Cs/Qy8DrRTmUjp5YEyzWco8jqo6u68zY6eCGP7KL1VU04VUe9y7L4d5lOVU2/pf9kmiZYKRFvKlYXZxZZfO4Onyxzc7tS3KobVNZPao2A+ZksCE79Gq3Y930RzY3HfW1G9LQyo97S09uhRJr0KkfVekNr4QQ4rgbN24cy5Ytw+v1MnPmTG6++eawbWfMmIGmaYF+x1q8eDEA3bp1K/P8Tz75JOnp6fTq1YvLLrusnNH7de/enSVLlrBs2TLsdjvR0dEVGqeslJycnEpvBux2uxk2bBh///13YLldbGwsJpOJrKwsFEWhbdu2ZGRkkJmZCRBYsty/f3+++eabQD9xanM6nezbt48GDRpgtcoP40Kc7OSeFaL6kftWiOpF7lkhTizl0AF0q82/5R+gHM7ANP9bzD99XaHx9Og4FHvx8ypco67HMuOjonYmE/YP5sJ/Z2koGWlEP3BpUB9f/aa4bnwIJScLTGa05BTUjDQwGvG1aA/GSj/HLKrQrJ2FXLuoeLKrOosxKmwYWxu3T6emrWJbZOa4NAbMyWR7XtkSXxWVYFZIsqi0TjRxQwsz9ZwHaNhQvtcKESmlrTgKkpdT8YmstuDzJ4+WnwMVzWxYLGCxha4ryAOtbKtUAYhLqGAQZZObm0urVq1wOp107tyZ33//PWzb3r17s2HDBmJiYtiyZUtQcik1NTWwuuuFF17gpptuKnXu5cuXM3DgQIxGI4sXLw6c5TVkyBCWLvU/8JOTk1PqOLNnz+aKK64A4LvvvgscmVVeZf17F5GfkMxmM7NmzeLee+8N7BmZl5eHoiiBZNaGDRuK7c07fvx4Xn/9dUl4CSGEEEIIIYQQ4riKum8c6iH/dm9aUk18bbthWvxzpcYMlfAC0GPi8HbogfHfv/H0OA/XrY8H19eqS8GUhf4P2qJiAskwABq1CLz0pdSrVHyiah353Gvi37m8v8l+gqOJvH2X16n0Z3gJFpV/Lknh+90Orvr9cIQiC3Ztq2he7ZUQeO9/wKRKphJClEHMHRdXuK/rirvwDBgRsi76oatQ8nMrNK774qtwj7gmZJ3tmTsxpO0u81gFUxZWKIayio+PZ/DgwXz77besXr2abdu20aJFi2Lt1q9fz4YNGwC46KKLiq2mWr58eeB1hw4dSp3X4/Fw1113oes6d9xxRyDhVRGdOnUKvF6zZk2Fk15lFbF1vVFRUbz33nv8+OOPXHjhhURHR6PretB/ABaLhfPPP585c+bwzjvvYDabIxWCEEIIIYQQQgghRFjKwVTMn71OzFXnBhJeAOrhzAonvPSoaLT4ko9s0GvWxdNvOLrVhnvUDeEbxsQFJ7xEuWi6zkN/55DwaSoJn6YyfUfhcZn33yw3CZ+mkjg5jcTJaRFNeG0eW5vsq+syqU9CxMbsW9vMLxfW4MlucbzZO4GXe8bzdPe4sO0f6hxL9tV1I/rQ+vDGNtaOSuG61pHb4qpOlMqWsbWDEl5CCHEqOHqrwiOLjo51dPn48eOL1aempgZel2W11Ouvv86mTZto1KgRDzzwQHnCLebo+Xbv3l2pscoi4mvhe/XqRa9evfD5fKxfv54DBw6Ql5dHVFQUtWrVon379rKUWAghhBBCCCGEEMeHz4uavg8tIYmox65HcTrCNvWcNQDTsl9D1mk166JmphUrVwrtKJSc5PC16QxA4f8+Qa9ZpxzBi/JImhz853PjH9nc+Ec2uy+tQ4IlMslEXdfZne/j11Qnb6wrYL/dV+a+A+tbmLs/+Ey4x7vG0SDGwIjGNv5IdzFiXlagbtGwmtSO8m8jeHmLaC5vEc3ufC8vrc3n6+2F9E4xoyoKZhXu6xhLzxT/FmBz9zkZ+2sWofSubWb2YP+Hj0faH3FHu1j+b3kukzYUAP7k2Gf9kkmM0NfuWI1ijbxyVgKvnJXAL/sc/LzXSYJZZU+Bj+92h79Pw3mpZwIpURXbdlEIIU5m/fv3p1atWmRkZDB9+nQeeeSRoAcRNE1jxowZANSrV4++ffsWGyMrq+j7QkJCQonz7dixg1deeQWAl156CZstzFaQZWS1WrHZbDgcDg4ePFipscqiyjaANhgMdOzYkY4dO1bVFEIIIYQQQgghhBAhqVvXEfXMHeXqEy7h5TlvGN4e52Gc+i6m3VtxdeyJ5/YnMWxbj3HJXAxb16IeCv0hTuGTH4Dq/yBeEl5V56tt4ROPjb9KZ+qAJOpFG7F7NHrUMldo1dJr/+bz5MrQW1iWZsFFNela04ym60xaX8C+Ah9Pdo8jyliUUDqvnpWca+qh6TpqmPgaxxp5u08ib/dJDDvXwAZWDl5Zl3n7nSRZVL7b7eC3VCd3totlfPOoEuP835nx/O/M+ApdY2UMamBjUIOiD1V1XQ/8GW3N8dBvdiYFXp3/dY/jtrYxKIrCq//m89R/fx5v9k7gokaV+1BWCCFOVkajkVGjRvHOO++wd+9eli1bRq9evQL1ixYtIj09HYDRo0ejhlg1np1ddM5kaUmvu+++G6fTybBhw7jgggsicg0JCQk4HA4KC6t+FbaceiqEEEIIIYQQQohTinnmx5h/+DxkneecIZgW/Ri2r7dtNxSvB2+3s/FccElQnf2hN9m3bx8NGjTAarbga9sVX9uu4HETfcsQFI+nqO1zU9Br1w8kvEQwTddRoFzJp6MTIUc7UOjjkRUln+sy7tfg86Pe6p3AZS2iQiaXNF3ni22FbM3xsi3Pi9unk2JTmbqj/KuPjl1lpioKd7aPLbFPuIRXeVgMCkP/SwL1rm0ppfXJ5+g/55YJJvZfUbdYm3s7xHJvh5K/lkKIE6/gre8q3tkaPpltf24K6BUc1xL+30XHI2+CplVw4Kozbtw43nnnHcC/leHRSa+pU6cGtQvFctQ1OxwOYmND//v5+eefs3jxYmJjY3n++ecjEXpgTgCTyRSxMcORpJcQQgghhBBCCCGqp4I8LDM/RslMxzPgYvC4sU16ImRT3WzF165biQkv+2vT0ZNqlT8Okxn7h/NQ925HycvG1647RPD8o1PN0gMuRs47hOuonQHv6xDDI13i8Omg6ZBm99EgxoBRVXD7dHp+e5Cd+T4G1rfw0blJWFSF73c7+Hmfk1m7yp+MumNpDncszWFgfQvrDntIK/R/wHl/x1heXpsfkevcPr52xLZVFEKIaisuoWrGja2icWPCn3F4InXo0IE2bdqwceNGvvvuO1588UUsFgt2u505c+YA0KlTJ1q3bh2yf40aNQKvs7Ozwya93njjDcB/jNWyZctCtjl06FDg9cyZMwGIiopi8ODBIdtrmkZenn9lbnx81a8mlqSXEEIIIYQQQgghTj5eD8rhTJTCArRGLUImkSyTX8W0YiEAxnXLSxxOcTvxdumN87oHMOzYhB4Tj9aoOerurWgNm4O5kqthFMUfpwhre66HbrMyQta98m8Br/xbUKz8jnYxvLW+qHzufhcNvkiPWEzHnrFVmYRXoxgDrROMTOwcR+ca5sqGJoQQQgQZP348jz76KLm5ufzyyy8MHz6cOXPmYLf7t/gNt8oLgpNeOTk5NGzYMGQ7l8v/fXHu3LnMnTu31Jiuu+46ABo0aBA26ZWXl4f23+q5+vXrlzpmZVU66TV06NBIxIGiKPzwww8RGUsIIYQQQgghhBDVk3IwlegHLwtZ57j9SXzdzgafF3X7hkDCqyyc19yPt6//wxhfx56Bcq1520rFK0o3bUchN/2RXXrDEI5OeJXVPyNr0SzOyI1/ZPPNzvKvAiuvHwfX4KwUc0S2JRRCCCHCGT16NE888QQ+n49p06YxfPhwpk2bBvi3DRw1alTYvm3atAm83rFjBx06dKjyeI/Yvn174HW4lWiRVOmk15IlSyp0+OfRwu3JLIQQQgghhBBCiNNLuIQXgG3S42HrdLMFxe0KWVfw6QI5W+sE+Xp7IbcsrljCqyJGN7XRPN5/XsgHZydyVoqFe5flRHSOO9vFMKiBFZ8OvWtLsksIIcTxUbt2bc4991wWLFjA/Pnz2bhxI4sWLQKgf//+Qau5jtW5c2esVitOp5NVq1YxYsSIkO3WrVtXahxDhgxh6dKlgH/VWGlWrVoVeN2tW7dS21dWRLY31PXynxinKEqF+gkhhBBCCCGEEOIUo+sYVi4Bsxlvt7Mx/vNHuYdQ3C485w3F9PvsQJmvZQccD78h52udABkOH1f8dpi/M9zHbc5rW0XzQs+is0IUReHa1tFc2zoar6bj1cCj65z7QwY78nwljBRai3gj84fUlHO6hBBCnDDjxo1jwYIFeDwerrvuOnw+//ez8ePHl9jPbDbTtWtXli5dysqVK49HqAFH5qtfvz4tWlT9VtCVTnrNnj279EYUHVZ25KC1TZs2YbVaefrpp4/LkjYhhBBCCCGEEEKcnGz/ux3D9g2VHsfTZxCuq++LQESnrmyXxtYcD51qmLEY/MnAz7bauXNpDgBjmtn44OykQHtd15m9x8meAi8XN7ZRL9pQ4sqmDIePKVvsPLO69LOx4s0KCy6qGfacr7JqHmfk835JnJFoCtvGqCoYVbCisPKS2kzfUciNR225eEF9C/OOOt9r3pAadEz2f41khyIhhBAni4suuojY2Fjy8/PZtGkTAAkJCQwaNKjUvhdeeCFLly5l1apV5OfnExsbW9Xhous6S5YsAfyxHw+VTnr16dOnXO0vuugiHnzwQT766CMmTpzIU089xTfffEOPHj0qG4oQQgghhBBCCCFOYkpmOqb5s9ATkvGcPxKMJgzr/4lIwqvg41/BGJENbU5Zj67IDToj69EucXy6xc5+e9Gqp+k7HPyems6WcbVRgHN+yOTfw57/+ucBUDdKZf5Ftfjfqjw2ZXt4uns8Q385VOY4JvVJoHtNMy3jjSiKQs419ch2aRgUiDP7V1EdcvoYMz+LVYc8XNTQylPd46kTZWBLjodd+V6+3+3kqpZRnFfPWqGvxZhmUYxpFoWm66VuTygJLyGEECcLm83GsGHD+PLLLwNlI0aMwGKxlNp3/PjxPPXUUzidTubMmVPq6rBIWLp0KampqQCMHTu2yueDCG1vWBHXX389DoeDxx57jGuvvZYlS5aQmJh4osIRQgghhBBCCCFEBKm7t6LY8/C1aA8mM5aPnse0ZG6g3jLtvbB93cOuwH3JdQAoaXuwTn4Vw5a1Yds77n1eEl5HKfRq/LTXSYNoA+2STESbVA4U+oISXgBPr8oL2T/TqZE0OS3s+GmFGm2nHwi8L2vC6+72MTzRLT5kXeIxWwbWsBr4bWitYu061TDTqYaZEU2iyjRnaeQ8LiGEENXN+PHjg5Je48aNK1O/pKQkhg4dyowZM5gxY8ZxSXrNmDEDgC5dutC5c+cqnw9OYNIL4NZbb+Wtt94iPT2dyZMnc88995zIcIQQQgghhBBCCFFO6q7NWKa+i7f7uXgG+A9FN/00tcSkVmncw68MvNbrNvKfy+UsBF0n6v+uQz10AF+DZjjvewE9IVnO7DqKy6dT9/P0Ex1GMaOa2sImvIQQQghRdn369CEnJ6dCfW+++WZmzJjBwoUL2bt3Lw0bNiz3GD/++GOZ2uXn5/Ptt98CcNttt5V7noo6oSdvGgwGevXqha7rfP/99ycyFCGEEEIIIYQQQpSD5cPnibnqXKKeuBnD5rVYPn8D26PXgduF1rA53jMq9jSv89bHwRjibCZrFNiiKXxlKgWTf8fxv4/RE2tIwusoO3K9pHwWfoXWibJhTG0+Oiep9IZCCCGEqFLdunVj6NCh+Hw+XnvttSqd68MPPyQ3N5fWrVszYsSIKp3raCd87f+RLQ337NlzgiMRQgghhBBCCCFOAw472KJDVhnWLMM8+0tQFdzDrsDXuhOmBd9j+v0HdLMFbNH4GrVAa9AU05Jfivffu4OYGwYC4O5/MWxaXa7QtLhEvGeeW3pDSXSxPdfDw8tzaRxr5I52MWzM9jL216wTHVaQy1pEMal3gpyJJYQQQpxEHnvsMX7++We+/PJL7r//furVqxfxOex2O2+//TYATz31FKp6/NZfnfCkV1qa/wkkl8t1giMRQgghhBBCCCFOLeq+neix8ehGI5Zp72P646egek+v8/1bEqoq1klPoB4qOqfJ9vKDIcc8craWbjKjeNxh5zYv+K7c8Toef/e0SWjpus4dS3P4YlthUPm7fRMZ37z4eVXTdxRy4x/ZIUZy8cEme6Viee7MeC5rEYXNqFBzSvGVYiYV5g+pyZw9Tl7+Nz/sOGelmPn5wpqVikUIIYQQVatFixZMmjSJXbt2sX///ipJeu3bt4/rr7+exMRELrjggoiPX5ITmvRKS0tj8eLFKIpCSkrKiQxFCCGEEEIIIYSo3nQdddcWFGchvlYdiLl2QKldTH/Ox/Tn/ApNV1LCqySeXufjum4C1tcewrh+Bbqi4njsHbSmrSs0XnV10S+HWHqg+NfwlsXZ7Mr38nDnuEDZmPmHmLc/cg8LZ15VF6MCLh9YjcFJxpxr6rEn38thl0bHZBPqUUnITjXMTOwcy+9pLjyaTockEyZVIcet0SzOiFE9PRKWQgghRHU3bty4Kh2/devWPPTQQ1U6RzgnLOm1bds2rrvuOhwOB4qicPbZZ5+oUIQQQgghhBBCiOPP58Ww+k9sbz0GgHvgaNxjbwJDxX5Vj7n6vEhGV2nOWx9H3bYO8/xZQeWuGx4CVcV53wsoOYfQo2PBYjtBUR5/Dq9O5xkHOODQwrZ5cU0+L67Jp1GMgT0FvgrP1TDGwN5j+n98TiKm/5JT1jB/1RrFGmkUG7rOqCqcX98aVJYSZahwjEIIIYQQkVTppNcLL7xQ5rZer5fs7GzWrVvHP//8g67rABgMBm677bbKhiKEEEIIIYQQQlQPblfg7KsjzHO/wTz3Gwo+mgeaBhZrmM7FGf/+LdIRlspz1gBcV92DYs/H/MPnmBb9GFSvpu7GffmduC+/EyXHf9aUnpB8VAMVPanW8Qw54jyaTo5LY3uelzMSTCRYSj6vIt+jcc73GSUmvI5WmYTXjPOT6VzDxIeb7Lg1nT61LZxZy0yM6fidqSGEEEIIcbxVOun1/PPPV+hA0iMJL1VVee2112jZsmVlQxFCCCGEEEIIIU46hlVLsL3xf4H3BR/Px/re/8K2j7k++NwD1+V34u1+TlHCSNOwvvF/GNb9jeKreFKkLHRrFIqzMGSde+S1YItGt0XjuvYB3Bdfhem3HzBsXYevcUvcw64oGufoZFc1tibLy6AlUUBWyPpZFyTTr54Vr6bzV4ab9kkm4s1FSaZJ6wvYmV+1f2bdapr49aKiZOLEo7ZJFEIIIYQ41UVke8MjCazyOLKl4aOPPkrXrl0jEYYQQgghhBBCCHHSOTrhBWCe+h7GlYvL3N/yxZtYvniTwifeQ2vciphr+lU4Fi2hBu7RN+BrdgbRE68M28499HLcF18NRiPKoQNgNPkTV5oPdd9OtLqNwGQO6qMn1cI96voKx3ayW5vlZtC83BLbjJwXOhm2c3xtEi0qr6/LD1n/+9CazNnj4JV/C0qN474OMSSYVa5oGU2CReXZ1Xm8uMY/7rhmNt47O6nUMYQQQgghTlWVTnpNmDChzG1NJhOxsbE0bNiQLl26UKtW9d7GQAghhBBCCCGEKJHXU6zIPH9mhYYyzZuJr223cvdz3PMsvk69ipUXfDgXde92fwJL17G+/wy6xYb7kuvQa9cPtNNr1C7qpBrQGrWoUPwnI5+m83uaiw83FXDDGTEMqF98S8kCj8ak9QU8vyZ0wqosmn59IGydfxtCM51rmOlbx8LFc0MnzgB2jK9NsjX4/KyHO8dxfetoYk0qNmP5d+IRQgghhDiVVDrpNXHixEjEIYQQQgghhBBCVD+FBf6zt1QDhNj6X03fV+ahtIQaqDmHwtab/pyP6c/5ZR5PV1UKX5ka/twsswWtedvAW+e9z5d57Orq+90O7lyaTYJZLXZe1tz9LgDaJZl4pWc8H2620zHZxKMr8qoklrpRKhvG1A46MuLculZyrqkHwL4CL5tzvOg6OH06F9S3Yg2T1KplM4QsF0IIIYQ43URke0MhhBBCCCGEEOK0ovmwvjwB44Z/ilU5HngZX7tuoPkwrFlW6lB6VAz2t78H1UD0TReGPUOrNAWf/AqG/37N97iLbT94urvpj8NM2+EAINcd/lyt9Yc9DPzJn3ycsdNRZfGMbhpV4hnpDWKMNIiRj22EEEIIIcpDfnoSQgghhBBCCCHCULIOou7agta8Lda3n8CwdR0AWkp91IP7Q/axvXQ/7v4XY1r0I8ox2xt6zhmCp89Aop650z9OfCKOia/7V4oB9vd+RN3yL8Z//8b841dBfbW6jVDT9oSc0/7Wt0UJL5CE1zGeXpkbSHhFQut4A5tz/YmzRIvCq2clcM3C7HKNcX+n2IjFI4QQQggh/CTpJYQQQgghhBBChKDu3Y7t2btQHPbidWESXkeYF3wXstzXqiNayw4UTFkYuqOioLXuiLt1R9wjr8GwcRVanYboNesAEHPVucHjNTsD17hb0eMSS7uc09b+Ai+v/FsQsfHqWDQWDEoiOsoWVD6iSRR/HXTh8kGnGibS7D7O+i4j5BhTzksi1qRGLCYhhBBCCOEnSS8hhBBCCCGEEOIYStoelOwsPL3OD5vAqghf645lb2w04evQI6io4MO5mH79FiU/F0//4eg1akcstuos160Rb1bJ92i8vb6A59fkc22raG5sE83Qn8Ofk1Zen58dS2vtIAY19LaEPVMsgdfxZpWMK+vyxrp8nlmdHyj/bmAy59a1RiwmIYQQQghRpExJrxdeeKGq4wBgwoQJx2UeIYQQQgghhBAiQNcx/fotpl+mgdeL1qIdxhWLqmaq5JTKDWC24LlwXGSCqWZ25XnZmuvl7DoWbEZ/0mnZQReDfwqd1Ppki51PthRfpQfwv+5xJFsNXNzYhs2o8O2uwsD2hFYDOEMc+ZV1VV08bhf79pU9ZrNB4YFOcTzQKa7snYQQQgghRIWVKen1/PPPl3i4aqRI0ksIIYQQQgghxPGiHM5At0VjXLEIyxdvBsrVMia83BeOx9v7AqzP34OCjpKfW2J7+2vTKxXv6WZXnpff0pwkWdRyn5dVkjvaxXB7u+DztEY0iWJEk6iQ7TVdR/3vMxFPyBZCCCGEEOJkUebtDXVdr8o4jktSTQghhBBCCCGEUHdvJerxGyvcX6uRgvP2p9CatAKgcNJ3/gqvB/N3U1ByD+MecilRT96MUug/S8px7/PoSbUqG/opT9N1Jq0v4LF/8qpkfKsBnu4eX64+qnxeIYQQQghRbZQp6SUrsIQQQgghhBBCVBuahnnae5h/mY5rzE14howPVBmXzMX64XMVHrrg3TkQFRO60mjCPer6wFv7u3MqPM/pauS8LBamuaps/KkDkqtsbCGEEEIIceKVKek1ceLEqo5DCCGEEEIIIYSoFCUrA/PX72BasTBQZpn+Ppbp7+M55yJMi8qfhPJ2OgvnPRVPkoni8twaG7M9tEsyke/RiTIqxJtVtuR4IpbwijMr5LmDd6z5+JxEzq1rjcj4QgghhBDi5FTm7Q2FEEIIIYQQQojjzuP2n71Vqx4c2WbO7UIpyMO4dB5q1gE8/Yajm61ET7g87DClJbxcl98ZdK7XEc47nqpU+CLY9B2F3PhH5M7nOuKjcxIZ1TT0mVxCCCGEEKKI2+2mZ8+e7Ny5kylTpjB8+PCIz5Gamkrnzp3RdZ1ly5bRvHnziM8RjnrcZhJCCCGEEEIIIcpAObCfmKvO9f93/QVEP3g5MVefh7ptPca/FhB961Ci7xmNZcaHmH6fTdSj15eY8CpN4TOf4Dl/JPZXpqLHxAXKC97/CYymSFzSaS3XreHy6SxIdVYq4TWpTwLZV9cl55p6vHZWQqB87agUSXgJIYQQ4pRy9913k5CQQEJCAosWLSpX399++y3QN9TRVe+99x47d+6kTZs2DBs2rMSx/v77b2688UbatWtHSkoKLVu2ZOTIkcyYMaPEfvXq1eOyyy7D4/Hwf//3f+WKv7JkpZcQQgghhBBCiCqn7tqMYc1f+M7ojNa6o79Q07B8+ByGTatxj7oeb++B4HaGTWBF/e/2iMZU+NAbRbEAeo3a2N/+IaJznKqm7Sjkpv8SWHMvrEGPFEugzqfp/J7mYtT8rErNcU2rKF45KwH1yAq/o+taR3NN6+hKjS+EEEIIcbIaN24ckydPBmD69Omcc845Ze47derUwOvx48cH1eXn5/P6668DcP/996OE+DnriOeee46XXnoJTdMCZRkZGfz222/89ttvfPPNN0yZMgWrNfT20ffccw9ffPEFv/zyCytXrqRr165lvobKkJVeQgghhBBCCCGqlGHtX0Q9cTOW7yYT9dxdGFYsxPLJy8Rc0w/Tn/NRsw9h/fB5Yq4+D+vbT0Z8fm+bLiHLjk54ibJbm+XmlsVFK7YG/nSIhE9TSfg0lfuX5ZA8Ja3SCS+A13olhkx4CSGEEEKc6nr27EmTJk0AmD17Ng6Ho0z97HY7P/74IwBnnHEGnTp1Cqr/5JNPOHz4MPXr1+fiiy8OO86nn37KCy+8gKZpNGnShLfeeovffvuNL7/8kr59+wIwd+5cbr89/ENpDRs2DKwke+mll8oUfyRUyUqvgoIC1q9fT1ZWFgUFBUGZwJIcm3UUQgghhBBCCFF9qTs2EvXUrcXKbZOeCNvHuPaviM2vpdSn8PkpoBrAYSdq4pWoOVl4evbHdfV9EZvndPPQ37loeui6jzbbIzJH5lV1IzKOEEIIIUR1NXbsWJ5//nny8vL46aefuOSSS0rtM3v2bOx2e6D/0Xw+Hx9++CEAo0aNQlVDr4nKzs7m8ccfB6B+/fr8+uuvJCcnB+oHDRrEZZddxi+//MKMGTO46qqrAomwY40aNYqZM2cyb948du/eTePGjUu9hsqKaNLrm2++4YMPPmDVqlXoepifgMNQFEWSXkIIIYQQQghRjan7d2Ga8yW+1p3wtekSMuFVldwDR+O+9DbIzwEdiEsoqrRFU/jGzOMaT3WV49KINysht7uZur2QPw+6Kz3H+2cncl5dCzWtKsPnZvFHugsAVYFDV9WVFV5CCCGEOO2NGzeOF154AV3XmT59epmSXtOmTQNAVVXGjBkTVPf777+zf/9+AEaPHh12jM8++4y8vDwAnnzyyaCEF4DBYOCVV15h/vz5+Hw+3nrrrbBJrwEDBpCUlMThw4f54osvjsv5XhFJejkcDq6++mrmz58PUGLCS1GUcifEhBBCCCGEEEKcfCzv/Q/Tsl8BcN76GNZ3ngLAsH0j6qcvV3hcx4Mvg6MQ21uP4R44GsOWtRh2b8U9ZDzmH78GQLdY0ZNTUNP2BPrpNVL8L2ITKjz3qUrXdQ46NOLNKjZjUULJq+nszPPSONbIH+nFz+Ea3MDKz/ucEY1l5cgUmsUXfRzxw6Aa7CvwEmtSSbDIKQxCCCGEEACNGzemZ8+eLFu2jAULFpCZmUnNmjXDtk9PT2fRokUAnH322dStG7xy/ttvvwWgWbNmtG3bNuw4R7ZHjIuLY+jQoSHb1KtXj3PPPZcFCxawaNEi8vPziY2NLdbOZDIxaNAgvvrqK2bNmlV9kl533HEH8+bNA8BqtdK3b1/27NnD1q1bURSFcePGUVBQwL59+9iwYQMejwdFUYiOjuaiiy4q8bA0IYQQQgghhBAnH9OPXwcSXkAg4QWgFBZUeFwtNgFf227gsFPw8XwwmoLq3WNuCnqv7tuJcdEcvL0uQGvausLznop8mo5BVch1a1zz+2F+S/Ovpupaw0SPFDPvbCh9K8LKJry+6p/E4AZW8j06NqOCSQ39+3+DmCo5fUEIIYQQolobN24cy5Ytw+v1MnPmTG6++eawbWfMmBE4amrcuHHF6hcvXgxAt27dwo7hdrtZuXIlAN27d8dsNodt27t3bxYsWIDL5WL16tWcffbZIdt1796dr776ip07d7Jjxw6aNWsWdsxIqPRPlf/88w8zZ85EURSaNm3KrFmzaNiwIQ888ABbt24F4J133gm0z8vLY8qUKbz00ksUFBRw6NAhPvnkk5BZQCGEEEIIIYQQJwldB2ch6r6d6LXrY5n+ftimij0vbJ1rzE2gaVhmfBgoK3z4TbBY0Rq1gCMPRdqiyxSW1qAp7svvLNs1nAYKvRpvrS/gudX5YdusPORh5SFPROZLu6IOmQ6NPw+6uWVxNgBv9k7gypbBf35xZnnYVQghhDgdHXL6TnQIVaqG1VCl41988cVMmDABp9PJtGnTSkx6TZ06FYCYmJhiK7RSU1PZu3cvAF26dAk7xvbt2/H5/H9mLVq0KDG2o+u3bt0aNul19HxLly49+ZNeX3/9deD1pEmTaNiwYYnt4+LiuOOOO7jwwgsZOnQoCxYs4LbbbuOzzz6rbChCCCGEEEIIIUqi6xjWLMOwazPugaMhuuSHD5W8bKLvGFHpabU6DSl8+iMwGEA1oKTuRnEWotWsg7fPwGKruU51mq6T59Z5fV0+Dq/OqkNu9tt9dEo281afBGpYDbh8OvsLfDSKNWAMszrqWKsPuTlvdmYVR1/k14tqEmVUaRSr0ijWyPjmUcdtbiGEEEJUD82/PnCiQ6hSOdfUq9Lx4+PjGTx4MN9++y2rV69m27ZtIZNR69evZ8OGDQBcdNFFREcHP4C0fPnywOsOHTqEnS8tLS3wul69kq+tfv36gdepqalh27Vt2xaTyYTH42HNmjVceeWVJY5bWZXeLHvZsmUANGnShJ49e5a5X7NmzXj33XfRdZ05c+Ywd+7cyoYihBBCCCGEEKIEUfeNw/b6w5i//4yYW4eiHM4I37ggL2zCy/76DHzN2pQ4l2vMjQB423bzn9FlMoPqfxJWr9cY9+gb8J570WmV8NJ1nWsXHiZpchqNv0rn9XUFvL/JzopMD+mFGj/vc9L86wMkfJpKymdpdJ11kHbTD7A1x0O+R+PupdlM/DuHPfneYmP/sNtxXBNeH5ydSLea4be7EUIIIYQQkXH0VoXTpk0L2ebo8vHjxxerPzopVdK5YAUFRduUH5s4O1ZUVNEDT0f3O5bRaCQxMRGA3bt3lzhmJFR6pdeBAwdQFKVYdvDoc7rcbnfIvR/POecczjjjDDZv3sz06dMZOHBgZcMRQgghhBBCCHEMdes6zD9NRc06GFRufecpHBNfx7TgW7SGzdGSahL94OWljhd996gS671d++IZcimeIZdWKu5TTfOvD5Dl0srV54BD48xvg5OT7230n8X1Xt9EYkwKH2yy80e6K2JxrhhZiy05XqbtKMTp1Sn06TzcOY5eKWZ25vloGGsIezaXEEIIIYSIrP79+1OrVi0yMjKYPn06jzzySFD+RdM0ZsyYAfhXZ/Xt27fYGFlZWYHXCQkJYedyOovOczWZSn44zWKxhOwXSmJiIhkZGRw8eLDEdpFQ6aRXfr5/n/CkpKSgcpvNFtQmOTk5ZP8OHTqwadMm1qxZU9lQhBBCCCGEEEIcQ93yL+ZvP8W4aXWxOsO29cRcN6BC42op9Sn8v0lgNmOe/gHmBd8B4O3YE+edT1cm5FNSv9kZ5U54lebm/87QqiizCgevrBv0ockRLeJNXNTIVqy8WXylP0YQQgghhBDlYDQaGTVqFO+88w579+5l2bJl9OrVK1C/aNEi0tPTARg9ejSqWnyDv+zsop8bS0p6Wa3WwGuPp+QzYF2uooeuju4XypE5CwsLS2wXCZX+adVms1FQUFDsCxAfHx94vW/fvrBJL13XAY5Lhk8IIYQQQgghThdKXjY47Bh2bUbNSCu9Qzm4h16Oe+S18N8v1O4r78Z95d0RnaM60nSdZ1fn8/7GAt7olcCIJjYOODR6fHuQPLd+XGN5q3cC59a18NX2QiZvsXNeXSvP9Ygnw+HjrfUFxJlU7u4QEzLhJYQQQggRKdvH1z7RIZwSxo0bxzvvvAP4tzI8Ouk1derUoHahHL0qy+FwEBsb+mzfmJiYwGu73V5iTEcnsI7uF4rD4QBKXz0WCZVOetWvX5/Nmzdz+PDhoPJmzZoFXi9fvpxOnTqF7L9ly5bKhiCEEEIIIYQQAkDXMf45H+sHz1bJ8L5GLXCPuAZf516lNz4NuH06yw66uPvPHHbl+4Lqrl2UzbWLSl6J1SbByMac4udzVdYjnWO5oqX/DIYJneKY0CkuUBdvVnmzd2LE5xRCCCGECKWG1XCiQzgldOjQgTZt2rBx40a+++47XnzxRSwWC3a7nTlz5gDQqVMnWrduHbJ/jRo1Aq+zs7PDJr3q1q0beH30OWCh7N+/P/C6Xr16JbY9stLs6MVSVaXSSa82bdqwadMmtm/fHlTetWvXwBNjkydP5tprr8VoDJ7ut99+Y+3atSiKQqNGjSobihBCCCGEEEKc1owL52Cd/ErExiuYsjBiY50qXv83nydW5lV6nE1ja1MnquhDILdPJ63QR6MYA7+nudCBaxYeLvcKsZ8G16BXbUvpDYUQQgghRLUyfvx4Hn30UXJzc/nll18YPnw4c+bMCazICrfKC4KTXjk5OTRs2DBku+bNm2MwGPD5fGzbtq3EeI6ub9myZYltc3NzAf8iqqpWfHPHcjqyjG7btm1B+0LWr1+fnj17ous6mzdv5tJLL2Xt2rV4PB5yc3OZOnUqN9xwQ6D94MGDKxuKEEIIIYQQQpy+nIVhE15aYg30mDh0ixVvl96Bcvf5I7G/+GXo4a6+t0rCrG4OOX28vaGA9zcWMGl9ZBJePw6uEZTwAjAbFBrHGlEUhX71rPSvZ2X7uDosHV6LSX0SaBRj4I52MdzSJpohDUOfmbD3sjqS8BJCCCGEOEWNHj0ag8H/M+S0adOC/m8ymRg1alTYvm3atAm83rFjR9h2ZrOZrl27ArBixQrcbnfYtkuXLgX8Wyd27tw5bLuMjAzy8vw/Q4dbiRZJlV7pdf7556MoCrqu88svvzB+/PhA3RNPPMGgQYMA+PXXX/n1119DjpGcnMwtt9xS2VCEEEIIIYQQ4pRn+vErlJzDuIdfATFF24NE3zwkbB8lL5vCF75Ar1nHX6Dr4HaBxZ888TVsjmFv8O4d3j6DIh98NZLp8NF15kHyPJE9i2vFyFq0iC/bWQZmg0LbJBNtk0xc3iI6qG53vpdnV+fh8Orc1jaGnimS7BJCCCGEOJXVrl2bc889lwULFjB//nw2btzIokWLAOjfv3/Qaq5jde7cGavVitPpZNWqVYwYMSJs2yFDhrB8+XLy8vKYPXs2l1xySbE2qampLFy4EIBzzjkn7HaJAKtWrQq87tatW2mXWWmVXunVoEEDbrvtNkaMGMGhQ4eC6s4880zeeOMNDAYDuq6H/K9GjRp89dVXJCcnVzYUIYQQQgghhKje7PmYfpqK6fvPwJ5frDr62v5Ypn+Aed4MYm4bjvmrt4maeAXWtx5D0cMnZ1yX3VmU8AJQlEDCC8Dx+Lt4OxWd02V/4XMwmSNzTdWAdszX7uW1+bSYeiCiCa9rWkWRc029Mie8StM41sgHZyfxeb9kSXgJIYQQQpwmjmxh6PF4uO666/D5/OfKHr0YKZSjV3CtXLmyxLZXXnklcXH+M2GfeOIJDh8+HFTv8/m47777AnPfcccdJY53ZD6r1RrYObAqVXqlF8DTTz8dtu6KK67gzDPP5J133uGPP/7gwIEDqKpKo0aNGDx4MLfcckuJGUghhBBCCCGEOC3oOlEPXYWa6/+l0jLrE7xtuuCc8CoA6p5t+Lr0QUusgXneTADMc7/x16XvCzmkt3NvXFfdg55Yyu9cRhPOe56N0IVUHwUejdHzs1h20E2sSWFAPSvf7naUe5woo8L60SmYDQoxpqJnS3VdD5x1LYQQQgghRGVddNFFxMbGkp+fz6ZNmwBISEgI7LhXkgsvvJClS5eyatUq8vPzw67OSkxM5Mknn+See+5h37599O/fn/vuu4+2bduSnp7Ou+++y+LFiwEYNWoUffv2LXHeP/74A4B+/fphs9nKc7kVEpGkV2latWrFG2+8cTymEkIIIYQQQoiTn65jWLOM5Lceo4bPS+GgMRgttkDC6wjjxlWY5s9Cq9sIdecmtLjEQMKrNIWPvYPWrE3pDU8Tuq6zp8BHoxgDBV6dVZkehs8t2q0k36OXK+HVr66FBzrF0i7JRKwp9CYqkvASQgghhBCRZLPZGDZsGF9+WXQu74gRI7BYSl/5P378eJ566imcTidz5swpcXXYNddcQ3p6Oi+99BK7du3i9ttvL9bmggsuYNKkSSXOuWfPHpYvXw7A2LFjS40xEo5L0ksIIYQQQgghTmdKRhpoGuga0ROvLFYf9cv0sH0tX7xZ7vkKH3lLEl5H6fXtQTbmeCM2XuNYAx+ek0iy1RCxMYUQQgghhCiL8ePHByW9jmx5WJqkpCSGDh3KjBkzmDFjRqlbIj788MP079+fjz76iGXLlpGRkUF8fDzt2rXjsssuY9SoUaXOOXPmTHRdp06dOlx44YVlirOyJOklhBBCCCGEEFVEObCf6AmXl7m9t0sfjKuWVHi+gg/ngvn0Pt9pw2EPvb/PiNh4AxtY+apfEgBuDWxGWb0lhBBCCCFOnD59+pCTk1OhvjfffDMzZsxg4cKF7N27l4YNG5bYvkePHvTo0aNCc2maxldffQXAjTfeiMkUmbNtSxN6D4Zy6NWrF2+88QapqamRiEcIIYQQQgghTg0+b7kSXgB43CVWO6+6B/tzU0LWFT714Smd8MpxafyR7sLu0Uiz+5j4dw4zdxaS4fBx6+JsEj5NJeHT1IgmvJaPqMW0AckYVAWDqkjCSwghhBBCVGvdunVj6NCh+Hw+XnvttSqda9asWWzfvp3k5GRuuOGGKp3raJVOem3atIknn3ySDh06MHToUL788kvy8/MjEZsQQgghhBBCHF+6HrGhzNM/KHcfT79hFD70Or7mbUPWq4cz0es2wv7iF+gWKwC62ULB5N/RGrWoVLwnqzy3Rq9vD9L4q3SG/XKIel+k02b6Ad7baOe6Rdm0nHqAr7YXRnTO/3WPI+eaerRMOD5PowohhBBCCHG8PPbYYxiNRr788ssqW8yk6zqvvPIKAA899BAxMTFVMk8oEdneUNd1dF1n6dKlLF26lAceeICBAwcyduxYzj//fAwG2edcCCGEEEIIcRJz2Im5eUjgrefM83Bd+wBYbVg+ex3DysV4LhyPt3131MOZaPUaY/znD3SLFV+77tievxsl6yDOWx7F1/1cLJ++gmnh7DJP72nYAt+g0fi69PGHM/E1oiZeiXroQKCNt3133COuBkBPqY/9g1/A6wFj9UnM6LpOhkMj2qRgUhUshvArp3JcGo2/Sq/ymFrGG/m8XxJbc720TzLROFZOARBCCCGEEKeuFi1aMGnSJHbt2sX+/fupV69exOc4cOAAw4YNY9SoUVxzzTURH78kSk5OTqUeZfzmm2/45ptv+P333/F6iw4GVhT/Ly9JSUmMHDmSMWPG0K1bt8pFK6o9p9PJvn37aNCgAVar9USHI4QohdyzQlQ/ct8KUTrDysUYtq3H2+t8tAbNQFGIuerckG21WnVRM9LKNb6uqiiaFrLO17I9zusnYP34JQxb1qJZo/j3nleo37hJyHtWOZwJPi96dCxEHb+nIyNF13W25Xr5Lc3FxL9zi9VHGxVWXpJC7ajgByWPR8KrTYKRP0ekVOkc4tQj32eFqH7kvhUi8jIzM6lZs+aJDkOcZsr6967SSa8jsrKymDFjBjNmzOCff/4JnuS/BFjTpk0ZM2YMY8aMoXHjxpGYVlQz8oOGENWL3LNCVD9y3wpRCp+XmGsHBN5qySmoWQePy9SFj76N1vQMUIt2mT9V71ld1+n9fQYbs72ltm0UY2BPgQ+AZRfXwqdDnwicy7XqkhRu+uMwKzI99Khl5odBNThQ6OPRFbl0r2XmtrYxqIqc0SXK51S9Z4U4lcl9K0TkSdJLnAjHPel1tF27djFt2jRmzJjBjh07iiY76heK7t27M3bsWEaMGEFiYmKkQxAnKflBQ4jqRe5ZIaofuW+F8FMOHcD8wxfgceMZNBrzzI8xrv3rhMXjbdsV54OvFCs/Fe/ZLKePZl8fKL1hBDWMMfDJuUnUsqnUjzZIMktUmVPxnhXiVCf3rRCRJ0kvcSKU9e9dlWxW3qRJEyZOnMjEiRNZtWoVU6dO5bvvviMzMzPQZsWKFaxYsYKHHnqI/v37M3bsWIYPH14V4QghhBBCCCFOdW4XpvkzATD9Pgc1s2hLQtOf80rsqtWoHXR2VmXptmgUhz2ozHXjwxEb/2Tj9ulsyfWyr8DLnnwfDy0vvo1hJDzeNY57OsQWK9d0XZJcQgghhBBCCKCKkl5H69KlC126dOH555/nt99+Y/r06fz000/Y7f5fAt1uNz///DNz584lKyurqsMRQgghhBBCVHcuB7hdqJkH0Oo3AbeTmNsq/gBdJBNeAN523fF17oX1g2fR4pNwX3YHekJyROc4GTi8OqPnH2LJAXeVzvNI51ge6BQXtl4SXkIIIYQQQogjqjzpdYSqqgwYMIABAwZQWFjIjz/+yBdffMEff/wB+Pd8F0IIIYQQQoiSGFYswjbp8TK31xKSUXPCP1znGnMTlunvA6BHRWN/63vwuIi+YwSKx43n7AtxXfsAAEpGGsa/FuBr1x2taWvMU9/F/Mt0ALyde+MeNAZF8+Fr2R6MJgp6X1CJKz156brOOxvtPFKOFV19apsZ2SSK0c1s6DqsOuTm4rmlP/Q4rJG1xISXEEIIIYQQQhztuCW9jrZmzRr+/PNP1q1bh6IokvASQgghhBBClE7XsXw1qVxd1JwsdKsNxekoVue++Co8Q8bja9MFpTAfX4v2YDSC0Yj9o+JbIuop9fAMv7Ko//hbcY+7xf/mFF9tVODReHh5Lp9tLSxXvy41TPx6Uc1iq7HOrWvlo3MSuX5Rdti+QxtZmXJeUoXiFUIIIYQQQpyejlvSa/PmzUyfPp0ZM2awf//+YvUGg+F4hSKEEEIIIYSoTjQNNA0lNwv1cGbp7Y9xbMLLPWQ8nvOGodes4x++SauKx3aKJ7sAFqU5GV6GVVnHuqC+henn1whbP6ppFKOaRhUr353vpZZNJcqolntOIYQQQgghxOmtSpNe6enpzJgxg+nTp7Nhw4ZA+dEru9q3b8+YMWMYPXp0VYYihBBCCCGEqE7yclA0H9a3n8CwdV2FhvC1bI/rirsw/vET5vmzACh89G205m0jGWm1lenwUeDRcfh0vtlRyOYcLy/2jKdBjJGDhT6SrSp3/5nDF9vKt7rrutbR3NwmmhbxpgrF1Tj2hGxIIoQQQgghyshgMOD1ejEa5ec2cXx4vd4yL5yK+N/K/Px8vv/+e7755huWLl2KpmlAcKKrXr16jBkzhjFjxtC6detIhyCEEEIIIYSoDlwOzN98iJq+D9e1D6An1wLA9PM0LFPfLddQvsYtcTz0Our+XWj1moCtaAWR+/I7cV9+Z0RDr27sHo1PNtt5fk0+dm/47eV/3ues0Pg519SraGhCCCGEEKKasVqtuFwuSXqJ48bpdGK1WsvUNiJ/K71eL/PmzWP69OnMnTsXl8sFBCe64uLiGD58OGPGjKFPnz6RmFYIIYQQQghRjVnfewbjqiUAGO8dA4B70BgwmUvs5zlrAKZlvwLga3oGnrMvxHv2YDAYZRVXCLqu0+DLdLQIH6V8e9sYHu8Wh0k99bd4FEIIIYQQRaxWK4cOHcJqtcqxRaLK+Xw+CgsLqVEj/NbpR6t00uvee+/lu+++IycnBwhOdJlMJgYMGMDYsWMZPHgwZnPJv7wKIYQQQgghTnG6jumX6Rg2r8G4ZlmxavMv00sd4kjCy3HfC/g69Ih4iKeaOp+nRSzh1TTWwN8jUyTRJYQQQghxGlNVlYSEBLKysoiNjcVqtaKcBmfdiuNL13WcTif5+fkkJCSgqmU787fSSa9PP/0URVGCkl09evRgzJgxjBgxgsTExMpOIYQQQgghhKjOdB3rS/dj3LAyosNKwqt09y3LwemLzFhLhteiXVLFzukSQgghhBCnFrPZTHJyMoWFhRw6dOhEhyNOUVarleTk5HKtKIzI9oa6rtO8eXNGjx7NmDFjaNy4cSSGFUIIIYQQQpzElPS9qIcz8LXuBIbwv1pY3vtfRBNe7qGX4x4yPmLjnaqm7Sjk4832So+jAPOG1JSElxBCCCGECGIwGIiNjSU2NvZEhyJEQKWTXjfeeCNjx46lS5cukYhHCCGEEEIIcZJScg+D04GeVJPomy5E8XkB8LVsj+Oh10EtevpOSduDmr4XPakmpr8WlHuuwmc+xbj4Z3RbNIYtazFuXAWA/dnJ6PUaR+JyTjlbczzc9WcOyw66S2z3Zu8ErmwZHbLOp+n8leGmbpSBfI/G4gNu+tY20yFZtqoXQgghhBBCnPwqnfR64YUXIhGHEEIIIYQQ4mRlzyfm1qFhqw1b1xFzTf+KDf3adJT8XKzvPoWavg8A562Po9Vvgnv8rQB4dB2chWCygDEim1VUW7vzvXSacbDC/RcPr0X7ElZsGVSF3rUtgfeS7BJCCCGEEEJUJ1X+G+Ovv/7KypX+rUwmTJhQ1dMJIYQQQgghyisvBzVtD1rjFqDr2J67B8OerQB4zh2KaeHsKplWi09ET6qFnlSLwuc/D99QUcAWemXSqWhtlptLfz1MaqH/MK5W8UbyPBrphVqlxt00tjZ1osq+F74QQgghhBBCVDdVnvSaO3cuH330EYqiSNJLCCGEEEKIk4zxz/lY338mbH1ZEl5aXCJ6zdoYdmwq19zOO54uV/tTXZbTR7OvDxQr35LrrfTY7/VNlISXEEIIIYQQ4pSnnugAhBBCCCGEECeIy4Hls9dLbKIl1MBXv2mJbdS87BITXu7+F1Mw+Xfsb85CS6gBQOHDb6K1aFfukKu7w04f/2a5ufCnTBI+TaX211mszVPRdT1kwisShjayMrqprUrGFkIIIYQQQoiTySm9If7evXt5//33mTdvHqmpqZjNZpo0acKIESO4/vrriYqKqvDYhYWF/PrrryxcuJDVq1ezc+dO7HY7sbGxNG/enH79+nHttdeSkpISwSsSQgghhBCiErwejH//jpKThXH1UtR9O1CcjpL7aD58rTpg2L8zZLX9rW/RVZWY24aH7l6zLu4r7wZAj0+i8I0ZlbmCasur6TzwVw6fbiksVnf9v1b493BE5rmrXQz3d4ol1qSyJ9+LV4OmcQYURYnI+EIIIYQQQghxMjtlk14///wzN910E3l5eYGywsJCVq9ezerVq/nss8+YPn06TZuW/NRqKOvXr2fQoEEUFBQUq8vOzmbFihWsWLGCd999l9dff52RI0dW6lqEEEIIIYQoKyUzHaWwAMuUV9EtNpx3Po1SaCf63jEVGs/XtQ/uS2/D1/0csBdg+fpt1EMH8LVsj2Pia2Dw/0pR8OkCYq7pH+jnbX8mnkFj8LXtGpHrqq40XeeXfU4uXRCZpNYRf15ci5/2Opm9x8FjXePoX89arE2j2FP21z0hhBBCCCGECOmU/C1o7dq1XHvttTgcDmJiYrjnnnvo27cvDoeDWbNmMWXKFLZv386YMWP4/fffiY2NLdf4+fn5gYRXz549GThwIJ07dyYxMZGsrCxmz57NlClTyMvL44YbbiA2Npbzzz+/Ki5VCCGEEEKIAOsL92LcuCqoLObmIaX2c11yHZaZHxcrdzzwMr523QDwndEZgMJufUMPohoomLIQJesgekwcWE6v7fQWpTnZmO3l/PoWmsebANB1ndHzs1iQ6qrQmD8MqkFNq8pdS3MwG+DxrvF0r2UO1LdJNHF/x/L9LiOEEKL8dK8d18aX8R1ahprQHmvHp1EMxR82CNnX5wJFQVHNpTcuA+/BRXj2zQIULO0fRbUklx6D145ryyS03E0YavbG3Pw6FCX8iSe6rqHlb0MxxaPaakckbiGEEOJ4OSWTXhMnTsThcGA0Gpk1axZnnnlmoO6cc86hWbNmPPbYY2zfvp1Jkybx0EMPlWt8VVUZMWIEEyZMoHXr1sXq+/Xrx4ABA7j88svx+Xw8+OCDrFq1SrYUEUIIIYQQVca4cE6xhFdZeS4cj16rLtZ3nw6U+Rq3DCS8ykNPPrW2996T7yXZqhJjCv/hYOcZB9iV7wPgoeWRmTfjyrqYDf7fH+ZdVDMygwohhABAcx3Gu/87lKiGGGufh6IYSmzvTZ+H79Ayf9+cdTjXPoaty4uBet2dA8ZYFDV4HPfuaXh2TQFDFJY292Os0bNycTsO4tr4AhhsKKoZx9LLsHZ/B/e2d1FjmmFqMALVVvz7sOOfO9ELU/3Xsm8mhoQ2GGv2Dmqj+5yga2Cw4Vr7KL7DK0FRsZxxP8ba/SoVtxBCCHE8nXJJr5UrV7Jsmf8HkSuuuCIo4XXE7bffzpdffsmWLVt47733uP/++zGZTGWeo0ePHvTo0aPENkOGDGHo0KH88MMP7Nq1i7Vr19KpU6dyXYsQQgghhBBloutYvppU8f5GI96e/bG36ohxyS/4WnZAa9UhcvFVA7quk16oEWVUsBgUlh10MXJeVqD+znYxPNU9PqjP/cty+GizPaJxJFtUto2vjSoPzAkhRJXQ3bk4ll4aeO/e9DK2Xp+jqEYUc2LIPu5t7we913L+xf7bIACM9YehmBPx7JyCtfMLGBI7+ts4M/Hs/NTfwVuAe8skDHGtws5RFt6DC0HXsHV5BcVWG+fqiThX3PpfTOvwHviVqN5fBK1C0xwHAgmvI1zrnsab3B1rR//DLp60ubi3vuO/nlp9/AkvAF3DvXMyhpTz5EFuIYQQ1cYpl/T68ccfA68vu+yykG1UVWXcuHE8+eST5ObmsnjxYvr1i/xTK3379uWHH34AYPfu3ZL0EkIIIYQQVULdvQXF5Qxb7x5yKeYfvwpZZ39teuC1nlgDz9DLIx7fyUrXdRRF4Z9MNwPmZJbY9s31Bby5vviZvhUx84JkutYwk2BRyS5wMH1dOjv0eAY3iubcuhb5YFEIIaqQZ/8PxQt1H96MZRhrnw8GK76MxSiWJAwJ7fz1pgTw5IQcz7v/B9QE/4MizjWPEH3eHABcm177r4UKaOiuQxT+dQO2M99FMcXiTf8VVDPG2ufh2TsT3+HVGGv2xFh/eNitB9XYZgA4lt8cXGGMAW8BeAv+G+esovhSfwo5li9rBa6NL2FudQe6MwMMVvDk4j2wIPhL48yg8PfBAFi7voohvk3I8YQQQoiTRZUnvW655RaGDx9e1dMEHFnlFR0dXWKSqXfvomXcf/31V5UkvVyuor37VTX8dihCCCGEEEIAqJvXYJ4/CyU7E2/XvngGjQFDmB/ZXU5MC2ejpu3FtHB2ieNqDZrhuP8lMBpR0vdineL/IM7xwMvoSbUifRnVQodvDrC3wHdc53zlrHiubRUdlNSyGRX61fBxVYNorNaynQ8jhBCi4nRXVrEyx7Kr/S8UI8ba/dDdh/Gmz0Vt/xiKwUJU7y8pXOg/I9PUcBRqYke0nA149kwF/Cu//IN70T0F6N4CtOwjWw5rRRN5C3Dv+BjfwYX/FSi4N78aqHbnrEUxJ2JMOTdk7FreluKFpnisnZ4LrPjyZa3AkNQ5sNrLWO9CPHunF+8HeA8swFh/GGhO8OSGbHM058p7sXZ5uSgZeJLR7PvQnBkYEttH7Aw1IYQQ1U+VJ72aNm1K06ZNq3qagK1btwLQpEkTjMbwl9eyZctifSJt6dKlgdetWrWqkjmEEEIIIUT1ZlzwPeY5X4LRiJqRFig37NiEZfoHgffuC0bhHndzIAkWc+OgEsf1nHMRnt4XgAJai/ZwJNFyRmcK+h2/h9JONE3X2Vvgo2GMIbBlYI9ZB49rwuuVs+IZ1yyK6BLOBRNCCFE6X/a/eDP+QI1phhrXHM+eGSiWGpgbj0cxxZRpDHOr2/HlbUa37w6uMCXg3vImvkPL8GWtAKBwUdH3S2PtAXizVqD7HLjWPhp2/MLFo8LWKbY6gYSXpc2DoBpxrX82qI1791fFkl6+nPVohWmoMY1RY5qhFewAxYi59d24N70cSHgBeNN+wpv2E7aeH+FN+wXvf2eRheP8567AazW+DYakrnh2fY4adwaopqKE3n88u6di6PS/Esc8ETypP+Le8jagocY0xdrtDRS17EeZCCGEOHWcUtsbOp1OsrL8T+zUq1evxLYJCQlER0djt9tJTU0tsW1FrFu3jnnz5gHQpk2bMie9nM7w29KcCtxud9D/hRAnN7lnhah+5L6tPqy/fUfMtPfK3N48bwYeaxTuzr1IfDJ4WyN3226YN/wDgBabQM4DL6Ol1C9qcNQOBKeLXLdGq5nZQWUjGplZn+1jW17VJLysBmgRZ+Cc2iaaxBqoYVEZUNeEQVXA58YZYlq5Z4WoXuSePXH0wn1oayYAerE6b9ZKDJ1eL8MY+8GZDolnwrFJr/+2LzyS8Co2x4FfUepdglZ7MGT8CZ7skO1KnN+RHnjt2vhi6Db2vRRu+RCl3iXoGfPRc9dB9j9BbZSUQajNbsYHKM2c6DuOnOuponZ4Ee3f+3H8dX1wn4aXoyR0Qvv3/uDymv3QM38DQHPno+36wl/R4n7QvbDqJv/72DMgfxOaKRlH3gEo2I6S1K3cX4Oq4ts9jSOr6rSCnTjWv4ja8j7g9LlvZcW4EEL4VVnSa+PGjaSmppKTk4PX62X8+PFVNVVAQUHRHvvR0dGlto+KisJut2O3R/bwaZfLxZ133onP5/+t9tFHwz8BdKy0tLRAv1PZwYMHT3QIQohykHtWiOpH7tuTW9Ov3yBmx/py91OWLyTxh8+KlZs3/MOhTn050PcivNGx6G4d9u2LRKjVytLDKndvDP+Bz7d7yv9hV59EH0uyDSW2Wda7EGOoY7h0SCvj83VyzwpRvcg9e/wlZE0mKkTCC4DC3ezbuwdCnIVldO9HQcfgyybx0Mco/yVGchNG4TMmknTowzLHkFvgoiDDASmPY/Kk4jHVITnzXSyubRxOvharYx1RhcFJM00xo+pl//7jMdXFlDoTPXVm2DZ5DsgPfJ9vhbH2w9Q88DwKWrGk1hH63i9I1XtgSnkQm30FFtcW8hIuxuhJJ/5II4d/zMKoM8nJKAQgyXoGVucmyN8EgD0/i5wDudgK96IdOoTL1rbM11YVFJ+dqMIVxLsygsr1Q4tJNQ9G0T34DAmgqKf0fWswGI7rTltCCHEyi2jSa+/evbz55pvMmDGDvLy8oLpjk14ZGRlMmDABXdfp3Lkzd911F5V19Copk6n0JcwWiwUAh8NR6bmP9sADD7B69WrAf92DBw8uc9+6detGNJaTjdvt5uDBg6SkpGA2y/7KQpzs5J4VovqR+/Yk5POiuJzoUf5tlwz7dhJfgYQXQNSBvWHrrC3bUrtdxwqNW905fTpzU93cvbGg9MYluL6llf91Df3wnNunszzTi0vT+eOAhxy3zi1nWGkdbwSSKzyn3LNCVC9yz54YujsHbd9KsNaB6CaQ9WexNvVr+j/i0nZ+gFpvJEpCR7SM38FmQkk+C23D4xx9vlZinTYoiV3QG3ZDz1oGug8ltjXahkeKja3UvhC9cA8JrcaRaDyyjWJj//8avoS292tqJDSDmEGQvwVtQ9HDz8bWD4HBgrbtdXBlgDkZpea5RUkt1eo/UwsgoTNmWz309KLtjkOJS65PQp0GRV8fvR7aAa2EHv99jerXR1EaAL3wLb+C5Mx3iq6x/hiU6MYQ1ZhYW11ij4xd/1n0HZPQMxaAYiDKrBF1+BUo3AuJ3TA0KHm75aqk6z60dROhYFugTG35IHreepTkXtTe/hq4MgFIr/s8teo2lftWCCFOAxFLes2YMYN77rkHu92Orgc/eXP0Qc1H1KpVi8zMTJYuXcr8+fO57rrriIkp2/7L4Ry9jNfj8ZTa3vXfNi82m61S8x7t1Vdf5bPP/E/fdunShZdffrlc/U+Xpchms/m0uVYhTgVyzwpR/ch9e+IpuYexvvYwhl2bA2WO25/ENunxsH18rTpi2LK23HM57nwauvblVPoT92g6f2e4sagKXWr8t0XgMd7eUMAjy3MrNc/8ITXpXqv0D8CswID/8mFDquBBarlnhaheIn3P6u4cdJ8D1VYnYmOeSjRvIc7oRqC50UMkvEwNR6N6M3Cte9LfPncttp4f49j+BgDmNg/iygt+4MRkUjFarWBtBAmNAuU+80s41z4MWtHnSvqBnwCwxdQIHWDLa/ztdB33nqUYm9+Ae/uHGGr1xVrnLH+bWp+ha24U9b/vOa1uCL5GVxaOpZeh56wOHtsYC958ABRLDXRPHmZbsj/2o+hnz6Twj0v819bsOkz1LqLwzysDfTFEBX3+5W5wMZ5dn//3xUjA2nAoqrVm6Otr9wC691bc2z/Cm/ZzUXn2Pxhzl6N781FMcRhq9kYJsdquqngzluA6KuEFoKdOx5jcHT1vNZorK1CenPk25sZvyfdaIYQ4DUQk6fX9999z4403Av5v8PHx8Zx55pns2rWL7du3h+135ZVXsnTpUhwOBwsWLGD48ModqH100qwsWxYWFvqXapdlK8Sy+PTTT3nqqacAaNmyJd98803ExhZCCCGEENWHcmAf0ROuKFZeUsILwHnrYyg5WRi2rcfyxZtlmst12R34uvatUJwnI5+mM+7XLOanFj+HbMXIWrSIN/HzXgfjFxyu9Fzn1LGUKeElhBBVQffk481cgnvzG0WFBhtRZ88K+fBwhebQNfAWgDEaRSl5q9aTmmpBd2aCVrRNoLXzS3gP/YUhvhXubR+i7/0mqItzbdFqq1DnZ6lRDUNOZUhsT1SfqejODJTohnh2f41iTcFYu3+pYSqKgrnFTfgOLcPS/nEMycFnXgUSXiEvMcyq4f+SVlF9Z6CY/J97HfuwOYBijMbS7mEwRGH8b15bt9dwb/8ErWAXth7vBrU3N7kMY+3+aHlbMSS2RzEnlnxtxmjMTa8MTnoBrg3PFr0xJRDdd2qJ41SUN3Mpvuy1GJK7o8Y0xbX2MbSCHcXaGWv0RLEk+7+enly8B371l3sPomtuOKUeERJCCBFKpZNeOTk53HXXXei6jqqqPPjgg9xzzz1YLBYeeOCBEpNegwcPxmg04vP5WLRoUaWTXlarlaSkJA4fPkxqasmb5+fk5AQSY/Xq1avUvOBf6Xbfff4DMhs0aMC3335LcnLFtzkRQgghhBDViNeD6ZfpoGn42p9J1BM3hW2q1W2EkpmGcszOBK4xN6InJKMnJKM1bom3bVeiH7oq0EdN21NsLOfV9+E996LIXssJpOk6yVPCb+nUfVZG2LpwPjsviSSrykU/HwKgd20zb/ZKJNmqkmA5fk+jCyHE0XSfC8ffN6K7s4MrfA58h5ZhSGiPYor9r60TxVD+D+p1TwHO1Q+iFewEwNbjQ9ToBqX0OjmpUfUwN70K967PQfNganI5hsT2GBLbY184NGhV1hG6I/z3EyW6MUoJq+oUYzRKTBMAzE0uL1esitGGsXa/cvU5wtr1VZwr7w0uVE2Ym98YSHhB6B2VAIy1zkZzZgRWlKlR9bF2eCzsfKqtNqqtdpnjU8yJqHGtUKwpGBI74Tu8Cl/mkqIGnhy0gp2oMZFdEu099DeudU/7X+//IWw7NaYp5mZXA+DL2xZIeAH+c9Vy/oWoPhGNTQghxMmn0kmvKVOmkJubi6IoTJgwgQcffLDMfWNjY2nZsiUbN25k/fqKnWtwrFatWrFs2TJ27dqF1+vFaAx9iVu3bg28btmyZaXm/Omnn7j55pvRNI3atWvzww8/RCSRJoQQQgghTn7K4Uyi7xldVDDz4xLbH5u8sr/8NRiM6EnBWwrpdRtRMGVh4H30TReiOP07FXh6D8R140OVC/wk8dlWO3cuzYn4uE93i+OO9rGB9znXyM/nQoiTh3vbe8UTXv9xrfPvIGNsMAK9cD++rBUA2Hp+ghpV9nPAvQd+DSS8ABx/30B0v18qEfWJZWowHGP9oYASlPRRrLXQC0t+8PkINaE9imrG3Pz6iK2miyRDfBvMLW7CvfNz8BVi7foqatwZ5YpVtdaqwgjB3PQqPHtn+Ve/1R2EL3MJxjoXoDkz0bJX48teG0h6aYVpeHZ/iWKpibHOANSo+hWaU3fnlKmdqdm1gdeGuBYo1jroznSU5N4c1puTHHdGheYXQghRvVQ66TVv3jwAkpKSuPvuu8vdv0WLFmzcuJHdu3dXNhQAzjrrLJYtW4bdbmfNmjV069YtZLulS5cGXvfs2bPC8y1atIhrrrkGr9dLUlIS3377LU2aNKnweEIIIYQQ4iSl+TCsXAwGI75OZ2Fa8D2m+TNRDxb/oE1LqY96cH/YoXSzFW/nXrhuDf/09bHs7/2ImroL3WJDr3lqnPkyZYudu/7MieiY+y6vQ6xJVnAJIU4+uq6h5e9AMcUW2yIuFO++bzE1uQJTw9E4Vz+I469rier7Db68LahR9UtdoePZ/32xMs2ZUeVJkXB0byHe9HmgGDDWHYyihv9ISivYheY86F/xZiw6NiLUeVGWlrfhXPNwUJliTsTS7hEwWNEKduM7/A/GlPMw1ugRuQuqIqYGIzA1GHGiwwjLkNQFJboxuusQamwzAP+f6xG6D93rQPcW4PjLn4Qyt7gJz/4fMDe/HlBAMZT57C9f9lq8B34DwNRoHJrzIL6DvxdrZ2n3f4FtHY+wdnkBxZyAy63h2Lcv6O+SEEKIU1elk17bt29HURTOOusszOby74efkJAAQF5eXmVDAWDIkCG8+uqrAHz55Zchk16apjF1qn+P4fj4ePr2rdgZCH///TeXXnopLpeLuLg4Zs2axRlnyFMjQgghhBCnHI+bqIevRs0Iv1XS0UpKeAHYP6zAk/aKglY/stsFnUj/ZLojkvDqVtPEtwNrSKJLCHFS03UfrnX/w3doWdg2xtoDgrZjA/Ds+pyjN+4rXFy0stjUeDzmpleFHc+Q0B6vI72oQLWgmOLwZq30Jy6Ow0onzZmJa8NzaLkbg8rdW98m6ryfQ8bg3vEJnj3TA++PPssqFENSFwwp5wUSIeYWNwUljQyxzTHVGVDZSxFHUS1JYEkCwNzqLtxbis6l8x1eg3v7R4H3piaX403/FcVWh8KFwwLltrM+RT1mi0ndk49j1QPo7myMKecU28rQsyf0eWG2M98JuaViUYLXWa7rE0IIUb1VOumVne1fjl+zZs1SWobm8/kAUNXI/JLatWvXwGqvzz//nPHjx3PmmWcGtZk0aRJbtmwB4Oabb8ZkMgXVL168mKFDhwIwfvx43n03+LBPgH///ZcxY8Zgt9uJjo5m+vTpdOrUKSLXIIQQQgghTgKahumX6VimvRdU7G3bFeOGlSV2ddz7ArrNhh4dh5p9CNtL9wfqfM3bVUm41cFvqU5m7XLwxbbCMrW/rEUUL/WM55PNdv5vRfGH5GYPqkHfOpZIhymEEBHny1haLOFlafd/uDY8B7oPa6dnUWx1iyW9jmVI7oEv628APLu/xtRoPIoh9APIljPuRY1pimfPdBRrTdA1Chdd7K80xhDV5ysUtfwPL5eVrvlw/H0T+Aoxt74L9+Y3guo9Oz5GjWmGa+MLYIrH3OQyjCnn4dk7M6hd4eJR/heGKNTYZpgaXIyxZu+gNta2E9Bb3wW6T1bzHGemeoNRjNH4ctf7z/g6/E9QvWfXF/4XBTuCyt3bP8La/tHgtnumott3AyWf3QWgxrX2n3fW+LKInyEmhBCieqt00isuLo7Dhw9TUFBQof7p6f6njpKSkiobSsDzzz/PoEGDcDgcjBw5knvvvZe+ffvicDiYNWsWkydPBqB58+bcfvvt5R5/165dXHLJJeTm5gLwyCOPEBcXx8aNG8P2qVmzZoUTg0IIIYQQogppGoR4AMv041dYZnxUrNywd3uJw9lfm46eVLR1lK9uI5zX3I955sf4OvfGdeXdlQ75eMt2afy810GbRBM78rz0r2clwVL0Nfs91cnDy3PZlONlfPMo7m4fQ6sE/4NlTq/OH+kuxvyaVeb5XuwRzw1nRAdWANzeLpazUiz834pclh10c0aCkdmDa1DDaojshQohTgn+bQS3oZjiw24B6D3wO66NL2Co0QvLGfegmGJDtosUT+rsojfGGP/ZRgYLlrYTUKMaoMb4j0mwdnoW57+Pg+YJ6m/p8CSKMRotb7M/6WVKwNzkUnRvPoohGd3rwLP/e3yZS1HjWmNudjWKMRpTg4sxNbiYwr9vDiQTANC96O4c/3lYuo437Sd8h/5CjWuFqfFllVoF5l/d9Txa7gYA1Njm6I4Dxb8me2cc9SYX99Z38B1ajqnpVahRDdCdGXgPLEDL/+9Mdl8hWs469JRzQ86rGKwVjllUjjHlbIwpZ+PeOQXP7q/L1EfL34Gu60F/1zx7vy2xj5rQAbwFGOtdhKnehZWKWQghxKmr0kmvOnXqkJWVxfr168vd1+PxsHz5chRFoVmzZpUNJaBjx4588skn3HTTTeTl5fHUU08Va9O8eXOmT59ObGz5f7D9888/yczMDLx/+OGHS2jtN2HCBB566NQ4bFwIIYQQ4lRh/vodzL/4t1DSVZXCl6eiJ/sTVqESXgBKfm7Y8Qom/w7HflCoKHjPvQjvuRdFJujjaH+Bl7O+yyDfo5e5z9fbC/l6e9lWch3t2TPjuaVNdNgPWrvWNPPzhfIQmRCiZLqu4Vx5H1reJn+BKZ6oPl8HnR/ky93oX10E+A79iXtbNJY290U8Fs11GM+eqfgyloBy1Mcv3gK0vM1o+dsxNx4f1MeQ1AVbjw/RHWmo8f6Vwd60nzAktMd3aFnRtnGeHNSYpmgFu1HMCbh3fhpYGaPlb8ObOhtLu/9DjWmKYq2FYorl6H/Jzc1vwLv/h+DEE+DLWoFn7yyiz5lV4rXpPheoRhQl+OEDXfPh+POK4K9D/na0/NAPjCjmZBRLYqDed/ifwEohW8+PUEyxuDa+GNzHEFVibOLEMdYZGDLppca3QY2qjy9rJbrb/xCMqfGl/j9bXyGWNhNBc2Jufi2efd+huw6FHN/W5cWQ5UIIIcTRKp306tu3L+vXr2fz5s2sX7+edu3Kvl3Ll19+SX5+PoqicPbZZ1c2lCCDBw9myZIlvPfee8ybN4+0tDRMJhNNmzbl4osv5oYbbiAqSn5QEkIIIYQ4XRnW/hVIeAEomkb0vWMAcI28tlxjOa+5v1omtY6l6zp/pLt5YmUuqw95Su8QIbVsaokJLyGEKCtv6o9FCS8ATy6evTMxNRgJCuApwJv6c3CfA/Mxt76j2FZ/uq75z6LSNdT4Nihq6R+h6D4nnj3T0F2H8abPLVavRDdCt+9BTeiAqf6wECPgX5121Ao1U4OLATCk9MOYvx3vPv9qGNfGl9CdB4P7JnRAy/nXX7/+f4Fya/e3ca64LfDeveWtY/p1RI1t5h/bV4hWmIYaVTfsdbq3vBXYitFYfxjGmn0wJHYolqCynfkejuU3B5VZu72FGtOIwoXD0N1ZgSQI+JMjWu4mQMe18RUwFN/CVk04fbcJPtmpttqYm9+Ae/uH/gJDFLYz30W1paB77bi8r6G7szHVH+5fGbb5VQAK/xgBqIAWdmxLx6er/gKEEEKcEpScnJyyP7YZwurVq+nXrx+KotCtWzdmz56NxeL/oeSBBx7go48+QlEUDh8+HNRv48aNDBo0iPz8fEwmEytXrqRBgwaVCUVUA06nk3379tGgQQOsVtl6QIiTndyzQlQ/ct+Wga5j/vZTzN9/VqHuvkYtcTzxLkp+LnpsQsitEaujlZlu+s/JLL1hhK0fnUL9mEo/i1dtyT0rRGTZfxsUts7c/AYUW21c64p/eG7r+UmxJI9z3f/wZS4JvLd0fBpvdPsS71nXxpeLn8tliMKQ0A5f1nJMjS/D1OTSYiukykMr2Ikvb6t/67+cdcFTpZyL7+DCYn2i+/2CJ/1X3JteLtMcanw7LG3uQ7XVKVane+0U/nFJUJmxzkDMza7Fvf0DvAd/B137r3wQxtrnYUjsCIA3cyme3VNRrClBX9uyMre6A1O9IeXuJ44vrXA/mn0vhoT2IbcO1d25eLOW4970Ssj+5tZ3Y6zRA/fur9FyN2Gs3Q9TgxEVjke+1wohxOml0r9ddu7cmaFDhzJ79mz++ecfhg8fzquvvkqbNm1Ctnc4HHz++ef873//C6zyuvLKKyXhJYQQQgghjgvDv8srlPByXzAK0PFcMApUA3p85M6kPZF8mk7LqQfIcoV/ujrS7moXw/DGNrrUNJfeWAghysHS8Rlcax8JWefe/iGKOREANbZl4Kwoa+cXghJeuq6j23cXS8q4t7yN0vE1DN5DQIOg9p4dHxfbKjBAc+HLWg6AIaFdpRJegH9bQ0d6sYQX+M9JOpahZi8ATHUGYKozAIDCv29Ct+8JO4fuysCx7BoUax2ien0aXOfJx9T0arwHfw+MoTnSKVwyttg43vRfMLe+M/DeWLM3hhq9/pvjEM7VE9Edqf9t1bgzqK+51R1o+dsx1OyFIaEjKAYUVc5yrA7UqPr+c+vC8GWvDpnwUhM6ouWsxZe9FlPdQVha3lqVYQohhDhFReSRyjfffJMtW7awdetWli9fTp8+fWjdujUOhyPQ5rLLLiMjI4N169bhdrvRdf8Csw4dOvDMM89EIgwhhBBCCCHC0zRM82ZiWPMnrsvuQDmwD/OC78rU1f7GTPSE5KqN7wRIs/toM/1ARMZqGW/kzFpmvtgW/jyvr/snMbihLSLzCSHE0XSfC1/WCoy1+mA472d8h1fiWvt/xdop1hQMKf3QCnYS3e+X4DG8dnzZa3Gtewpzi5uKz+E8gP73eFIAX0599J7voxXswrPzc3xZf5cUXOClVrgPQ1LnCl9n0YWYihUZG4xEy9uCrlpAc/kLDTZMDUcVa2tucjmu9c8ExjI1vQLPjk/+q1X9Z3YBujMd+2+DsLR/HENiRxzLb0N3phcb78iWisey9fwk6Dw1ILCVrWKtSdRZHwPgzVqBa+2jR11MDMa6F8q2t6coQ3L3wGs17oyiLUm9ef6kqCf8+alCCCFEaSKS9EpISGD27Nlcd911LFnifxJq8+bNQNEPMz//7N8z+0iyC+Dss89m8uTJge0QhRBCCCGEqCgl9zDqtg34WraHuITgSk0j5pp+gbfGTatLHc95w0Oou7egZqRV64SXy6fz814nyVaVPrXNbMv1sjbLw6J0V4kJqqP9PaIWLeONKIqCR9PRdVD/+xxSAQxq0YeSk/ok8ucBFw6fTr+6FvnAUghR5XRdp3DRcAB8tQdgbnkbijEac8tbcW99J7ixYgRPDoo5AW/mMgyJnXD++1ixVVPube8HXpubX48vdzOKtRbefbP8hY79FP5e8jZ7xtr9Mbe8HW/GInxZ/2CsOwhjcrfKXzD+pIFirY3u9D+4oCZ08G/f+N+/ubrPiVawEzWqQcjt5Yy1+mLoMxXf4dWoie1RzMmo0Y3wZa9BUQzFVq251j1ZprgUcyK6Oxtj/WHlWqVjSOyCGtscLX87AKZ6F8n3j1OYYozGWLu/f4vOo87g0wp2QcEu1ISOJzA6IYQQ1V3ENs+vVasWP/zwA9OmTeOdd95h3briy+yPaNWqFXfddRdjx45FPUXOQBBCCCGEECeO6fvPsMz6JPDePfRyvF37ojVuCQW5xNx+cdi+vvpN8VxwCZav3sbbox+uMTdCTBwAStPW6LXDb89zsstxaTT+qvgT+aUZUM9CszgjBV6d586MJ85c9DO7SS39Q8heteWhNiFEZGmOA+ieXNSY5iiqAd2Tjy97LWpMEzxHElHgP0/LGI2l5S2oca3wpP6Ebt9dNE7uerTc9QColmR8mUtCbhN4NE/6PEz1hqG7MsoVs6nhKBSjDVPdQZjqhj9rrCIURcHW8wN8h1eBrmNI6hqUJFIMVgzxoY+dCLQxJ2CsfV7gvbFGD4w1euDa9FqZ47B2n4SWtwX3lrdQohpiiGuB98ACzE2uLN/1qAasXV7Gm7EYxRSHIfnMcvUX1Y+lzQOYGo3Bl70WY70hRUlkUzzmZled2OCEEEJUa0pOTo5eerPyO3jwIMuXL+fAgQPk5eURFRVFrVq16Nq1K40bN66KKUU1IIeHClG9yD0rRPVzWt63Xi8x1w0IXdWlD8ZVS0LW+Vp2wPHIm1UZ2XHn9Opc+HMmqw55KjzG5rG1qR0lZ6YcL6flPStEObl3fYVnV9FZjKZm1+HZ8XHItoaafcDnxNrpf8B/2x5m/olijseXsx7P7q8AUGz1sHV7jcI/rwZf+FWvth4fokb7z+9y/vsEvkN/lRqvtfskdMcBDEldUIxRZbzKk4fuzg15PlcoUef97F8FvHcG7u0fAWBp+zDGlLOrMkRxitI9+WCMqvS5d8eS77VCCHF6idhKr2OlpKQwdOjQqhpeCCGEEEIIgLAJLyBswgvA8eDLVRHOCfN/y3OZtKGgwv3v6xDDo13jIxiREEJUnu7JD0p4AWETXgC+zOB/9xWDJbCayZDUBVP9YeiePJSo+iiKirFWH7zp84L6qHGt0PK2oMa3CSS8AMwtb8NRQtLLfMa9GGuc5d9OMLZ5ma/xZKOY47H1eB/3jk9LTPLZen4cWF1majgq5NlhQpRHqK04hRBCiPKqsqSXEEIIIYQQVcX82euYF3xX4f6FT30IJnPkAqpimq6zJcfLQYePGlYDW3I89Khlpn6M/8f5O5dm89nWsp3PFUqyReXuDvJBkxDi5OM98FvRG9UEWukrWW29vwhbp5gTUMwJgffmVnege+34MpcCYGo8HjQvxlp9MdYLfpBXtdZEbfc82vqJYEoET3agzpB8JqY6F5Txqk5+anQjrB2eQNd9OFfciVawA8WcjGKrDaoJS+u7UG11TnSYQgghhBDFVDrp1bGj/3DJ8ePHM3HixHL3f/XVV5kyZQqKorBmzZrKhiOEEEIIIU5xpnkzK5Xw0mrVRWt4cj6Br+s6m3O83P1nDn9nuKltU7m1bQyP/ZMXsn3XGiauax1d5oRXvFmhwKPj06F+tIG6UQaiTQrPnBlPrEnO2hVCnHyM9YagWJJxrf9fyQkvUzxqdCPMza9DtdQo8/iKasLa/tGyt49rTVqDt2jQoAEWs4r3wEJQVIwp55XatzpSFAO2M98+0WEIIYQQQpRZpZNee/fuRVEUDh8+XKH+2dnZgTGEEEIIIYQoUUEuli/fqnB394ARuC+5Dk7Cnz0zHD5aTj0QVHbAoYVNeAGsPORh5ZKcUsce0djGx+cmop6E1y2EEOHongK0wn2oMU0x1OyFL/NP1ISOWDs8huOv69Hd/pVWtt5fopiTjvvnCopqxlT31FndJYQQQghxKpDtDYUQQgghxMlD84Gug+GoH1OdhcTcdGGZujvueApft7P9b/JziLn94kBdwaTvIDYhYqFG0tosN+f8kBmx8aacl8SFDa2YVElyCSGqH1/uRjz7vkfL+RfdnY0a3wZb11eD2kT1+foERSeEEEIIIU5mJzzp5fP5ADAaT3goQgghhBDiBDJP/wDzj18F3hd8/CsYjaUmvLQ6DSh8djKohuCK2AQKpiwEtwvMlsgHXEm/pToZOS8r4uMuGlaTjsnV57wyIYQ4wpe3Bc+uL/DlbQFP0SpXrTAVX+5GDPFtTmB0QgghhBCiOjjhmab9+/cDEBMTc4IjEUIIIYQQJ0xBXlDCCyDmugGldvO17ohj4uslb1d4Eia8HF69ShJet7eNkYSXEKLSdHc2WsEuDEldjt+cnjyc/9wVutKTi+4pOG6xCCGEEEKI6uuEJr3WrFnDggULUBSF5s1PzsPEhRBCCCHEcaBpFermeOiNCAdStbyaztnfZ7Axx1tq2+8H1uC2Jdnst/t3Rtg2rjY1bf7VbCsz3YxfkEWGo+jrdm+HGB7pHFc1gQshTlq65sN36E8UW10Msc0qPI43cxmeXV+gubIwJLTDl7kETHFE9ZmKoqgRjDg01+Y3w1caYzEkdqjyGIQQQgghRPVXrqTX0KFDw9b9+OOPbNq0qUzjeL1e0tLS2LdvH7quoygK5513XnlCEUIIIYQQpwjDhn/QY+LL1cd9wSjcl95WRRFVjd35XjrNOFhqu0YxBtaMSkFRFNaPqR2yTdeaZraOqxPpEIUQ1YzuLaTwj5FBZZY2E/DlbcLc7FoUgxXd50YxlLwC1JM+D/emojOzfJlL/qvIw5e1AmONHhGP/ViGGj3QvQVo2WsCZaZG49A9uZgaXIxisFZ5DEIIIYQQovorV9JryZIlKCG2jtF1nfT0dNLT08s1ua7rAKSkpHDjjTeWq68QQgghhDi5GP/+HdN3U9ATknBddQ967QYh21lfuBfjxlXlHt998VUohzNxDx6LXrdRZcOtUvkejUyHxtosN9cszC5zv2tbRfNqr4SqC0wIcUrRPbmosS1BUdDytgDg2vgCAL7sNej2vQAYavXF0uoudHcW3gO/oUQ1wFi7H6CA5g5KeB1Ly9sMxyHpBQQlvAwp52FudvVxmVcIIYQQQpw6yr294ZFEVVnLSxIVFcWQIUN49NFHSU5OLnd/IYQQQghxksjLwfrOk/7XabsxTriCgikLQ7arSMLLefW9eM8bVrkYq8D2XA/f73YyqIGVtkkmAGbvcXDFb4fLNc4HZycyrJENq7GEs8mEEOI/us+J79DfKOZEtPytodv8l/ACMNY6B8/eGXj2TA2UuTe9XLbJVEuZVouVHrMb18YX8GUuRbHUwtr5eRRzPM7VEzHWOR9jvaFoeZvxpv4IigFLy+q1mlcIIYQQQpwcypX0mj17dtB7XdcZNmwYiqIwZMgQbrrpplLHUBQFq9VKUlISjRo1QlWrfm9wIYQQQghRtSwzPipWZlj9J77OvfxvNB+mn6djXPtXqWM5Jr6G+Yu3UA+l43j0bbT6TSMdboXous5Hm+088Fcu45rZuKC+lWsX+VdxPb0qD4B/R6eUK+H1Vu8ExjePwqhKsksIUXae/bMx1R2Ee/uHZWqvmGKDEl7lmmvnZDy7vsTS4XGMyd0qNAaAa91T+A7/A4DuysDx17WBOnf+NjT7Piyt7sDc8vaQO8wIIYQQQghRFuVKevXp0ydsXZ06dUqsF0IIIYQQ1ZzbBWZLsTLTr99iWjSnWHPL9PdxH85A0TQsX7wJgK6U/MCT57xh+M7ojOOZTyIWdqSc/UMm6w57AJi6w8HUHY5ibTp8U/qZXQApNpUtciaXEKcc3ZMHug/FnBiR8TTXYbzp81CtNTGknIeiqOiaD8+Oj/Hs+BiMMagxTdEKdgb+fyxjnYE4V0/AkNIP3b4LrWBXoE4xJ6N7CzA1Hg/eAnRPHqbGl4Ku4cteg3vLm5gajsKTNhfXxpcw9PoMxWApNgf8t/uL7kN3pOPZ+w0YozE3vhTFFIuu6xhq9UWz70Z352KsOxBvavD3DW/qbPA5sLS5PyJfOyGEEEIIcXoq9/aGx5owYQIAXbt2rXQwQgghhBDiJGTPJ+bWoQD4mp2B48FXwBoFgGXKq5iWzA3ZTU3bg/Wz14PKFF0LO40Wn4jrkmvD1p8ouW6NRl+W7+zakoxsYuOTc5MiNp4Q1Z3mysKbPh9DYgdUW1182f9iSOqMYoo90aGVi2f/bHzZa/BlLsXUaFylz6PSPXk4ll4KgKFGL3x5W1FjmuBN+7mokbcAraAA21mTUW21ca5/Fl/GH0HjeNP9/0b7Dv5WfA53lj/2nZOxtPs/jLWKHmTV7Lsx1rkADFbUqHpoeZtxrLgVc7PrMSSfiaIaiuY49Deufx8vNr4vayXWjk/iy1mPN30+uuuQv31q8QclAFBNZfjKCCGEEEIIEV6lk14TJ06MRBxCCCGEEOJk4CxEcTnRzVYsX7+DcfFPKFpRosqwYxMxN11Iwce/YlzyS9iEV7mmvPUxvGeeByfJdlZz9jiYudNB/RgDb60viNi4PwyqQYckEwkW2d5bCPCvDPLs+MS/KgjwHFOvxrXGkNABU9PLUdTKnSdV1XTNje7JRTEnoJiT8OyZiqFmL0DHmzYXc7Nryp3E8+yZDqhYu72GaqtL4eLRwQ0UA+g+/0tLDQAsbSbgTWiH5jiAaklGK9iFEt0IQ2xznGseAfz/nptb3IR72/uBoUyNxmGo2TtoeENCB1zrngq+zsJUXOueRIlqgK3ra3jSfgJvwX+xhvi6FO7FseyaMl+zWc7xEkIIIYQQlVTppJcQQgghhDg1GNatwPrWoyguZ6ltbc/eiWHHxgrPVTBlYYX7VpU8t8Z1Cw8zP9UVsTFf6BHPmGZRJEqiS4hivAcWBBJeoWh5m9HyNuPZOx1bjw9Qoxsex+iC6Zob3XUY1VY7UObN/DOQFDLUOgdfxqKgPs7VD4LP/++p9//Zu+8wuar6j+Pvc8u0bdnNpmfTewgJBAKBhN5BulTpVdAfAioiKiKKoKAoiEhHRXovoUMoCSGkkd57z/bdabec3x+TzGayszWbyvf1PD7MPfe0u5tJ1v3MOWfNO0QOexll5TR7TD+6EvCJf3NDA5Py0i+VYW3+r4nd/dSs1cOj/oG74QvM9gdiFgzCLjmj8fHjGxq8p6MriX5+duMP0IDgsNvRiVKsLseCn8Td8FlqW8We56CU2XQHQgghhBBCNEJCLyGEEEKIvYHrEnj+YYJL55PoOQi6NfOT9VpjLJqNqq0m9MhdzQq8gEYDr+jtDxO549oG78ev/XXz5rYTVCR8DnltPWuiDW+72JTTe4V5bVn9872+PqMjA9rJVl1i96B9L70dnfZdYl9fB9rDLB5FoN+VgEI1ceZeui+tUW2wMlPXrmh2XWf1OwQHNPz3Slvz4xvxyr7ByO0DyiI+/VZwqjCLDsDseCjehi/xyr5J19828EoVZv59Gp1wCTmHvdTk2Np38cqnY+QPwds0qcn6kTHPNv1AgJHbm0Bu72bVBTDz+hA++Am88mkoM0Rizp+zVIpgFo7A2zSh2f1aHUZv1T6I3e3kZrcVQgghhBCiKW0eelVWVvLVV18xc+ZMSktLqampwfeb/iWCUooHH3ywracjhBBCCPGdELn5XIyK1Nks3RbOJOY7eJf8BLV6GdacqQT/+/d03egfnsTv3htj1RIit7XtGVq19z2HLu5M4szLCb7yRL37fnEn3JFjsrTc+T5eHefM90tb1CY/oJh2Vif+tzBKras5v1+EnnmpH6nXRz0eml2DozXXD82jW46sWBC7hvZd3PWfoqwczOJRxKfcjF81D4DgvndknL3klX5NvGo+fvVClJVHaL+7G11RlVz2LM7K1zBCHQkM+glmXl+01gDNCsK09ohP+wV+xUzMjocTPuQ/xCZc1GQ7b+MX1K55ByOnJ6ED7t+hK4L8+EZiX10Jfv1Vn17ZNxlhV2NUuAs6ttV5gG4N2qlB2bkNj127s5Em8wAAxABJREFUnPi0X6bP2goOux13zTi80q/r1Q0f/AQq3KVNAsiGGJGuGJGuANlDLy+aJfAy2LKN4rbM4oPbdoJCCCGEEEJsQ1VUVOi26KiiooLbb7+dF198kXi8eZ8Q3lZZWVlbTEXsxuLxOCtXrqSkpIRQKLSrpyOEaIK8Z4XYPVifjyP02D0ARH/9D/x+QzPuq03ryLn5vHrtnNHHkDzzcnJ+dkG9e8nTLiHw+tPNnkPy9EsIvNZwfa/vEGK3/R3Mus9UmVO/wP78XbxeA/AGjcDYtA53v0Mg0vAvfHe0mWUOP/y8nFll254e1LSyS7ti7Cbnjom9R1v/W+vHNxCbcHH6OjDoBpLz/tZkO7N4NN6miQBEjhyXNUjxKucQn3JT+trIH4QRKcFd9wEA4VH/xMiykkgnK4jP/D1+5az643Y8DLwYXulkzA5jUHYe7ppxTc43fPATuBs+A7cGq+tJ6WAmG+0nQaVWXbqrXie58GGM/MGEhv8u45wt7dTgVc3HWfEifvn0Bvsz8vrh1ywD7QIQ2v9e4lN/ill8CIG+l+GVfo3V5Tic1W/hLKn7e9PucRZY+ejEBqxOR2K22yejXz++sX4AaBcQGfMsOllObNK14Fannv+gf2Hk9Gzy69SW/OhqYl9d0eB9I38QVqcjsEtOx10/Hmf5c2AE8Kvmpyooi8jhr6W3YtxTyc/HQux55H0rhBDfLW0Sei1fvpyTTz6ZNWvWpD/l1+igStWrp5SS0Os7QH7QEGLPIu9ZIXY9tWY5ObdeklFW+7eX0e3ap6/NyeMJP3j7tk3bjHvAYcR/dAc5lx2N0vU/vV97z3/RHbuAsetXNi2vdvnnnBpO6xXmwA4BFlW5TNuUCrpa6wf9I/ztkHaYhgReou21xb+1Wnt4Gz7Hj63HXf02OlF3FpOR2xs/UQZOJVaX4/Gjq9HxdejEpgb7C+57B1bxQfXKk4ufwiubgtl+FGbRfvg1S0gueCijjpHXD6PdMAI9z0MFCgBILHgYd/0n4FTW6zMw6AbsrifWjbHsWbRTjVV8EIk5f0YnNmF2Ogpv/ceNfg1C+9+LXzUfo3AEZl7fdHntZ2eBWwukzt3CrcYrm5q+vyXgyxo4bUXl9ELXLst+L9wNs3BfAgP/r15YGPv6eoy8/gQGXkdi5h/wSicR3PcOkosfJ7TPrzFyStJ1tVtL9LOz0tdGXn/MwuHYPc9D2blotxavci5mweAWnQ22I7ibJmWsGLT7XEqgV/0PX+yN5OdjIfY88r4VQojvlu3+iJXWmh/84AesXr0agKFDh3LOOefw8ccfM378+PS2hTU1NaxcuZIJEyYwdWrq/2Tk5uby85//nPbt2zc2hBBCCCHEd1MiVi/wAgjffSOxn91L8N/3o8o24Bxzxg6dRvz620Epap/8iNxLj8y8d+2v0Z2779Dxm+u2ryv5x+waAB6eU9vqfv53dBEnloSIe+D4mvxA8845EmJn8+Mb0Mly4t/ckFFu5PbFj63GLjkzdSbU5rDJXfte050qAyNSkvWWs/otcGsIDr4Jr2wqyUWP1p9T9SL86kW4K1/NnFP+QPzN8zA7jMHI64ez5Cl0IvODj4Fe56dfRw79LwBe2fSM0MvIG4BfvSCjXXLBQ1hdTyA++Xrsvlfgrf8Ev2ZJRp1s52556z/F6nwk7pp3sz5zUyJHjgPtp89L21Z41D/QXhK/dgVe6STMTkeirBzC+/2J6BebQyIzRHjUwxjhzhkr7vzqhfjVC7G6nYyyc1FWDlb7A1o1z7Zmtk+dBeeu/wyjYBB2yem7ekpCCCGEEEIAbbDS67XXXuOyyy5DKcXRRx/Ns88+i2VZ/OxnP+Oxxx7LuoJr+vTp3HDDDXz77bd069aNV155hQEDBmzXg4g9g3y6Rog9i7xnhdi1wnfdgDl/xk4ds/b+lwg+/HusedPRdoD4jX/EGzoyfV+VbcQe9zxojXPM6ejO2X85vrOd8PZGvtqQ3K4+7j+kHRf1j8iKLrFTtebfWu07RD/9XrPqGrm9sTofTXLRY3VlBUMxi/bHWfofwgc9SmzSVQDYPc/F7v0DlGFn7av24xO29EBDZzapYAd0YmPWe8GhvyQx+66MssiRbzfrfK66sduGCnZAO1WE9ruH5MKHQbv41Yuy1jXaDcevSP1dbOQPxo+uQBkBAoNvbnYIFZt2K375tAbvmx3GEBr2K7T2cJa/iLPkKbALCA64HqvTYS1+PrHjyM/HQux55H0rhBDfLdu90uutt94CUtsT3nfffVhW012OGDGCd999lzPOOINJkyZx6aWX8vHHH8s/PEIIIYQQW3huiwMvZ/Qx2BM/bNVwNY++B4EgAPFf/BVjxSL84s6Qk5dRTxd1IHnhj1o1xo7wxLxabppYsV19BE2YdlZnuubs+u0ZhWiITlYS++YGdHxdi9qF9r8PZUWwuhyPu/YDMCyszkeD72D3OAtlhsg56l386GpUqENG4KW1BqcK7Fy8TV9h5PbByO2D9pN4Gz7D7nE2zoqX6gZTFsHBN5Fc8lTdOU5b2Tbwsvtc2qzACyBy+GtEx5+eGibUCbvkjFRY1Upbgjl3zTv4VfOyVzIChPb7E2bBILQXR5mp/7+qfQ+UkfXcs4bYPc7C0X46PNuWt/ELYl9fhwoWY/c8l8BRrVt5JoQQQgghxHfddodeU6ZMQSnF8OHD6dGjR7PbhcNhHnroIUaNGsW8efN48cUXueiihvdQF0IIIYT4LjFnfdPiNrq4M5v+9S61bz9PzzeeBCB66/0oxwGlMOdNJ/DmfzPaOAcdReK632R2pBR+z/6tnvvOUBr36Ptsy375v63uOSaPH17IQZ2CbTQrIVpPO1XEF/8NXbsCs/2B2H0uBq3xyqdj5PYm9uUFze7L7nU+Rt4AzOKDUCq1Paey87B7nNlgGyPSDQA/vhFvw2d4FTPxNn2VWSd/MCrUEbNgCEa4K3afS1Lb8ZV9g9luX+LTbyU+/dYGJlWA1XEsVpdj0bG1qHAXjLzm7/axJZzbmk6UYXY4GO1Ukfj2t1tmCfhYJWfgrf8UnSzHaDcMI7cPgd4XghHAWf4ifmwNVodDScz6fYPzjYx5tu7rZ9Z9QLOhrQwb45dPbzDwStepWQI1S/BKvyZy2CsoK9LicYQQQgghhPiu2+7Qq7S0FKDe9oSGUXf2QTwez7qKq0+fPowaNYqJEyfyyiuvSOglhBBCCLGZ9Xn9T/nHfnwn4Qd+3WAbf/PZWmX7HkLOyefW+/nLGzoSb8j+UFuN7tAFLAu/W++2nfhOsDbqMfj5lgdeozoEuHZIDkd2C1EYlHO6xG5Ea/zJF6cv/ZrFYOXgLH8B3OpmdWF2GAPax+p20nad+6Rj67Ke1QXgV80Fw8LudX56DLPdUMx2QwEIj3qI2NfX1WtXbwvD/IGtnt/WAv0uT792CoaAEUQnNmIW7kew/zV4nY4gOe9vhPf/c2a7Pqn/35lY8BBmh0PwNk5AhTph5PQiOOSnaKcaFe7SopVcTbH7XIqRPwA/th6r89HEvr42tYpuM6vz0bjrPqp7npWvEejd/KBTCCGEEEIIkbLdoVc8HgcgNzc3o3zr6/Lycrp06ZK1fd++fZk4cSILFy7c3qkIIYQQQuzRVGUZ1pfvg+dhT/603n3vgLH47dpjVJTWv9e9D+6hx0Mi0cgAKhV67cG01k0GXssu6EI7CbXETqC1j18xC6NgEMoItLof21mVeqFswqMeIj7zdziLH2+0TaDfVXhV8/E2fEbkiDe2a/ytGfmNr77yK2aiY+tQOfXP8zNy+xA++DG8sqkY+QMx2yjcao7QsNtx1ryTmp9TRezr6/FrFmO2H9VgG6vLCcQnp0I6HV+PF1+PVz4Nq2Pbn6GlDCuj38jBj+OsfA2d2IRZtD/aqYatQi+r0xFtPgchhBBCCCG+C7Y79MrLy6O8vJxoNJpRXlhYmH69ZMmSBkOvqqrUp9s2bdq0vVMRQgghhNhjmVM+J/z3hldxOaOOBCB252OE7v8l5uK5AMSvvAX3gMMgnLNT5rmzzSxzAHhkTg3/WRhtojY8d0yRBF6iHu1Uoez87e9nq7OctBsl+lnddoHh0U9ihLugvTh4cVSgXbP7da320P4QDD9KbNJVzWpj9ziL1Olbv2zRMzRFmUHMopF4ZVMarGNkCbzS9yLdMSLd23ROzaECBQR6nY9fczCxb/4PfAeUidX91AbbmHl9CA67ncTMOwCwe5yN2WHszpmvnZdecaa1T2L2Pel7VskZGJGuO2UeQgghhBBC7G22O/Tq3bs35eXlbNiwIaN88ODB6defffYZhx56aL22vu8zY0ZqX/NwOLy9UxFCCCGE2DMkYpBMQF671LXWjQZeAIlrUr/Y1vmFxH7zT3BdsLb7R7nd1vqox8AWbGH4wyE5/PGgdjtuQmKP5kdX4VXMItDznFb34W74jMTc+8GLEhhwHckFD2Xcj028LP3aLB5NaN/bm+xTe3G82b8m1+8Mtd/g+8n0PbvvFRmrvczig9FeEmWFCPS9stXP0RzB4XcSn/pz/MpZ9e5Fxjy7Q8feXkZubyKH/AevYhZGbp8mwyOrw2iso+pvJ7szKWUQHHg90fLpBPtfg9X5qF06HyGEEEIIIfZk2/2bkmHDhjFlyhTmzZuXUX7AAQcQDAZJJpM8+eSTXHnllXTo0CGjzkMPPcTy5ctRSmWEZEIIIYQQuz3XxZw3HV1QhF/Sp3lttCb30iMzimr/+DQEgg02SVx0A84xZ9S/sRcGXlprev1vLZVJ3ew2/QssJp/ZaQfOSrSG1rpNz0Nqcjw3hh9bg5nXt67Md0Br3A2fpQIqL4pVfDBGTo9m9+tu+JzErD/UK9828DIK98cvn5q+9jZNxCufQXzaLQBYXU/E6nQU8Wk/AyBy2KsoK0xs0tUQ34AVAuOAJ/CnXA1eakWjs/hxIoe/QXLRo3ilkwkOu32nfU2VMgiPvBetPQD8illghnbqdoXbQwXaYXUcs6un0SLKzidn7PO7ehpCCCGEEELs8bb7tyVjxozhqaeeYs2aNSxbtoxevXoBUFBQwKmnnsqLL77Ipk2bOPLII7n22msZOnQo0WiUcePG8eyzdZ8SPOuss7Z3KkIIIYQQO4fvE/7DjzGXpLYYdI48Fb+wGF3cGb9nP/wuPcC0UBWlWBM+QMVqcfc7FGvqF/W6yrn1kkaHcg45doc8wu7G15qip9a0uN0HJ3doupLYqdxNk0h8m1rlZBQMIbTfn1BG24W02vfwK2ejvThm4XD8mqXEp/wkddPKIzLmGeJTf4ZfNb9e29ikq7F7X4RXPh2zcASB3hdm9u1Uo50qjEg3vLKpWQMvs3g0GBbehs/TZVsCr9CBD+Gt/xSsSDrwAnDXjMNdMy59Hf3sDIJDbkHHU7tlhOMz0Rs+Inzwo6hAapv45Ny/EB1/KircleCQn+7UEHELpUwAzMLhO31sIYQQQgghhGgNVVFR0fyP0mZRVVVF//79cRyH22+/nRtuuCF9b82aNRx66KFUVlY22F5rzYgRI3j//fexbXt7piL2APF4nJUrV1JSUkIoFNrV0xFCNEHes0LUZ302jtDj9zRdsY3UPP1pi+rvKe/bLSuB/jm7hlu/bvhnxcZsvKQrtrHzgwBRn1f+LYl5f8Us2Ad33QcZ9+y+VxDo+f1GV39p3yO56F8Eel+EsvMaHSsx58+46z4CQOX0RNcuz7hvtj8Qr3Rys+YdGfsSWBFwa0jM+XO6nVE4ArvkDLwNn+OWfgNORb22Rm5fVKQ73obxjY6hAoXoZDlYueDWNFo3MOgG7K4npq9TK62MXRJ4CSGy21P+nRVC1JH3rRBCfLds90cu8/Pzeeyxx9i0aRNdunTJuNe1a1dee+01Lr74YlasWJG1/SGHHMJTTz0lgZcQQgghdn81VQT//dedN9zjHzRdaQ/z/so453xY2ur240/tQEHAoFfe3re94+4uufR/uGvGYeT0JDD4Rty1H+Cu/yQjdHJja+u1cxY/jrP4ScAnuM+vsm4751fNw131Bt7GCUQO/W/GPe07+NULMSI9wAqnA69U59WoSA90tO7/azQ38AJIzLkHr3IuZtH+Ge388ul4oY646z4EwMjrj3Yq0yuzAHSyjND+98KQn+PXLCY+5SbQbr0xdLI89SJL4KXCXdEaiKdWOVqdMrc/3bLSSgghhBBCCCFE87TJbwu+973vNXhv+PDhTJ48mTfeeIPx48ezbt06DMOgZ8+enHjiiRx55JENthVCCCGE2J1YM79GOckdOkb0Vw/id+8D4cgOHWdHm1/hcNCrdQHB1LM6cfp7m1hR47Won7N6h3n8iKK2np5oIa96Ic7Sf6deJzYSm3QNuDWoYHEze/ABSMz6PeaY51CBdpn9l30DgE5swqteiJnXP9UqtpbYxMvS9cwOY7B7fB8Ao3BfEjN/D8myFj+PChQR6HcFiXl/xyw+GKv4YLwNn2XUcde+Xzf76oWocBeCw/9AYsZtYBcQHP57lBVOzSt/AJEjXkcnK1B2AdqpIvblBQ2Ob+QPwup0JMrOI7H2Y3R8HUbfH6JM+fS5EEIIIYQQQmyPnfIR2UAgwNlnn83ZZ5+9M4YTQgghhNghVFV5m/Tjd+iKsbH++VU1/3gdcgvaZIxd5d2VMc77sH4Isf/L61vUz/ElIY7qGuSygTltNbW9gnZr0U41RrjzThnP3fQViW9/i4r02OZGatWSTmzK2s5sfxBe6aSs9xJz7k2HXMHhf0AZFu7GiaBsrM5HomPrYXPo5Sx/MaOtt/ELdG7v1AopPwHaQeX0QtcuA0AFO6ITGzLahEb+FbNgcGrs+Q/grn4bnSwjsfAR8BN4G8Y3uEWh2fFwlGFjdjoSq/1IAKyj3s1aVykTFWy/eR5FRMY8T2LBg3jl3xIeeR/KLiD6eSqw86vmYQ77FUawGCf/QFavXE73Tv2y9iuEEEIIIYQQovlkXxghhBBCiGZy9zuU4P/+sd39xH72Z9CayO1XoeIxdCBE7cNvgbn7/mjm+poJ65NUJ32O7R5iwvoET82P0jff5Ef75FEYNHhlSZTLx29fMKiA9Rd3JWDu/DOMtNbgJ3br1TY6voHY1z/EKNiH8Mh70ckKsCIoI9D2Y2mfxLe/Tb2OZt+qPJvgPr/C7HAoSim8qgXEv/m/jPtbAi+AxIzbMHL7pkMrv3Y52o1i5JSQXPo/dJZVXH7NUqhZCkCg35VYJWehExtRgSKUYRGbdit++TQAzKL9MfIH1c1t4I+xu5+e2obQCBD76ooGn0OFuxLa59ZmP3e99oECQvvcllGWc9S7qe+ZXZA+p0sZNtoItnocIYQQQgghhBB1tvs3K/fckzrIfeTIkRxzzDEtbv/pp58yaVLqU6C33HLL9k5HCCGEEKL1XBdrwvuEHv9TRrE2DBJX/gJ39DF43ftgrlqScb/moTchkgu1VYT//DPMZQsaHKLmiQ/T4Vbtv8a1/TO0sTunVHLft/XPItpaU/ebMry9zTsnFmMbateEXU4V7qZJ4FSSXP4SOBXkNLCaZ0dyN3xBYvZdoFNbAZrtDyK4728yznVyVr8DgF85i9qPTwAUWBGCg27MelbW9nCWPdvofaNwBH759NRcO4zB7nUBRrgTyqpbnafj65ocx+75fRKz7wbAr5oPzCe28YuG6/e9HCPSDRXqmN4GUYU6pu+H9/sjfu0KtFOFUTA4HS6l551Tkn4d6P9Dkgv/mXqG4kMw8vvjLP0fWBEC/a9pcu6tse3WjkIIIYQQQggh2s52h1533303SimuvPLKVoVeH330EQ8++CBKKQm9hBBCCLFzOEns91/GnDuV5Hk/TJ2hBYTuvxVr5uR61ZXvE3rkLnjkrnr3kiedBzl5qYvcAuLX3U7w6b+iKjbhnHAu7pjjMBbMRNVU4w07YJeu5iqLe6yN+gxoZ2EbqSBAa83KWo99X6zbfvBX++czeUOC91Yldthc3j6xmAM6BAgY1AsldjadKCM5976MMmfVG9jdT23bcbTGW/8xfu1KrM5HEZt0deqGlUf4wAdIzP1LOvAC8Eon4ax4BbPdUJSVB8rAr5qX0acKtEMny1NnZR3xFspouz9fdo+zcZb+p8H7wUE/aXKbRbP4EKySM/A2fAFWmEDfK0l8+5vMSkaQ4JCfk1jwT/AT2D2+j7PsmfRtq/MxuBsngBfFyB+I3f3UJlfjGTk9Gr2/hV1yGla3U0CRDhftkjMAA2W2/eo5IYQQQgghhBA71u67h44QQgghxA4SevB2rOkTAbBmTib2i7/ilfTNGnhlkzjzcrwh+4Nh4vcZlHFPd+pG/Of3ZpT5g0a0ybxb46UlUa5s4ZaDv59atYNmA0d2DfLq8cWtaqu9ODpZgQp1QkdX4VXNx+o4ptEAxK9ZSmzqz1F2LsFBP8EsHI724qCsdECksgQ3yQUPtUno5SdKwalC5fQi+smJ6XJn+XN1ldxqYhMvJXzwYzjLnkdrD79mCcqwcBY/jtNI/zpZ971NfPsbQiPqB7MZ9d1akoufxCufgbLzCA37NdjtUnMMFNSra3YYg1c6GfxUABoZ+xJ+dAVGTi+UFWny+ZVhEex/DWy1aioZLM44C8zqMBoAs+Nh6GQ5sQkXbb6Rg1kwBHfDZ0TGPI92qlChjm0ekirDzLzejbe3FEIIIYQQQgjRuF0eemmtgV3/CV8hhBBCfEe4Tjrw2iJ8940t6iL4yhPUfO8HYBhtObM25fiag19ax7Jqb5eM/9wxRZxQEsbXmkfn1vLashin9AxzxcCcphtvpt0YfnQlRqQbfmwd8cnX16uTnHsv4VEPo5MVqa3szNTZSFr76Ng6Yl//cHNf1cSn3YLd+2KcFS+Al8TuczGBXudlhBwqUITZcQxovXn7QAgM+gl21xOyz1HrVEClFEZun4x77oYvSMy5B/zGYqsUq/OxqVBPe3jrPwZlobXbvC/UZl7ZVJJLn8GIdMPseHj652utffASYIZwVrySeqa+l5KYeSfRL87P6CN0wN8x8wegtUaZIexuJ2FEuqG9GIG+V6DMIGbBkBbNa1uRQ/+LdmvRbi3GVtsSKsNChTrUVXRr8UonoyLdUVYYZYW3a1whhBBCCCGEEHu/XR56VVZWAhCJNP1JUSGEEEKI7aUqW7bqqUG7ceC1qFZx4PNlu2z8L0/ryNAiGwBDKa4Zkss1Q3Jb1IefKCU+9afo2FqwcsCtrVcnOOw3JGb+jtjX16bLAv2uxMjtR3z2H8Gp3Krur3HXfYyz9N/pMmfJU+hkOSrQjsDAH5Oc/wA6WYa76o2McZLz7gc0yXl/AzOC3es8Aj3PASAx+268DePTdVW4CxhBAv2uILn0vxmBl9XlOAL9rib6+dn1H9iKYOT0wK/ZfF6cdsHOBydz1V2g31U4a99HBdqjo6vQiQ3YvS/G7nYS0S/Oq9uOcPbdRI4ch05sqls5BYRHPUzs62txV7+V9ese/+b/CPS7iuSiR9NlkSPeQBltu9WfsnIyzv7aWs5R7xKb9ov0eWGhYbe36dhCCCGEEEIIIfZeuzT0chyHL75IHVLdpUuXXTkVIYQQQnxH6ML2292H17XX9k9kB3lsfoxfTWv7FTGzvt+JgqDBhHVJioIG/QosDAXrox7rYj4K6BQ2GNDObpPx3HUfpwIvyBp4ASRm/q5eWXLRY+nXKtwl3Udi5p0Z9VSgEJ0sx131errM7nE2XsVs8JP4NYtRwWKCw36Nt+HLVOAF4EVxFj+Bjq/HXfcJeNGMftPjzfh1/Wda+z7u2vezPkugz6UoI0B41EP41QsxQp3AyiH66fcy6pnFo7F7nJUay40S/exMMGyiX5xXr8/YV5fXfQ23lE25qV49FekGvoeOrwPICLwA/OpF2726q6XC+929U8cTQgghhBBCCLF3aFHo9eyzzzZ4b+HChY3e35rjOKxdu5Z33nmHZcuWoZRi5MiRLZmKEEIIIUTrGCbR3/6LyG+vabRa8rRLSJ5yAfa45zHnTceaMzV9L/abf+zoWWalteap+VFunFjB0EKLf4wpZERxAK01cQ/um1HNvd9Gm+6oARcPiLCo0mXC+iQK+ONBBZzeK0znSN2ZR8eXZJ53VBAwGNCu1UM2qKFwqEHbrIoK7nMbiVl/aLD61mdhbeHXLid8wF/RTg3RiZeBlUP8mxuyz2/1203PyQyBF896Kzzq4dTZZF4MI1iULlfKwMwfmJpPdE1GG6NwBEaka11dK0LkiLfwK+dijfon8Vl3oaMr655xc+BldTked+0HqHAnzOLRuCtfyehXR1cTHv008Wk/R8fXZz5C0QEYm+cjhBBCCCGEEELs7loUel133XVZz97SWjN+/HjGjx+fpVXTlFJcdtllrWorhBBCCLEtVbqBwPMPo6LVJE/5Af6g4QCYc6cRuv82/C4laKVQm88W3Zo2TZTnkTz5PAgEcU67GOe0iyERQ5VvQhd3AWvnL5ZPepqO/64LQWaXuxzx5kaGFFrMKW/67KeBBRaXD8rhikE5mApeXRoj4cNBHQPMq3A4oEOAjmGzyX52luCQnxOf8WtwKprXYKvAKzDoJtw172beVwZoHxXsiE5sSBeH9vsTfs1ikgv/hZE3IFXVziXQ9zKS8/9e197KBbemZQ+xVeClQp2xe56Ddqqwig/CyO2VKm/knCoj0pXw6KfxKmZgFgzFiHSrV0cZFmbhsFT9cGe8zaGXWXQARl5fvIrZuGvfA1IhmFV8EMH+V+PXrkQ7lahwZ+LTf0Vs4iWYHQ/DNwIZwZlX9g1oH9Tu82dDCCGEEEIIIYRoSIt/Y6Oz/HKosfKmhMNh/vCHPzBq1KhWtRdCCCHEd5M59QuCLzxC8sRzcQ8/OVVYW03wxUexP6k7k8maOZnav78CsSjhu29MtV06H21aaDTK8wDQufkkzr6SwHsvkjzyVAhuE0YEw+jOJTvl2bb1+doE33t3U9Z7zQm8njyikDN6Z56femafuus++bv8mNe05OIncVa9gVk4HKv9AbjrPgRlENz3d3hl01DKxO59IcoMor0kGDbOipdwFj+e7sNsPxJl5+GVTQEgcsRbqW0IlQXKJLnwYdw14wCIT/t5up3d48y6191Owsjrh1c2Db9mCcqwcDd8AX4CFSxGJ7J/P7KyCwjtdzdGuHOLvx5GuBNG+Lhm1Q0Nv5Pa8Weg7AJUTgl+bC1+5ayMOmZhKgA2ckqA1J/nyEEPp+9rp4bY19elg8FAvytRRttsWSmEEEIIIYQQQuxoqqKiotlp1XXXXVev7Nlnn0UpRf/+/Zu1RaFSilAoRGFhIUOGDOGYY44hPz+/ZbMWe6x4PM7KlSspKSkhFAo13UAIsUvJe1bsrqyJHxJ6+PcZZc7BR2N/9VHW+joQwh11OPYX72WUx6+5DWPxHFQijnP89zFWL8Xv2gu/R98dNveWOuDl9SyqajrYykYB6y/uSsCsv1J/d+Ss/ZDk3HvT11bJGXgbv8TudSF21+ObbK+TlWDno5TCr11Bcsm/CfS5ZHPAs01drUnM+j3exi8BsHtfTKD3BQ327a77GK9iJmaHQ3GWPI1fvTB9L9DvSsziQ1ChTrir38Ir+wazcARW52PwE6UYOT1Rxs5ZKaW1Ric2YoQ6on0Xd807OKtexyo+GLvPZSij6YBTu7V4lXMwIiWtCupEy8i/tULsWeQ9K8SeR963Qgjx3dKi0CubwsJClFJceeWV/OlPf2qreYm9lPygIcSeRd6zYpdwHYhHIbcgs7y6gtA/7sDvN5TAm/9tk6Fq//QMulP9LeN2B/9bWMt1X1S0un3fPIMpZ3dpuwntQH7NEvzYOhJz/5LeQtBoNxy7+/ewOo7ZsWNHV4MRwAh1aHYb7VSTmPc3vI1fENznVzt8jmLvJv/WCrFnkfesEHseed8KIcR3y3bvZdO9e3eUUhQVFTVdWQghhBCiEcayBURuvzp9HbvlL3hD9sec/Q3hP/00VTh3WpuNt7sGXtd8Vsbzi2Pb1ccXJ7drm8nsYO66T0jM+ROQ+Tksv2IGyWTpDg+Usp2T1RRl5xEa9qsdMBshhBBCCCGEEEJsj+0OvWbOnNkW8xBCCCGEyAi8AML33ETi9EsJvvZUm4/l9R3S5n02a1xf88jcWr7ZmOSkHiHO2upsrU1xj37Prmuyj9ePb0/Sh+9/UJpRPqK9zbB2Btd3Lkep9m0+9x0hMeeejGsVKEInywCwe5yzK6YkhBBCCCGEEEKIPdTuc2q5EEIIIb7TVOn6rOU7IvACSFx68w7ptzG1jk+3/65NX7+8NMZX65M8Oq+2We1fPLY9x3av25Ll0cMKueqzcs7uE+bRw1JbTqe2bylv87m3Jbf0GxJz/owKtKt3b0vgBWB1PnonzkoIIYQQQgghhBB7up0SeiUSCaZOncr69esJBAJ0796dfffdd2cMLYQQQog9hLF25U4dzy/p0+Z9JjxN0FRZ72mtMwKvLZobeP12ZD7HdAtmlH2/b4Tv94000GL34FUtxK9ZilV8IO768SQXPpy+p53KevVVsBid2ERg8E0ow9yZUxVCCCGEEEIIIcQeboeGXrW1tdx55538+9//Jh6PZ9zr2LEjP/nJT7j66qsxDGNHTkMIIYQQe4DAG/9pcRtv0HBiP/4d1vSvCD36x2a1cYcfTPxHd4DKHk61xtIql/1eTq1Uy7UUSy7oQmBz+LWw0uGfs2t5Yn7zwq1tje4UYNxJHdpsrjuTu2kSiW/vAHySzWqhCPS9AhXpipE3YMdOTgghhBBCCCGEEHudFoVehxxyCFVVVQC89dZb9OrVq8G6FRUVnHTSScybNw+tdb3769ev55e//CUTJ07kySeflOBLCCGE+A5TFaWY82c0u37Ng69BbsHmxgr34KNwvv0Ke9InAER/9SAqVkv4vlvSbWr/+iK6qO3Do5eXRLlifN12gjWupuO/13Bm7zCvLI1tV9/TzupE7/w9Yzdq7cVJLn4Kv2Imds9zsTodhrP8ecBvdh92z+9jdT5yx01SCCGEEEIIIYQQe7Vm/xZl+vTpzJ07F6UUhxxySKOBF8B1113H3LlzAVBK1Qu+tpS9+eab/PWvf+Xmm3f+uRpCCCGE2PHUhjWYS+fhDhsFkdysdcwZXzW7v/gVP4e8dpmFlk3iuttJ/PA3GSu4au99FmPjWrz++4AdaM30G3XDl+U8vSCa9d72Bl7rL+7a4FaJu6PkosdxV78JQGL2XWAG8SvnNN3QLiA88q+gFCrUeQfPUgghhBBCCCGEEHuzZodeEyZMSL8+99xzG637+eefM27cONTmXzrl5ORw0003cfTRRxMKhZg5cyZ/+ctfmDNnDlpr/vKXv3DllVdSUFDQyscQQgghxO7InDye8IO3p69r//g0umvPevUCrz7ZrP6iv3kIv8/ghitss2Wh7tAFr0OX5k22hV5fFmsw8GqOG4fl8teZNenrU3qEuGRgDkd0DWIbe07YtcWWwCt9veqNRutb3U7BbDcMs+Nh6Z8ZhRBCCCGEEEIIIbZHs0OvadOmAakVWieffHKjdZ966ikgdWC7bdu88sorHHjggen7AwYM4KSTTuKkk05i+vTpxGIxXn/9dS6++OJWPIIQQgghdjZz6pcYa1fgjj4aXdSxwXpbB14AObdeQs3Tn2ZW8n2M8k3NGtfvO6SlU21zCU/zf1+W8/zi1q/k+t/RRZzUI8ztB+z8D/xopwZn1Rtg2Njdv4cyQ43Xd2txN05AWbmYxQehVPO2pFY5vTCtXPzapSgzAkYAu9spJGbfRXCfX2F1HNMWjyOEEEIIIYQQQgiR1uzQa9GiRQD06dOHoqKiBut5nsd7772X/sTueeedlxF4bREOh/nzn//MscceC6RWh0noJYQQQuz+Qn/+GdasyQAEX/gXNf94HXLyM1ZZGauWELnt8qztrS/ew+u/D6FH/oi5aFbWOrEf30n4gV9nlt3w+zZ6gu1z5JsbmFPutqrtkvM7UxQy23hGDdN+Em/TVyi7AKPdviiliM+4Db9qPgDexi8JH3B/XX3tAwp31WskF/4ra5+RMc+jAlnCOjMMXl0Q6K58Of06fOQ48BPo2Doih72MsnLa5PmEEEIIIYQQQgghttbs0GvVqlUopRg8uJEthYAZM2ZQW1sLpFaFXXjhhQ3WPeCAA+jZsyfLly9n9uzZzZ2KEEIIIXYVJ5kOvLbIvf40tGVT+9j7oBTGsgVEbr+6wS5Cj/6xyWG8/Q+l5qlPsMc9jzXpYxIX3YDfb+h2T7+13lkR4/F5tXyvZ7jBwOu2/fI4pWeY0a9tqHfv6SOLOK1XeEdPE79mGd7k6+mqPXzramJrX0PHU/Oxe1+Es+KljGDKr5qHTlagAu3wqheTmPUHdGxNo2NEvziXnKPerVceGf0kfnQV8ak/rXfPXfcRdpdjULm9tu8BhRBCCCGEEEIIIRrR7NCrpiZ15kRjq7wAJk+u+0VYbm5u1lVeWxs2bBjLly9n/fr1zZ2KEEIIIXaR0AO/yVquXAdz5td4/YY2Gng1RVt26swuI7WFnnPSeTgnndfq/pocT2s2xn06hutWX1UlfVbVevQvsFha5TLq1boQ66PViQb7+unwPABGFttM2eSkyy8ZEGmzwMuvXU5s8o/AT/Uf3Oc2rI5jU8+SLCf29bV1z7b0kYy2Rm6fjMBri9iUmzGLR+GufLX580iUYQQzfyZUgXaYgXaYxQfhbZqUec8MNrtvIYQQQgghhBBCiNZqdujleR6Q+uVQY7Y++2vYsGEYRuPnPhQXFwN1oZoQQgghdk9q/WqsGV81eD983y3Er7xlu8bQOXk4R522XX001wer4nz/g9L09YACiwWVrdu2cO65ndNbO798XDGPz6vlm41JrhiUwzHdGz8zq7m07xGbdE1GWWLWHzAOfgIj0hXtxjDy+uObeVAxtV775Py/g7JBOxnlOra6RYEXVh66djlsDr207+CuH4/VYTTKysHudUG90EtnCduEEEIIIYQQQggh2lqzQ6/8/HzKysqaXJE1dWrdL1lGjBjRZL+um/rlktrqHBAhhBBC7H7sz8c1WSf02D3bNYbfawDu6KO3q4/m0FpnBF5AqwOvF45pT5dI3UqxdkGDmzev+toe2qlBJ0tRoc4oM4hfMaPupt0OI7cXRqQb7roPcTdOQEdXgPYhL/tW1DpZjgp1RsfXNW8CVi4oA7vH2TiLnwAgOPwPmIXDQbto7aGUSeyrK9DxjVgdXwPAzB9IeNTDxL/9LTq+nsDgG7E6H7sdXwkhhBBCCCGEEEKI5ml26FVSUkJpaSnTp09vsM7atWtZtGhROsAaNWpUk/2WlqZ+4ZSfn9/cqQghhBBiFwi8+d8dPobfqfsOHwPg4zUNb1PYEp+d2oF92wfapC/tOzgrXkYnNuHXLMGvnJO+Fx71MCqnJ3afS3GWPAVOBX75dPzy6fU7qp7b4BhGTk+0nYcfW0twwA9JzPlzg3UjY18EUh9MCvQ8Bz++ARVsT3zaL9MBnFEwBB3fgNlhDNHxp2H3PAez4+GYeX2JHPJUa74MQgghhBBCCCGEEK3W+N6DWxk5ciQAGzZsYNy47J/0fumll9Bao7XGMAzGjh3bZL/z5s1DKUVJSUlzpyKEEEKInUytWd7qtvGrfkHtX1/EK+nbZF3n5PNbPU5zaa056/3Spis2Q2sCL+3WkljwEPHpv0yt0PLiaC9BcuEjOEuewl39VkbgBZCY/3dAEeh1HsGhv2hyjHhoMMa+f0lfq0jq5yyvdBJ+9UJwa8AuACP7WVvBob9EKZWxEt8IdcSvnJex4mzLPL2NXwDgLH8BvHjzvhBCCCGEEEIIIYQQbazZodfpp5+efv3Tn/6UpUuXZtxfsGAB999/f/oXJIcffjhFRUU0ZuPGjel++vfv34JpCyGEEGKH0xpz5tfkXHUCObdeUu+236XpD6zEbrobd8wJ6KIOxO58jOjvHsUvKEy1Lywm+vsn8Lr3TtX9+b3odu3b9BEcP/MsUl9rhr/U+FbNDXnumMyfa5Zd0KVV/SSX/Ad31Rt4ZVNJzPwdOlmOs/wF3NVvNtjGCHclueBB4t/ejtXpCHKOeherywkN1i8vugSV24fIEW8QGfMs4YP+hd3zvPR9s8OhmEUjCe33R8yi/QEIjbyf0Mi/EB79NFanw7L269csbvL5zHZDm6wjhBBCCCGEEEIIsSM0e3vDMWPGcMABBzBlyhTWrFnDmDFjOOmkkygpKWH58uW8++67xGIxtNYopfjhD3/YZJ9vvPFG+vWBBx7YuicQQgghxA5hffoWoafua/B+9PdPgmVhf/AK9nsvYmxcW6+ON2h43YVS+D37E/37qxl1Yn94crvnuuXnjy1eWBzl6s/K09evH9+e095r/uqucScVc+I7mwDYr9jmjROKybMNKi7rtt1z9asXZlzHJl7WZBt33YeYnY7EW/8JyaXPEOh9IXafi3HXvttoO2UEIJBajRboeylmh0PAT2IUDEUphVkwBHPEXc2eu9XteyQXPITZYQx+zRJ0bE3G/fDBTzS7LyGEEEIIIYQQQoi21uzQC+DBBx/k+OOPp6qqimg0yssvv5y+t/Uvm0455RSOOeaYJvt75pln0q8PPfTQlkxFCCGEEDtKTSXm8oWNBl6J868HK/VjhHPsmTjHnknglScJvP50uk7sR3dAMLzDpqm15jffVPHArBoAjukW5Plj2vPrbyp5aHZtRt2mAq/yS7syaUOSqKs5pFOQkKWouKwbnq8xDdVo22bPN1mBs/ot/MrZzapvtBuGXzEzfW0WDscIdUInUs9iBIuwe/8AZ2nmWWuq4zFoMydrn2b+gFbOfnPfShE+9BliEy4F7WD3uhC79wXgRlF23nb1LYQQQgghhBBCCLG9WhR6DRw4kNdff52rrrqKhQsXonXmlkFaa0444QQefvjhJvsaP34806ZNA6Bnz54MGjSoJVMRQgghRFvTmsDzDxMY93yj1Wr/+DS6a8965ckzLsUbPAJqa/CG7g/h7MFLW3l3ZTwdeAF8uDpB+6fXNNIiuxlnd0IpxcGd6p9v1VjgpbWHjm/Er16EUTAYI9jw1oxa+0S/OK/B+9mE9rsHpQxqP05tY5icd3/6nt39VIzcXgR6/wC72ylopwrtxcB3SQb7wKpVLRqrJYxge3KO3GYrRgm8hBBCCCGEEEIIsRtoUegFMHz4cCZMmMDbb7/Nxx9/zNq1a1FK0bt3b04++WTGjh3brH5mzZrFmWeeCcDhhx/e0mkIIYQQoo0Fn/4L9icNnyu1hYrVorPeUHiD99vueVQlfd5dGack12R0liAKUmd1vbgktt1jHdwxQM+8lv04pLUmOe9+3LXv1RUaQcIH/A0jt1eqjlMFqPTqJ79yTuOdWnkow0InU1syhg74G0qljl4NDvkZiTl/zqiucupCRxVohwq0q7uOx1v0PEIIIYQQQgghhBB7ixaHXgCWZXHaaadx2mmntXrg66+/vtVthRBCCNF8xqolWF99jF/SF3fUEbDV2VfmzK8hEUcXFDUr8AJQiR0XqlQ7PqNf3cDqqJcue/rIIk7rVbdN4u+nVnHvjOpW9R/E4YTIVCJGgldrD+L5Y7u0uA935auZgReAnyA25SZyDn8FZ8VLJBc9AfjYPc8j0PdSMOxG+4yMeSZ1/lYWVuejwcrFXfsBZsEQrJIzMs4vE0IIIYQQQgghhBAprQq9hBBCCLEbq63GnvABOjcfr/8+hH97DcpxAIhHq3GPPBWAnEuPQmm/xd23xWquhry8JJYReAFc8kkZb59YzKB2Foe9vrHe/Za4u/2/OSd3AgB/6jODvMDdLe4jueiRemVm+wPxSifjxzeSXPRYutxZ/hwqWIRXNh2UBdoFQAUKCQy4Hgwbs2gk+A4YDY9pFR+EVXxQi+cqhBBCCCGEEEII8V0ioZcQQgixN/F9wn/4MebqZVlvB//zN9wjvoexaHazA6/oHY8QeOM/6GCY5LnXZKwUa2t3TavKWn7yuE0t7uv3B+ZzRu8I13xWhqEUD47StJ8+IX3fqJxO7OsfYuT2ITjkZ62eM4DZ8XDQHs7K1+rdSy54iNDIvxAcfCPOylfRXgK728kYka51lQz5kUwIIYQQQgghhBBie8lvWIQQQoi9gdYQj2KsXtZg4AWgPI/QvT/HmjW5Wd3Gbrobv9cA4v93ZxtNtGGralw2xFq+8iybaWd1ond+6sect07sAIBfs5RtTwHza5biJ8rYcnKY1j7uqjdQdl5qW8Es7J7n4Sx/LqNMKZPgvr9DJzbirny5Xpv4lJtQwWK07xI+8O8YoY7b9XxCCCGEEEIIIYQQoj4JvYQQQog9XW01udd9r9nVmwq84tf9BnfEIWBZYO68HxUemVvb6rZBExIeKOCRwwrTgdfWjNzeGHkD8KsXZN5wKvFrV2LklOCufJXkokexe5zd4Fh2r/PQXhy/ah5+1bx0uTIstNZYnY/BXfdh3biF+2N1Pork3HtT9YIdWv2cQgghhBBCCCGEEKJhEnoJIYQQe7jI765rs778giLcg45qs/4aE3c1p767ia83JhlSaDGn3G1R+6O6Bnnm6PaELcXSKpc3lsc4KK+U/RJPkFySh93jHJQVxk+U4ZV9g5HbD7vXeSRm3gnojL7ctR9gFo0guejR1PWmr7H7XoFfNRe/ci4qpwdm0QEopVBmiOCAawHQTg3JxU+gAgXEv70db9OkVId2AeED/oZfsxgV6khyYeqcL6vLcagduD2kEEIIIYQQQgghxHeZhF5CCCHEHs5Yt7LN+opf/9s266sxtY5Pt/+uTV+3NPAa3t7mpePaY2wOkHrnW/zf0AixCVfjJssB8KNrCPS/itika8BNrSKz+15B+KB/Ef/2dvDiWF1PwK+aj7PiBZwVL6T719EVRD85MWPMQL+rMNuPIj79VnRiEyrUmeCwXxEc9H/48Y14myZhdTsZv3YFfsVM8OI4K17Gr5yT7sMoGNyyL5QQQgghhBBCCCGEaDYJvYQQQggBpFZ5+QOG7bD+751Rze+nVjW7/qLzO/PF2iSXfloGwAEdbC4ekMOhnYL0Laj/I4yOrkT7yfS1t2E8uttJGOEu+NWLAHAWP45ZMITwqH+CEUQnS0luvrc1I69fus0WyUWPwuaVYAA6vo745B+Rc9S7aKcaAHf12+n7ibl/we51Pol594NTiVm0P1anI5v9/EIIIYQQQgghhBCiZST0EkIIIfZg5vQJ29U+fvUvcUcdAa4D4Zy2mVQWd06p5L5va5pdP2IpikMmp/cOU9G7W/MaGYH0iq4t4tNuqVctPvVmco56FwCvejFeaeYZZ1b3UzFyepKc/wAqUIjevHKsMd76j+uV2T2/j9VhNGb7UeBFUXZe855DCCGEEEIIIYQQQrSKhF5CCCHEnqK2mtCDt2PNmdpotdgNvyf8t181q0v30ONSL+xAq6fla82SKpeuOSYRywCgxvG5b0Y1f53Z/KBra8sv7NLiNipUvPmFAdpvuF6gKP3ar11e77676g0wI9h9r8BZ/Hjjg1q5ANi9LsCvXZ4O0IJDbsHqOHbzdEwwJPASQgghhBBCCCGE2NEk9BJCCCH2BDVV5F5/arOq6oL29cqcw07C/uydujrBELGf/mm7p/XykihXjG96JdTWOpnlrPcKG7z/wckdsA3VrL601ngbPsOrnI236evNhQ0HXgB27wvrXvc4GwBn8ROp6z6XYrbbBxUowoh0xV39Djq+Nms/VskZBPpcCoCyIoSG39msOQshhBBCCCGEEEKIHWOvDr1WrFjBv/71L95//31Wr15NIBCgd+/enHHGGVx55ZVEIpFW9+37PgsWLGDKlClMnTqVqVOnMnv2bJLJ1Fkib775JmPHjm2rRxFCCPFd5rnNDrycw07C79kfP68dRnVFutz+7B3i19yGO3IMmDaYJqjmBUsNOf/DUsatjLeojY3L1O4/Za1byK1lP2BsaA7XnfITltcqZpc7HNUtSK5tNLs/d+17JOfd36y6ZvForC7HYRYfnC5TyiDQ8xwCPc/J2iY8+nGUMohOuhZduyxdHhz+e6z2BzR7nkIIIYQQQgghhBBix9trQ69x48ZxzTXXUFVVlS6LRqNMmzaNadOm8e9//5sXXniBPn36tKr/5557juuuu66tpiuEEEI0yFg4u8k6iXOvxTnmDLBsMAziP/kD4XtuRiVToZQ7ZH/cAw/frm0Mt1gb9Rj8/LoWtwupBK92ugeALlY5DxU/QsRI4C/vQN++l9K3oHk/lvg1y0gueRq0W+88LrP4ELxN9c85U8FizA6HYnUY3aI5K5UK4AK9LyAx58/gO5idjpTASwghhBBCCCGEEGI3tFeGXjNmzODyyy8nFouRm5vLjTfeyNixY4nFYrzyyis8/fTTLFq0iHPOOYdPPvmEvLyWn7OhtU6/tm2bIUOG4DgOc+bMactHEUII8R2n1q4g/KebmqwXfP5hnBPOASMV0vj9hlL76LuQiKNitej8wvS97dWawAvgD0XPcFvZhbzR5Y8oNBEjAYCz/Dmc5c9h5PYlMOgGzPwBDfahtU985u/QsTVZ73ubJqTO2VIGygyh4xtS7RKbMIJFWds0h9XxMIyCfcCtRUW6t7ofIYQQQgghhBBCCLHj7JWh1y9+8QtisRiWZfHKK68watSo9L3DDz+cvn378pvf/IZFixbx4IMPcuutt7Z4jEGDBnHPPfew//77M2zYMEKhEH/84x8l9BJCCNF2fI+cX1zc7OrGotn4A4ZlFgZD6GCoTabz4uIo986obnX783K/5KyCWShPZ73v1ywmMev3RA75d0a5Tlbi1yzFyB+ITpY2GHiluTXYPb6P3edSkoufQNcuxex4OEbhfq2eO5AKzbYjOBNCCCGEEEIIIYQQO9ZeF3pNmTKFiRMnAnDRRRdlBF5b/OhHP+KZZ55h/vz5PPzww/z0pz/Ftu0WjTNy5EhGjhzZJnMWQgjxHRWLps7WCgSz3rbffrZl/fleG0wqk9aaaz4v54XFsVa1H9s5QK88i6PyluK7+2JXftv4ePENaLcWZeUAkFz8JM7y59P3Q/vd03BjZWIUDMHMH4jd+yKUYRLsf1Wr5i2EEEIIIYQQQggh9jx7Xej19ttvp19feOGFWesYhsF5553HHXfcQWVlJZ9//jlHHXXUzpqiEEIIAYA9/m0Cz/0T3bkbXve+eMMPwh17Ingu9gevEnzpsazt3AMPxx16AKGn7sso9wcOb9P5aa05adwmJq5PNlm39JKumIbinRUxfvh5OcPbB3jluPZYhsLd8DmJWX9I1zXyB+NXzc3swAyhAkWpVVxGKgTUTnVG4GUWjcQrnYJRMBS/su6cs9ABf8PMH7idTyuEEEIIIYQQQggh9nR7Xei1ZZVXTk4OI0aMaLDeoYcemn791VdfSeglhBBip7PfexGlfdTalRhrV2JP/hT3m8/QkTzsCe9nbVPz2PtgByARw3/tKYyKUgBq//g0KLVd80l6msfn1XLr15V0iRisjfrNavfbkfmYRmrsk3qEWfK9Vbirn8eb52MOvikj8AJAu0SOHIe7+m386kW4a98FL46OrSE45OcoI/XjiVc+I6OZVzYFq+uJGHl9SNSuALcaq/MxGHkNnwEmhBBCCCGEEEIIIb479rrQa8GCBQD07t0by2r48QYMqPsF2ZY2QgghxM5iffQ6RtmG+uXTJzbe0A6k/hsME/3by+AkwbTAMFo9l6qkz3sr41z1WXm6rLmB1wvHtOe4krozw7yqhcS/+XH62l33Qb02fvVClFLY3U8BwOp6HM7y57G7n45ZtB9+fCP4DircCavkDNyVr6bbJmb9HgCzwxiCA3+ECrRr0bMKIYQQQgghhBBCiL3XXhV6xeNxSktTn3jv1q1bo3XbtWtHTk4OtbW1rF69emdMTwghxF5GVZZhv/kM+B7OKReiizqA6xB47WnMudNwh43C+d6FqVBqS5v1qwm+8C+sbz5rm0lsCcFa6ZUlUS4fX950xQYc073uPDKvbCrJRY+BGQFlglsD6HptjLz+GddmwRDMfe9IXzvL/oe7Zlz2AZWJ1e0U3DXv4Me/jymhlxBCCCGEEEIIIYTYbK8KvWpqatKvc3JymqwfiUSora2ltrZ2R06rReLx+K6ewg6VTCYz/iuE2L3Je7ZxBX/9JfbSeQAY82dQ8auHiLz2FIF3U+dQmYtmk2jfmeSBh9e1+eedWJvbtFR8zAmt/ndiVa3H3d9GqXE0NwyNsF97i9KEv12B15vH5JNMJADw5/8JXToB1fkkqFmCMeq/UL0Af95dYNgYQ36Lv/ifqLxB0PvKBp9Daw+/fHZmYaAY1fFI9KoXQXu40fXgO8SXPIc56JZWz39vJe9bIfYs8p4VYs8i71kh9jzflfdtKBRqupIQQnwH7FWh19a/QLNtu8n6wWDq0+mxWGyHzaml1qxZg+d5u3oaO9z69et39RSEEC0g79n6rOoKircKr6xVS0k+/yjFn7ySUc+b8AErO/YEw8RIxjPatNTcI86ClStb1fbqb4NMqzIBeHd1Jdf1TPLQ8patEnv7wBjtbE1pUtElpCEeTU1HO3QtnUBVwfeoNcfS0fgM/fWlgEbhsaH4Z7gVEWh/c6qj1Wuz9l+87s9Y7loM7WSUVwdHUK0Oo11kCUo7mNVrCADRuE9FK78e3wXyvhVizyLvWSH2LPKeFWLPsze/b03TpE+fPrt6GkIIsVvYq0KvrT/R4DhOIzVTEps/nR4Oh3fYnFqqa9euu3oKO1QymWT9+vV06tSJQGD7tuQSQux48p7dzHUw16/CL+wAWpP77IMEJ4+vV63rNoEXQOGcbyic8w2l9z2PipmtG757H+KHHEdJSUmr2q+o8ZhWVZFR1pLA694Dc/hBvxA6sRG94ll6eVGMglNR+UMA0NUL8FdBfuWb5Fe+mWoU7o7qdhaqcCRd7Pwmx9BeDH/liqz3CvqeRrtICTr/TPw5vwHtgTLJ7X0KeQWt+5rszeR9K8SeRd6zQuxZ5D0rxJ5H3rdCCPHdsleFXrm5uenXzdmyMBqNAs3bCnFn+a4sRQ4EAt+ZZxVib/Cdfs/Gagnf8xPMFYu3q5v2N59L9Na/tbhdzQOvQX47AJr7HdBa89+Fqa0Mz+gdZtSbpS0ac845nemaUz+gi838M7p6AUbBEPxZv8TI7QN2AWa7ffC3qRve748YoQ7NHlP7BtEs5YFBN2AXbT4DLDQSP+dBvMo5mAVDMHJ7N/+hvoO+0+9bIfZA8p4VYs8i71kh9jzyvhVCiO+GvSr0CoVCFBUVUVZWxurVqxutW1FRkQ7GunXrtjOmJ4QQYg+iKkrR4RyC//vHdgdeW0T+eEO9Mm0YJM+4jODLj9e7F/vxnenAq7l8rSl6ak36+tavK5vd9uhuQe4b3S5r4OUnyvCrF6ReV85J/bdmCQAq0I7QyL/gVczGWfI0ys5vUeAFoIwARuF++OXTUgVGkMiY51BW5mpsI7e3hF1CCCGEEEIIIYQQIqu9KvQCGDhwIBMnTmTp0qW4rotlZX/EBQsWpF8PGDBgZ01PCCHEHsB+/d8EX3lip4xV+7dXIL8dzrFnEf7LLZgLZhL7+b14Qw9ocV+ralxeXda6cyp/vX8+Nw/Pa/C+s/y5Bu956z8hNPQWjNy+oD2szke3ag7BgT8muegRtFOF3evCeoGXEEIIIYQQQgghhBCN2etCr9GjRzNx4kRqa2uZPn06BxyQ/ZeGX375Zfr1wQcfvLOmJ4QQYndXU0ngjf/slKH8rj3rVnKFI8Rue6BV/SQ9zbkflvLJmkSr2j96WCHf7xvJes9ZPQ5n2TPoxKYG25vFhwCgzCCBXue1ag4ARqQroX1/2+r2QgghhBBCCCGEEOK7zdjVE2hrJ598cvr1M888k7WO7/s891zqE+sFBQWMHTt2p8xNCCHE7s9cOh/lOm3Sl9dncKP3Y7fev139a62pTPr8bkpVswOvIe0yP+/y25H5DQZeOllBcsEDGYFXoP8PM+qoUBcCfS9r4cyFEEIIIYQQQgghhGh7e91Kr5EjR6ZXe/3nP//h/PPPZ9SoURl1HnzwQebPnw/Atddei23bGfc///xzvve97wFw/vnn889//nPnTF4IIcQuF773523ST/QPT2AsX4T5yNwG6+j8wlb3H3M1p767kckbWxbQvXdKB1wfXl4S5bAuQQa0sxus60dXgfYzyryKmUTGvghmGO1UogJFKKVa9QxCCCGEEEIIIYQQQrSlvS70Arj77rs54YQTiMVinHnmmdx0002MHTuWWCzGK6+8wlNPPQVAv379+NGPftTqcbZdSTZz5sz0648++ogVK1akr/v06cPo0aNbPZYQQogdz1jwbbPqJU+5EHPBTMws9Z0xJ5C46hcA+N37wCN3Ze0jcd4Ps5Y3ZFm1y4iX1gMwsMDitN7hZgVe08/uxE0TKtgU9/n3UUXk2alF3lcOzm2yrVEwpF6Zt/EL1LBfAaCC7VvyCEIIIYQQQgghhBBC7FB7Zeg1fPhwnnjiCa655hqqqqr43e9+V69Ov379eOGFF8jLy2v1ONdff32D9+6///6M6/PPP19CLyGEALRTjR9bg5HbG2UEdu1kXAf7g1cwVizCOeGcJs/ySp50Hn7XnriHHgfJBPYX76FNE1VVgf3hq7iHn0zyrCsy2tQ8/SnUVILWmEvmY038AL9HP5xjz2r2NGeVOYx5fUP6en6ly5+mVzerba88i1eOL272WFtTysDuewXO4scBMDsejtk++1mZQgghhBBCCCGEEELsantl6AVw4okn8sUXX/Dwww/z/vvvs2bNGmzbpk+fPpx++ulcddVVRCLZzzARQgixY3hl04l/+xvwk6hId8L734cKFOyQsfxEGV7ZVIzcXph5/bLWCbz0GIFxzwNgT/ig0f50JJfkudfWFYQiOMeckb50Tru44ca5qWf0hh+EN/ygZj5BnTPf39R0pSxuGdH6D3b4NUvALsDqeBh+zRKCg2/c9SGlEEIIIYQQQgghhBCN2GtDL4AePXpw1113cddd2beWasjYsWOpqKhosl5z6gghhKjjrHgJ/CQAOroKd8N47O6ntvk4fqKM2JcXpK+D+/4O2+gNpokuKMJ+90UCLz2KcpLN7jP2i7+2+TybNa6r2RDzm664WfugQbXjc2TXID8c0vQWhlvTvkt8+m34FTMyyo2CofgVszGL9mtRf0IIIYQQQgghhBBC7Ex7deglhBCidXSyHK9iNtrq3Po+tEdy/oO46z7CyOlJcJ/b8Mq+yajjrnl3h4Re8W9+kjmXd28j54Omz7/aVs1Db4Jpgh0Ac9f8k3n/zOZtYwjwzFFFnNwznFGmk5V4Zd+ggh0w2g1DKdVg++jn54AXrVfuV87GKBjc/EkLIYQQQgghhBBCCLELSOglhBAig1+7ktiUG8GtARSh9pcAJS3sxMevmIG7ZlzqsnohiTn3br6psPtcgrP0v9i9L2rLqafpxIaM62RXE2hZ6KWDIYjkQiMhUVurcXzu+KYKT8Plg3LYp8jmmbkb6GbWstprD2Sfy7ILutAuaNQr104N0S/OTV/bfS4j0OvcevUAtPazBl7Y7cCpQJmh1jySEEIIIYQQQgghhBA7jYReQgghMrjrPtwceAFocqs+Ak5vvFFNJebc6ViTx2NP+phE73xqD8vcOtCvnJXu01nyFCgDDLttJ98As7L52wNuodt32qmBl6813f+7Nn39xPxavj50Fl92+hsKzfuxESxzOnJ0+FvKgoNZHDyU7w3sSeeibllXb3mVc4lPuREAs2h/sPNxV7/dYOiFXz8UVJESdHQlRuGINnlGIYQQQgghhBBCCCF2JAm9hBBCZHDXj8+4Djgrm2xjfzaO4PMPp68rDmv6rKzQ8N/jlU0hWTGLQN9LWzzPxlglZ+CufDV9HV7gtbgPbdRfObUj/WNWzTYlmm6r/kpM24QNhxMj07a6tZaD4x/DDHAH3oDd7cSMlsklT+MsezZ97ZXPwCw+GJ3YQGL+g7gbviDQ52Lsbiel6ygziAoUopPldWWGhSocQWjoL9r0WYUQQgghhBBCCCGE2BEk9BJCCJEh0O9yErPuQuX0RNcuz7jnbvoaM38A2q3BK5uKkT8QM38gOr9duk6yU/PCIq9sKlr7uCuewy45AxUoaNV8jQUzCd99I8pzif3oDrwDDyfQ8xz0qsl47kqCq/1WhV7mqqWN3tdao5SiIuHz9ooYffItRncKAlCR8LNuNxhzNYuqXPrnW4QsxdPza7lhQkXW/gO4fBkfxC9KL+LzbrdlrRMacTeJhQ/j1y5HJzYRHHoLXvmMjMArNVkPb+OXALir30r9d/2n2N1Owo+uQTuVqEAh4dFP4W2cgE6WY3U5FqzcRs8AE0IIIYQQQgghhBBidyKhlxBCiAxm+4MIH/QomEESSZ/VazfSLbqC2gn/t7lCCLz45toGoRG/x8zNB8C3oPzY5m1Z6Kx4Kf3aLZ2E3eW4Fs/Vr15OcsrN1J5ukjNLE3nwdmrv+Q90LqHojUpUWaKBU7DqJE6/FG/YgUTuvD6j3D3gsOz1PU2nf6/Jeu/H++TywOYVW+0Cihnf70xBIBV+vbMixgUflTX72ZLYLHU68UDxow3XWfIUunYZbu0yAGIT5mJ2PLRZ/fsV3+KWTsEvn46z4sV0udXlOIKDb2r2PIUQQgghhBBCCCGE2F3s3L2bhBBC7PaUGcTIKcEIdUQF2mH4tfgzb6mrkA68AHySS/9LwptB2UkBNl4YArPlK4N0bH0LG2hIJnA+uRmnk4Gfq6g+yMLLVQTefAZduQYnWIofAt3IdOKX/RTnjEvx+w3FHX5w5r3Lf5a1zZjXNzTY3wNbbVFYkdTcPrkSSJ3X1VTglati/L39o3zR9VZ+U/g8/e01PFx1PEXmttse1vGr5mVc62QpOroau/dF9epa3U/PuDZy+5Ccey9e2TdYJWdgdhizuWJOo/MUQgghhBBCCCGEEGJ3JSu9hBBCNMibeQudquc3WsevnEOCOdAh++co8r5ySHY1SPQKge9kreOsep1An7qgRru14CdBWSg7L6OusXwhob//CtfaSO3xgbobShEvMTBXvk90yqdEj0vdM2o1fo4i4A/GPvovqDXLIRxBF3XM6Df+k7uwJn2M2rgW59izIBwh6WkCm0O8hKeZuD7Bwkq30a/H1p5aEOX+Qwv5Yl3TZ5zdWPAGZ+V+BcA19vtcmvcxfVb8i9Gr7wHg7gGLuCjxx7oGdj44VVl6UhjhrhklVsmZBPpejrvqtXSZX7MEFWiPX7MUv6ZuK0cjWNzs5xNCCCGEEEIIIYQQYncioZcQQoistPYhsXG7+zFrNfYGn0SPusDLrPYJLfHxfnAP5poN+F89gF5+CfqEn5FY+hB+zZJ03eCQW7CKx4JhgGEQeOVJjE3rqT45UG+smlH1t1b0c1KhVdKYi60Uuluv7BM1DNzRxwCwptbj/Dc2UFO5gj8UPUM7s5Y3aw/koaoTaOki6XZPrm5WvbNzJ2ZcB5XLnJIfAQbtBl1NpPvxaH0YaB9lmABoL0F0/GkZ7byybzBye6evAwOux+7+PQAih7+Gs/R/aLcGq8txKCuH2JSfgFubqmyGMItHt+j5hBBCCCGEEEIIIYTYXUjoJYQQIoP2PfBqQVmQbP4ZVAD2Bh+nYyoUavdhEiOhMSs10UGZYVS7jx1q9rPI+/XNaFNRcbSN1249zPxpvT4Tc+6h4Ok7wA6QPONSrOkTAHCLW75Dr9Y+SjXd7m8zq9lYsY7J3X+VLhsWWMEipzPvxfZv8bjNUWxW1ysr6rAPXulkbB0DQCkFykzfV2aQ8MFPEJv8I/ATBPpdDWic5S+gQp2wS05PB16p+iEC/S7PGCN84D/wNk1EOzVYHcdiRDJXiQkhhBBCCCGEEEIIsaeQ0EsIIQQA2ovjlU3Fr12OmT+Q+PRftrgP5Wgic1ysTT6BNT5KgxeBZLe6oAZPY1ZoCj518IOgt1mcZa/1cLqYGWVuocIuTxJ84ZHWPFqKGULH16PCXZqs+q+5tSzuUf/5n+j4D/5bfTi/KrsApw3/CS0KGtwTfoxftn8H4qvxNk0CwCudnJp64b4NtjUiXck5/JWMMrvk9GaPbYQ7Y5Sc0fJJCyGEEEIIIYQQQgixm5HQSwghBADR8aenX2c/eatxKqaxKjSJrgbxoV2JDl5HeKGH8nRmRVPh54BZC0YcNp0dgM3nZgH1Ai+AimMCmJU+gY2anBkuyofiF+O4+QYVx9ff5hDAKvVx2xuEE6NRR1yH9uOp1WtNWF6dOrMrpFL/jfkBgsrBUKnn+EHeeCYl+vNKbePbAHYxy7go71PCKslrtQcxI9mb/vYaxoTm8tvDhlPQcTgAfqIU3BpQJipwIdqpJlY2HfxE6usaLEbl9Gxy3kIIIYQQQgghhBBCfNdJ6CWEEALtxVtUP7jUI7TMo/LIAPgalQQjrvFyFV6hAXoDfgcDf7VHZJ5ffzxDARoFGYFXQ/yIwo+YOF2gdl+L8AIXXAgt9+jwvzjRoRbRwSY6kOrLqPYpeitJzZ8fxzM2YoaKcRb+E3fVGwQG/xS7yzENjvXArBo6m+Wcvu4XRP0gQwMr+Gvxk5l1ih/jldrRrLmoC44PBQGDFTUuS6s8FlQ63PJVOS92+jO97Q0A/CB3PNdtuoZ/Fj9M2HBg1v9IdD2RQP9riU26uu5MLcDqfCzhA/6GszK1esvueS5K1Q8ChRBCCCGEEEIIIYQQmST0EmIv45VNJbn4SfzqhQCY7Q8iNPyOXTyr7zZ33Sc4a98jNOzXKCun3n3txUHZKGPXBRs6WdGsekYySPGzlShAK+jwbByVhC2xVflRmXsVKh+MBARWeSS7p57P3uhjVdet/rI2+Q2ez5X3lUPtMAs/JzMYiw3Y/M+XCflfueROdwnPc6k+pgTcGEF1ILWP3YiyA1j0zWibnHsvOlmG3eVYVKAw457na3LXPsuU7q8D8HT1EUxO9Cfm26mwaiuf7TeeQGlXIp2OAKBHrkWPXIvDuwYpdJfRY8NGJsQHMi66P5PiA7iiT4Jg3hhMP4pXOgl3zTjcNePqP7QVwcjtRXDwTVm/JkIIIYQQQgghhBBCiOwk9BJiL+JHV9c7h8krnYRXOQezYMgumlXDtFuLs+w5/PgGQvvcuquns0N4VQtJzLkndaF9tPbAi4MZRifLScz8HX7VfFAGZtFIgkN+jrLzdshctO/iVy9EBYsxQh3qypMVxCZe2mR7q8wn76uqdMClNKjkNpW2za42L/JqN94hOshHGxCZ62VUKfjMofz4AH6OovC9JGaNpnYfk/yvUtsLxvuY9UKvLWIDLRh5LqEVCnefA7EGpbYM3HoEv3Y5fu1KdHxjusxZ/ATuyteY3/9RfvBpNQAPjW3He8sq+WnB2wDMTpZwes4kHq46gbsqzubOomczxu5b9m8SZWAWH4IyA2jfRcfWosJdOKNbknipRe9B3+dEv4Q7V1yDmXMgympPoN8P8Uonk5jz5+xf6GZswSiEEEIIIYQQQgghhKhPfrMmxF4kMedPWcv9ynm7XeiltSY+7Vb86gVgRhqs55Z+g7vuI/Ad0C5Gbm8CfS7ZiTPdZj4bviAx6/cAGLl9CQ6/AyNY3GB9v3JW+nX08++nX4cP/R/uytdTgReg7EK8ilkklz1HsP9VbT5v7SWIT/v55vEUgcE3p7f4czd8nrVN0RsJ7HKd9V5Dcr51scMjcccci/ZdvF55MPuXKBdyZtVFUX5eO4zqCgCsak3eZIfKIwJUHWyhHNCbF4z5AfByG9/+MJ78GHXW/1Aqez0V7Ehi0jX1ynWyjOe+eI7V0RMAOO29UkqsjdzWLRW2TYr3Z4VVzFMHO+zX81SiXzyL1fUk3DXvZPYTW0Nyxcu46z5Ilxnt9gXfocvyu+lipM4c80onA+CufbfR57F7nNnofSGEEEIIIYQQQgghRHbZ95MSQuyRAv2vIdCvfmCi/cQumE3jdHRFKvDacu3UNFBvFd76T/A2foG36Su8yrk7a4r1eJVz0oEXgF+zmNiXP0B72y53qqPdaPYbbi1u6dd19fwEdreT0cnSzDGrFpJc9tx2P7dXNjUdsIHGWf586pUXT58dBWDQAZXQtH+15YEXQGCDxhx8Nlbno7G7Ho/R5xCcg4+uVy9697+J/vofdfPrMyD13wIDt9hApXInavex8CP1wyzT3XqlWnlq9VwDlBVu8N7R4ZlbXWm6mOXpq8vzP+bEyDT27bM/KlCI3fti/Niaen0kl/w7I/AC8Cu+BSMAVm6jc9tWcNivMYLtm11fCCGEEEIIIYQQQghRR1Z6CbGX0NrHWfkq3jardozcvhiRkl00q4Zpt7buwosS//Y3hPa/F6W2yeKNzUt+lIkKdgS/4YBpR9BeEr9qLsouwI+uzlrHK5+OVTwq6z1n6X+ylvvx9ejaZXUFbg1Gbh/snufV9Vs5h/jUn4N2cQCz4+Gt3gbSXf12xrWOriS55D84y57JnBcbwQCrquWBF0Dsht/jDRmZUZa45jbcg48m+PRf8AYMI3neDyE3H7/fUGqe/jQ1Hy9B2KlKfX/9JJFfXp7qr1/9c87sHt/HWfFiRlljwRZAYNANJOf9LaPs4g3/B8Av273I0MBKjgjPzri/1i3ky/CFXGKm5hDofQHaPY3oZ2elxox0wwh3x8jtjbdpAlh5GJGudeGinwQzjN3rXJxlmVsjhkf9E3fTJJwlTwFgFAwhtP99Da5WE0IIIYQQQgghhBBCNE1CLyH2En7lnMzAS1lExj6PsnJ23aS2klz0GNqpBmWCMjFyMoM4v3IOkPkLf69iNu7azStotEeg3xW4G7/cSTMG7caIT70Jv2YpkAoQs9ZLbMxaDmAU7odfPq1eed2qqzpm8UEZ3y93/Weg3fS1t2E8OvlDVKBdcx+hru3mbRatrifilU4BM4Sz7H9Z64YXe1nLG+N3KSH2k7vQnbMErIaBt98hRPc7pMH2ygyizLrVW4nfvoB14/fR4cw/E0b+YOzeF+FVL0p/XSNjMgOlbOyuJ7LOGkD42xsJG6ng1NMG1xeM45BQ3ffisaqjuTL/IwAu3PATnj8tM8BTVg6BfleitY/d/VSSC/+FX70oddOtzvi+qlAXdHwtXsUcVKB95io+wybQ6zysToejkxUY+QMk8BJCCCGEEEIIIYQQYjtJ6CXEXkLHM4MXI6dktwm8AJwVL21TorC6ngjaS/3PCNb7pb+7YTx+1bz0tVc2leCgG3fCbLeMNzkdeEFqO8NtBYf8DCN/cIN9BAdcR2LeX/Er52AUjiDY/1qwcvA2TaxXN7ngn3hl01Lb4pk2unZFxn2zeDTYea16ltD+96a2AfRT56IlFz4CZF/NFV7Y/NBL5+RT++dnIJILbRja6KIO1Dz9Kea3v0utotosMOA6lBkgvN8fm9+X1jw8p5Zbvw5h8wB/L36MUyLfAGQEXgBX5n/E2et+xr3tn6LMy6NXXv1/Ju0eZ+NVziM6/vRGx7W6Ho8KFGCEOqFCnUgu/Q9oTaDPRRiR7gAY4S4Q7tLsZxFCCCGEEEIIIYQQQjRMQi8h9hr+Nte7+5F9muCgG5qosk34okyUGdhxU9qGV1l/NdbWVKAQq3P986q2ZuSUEB75l3rlfrA9Rm4ftHbT4ZZ2qwEf/Dg6vrZ+X7l9UKr+dn/NYeb1Q7tR/OhKErP/mLGCbGsqqTFizd/aMHHhjyCn+UGc42vunFLF68tiPHZ4EQd2bPz7Geh7GfHoKnR0BXbPczDy+jU5RkXCp9f/6n/9ABwsfrjpWn5p1BDTAb6K9+dJ71L+lXNbus6f2v+br40jmf2DhsNMI39A9vn2v5bkwodTYy15CrvX+ZhdTwQgNPQXTc5dCCGEEEIIIYQQQgjRehJ6CbGb0G4Ur3I2xuYwpMXt9TZBxW6wVZpOVpCY8ye8qgWt68DfJvQydu5fWVbHQ3FXvpxRFtznV6hQJ5RhgxlscZ9aa3TtMozcfoRHPYT24ngVszALBpOYex+BwTeDW0Ni9t2Y7Q/EbH8g2o2C9jDbDWvVc7ibJhGYNA1n7ZvE+2RfxdXu/SRWhY8Zyyzf9NDbBO++kbwV9b+H3oBhuAeMzSjzteaFxTGWVbsc0jnI2M4BNGBs/vM49vUNzKtIBW7Hvr2Ruw8q4NohuQ3O3cgpIXLwIxllWmveWB6nIuFTkmvy2Lxa2gcNfntAPiFTNRh4ba3czyVXxRhdWMPBsdsy7vWJxNnn4LNRZsPvoXpnzwFWlxOwS04HK4fk3PtQ4a7YvS9qci5CCCGEEEIIIYQQQoi2IaGXELsB7VQT++Yn6NhqAOy+lxPoeU5LeyG1umvLiq9dH3o5q97AK5vaaB3tVOOu+xC0h/ZTWx3avc5DKQMV7pzaOnDzFohGsHinzNurmo9X+g3KyiE04o+46z5Cu9WoUBf8miWYoQ4Yub2a7Ccx72/oxCYwQygjhNXtpNTXZP0nANg9zyXQ9zKs9gfgrHkPb+MEvI11W/l5pZMxC0cQ6HVeq58lMfcvuGvfx1jhEh/Y8F/5VrmPGc9ywzRZfMFPGPTRC4QmfwqktjSM3XIffkkfMDJXnv1xWjV/nlG9+ao6XZ5nK+ad2zkdeG3xi0mVXDskl0nrEyyodDmnb4RgI2ETwP99WcF/FkbrlWcra8zcC/tgzCnBi6VCMiO3L8Ght6RCzWYEmqEDHiA+7efgxTDyBxEY9GMA7C7HYnU6HNxY1nBMCCGEEEIIIYQQQgixY0joJcRuwN04IR14ATjLX2xx6GUVH4wTKARlAArtVKGTFahAu7adbAu4G76oV2YWH5zaEtAMA6CdKpIL/5VRx+55DigjFfa0IvBxN32Fs/I18F3s7qdgdjgktTViM7YG9CpmpYIMve12kVv1v/YD7JLTMIsPwYh0bbQvHV2ZvlaRbqnAy84Hpwpn+fNYXY5HWTlYHQ7BWflyvXO8kosexQwPxcjvhVP2Bc7ixwn0vxazaH/cte9jdf8eymh4i0A/ugqAWCOBF4AfVpjxzNWCsRtT52Zpy6bmyl/gnX0lxprleAP2gdyCjLpaa55dFN0q8MpU7WhOHrcp670DX1nPwspUGPbjLyuYfGZHFle5DCiw6ZOfOe+Yq1scbmXzr8MKybMN9D6/wl3/MWgPq+NhqBacmWbm9ycy5jm0W4sKFGacSaeMAAR23lacQgghhBBCCCGEEEIICb2E2C145TMyC9xqtNYZv0RvuO23JBf+Ez+6BvwEKqcXOroatENsyo0oKwftu4RH3oeycnbQE2Rn5g/AjWaGOMrKxeq41ZZ42VbCaI/W/vXkR1eR+PZ3bFnxlqiclZpLx8MJ7XNr421j64hP/WmTY+jERpKLHiMY6d5o6IWXuVegX7s89cKpSpfFvrocldOLyEEPEz7wQfzqRfi1K8CpgamvkiwoxXzqenJmeVRdcSpJtzx1JteWISrnEhr2q+zDVy/Cr5zT6LOE57nkTXLrLQyMX/1LvOEHQyJR99ydu+N17p61nw9WJbjui4pGx5pe6mQt3xJ4bXHgKxvSr/97VBGn9Aynr495awPb64OTO6TPElNmALvrCa3uS5nBZq0KE0IIIYQQQgghhBBC7HgSegmxG1CBLatmtt6esGlaaxKz70Yny9JldreTQPskFz6Mjq0lvXbHzx447FBZwgB33YcEh2wVLGVbfaXrnzultd+sreK8ijlk+xpqpxLtJRoNKJLzH2iy/4w+4xtwVr+NVzGLQL+rMIJFmfe9bfYLdGuy9rNlTsoIYBYMIT7lJsCCglQYVDPSJrDKxx7/NrFD7Yy23sb6q+kAdLKcxJw/NTj38HyX2EALIw5egcKqrFvlVfvXF9BFHRtsW28srTnnw9Jm12+JH3xcxvPHtOfcNup/1Q+6kGvLloNCCCGEEEIIIYQQQuyNJPQSYjcQ7H8NgX5XgpcEPwGoZq3ywqnKCLwAkgseylpVa3enn/KlrNwG73lV8/E2fol2t9qqzgyDEUhty2hF0sW1n562+etSJzjsN5jt9gFlpf5nWChlYOYPyDqeXz4dr3wGVvGoBudktj8Qq9tJJGbeicrpid6yMmtrVm46vEp/rQ2bpFOF1f00zMIRKDO1iijQ97LU83lxtBfDLBiMVzq5fp9GAOJRMC2wA1jdTsFd/Vb6dmC1R9lpQazS7IGos/ptrE5HpFfyJRc/gbP8hQafEyAy2yMyz8MPgrlV4OX1HtTswGtljctnaxNc38QKr+3V2sCr4rJurI16PDKnBk/DT4blSuAlhBBCCCGEEEIIIcReTEIvIXYTSplghYFwk3XTtqxaMsMYef3wK2Y2WDU5/yEC/a5sfDu+NqK1RkdXYHU9EavT4cS+vi59TwU7orXGr15UP5jxYuDF8Eq/xoicXle+TeAF4Kx8ncTM36WvzfYHYvf4Pl7pNw3Oy69ZAo2EXn50NdQsw+57Oc7iJ1CRboQPeHDzyjMflIkfXUX8mxu2aejglU3BK5tCZOyLsDn0srudXH+QYb8mMfNOAKyuJ6GdClTZBnKvOSn1XKOPwT/3PLzl76EtBzxNZI6HSkKid/YzyZLzHyA5/wHMTkcS6HdFk4EXgPI15jbHbyVPvoDkyec32Rbgsk/KeHVZrOmKu8BhXYI8c3Rq1V2XiMntBxQ00UIIIYQQQgghhBBCCLE3kNBLiD2YMkNYnY/Bj60BrVGRElSwPVb7USQXPZJR19s0Ad39e9CC0Etrjbv2ffyKmRjt9sHqcnyTK9C09knMvANv0yQAzE5Hpu9ZJWdg5g/GW/8xzsrXGnmwpv9qqrdNobLxKufirGg48NHR1Y33aefiLHsWALvv5ejoKpTV/BDSKNwfZec1WsfqcCjWUe+m5pOsID7jN+S9W3fulj3xQ+yJH5Jrg9vewKzwMeOgHI1V4VO7rwVm9u+Bt/4TYtlWkmWzzaKx+LW/xh19dLOaTliXaDLwOrCDzbsndaD3/9ZS5ehG67aF47sHWVLtcenAHK4bktO8lZJCCCGEEEIIIYQQQoi9ioReQuzhtpyPpZ0atFMFygAUVmwt7uo3M+pqP4m7cSLKDGIU7tdkMOCueafunKt1H4L2sq9eSvfvEv3iXHBr02Xe+k/SWwIqwyYx+66mH8pIrWjyyqaik5UYhfvjl0/NqOKVfp15vWlC1jPE6voMooLtGx1W2fnp13bXE9F+sn43oY4E97kNs/2BeGVT8SpmgvYxwl2wuhzX1JNl8KOrCfb9EcE1V9cfx4HAurpkKrBRE9jokftt6ryz9ZeEsnfawLlhRlQTmeMSXOmDAcbm48bcEYcQv+HO9Ne8yTlrzUnjNjVap3uOyfsnd0Apxb2j23H1Z+XN6rulbt43lxNKwhzYMbBD+hdCCCGEEEIIIYQQQuxZJPQSYi/hrvuQ5MKH09dG4Yh6dRLf/hZIrbqxe5xFoN9Vjfbp1yzB7nMJygiAMkE3sWLHi2UEXnWTSwUxTW67ZxeAdlFGKrxKLns2tdoqWNx4O0BFuqUCtq0Y7YZh5g/GKjkdI1jUZB9m+4Ng4b9QOT1Rdl7WM9BUoBCr41gArA6HoAKFuKvfxquYhVf6DSrYnuDgG5scC8BsNxRz7rRG63i9B2IunV+v3Nrk4xbXP58qsNYj2aV+gFX8UgKlwd33IMyZk1Fa4xcUkbj8p80KvKqSPm+tifLInCzf32386eCCdKB6Tt8ITy+o5ct1mQHiByd3oF1Q8dtvqji4U4Drh+ZiKIXWOt32hLc38tWG+sEjwAOHtuOiATlNzkUIIYQQQgghhBBCCPHdIaGXELsZrXXqDCmlUud8Nb/lNtcGVvdT0clKlGHhxzdknPnlrHgZu+/ljY6hY+sAhT3ghyQXPIQR7tLEFPzG7zcgcvhrKDNz5ZIfW4dfMRMVaI92owDYPc9pMDjbeutCs+NhoD3MgiHYPc5q1hz86Cp0fAN274vRsTX48Y0YoQ5NttOJTbjrPsTIGwBWLn7l7Iz7XvlMVKRbg6Fb4L8PNNp/7DcPkXtZ/W0Hc6e6VBxXt8IpsNrDrNXEBtT/az241ENboBxInnw++vzrMFYtxR+4L7qg8TDw9RUJbv06TJnTvNVa1w/N5cSSzO/l2yd2YGPMI+Zpci1FYdBIB1vPHJ25+m7r1YfvntyBVTUuv5taxfJqj38dVkivPPlnSwghhBBCCCGEEEIIkZ389lCI3YBXNpX49F9mlAUG/QS76wmNttO+h1+9AAwrFZRtRSkIDrhuqzGmEZ9+6zYdgNYeoFFG/b8OtPbwVr+Fu/qtdFly6f8I9L4wa5ikt5lDc8W+uhq75/fxa5agvTh4Ucyikak+k6V1zxTuAmYEvGiDfVmdj8HucTYq0g1l2M2eg7v2/YxATWuP0NBbmm64eVWa9pMo7aKjq/DKpmLkD0K7tWgvSvzLCwgd+ABmXv90M3Pm15hzp2GuWtJg14lzrwXDpPaup8j55aUZ94JrfTo8F8cPKsyqVOCZ7GIQG5DZR9EbCezyukDUHzgclMLr2rPJRzvktfXMKXch65q3OlcNzuGmffPoEmk4QO0QbkmAW6d7rsUjhzW9Sk8IIYQQQgghhBBCCCEk9BKiDSQXPYaz9n1S4YDC7nIsgX5XNLt9YqttCdOaWDWltU/i29/glU1poMY2W99lOe/KWfESzvJnQWvsHmcT6HPRNoNkCbG8KNqLpS/9RBnumnEAWB0ObXTOACrSAx1dkTlMYgPJRY+Bn6gbZtMkzPaj0md3qVBHrA5jcFePA3z86kVZ+3fXfYi77kPCh/wbFeqYtY72EuhkOUa4c91z1CzNnKfRvHOijM1j6Npl6bV22waYAPHJPybnqHcBCD5xL/b4t+rV2ZbfeyBq0zp0t15E//AEkdsuzxw7AUaiLtCyN6X+zOR+4+C0N0j0NnGKDezy1Pex9u5/p9LQZvjJl+WbA6/G9c4z+fPB7ZrVpxBCCCGEEEIIIYQQQuxIEnoJ0Qa0FwenaqvrWCO1s3VQ/6wsZ9lzWJ2PQZnZwxe/ZmnWwMsqOat+eAXgb1mxUzeWs+TJrcZ7BqvzURiRbumyQJ9LSS56FL9qXmZfXnzztDXx6b9E1y5LFW+aSOTIcajNZzPp6Crc9Z/iLHsm3TQ0/A6cla/hrno9o0sVKEDHN2SUBff5FV7p12gvhtX+QJSdR3Doz4lN/r9UBcMG38n69UFl/vXm164kMftu/MTG9PdqSwgF4JV/m9k+S0iYdZicnpidjkyfJ2ZENX6k8WCpOYEXQPju1NlgifOvxznh+9Te9xw5N5/XYH3DAavcp2aElc48vYLUXOJX/xLdpUeTY76wOMrVnzVvK0OAaWd3brqSEEIIIYQQQgghhBBC7AQSegnRFrZdlaWM7PUa7qB+SWJDauVTA6FXQyuRvE1fofpfVa/cLNyXyJHv4Cz9byqEsnLBrQHAKjkDd9Xr+NFVGaGX2W5o1lBJe6kVWTpZhlIKldcfv3ohfvUi3LXvYXc9IVWeU0Kgz0WY7UeinWrMgiEoOw8jr2/dcwSLMdrti9X+QBJz7skYJzr+VMzi0QT6X4MKtAPAiHQn5/BXMur5tSuJTcp85tiXFxA57BWUFamrV7M48zncWpSVk/oadD0ev3Iu2ndSq7bim7J+fbdlVJbR7rn5+Mkk5ccHGgy8zI5jm9VfNvbb/8M55gx0cTMCJg35Ex2Ca3xUEpQPzuhjcA89rsmmt3xVwb/m1jZ7XpPOyL6STgghhBBCCCGEEEIIIXYFCb2EaBPbhlYtC72MUCe86Kos3TZ8RpaRU5L9RpaQyi2dQmLOnwjvf29dn5sDLwB35aup4ZJl6GQ52ndQwfYoZaK36c/qeiJ2j7MBUIEiMAIEh92OuyYVqCXn3Y+Orsbqclx6jmbBkIw+7C7HYXc5Du0nQdmbV4b5BLSDt/5TvLKp6breponEa5cTPvAfKCuc9ZH1VqvsMr9IdX/FKTu33m2v/FusDqOBuvPP/NrlOCtfJ9D/6ux9biP4yF1YK5ZkiS3rKCOX/PfXYf/jFLwh+zer360ZVeVgNnwmVvWjbxL76GxQqe0Oq8YGKHozgXfejXgDh6MbOb9r3IoY//dlBaUJH7+xh9hK57DBhNM7UhRq3TldQgghhBBCCCGEEEIIsSO0dDmKECILu8dZGdfuqtfqb5fXiNCIPxAZ83y9ct3EuV5Z6Szb/flJcCqJTboKP76uwabJeX8jNvkGYhMuRkdXE59xe73zt9w144hNvIT47D+lwqpEObEvL8BZ+t90HWfFi/ix1U1OVRkB1OYzppQysDofTWDg/2G0G575SLE1ONtsh7g1s91QgsN+k1loF4Cyt7puV/faCKbuk/r6aqeaxPwHic/4NV7VAoKD/g9lhhqfvO9jffEu1uzUFpOK1NaG27JKfYpeKSUwYyYqWoP1zWeN99uQzV8nf5vVXslTLgQziA4qdEDhB1P1yk4J4B55akbgVRb32BT3qEz6VDs+nq+5eWIFG+PND7yWXdCFeed1kcBLCCGEEEIIIYQQQgix25GVXkK0ASPSPRWqOBV1hS0NrAy7XpGOroZgUYNNzA5jQJl4G8bXtdnqfDDt1mYGP4C3/tNGp6ETqXO1Yl9fnz1AS/fzMXrAtQT6X0li1l3pcqvrSbjrPgIv2eg42RnEJl6KWXxIlok1/vU0iw7AyB+MXzUXgECfi9OBGoBSivDBT+Bu/AK75PSM7SET8+7H2/hl6rlKJ2OEOmEW7tvwWHOnpc/b2lpkrkvNSJvITBczqjFqNaGVzf9zoCO5xK+6lfDfbmuwTvKcawg9dEeqfiiMc+yZGee+6UDqmU2K02WOr7nms3JeWZp51lz3HJM10abn958RMY4d3J1QqIkgUAghhBBCCCGEEEIIIXYhCb2EaCNKGdtscdey0EtZEbDywK1Ol3mlX2EWDsuoF5/9J3RsbTrcyezEJNDv8rpr7RP97FSskrPq121KI4HXFsmFj2IU7otRMAS/cg5WyVkYkW7YgUJ0YmOLh1RKgbLwNk2of9OPN97WDBAa+Rd0dBUqUICy8+vVMSJdCfQ8p175lsBrC3fdRw2GXqp0fdbACyBnlkdwuQ8KrKpmLp3aSuKC6/GGH1R/ft161c3toCOJFhRirlyCu98h6HbtAbD7XI6z5Il0PXPg+ak+Pc0xb21kZln97+eq2oa3z9wix4JBuS1/FiGEEEIIIYQQQgghhNjZJPQSoq2ozN1CdSPncTXIrQYrF2XlouPrcFa8jNX9dIxQh3QVv2YxunZ5vaZ23yuwOo7FCNdtf6fsPFROL9yVL7d8Ls2Z7roPsINF+JVzUtdbjWP3uqBVfSo7H50sy1Je0HRbpVANnXXWCLP9Qahge+ye5xCbdA3aazhgy7np3Eb7sqpbFxB5/fbBHXsiAIkzLiP46pPpe7FfP5RR1x80An/QiIyyQK9zMAv3xa9egJHXL32O2ker41kDr+aacEohyU3RVrcXQgghhBBCCCGEEEKInUVCLyFawY+uQSfLMPIHpLfJC+77W9AeKAOlTFSoc+OdZGNGwK1BuzXpotiEiwiPeggjt0+qQHsYef3wqxcBEBh0A+6a9zByemYEXlvYXY/H3TgBv2YpbNVv6mY+oeF3Ev/mJ0D2sMbufRF4UZyVr2bdYtBZXncWmQp2QCc2YuT1x+7+vZY9+2ahkX8BZaIMe3OQqNB+sukztprJWT0O7Vanvm+GjVm4H0Zub5zlz6G9OOGDH8VdMy5rW7VxbZvMIRtz0ay6OZ5+Ce7hJ6M2rsXvNQACQQA8X2Maql7bhKcpT/h0yh+IWTAo497ry2L16jfl8cML6ZFrMazIBjfByhb3IIQQQgghhBBCCCGEEDufhF5CtFBy2XM4S54CwCgYQmjE3SgzgJnXb7v7DvS/Cr9mKe6qN7YZ81lC+6TOebI6HYnV4VBiX18LgLP8RexuJ4Gf/Qwtu+QM7JIzqP34hHr3jHBXzPyBqHBndKx+oGMU7EOg94WpufW7Cu0liY4/tcH52z3Oxup8ZNatBZsrW3BXP+ZpPWfVq+jaFelru+e5qFCnzTerMEIdU0FfFtZXHzVrjNr7niPn5vNaNC+/a8+Ma11YjN+uPa8vi/PUgk18uiZRr83SC7pQGvc46/1Sltd4jOoQ4Ocj8jj7g9IWjb3F7HM6UxwyCJp1X/G426quhBBCCCGEEEIIIYQQYqeT0EuIFtDax1nxIgAqWEyg/w/xq+alz3/yqhfiV84lFdMoVKgjVvGoJvv1ymegfQcV7Ihpt6sXeunYOnSygsS8v4EySWx1BpWOrSG56DEC/a9t0bOYHQ8nODh1NlVov3vAd3DXf4Kz9L+oUEeUnY8R6ZbRRpkBzE5H4q3/JGufyYX/JLnoUTDD5Bz2Yovms9P4DlbnY3DXfQikVqoFBv4fKlAMVWUQi6LCEdAa+4NXCLzwMH7vwcRuvpvAG/9psvvkcWejiztT89CbBP/7d+wJHzRrWl6/oenXWmsSHtwxpZJ/zqltsE3v/2UGlV9vTLY68Np4SVfsLKvIhBBCCCGEEEIIIYQQYk8hoZcQLeEnwd0cQmiNt2E8VreTScx/AG/TZHRiQ70m1lHvNtltYvbd6GT5Vo1yM7Yi1F4C7cXxNk2s19Yo3B+zaARWE9sJqkBhxhhGuFN6y0Aj1BGAQO8fEOj9g0b7CQ29Ba/bKcSn3lzvnlk8Gu3W4FfMbLSPXUV7SVSoc70zu5Lz/07ODBflrCXn8ZOI3vZ30BB85gEAzAXfknvNSU32H7vlL3iD90td5OSBZTda1y/qgP3ha+iCQp7oczLPvrORCeuzr9hrS4d2DvDlutQ4lw2M8NdDCnf4mEIIIYQQQgghhBBCCLGjSeglREtor+5lshRnxUtY3U9DJyuzBl7N7lZnnqcVHHRDarWVYYMZQVkRtFNVr13kiLdQRvPexla3k9FOFd6mr9HxDVidj231fI3cPgT3+RVoD2flq/hV8wDwNn1FQ2eD7Rb8JH7FLNBOvVu1wy1CSzzAIzDueVRVZYu6jl/+M7wh+2eUef33wf7snYyy5MkXkDz9kvQ5Xckf/JjXl8X48SdlLXuWVjq7T5h/jS3MejaYEEIIIYQQQgghhBBC7Mkk9BKiRQzMTkfiVy9CR1diFh+EMkMY4a744W7o2OpW9psZFLkbPsPMHwzKxC45LVVj65VgWyij2SOkV3ANuK55M3KqSC58BD+2DqvrCdhdjqkb1gpjdRzD/7d33+FRVVsfx39T0xuhhBJqKCJShStSxIJUUVRUREBURBTFdsEGChZAfcUCYkXAjoqFdsUGgoC0CNxLDYQaakIIpE2mvH/EDBkySSYhiUz4fp7H555z9jpr7xPYuSFr9j6SZK5xhRwp8cr660n3cxjDm/o8ropksITK2ujO3C0Yz2JMdymroUlhq3Nk3vCHl7sLZ2/bWfbLrip4vV0XuWb9nwyO3GKpy2iUrc9Ad8Erz+cJGSXq71y8cXkkBS8AAAAAAAAAlRJFL6AEDOYgBV48tsB1S6OhcpyIL9UaJ5fLIWNAFbmMFrmyj0uSHEeXy3F0uWQOdRe9ZA6VzGGS/dTfnUbIUIKiV0llb3tTjmMrJEm2k/+VMbiOTBHNvMYao1r+/Z6sXyVLmKxxw8ttXKVlil8p87rfZWp9mSyXvCf72leVHbjD3e4MyS0EGUrwh+isWVcZ46bnbmXoTUiYcnoMkHXRF3IZDLLdfI879q/jNnWbf6zUz1MatzUKUoil/P7OAAAAAAAAAMA/iaIXUAYMBpP09/uxPHi79jeXPV3Z/5ssR8oGGYJqK6DlRMmZraz1j5wJcp7Zhs8YEC1T9KVyHPlNkmSpe3OZjd+bvIJXnqz1DyukkPeTGQwmBTR/XNYmD0imgHItxkmS4fABWefNlGlfglxhkbI3b6ucs1dQuVwybVgh05YNMm3fJNP+XZIky4ozz2CPMCj5hjP3BOx1yGD3bQxZw5+UvePVkqnob6O2W+9TzhV9JJNZrmo13ddLWvC6tk6A5navqhynS9VmJxUb37VmgMa1DVeWw6VfD2apbTWr+tYt/O8jAAAAAAAAAPg7il5AGQlocr8y14z0vNbs0ULjc/Z/L0fyWkmSK2OfbDvflaVOX88gZ7ayd74rY0BVOdP3yhTVUpY6/XK3VAxtUObPIEk5SUvkTN1UqnsN5qAyHo0XLpdCxt5x5vzQPpl2bJIhPU22Ox5yX7Z+/YGsCz4tMpX5pEtVv85SVj2TjDYpMNFRZLzHMCKqeC14uVwuuSQZDWe2EHTFxHrEJKX73k+eOVdGS5IsRoN+u66axq4+qU0pNtUJMWtAoyDd1zxURzIcevt/pxUZYNQjLcMUYc0tPnapGVBUagAAAAAAAACoFCh6AWXEGNpAxrDGcp7a6b7mcmYVGm+Kailj+PMyBteRbed7chxfJVOrCbmrwxxn7rPv//bMTYeWKPiKH2QwWcvlGSQpZ8+ncmUdKXDdHHONl+iKFzT+Hq/XrT/Ncxe9LN/PKbbglceULoVsKXkRyhlTx+N858kctZ931GvsT32qqX313D8zm8Ol5nMP+9yP2SAdGlJLlnzv4WpT1aolfasViI2wGvV6pyifcwMAAAAAAABAZULRCyhDltj+cuWkSUarZLTIFHFx4cFGq7I3PC5j+EVypm2VJOXs/04BzR6RLeFDuZw2KSe1wG32pIWyxPYvpyeQTFGtZD+0xOOaufZ1sja6s9z69FmOTaZ9uwpvd7kkg0EB82aW+1BcVWM8zgsreElS94XH9OlVVfTG5tNac8zmU/6f+1ZTwzCTogKMMuRbNQYAAAAAAAAA8I6iF1CGzDFXuY9d9nQ5T++RKyBazrRtMlgjZQypJ/vh3+RIWSeX7aQkuQtekpSze5ZCrvqPzDWuUNam5+Q4vrpAH7ad78plz5S5emcZQ+qW+TMYQ+oVuBbQ9IEy76c0Ama+UmS74chByVJ+q+DynJ71m5SvELX1RE4R0bkG/ZriU+5HW4ZqfLuIUo8NAAAAAAAAAC5UFL2AErDt/Ur2wz/JYDBJMspUraOsDe7wGuvKTlHWhsc8rpmqd5EhoKrsh3/xeo8xtJH72FvBK09O4hwZQ+qWS9HLEFJP5tj+ssTeKIM1QgZj+ReRfGXcs7PI9pCxd8hZvVapcmc+MkmOi9sp9J5rPa7ntO+mnGtvUuCM52VMOSpbv8GSwaDUbKde3XhKa47afF695YvHW4WVWS4AAAAAAAAAuJBQ9IJfsx9bJVdOWm5hxmiRMSxOxqCY4m8sJZctRa70fXL9fW4Mi/Nod6TtkPN0ouRyypVV8L1NjqPLZYxoXnj+nJNynNwiY2hDGQKry5VV+JZ5Kqct70xV2smZtkPOUztlrnZ5ufRRFOOB3dLpNBky0hX0xtPu686IKjKeLH61lPFoUon7zHxiqhwXtZEkZYx/W8ET75ck2a69ScaDexTw8ety1m+SW/S67g7FH7fpyvnHStxPYYY3C1Hrqhbd2ihYZiNbGQIAAAAAAABAaVD0gl/L2fulnGnb3OfWpqNlrN3Lfe7KOS2X/XTZFcJcDs9zg8nj1HF0hXL2zS0yhfPklsLTZx9X1vpHFdh+mqxNRyt749OFxkrG4kZbKgaDQdYGt5dL7uIEPz5QxmOHvLb5UvAqTvaA4TJtXivztr8kSTkdrlT2iKcl85lvhc5GzXV69lL3uSE1WZaf5kmZ6Up/5TMtOOTUHT5uVVic+y8O0ZNtwhVmKZ8/SwAAAAAAAAC4kFD0gl9znjpruzujxbM9Y5+y1j8qa5NRstTpe+4dupye54azixVntXthiu4gZ+ZhuTL2FRFlkDm6ndTqBWVvelaG4Fgp56SMkZfkjsHllCGgSomHX2HSUhX64A2ScldL2W4fVezKNOtX7xda8DpXGU++LmfDiyRrgHL6DpLh+GHJniNXTGyx97oio2UbMNx9fsdHB4u9p36YSXtOOYqMWXpdNbWuev5sHQkAAAAAAAAA/o6iF/yWy+UquPLK5ZT9+GrJ5ZKMFvcqsJy9c8uk6GWu1UOmvwtPLpdDxuDaZ4+qkPt6ydr0QRn+LpKl/3Zdkf0Y/i4QmaMvlfnKhec87ooW8tit7mPrkm/kjGsh+7+uLPyG7CxZF3xa4n4ynv9QwePuLrTd0bSVMp+YKhnPFCcX7M3UR9vNahwRqPFVnQo257alZjv17LqT2n/aoVohJv24P0sGg3RPsxBdHGVR77qBippV/NaJdzYJ1tTLI7U5JUfhVqNG/5GqZYeyJUnPtw9Xl5gAXRRlUYCJbQwBAAAAAAAAoCxR9IL/cmTJXLPn36utXHKe3i05s5W96bkCoa6cE2XSpSmssRTWuNB2l+1kgWvWuOEyRlwke9J/5LKlyp60WHLlFNOTH293l50pgy3b41Lg2xOUfeSAcrrfKAWF5F502GX9fo5Mm9aU+v1krqBgnZ75s6xfvS/r4i8LDuWmuz0KXntO2TX41xS5JP1yMFtpNpfe7hIlu9Ol+p95X2X2UvypEo3p2UsjZDAY1DI6dxXXdz2itTE5R1EBRtUL41suAAAAAAAAAJQXfgMLv2UwByngooclSc7MQ7LtfE+myIu9B5+9IqycmGv3kf3wL8pb8RVwyXiZq10uZ/Zx2dY/6lMOS71bZQytX36DPEeG5KNyRVTxeA+WR3tmhtfrAd98KNP/1iv7/vGSwy7Tjs2yfj/nnMbiCo+STGavBa+Mp96Us2lL93m2w6XWXx/xiPksIUOfJXgfb2nMvrKKogI8C5YGg4FtDAEAAAAAAACgAlD0gl9zZhxU9rbX5UzfJ2NgdWXGP+E90OWUy+VybxtYXkwRFymwzctypKyXMbKFTFXaSJIMlogCsdZmoyWXS/akxTJYwmQIrCEZzDKGNyvXMZaa06nAN8fJHP+HXMGhynxiqpz1vKx6y7EVmsK87S+ZH7qxTIbjMhplMwdoxuZTavCvO3X7n7PODLVWPTmbtpTD6dKKw9mKDjSp8/dHy6Tf/O5pFqLoQKNynC7d1zxU1YNMZd4HAAAAAAAAAMA3FL3g11yObDlTN0uSnDm5WwsaAmvKlXVmqzpDUC3JYJZcTslQ8qKE/egK2Y+tzH0fl8EoY3hTWWr3KTTeFHWJTFGXeFwzGC0F4nJ2z1Fg6xdlqd27xGOSJLlcMq37XcbkI7J3vCZ39VU5Mm1eK3P8H5IkQ8ZpBY8frtOzlxYMLKLoVVYcRrMCu3wk15zcd2wFWK9QRJW/1CflL7lCw5U+8AGNXZ2q97aml9sY5l0bratqB5ZbfgAAAAAAAABAyVD0gl8zGAq++yqo48xCV3S5HDbJkS6DNcrnPpynEuQ48qv73OTILrLoVRhLgzuUk/jJmbHYTsiZdVTG0IYlziVJlgWfKeDr93OPF32hjFc/l6wBpcpVLKdT5jW/FbgcNGm0TNs2Kueq65U99BFJkqGMi14ui1Xp7/8oGQzKOHFC/b7epXWmGI/3gGWbrLq+5b8VZs9QptEq+3qzpPIreEmi4AUAAAAAAAAA5xmKXvBvXopb9oPzJZdTBkuYzDFXe7S5MpOUueY+mWtfp4CmD/jYifOsPgsW2gqTve0N2ZMWFx5gKP0UzCt4SZLxZIrMK3+SvVvfUucrVMZpBb32hEw7/1ugybRtoyTJ8uv3Mq9dqvRp35fpSi9XSLiWXf+orpmVdOaiuWah8afMwWXWd1G61iyn4iIAAAAAAAAAoNQoesGvGaxVZG1yvySj7Ed+k/Pk/2Tb8bYkyRjaqEDRK4/94HxZ6t4kY1BMkfmdmYeVs3euZ58l2CLRmbat6PGXYrvFwph2bJa9W18Zd29T4LRnZUw+IkedhsocP10KCPIyuL+Lecaii3jmP3/zWvA6m+HUSQU9PUymA4mlGb6HFx76Rq1jgnVZjUBd83FS8TeUgd+uq6Y2Va1KzXZqwvqTcrikB1uE6sBph/ovSXbHBZqk73tEV8iYAAAAAAAAAAC+o+gFv+WypSpn39eSjJLBIJctJbfBGCA5bXK57B7xtsRPZK52+Zn7Mw9LxRS97Id/LXDNVKWtz2M01bhSztOeRSBz7E2Syy65HDIEVis2hzFxuwJnPC9DyhFlPfiCHK3+JfPvXlaP/b3oLeDTaTImH8nt/8BuBb3woDInvu+xKs64Y5MCp0+U4WSycvoNke3GYZ65XC4ZUpMlk0mBs/7P9+ctg4LXs/Vv1oubsqRNWeecy5tW0RbN6BKly7876r524I6aCrXkFv8iA4yaevmZ7S8bR1iUOqy2tp7IkcEgNYss+H42AAAAAAAAAMA/j6IX/JYr59TfRS9PBnOwzLGDZD/wg8d1+6Gf5Tj+55n7nUUXVVwul3IS53jmtlaROeYqn8doqd1X9gML5Mo+KhmMCrj4KZmrdy4QZ9y1RYbMDDmat5GMZ1Z/mVf+pMB3X3SfB702VhlPv6XAD6cU7MxglJxOmRI8V2WZ9iUo6PkHZBswXI6L2kiSAua+J2PqcUmS9fvZyunSU65qNfMeXAHvvCDL6l98fs7inJ7+vUIfuL7ImKyR43TrpgAttDQos37zhJoNWtm/ugKMBtUIzv36pg6rXaIcF0VR7AIAAAAAAACA8xlFL/gxp9erLtsJ5eyaKUNIPY/rBkuYnKd2SpLMsf1liri46PQuu4zhTeWyp0v2dLlsJyRTyd7lZDAHK+hfM+RIWS9DUB2ZwhoWiLH88LECvvnQfZ75yCQ5WneUbNkeBa88wS8+6L0ze45CRvT22mTatUWBUx5VxosfyVW7foHtCs2rflZOv8GSJOOeHWVb8OrUSycsYbL0H6aAbz8qNC58SxM5Lb6/L02S7mkWoitqBei6ekHaeiJHD/5xQs0iLQowGXTgtF3vdK2iqICS5QQAAAAAAAAA+CeKXvAbjpPblL31VUmG3O0Ms1OKjDdFtfI8r97VXfSSDDJYwrze50zfJ5ctVTIYZW08QoaAanKm75Vt61QFNHukxOM2mENkrt7Ve6PT4VHwkqSgqU8q85FJcsbElqgf48E9MtgKX71mcLkU+M4Lyr73qYKNLldujm0bFTj9uRL1W5x5Cad112eHJF2juA4t9MDBH/XgwSUeMUuiLpHT4Htx6t2uUbq5QZBMxjNbNl4UZdHPfauX1bABAAAAAAAAAH6Gohf8hyNLrowDHpfMMddIcsnlcspx5LezbvAsoljq3ixjUIycadtlLGKVl23P5x65LPVulblWbwVdPlsGY9lOGUOq98KdOX6lbD1u9jmPrXk7WbesLzbOtC9Bwc/c5aUhd8s/y6/fyZh2osgcBzv21S2xQ/XSiim6ImldsX2eMgW6jxOCY/RI46F6sV5/3Zf0s24/8ocOWaP0cOMhxeaRpM0Daig2lG9bAAAAAAAAAICC+O0x/IjndoYGa5QCmj/uPs82WmU/9GO+AINnvMEgc/UuUvUuRXfjOmvbRINRxqAapRpxcQynT3q9bty7Q6aE//mU45XYvvr3lgXnNI6Ar96Xs+FFMmRnFxs79WiE/gywqVfcKN0VslRml0PPhyQqbOMK7+Ore12Ba8et4Xqh/o16of6NPo2vaqBRG2+uoZASbn8IAAAAAAAAALhwUPSCH8stamVtHCdn1lHJnilZwhXQ9KHcrQ0Npfzr7XKcdaHsCy2GlKMy/75Y5vg/vLabErfL9OHLxebZElxL/95/bgWvPEFTHvUpbntwLUmSzWjRO7W7S5KmSVp1dWO1/6XgO7sOBEaXajzrbqyuuAhLqe4FAAAAAAAAAFx4KHrBbxhDGyigxTOSnMrZN08uW4qyt0+XI3mtZ6Ch8Pd15XHZTihzzf1yOe2Syy457Qru/JkMljAZTIGSOUySM3fVl9Faps9hSDuhkEduKZNczTOSCm17/qLBGrf14zLpJ7/FVVp5vd41p5u2BC5Qg6xj7mt9LhlTqj523Baj6kGmUt0LAAAAAAAAALgwUfSC3zBYo2Su3lmSlLP3K7myjsp+cH7BQOfZK7W8Mcpl83x3lcuZI4OkgOaPK+Dch3tG+imZErbIWauuTDs2K/C9l8oyu/YEVFX97OMFrtdIPajG/5qqnX8+Uurcv0ZeLKvLrs4ntyvbYNa1rZ4qsG1knhyjWY3/NVX3HPpNl6Xt1JKolvox2nuB7Ok2YYoJNunDben6KznnzLPcXlORAWxhCAAAAAAAAAAoOYpe8E8Gk2QOU0Dzx5W96VnPNleO93vyMxb8q+/KTJICqpzTsExrl8m0L0H2f10pZ52GMqQcVdCE+2VMLViUKgvP1+uvZEuoXk8ouKJrQdW2SgyqLnO3T2VwOfXo/kWasvvzEuXv3XKM7Eaz5HLJIJdchmIKUgaDPqh1lT6odZXH5eNDa8lsLFgsG9wkpETjAQAAAAAAAACgMBS94KcMMte4QrJnyFS9q1wZ+2WpP0gyWmQMbVj87ca/3xVltMpgrSI5bXJmJskU2aLUIzIvW6jAma9IkiyLvlDGy5/K8tsPZVbweqLhbdoRVFPz/jdVkjSvantNje2tNFOQjlvC9MnWt5VtMOuJRgM1r2p7Hcz3Li2Xwaj/q9tXzTKSNOzwMp/62xJcK7fgJUkGg1zyvsKrON/3qOq14AUAAAAAAAAAQFmi6AW/ZAxvLPuBH2Q/uECSZAip59760BcGo1WmapfL2uhuGYNrl8mYLL98J0lyBYfKWaWaTFvWyzr/kzLJLUnv1rpap8zBMnf7tEDbFzU66YsanYrNMbzZvXqmwS06ZQ5UdVua3tv+gRpmHvG6PeJVrccVmSt5aC0ZDVLbb44o8ZT3LSUjrAZdUatMN4sEAAAAAAAAAMAril7wS9YGg+XKTpHz5P9kCIyRtemokudofJ/sB76Xpe4AGayR7uu2xE/kPLlN1mYPyRhY3feE5tzpZMg4LVPGaZk+mFLiMXmzOjxO/Vs8qlPm4DLJdyQgUpK0JyhQ17Z+yn39qhP/VefU7VpQta02hDUoMkfCwBiZ/l69FX9zjH4+kKWbf0qWJN3dLESXVbeqcYRZratay2TMAAAAAAAAAAAUh6IX/ILLni6XPUNyOSSXUwZzsAIveeacchoDq8saN9xrX46UdcpaN1rBnUvwDqyszHMaT8e2E7Vqw3j3+cR6N2pig5vOKacktY62qEdsoKb8darIuF+jWujXqILbO77dOVIH0h26sUGQ4iIsXu+9pk6gUoeVzYo5AAAAAAAAAABKg6IX/IJtxwzZD//scc1UvasCWzxVyB0l58w+LuWcln3/tzKGxcl5KkG2XTNlaThMBkPR76Sy/PytTAf3nFP/a8Mbqcbl76h3SryOWCO1JOqSAjHX1A7QzwezJUlX1AzQzG5R6v9jsjal5HjEDW4crLc6R3lce7xVmO5emqIf9ma5rz3UIlQXV7EoLtwsl6RrFhyTJE35V4SCzAb1rhuoqoGmc3ouAAAAAAAAAAAqAkUvnNdsuz+W/ejvcmXsL9DmPJ1Ytp25XMpcN1qGkLpynkqQJOXs+1bWRnd5jz+dJuvCz2TavkmmXVvOqevptbpLkpKtYfo4pmuhcV9fW7XAtd+vr64Nx2wav+6kWkZbdHtciC6OKji1LUaD5lwVXeQ4WK0FAAAAAAAAAPBXFL1wXnPZUrwWvCRJxay+KiljYDXJmS1X+r4z18IaeQ+25yj0gX4lyr86PE43tnhUEfYM7QyK0SXp+zVuzzwtqdJSH9bsVuz9Q5sU/k6vttWsWtCrWonGAwAAAAAAAABAZULRC+c3l7OIRmOZdxfc+Qtlbvi3XDlpMgbHKqDZQ17jQkZeV6K8U+pep+fr3agsk1VHrRGSpM2hdXVLi4d9uj/AJI1tHV6iPgEAAAAAAAAAuJBQ9MJ5zuV5agyQtfEIyWCUwRJWZr0Y9+9W0HMjZLDnyPzIJDku61h4sC1bBltW4e1/Wx7RVN9U66BptXuUelXaQy1CNbF9RKnuBQAAAAAAAADgQlJpi1779u3Tu+++qyVLlujgwYOyWq1q0KCB+vfvr3vuuUfBwYVvFVcSP/30k2bNmqX4+HgdP35cVatWVZs2bXTnnXeqe/fuZdLHhcxcu69M0e0ll0uSU4bgOjKFxZVtJw67gp85896uoKlPKv3lT+SqUUdyOmRIPipXRBXJGiBJcr47udiUbS6dpM2hdQtc7xRj1QvtI1QtMHeVWvUgk2xOl9YetalOqEmNIyzaeiJHqTan2lezymws2y0cAQAAAAAAAACorCpl0Wvx4sUaMWKE0tLS3NcyMjIUHx+v+Ph4zZkzR3PnzlXDhg1L3YfT6dTo0aP18ccfe1xPSkpSUlKSFi5cqCFDhuj111+X0Vj22/BdKEzhTaTwJmWSy5CaLOOBRLmCQmQ8mCjHRW3kqlZTpu2bCsQGvvGMsh54TiFP3em+5mjWSofqtlCddb8V2U+nNs8VKHh9eEWUogKM6lYrQMazVn1ZTQZdWTvQfX5RlKUUTwcAAAAAAAAAwIWt0hW9Nm7cqLvuukuZmZkKDQ3VI488oi5duigzM1Pz5s3T7NmzlZCQoFtuuUW//fabwsJKt0Xe888/7y54tWzZUqNHj1aDBg2UmJioN954Q5s2bdKcOXNUtWpVjR8/viwf8YJnOLRPpu2b5GzQVM56jX26x7h3p4LHD/e45rJYlfHCh1JWZoF408E9HgUvSTJt26g62zZ6zd/vksd1cfoBLa7SSv/NV/D6v44RurtZqE9jBAAAAAAAAAAApVfpil5PPPGEMjMzZTabNW/ePHXo0MHddsUVV6hRo0YaP368EhISNG3aND355JMl7iMhIUFvvfWWJKlNmzZatGiRgoKCJElt27ZVr1691KdPH8XHx+vNN9/UHXfccU6rynCGcccmBU15TAZ7jiQp88GJclzaVZLkcrm0MTlHB9MduqJWgEItRikrQ4FvT5R54+oCuQw5NoWMHSzb9UPOaUxJ1kgtim6jRdFtPK7vG1RT4VZW+QEAAAAAAAAAUBEq1W/k169fr1WrVkmSBg8e7FHwyjNq1Cg1bdpUkvTOO+8oJyenxP3MmDFDdrtdkvTyyy+7C155goOD9fLLL0uS7Ha73n777RL3Ae8svy92F7wkKeit8VL6KblcLtX77JC6zT+mQb+m6LIP/qvQod0UOqK314JXftbv55zTmJp3eNXj/Pa4YJ24sxYFLwAAAAAAAAAAKlCl+q38woUL3ceDBg3yGmM0GnXbbbdJkk6ePKnly5eXqA+Xy6VFixZJkpo0aaL27dt7jWvfvr0aN87dem/RokVyuVwl6ge5LD9/q+BHBijoqTtl3LFZluWLC8SE3n+dLnlns9JsLnVIS9Dqdc9oz+qHStRPmimw+KCzLIu4SF3aPKvT5iDd0yxEx4fWUuqw2nq7S5QMZ723CwAAAAAAAAAAlK9KVfTKW+UVEhKi1q1bFxrXqVMn9/Hq1UWvAjrb3r17dejQoQJ5iuonKSlJe/fuLVE/kAzHDyvg4zdkTDkm08E9Oj1tkhwG739l96x+SM3TD+jWI6vUp+XYEve1I6hmgWtHLOGFxsf9a6qubvOMDte5SF91j9arHSNlNlLoAgAAAAAAAADgn1Kp3um1Y8cOSVKDBg1kNhf+aE2aNClwj6+2bdvmPs5byVWY/O07duxQ/fr1S9RXZRWzZbQcux1K//s8cJlkOlwwLsSRrSNDc1dg2TLMsmackG27QUEJBWO7t3pK24Nq6rG4O/TM3m9LNJ7V4XG6svU4XZuySVaXXeP2zNN/qrTWU41u84irnZWsJpmHtTo8TvOvr6NLq1lL1A8AAAAAAAAAACg/labolZWVpeTkZElS7dq1i4yNjIxUSEiI0tPTdfDgwRL1k5SU5D4urp86deq4j33tJysrq0Tj8Tc2m01Gk1OynFkVFeiyKcDhLPI+a7BdCpYc+wu2La7SSu1O7VaSNUqP7V+guw4vKzLXwOajtC24tnqkbFR8aAP9UqWFJGlh1baSpG+reb4L7oPOoeobGyApWlJewdRZ6f+sACl3zub/XwDnP+Yt4F+Ys4B/Yc4C/udCmbeBgSV/dQcAVEaVpuh1+vRp93FISEix8cHBwUpPT1d6enqxsaXtJzg42Ot9RUlKSpLD4SjRmPxNwY0EC2dKc8oRfmZLw5kRV+oh/ewR0ytlow5ZI3W4ZoQCnPYi80274iHdfmlLRVtdCjJdrVslSRnKe+Wa91dxZWi/l2IbcCE5cuTIPz0EACXEvAX8C3MW8C/MWcD/VOZ5azKZ1LBhw396GABwXqg0Ra/8q24sFkux8QEBAZKkzMzMcuvHaj2z/Z2vq4Jq1apVovH4G5vNJm0vwQ2uM4e7MmM0wXyrvmrTSe1O7VZCtaZq2qa5lh7K1gPNg7U2xqJw6zgdLyLdbUW0ASjIZrPpyJEjqlGjhsf3NADnL+Yt4F+Ys4B/Yc4C/od5CwAXlkpT9Mq/hDcnJ6fY+OzsbElSUFBQufWTf9m0r0uML4SlyP+zDFVYQJAsf793LemmanIZvP85mB2HJINDUXUb6ZLqjbVHBrkUJ6PhyoocMnDBs1qtF8T3J6AyYd4C/oU5C/gX5izgf5i3AHBhqDRFr9DQUPexL1sWZmRkSPJtK8TS9pPXx9n3XejCG16q2NhYH3/QaFngitcdCAEAAAAAAAAAwAXNWHyIfwgMDFSVKlUkSQcPHiwyNjU11V2wql27don6yb/9YHH9HDhwwH1c0n4AAAAAAAAAAADgu0pT9JKkpk2bSpISExNlt9sLjduxY4f7uEmTJiXqo1mzZu7jnTt3Fhmbv72k/QAAAAAAAAAAAMB3laro1bFjR0m52w7+9ddfhcb98ccf7uPLLrusRH3Uq1dPNWvWLJDHm5UrV0rKXR1Wr169EvUDAAAAAAAAAAAA31WqolefPn3cx59++qnXGKfTqS+++EKSFBERoS5dupSoD4PBoN69e0vKXTG2du1ar3Fr1651ryjr3bu3DAbeRAUAAAAAAAAAAFBeKlXRq127du7VXh9//LHWrFlTIGbatGnavn27JOm+++6TxWLxaF++fLkiIyMVGRmpkSNHeu1n5MiRMplMkqQxY8YoMzPToz0zM1NjxoyRJJnN5kLzAAAAAAAAAAAAoGxUqqKXJE2ePFlBQUGy2+268cYb9dprr2nt2rX6/fff9fDDD2v8+PGSpLi4OI0aNapUfcTFxemhhx6SJMXHx6tHjx6aN2+e4uPjNW/ePPXo0UPx8fGSpIceekiNGjUqm4cDAAAAAAAAAACAV+Z/egBlrVWrVpo5c6ZGjBihtLQ0TZw4sUBMXFyc5s6dq7CwsFL3M27cOB07dkyffPKJNm3apLvuuqtAzODBg/XMM8+Uug8AAAAAAAAAAAD4ptIVvSSpV69eWrFihd555x0tWbJESUlJslgsatiwoW644QYNHz5cwcHB59SH0WjUtGnT1K9fP82aNUvx8fFKTk5WdHS02rRpo2HDhql79+5l9EQAAAAAAAAAAAAoiiE1NdX1Tw8CF46srCzt379fsbGxCgwM/KeHA6AYzFnA/zBvAf/CnAX8C3MW8D/MWwC4sFS6d3oBAAAAAAAAAADgwkPRCwAAAAAAAAAAAH6PohcAAAAAAAAAAAD8HkUvAAAAAAAAAAAA+D2KXgAAAAAAAAAAAPB7FL0AAAAAAAAAAADg9yh6AQAAAAAAAAAAwO9R9AIAAAAAAAAAAIDfo+gFAAAAAAAAAAAAv0fRCwAAAAAAAAAAAH6PohcAAAAAAAAAAAD8HkUvAAAAAAAAAAAA+D2KXgAAAAAAAAAAAPB7FL0AAAAAAAAAAADg9yh6ocKZTKZ/eggASoA5C/gf5i3gX5izgH9hzgL+h3kLABcOQ2pqquufHgQAAAAAAAAAAABwLljpBQAAAAAAAAAAAL9H0QsAAAAAAAAAAAB+j6IXAAAAAAAAAAAA/B5FLwAAAAAAAAAAAPg9il4AAAAAAAAAAADwexS9AAAAAAAAAAAA4PcoegEAAAAAAAAAAMDvUfRChdi3b5+efvpptW/fXrVq1VL9+vV15ZVX6s0331RGRsY/PTzgvBYfH68pU6aof//+at68uapXr67atWurXbt2uv/++7Vq1aoS5fvpp580aNAgd67mzZtr0KBB+umnn3zOYbfbNXPmTPXq1UuNGjVSTEyMWrdurYcfflhbt271OU9ycrJefPFFXX755YqNjVVsbKwuv/xyvfjii0pJSSnRcwH+4Nlnn1VkZKT7v+XLlxd7D3MWqFj79+/XSy+9pG7duqlRo0aqUaOGLr74YvXq1UsvvviitmzZUuT9zFmg4thsNs2ZM0c33nijmjZt6v45+dJLL9X999+vP//806c8zFug9I4dO6b//Oc/evHFF3XzzTerYcOG7p91R44cWeJ8lXE+btmyRQ8//LBat26tmJgYNWrUSL169dLMmTNlt9t9zgMA8I0hNTXV9U8PApXb4sWLNWLECKWlpXltj4uL09y5c9WwYcMKHhlw/uvVq5dPRa3bbrtNb775pqxWa6ExTqdTo0eP1scff1xozJAhQ/T666/LaCz8MxHJyckaMGCANmzY4LU9ICBAr7zyioYMGVLkmNetW6dBgwbpyJEjXttjYmL06aefql27dkXmAfzFpk2bdNVVV3n8w3b+/Pnq0qWL13jmLFDx3n33XU2cOFHp6emFxtx3332aPHlygevMWaBi7du3T7feemuxv8C+9957NWXKFBkMhgJtzFvg3EVGRhbaNnDgQM2YMcOnPJV1Ps6ePVv//ve/ZbPZvLa3a9dOc+fOVXR0dJF5AAC+o+iFcrVx40b17NlTmZmZCg0N1SOPPKIuXbooMzNT8+bN0+zZsyXlFr5+++03hYWF/cMjBs4vbdq0UWJiomrWrKnrr79eHTt2VGxsrBwOh9asWaPp06crKSlJknTzzTfrgw8+KDTXhAkTNHXqVElSy5YtNXr0aDVo0ECJiYl64403tGnTJknSo48+qvHjx3vN4XA41LdvX3ch7rrrrtPQoUMVFRWldevW6dVXX9WxY8dkNBr15Zdfqnv37l7zHDhwQN26ddPx48dlNpv1wAMPqEePHpKkH3/8UdOnT5fdble1atW0dOlS1a5du3RfQOA84XQ6dc0112jDhg2qVq2ajh07JqnoohdzFqhYr7zyil588UVJuT+bDh06VG3atFF4eLhOnDihTZs2acGCBWrXrp1eeumlAvczZ4GKk5OTo65du7oLXhdffLEeeOABNW7cWKdPn9aqVas0ffp0dwH72Wef1SOPPFIgD/MWOHf5i1516tRRkyZN9Ouvv0oqWdGrMs7HJUuW6LbbbpPT6VT16tX12GOP6dJLL9WJEyc0e/ZszZ8/X5LUsWNHLViwQCaTyaevFQCgaBS9UK7yVqmYzWYtWrRIHTp08Gh/88033T+sjB07Vk8++eQ/MUzgvHXrrbfqtttuU79+/bz+AJycnKwePXooISFBkrRw4UJ16tSpQFxCQoIuu+wy2e12tWnTRosWLVJQUJC7PSMjQ3369FF8fLzMZrPWrFnjdfXlxx9/rAcffFCSdM899+jVV1/1aN+9e7e6deumtLQ0NWzYUGvWrJHZbC6QZ8SIEfryyy8lSbNmzdINN9zg0f7tt99q2LBhkkr2DyXgfPX222/rqaeeUpMmTdS3b1+99tprkgovejFngYq1bNkyXX/99ZJyV0+/9dZbslgsXmNtNluBldXMWaBiff/99xo6dKgkqUOHDlq8eHGBn5X/+usvde/eXTk5OYqIiNCuXbs85gvzFigbL730ktq2bau2bduqevXq2rt3r1q1aiXJ97+rlXE+5uTkqH379tqzZ4/Cw8O1bNkyNWjQwCPm8ccfd39wdfr06Ro0aFBxXyoAgA94pxfKzfr1692frhk8eHCBgpckjRo1Sk2bNpUkvfPOO8rJyanQMQLnuy+//FL9+/cv9BNf0dHReuGFF9zn33//vde4GTNmuLdUe/nllz3+ASFJwcHBevnllyXl7n/+9ttve80zbdo0SVJUVJQmTpxYoL1hw4buT9Hu3r1bCxYsKBBz5MgRffXVV5Kkq6++usA/ICSpf//+uvrqqyXlfg0K21IC8Ad57weSpNdee63QX6Tnx5wFKo7T6dSjjz4qSWrRooWmTZtW5Dz1tpUwcxaoWPnf1fXII494/Vm5devW7pUZJ0+e1Pbt2z3ambdA2XjqqafUs2dPVa9evdQ5KuN8XLBggfbs2SMp9/vU2QUvSZo4caJ7pdxbb73l9ZkAACVH0QvlZuHChe7jwj6tYjQaddttt0nK/YfI8uXLK2RsQGWSf5VI3g/V+blcLi1atEiS1KRJE7Vv395rnvbt26tx48aSpEWLFsnl8lwInJCQ4P5lQf/+/RUcHOw1z+233+4+9vaPiMWLF8vpdEoq/HtD/jxOp1OLFy8uNA443z3++OM6ffq0Bg4cqM6dOxcbz5wFKtavv/6qXbt2SZIefvhhr5/4LgpzFqh4+T8sWb9+/ULj8v+SOf89zFvg/FFZ52P+34nl7zO/4OBg9e/fX5K0bds29w4uAIBzQ9EL5SZvlVdISIhat25daFz+rdhWr15d3sMCKp38L8T19kLfvXv36tChQ5LkdevD/PLak5KStHfvXo+2vDldXJ4aNWooLi5Okvc57WsevjegMvj222/1448/KioqymNVZlGYs0DF+u677yRJBoPBvSpEkk6cOKFdu3bpxIkTRd7PnAUqXt4ckLx/6CtPYmKipNz5nX8rNOYtcP6orPMx71rjxo1Vo0aNUucBAJQcRS+Umx07dkjK/XRdUZ+YbdKkSYF7APhuxYoV7uO87ULz27Ztm/s475NxhcnffvZ8zL8ljK95Dh486H6B+Nl5wsPDi/zhPyYmRuHh4V7HAviD1NRUPfHEE5JyX8wdHR3t033MWaBirVu3TpJUt25dhYWF6auvvtLll1+uBg0aqF27dmrQoIEuvfRSvfXWW8rOzi5wP3MWqHg333yz++/vG2+8IYfDUSBm48aNWrJkiSRpwIAB7niJeQucTyrjfDx9+rQOHDhQorF4ywMAKB2KXigXWVlZSk5OliTVrl27yNjIyEiFhIRIyv2BA4DvnE6nXn/9dfd53tYI+SUlJbmPi5uPderUcR+fPR9Lk8flcnnclz9PcTnyx/C9Af7o2Wef1ZEjR3TZZZdp8ODBPt/HnAUqjtPpdP+CKTo6WmPHjtXw4cO1ZcsWj7iEhASNGzdO/fr1U2pqqkcbcxaoeNHR0XrnnXcUHBys1atX68orr9Tnn3+utWvXaunSpZo8ebL69u0rm82mVq1aFVhtzbwFzh+VcT6W1TMBAEqHohfKxenTp93HeQWtouTttXz2J2wAFG369Olav369JOm6667zupVoSeZj/n3P8993LnnOntd5efjegMps5cqVmjNnjsxms1577TUZDAaf72XOAhUnLS3N/d6OLVu26N1331VMTIzee+897dmzR4cOHdLChQvd7xf5888/NWrUKI8czFngn9G7d28tXbpUQ4YM0ebNmzVy5Eh1795dN9xwgyZPnqygoCBNmjRJixcvVvXq1T3uZd4C54/KOB/L6pkAAKVD0QvlIisry31ssViKjQ8ICJAkZWZmltuYgMpmxYoVmjBhgiSpWrVqeu2117zGlWQ+Wq1Wr/edfZ4/rrg8Z8/rvDy+fG/Iy8P3BvgTm82mhx9+WC6XS/fff7+aN29eovuZs0DFyf9LqqysLAUHB2v+/Pm65ZZbFBkZqaCgIHXq1Ek//PCDWrRoISn3pfd5WyLm3ZeHOQtUHJvNpi+++EKLFi2Sy+Uq0H706FHNnTtXS5cuLdDGvAXOH5VxPpbkmfJ+H3b2fQCA0qPohXIRGBjoPs7JySk2Pu/9CEFBQeU2JqAy2bp1q+644w7Z7XYFBgZq1qxZqlatmtfYksxHm83m9b6zz/PHFZfn7Hmdl8eX7w15efjeAH/yf//3f9qxY4fq1KmjsWPHlvh+5ixQcc6eN4MHD/b67o2goCCNGzfOfT5v3jyvOZizQMVIT0/X9ddfr9dee00nTpzQ6NGjtWbNGh09elT79u3Tt99+q44dOyo+Pl6DBg3StGnTPO5n3gLnj8o4H0vyTPnfF3r2MwEASoeiF8pFaGio+9iXbRcyMjIk+bZ8HLjQ7dmzRzfeeKNSU1NlMpn04YcfqlOnToXGl2Q+5s3Fs+87lzxnz+u8PHxvQGW0Y8cOTZ06VZL08ssvl+rvLnMWqDhnz5urrrqq0NgrrrhCZrNZkhQfH+81B3MWqBiTJ0/WqlWrJElvvfWWJkyYoCZNmshqtSo8PFxXXnml5s+fry5dusjlcmn8+PHavHmz+37mLXD+qIzzsayeCQBQOhS9UC4CAwNVpUoVScW/iDM1NdX9Q4AvLwoFLmSHDh3SDTfcoEOHDslgMGjatGnq06dPkffUqlXLfVzcfDxw4ID7+Oz5WJo8BoPB4778eXx5SW9eDN8b4C/efvtt2Ww21a9fX5mZmfrmm28K/Ld161Z3/O+//+6+nvf/hcxZoOIEBASoatWq7vOi/u4GBgYqOjpaknT8+HH3deYsULFcLpc++eQTSVJcXJxuv/12r3Fms1lPP/20JMnpdOqzzz5ztzFvgfNHZZyPNWvWLPFYvOUBAJQORS+Um6ZNm0qSEhMTZbfbC43bsWOH+7hJkyblPi7AXyUnJ6t///7as2ePpNxVJAMHDiz2vmbNmrmPd+7cWWRs/vaz52PenC5Jntq1axf41FtenrS0NB05cqTQHIcPH1ZaWprXsQDnq7ztSfbs2aO7777b638//PCDO/6VV15xX8/7JTpzFqhY+eecw+EoMjavPW/F19n3M2eB8nf06FGdOHFCktSyZcsiY1u3bu0+zj+vmLfA+aMyzsewsDDVqVOnRGPxlgcAUDoUvVBuOnbsKCl3Kfdff/1VaNwff/zhPr7sssvKe1iAXzp58qRuvPFGbdu2TZL03HPPafjw4T7dW69ePfcnzfLPN29WrlwpKffTbfXq1fNoy5vTxeU5cuSIEhISJHmf077m4XsDLlTMWaBiXX755e7jvA+WeJOWlqbk5GRJnp/gZs4CFSt/0bmoD1dKnu/SMZlM7mPmLXD+qKzzMe/azp07iyyeMa8BoOxR9EK5yb/l2qeffuo1xul06osvvpAkRUREqEuXLhUyNsCfZGRk6NZbb9XGjRslSY8//rgefvhhn+83GAzq3bu3pNyVlWvXrvUat3btWvfKy969e8tgMHi0x8XFuT/19u2333rsPZ5f/q1j+vbtW6C9V69eMhpz/++nsO8N+fMYjUb16tWr0DjgfDJjxgylpqYW+d/YsWPd8fPnz3dfz/uHO3MWqFj9+vVzHy9cuLDQuAULFsjlckny/IUYcxaoWFFRUQoPD5eUO6+KKnzl/2Vy/l+QM2+B80dlnY/5fyeWv8/8MjIy9O2330rKXfEWFxdXaH8AAN9R9EK5adeunfsXAh9//LHWrFlTIGbatGnavn27JOm+++6TxWKp0DEC5zubzaY77rhDq1evlpQ7T5555pkS5xk5cqT7061jxoxRZmamR3tmZqbGjBkjKffTsyNHjvSaZ9SoUZKkEydO6Nlnny3QnpiYqKlTp0qSGjZs6PUfETVq1NCAAQMkSb/88ou+//77AjHfffedfvnlF0nSrbfeqho1avj0nEBlwZwFKk6LFi3UvXt3SdLXX3+tZcuWFYg5cuSIXnzxRUmS1WrVoEGDPNqZs0DFMRqNuvbaayXlvu/21Vdf9RqXmpqq5557zn3es2dPj3bmLXD+qIzzsW/fvqpfv74kaerUqUpMTCwQM378eKWmpkqSHnzwQa/PBAAoOUNqaqrrnx4EKq+NGzeqZ8+eyszMVGhoqB599FF16dJFmZmZmjdvnmbNmiUp9xM5v/32m8LCwv7ZAQPnmcGDB2v+/PmSpK5du2rSpEkFPtGWn9VqLfTTYRMmTHD/gN+yZUs9/PDDatCggRITE/X6669r06ZNkqRHH31U48eP95rD4XCoT58+7iJcv379NHToUEVGRmr9+vV65ZVXdOzYMRmNRn355ZfuXyKe7cCBA+rWrZuOHz8us9msUaNGqUePHpKkH3/8UdOmTZPdblfVqlW1bNkyXuiLSmXSpEmaMmWKpNyVXoWtcmbOAhUnISFBV199tU6ePKnAwECNHDlS3bt3V1BQkNavX6+pU6e6X0Q/YcIEjR49ukAO5ixQcXbs2KFu3bq5V3L07NlTAwcOVP369ZWdna21a9dqxowZOnDggCTpiiuu8PqLa+YtcO5WrVql3bt3u89TUlI0btw4Sbnb9Q0ePNgj/uwPjuSpjPNxyZIluu222+R0OlW9enU9/vjjateunVJTUzV79mz3u347duyoBQsWeGzDCgAoPYpeKHeLFy/WiBEj3C/4PFtcXJzmzp2rhg0bVvDIgPNfZGRkieJjY2O1efNmr21Op1MPPfSQPvnkk0LvHzx4sN544w33dg7eJCcna8CAAdqwYYPX9oCAAL3yyisaMmRIkWNdt26dBg0aVOj+5jVq1NCnn36qSy+9tMg8gL/xtejFnAUq1qpVqzR06FAdPXrUa7vBYNBjjz1W6Ipr5ixQsZYuXaq7777b/a69wnTt2lVz5szx+nM18xY4dyNHjtTnn3/uc3zeyqazVdb5OHv2bP373/+WzWbz2t6uXTvNnTtX0dHRReYBAPiOohcqxL59+/TOO+9oyZIlSkpKksViUcOGDXXDDTdo+PDhCg4O/qeHCJyXyrLolWfJkiWaNWuW4uPjlZycrOjoaLVp00bDhg0r9JNuZ7Pb7Zo9e7a+/vprbd++XRkZGYqJidEVV1yh++67TxdddJFPeZKTkzVjxgwtWrRI+/btkyTVrVtXvXv31v33368qVar4lAfwJ74WvfIwZ4GKk5KSonfffVcLFy7Uvn37ZLPZVKNGDXXu3Fn33nuvWrVqVWwO5ixQcVJSUvTxxx/rp59+0rZt23Ty5EmZzWZVr15dbdu21c033+z13T9nY94CpVdWRa88lXE+btmyRe+++66WLVumw4cPKzg4WE2bNtWAAQM0ZMgQmc1mn/IAAHxD0QsAAAAAAAAAAAB+r/D1wAAAAAAAAAAAAICfoOgFAAAAAAAAAAAAv0fRCwAAAAAAAAAAAH6PohcAAAAAAAAAAAD8HkUvAAAAAAAAAAAA+D2KXgAAAAAAAAAAAPB7FL0AAAAAAAAAAADg9yh6AQAAAAAAAAAAwO9R9AIAAAAAAAAAAIDfo+gFAAAAAAAAAAAAv0fRCwAAAAAAAAAAAH6PohcAAABQApMmTVJkZKQiIyM1adKkf3o45Wr58uXuZ+3Tp88/PRwAAAAAAIpk/qcHAAAAAOTp06eP/vjjj1LdO3DgQM2YMaOMRwQAAAAAAPwFK70AAAAAAAAAAADg91jpBQAAgPNS27Zt1a5dO5/jL7300nIcDQAAAAAAON9R9AIAAMB5qXv37nryySf/6WEU8OSTT56X4wIAAAAA4ELH9oYAAAAAAAAAAADwexS9AAAAAAAAAAAA4PfY3hAAAACV1iWXXKL9+/dLkjZu3Kh69eppx44dmjlzpn777TclJSVJkmJjY9W7d28NHz5cNWrUKDLnpEmTNGXKFEnS2LFji9zqcNmyZfrqq6+0YcMGHThwQOnp6bJarYqKilK9evXUqlUrdevWTVdddZWsVmuR/a5du1Zz587V8uXLdejQIWVlZSk6OloXXXSRevTooUGDBikkJMTnr82uXbv0/vvv65dfftHBgwdltVpVp04d9erVS3feeadq167tc678tm/fri+//FJLly7V/v37lZqaqvDwcNWvX19XXXWV7rrrLtWsWbPYPKdPn9bcuXP1n//8R1u2bFFycrJycnIUHBysGjVqqGHDhurQoYN69eql5s2bl2qsAAAAAIDKxZCamur6pwcBAAAASFKfPn30xx9/SCq+oOSLs4teS5cu1ZgxY5Sdne01PjIyUm+//bZ69+5daE5fil7p6em65557tHjxYp/G+eabb2rIkCFe29LT0/Xggw9q3rx5ReaIiYnRW2+9pe7duxfb3wcffKBnnnlGWVlZXtsjIiL0zjvvKDQ0VNddd50kqVOnTlq4cGGhObOzs/XEE09ozpw5cjgchcYFBQVpwoQJuvfeewuNWbNmje688053UbI4x48fl9nM5/kAAAAA4ELHvwwBAABwQVi0aJG7QFWrVi1ddtllCgkJUUJCgv788085nU6lpqZq6NCh+uKLL3T11VeXuq97773Xo+DVsGFDtWzZUlFRUcrJydHx48e1ZcsW7du3r8g8GRkZ6tevn9avX+++VrNmTXXs2FEhISHavXu3Vq9eLYfDocOHD2vgwIH68MMPdf311xea86OPPtLjjz/uPrdYLOrcubNiY2N14sQJrVixQidOnNDQoUM1btw4n543PT1dN910k1avXu2+1qBBA7Vu3VqRkZE6ceKE/vzzTx06dEiZmZkaM2aMTp06pccee6xArgMHDuimm27SqVOn3ONr27atGjRooODgYKWnp2vfvn363//+p7S0NJ/GBwAAAAC4MFD0AgAAwAXh2WefldFo1MSJE3X//ffLaDzzettt27Zp2LBh2rp1q3JycnT//ffrzz//VGRkZIn72bx5s3tFVGhoqD766KNCV1/t2bNHX3/9tapVq+a1fdy4ce6Cl8lk0gsvvKARI0Z4jH3Xrl26++679ddff8lut+vBBx9U69atVa9evQL5du3a5bEyrVOnTnrvvfc8tjLMzs7Wc889pxkzZuj555/36Zkfe+wxd8ErLi5OU6dOVZcuXTxiHA6HZs2apaeeekrZ2dl66aWX1KVLF3Xo0MEjbvr06e6CV8eOHTVz5kyv2yHa7XatXr1ac+bMkcFg8GmcAAAAAIDKjaIXAAAAzks//fSTUlJSfI5/6qmnFBUVVWi7zWbTc889p1GjRhVoa9asmb777jtdfvnlSk5O1pEjRzR9+nQ9/fTTJR73qlWr3Mf33XdfkdsN1q9f32PVVX6JiYn66KOP3OeTJ0/W8OHDC8Q1atRI3333nbp27ap9+/YpLS1NL7/8sqZPn14gdvLkye4tDS+66CJ99dVXCg4O9ogJCAjQpEmTlJ6erjlz5hT9sJJWrlypL774QlLu6q4ff/xR0dHRBeJMJpPuvvtuBQYG6oEHHpDD4dDLL7+sr7/+2iMu/9dv+vTphb7/y2w2q3PnzurcuXOxYwQAAAAAXBgoegEAAOC8tGHDBm3YsMHn+FGjRhVZ9KpXr57XgleeGjVqaMyYMRo7dqwk6ZNPPtFTTz1V4lVEeauUJHkt/vhq9uzZcjqdknLfTXbPPfcUGhsZGakJEyZo2LBhkqSvv/5aL730kiIiItwxqamp+uGHH9znEyZMKFDwym/ixIn65ptvlJ6eXuQ48xfXXnjhhWKfedCgQXrjjTe0Y8cO/fLLL0pJSVGVKlXc7WX19QMAAAAAXHiMxYcAAAAA/m/AgAEym4v+zNett94qk8kkSTp06JB27txZ4n7ybxX4xRdfKCMjo8Q5JOn33393H99+++3FFt/69u3rLvplZ2dr7dq1Hu1r1qxRdna2JKlatWq65ppriswXGRmpXr16FRljt9u1dOlSSVJ4eLh69uxZZHyevK0PXS6Xx3vAJM+vX/6VbgAAAAAAFIeVXgAAADgvjR071uP9U+eqffv2xcZERkaqcePG2rZtmyRp06ZNatKkSYn6ufbaaxUSEqL09HRt3LhRHTp00B133KEePXqoZcuW7qJaUVwulzZv3uw+/9e//lXsPRaLRe3atdPPP/8sSdq4caNHYWvTpk3u47Zt23q8F6ww7du3L7D9YH7//e9/3SvBzGaznnjiiWJzSvJYwXfw4EGPtv79+7sLfs8995x+++03DRgwQFdeeaVHQQwAAAAAgLNR9AIAAMAFoU6dOj7H5RW9jh8/XuJ+qlSpojfffFP33XefcnJydODAAU2ePFmTJ09WaGio2rVrp06dOqlnz55q2bKl1xwnT55UTk6O+zw2NtanvuvWres+Tk5O9mjL/yy+5ivua3b48GH3cUpKit5//32f8uaXmprqcT5kyBD9/PPPWrhwoSRp2bJlWrZsmXs8l19+uTp37qw+ffqw/SEAAAAAwAPbGwIAAOCCUNT7qwqLO336dKn6uummm/TLL7+ob9++slgsHvmWLVuml156SV27dlW3bt20cuXKAvef/R6tshh7/pxBQUE+5QsJCSmyPS0tzac8RbHb7R7nJpNJn3zyid588001a9bMo+3AgQOaO3euHnroITVr1kwPPvigTpw4cc5jAAAAAABUDqz0AgAAwAXB13dr5Y8LDQ0tdX8tW7bUJ598otTUVK1cuVKrV6/W6tWrFR8f717F9ddff+m6667Thx9+qBtuuMF979nFpoyMjGILUMWNPf/9mZmZPj3D2cW3s+Uvsl188cX6448/fMpbHIPBoCFDhmjIkCFKSEjQH3/8odWrV2vVqlXas2ePJCknJ0cff/yxVqxYoZ9++klVq1Ytk74BAAAAAP6LlV4AAAC4IBw4cMCnuPzvmCqL7fMiIyPVu3dvTZw4UUuWLNGuXbs0ffp099aBDodDjz32mEchKiIiwmOFmK9j37dvX6Fjz18U2r9/v0/5zn7f1tmqV6/uPj569KhPOUsqLi5OQ4cO1YwZM/TXX39p3bp1euCBB9zvRktMTNSUKVPKpW8AAAAAgH+h6AUAAIALwtq1a4uNSU1N1Y4dO9znrVq1KvNxhIeHa9CgQZo/f74CAgIk5b5/a82aNe4Yg8GgSy65xH3+559/FpvXbrdrw4YN7vOzx57//WHx8fFyOp3F5izua3bJJZe4n+HYsWPavXt3sTnPVVxcnF588UU9+eST7muLFy8u934BAAAAAOc/il4AAAC4IHzzzTdyOBxFxnz11VfumJiYGDVu3LjcxtOgQQOPd1YdO3bMo71r167u488//1wul6vIfAsXLlRKSookKTAwUO3bt/do79Chg7tAdfToUf36669F5jt58mSxxaSgoCCPcX7wwQdFxpelXr16uY/La5UZAAAAAMC/UPQCAADABSExMVFvv/12oe1Hjx7Vyy+/7D6/4447ZDAYStxPcnKyT3EOh0NHjhxxn1erVs2jfejQoTIac39c37hxo2bNmlVortTUVI0fP959ftNNNykiIsIjJjIyUv369XOfjx8/vsh3ez333HM6ffp0sc8xevRo9/F7772npUuXFntPnvzPn8fXr1/+rRfP/toBAAAAAC5MFL0AAABwQbBarXr22Wc1Y8aMAlv7bd++XTfccIN7tVX16tX1wAMPlKqfcePGqVevXvr888+VmprqNSYlJUUPPfSQDh8+LCl3y8MOHTp4xDRo0EDDhg1zn//73//W+++/X2Dsu3fv1o033qi9e/e6c40ZM8Zrv2PGjHGv9tqyZYtuueUWJSUlecRkZ2frmWee0UcffSSr1Vrs83bu3FkDBw6UlLvF4i233KLXXnut0IJZVlaWFixYoIEDB7rvy69FixZ6+OGHtWLFikK3YIyPj/d4xmuuuabYcQIAAAAAKj9Dampq0fukAAAAABWkT58++uOPPyRJbdu2Vbt27Xy+NygoSBMnTvS4dskll2j//v2SpEmTJrnfA1W7dm1ddtllCgkJUUJCglavXu0usJjNZn322We69tprvfYzadIkTZkyRZI0duxYj3dLSdLIkSP1+eefS5JMJpOaNGmiJk2aKDIyUpmZmTp06JD+/PNP2Ww29z1vvPGGhg4dWqCvjIwM9e3b1+NdXfnHnpiYqJUrV7q3ZDSbzfrwww91/fXXF/p1+uCDD/T444+7z61Wqzp37qzY2FilpqZq+fLlSklJkdVq1bhx4zRu3DhJUqdOnbRw4UKvObOzszVw4ECPLRODg4PVrl071alTRwEBATp58qQSExO1detWZWdnS5Jat25dYGVYZGSk+zgsLEwtWrRQbGysQkJClJycrJ07d2rr1q3umKpVq2r58uWqWbNmoc8MAAAAALgwmP/pAQAAAADebNiwwaPYU5zw8PACRa/8evfurYCAAD3xxBM6ePCgvvnmmwIxERERmjZtWqEFL1+Ehoa6jx0Oh7Zu3epRpMkvLCxML7zwgteCl5RbOPrhhx/04IMP6ttvv5WkQsceExOjt956S927dy9yfPfcc48cDofGjx+v7Oxs2Wy2Au/3Cg8P1zvvvKOwsLAic+UJCAjQV199pcmTJ2v69OnKyMhQRkaGli9fXug9FoulwHvHpNyvX94qsVOnTmnVqlVatWqV1xwtWrTQzJkzKXgBAAAAACRR9AIAAMAF5K677lLHjh01c+ZMLVu2zL21X926ddWzZ0/de++9iomJOac+XnnlFd1zzz1aunSp1q1bp61bt+rAgQM6ffq0zGazqlSpombNmunKK6/UbbfdVuz7qEJDQ/XRRx9p5MiR+vLLL7VixQodOnRIWVlZio6O1kUXXaQePXrojjvuUEhIiE9jHDFihK6++mq99957+uWXX5SUlCSr1aratWurZ8+eGjZsmGJjY4ssWp3NZDLp6aef1ogRI/T5559r2bJl2rZtm1JSUpSTk6OwsDDFxsaqefPm6tKli6699lpVrVq1QJ7du3dr5cqVWrFiheLj47Vr1y4dO3ZMWVlZCg4OVq1atdSqVSv169dPvXv3dr/3DAAAAAAAtjcEAABApZV/e8ONGzeqXr16//CIAAAAAABAeeFjkQAAAAAAAAAAAPB7FL0AAAAAAAAAAADg9yh6AQAAAAAAAAAAwO9R9AIAAAAAAAAAAIDfo+gFAAAAAAAAAAAAv0fRCwAAAAAAAAAAAH7PkJqa6vqnBwEAAAAAAAAAAACcC1Z6AQAAAAAAAAAAwO9R9AIAAAAAAAAAAIDfo+gFAAAAAAAAAAAAv0fRCwAAAAAAAAAAAH6PohcAAAAAAAAAAAD8HkUvAAAAAAAAAAAA+D2KXgAAAAAAAAAAAPB7FL0AAAAAAAAAAADg9/4fiLFp1XrU3iwAAAAASUVORK5CYII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6160" y="2047133"/>
            <a:ext cx="10161708" cy="457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2541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6-2: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프로즌레이크 환경에서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Sarsa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코드 실행 분석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강화학습</a:t>
            </a:r>
            <a:endParaRPr lang="en-US" altLang="ko-KR" sz="2800" i="1" kern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dirty="0"/>
          </a:p>
        </p:txBody>
      </p:sp>
      <p:sp>
        <p:nvSpPr>
          <p:cNvPr id="9218" name="AutoShape 2" descr="data:image/png;base64,iVBORw0KGgoAAAANSUhEUgAABr0AAAMJCAYAAAC+0f2NAAAAOXRFWHRTb2Z0d2FyZQBNYXRwbG90bGliIHZlcnNpb24zLjcuMSwgaHR0cHM6Ly9tYXRwbG90bGliLm9yZy/bCgiHAAAACXBIWXMAAA9hAAAPYQGoP6dpAAEAAElEQVR4nOzdd3hUxf7H8c+mEUIakBC69N470gUFKSpISQBREQRFxQqi134VsKMoCBYUEUSqCCJKD5femzQJvSWQ3pP9/ZEfx2zqJrspC+/X8+Rxzjkzc76bzSz3nu/OjCk8PNwsAAAAAAAAAAAAwIE5FXUAAAAAAAAAAAAAgK1IegEAAAAAAAAAAMDhkfQCAAAAAAAAAACAwyPpBQAAAAAAAAAAAIdH0gsAAAAAAAAAAAAOj6QXAAAAAAAAAAAAHB5JLwAAAAAAAAAAADg8kl4AAAAAAAAAAABweCS9AAAAAAAAAAAA4PBcijoAAAAcXXJysg4fPqyjR4/qxo0bio6Olru7u7y9vVWlShVVr15d1apVk8lkKupQcYuYN2+exo0bZxzv379fd9xxRxFGBORd48aNde7cOUlSUFCQZsyYUcQRoahMnjxZU6dONY7Dw8OLLhgAAAAADo2kFwAA+XT06FHNnDlTixcvVnR0dI51vb291bx5c3Xt2lX33HOPGjZsWEhR4qbo6GjVrVtXMTExkiRPT08dO3ZMpUqVsqnf7777Ts8995xxPHr0aH3wwQc29QnbZHyAnleNGjVScHCwHSMC8mbz5s3q16+fzf307t1bP/30kx0iAgAAAADHQNILAIA8MpvN+uCDD/TBBx8oKSnJqjaRkZHauHGjNm7cqOXLl2vDhg3Z1p03b57Onj0rSapataqGDRtmj7DtojjHlhtPT0/169dPCxYskJSWBFuxYoUCAwNt6nf+/PkWx0OHDrWpP8CRTJ482Sh37NhRnTp1KsJoUJR+++03HTx4UJLk4+OjJ598sogjunWEh4dbzITs06ePmjRpUoQRAQAAAMUXSS8AAPJowoQJmj17tsU5d3d3tW3bVnXr1pWPj4+Sk5N1/fp1HT16VAcOHFB8fLzV/f/000/asmWLJKlDhw7FKrFUnGOzRlBQkJH0kqQFCxbYlPQ6deqUduzYYRzXq1dPzZs3tylG2J+Tk1Oelhd1ceF/Ilsr44w6kl4Fw2Qyyckp79sxOzs7F0A0WVu5cqXxJYAqVaqQ9LKjiIgIi7FWtWpVkl4AAABANvh/9AAA5MGyZcssEl6urq566aWX9MQTT8jLyyvLNomJiVq3bp2WLl2q5cuXF1aoyELnzp1VpUoVYx+hTZs26eLFi6pYsWK++ss4yysoKMjmGGF/n3/+ucMlaG8HN2cFIXeBgYG39J5nkyZN0qRJk4o6DAAAAAC3gLx/XRAAgNvY22+/bXH8zTffaMKECdkmvCTJzc1NvXr10ldffaVDhw7x7fciZDKZNGTIEOM4NTVVCxcuzFdfZrPZoq2zs7NF3wAAAAAAAChcJL0AALDSwYMH9c8//xjHd911l+6777489eHn56fBgwfbOzTkQcY9t37++ed89bNlyxZjfzNJ6tatm8qXL29TbAAAAAAAAMg/kl4AAFhp3759FsfdunUrmkBgkxo1aqhdu3bG8dGjRzO9t9ZgaUMAAAAAAIDihT29AACwUmhoqMVxTksaFhchISE6duyYzp49q6ioKLm4uMjX11fVqlVTq1at5OHhUdQh6sSJEzpw4IBCQ0MVExOjMmXKqEqVKmrXrp1KlSpVIPccOnSotm3bZhzPnz9fzZo1s7p9XFycfv31V+PY29tbffr0ybZ+RESEjhw5opMnTyo8PFyJiYny8fGRv7+/WrVqpUqVKuXrdRRnsbGx2rZtm86fP6+wsDC5ubnJz89PzZs3V506dYo6PIcSHx+v4OBgnTt3Tjdu3FDp0qVVr149tW7dWi4utv3P+Rs3bmj79u26cuWKrl+/LicnJ5UuXVp169ZVkyZNVLJkSTu9Cvs7ePCgjhw5omvXrik5OVl+fn6qXr262rRpI1dXV7vd5/jx4zp48KAuXLggZ2dnlS9fXh06dLilZnZevXpV+/bt05kzZxQVFSWz2SwPDw+VL19e1atXV4MGDeTm5lbUYeYqISFBW7Zs0blz5xQaGiofHx+1bNlSzZs3z7Hd1atXtXXrVp09e1bJyckKCAhQx44dVbVq1XzFkZiYqCNHjujEiRO6evWqYmNj5enpqTJlyqhJkyaqV6+eTCZTvvq2l8TERO3YsUNnzpxRWFiYTCaT/Pz81LBhQzVu3LjI4wMAAADyi6QXAABWyvhwOSQkxG59z5s3T+PGjct0fsuWLfL19c2yTZUqVXTw4EGLc0lJSVq/fr2WLVumDRs26OLFi9ne08XFRX379tULL7ygxo0bF3hs6cXFxWnWrFn65ptvLJYITM/NzU19+vTRK6+8otq1a2fbV3488MADmjhxouLi4iRJixcv1rvvvmt1AuG3335TVFSUcTxgwAC5u7tb1Dl27JgWL16sNWvW6MCBA0pNTc22vwYNGuipp55SYGCgnJzsOxE//Xs0ceJETZo0yap2ffr00ZYtWyRJHTp00MqVK61qt2/fPk2ePFkbNmxQQkJClnXuuOMOPfvss3rooYdsTtoUhvz+LiZPnqypU6cax+Hh4dnWzep9iouL03//+1/9+OOPioiIyNTG399fEydO1KhRo6x7If/PbDbr119/1eeff649e/Zk+7fp7u6ujh07asSIERZLuT7xxBOZZjpK0tSpUy1eb3pBQUGaMWOGxbnGjRvr3Llz2V7PSlxcnGbOnKlZs2bp0qVLWdbx9vbWoEGDNHHiRJUrVy7XPrN7n4KDg/XWW29p586dWba799579d5776l69eq53qO42rhxo95//33973//k9lszraem5ub2rRpo1GjRumBBx4wzm/evFn9+vXLVP/cuXPZ/vsgZR4LeRkrWf3dREVFacqUKZo3b16WbRs2bKhPPvlEbdq0sTh/9uxZvf7661qxYoVSUlIytevZs6c++ugjVa5cOdt4brp69aqWL1+ulStXavv27ca/L1kpV66cRo0apbFjx8rb2zvbeuk/e9IbN25clv8uS7l/zp86dUpTpkzRqlWrFBMTk218Tz75pB5//PFi8eUYAAAAIC9Y3hAAACtlnI3z888/Z/kguij98ccfGjx4sH766accE16SlJycrGXLlumuu+7St99+W0gRpiVFWrdurTfeeCPbhJeU9i30pUuXqkOHDvrpp5/sGoO3t7f69u1rHIeGhurPP/+0ur01Sxvefffdev/997Vv374cE16SdOTIET355JMKCgpSZGSk1XEUJykpKXrppZfUrVs3/fHHH9kmvCTpzJkzeu6559S3b1+FhYUVYpSO48yZM+revbu++OKLbD9nrl27phdffFHjx4+3ut8rV66oV69eevjhh7Vr164c/zbj4+P1119/6amnnspz/AXh5MmTat++vd56661sE16SFBkZqW+++UYtW7bUX3/9la97ffrpp7r//vuzTXhJ0u+//64ePXrkmOAvzt58803df//92rJlS44JLynt8zg4OFhz584tpOisd/HiRWOsZJcsO3z4sPr166e1a9ca5/73v/+pU6dOWrZsWZYJLynt39RevXrpzJkzucbx7LPP6qWXXtKGDRtyTHhJaQmy9957T926ddOxY8dy7dtePv74Y7Vt21a//PJLtgmvm/G9+eab6tq1q12/4AMAAAAUhuL/1VoAAIqJDh06yGQyGQ8HL126pH79+umTTz5Ry5YtberbyclJzs7OkpTp4dvN8xnlNkPG3d1djRo1Uu3ateXv7y8PDw/Fx8fr3Llz2r59u86fPy8pbXbY888/L39//yy/sW/P2DZu3KihQ4daPGwrW7as2rdvr+rVq6tkyZIKCwvTtm3bdPjwYUlpD1uffPJJpaamavjw4Tm+5rwICgrSL7/8YhwvWLBA9957b67tLl++rI0bNxrHtWrVUtu2bXNsU6tWLdWtW1dVq1aVp6enzGazwsLCdPDgQe3evdv4m/rjjz80duxYuyf5ClpKSoqGDh2qP/74wzhnMpnUrFkzNWvWTH5+fkpMTNTJkye1adMmY5bctm3b1KdPH61du7bAlrJ0RNHR0QoKCtKRI0ckSU2aNFHbtm1VunRp3bhxQ5s2bbJ4UP7999+rTZs2GjZsWI79hoSEqHfv3pkS4jVq1FD79u0VEBAgk8mka9eu6eDBgzpw4ECWyQBnZ+csPxNMJlO2MxWz+6yw1qlTp9SzZ0+LJKmLi4s6deqkBg0aqESJEjp9+rT++usv4+8rKipKgYGBmjt3rlVj+6Yff/xRb775piTJx8dHXbp0UfXq1eXi4qJjx45p7dq1RlIjLCxMjz32mDZt2pRptmdx9uOPP+rTTz+1OFe3bl21bNlSFSpUkKurq6KionTx4kUdPnxYx48fz7Ifk8lkvLepqakWyTNb33NrJCYmavDgwUZ8TZs2Vdu2beXj46OrV6/qzz//NP7eExISNGrUKO3evVvXrl3TkCFDFBUVJVdXV3Xo0EENGzZUyZIldfr0af3xxx+Kjo6WJJ0/f17jxo3Tb7/9ZnVcAQEBatiwoWrWrClvb2+5uLgoIiJCx48f1//+9z/Fx8dLSvu7HjhwoDZv3pzlzLjsxpqTk1O2yw9mNwaff/75TF9wadCggVq2bKly5crJbDbrzJkz2rBhgzHOjh8/rp49e2rjxo231HKeAAAAuLWR9AIAwEoBAQHq16+fxV5OBw4cUPfu3dW4cWP17NlTbdu2VevWrXNc1ikrQUFBxmyh/C6lJkklS5bUkCFDFBgYqPbt22f7ENZsNmv16tV64YUXjAeC48ePV/fu3TMtZWSv2C5evKiRI0caCS9vb2+98847CgoKynKvmI0bN2rcuHFGcu6ll15S27Zt7bbUYdeuXVWxYkXj9a9evVrh4eG5vncLFy60ePgYGBiYZb3WrVvr/vvv1z333JPjw8KQkBC9/PLLWr16tSRp1apVWrJkiQYMGJDHV1R0/vvf/1okvO6++25NnjxZtWrVylQ3PDxc//3vf/X1119Lkv7++29NmDBBX3zxRaHFW9zNnj1biYmJql69umbMmKF27dpZXDebzZoxY4ZeffVVI8kwefJkBQUFZfvAOy4uTg899JBFwqtBgwaaOnWqOnXqlGWb0NBQLV26VPPmzbM4P336dE2fPl2S5bKMEyZMsHr5zLxITk7W6NGjLRJe7dq104wZMzItLRgZGamXX37ZSBwnJyfrySef1JYtW1SxYkWr7vf8889Lkp566im9/PLL8vT0tLh+7tw5BQYGGon548ePa+HChRoxYkS+X2Nh++CDD4yyn5+fvv32W3Xu3Dnb+hcuXNCyZct0+vRpi/MdO3Y03pf0y17mtsStvfz6669KSkpSpUqV9NVXX6ljx44W1+Pj4/XMM89o4cKFktL2sPv888+1du1aRUVF6c4779SXX36patWqWbS7dOmSBg4caLzHwcHB2rBhg7p27ZptLFWrVtWrr76qfv36qV69etnWi4qK0scff6xPP/1UZrNZ586d09tvv62PP/44y9cnpc38bNq0qXH+888/zzXJnd53331nkfBq1aqVPvjggyz3OouLi9O0adP0/vvvKzU1VVeuXNHo0aO1YsUKq+8HAAAAFCWWNwQAIA8mT56sgICATOcPHjyoDz/8UIMGDVL16tXVqlUrjRs3Tj/99JOuXr1aaPF1795dX331lbp165bjrAOTyaR7771Xq1atkpeXlyTp+vXr+vnnnwsstpdeesl4OOrr66vff/9dDz/8cJYJL0nq0qWLVq1aJT8/P0lpD+I+/PBDu8Xj5OSkIUOGGMcJCQlaunRpru0WLFiQbR/pLV68WCNGjMj12/HVqlXTTz/9pJ49exrnrNnbqLg4cOCAxYyRESNGaOHChVkmvKS09/7DDz+0WJJv/vz5OnXqVIHF+PTTT6ts2bJW/bz66qsFFoe1EhMTValSJf3xxx+ZEl5S2vh98sknLZIs58+fV3BwcLZ9Tp8+3SIJ0bZtW61evTrbhJeUlgwZPXq01q9fn89XYh8LFizQnj17jOOWLVtqyZIlWe6l5e3trS+//NIiIXDjxg299957Vt8vMTFRr732mv773/9mSnhJaQmdefPmqUSJEhYxFqQFCxZY/Tec/ierpTFDQkIslut79913c0x4SWnL+44bN86un8H2kJSUJB8fH61cuTJTwktKm/H8+eefq2rVqsa5adOm6cCBA2rVqpWWLl2aKeElSRUqVNC3335rkUTO7d/HKVOm6KWXXsox4SVJXl5eeuONN/TWW28Z5xYsWJDjPma2uHLlil555RXj+O6779aqVauyTHhJaV+eefnlly0So5s3b7aY4QwAAAAUZyS9AADIg0qVKmnlypWqX79+tnXMZrNOnjypefPm6cknn1SDBg0UFBSkffv2FV6gVqpWrZrFTKWbs43s7fjx41q1apVx/Pbbb6thw4a5tqtatarFzJHFixfb9cFgxr24cntwvW/fPmPJOUnq1KmTqlSpYnMcTk5Oevnll43jnTt36vr16zb3WximTZtmzDaqXr26Pvjgg2yX3UrvlVdeUeXKlSWlLYs2Z86cAosxNTVVKSkpVv8UB++//77KlSuXY50nnnjC4ji7/adiY2M1c+ZM49jb21vffvutvL29rYrFmvezIH311VdG2dnZWZ9//nmmGakZTZ06VRUqVDCOFy1aZPX+cU2aNDFme2WnWrVqFksm7t27t0D/dsxmc57+hm/+ZLVXV8YvYmSX/HAUr732WpaJq5tKlCihoUOHGsepqakymUyaPn26ReIyo7p166p9+/bGcU77u+XHE088IR8fH0lpY7SgkkozZ840luP08fHRzJkzs/2ySXqPPfaYxdLNhbn3JwAAAGALkl4AAORRrVq1tGnTJn3wwQeqWbNmrvWTk5P1+++/q1u3bnrllVeKzUP1mxo0aGCUd+/eXSD3+Pnnn42Hr76+vtkuCZiV/v37Gw/dk5OTtW3bNrvFVadOHbVq1co43r59e6blu9LLmBTLmDSzRfr3QZJ27dplt74LSmxsrMVyn48++miOD5HTK1GihPr06WMcb9682e7xOarKlSurd+/eudarV6+eypQpYxyn3+crvfXr11skfB5++GFVqlTJ9kALwblz5yxmqN11112ZxkpWPD09NXLkSOM4Pj5ea9euteqeo0aNsirRd+eddxrluLg4nT171qr+i1rG/fMOHDhQRJHYzt3d3SKhlZ30n/OS1L59+1xnZElpy9TedOrUKSUlJeU9yGy4urqqTp06xnFB/fub/t+tQYMGqWzZsla3Tb/M7s2ljQEAAIDijj29AADIB1dXV40ePVqjR4/W7t27tW7dOm3dulV79uzJdiaS2WzWl19+qWvXrmn27NkFHuM///yjpUuXas+ePTp27Jhu3Lih6OhoJScnZ4rrptDQUCUmJlr1LfC8SP+wrFWrVnnqv0yZMipdurQx8+ngwYPq1auX3WILCgqySDDNnz/fYimom5KTk7Vo0SLj2NPTU/369cu1/+joaP3222/avHmzDh8+rCtXrigqKkrx8fFZzsK4Kf3eS8XVjh07LB4Cp08CWCN90vjQoUMym80FMqvoiy++yNP+N0WtXbt2Vv8eqlataoyNrJayk5Rp2cMHH3zQtgALUcbZNdYkA2/q16+f3n33XeN4x44dGjx4cK7trP07Tr9knpT9798egoKC7LbsaZ06deTl5aWoqChJ0sSJE+Xv768uXbrYpf/C1LRp01xn/UnKtJ9b+hlc1rYzm82KioqySDRnJSUlRRs3btTq1at16NAhnT17VpGRkYqNjc30mZ/+SzAF8Zn/zz//6NKlS8axLZ/RoaGhunDhgsMkzAEAAHD7IukFAICNWrZsabEEUEhIiLZv365169Zp1apVxoPFm3755Rd17txZDz30UIHEc/78eb388sv67bff8tU+PDw812XV8mr//v1Gee3atXn6prlk+WDQ3sv+Pfjgg3rllVeUkJAgSVq4cKEmTZqUKenw559/KjQ01Di+7777Ms2YSC85OVkzZszQ+++/n+lvwBoFtb+LPaV/XyVZ7EtmjfQPgJOTkxUZGWks93U7S78sX27SP/CPiYnJss7Ro0eNcsmSJdW4ceP8B1fITpw4YXHcpEkTq9vWqVNHJUuWNJZ2O378uFXtrP39Z0y2REdHWx1bUbr5pY2PP/5YkhQWFqb7779ftWvXVs+ePXXnnXeqTZs2xn6KxVl+3ytb3uOckl6rV6/WxIkTLfZMs1ZBfOZn/IweNWqURo8ebXX7jEm669evk/QCAABAscfyhgAA2Fm1atU0ZMgQffXVVzp8+LCeeeaZTAmUDz/8UKmpqXa/94kTJ9S9e/d8J7yktGXA7Ck2NtZ46Czlb2+a9CIjIy2O58+fr7Jly+b6k92+Nb6+vhZ784SEhGjr1q2Z6mVc2jCnJbWSk5M1atQovfbaa/lKeEn2fx8KQsY9kvL6vmYcAxnf29uVNTNXbkr/2ZLdzMH0iWI/Pz85OzvnP7hCljERkJeEvJOTk0XixtqkQk7J7PQyfq7nNHOzuJk0aZL69u1rce7EiROaPn26hg4dqlq1aqlNmzZ64YUXtHHjxgL598oeSpYsaVW9jO9Vftvl9B7PmDFDgYGB+Up4SQXzmZ/xMzqv+xvyGQ0AAABHRNILAIAC5O3trbfffltTpkyxOH/mzBkdOnTIrvdKSUnRww8/rCtXrhjnqlSpogkTJmjJkiXas2ePzp49q6tXryo8PNz4+eKLLyz6sfeDW3sv+ZXxIZy1D/EyLuuYXsYEVsYEV3h4uFavXm0cV61aVR06dMi2vy+++ELLli0zjkuUKKGgoCB9/fXX2rx5s06dOqVLly7pxo0bFu9Feo7wAL2g31vYR/oZSJ6enkUYSd5lnD1lbULqpvSv11FmYhUGV1dXzZ07V998842aNm2aZZ3jx4/rm2++0f3336/WrVtrxYoVhRyl49i1a1emZXHvuusuffTRR1q7dq3+/vtvXbhwQdevX7f4zE//70hBfObzGQ0AAIDbEcsbAgBQCB5//HHNnj1bJ0+eNM7t27cvT0t15ebXX3/VkSNHjOP+/fvrq6++ynX/rOyWRLOXjN+oHzBggL799tsCvWdede/eXQEBAUbCcNmyZXr//ffl7u4uSVqyZImx/KEkBQYGZrvnUmJioj766CPjuHz58vr1119Vp06dHGNwxAfyGd/bHTt25Po6Ufi8vLyMsqP9nWVM0sXExOS6p1J6jpzwK2gmk0kPPvigHnzwQZ06dUqbNm3S1q1btWPHDoWEhFjUPXXqlB566CFNnDhRkyZNKpqAi7GpU6caSSsnJyfNmTNH9913X67tCvvf30WLFqlHjx4Fek8AAACgqDHTCwCAQmAymdS5c2eLc/bem+r33383yl5eXvr8889zTXhJ0tWrV+0aR0a+vr5ycfn3ezYZl1uy1bBhwyy+OZ/dz8GDB7Ptw9nZWYMGDTKOIyMjtWrVKuM4/cwvk8mU49KGW7dutVgC6o033rAqEXTt2rVc69gqLzMJrHkYm3FvNnu/t8WFNUsIZqWgH2hbK32S6Nq1aznOeixufH19LY7z8nmVmppq8TeZsS/8q2bNmnr00Uc1a9Ys7du3T4cPH9Ynn3xisV+llJbcyWr519tZbGysNm3aZBwHBQVZlfCSCv5z/3b5jAYAAADSI+kFAEAhyfjA1dXV1a79p59F1q5dO6tnNezbt8+ucWQlfdLnwIEDxXLpvuyWODx16pR27NhhnG/Xrp2qVauWbT8nTpywOLb2W/V79+61MtK8Sb8cXPq91XJz+fLlXOvUrVvX4rgw/paKQkH+DgtDgwYNjHJ8fLzdl1YtSLVr17Y4PnDggNVtjx8/rtjYWOOYWYjWq1Spkh599FGtXbtWL7/8ssW177//voiiKp7Onj1rMRPY2s/8K1eu6MKFCwUVlqTb5zMaAAAASI+kFwAAheTSpUsWx+XKlcuyXvpkWF72z0i/d4e1MxrCwsK0efNmq++R39i6dOlilG/cuKEtW7ZY3bawNGjQwGJvm3Xr1unq1auaP3++Rb2goKAc+8m4h4q178XSpUutCzSP0t//3LlzVrX5559/rErYdO7cWU5O//7PyZUrV+Y5Pkfg4+NjlK39HZrNZm3btq2gQsqTjh07WhwvWrTIbn2nn8WZkpJit35vatOmjcVx+hmYufntt99y7AvWmThxovz8/Izj7JKm+f33wdHl9zM//b6Pucn4JRlrx1qTJk0sZnquXr36tnpvAAAAcHsi6QUAgJVsWaosLi5Of/31l8W5Vq1aZVk3/Qyt8PBwq++Rvt3Zs2etavPZZ59ZfEM9L/fIS2zplw6UpClTphTLB2/pZ3slJydr4cKFWrhwoXHOw8ND/fv3z7GPjDPsrHkvDh8+nKeH+XmR/pv+27Zts+r3/vXXX1vVt6+vr8WshuDgYItlvm4V9erVM8qhoaE6duxYrm1+//13nT9/viDDslrXrl3l7+9vHP/www92m2GS/u8948N/e6hcubLF3ofr1q2z2LswOzExMfruu++MY3d3d/YyyieTyaQ77rjDOE5KSsqyXn7/fXB0+fnMj4mJ0Zdffpnve1g71pycnDRgwADj+PTp0/rpp5+svi8AAADgiEh6AQBgpcWLF+vee+/N08woKW3Gx6RJkyz27mjYsKGqV6+eZf2qVasa5ZMnT1r9cCv9g/mdO3fq8OHDOdZfu3atpk+fblXftsbWokUL3X333cZxcHCwXnvttTwtc5icnJzn331eDRw40OIb9R988IHFA8y+ffvKy8srxz7Svw9S7kuBhYeHa/To0QUyS0aynN1y+fJlLVmyJMf6W7du1axZs6zuf+LEiRbHo0aN0qlTp/IUY0hIiEJCQvLUpjBlnCE0Y8aMHOuHhoZqwoQJBRlSnpQsWVJjx441jiMjIzVy5EhFRUVZ1T6ncZr+M2HPnj35DzIHY8aMMcopKSl6+umnLZYtzMorr7xikdgbPHiwxYyX21lISEie9na6ceOG/v77b+M4/XueXvrzMTExViWHbwU1atRQiRIljOO5c+fm+OUCs9ms559/XmfOnLH6Ht7e3hYzyPIy1p577jmL/T0nTJhgsWSvNa5evWpVshkAAAAoDkh6AQCQB1u3blW/fv3UsWNHzZgxQxcvXsyx/t9//63AwEDNmTPH4vwbb7yRbZv0D9iTkpL01FNP6dixY7nO0Onbt69RTk1N1fDhw7N8SJWSkqJZs2Zp6NChSklJsdivKDf5jU1KSyClf+j8xRdfaMiQIbkm506dOqWPPvpILVq00KRJk6yONT/Kli2rnj17GscZk3q5LW0ope35lX4psOnTp+vrr7/OMnGwd+9e9e7dW0eOHMnT+5AXQ4YMkclkMo5feOGFLJeXTE1N1fz58zVw4EAlJydbPCTNScuWLTVu3Djj+OrVq+rWrZu++eYbxcfHZ9suPj5eK1eu1COPPKKWLVsW632mOnToYPFA//vvv9fMmTOzfE+3b9+ue+65R+fPn7f6d1gYxo0bZzFjavv27erZs6eCg4OzbXPjxg1988036tatW7Z10n8m7N69W1OmTLH7XmZDhgxRixYtLO7z4IMPZpkojYqK0tNPP22RbC5dunSmfaluZ1u2bFGjRo309NNPa8OGDUpOTs627tmzZxUUFGQx07lfv35Z1s2YHH722We1b9++AkvoFxclS5bUXXfdZRzv2rVLTz31VJb7/12+fFkjRozQzz//LEn5/vf3119/1TfffKPr16/n2q5SpUp65513jOPY2Fj169dPH330kSIjI7Ntl5ycrPXr1+upp55S48aNtWHDBqtjBQAAAIqSS+5VAABARocOHdKkSZM0adIk3XHHHWrevLnKlSun0qVLKzExUZcvX9b+/fuzTDqNHz9e99xzT7Z99+rVSwEBAbpy5YokacWKFVqxYoWcnZ3l7u5u1KtSpYrFnkF9+/ZVs2bNjI3qT58+rY4dO6pr165q0qSJXFxcdOHCBa1bt87ou1y5chozZozFA7Gc5Dc2SapWrZp++OEHBQYGKjo6WpK0Zs0arVmzRg0aNFDLli3l7+8vZ2dnRURE6Pz58zpw4IDFEnGNGjWyKk5bBAUFZdoLSEp7cJh+b7LslChRQi+++KLxkD01NVUvvviiZs6cqa5du6pMmTIKDw/Xrl27LL6tP3nyZD3zzDP2eyH/r3r16nrooYf0ww8/SEpL5PXt21cdOnRQy5Yt5erqqsuXL2vjxo3GflVBQUE6e/as1Xuvvf322woJCTH29IqMjNQLL7ygt956S+3bt1eNGjXk7e2tuLg4Xb9+XUePHtXhw4dzTIoVJyaTSf/5z3/0+OOPS0qbqfHyyy9rzpw56tKli3x8fHTjxg3t2LFD+/fvl5S2R1y3bt30xRdfFGXoBnd3d/3www/q3bu3kaw/cuSI+vbtq5o1a6p9+/YKCAiQyWRSaGioDh06pP379yspKUne3t7Z9jt8+HB9++23RuJ7ypQpmjJlilxdXS2SfoMHD9Ynn3ySr9hdXFw0e/Zs3XPPPcYMpa1bt6pVq1bq3LmzGjZsKDc3N50+fVp//fWXxYN8FxcXffnll6pYsWK+7l1cLFiwwGKp1bzIalZXXFyc5s6dq7lz58rLy0uNGjVSvXr1VLp0abm6uio8PFyHDh3S9u3bLZJizZo1s1gGNr0WLVqocePGOnjwoKS096hr165ycnKSu7u7RfLdXstrFhcTJ07Un3/+afyufvrpJ/3xxx+6++67VaVKFcXFxenYsWPauHGjEhMTJaWNiQsXLlj9Ofvwww9rzZo1ktK+vPLCCy/ohRdeUIkSJSz21nv++ef1wgsvWLQdM2aMTp06ZcziTUhI0DvvvKOPPvpIbdq0Ud26deXr66uEhASFh4fr2LFjOnjwoPFvNQAAAOBISHoBAGAlX19fubi4ZPpW/JkzZ6xapqhUqVJ65ZVXLGbFZMXd3V1ff/21hg8fbjHTKCUlxeLb9hn3GDOZTPr+++/Vp08fI1GUmpqqdevWad26dZnuExAQoF9++cV4QGmN/MZ2U8eOHbV27Vo9/PDDFstlHTlyxKqlk9IvIVVQ7rnnHvn5+Sk0NNTi/JAhQ+TkZN0k+bFjx2rfvn1asGCBce7kyZM6efJkpromk0mvvfaaRowYUSBJL0l699139ffffxtLWpnNZgUHB2c5y6dv37769NNPLfaByY2zs7Pmzp2rqVOn6sMPPzRmdkRGRuqPP/6wqo/CeG9tMXjwYO3cuVOzZ882zv39998Wf8c31atXT/Pnzy92e+dUq1ZNa9eu1bBhwywSrqdOncrzkpQ3NWvWTG+//bZef/11ixmfSUlJFns/2ZrgrFmzplavXq2BAwcan7fJycnZfr5JkpeXl7799luLpVUdldlsLrAZU1FRUdq6dau2bt2aY71WrVppwYIFFgmWjGbNmqUHH3zQYhZ0ampqrstROrpmzZrpo48+0nPPPWeMg7CwMIt/A9Lr3bu3Pv/88zx9zvbp00djx47VzJkzLc4nJCRY7M15M6mW0fvvv6969erplVdeMcZjbGysNmzYYNUsruL+GQ0AAADcxPKGAABY6b777tPJkyc1c+ZMDR48WFWqVLGqXZUqVfT8889r+/btuSa8burUqZN27Nih1157TZ07d1b58uVVsmTJXNvdcccd2rBhgwIDA7N9MOnj46PHHntMwcHBFsudWSu/sd1Ut25dBQcHa+bMmWrevLnFt/+z4uvrq379+mn27NlZzsCyN1dXVw0cODDTeWuWNkxv5syZ+uCDDxQQEJDldScnJ3Xu3FnLly/X888/n69YreXl5aWlS5fq6aeftpiRl17lypX1wQcf6Mcff8zXw00nJydNmjRJu3bt0iOPPGKx/0xWTCaTGjVqpOeee07btm1ziMTEBx98oGnTpmX7nnp7e2vMmDFat26d7rjjjkKOzjoVKlTQX3/9pa+++kqNGzfOsW7JkiXVq1cvi0RfVp566ilt2rRJTzzxhFq2bKkyZcoUyNKOtWvX1rZt2/Taa6+pQoUK2dbz8vLSyJEjtWvXLof4uypsvXv31scff6yePXvKx8cn1/qNGjXStGnT9Mcff1gs3ZqV+vXr63//+58mT56sHj16qHLlyvLw8Mj1c/5W8PDDD2vp0qU5jqv69evr008/zffn7JQpU7R69Wo98sgjaty4sXx9fS32oczNyJEjtX//fj3zzDPZfo6lV6tWLY0ZM0Zr167VY489lud4AQAAgKJgCg8Pt34HeQAAYOHatWs6ceKETp8+rfDwcMXGxsrd3V1eXl6qUKGCGjVqpEqVKhVJbGFhYdqyZYvOnTunxMRE+fv7q0qVKmrXrl2x+sb2zWXhLl++rOvXr8tsNsvT01MVKlRQnTp1VLt2batnWBVHSUlJ2rVrlw4fPqyIiAj5+PgoICBArVq1yvHBfUGJiYnRli1bdPr0acXExMjf31+1atVS27Zt7fp7Tk1N1cGDB3Xs2DFdv35dUVFRKlmypHx9fVWjRg3Vr19fpUuXttv9ClNKSop27dqlI0eO6MaNG/Lx8VGVKlXUsWNHeXh4FHV4eXL58mVt375d165dU3h4uEqUKKEyZcqoTp06atKkSbH6rMjowIEDOnz4sEJDQ5WcnKyyZcuqRo0aatu2bZ4SAbczs9msEydO6OTJkzp//ryioqIkSZ6enqpSpYoaN25s9Rc88K8jR45o9+7dCg0NlZubm8qXL6/69eurQYMGRR2ahWPHjunQoUMKCwtTRESE3N3d5ePjozvuuEP16tWzKjEGAAAAFDckvQAAAAAAAACgGEtNTVW3bt20f/9+NWrUSJs2bSqULweGhoaqefPmioqK0ogRI/TZZ58V+D0BwBaO+7VpAAAAAAAAALgNzJkzR/v375ckvfXWW/lKeKWkpKhbt27y9fU1fp544okc2/j5+RnL9P/444/au3dv3oMHgEJE0gsAAAAAAAAAiqno6Gi99957kqTWrVure/fu+ernyy+/zFfS6oknnpC3t7dSU1P12muv5eveAFBYSHoBAAAAAAAAQDE1c+ZMhYaGSpKeffbZfPUREhKiyZMn56utj4+PHn30UUlScHCwNmzYkK9+AKAwkPQCAAAAAAAAgGIoPj5eM2fOlCRVrlxZ9957b776efbZZxUbGytfX1/dfffdeW7/6KOPymQySZI+/fTTfMUAAIWBpBcAAAAAAAAAFEMLFy40ZnkNGzYsX3t5/fjjj8bsrLffflt+fn557qNatWrq3LmzJGnDhg06cuRInvsAgMJA0gsAAAAAAAAAiqEff/zRKA8YMCDP7a9evar//Oc/kqT27dvroYceyncs/fv3N8rz5s3Ldz8AUJBIegEAAAAAAABAPt15553y9fWVr6+vFi1aZHW78ePHG+1efPHFTNdDQkK0Y8cOSVKtWrVUt27dPMc2YcIEhYeHy83NTZ9++qmxRGF+9OnTx2i/aNEimc3mfPcFAAWFpBcAAAAAAAAA5NOQIUOM8sKFC61qk5CQoOXLlxvHgwcPzlRn9erVRvnm0oJ5sXLlSi1btkyS9Mwzz+QraZaev7+/6tevL0m6cuWK9u7da1N/AFAQSHqhUMXHx+uff/5RfHx8UYcCwAqMWcDxMG4Bx8KYBRwLYxZwPIUxbgcOHGjstbVu3TpjD66crFmzRuHh4ZKkGjVqqE2bNpnqrF+/3ii3b98+TzFFRkYas8dq1qyZ5Uyy/EgfR/r4AKC4IOmFQpeSklLUIQDIA8Ys4HgYt4BjYcwCjoUxCziegh63lSpVUocOHSRJycnJWrJkSa5t0s8IGzRoUJZ19uzZY5QbNmyYp5jeeOMNXbp0SZL08ccfy93dPU/ts9O4cWOjvHv3brv0CQD2RNILAAAAAAAAAGyQfonDX375Jce6ERERWrNmTZZtb7py5YquXbsmSTKZTKpVq5bVsWzZskVz5syRJAUGBqpLly5Wt81NnTp1jPKhQ4fs1i8A2AtJLwAAAAAAAACwwX333aeSJUtKknbu3KnTp09nW3f58uVKSEiQJLVu3Vo1atTIVOfMmTNG2d/fX25ublbFER8fr/Hjx8tsNqtMmTJ699138/IyclWxYkWjfPHiRWa/Aih2SHoBAAAAAAAAgA28vb3Vq1cv4zj98oUZpb82ePDgLOtcvXrVKJcpU8bqON5//32dPHlSkvTOO++obNmyVre1RvpYkpOTFRYWZtf+AcBWJL0AAAAAAAAAwEbpE1jZLXF44cIFbdmyRZLk6uqqAQMGZFkvNjbWKN+cQZabgwcP6rPPPpMkdezYUcOGDbOqXV54eHhYHKePEwCKA5JeAAAAAAAAAGCjHj16GDOrTp48qT179mSqs2jRIpnNZklS9+7drZqJdbN+TlJSUvT0008rOTlZJUqU0CeffJLH6K1jTSwAUJRIegEAAAAAAACAjTLO3Pr5558z1Ul/LjAwMNu+0s+oio+Pz/Xes2bN0r59+yRJzz33nGrXrm1NyHkWFxdncZxx5hcAFDWXog4AAAAAAAAAAG4FgwcP1uzZsyVJS5cu1XvvvSdnZ2dJ0uHDh3XkyBFJmfcAyyggIMAoW7Nv1oEDB4zyqlWr9Ndff2Vb9/Tp00Z5zZo16tGjh3H8448/qnz58tm2TR+Li4uL3fcMAwBbkfQCAAAAAAAAADto3bq1atSooX/++UdXr17V+vXrjaTSwoULjXr333+/3N3ds+3njjvuMMqhoaGKj49Xz549tX//fjVq1EibNm2Sk1PWi3ilT4DlJiwszCKRlZCQYHE9NDRUzZs3V1RUlEaMGKEhQ4YY1ypWrGgk9ACguGB5QwAAAAAAAACwk0GDBhnlm4kus9msxYsXG+cHDx6cYx/lypWTv7+/0fajjz7S/v37JUlvvfVWtgkve/Pz89O4ceMkpc0CSz+DrFGjRoUSAwDkBUkvAAAAAAAAALCT9LOhVq1apdjYWAUHB+v8+fOSpMqVK6tjx4659tOiRQujPGPGDElpM8m6d++eqe6MGTMUHh5u/CxYsEB+fn653qNv374W7dLPMLvpiSeekLe3t1JTUzV//nzjfMuWLXPtHwAKG0kvAAAAAAAAALCTGjVqqHXr1pKk6OhorVy5Ur/88otxfdCgQTKZTLn2061bN6McHR0tSXr22Wdzbbdu3ToNHz5coaGhkiQPDw/16tVLw4cPV4cOHTLVvXTpUo79+fj46NFHH5UkXb58Ocv4AKC4IOkFAAAAAAAAAHaUfvnCuXPnavny5Vley0mvXr0sjitXrqx77703xzbXr1/Xo48+quTkZElSly5ddPDgQS1YsEDTp0/XypUrLfqNjY3VmDFjco3lZtLrpoCAADVr1syq1wEAhYmkFwAAAAAAAADY0YABA+Tq6ipJ2rRpkyIiIiRJTZo0Uf369a3qo1q1aqpWrZpx3LNnz1z38vr000+Ne1WvXl3z589X2bJlLeqULl3a4njTpk1at25drrHUrl3bOO7atWuh7SsGAHnBJxMAAAAAAAAA2FHZsmV11113ZTpv7Syvm9Ivg5jbkohJSUn6/vvvjeNXXnlFHh4eVt1n9uzZdo0FAIoKSS8AAAAAAAAAyKc777xTvr6+8vX11aJFi4zzgYGBFvWcnZ01cOBA43j8+PFGuxdffDFTvyEhITp9+rRxvHr1aqWmpmYbR3BwsDHLy8vLS/fdd5/Vr2H9+vWKiYnJ9npISIhOnDhhUd9sNlvdPwAUFpJeAAAAAAAAAJBPQ4YMMcoLFy40yv3791d4eLjxExYWpvLly0uSEhISct3na/Xq1RbH58+f16pVq7KNY/PmzUa5devWKlGiRJb1ZsyYofDwcF27ds2YCRYfH6+dO3dm2/d3331nkeS6cuWK9u7dm219ACgqJL0AAAAAAAAAIJ8GDhxo7G+1bt06hYaG5tpmzZo1Cg8PlyTVqFFDbdq0yVRn/fr1RtnLy0uSNG3atGz7PHbsmFFu2rRprjG4urqqQYMGWbZPLyIiQt99950kGUm7jPEBQHFB0gsAAAAAAAAA8qlSpUrq0KGDJCk5OVlLlizJtU36GWGDBg3Kss6ePXuM8tixYyVJO3fu1Nq1a7Osf/LkSaNcpUqV3AOXVLlyZaOcfvnC9GbOnKnIyEg5OTlp6NChxvndu3dbdQ8AKEwkvQAAAAAAAADABumXOPzll19yrBsREaE1a9Zk2famK1eu6Nq1a5Ikk8mkF154wZi99cYbb2S5t9f169eNsr+/v1VxlytXzijfuHEj0/XQ0FBNnz5dkjR8+HD16NHDuHbo0CGr7gEAhcmlqAMAAAAAAAAAAEd233336aWXXlJcXJx27typ06dPq3r16lnWXb58uRISEiSl7b1Vo0aNTHXOnDljlP39/eXu7q6NGzfmGENMTIxRLlmypFVxp68XHR2d6bqfn5/OnTtnHIeEhBjlixcvKiUlRc7OzlbdCwAKAzO9AAAAAAAAAMAG3t7e6tWrl3GcfvnCjNJfGzx4cJZ1rl69apTLlCljVQzx8fFG2dXV1ao2bm5uWbbPTvpYkpOTFRYWZtV9AKCwkPQCAAAAAAAAABulT2Blt8ThhQsXtGXLFklpiakBAwZkWS82NtYoWztry93d3SgnJSVZ1SYxMTHL9tnx8PCwOE4fJwAUByS9AAAAAAAAAMBGPXr0UNmyZSVJJ0+e1J49ezLVWbRokcxmsySpe/fuRv2c3Kyfm1KlShnluLg4q9qkr+fp6Wm3WACgqJD0AgAAAAAAAAAbZZy59fPPP2eqk/5cYGBgtn2ln1FlzbKDkuXSg9euXbOqTfplFEuXLp1r/YzJtIwzvwCgqLkUdQCwdPDgQaWkpBR1GAUmMTFRV65c0Y0bNyzWDAZQPDFmAcfDuAUcC2MWcCyMWcDxFPa4bdasmVFeuHChBg8eLGdnZ0nSP//8oyNHjkhKm5VVoUIF7du3L8t+IiIijPKVK1eyrSdJzs7Oaty4sWrVqqVjx45Jks6dO2dVvOfPnzfKtWvXzrV++j28XFxcrJqpBgCFiaRXMfPAAw+wASQAAAAAAADg4G7cuKHu3btneS0mJkY9e/a0up+uXbtme71s2bI6deqU6tatq5UrV0qSDhw4kGu/ycnJRhJOkurWrZtrm4sXLxrlihUrGgk9ACguSHoVM8uWLbstZnoFBATwrTjAATBmAcfDuAUcC2MWcCyMWcDxFMW4/e677/T9999Lku6++269+uqrMpvNGjJkiLGc4CeffKLmzZvn2E///v1148YNSdK3336rGjVqZFnvZuKpU6dO+vjjjyVJO3fuVGJiYo6vec+ePYqNjZUkubu7q3Xr1rm+tuPHjxvlRo0a5VofAAobSa9ipnHjxkUdQoGKj4/XuXPnVKVKFbm7uxd1OABywZgFHA/jFnAsjFnAsTBmAcdTFON2/PjxRtJr69atqlOnjnbv3m0kvCpXrqxHHnlEJpMpx37atGmjP/74Q1LarKz0SydmpWPHjvL29lZkZKQiIyO1YsUKPfjgg9nW/+mnn4xy165dVapUqVxf26FDh4xyy5Ytc60PAIXNqagDAAAAAAAAAIBbRY0aNYxZU9HR0Vq5cqV++eUX4/qgQYNyTXhJUrdu3Yzytm3bcq3v6uqqhx9+2Dh+7733FBcXl2XdI0eOWCS9Ro8enWv/UloSL6v4AKC4IOkFAAAAAAAAAHY0ePBgozx37lwtX748y2s56dWrl1HetGmTVW2ee+45+fj4SJJOnTqloUOH6vr16xZ1Dh06pMDAQCUmJkpKWxYxu73H0rt27ZqOHj0qSQoICMh15hkAFAWSXgAAAAAAAABgRwMGDJCrq6uktIRVRESEJKlJkyaqX7++VX1Uq1ZNbdq0kSSdPHlSx44dy7VNmTJl9O2338rFJW1Xm/Xr16tRo0YKCgrS008/rb59+6pTp046e/asJKlixYqaNWuWVfGsXLlSZrNZkvTggw/KyYlHywCKHz6ZAAAAAAAAAMCOypYtq7vuuivTeWtned00fPhwo7xkyRKr2nTv3l1z585V2bJlJUmxsbH6/fffNXfuXAUHBxuJqyZNmmj58uWqUKGCVf0uW7bMKA8bNszKVwAAhYukFwAAAAAAAADYWWBgoMWxs7OzBg4cmKc+Bg8eLD8/P0nSvHnzlJqaalW7e++9V9u3b9dbb72l1q1by9/fX25ubqpcubJ69OihGTNmaO3atapdu7ZV/YWEhGjjxo2SpC5duqhhw4Z5eh0AUFhcijoAAAAAAAAAALjV9O/fX/3797epD3d3dz3xxBN65513dP78ea1atUp9+/a1qq2fn5/Gjx+v8ePH2xSDJH333XfGDLFnn33W5v4AoKAw0wsAAAAAAAAAiqkxY8YYs72mTZtW6PePiIjQd999J0nq0KGDunXrVugxAIC1SHoBAAAAAAAAQDHl6empV155RZK0c+dOrV27tlDvP3PmTEVGRsrJyUnvvPNOod4bAPKKpBcAAAAAAAAAFGOPPPKImjZtKkl64403rN7by1ahoaGaPn26JGn48OFq0aJFodwXAPKLPb0AAAAAAAAAoBhzcnLSxo0bC/2+fn5+OnfuXKHfFwDyi5leAAAAAAAAAAAAcHgkvQAAAAAAAAAAAODwSHoBAAAAAAAAAADA4bGnVzFz8OBBpaSkFHUYBSYxMVFXrlzRjRs35ObmVtThAMgFYxZwPIxbwLEwZgHHwpgFHM/tMG6dnZ3VuHHjog4DAIoFU3h4uLmog8C/atasqbCwsKIOAwAAAAAAAIADKFu2rE6dOlXUYQBAscBMr2Jm2bJlt8VMr4CAgFv22zXArYQxCzgexi3gWBizgGNhzAKO53YYt87OzkUdAgAUG8z0QqGKj4/XuXPnVKVKFbm7uxd1OABywZgFHA/jFnAsjFnAsTBmAcfDuAWA24tTUQcAAAAAAAAAAAAA2IqkFwAAAAAAAAAAABweSS8AAAAAAAAAAAA4PJJeAAAAAAAAAAAAcHgkvQAAAAAAAAAAAODwSHoBAAAAAAAAAADA4ZH0AgAAAAAAAAAAgMMj6QUAAAAAAAAAAACHR9ILAAAAAAAAAAAADo+kFwAAAAAAAAAAABweSS8AAAAAAAAAAAA4PJJeAAAAAAAAAAAAcHgkvQAAAAAAAAAAAODwSHoBAAAAAAAAAADA4ZH0AgAAAAAAAAAAgMMj6QUAAAAAAAAAAACHR9ILAAAAAAAAAAAADo+kFwAAAAAAAAAAABweSS8AAAAAAAAAAAA4PJJeAAAAAAAAAAAAcHgkvQAAAAAAAAAAAODwSHoBAAAAAAAAAADA4ZH0AgAAAAAAAAAAgMMj6QUAAAAAAAAAAACHR9ILAAAAAAAAAAAADo+kFwAAAAAAAAAAABweSS8AAAAAAAAAAAA4PJJeAAAAAAAAAAAAcHgkvQAAAAAAAAAAAODwSHoBAAAAAAAAAADA4ZH0AgAAAAAAAAAAgMMj6QUAAAAAAAAAAACHd0snvc6ePatXX31VrVu3VsWKFVWtWjV169ZNn332mWJjY23qe968efL19bXqZ968eXZ6RQAAAAAAAAAAAMiKS1EHUFB+//13jRkzRpGRkca52NhY7d27V3v37tUPP/yghQsXqkaNGkUYJQAAAAAAAAAAAOzhlkx67d+/XyNHjlRcXJw8PT313HPPqVOnToqLi9OSJUv0/fff6+TJkxo8eLDWr18vLy8vm+63ZMkSlS9fPtvrFStWtKl/AAAAAAAAAAAA5OyWTHq9/PLLiouLk4uLi5YsWaI2bdoY17p06aKaNWvq9ddf18mTJzV9+nRNmjTJpvvVrFlTd9xxh61hAwAAAAAAAAAAIJ9uuT29du/era1bt0qSHnroIYuE101PPfWU6tatK0maOXOmkpKSCjVGAAAAAAAAAAAA2Nctl/RauXKlUR42bFiWdZycnBQYGChJioiI0ObNmwslNgAAAAAAAAAAABSMWy7pdXOWV6lSpdSsWbNs63Xo0MEob9u2raDDAgAAAAAAAAAAQAG65fb0On78uCSpevXqcnHJ/uXVqVMnU5v8GjdunE6ePKmwsDB5eXmpRo0a6tq1q0aOHKmKFSva1DcAAAAAAAAAAAByd0vN9IqPj1dYWJgkqVKlSjnW9fX1ValSpSRJFy5csOm+wcHBunz5spKSknT9+nXt2rVLH374oVq0aKHvvvvOpr4BAAAAAAAAAACQu1tqpld0dLRRvpnQyomHh4diYmIUExOTr/tVq1ZN/fr1U+vWrVW5cmVJUkhIiH799VctX75c8fHxeu6552QymfTII49Y1Wd8fHy+YnEUiYmJFv8FULwxZgHHw7gFHAtjFnAsjFnA8dwu49bd3b2oQwCAYsEUHh5uLuog7OX8+fNq1KiRJGnIkCH66quvcqzfqFEjnT9/XtWrV9fevXvzdK+IiAh5e3vLZDJleX316tV66KGHlJSUJA8PD+3du1cBAQG59vvPP/8oJSUlT7EAAAAAAAAAuD05OzurRo0aRR0GABQLt9RMr/TfaEhKSsq1fkJCgiSpZMmSeb6Xj49Pjtd79eqlCRMm6N1331VsbKzmzp2rF198Mdd+b/U9wBITE3XlyhUFBATIzc2tqMMBkAvGLOB4GLeAY2HMAo6FMQs4HsYtANxebqmkl6enp1G2ZsnC2NhYSdYthZgfjzzyiN577z2ZzWZt2bLFqqTX7TIV2c3N7bZ5rcCtgDELOB7GLeBYGLOAY2HMAo6HcQsAtwenog7Antzd3VWmTBlJ0oULF3KsGx4ebiTGKlWqVCDx+Pv7G/FcunSpQO4BAAAAAAAAAACAWyzpJUl169aVJJ0+fVrJycnZ1jt+/LhRrlOnToHFk92eXwAAAAAAAAAAALCfWy7p1b59e0lpyxvu27cv23pbtmwxyu3atSuQWEJDQxUWFiZJKl++fIHcAwAAAAAAAAAAALdg0qtPnz5Ged68eVnWSU1N1YIFCyRJPj4+6tSpU4HEMmfOHJnNZklShw4dCuQeAAAAAAAAAAAAuAWTXi1btjRme82dO1c7duzIVGf69Ok6duyYJGns2LFydXW1uL5582b5+vrK19dXTzzxRKb2Z86c0f79+3OMY/Xq1Xr//fclSSVLltSwYcPy9XoAAAAAAAAAAACQO5eiDqAgTJkyRb169VJcXJwGDBig559/Xp06dVJcXJyWLFmiOXPmSJJq1aqlp556Ks/9nz17Vv369VObNm3Uq1cvNWrUSP7+/pKkkJAQLV++XMuXLzdmeb3zzjuqWLGi3V4fAAAAAAAAAAAALN2SSa+mTZvq22+/1ZgxYxQZGam33347U51atWpp4cKF8vLyyvd9duzYkeVMsps8PDz03nvv6ZFHHsn3PQAAAAAAAAAAAJC7WzLpJUn33nuvgoODNXPmTK1Zs0YXL16Uq6uratSooQceeECjR4+Wh4dHvvpu1qyZZs2apZ07d2rv3r26fPmyrl+/ruTkZPn6+qpevXrq0qWLRowYYcwAAwAAAAAAAAAAQMExhYeHm4s6CNw+4uPjde7cOVWpUkXu7u5FHQ6AXDBmAcfDuAUcC2MWcCyMWcDxMG4B4PbiVNQBAAAAAAAAAAAAALYi6QUAAAAAAAAAAACHR9ILAAAAAAAAAAAADo+kFwAAAAAAAAAAABweSS8AAAAAAAAAAAA4PJJeAAAAAAAAAAAAcHgkvQAAAAAAAAAAAODwSHoBAAAAAAAAAADA4ZH0AgAAAAAAAAAAgMMj6QUAAAAAAAAAAACHR9ILAAAAAAAAAAAADo+kFwAAAAAAAAAAABweSS8AAAAAAAAAAAA4PJJeAAAAAAAAAAAAcHgkvQAAAAAAAAAAAODwSHoBAAAAAAAAAADA4ZH0AgAAAAAAAAAAgMMj6QUAAAAAAAAAAACHR9ILAAAAAAAAAAAADo+kFwAAAAAAAAAAABweSS8AAAAAAAAAAAA4PJJeAAAAAAAAAAAAcHgkvQAAAAAAAAAAAODwSHoBAAAAAAAAAADA4ZH0AgAAAAAAAAAAgMMj6QUAAAAAAAAAAACHR9ILAAAAAAAAAAAADo+kFwAAAAAAAAAAABweSS8AAAAAAAAAAAA4PJJeAAAAAAAAAAAAcHgkvQAAAAAAAAAAAODwSHoBAAAAAAAAAADA4ZH0AgAAAAAAAAAAgMMj6QUAAAAAAAAAAACHR9ILAAAAAAAAAAAADo+kFwAAAAAAAAAAABweSS8AAAAAAAAAAAA4PJJeAAAAAAAAAAAAcHgkvQAAAAAAAAAAAODwSHoBAAAAAAAAAADA4ZH0AgAAAAAAAAAAgMMj6QUAAAAAAAAAAACHR9ILAAAAAAAAAAAADo+kFwAAAAAAAAAAABweSS8AAAAAAAAAAAA4PJJeAAAAAAAAAAAAcHgkvQAAAAAAAAAAAODwSHoBAAAAAAAAAADA4ZH0AgAAAAAAAAAAgMMj6QUAAAAAAAAAAACHR9ILAAAAAAAAAAAADo+kFwAAAAAAAAAAABweSS8AAAAAAAAAAAA4PJJeAAAAAAAAAAAAcHgkvQAAAAAAAAAAAODwSHoBAAAAAAAAAADA4bkURKfR0dE6d+6coqKilJSUZHW7Dh06FEQ4AAAAAAAAAAAAuMXZLekVFRWlmTNnavHixTpx4oTMZnOe2ptMJoWFhdkrHAAAAAAAAAAAANxG7JL02rdvn4YOHarLly9LUp4TXgAAAAAAAAAAAIAtbE56Xb9+XQ8++KCuX7/+b6cuLqpevbrKlCkjF5cCWUERAAAAAAAAAAAAMNickZo+fbquX78uk8kkT09Pvf766woMDJSnp6c94gMAAAAAAAAAAAByZXPSa82aNZLS9uT6+eef1b59e5uDAgAAAAAAAAAAAPLCydYOzp49K5PJpLZt25LwAgAAAAAAAAAAQJGwOemVmpoqSapTp47NwQAAAAAAAAAAAAD5YXPSq1KlSpKkuLg4m4MBAAAAAAAAAAAA8sPmpFe3bt1kNpu1b98+O4QDAAAAAAAAAAAA5J3NSa9Ro0apRIkSOnHihNavX2+PmAAAAAAAAAAAAIA8sTnpVatWLb333nsym80aM2aMjh49ao+4AAAAAAAAAAAAAKvZnPSSpJEjR+qLL75QZGSk7rrrLk2aNEnbtm1TZGSkPboHAAAAAAAAAAAAcuRiawdlypSxODabzfrqq6/01Vdf5akfk8mksLAwW8MBAAAAAAAAAADAbcjmpJfZbJbJZDL+azKZLK4BAAAAAAAAAAAABc3mpJf0b3KLJBcAAAAAAAAAAACKgs1Jrxs3btgjDgAAAAAAAAAAACDfnIo6AAAAAAAAAAAAAMBWJL0AAAAAAAAAAADg8Eh6AQAAAAAAAAAAwOEVeNIrOjpaly9fVnR0dEHfCgAAAAAAAAAAALcpF3t3ePbsWX3//ffavHmzDhw4oMTEROOam5ubmjRpos6dO+vhhx9WlSpV7H17AAAAAAAAAAAA3IbslvRKTEzU66+/rq+//lqpqamSJLPZbFEnISFBu3bt0q5du/Tpp59q9OjReuutt+Tm5mavMAAAAAAAAAAAAHAbssvyhnFxcbrvvvs0a9YspaSkyGw2Z0p43XTzWkpKir766ivdd999io+Pt0cYAAAAAAAAAAAAuE3ZZabX+PHjtX37dplMJklS/fr1NWzYMLVr105Vq1aVh4eHYmNjdfbsWW3fvl3z5s3TkSNHZDabtWPHDj3zzDOaNWuWPUIBAAAAAAAAAADAbcjmmV67d+/WL7/8IpPJJCcnJ7377rvasmWLxo0bp5YtW8rf31+lSpWSv7+/WrZsqSeffFLBwcGaPHmynJ2dZTabtWjRIu3Zs8cerwcAAAAAAAAAAAC3IZuTXgsWLDDKb7/9tp588kljxld2TCaTxo4dq3feecc4N3/+fFtDAQAAAAAAAAAAwG3K5qTXli1bJEkVKlTQk08+mae2Y8eOVcWKFSVJwcHBtoYCAAAAAAAAAACA25TNSa+LFy/KZDKpffv2eW57s53ZbNalS5dsDSWTs2fP6tVXX1Xr1q1VsWJFVatWTd26ddNnn32m2NhYu99PkmJjY9W0aVP5+vrK19dXjRs3LpD7AAAAAAAAAAAA4F8utnYQHx8vSSpVqlS+2t9sd7Mfe/n99981ZswYRUZGGudiY2O1d+9e7d27Vz/88IMWLlyoGjVq2PW+7733ns6cOWPXPgEAAAAAAAAAAJAzm2d6lS1bVpL0zz//5Kv96dOnLfqxh/3792vkyJGKjIyUp6enXnvtNa1Zs0bLly/Xww8/LEk6efKkBg8erKioKLved8aMGXJ3d5eXl5fd+gUAAAAAAAAAAEDObE561atXT2azWdu2bVNISEie2oaEhGjr1q0ymUyqV6+eraEYXn75ZcXFxcnFxUVLlizRCy+8oDZt2qhLly6aNm2a3n77bUlpia/p06fb5Z4pKSkaP368UlJS9Pzzz8vX19cu/QIAAAAAAAAAACB3Nie97r77bklpSZ/HH3/c6plTMTExGjNmjJKTkyVJPXv2tDUUSdLu3bu1detWSdJDDz2kNm3aZKrz1FNPqW7dupKkmTNnKikpyeb7zpgxQ/v27VPt2rX17LPP2twfAAAAAAAAAAAArGdz0uuhhx5SQECAJGnXrl3q1q2bVq1apdTU1Czrm81mrV69Wt26ddPOnTtlMplUrlw5DR8+3NZQJEkrV640ysOGDcuyjpOTkwIDAyVJERER2rx5s033PHv2rCZPnixJ+vjjj+Xm5mZTfwAAAAAAAAAAAMgbF1s7KFWqlD799FMNHz5cqampOnXqlIYPH66yZcuqRYsWqlq1qjw8PBQbG6tz585pz549Cg0NlZSWAHNxcdFnn30mDw8Pm1+MJGOWV6lSpdSsWbNs63Xo0MEob9u2TXfddVe+7/niiy8qJiZGQ4YMUadOnfLdDwAAAAAAAAAAAPLH5qSXJPXq1UuzZs3S+PHjFR0dLbPZrNDQUP3555+Z6prNZqPs6empzz77TPfcc489wpAkHT9+XJJUvXp1ubhk//Lq1KmTqU1+LF68WGvWrJGvr6/efffdfPcDAAAAAAAAAACA/LNL0kuSBgwYoBYtWmjKlClatmyZEhISLBJc6ZUoUUL9+/fXxIkTVa1aNXuFoPj4eIWFhUmSKlWqlGNdX19flSpVSjExMbpw4UK+7hceHq5JkyZJkt588035+fnlq5/04uPjbe6jOEtMTLT4L4DijTELOB7GLeBYGLOAY2HMAo7ndhm37u7uRR0CABQLdkt6SVK1atU0c+ZMTZ06VTt27NCBAwcUGhqqmJgYlSpVSn5+fmrSpInatGkjHx8fe95akhQdHW2US5UqlWt9Dw8PxcTEKCYmJl/3e+2113T16lW1adNGDz/8cL76yOjixYtKSUmxS1/F2ZUrV4o6BAB5wJgFHA/jFnAsjFnAsTBmAcdzK49bZ2dn1ahRo6jDAIBiwa5Jr5t8fHx099136+677y6I7rOVfpaUq6trrvVLlCghSYqLi8vzvbZs2aIff/xRLi4u+vjjj2UymfLcR1YqVqxol36Kq8TERF25ckUBAQFyc3Mr6nAA5IIxCzgexi3gWBizgGNhzAKOh3ELALeXAkl6FZX003iTkpJyrZ+QkCBJKlmyZJ7uk5CQoGeffVZms1ljx45Vo0aN8hZoDm6Xqchubm63zWsFbgWMWcDxMG4Bx8KYBRwLYxZwPIxbALg9OBV1APbk6elplK1ZsjA2NlaSdUshpvfhhx/qxIkTqly5srGnFwAAAAAAAAAAAIrOLTfTq0yZMrp+/bouXLiQY93w8HAjMVapUqU83WfatGmSpC5dumj16tVZ1rmZUIuNjdXixYslSX5+furSpUue7gUAAAAAAAAAAIDcWZX0mj9/vsVxUFBQttdskb7f/Kpbt662bt2q06dPKzk5WS4uWb/E48ePG+U6derk6R6JiYmSpHnz5mnevHk51g0LC9Njjz0mSerQoQNJLwAAAAAAAAAAgAJgVdLrySeflMlkkiSZTCaL5FT6a7bI2G9+tW/fXlu3blVMTIz27dunVq1aZVlvy5YtRrldu3Y23xcAAAAAAAAAAABFx+o9vcxms/GT0zVbfuyhT58+Rjm7WVipqalasGCBJMnHx0edOnXK0z3Cw8Nz/alSpYokqUqVKsa5lStX5vNVAQAAAAAAAAAAICdWzfTKaQaWPWZn2VPLli2N2V5z585VUFCQ2rRpY1Fn+vTpOnbsmCRp7NixcnV1tbi+efNm9evXT1La65sxY0bhBA8AAAAAAAAAGaSmpqpbt27av3+/GjVqpE2bNsnJyer5DPkWGhqq5s2bKyoqSiNGjNBnn31W4PcEAFtYlfT68ssv83WtqEyZMkW9evVSXFycBgwYoOeff16dOnVSXFyclixZojlz5kiSatWqpaeeeqpogwUAAAAAAACAHMyZM0f79++XJL311ltWJ7xSU1P1119/6ddff9Xu3bt1+fJlxcXFyd/fXxUqVFCrVq3UqVMnde7cWaVKlcrU3s/PT+PGjdOUKVP0448/6tFHH1Xz5s3t+toAwJ6sSno5mqZNm+rbb7/VmDFjFBkZqbfffjtTnVq1amnhwoXy8vIqgggBAAAAAAAAIHfR0dF67733JEmtW7dW9+7drWp34MABPfvss9qzZ0+ma+fOndO5c+e0Y8cOffnll/r+++91//33Z9nPE088oS+//FKRkZF67bXX9Ntvv+X/xQBAAbslk16SdO+99yo4OFgzZ87UmjVrdPHiRbm6uqpGjRp64IEHNHr0aHl4eBR1mAAAAAAAAACQrZkzZyo0NFSS9Oyzz1rVZv369QoKClJ8fLwkydnZWc2bN1f16tXl6emp8PBwnThxQkePHlVKSkqOffn4+OjRRx/VtGnTFBwcrA0bNqhr1662vCQAKDCm8PBwsy0dTJ06VVLaXlo9evTIc/sNGzZo+/btkqSJEyfaEgocQHx8vM6dO6cqVarI3d29qMMBkAvGLOB4GLeAY2HMAo6FMQs4Hkcft/Hx8WrUqJFCQ0NVuXJlHThwINelDffs2aPevXsbCa/HHntML7/8svz9/TPVDQ8P16pVq1S/fv0cly0MCQlR8+bNZTab1bVrVy1btsym1wUABcXmmV5TpkyRyWTSqFGj8pX0Wrt2raZPny6TyUTSCwAAAAAAAAD+38KFC41ZXsOGDcs14ZWYmKhx48YZCa/3339fjz/+eLb1fX19NXTo0FzjqFatmjp37qyNGzdqw4YNOnLkiBo0aJCHVwIAhcO6HQ8BAAAAAAAAAIXqxx9/NMoDBgzItf4333yjo0ePSpJ69+6dY8Irr/r372+U582bZ7d+AcCeijzpZTanra5oMpmKOBIAAAAAAAAAyJs777xTvr6+8vX11aJFi6xuN378eKPdiy++mOl6SEiIduzYIUmqVauW6tatm2uf3333nVF+/vnnrY7FGn369DGe4S5atMh4rgsAxUmRJ70iIiIkSR4eHkUcCQAAAAAAAADkzZAhQ4zywoULrWqTkJCg5cuXG8eDBw/OVGf16tVGuXPnzrn2uXfvXh0/flySVKlSJbVq1cqqWKzl7++v+vXrS5KuXLmivXv32rV/ALCHIk16JSUlKTg4WJJUoUKFogwFAAAAAAAAAPJs4MCBxl5b69atM/bgysmaNWsUHh4uSapRo4batGmTqc769euNcvv27XPtc9u2bUa5SZMmkqTr16/r448/VpcuXXTHHXeoYsWKatq0qUaPHq3ff/891z4zSh9H+vgAoLhwyUvl+fPnZ3vtxIkTOV5PLykpSZcuXdKqVasUEhIik8mkli1b5iUUAAAAAAAAAChylSpVUocOHbR582YlJydryZIlue6llX5G2KBBg7Kss2fPHqPcsGHDXONIP/OqcuXK2rx5s0aPHq3Lly9b1Dtz5ozOnDmjX375RR06dND3338vPz+/XPuXpMaNGxvl3bt3W9UGAApTnpJeTz75ZJZ7b5nNZm3cuFEbN27MVxAmk0mPPvpovtoCAAAAAAAAQFEaMmSINm/eLEn65Zdfckx6RUREaM2aNRZtM7py5YquXbsmKe3Zaa1atXKN4fz580b57NmzCgoKUnR0tJycnNSmTRvVqlVLCQkJ2rp1q1F3y5Yt6tWrl9auXSsfH59c71GnTh2jfOjQoVzrA0Bhy/Pyhmaz2eInu/PW/pQsWVIffvhhllN4AQAAAAAAAKC4u++++1SyZElJ0s6dO3X69Ols6y5fvlwJCQmSpNatW6tGjRqZ6pw5c8Yo+/v7y83NLdcYIiIijPIff/yh6Oho1axZUxs3btTq1as1ffp0zZ49WwcOHNCUKVOMJRlPnjypCRMmWPU6K1asaJQvXryolJQUq9oBQGHJ00yvoKCgTOfmz58vk8mk2rVrW7VEoclkkru7u0qXLq0GDRqoR48e8vb2zksYAAAAAAAAAFBseHt7q1evXlq6dKmktOULJ06cmGXd9EsbDh48OMs6V69eNcplypSxKobY2FiLYy8vLy1dulRVq1a1OO/k5KSxY8cqISFBb7zxhqS02WkTJ07MMgGXXvpYkpOTFRYWpnLlylkVHwAUhjwlvb788stM527u49WlSxe9//779okKAAAAAAAAABzI4MGDjaTXzSRSRhcuXNCWLVskSa6urhowYECWfaVPYN2cQZYbd3d3i+PRo0dnSnilN27cOM2YMUOXL19Wamqqli9frueeey7He3h4eGQbJwAUB3le3jCjypUrq3LlylZ/4wAAAAAAAAAAbjU9evRQ2bJlJaUtGbhnz55MdRYtWmRsGdO9e3ejfk7SbzGTk1KlSlkc9+3bN8f6Li4u6tmzp3G8fft2u8UCAEUlTzO9snLw4EF7xAEAAAAAAAAADuvmzK3Zs2dLkn7++We1aNHCos7PP/9slAMDA7PtK/2Mqvj4eKvun3FSQt26dXNtU6dOHaN86dKlXOvHxcVZHGec+QUARc3mmV4AAAAAAAAAAMs9upYuXaqUlBTj+PDhwzpy5Iikf/cAy05AQIBRDgsLs+retWvXNsomkynTzK+seHl5GeXo6Ohc66ePxcXFxaqZagBQmOyS9Dp+/LgOHTqkY8eO5andsWPHdOjQIZ08edIeYQAAAAAAAABAkWndurVq1KghSbp69arWr19vXFu4cKFRvv/++zPtwZXeHXfcYZRDQ0OVmJiY673r169vlM1ms2JiYnJtExUVZZS9vb1zrX/x4kWjXLFiRTk7O+faBgAKk81Jr7Nnz6p9+/bq3Lmzpk2blqe206ZNU+fOnXXnnXfq8uXLtoYCAAAAAAAAAEVq0KBBRvlmostsNmvx4sXG+fQzwrJSrlw5+fv7G22tmTTQuXNni2NrJigcP37cKFeqVClP9Rs1apRrfQAobDYnvZYtW6bU1FRJ0ujRo/PU9rHHHpPZbFZycrKWLFliaygAAAAAAAAAUKSGDBlilFetWqXY2FgFBwfr/PnzkqTKlSurY8eOufaTfj+wQ4cO5Vq/atWqatasmXG8cuXKHOsnJydrzZo1xnGHDh1yvUf6OFq2bJlrfQAobDYnvTZv3ixJKl++vJo3b56nti1btlT58uUlSRs3brQ1FAAAAAAAAAAoUjVq1FDr1q0lpe2TtXLlSv3yyy/G9UGDBslkMuXaT7du3Yzytm3brLr32LFjjfLs2bONRFtWZsyYoUuXLkmS3N3dNWDAgFz737p1a5bxAUBxYXPS6+jRozKZTGratGm+2jdt2lRms1l///23raEAAAAAAAAAQJFLv3zh3LlztXz58iyv5aRXr15GedOmTVbft0mTJpKkyMhIPfDAAzp8+LBFHbPZrK+//lpvvvmmcW7s2LEKCAjIse9r167p6NGjkqSAgACLWWUAUFzYnPQKCwuTpFw/FLNzs11oaKitoQAAAAAAAABAkRswYIBcXV0lpSWsIiIiJElNmjRR/fr1reqjWrVqatOmjSTp5MmTVu3R5eTkpB9++EHlypUz2nXq1En33nuvnn76aT3++ONq0qSJXnzxRaWkpEiSOnbsqP/85z+59r1y5UqZzWZJ0oMPPignJ5sfLQOA3dntkykpKSlf7ZKTky3+CwAAAAAAAACOrGzZsrrrrrsynbd2ltdNw4cPN8pLliyxqk21atX022+/GTOxUlNTtXXrVs2dO1cLFy7UuXPnjLpDhw7V4sWL5eLikmu/y5YtM8rDhg2z7gUAQCGzOelVtmxZSdLZs2fz1f7MmTMW/QAAAAAAAACAowsMDLQ4dnZ21sCBA/PUx+DBg+Xn5ydJmjdvnlJTU61qV6dOHf3111/6+uuvde+996pq1apyd3eXt7e36tatq1GjRmnDhg368ssvVaJEiVz7CwkJ0caNGyVJXbp0UcOGDfP0OgCgsOSews9F7dq1deHCBe3cuVPh4eHy9fW1um14eLh27twpk8mk6tWr2xoKAAAAAAAAABQL/fv3V//+/W3qw93dXU888YTeeecdnT9/XqtWrVLfvn2tauvi4qKBAwfmOdGWle+++85Y2vDZZ5+1uT8AKCg2z/Tq1q2bJCkxMVFTpkzJU9v33ntPiYmJFv0AAAAAAAAAANKMGTPGmO01bdq0Qr9/RESEvvvuO0lShw4deI4LoFizOekVFBQkDw8PSdKsWbP02WefWdVu2rRpmj17tiSpRIkSGjp0qK2hAAAAAAAAAMAtxdPTU6+88ookaefOnVq7dm2h3n/mzJmKjIyUk5OT3nnnnUK9NwDklc1JL39/fz3zzDPG9NY333xTPXv21KJFi3TlyhWLulevXtWiRYvUq1cvvfXWW5Ikk8mkcePGqWLFiraGAgAAAAAAAAC3nEceeURNmzaVJL3xxhtW7+1lq9DQUE2fPl2SNHz4cLVo0aJQ7gsA+WXznl6SNGHCBB08eFArV66UyWTSzp07tXPnTklps7hKlSqlmJgYJSQkGG1uJsl69eql//znP/YIAwAAAAAAAABuOU5OTtq4cWOh39fPz0/nzp0r9PsCQH7ZPNNLSput9cMPP2j8+PEymUwym83GT3x8vMLCwhQfH29x3snJSc8884zmzp1rjxAAAAAAAAAAAABwG7NL0ktK+7bBm2++qR07dujRRx9V1apVs6xXtWpVPfbYY9qxY4feeustOTs72ysEAAAAAAAAAAAA3KbssrxhejVr1tTHH38sSbp27ZquXr2q6OhoeXp6qly5cvL397f3LQEAAAAAAAAAAHCbs3vSKz1/f3+SXAAAAAAAAAAAAChwBZr0Qt4dPHhQKSkpRR1GgUlMTNSVK1d048YNubm5FXU4AHLBmAUcD+MWcCyMWcCxMGYBx3M7jFtnZ2c1bty4qMMAgGLBFB4ebi7qIPCvmjVrKiwsrKjDAAAAAAAAAOAAypYtq1OnThV1GABQLDDTq5hZtmzZbTHTKyAg4Jb9dg1wK2HMAo6HcQs4FsYs4FgYs4DjuR3GrbOzc1GHAADFhl1nem3dulWLFy/W7t27dfbsWUVFRSk5Odm6QEwmZjjdBuLj43Xu3DlVqVJF7u7uRR0OgFwwZgHHw7gFHAtjFnAsjFnA8TBuAeD2YpeZXjdu3NDYsWP1559/GufMZlZNBAAAAAAAAAAAQOGwOemVnJys/v3768CBAyS6AAAAAAAAAAAAUCRsTnp999132r9/v0wmkyTp/vvv1/Dhw9WkSROVKVNGLi5sGwYAAAAAAAAAAICCZXNGaunSpUZ58uTJGjt2rK1dAgAAAAAAAAAAAHniZGsHf//9t0wmk2rXrk3CCwAAAAAAAAAAAEXC5qRXbGysJKlVq1Y2BwMAAAAAAAAAAADkh81Jr/Lly6d15GRzVwAAAAAAAAAAAEC+2Jypatmypcxms06cOGGPeAAAAAAAAAAAAIA8sznp9fDDD0uSdu3apVOnTtkcEAAAAAAAAAAAAJBXNie9OnfurBEjRiglJUVjx4419vgCAAAAAAAAAAAACotdNuL68MMPFRQUpF27dqlr165auXKlUlJS7NE1AAAAAAAAAAAAkCsXWzvo16+fUS5RooROnDihhx56SO7u7qpVq5a8vb1lMply7cdkMunXX3+1NRwAAAAAAAAAAADchmxOegUHB1sktUwmk8xms+Li4nTo0CGr+jCbzVYlxgAAAAAAAAAAAICs2Jz0ktKSVnk5DwAAAAAAAAAAANiTzUmvFStW2CMOAAAAAAAAAADgIJKSkhQbG6vExMSiDgW3KDc3N3l4eMjV1dXqNjYnvTp27GhrFwAAAAAAAAAAwEHExMQoLi5OXl5e8vb2Zvsi2J3ZbFZiYqIiIiJUsmRJlSpVyqp2dlneEAAAAAAAAAAA3PqSkpIUFxensmXLkuxCgTGZTCpRooTc3NwUFhYmNzc3q2Z8ORVCbAAAAAAAAAAA4BYQGxsrLy8vEl4oFCaTSV5eXoqNjbWqPkkvAAAAAAAAAABglcTERLm5uRV1GLiNuLm5Wb13HEkvAAAAAAAAAABgNWZ5oTDl5e/N5j29+vXrZ2sXktKC/vXXX+3SFwAAAAAAAAAAAG4vNie9goODbc7qms1mMsMAAAAAAAAAAADIN5uTXlJa0iqvTCZTvtoBAAAAAAAAAAAAGdmc9FqxYoVV9VJTUxUZGakjR45o2bJlOnr0qNzd3fXOO++oXr16toYBAAAAAAAAAACA25jNSa+OHTvmqX7fvn01YcIEff3113r55Zf19ttv65dfflHbtm1tDQUAAAAAAAAAAAC3KaeiuvGoUaP0xhtvKCoqSiNHjtSNGzeKKhQAAAAAAAAAAAA4uCJLeknSk08+KX9/f126dElz5swpylAAAAAAAAAAAABuaYmJiWrRooV8fX21fPnyArnHnj175Ovrq2rVqhX6hKciTXo5OzvrzjvvlNlsLrBfLgAAAAAAAAAAgKN49tln5evrK19fX23cuDFPbdetW2e0nThxYqbrM2fO1D///KMGDRrovvvuy7W/3bt364UXXlCbNm1UpUoVVapUSc2aNdPgwYM1ffp0hYaGZmrTokULde/eXeHh4Zo8eXKe4rdVkSa9JKl06dKSpDNnzhRxJAAAAAAAAAAAAEUrMDDQKC9cuDBPbRcsWGCUg4KCLK5FRUXp008/lSS9+OKLMplM2faTkJCgZ555Rj169NA333yj48ePKyoqSjExMQoJCdGaNWv0n//8R9u2bcuy/YQJEyRJc+bM0fnz5/P0GmxR5EmvixcvSkr7BQIAAAAAAAAAANzO2rVrp+rVq0uSVqxYobi4OKvaxcTEaOXKlZKk+vXrq1mzZhbXv/32W12/fl2VK1fWAw88kG0/iYmJGj58uH744QeZzWZ17txZn3/+uf744w9t2LBBCxYs0PPPP6+aNWtm20fbtm3VunVrJSYm6rPPPrMqfnso0qTXxYsXtXnzZplMJgUEBBRlKAAAAAAAAAAAAMXCkCFDJEmRkZFatWqVVW1WrFihmJgYi/Y3paSkaPbs2ZKkgQMHyskp+/TQBx98oD///FMmk0kff/yxfv31Vz300ENq27atmjVrpl69eun111/X7t271bNnz2z7GThwoCRp/vz5ioyMtOo12KrIkl4nTpxQYGCgkaHs3LlzUYUCAAAAAAAAAABQbAQGBhrLD1q7xOHPP/8sSXJyctLgwYMtrq1fv95YZnDQoEHZ9hESEmIsgThq1CiNHDkyx3u6urpme23AgAFydnZWVFSUli1bZsUrsJ2LrR1MnTrV6rrJycm6ceOGDh48qF27dslsNkuSnJ2dNW7cOFtDAQAAAAAAAAAAcHjVqlVTu3bttHXrVq1du1bXrl2Tv79/tvUvXbqkjRs3SkqbZFSxYkWL60uXLpUk1axZUw0bNsy2nzlz5igpKUlOTk567rnnbHoN/v7+at++vYKDg7V48WKNGDHCpv6sYXPSa8qUKTludpadmwkvJycnffLJJ6pTp46toQAAAAAAAAAAANwSAgMDtXXrViUnJ2vx4sUaO3ZstnUXLVqk1NRUo11GmzdvliS1atUqx3venJHVtGlTI3FmNpt15coVxcfHy9/fX6VKlbL6NbRu3VrBwcHaunWrYmJi8tQ2P+yyvKHZbM7zj8lkUpcuXbRmzRoNHz7cHmEAAAAAAAAAAIBiwpwYbvmTmpKHusk51I3IUDcp+7pJkRnqJuZQNypPdQvaAw88IHd3d0n/Ll2YnQULFkiSPD091a9fP4trFy5c0NmzZyVJLVq0yLaP0NBQhYSESJIaNGigxMRETZkyRfXq1VO9evXUrFkzValSRffcc49+/fVXq17DzfslJiZq586dVrWxhc0zvSZOnGh1XVdXV3l5ealq1apq0aKFypUrZ+vtAQAAAAAAAABAMRQbbDnjqGSbmTJ5Vsu67v8ellITjGP3VtPk7F0367rbH5eSIv6t23yqnEs3zbJu3M6nZI6/ahyXaPKWXPzaZl13zwsyx5z9t26jV+RSrnOWdeP3vaKSrT/P8pq9+Pj46N5779XSpUu1d+9enThxQrVr185U79ChQzp8+LAkqW/fvplmU+3YscMoN2nSJNv7/f3330bZw8NDffr0yZSoSk1N1Y4dOzRixAg99thj+uijj3J8Dc2aNTPK+/btU9euXXOsbyubk14vv/yyPeIAAAAAAAAAAABAOoGBgcZ+XD///LP+85//ZKqTfhZYUFBQpusXLlwwyjntC3bjxg2jPHfuXMXHx6tly5Z644031Lp1ayUkJOivv/7Sa6+9pkuXLumbb75R7dq1c1x2Mf39bs4iK0hWLW+4ZcsWbdmyRadPny7oeAAAAAAAAAAAACCpe/fuxqp5CxculNlstriempqqRYsWSZIqVaqkTp06ZeojLCzMKPv6+mZ7r9jYWKMcHx+vBg0aaMWKFercubNKliwpX19fDRw4UL/99psxm2zq1KkW7TJyd3dXyZIlJUlXrlzJ5dXazqqkV9++fdWvXz/NmDEj07WpU6dq6tSp+uuvv+weHAAAAAAAAAAAwO3KxcVFAwcOlCSdPXtWW7dutbi+ceNGXbp0SZI0aNAgOTllTvukn8GVU9Lr5v5hN02aNEkeHh6Z6tWsWVMjR440+t6wYUOOr+HmPXNKjtmLzcsbTpkyRSaTSaNGjVKPHj3sERMAAAAAAAAAAHBwHh0XWJ5w8cq+7p3fZ6jrmX3dtrMkpZvx5FIq27olW0+XzKnp6mZO4hh1W3wkmVOsquve7L1sr9lbYGCgvvzyS0lpSxneeeedxrUFCxZY1MtKiRIljHJcXJy8vLJ+Hzw9//2dm0ymHPff6t69uz7/PG1Psz179qh3797Z1o2Li5Mkubq6ZlvHXqya6WUymSQp07Q5AAAAAAAAAACArJjcfC1/nJzzUDf7OTsmN58MdbNPpphcvTPUdcuhrlee6haWJk2aqEGDBpKkZcuWKSEhQZIUExOj3377TZLUrFkz1atXL8v2fn5+Rjn9rK+MKlWqZJR9fHyyTY5lrJt++cSMUlNTFRkZafRZ0KxKet3M7l29erVAgwEAAAAAAAAAAICloKAgSVJERIRWr14tSfrtt98UExMjKftZXpJl0is8PDzbejVr1jRmY6WmpmZbT5JSUv6dEefikn2CMjIy0uircuXKOfZpD1Ylve644w6ZzWZt2rQpx18IAAAAAAAAAAAA7GvQoEFydk6bKffzzz9b/NfV1dXY9ysrN2eJSdKpU6eyrefq6qrWrVtLSktW5TSD6/Tp00a5QoUK2dY7efKkUc5uJpo9WbWnV9euXXXo0CFFRESoTZs26t27twICAiw2RNuzZ4+mTp1qUzATJ060qT0AAAAAAAAAAMCtpnz58uratavWrl2rP//8U0eOHNHGjRslpe2vlX42V0bNmzeXu7u74uPjtWfPHvXv3z/buvfdd5/+97//SZJWrlypESNGZFlvxYoVRrl9+/bZ9rdnzx6j3KpVq2zr2YtVSa+xY8dq7ty5ioyMVGhoqH744QeL62azWXv27LEIPj9IegEAAAAAAADFWFKiSvzwqZxOHVFy135KunuAZDIVdVQAcFsIDAzU2rVrlZSUpMcee8xYYvDm0ofZcXNzU8uWLbVlyxbt3r07x7rDhw/XRx99pGvXrmny5Mm6++67M83kCg4ONmaZNWjQQO3atcu2v5v3q1y5smrXrp3ra7SVVcsbVqpUSYsWLVKNGjVkNpstfm7KeD6vPwAAAAAAAACKL6fzp+U56h65blol5wshKjHvc3k+0k0ua5dLWT3fS0mW6fL5rK8BAPKsb9++8vLykiQdPXpUkuTr66tevXrl2rZ3796S0mZeRUVFZVvP09NTU6dOlclk0qVLl3TXXXdp1qxZ2rNnj7Zu3ar//ve/GjRokFJSUuTi4qKPP/5Ypmy+/GA2mxUcHGzEXhismuklpU0727Vrl3bt2qX9+/crPDxcSUlJxotv0aKFevToUZCxAgAAAAAAACgiLjs2ZHne/YdPFC8pufv9UnKSXH9fKOfDu+RydK9RJ3rmKqmkR+EECgC3qJIlS+q+++7TvHnzjHP9+/dXiRIlcm0bFBSkt99+W/Hx8frtt99ynB02YMAAhYWF6dVXX9WlS5c0YcKETHU8PT311Vdf5TjLa8uWLbpw4YIkaciQIbnGaA9WJ71uatWqlcW6izf38WrRooVefvll+0UGAAAAAAAAODi3RV/LbcWPkqS4F6YqpUnbtAsxUTKlJMtsMknOLpKHZxFGaZ2kO++Wy4YVcoq4numa+w+fKLpTL3mO7pllW49XHlbsJ78UdIgAcMsLCgqySHoFBgZa1a5MmTLq16+fFi1apEWLFuW6JOLo0aPVsWNHff3111q/fr0uXbokZ2dn3XHHHerRo4eeeOIJlS9fPsc+Fi1aJCktf9S8eXOr4rRVnpNeWWF5QgAAAAAAAMCS8+FdRsJLkkp+NFFxT70pp4gbKjF3mkXdlNqNlDDiOaVWri45WbUjSeFJTZFTyAmlBlSS2bu0lEXSS1K2CS9Jcrp+TYoMl7x9CyZGSaYr5+Xx6killq+ilOZ3KvGBhwvsXgBQVDp27Kjw8PB8tR07dqwWLVqkDRs26OzZs6patWqO9evXr6+PPvooX/eKiorS0qVLJUnjxo3LVx/5YXPS64svvpAk1a1b1+Zg7Ons2bP66quvtGbNGl24cEFubm6qXr26+vfvr1GjRsnDI//TqY8dO6aNGzdqz549OnLkiEJDQxUWFiZnZ2f5+/urRYsWGjhwoHr37p3tWpYAAAAAAAC4tbkE/5HpXMnpb2ZZ1/nEIZV8a6ziXv9SJX6aLue/90uSkpt3UMLQcXKfPUXOxw8oqXNvOV0IUWpAZSUMfVLy8s2yP6fTf6vkBy/JFBOllGp1ZIqOUFK3+5R01/3WzSozm+Wyba3cFsyUU3ho2iknJ8VN/Fiu29fLdd1yq34H6ZWY97mSeg5Sao16eW6bG7efZ8pt1QJJkvO5U3I+d0qpfuWltt3tfi8AcFStWrVSv379tGLFCn3yySf65JNPCuxes2fPVkREhOrVq6f+/fsX2H0yMoWHh99y07R+//13jRkzRpGRkVler1WrlhYuXKgaNWrkq//HH39cCxcuzLVehw4dNHfuXJUpUyZf97kVxcfH69y5c6pSpYrc3d2LOhwAuWDMAo6HcQs4FsYs4FgYs8iTxASVerKfTEmJBXaLpDvvUcKYV2S6fk0u29bKXNpPyW27SYkJ8pg4wkhWpZcaUEmxU3+U6UaoZDLJZdcmlfjxM0lSSq1GSnj0ebn+sUium1Zlec+E4c8o6e4BMl0+r1ITh9sUf8LAUUrql/8+nM7/o5JvPSlTYnyW1xN7DVZsk3Y6H5eoClWqqkRAxXzfC8C/rl27Jn9//6IOA/l04sQJtW/fXk5OTtq7d68qVapk93vExMSoSZMmCgsL08KFC3XPPffY3Ke1f3d2Wd6wONm/f79GjhypuLg4eXp66rnnnlOnTp0UFxenJUuW6Pvvv9fJkyc1ePBgrV+/Xl5eXnm+h7Ozs1q1aqW2bduqQYMGCggIkJ+fn8LDw3X8+HHNmTNHR44c0ZYtWxQYGKjVq1fLqbhNSwcAAAAAAECBcT62v0ATXpLk+r81ctm1ySLpk7Q7WIlDxshcrqKURdLL6coFeTw/OG25wYwxnzwkj1dH5nhP56N7lXT3AJnLV1b0V6vkOaZ3vuMvsehrpTRpq9Q7aqcdf/O+kWxLuvNumRITlHjPQJmSk1Ty/RckSfGPPK/kLn2kpMRcY3VbvVDmS2dl6nS/5FYi33ECwK2kdu3amj59uk6fPq3z588XSNLr3LlzGjVqlEqXLm2XhFde3HIzve69915t3bpVLi4uWrVqldq0aWNx/bPPPtPrr78uSZo4caImTZqU53skJyfLxSX7fGFKSooeeeQRrVixQpL0008/qXfv/P8PgFsJ34oDHAtjFnA8jFvAsTBmAcfCmEVelBpzr0zxcUVy7+gvV6jku0/L+UJIvtqn+pSWU8SN7Pv/foNRNl08o5JTn5dTeJgS7x+hxF6DpeRki727Sv7nMTmfO5VlX8n1myu5Sx+5z/xvvmLNTnLzDnLZu0WSlOhdRlHvfK0SvqzGBNgDM71QFKz9u7ulph/t3r1bW7dulSQ99NBDmRJekvTUU08Z+4/NnDlTSUlJeb5PTgkvKW0m2DPPPGMc34wJAAAAAAAAtx5T2BUp4d/ZVqarFzMlvBLvHqDoOeuVUqeJxfmkzr2VEPiEXeNxunRWSd0fyPZ6armcl/nLMeH1zZ8Wx+aKdyh22mJFf79BiQNGpu0Xli7hJUmmqPBs+3M5utfuCa+EIWMV/+y7ipvwoaIHjtbJYc/J7O5h13sAAIqnWyrptXLlSqM8bNiwLOs4OTkpMDBQkhQREaHNmzcXSCyenv9uCBofn/W6wgAAAAAAAHBcphuh8ny4q0o9P0Sej/eS04lDkqRSLw3NVDel+Z2SyaS4SZ8q9j/TFTtpmqLnrFfCYxOUdO8QJfbN+llWcsNWSnzg4SyvpfoFZHne451xSmnZKdu4na5ezPZa4v0jsr0W89kSycU12+vZiZ06N89t8iulblMl9U579pfSsJXi735QCWXLF9r9AQBF65ZKet2cUVWqVCk1a9Ys23odOnQwytu2bSuQWBYvXmyU69SpUyD3AAAAAAAAQDbM5rSfAuD09z65zf9SpZ4daHHe479PyenvfVm2SWnY6v8bOym1diOl1msqmUzG9cQHH1Pi3Q/K/P/nYj75RdHf/qX4CR8qsf+jiv5+g+Ken/Jv/QcellPolWxjdJs3XfGPvpjltbhn3snyfPzol5U4YKSSWne1OB/97V+K/n6DzD75XB7Q3UPRs1ZnOp1cr5kSHngkf31Kxu/qprhn3lHcK9Py3R8AwPHlvE6fgzl+/LgkqXr16jkuQZg+CXWzjT2EhYXp1KlT+uGHHzRv3jxJUtmyZTVo0CC73QMAAAAAAOB25LJuudy//0RS2mykxAEjjWvOR/fKde0ypfpXUFLPQSo1/kHjWtz4d5XSokOm/vIkMUEeLwTKKfKGUv0ryOnapWyruv25JNO5hIfG534PJyclDn9aicOfzrZKStN2FvtppXqXlvsPn2ZZN/nOu5XS/E5Ft+8hOTlJrm453j6h/6NK7tgrrfzUm0o6eVhyclZqtdqSk3Pu8eemhLui56yX866Ncj51VMmtuyj1jjryfKxHvrs0mc0yO7so4aHxSu7Wz/YYAQAO75ZJesXHxyssLEySVKlSpRzr+vr6qlSpUoqJidGFCxdsum+fPn20ZcuWLK+VLVtWP/74o3x9fW26BwAAAAAAwO3MddUClfh5pnHstvwHJXXtK3OZcnL9a6lKzP13do/bqgUWbUtOe1Xxj01QcufeVt/PdOmsXPYEK9W/olJadJDn6J7GtZwSXpJkunZZKbUayfnkIeNcUte+Vt87L5K7P6Do7g9I0ZHyHHffv+dbdFBKs/ZpByXcs2wb/eUKlZowTKboSCX26K+k+4ZbXE+t1dD+AZtMSmndVSnpZpJFz/7D+P2m+pRW7OQfZIqLkbmUt1z+tyZTUs9sclJK3SZKHPa0zJ7ekrNz/megAQBuObdM0is6OtoolypVKtf6Hh4eiomJUUxMTIHEM2bMGE2YMEFly5bNU7tbff+vxMREi/8CKN4Ys4DjYdwCjoUxCzgWxmw+JCbI+fI5pZSr9G/yJcOSdNkym+UUelll/vOo5WkXV0WNniRzyAmVWPytSgRnXjYvI/dv3lfitnVyCr2sVP8KihrxrMw+WTyzSU2V3xPWJ8ey4nzGclWh6+/OUWpyipScYlO/OXJxU/xXq+USckxmJyelVK4hJSTkEqir4j9a+O9xYpKkpIKLMQfxX2V4Dz19JUku/pWUPmUXPfQpxXfJIoGYw/O022XcurtnndwEgNvNLZP0Sp8scnXNfUPNEiVKSJLi4uJsuu8XX3yh2NhYmc1mRUREaO/evfr22281e/ZshYSE6PPPP1e5cuWs7u/ixYtKSSnA/xFUTFy58n/s3Xd4FNXXwPHvzPb0AoTem/QqSLEACoiAINXee2+gvvafvSv2BlZAwAIWQBQEREGa9F6TQEJI3Wyfef9Y2bBkN3UDBM7neXzcvfVMYEiyZ+694fecFkKcfOSeFaL6kftWiOpF7lkhqhe5Z8vGmJ9DyykvYMk5FLL+33tfJXntn9jrNsHeKPg89Ngd62n+deizmRSvh7h3nyp3POYN//hfHNyP6f3n2Dn6Vlp89hLRabvIa9KGXaNvJX7LamqUe+Titlw9kaiD+8hp2QmvwwP79kVg1DIwRPn/n5p2fOararYEYi+9h9idGyho1Iq8Ju0r/LU8le9bg8FA06ZNT3QYQghxUlBycnKq5kTP4+zQoUM0b94cgJEjR/LJJ5+U2L5FixZkZmbSpk0b/vzzz4jG4nQ6ueqqq5g7dy7169dn7ty5pW65eHTfU5nb7ebgwYOkpKRgNpe8l7QQ4sSTe1aI6kfuWyGqF7lnhahe5J4tH9ucL4me/XmZ29tHXIOWkIz7jM4kP3hZFUYWWa6OPbGs/SuorHDQGNwdz8Lb9IwTFJU44nS5b2WllzieMjMzqVmz5okOQ5xmyvr37pRZ6RUTExN4XZYtCwsLC4GybYVYXlarlXfeeYf27duzf/9+Hn/8cT766KMy9z0dmM3m0+ZahTgVyD0rRPUj960Q1Yvcs0JUL3LPlo2pMJ/Ch9/E9sb/odjzSm0f/e2nZRrXddntWL6cVK5YvF16Y1wV+kz2ivL0Oh/XTY+gZKYXS3pF/TId/YJRGOXvyUlD7lshhDg9VEnSKycnh7/++ovU1FRycnLwer1MmDChKqYKsFqtJCUlcfjwYVJTU0uN70hirKwrsMorOTmZHj168Pvvv/PTTz/h8XjKtO2iEEIIIYQQQgghxMlKObAfw55teNt2gZj4ktt6vUQ9e2dE5y/44Gew2MImveyvTkOPisWwewu+Zm2IuWEgQEQTXvY3ZqLHJYKqAqDXrFOsjbd9d/Tksh93IYQQQojIUCM52D///MOYMWNo1qwZl156KQ888ADPPPMML7zwQrG2GRkZDBgwgH79+kUsIdaqVSsAdu3ahdfrDdtu69aiA0VbtmwZtl1l1ajh3wW6sLCQrKysKptHCCGEEEIIIYQQoqoZl84jesLlWN95kpjbhmNYsah4I11HyToImoa3S6+Ize1r0oqC938Ciw0A+1vfFmtT8Mmv6MkpYIvCd0ZnMFuwv/RVxGIA8JxzEXpCciDhdUThI28WxdqyA867n43ovEIIIYQom4it9Hrttdd49tln8fl86HrwMWGKohRrX6tWLWrVqsXPP//Mhg0bmDBhAklJSZWK4ayzzmLZsmXY7XbWrFlDt27dQrZburTo6Z6ePXtWas6SpKUVHRpaFdsoCiGEEEIIIYQQQlSUkrob8/xZ6PGJuAeNBVtUUaXXAx432PyfZ6jbN2D9IDiRY5v0OM4bHsLbx7+aSt2/i6hHrgnUF7z1HQXvzEax56PHxKHu34Vhx0YsU98FwP7C50RPuCJkbHpsPPaXvwazBSUnCz2xJhz1+ZIel0jBBz+j7t+FnpziT0SFGqdWXQqf/gjjysXo0XFYvnyrzF8fxwMv42vVAaUgD3XHJvSatdEatQjZVmvZgYIPfkZxOvyrwEJ8FiaEEEKIqheRpNeHH37IU089FXjfsmVL+vbty6pVq1i9enXYfpdddhk///wzHo+HefPmMW7cuErFMWTIEF599VUAvvzyy5BJL03TmDp1KgDx8fH07du3UnOGk5qayooVKwBo0KABsbGxVTKPEEIIIYQQQgghRLkU5KJmZRD12A2BInX/Ljy9zkePT0Jx2LG+/SSKw380RMGk74h6+raQQ1k/fI7Ceo2JeuKmYnUxd1xMwYdz0WvVBUBr2R6tZXs8g8cG2vhatMOwbX2xvoVPfwxWfxJOTwqzTaDFhtasTamXqzVsjrthcwA854/E8vGLmBb/DIBr1PV4+g1HzcpAS66FcdUSMJrwnjUg0F9PrIGvWxk+P7LY0P9biSaEEEKIE6PS2xseOHCAxx9/HPCfq/X222/z999/8/LLL9O1a9cS+w4YMACLxQLA4sWLKxsKXbt25ayzzgLg888/Z/ny5cXaTJo0iS1btgBw8803Fztna/HixSQkJJCQkMAtt9xSrP/27dtZtCjE8v2j5Obmcv311+N2uwEqncwTQgghhBBCCCGEKJP8HKKv7kfMVedifeFecLv85R43pl++Ieaqc4m5bXhQwgvA+M8f2N58lKinb8P28oOBhBdAzO0XlzhlqITXEZbPXi+xr+Oh4vX2F79AT6xRYr8KUxRc10+gYMpCCqYsxDP0coiORWvYDKJj8fYdHJTwEkIIIUT1UumVXp988gkOhwNFUXj22We59NJLy9zXYrFwxhlnsGbNGjZu3FjZUAB4/vnnGTRoEA6Hg5EjR3LvvffSt29fHA4Hs2bNYvLkyQA0b96c22+/vdzjp6enM3z4cNq1a8eQIUPo1KkTKSkpGAwGMjIy+Pvvv/n88885ePAgAG3atOGee+6JyLUJIYQQQgghhBBChKTr4CwMSlAZN64i5oaBOK+6ByU/F8usTyo0tOeci/A1OwPrJy+Vu6+SnwteLxjDfARlMFIwZSFK2h7UrAx8TVpCTHyF4hQnVqFXw2ZQQh5zIoQQQhwvlU56/fbbbwDUqVOHq6++utz9mzRpwpo1a9i3b19lQwGgY8eOfPLJJ9x0003k5eUFbbt4RPPmzZk+fXqlthxcv34969cXX35/tIEDB/L2228TFRVVYjshhBBCCCGEEEKchlxOzD98jpq6G2/3c/D2vqDMXZWMNNTMNHwt2qPkHib6/vFh21qnvFapME2L5mBaNKdCfQ2bV4dPeB1Fr9sIX91GFZpDnFi6rnPz4mym7XAEyh7uHMuQhjaaxxuxGCQJJoQQJxO3203Pnj3ZuXMnU6ZMYfjw4RGfY9WqVfTr14+EhARWr15NYmJixOcIp9JJr927d6MoCj169KjQkxzx8f6nd/Lz8ysbSsDgwYNZsmQJ7733HvPmzSMtLQ2TyUTTpk25+OKLueGGGyqciOrZsyezZs1i4cKFrF69mrS0NDIzMyksLCQ2NpZGjRrRvXt3LrnkEnr27BmxaxJCCCGEEEIIIcQpoLCAqEevRz10IKjYuHoproJcPANHB7f3eTGs/hP10EG8PfuhJyRjWLMM22sPHceggzmvuR/rpy+jqyrusbdg+frtkO20Og1xTHj1OEcnqtq+Ai9/pLvYkO3hnQ32kG2eXZ3Ps6vziTIqrBiZQp0olVm7HMSbVc6uY5FEmBBClOLuu+8O7Fr3/fffc84555S572+//cbIkSMBuOmmm3jhhReC6t977z127txJmzZtGDZsWJnH1TSNgQMHsmLFikBZTk5OyLZdunShf//+LFiwgOeee44XX3yxzPNUVqWTXnl5eQAVztS5XP69pY89W6uyGjZsyLPPPsuzzz5brn59+/YN+wcF/jj79etHv379KhmhEEIIIYQQQgghTiteDzG3XBS22vLV2xg2r0FLqY975LVgtmB9ZSLGDf8AYJo/k8LnpmD+4bOIheQafxtoPizT3gtZ77z5Ubxn9QevB1ACq7bsrTpgWvQjSkYqvvpNMezfCYCnZ3/co29Ar1E7YjGKE6/Ao2FSFfbkeznz24wy9yv06rSdfqBY+UOdY3mgYyyqbIUohBAhjRs3LpD0mj59ermSXlOnTg28Hj8+eCV4fn4+r7/+OgD3339/uRYyffTRR0EJr9I8+OCDLFiwgMmTJ3PnnXdSv379MvetjEonvRISEjh06FCJiaKS7N+/H4CkpKTKhiKEEEIIIYQQQghx0jJ/FXpF1NGMq5b62/48DeetjwUSXgDqoQPE3DAQ3WAocQzdGoXiLCxW7ul+LqYVC/1toqKxvzELzBZ/3eCx4HSg5GZh+fQVjJvX4LjnWXydev0XWPDDynqdhrjH3YK6dzuGzWvQo+NwD7+i+Eo1Ue29tCaPZ1ZHbocmgOdW59MhycTghraIjru/wEu7bw4WK5/WRaFBRGcSQoiq1bNnT5o0acKuXbuYPXs2L7/8MjZb6f9m2u12fvzxRwDOOOMMOnXqFFT/ySefcPjwYerXr8/FF19c5njS0tJ4+umnURSFpKQksrKySu3To0cPunfvzooVK3jzzTeP22ovtbIDNGjQAF3XWbNmTbn72u12Vq5ciaIotG7durKhCCGEEEIIIYQQQhw/mq/MTZXDmZgXfFeu4a3vFD+nHEDxhZ9Xt0Vjf3cOnp79i9V5e/an4O3vKfh0AfZ3fwwkvPyDKmCLQq/dAOdDr1MwZWFRwqsEWsPmOJ6djP3t7yXhFWG6rrMy082FP2WS8Gkqw345hNunH9cYtud6Ip7wOmL8gsM8viI3YuMtSHWGTHgBjF1lY5+97PerEEKcDMaOHQv4d9v76aefytRn9uzZ2O32oP5H+Hw+PvzwQwBGjRqFqpY9PfTAAw+Qn5/PZZddVq5czqhRowD4+uuvA7sGVrVKJ73OPfdcAHbt2sWff/5Zrr4ffPABhYX+J4/KszxPCCGEEEIIIYQQ4kSx/votMVedS8w1/Ym56lzIzym5gz2f6HuOT0LI/u4cUFVctzxKwZSF/v/e/wn7q9PwdesLMfGglrxSrEJkm7oS6brOmkNudud7Q9ZvzvGw4bAHgEKvRsKnqSROTqP/nEz+POgG4I90F7U+S+OPdBd5bo30wuAkzvsbC0j4NJWET1NZnO4qNoem69zzZ3agTaj/duUVxZfj0ug2q+xbGQ5qYGXO4Brc1jamzH3eWO+PeUeuF12vWELP7tG4ZXE2l8wredVBrEn+jgohqpdx48YFth+cPn16mfpMmzYNAFVVGTNmTFDd77//Hth5b/Tosv9c8sMPP/Djjz+SnJzMU0+FfiAnnJEjR2IwGMjPz+e7774rV9+KqvT2hmPHjuWNN95A0zTuuecefvnllzKd77Vo0SKef/55AKKioortLSmEEEIIIYQQQghxIilpe1AKC9Aatwxs79fhhdsxeIITCtZPXsJ51zOhB9F1rB+9ELoO8LbtinHDynLH5hp1A8Zl8zGk7g6U2V/+OnTyyRqFbo0q9xwiMrJdGk2+Sg8q61bTxD+ZngqNN+yXQ6W2GfrLIV49K4FrW0cDkGb30SbE2VrH6jwz9EqpknzVP4kLj9qmsE9tCxM6xXLmrIMccGhlGqPrrOLzvn92IqOa2DCowX+nc1wahV6ddYc9nFvXwi2Ls/lhj7PUOfI9OnLSnBCiOmncuDE9e/Zk2bJlLFiwgMzMTGrWrBm2fXp6OosWLQLg7LPPpm7dukH13377LQDNmjWjbdu2ZYohLy+PCRMmAPDUU0+V+5iqmjVrctZZZ7FkyRJmzpzJlVdeWa7+FVHppFfLli254oormDx5Mtu2bWPAgAE888wzDBw4MGT73bt389FHH/HBBx/g8XhQFIXbbrtNzvQSQgghhBBCCCHEyUHzEXNN8PaA9mcnY1u5pFjCC4rO4QLA7cI09xssMz5Cj47D16g5hl1bQk5jf/4z9NoNiLn6vHKH6Bk4Cs/Qy8DrRTmUjp5YEyzWco8jqo6u68zY6eCGP7KL1VU04VUe9y7L4d5lOVU2/pf9kmiZYKRFvKlYXZxZZfO4Onyxzc7tS3KobVNZPao2A+ZksCE79Gq3Y930RzY3HfW1G9LQyo97S09uhRJr0KkfVekNr4QQ4rgbN24cy5Ytw+v1MnPmTG6++eawbWfMmIGmaYF+x1q8eDEA3bp1K/P8Tz75JOnp6fTq1YvLLrusnNH7de/enSVLlrBs2TLsdjvR0dEVGqeslJycnEpvBux2uxk2bBh///13YLldbGwsJpOJrKwsFEWhbdu2ZGRkkJmZCRBYsty/f3+++eabQD9xanM6nezbt48GDRpgtcoP40Kc7OSeFaL6kftWiOpF7lkhTizl0AF0q82/5R+gHM7ANP9bzD99XaHx9Og4FHvx8ypco67HMuOjonYmE/YP5sJ/Z2koGWlEP3BpUB9f/aa4bnwIJScLTGa05BTUjDQwGvG1aA/GSj/HLKrQrJ2FXLuoeLKrOosxKmwYWxu3T6emrWJbZOa4NAbMyWR7XtkSXxWVYFZIsqi0TjRxQwsz9ZwHaNhQvtcKESmlrTgKkpdT8YmstuDzJ4+WnwMVzWxYLGCxha4ryAOtbKtUAYhLqGAQZZObm0urVq1wOp107tyZ33//PWzb3r17s2HDBmJiYtiyZUtQcik1NTWwuuuFF17gpptuKnXu5cuXM3DgQIxGI4sXLw6c5TVkyBCWLvU/8JOTk1PqOLNnz+aKK64A4LvvvgscmVVeZf17F5GfkMxmM7NmzeLee+8N7BmZl5eHoiiBZNaGDRuK7c07fvx4Xn/9dUl4CSGEEEIIIYQQ4riKum8c6iH/dm9aUk18bbthWvxzpcYMlfAC0GPi8HbogfHfv/H0OA/XrY8H19eqS8GUhf4P2qJiAskwABq1CLz0pdSrVHyiah353Gvi37m8v8l+gqOJvH2X16n0Z3gJFpV/Lknh+90Orvr9cIQiC3Ztq2he7ZUQeO9/wKRKphJClEHMHRdXuK/rirvwDBgRsi76oatQ8nMrNK774qtwj7gmZJ3tmTsxpO0u81gFUxZWKIayio+PZ/DgwXz77besXr2abdu20aJFi2Lt1q9fz4YNGwC46KKLiq2mWr58eeB1hw4dSp3X4/Fw1113oes6d9xxRyDhVRGdOnUKvF6zZk2Fk15lFbF1vVFRUbz33nv8+OOPXHjhhURHR6PretB/ABaLhfPPP585c+bwzjvvYDabIxWCEEIIIYQQQgghRFjKwVTMn71OzFXnBhJeAOrhzAonvPSoaLT4ko9s0GvWxdNvOLrVhnvUDeEbxsQFJ7xEuWi6zkN/55DwaSoJn6YyfUfhcZn33yw3CZ+mkjg5jcTJaRFNeG0eW5vsq+syqU9CxMbsW9vMLxfW4MlucbzZO4GXe8bzdPe4sO0f6hxL9tV1I/rQ+vDGNtaOSuG61pHb4qpOlMqWsbWDEl5CCHEqOHqrwiOLjo51dPn48eOL1aempgZel2W11Ouvv86mTZto1KgRDzzwQHnCLebo+Xbv3l2pscoi4mvhe/XqRa9evfD5fKxfv54DBw6Ql5dHVFQUtWrVon379rKUWAghhBBCCCGEEMeHz4uavg8tIYmox65HcTrCNvWcNQDTsl9D1mk166JmphUrVwrtKJSc5PC16QxA4f8+Qa9ZpxzBi/JImhz853PjH9nc+Ec2uy+tQ4IlMslEXdfZne/j11Qnb6wrYL/dV+a+A+tbmLs/+Ey4x7vG0SDGwIjGNv5IdzFiXlagbtGwmtSO8m8jeHmLaC5vEc3ufC8vrc3n6+2F9E4xoyoKZhXu6xhLzxT/FmBz9zkZ+2sWofSubWb2YP+Hj0faH3FHu1j+b3kukzYUAP7k2Gf9kkmM0NfuWI1ijbxyVgKvnJXAL/sc/LzXSYJZZU+Bj+92h79Pw3mpZwIpURXbdlEIIU5m/fv3p1atWmRkZDB9+nQeeeSRoAcRNE1jxowZANSrV4++ffsWGyMrq+j7QkJCQonz7dixg1deeQWAl156CZstzFaQZWS1WrHZbDgcDg4ePFipscqiyjaANhgMdOzYkY4dO1bVFEIIIYQQQgghhBAhqVvXEfXMHeXqEy7h5TlvGN4e52Gc+i6m3VtxdeyJ5/YnMWxbj3HJXAxb16IeCv0hTuGTH4Dq/yBeEl5V56tt4ROPjb9KZ+qAJOpFG7F7NHrUMldo1dJr/+bz5MrQW1iWZsFFNela04ym60xaX8C+Ah9Pdo8jyliUUDqvnpWca+qh6TpqmPgaxxp5u08ib/dJDDvXwAZWDl5Zl3n7nSRZVL7b7eC3VCd3totlfPOoEuP835nx/O/M+ApdY2UMamBjUIOiD1V1XQ/8GW3N8dBvdiYFXp3/dY/jtrYxKIrCq//m89R/fx5v9k7gokaV+1BWCCFOVkajkVGjRvHOO++wd+9eli1bRq9evQL1ixYtIj09HYDRo0ejhlg1np1ddM5kaUmvu+++G6fTybBhw7jgggsicg0JCQk4HA4KC6t+FbaceiqEEEIIIYQQQohTinnmx5h/+DxkneecIZgW/Ri2r7dtNxSvB2+3s/FccElQnf2hN9m3bx8NGjTAarbga9sVX9uu4HETfcsQFI+nqO1zU9Br1w8kvEQwTddRoFzJp6MTIUc7UOjjkRUln+sy7tfg86Pe6p3AZS2iQiaXNF3ni22FbM3xsi3Pi9unk2JTmbqj/KuPjl1lpioKd7aPLbFPuIRXeVgMCkP/SwL1rm0ppfXJ5+g/55YJJvZfUbdYm3s7xHJvh5K/lkKIE6/gre8q3tkaPpltf24K6BUc1xL+30XHI2+CplVw4Kozbtw43nnnHcC/leHRSa+pU6cGtQvFctQ1OxwOYmND//v5+eefs3jxYmJjY3n++ecjEXpgTgCTyRSxMcORpJcQQgghhBBCCCGqp4I8LDM/RslMxzPgYvC4sU16ImRT3WzF165biQkv+2vT0ZNqlT8Okxn7h/NQ925HycvG1647RPD8o1PN0gMuRs47hOuonQHv6xDDI13i8Omg6ZBm99EgxoBRVXD7dHp+e5Cd+T4G1rfw0blJWFSF73c7+Hmfk1m7yp+MumNpDncszWFgfQvrDntIK/R/wHl/x1heXpsfkevcPr52xLZVFEKIaisuoWrGja2icWPCn3F4InXo0IE2bdqwceNGvvvuO1588UUsFgt2u505c+YA0KlTJ1q3bh2yf40aNQKvs7Ozwya93njjDcB/jNWyZctCtjl06FDg9cyZMwGIiopi8ODBIdtrmkZenn9lbnx81a8mlqSXEEIIIYQQQgghTj5eD8rhTJTCArRGLUImkSyTX8W0YiEAxnXLSxxOcTvxdumN87oHMOzYhB4Tj9aoOerurWgNm4O5kqthFMUfpwhre66HbrMyQta98m8Br/xbUKz8jnYxvLW+qHzufhcNvkiPWEzHnrFVmYRXoxgDrROMTOwcR+ca5sqGJoQQQgQZP348jz76KLm5ufzyyy8MHz6cOXPmYLf7t/gNt8oLgpNeOTk5NGzYMGQ7l8v/fXHu3LnMnTu31Jiuu+46ABo0aBA26ZWXl4f23+q5+vXrlzpmZVU66TV06NBIxIGiKPzwww8RGUsIIYQQQgghhBDVk3IwlegHLwtZ57j9SXzdzgafF3X7hkDCqyyc19yPt6//wxhfx56Bcq1520rFK0o3bUchN/2RXXrDEI5OeJXVPyNr0SzOyI1/ZPPNzvKvAiuvHwfX4KwUc0S2JRRCCCHCGT16NE888QQ+n49p06YxfPhwpk2bBvi3DRw1alTYvm3atAm83rFjBx06dKjyeI/Yvn174HW4lWiRVOmk15IlSyp0+OfRwu3JLIQQQgghhBBCiNNLuIQXgG3S42HrdLMFxe0KWVfw6QI5W+sE+Xp7IbcsrljCqyJGN7XRPN5/XsgHZydyVoqFe5flRHSOO9vFMKiBFZ8OvWtLsksIIcTxUbt2bc4991wWLFjA/Pnz2bhxI4sWLQKgf//+Qau5jtW5c2esVitOp5NVq1YxYsSIkO3WrVtXahxDhgxh6dKlgH/VWGlWrVoVeN2tW7dS21dWRLY31PXynxinKEqF+gkhhBBCCCGEEOIUo+sYVi4Bsxlvt7Mx/vNHuYdQ3C485w3F9PvsQJmvZQccD78h52udABkOH1f8dpi/M9zHbc5rW0XzQs+is0IUReHa1tFc2zoar6bj1cCj65z7QwY78nwljBRai3gj84fUlHO6hBBCnDDjxo1jwYIFeDwerrvuOnw+//ez8ePHl9jPbDbTtWtXli5dysqVK49HqAFH5qtfvz4tWlT9VtCVTnrNnj279EYUHVZ25KC1TZs2YbVaefrpp4/LkjYhhBBCCCGEEEKcnGz/ux3D9g2VHsfTZxCuq++LQESnrmyXxtYcD51qmLEY/MnAz7bauXNpDgBjmtn44OykQHtd15m9x8meAi8XN7ZRL9pQ4sqmDIePKVvsPLO69LOx4s0KCy6qGfacr7JqHmfk835JnJFoCtvGqCoYVbCisPKS2kzfUciNR225eEF9C/OOOt9r3pAadEz2f41khyIhhBAni4suuojY2Fjy8/PZtGkTAAkJCQwaNKjUvhdeeCFLly5l1apV5OfnExsbW9Xhous6S5YsAfyxHw+VTnr16dOnXO0vuugiHnzwQT766CMmTpzIU089xTfffEOPHj0qG4oQQgghhBBCCCFOYkpmOqb5s9ATkvGcPxKMJgzr/4lIwqvg41/BGJENbU5Zj67IDToj69EucXy6xc5+e9Gqp+k7HPyems6WcbVRgHN+yOTfw57/+ucBUDdKZf5Ftfjfqjw2ZXt4uns8Q385VOY4JvVJoHtNMy3jjSiKQs419ch2aRgUiDP7V1EdcvoYMz+LVYc8XNTQylPd46kTZWBLjodd+V6+3+3kqpZRnFfPWqGvxZhmUYxpFoWm66VuTygJLyGEECcLm83GsGHD+PLLLwNlI0aMwGKxlNp3/PjxPPXUUzidTubMmVPq6rBIWLp0KampqQCMHTu2yueDCG1vWBHXX389DoeDxx57jGuvvZYlS5aQmJh4osIRQgghhBBCCCFEBKm7t6LY8/C1aA8mM5aPnse0ZG6g3jLtvbB93cOuwH3JdQAoaXuwTn4Vw5a1Yds77n1eEl5HKfRq/LTXSYNoA+2STESbVA4U+oISXgBPr8oL2T/TqZE0OS3s+GmFGm2nHwi8L2vC6+72MTzRLT5kXeIxWwbWsBr4bWitYu061TDTqYaZEU2iyjRnaeQ8LiGEENXN+PHjg5Je48aNK1O/pKQkhg4dyowZM5gxY8ZxSXrNmDEDgC5dutC5c+cqnw9OYNIL4NZbb+Wtt94iPT2dyZMnc88995zIcIQQQgghhBBCCFFO6q7NWKa+i7f7uXgG+A9FN/00tcSkVmncw68MvNbrNvKfy+UsBF0n6v+uQz10AF+DZjjvewE9IVnO7DqKy6dT9/P0Ex1GMaOa2sImvIQQQghRdn369CEnJ6dCfW+++WZmzJjBwoUL2bt3Lw0bNiz3GD/++GOZ2uXn5/Ptt98CcNttt5V7noo6oSdvGgwGevXqha7rfP/99ycyFCGEEEIIIYQQQpSD5cPnibnqXKKeuBnD5rVYPn8D26PXgduF1rA53jMq9jSv89bHwRjibCZrFNiiKXxlKgWTf8fxv4/RE2tIwusoO3K9pHwWfoXWibJhTG0+Oiep9IZCCCGEqFLdunVj6NCh+Hw+XnvttSqd68MPPyQ3N5fWrVszYsSIKp3raCd87f+RLQ337NlzgiMRQgghhBBCCCFOAw472KJDVhnWLMM8+0tQFdzDrsDXuhOmBd9j+v0HdLMFbNH4GrVAa9AU05Jfivffu4OYGwYC4O5/MWxaXa7QtLhEvGeeW3pDSXSxPdfDw8tzaRxr5I52MWzM9jL216wTHVaQy1pEMal3gpyJJYQQQpxEHnvsMX7++We+/PJL7r//furVqxfxOex2O2+//TYATz31FKp6/NZfnfCkV1qa/wkkl8t1giMRQgghhBBCCCFOLeq+neix8ehGI5Zp72P646egek+v8/1bEqoq1klPoB4qOqfJ9vKDIcc8craWbjKjeNxh5zYv+K7c8Toef/e0SWjpus4dS3P4YlthUPm7fRMZ37z4eVXTdxRy4x/ZIUZy8cEme6Viee7MeC5rEYXNqFBzSvGVYiYV5g+pyZw9Tl7+Nz/sOGelmPn5wpqVikUIIYQQVatFixZMmjSJXbt2sX///ipJeu3bt4/rr7+exMRELrjggoiPX5ITmvRKS0tj8eLFKIpCSkrKiQxFCCGEEEIIIYSo3nQdddcWFGchvlYdiLl2QKldTH/Ox/Tn/ApNV1LCqySeXufjum4C1tcewrh+Bbqi4njsHbSmrSs0XnV10S+HWHqg+NfwlsXZ7Mr38nDnuEDZmPmHmLc/cg8LZ15VF6MCLh9YjcFJxpxr6rEn38thl0bHZBPqUUnITjXMTOwcy+9pLjyaTockEyZVIcet0SzOiFE9PRKWQgghRHU3bty4Kh2/devWPPTQQ1U6RzgnLOm1bds2rrvuOhwOB4qicPbZZ5+oUIQQQgghhBBCiOPP58Ww+k9sbz0GgHvgaNxjbwJDxX5Vj7n6vEhGV2nOWx9H3bYO8/xZQeWuGx4CVcV53wsoOYfQo2PBYjtBUR5/Dq9O5xkHOODQwrZ5cU0+L67Jp1GMgT0FvgrP1TDGwN5j+n98TiKm/5JT1jB/1RrFGmkUG7rOqCqcX98aVJYSZahwjEIIIYQQkVTppNcLL7xQ5rZer5fs7GzWrVvHP//8g67rABgMBm677bbKhiKEEEIIIYQQQlQPblfg7KsjzHO/wTz3Gwo+mgeaBhZrmM7FGf/+LdIRlspz1gBcV92DYs/H/MPnmBb9GFSvpu7GffmduC+/EyXHf9aUnpB8VAMVPanW8Qw54jyaTo5LY3uelzMSTCRYSj6vIt+jcc73GSUmvI5WmYTXjPOT6VzDxIeb7Lg1nT61LZxZy0yM6fidqSGEEEIIcbxVOun1/PPPV+hA0iMJL1VVee2112jZsmVlQxFCCCGEEEIIIU46hlVLsL3xf4H3BR/Px/re/8K2j7k++NwD1+V34u1+TlHCSNOwvvF/GNb9jeKreFKkLHRrFIqzMGSde+S1YItGt0XjuvYB3Bdfhem3HzBsXYevcUvcw64oGufoZFc1tibLy6AlUUBWyPpZFyTTr54Vr6bzV4ab9kkm4s1FSaZJ6wvYmV+1f2bdapr49aKiZOLEo7ZJFEIIIYQ41UVke8MjCazyOLKl4aOPPkrXrl0jEYYQQgghhBBCCHHSOTrhBWCe+h7GlYvL3N/yxZtYvniTwifeQ2vciphr+lU4Fi2hBu7RN+BrdgbRE68M28499HLcF18NRiPKoQNgNPkTV5oPdd9OtLqNwGQO6qMn1cI96voKx3ayW5vlZtC83BLbjJwXOhm2c3xtEi0qr6/LD1n/+9CazNnj4JV/C0qN474OMSSYVa5oGU2CReXZ1Xm8uMY/7rhmNt47O6nUMYQQQgghTlWVTnpNmDChzG1NJhOxsbE0bNiQLl26UKtW9d7GQAghhBBCCCGEKJHXU6zIPH9mhYYyzZuJr223cvdz3PMsvk69ipUXfDgXde92fwJL17G+/wy6xYb7kuvQa9cPtNNr1C7qpBrQGrWoUPwnI5+m83uaiw83FXDDGTEMqF98S8kCj8ak9QU8vyZ0wqosmn59IGydfxtCM51rmOlbx8LFc0MnzgB2jK9NsjX4/KyHO8dxfetoYk0qNmP5d+IRQgghhDiVVDrpNXHixEjEIYQQQgghhBBCVD+FBf6zt1QDhNj6X03fV+ahtIQaqDmHwtab/pyP6c/5ZR5PV1UKX5ka/twsswWtedvAW+e9z5d57Orq+90O7lyaTYJZLXZe1tz9LgDaJZl4pWc8H2620zHZxKMr8qoklrpRKhvG1A46MuLculZyrqkHwL4CL5tzvOg6OH06F9S3Yg2T1KplM4QsF0IIIYQ43URke0MhhBBCCCGEEOK0ovmwvjwB44Z/ilU5HngZX7tuoPkwrFlW6lB6VAz2t78H1UD0TReGPUOrNAWf/AqG/37N97iLbT94urvpj8NM2+EAINcd/lyt9Yc9DPzJn3ycsdNRZfGMbhpV4hnpDWKMNIiRj22EEEIIIcpDfnoSQgghhBBCCCHCULIOou7agta8Lda3n8CwdR0AWkp91IP7Q/axvXQ/7v4XY1r0I8ox2xt6zhmCp89Aop650z9OfCKOia/7V4oB9vd+RN3yL8Z//8b841dBfbW6jVDT9oSc0/7Wt0UJL5CE1zGeXpkbSHhFQut4A5tz/YmzRIvCq2clcM3C7HKNcX+n2IjFI4QQQggh/CTpJYQQQgghhBBChKDu3Y7t2btQHPbidWESXkeYF3wXstzXqiNayw4UTFkYuqOioLXuiLt1R9wjr8GwcRVanYboNesAEHPVucHjNTsD17hb0eMSS7uc09b+Ai+v/FsQsfHqWDQWDEoiOsoWVD6iSRR/HXTh8kGnGibS7D7O+i4j5BhTzksi1qRGLCYhhBBCCOEnSS8hhBBCCCGEEOIYStoelOwsPL3OD5vAqghf645lb2w04evQI6io4MO5mH79FiU/F0//4eg1akcstuos160Rb1bJ92i8vb6A59fkc22raG5sE83Qn8Ofk1Zen58dS2vtIAY19LaEPVMsgdfxZpWMK+vyxrp8nlmdHyj/bmAy59a1RiwmIYQQQghRpExJrxdeeKGq4wBgwoQJx2UeIYQQQgghhBAiQNcx/fotpl+mgdeL1qIdxhWLqmaq5JTKDWC24LlwXGSCqWZ25XnZmuvl7DoWbEZ/0mnZQReDfwqd1Ppki51PthRfpQfwv+5xJFsNXNzYhs2o8O2uwsD2hFYDOEMc+ZV1VV08bhf79pU9ZrNB4YFOcTzQKa7snYQQQgghRIWVKen1/PPPl3i4aqRI0ksIIYQQQgghxPGiHM5At0VjXLEIyxdvBsrVMia83BeOx9v7AqzP34OCjpKfW2J7+2vTKxXv6WZXnpff0pwkWdRyn5dVkjvaxXB7u+DztEY0iWJEk6iQ7TVdR/3vMxFPyBZCCCGEEOJkUebtDXVdr8o4jktSTQghhBBCCCGEUHdvJerxGyvcX6uRgvP2p9CatAKgcNJ3/gqvB/N3U1ByD+MecilRT96MUug/S8px7/PoSbUqG/opT9N1Jq0v4LF/8qpkfKsBnu4eX64+qnxeIYQQQghRbZQp6SUrsIQQQgghhBBCVBuahnnae5h/mY5rzE14howPVBmXzMX64XMVHrrg3TkQFRO60mjCPer6wFv7u3MqPM/pauS8LBamuaps/KkDkqtsbCGEEEIIceKVKek1ceLEqo5DCCGEEEIIIYSoFCUrA/PX72BasTBQZpn+Ppbp7+M55yJMi8qfhPJ2OgvnPRVPkoni8twaG7M9tEsyke/RiTIqxJtVtuR4IpbwijMr5LmDd6z5+JxEzq1rjcj4QgghhBDi5FTm7Q2FEEIIIYQQQojjzuP2n71Vqx4c2WbO7UIpyMO4dB5q1gE8/Yajm61ET7g87DClJbxcl98ZdK7XEc47nqpU+CLY9B2F3PhH5M7nOuKjcxIZ1TT0mVxCCCGEEKKI2+2mZ8+e7Ny5kylTpjB8+PCIz5Gamkrnzp3RdZ1ly5bRvHnziM8RjnrcZhJCCCGEEEIIIcpAObCfmKvO9f93/QVEP3g5MVefh7ptPca/FhB961Ci7xmNZcaHmH6fTdSj15eY8CpN4TOf4Dl/JPZXpqLHxAXKC97/CYymSFzSaS3XreHy6SxIdVYq4TWpTwLZV9cl55p6vHZWQqB87agUSXgJIYQQ4pRy9913k5CQQEJCAosWLSpX399++y3QN9TRVe+99x47d+6kTZs2DBs2rMSx/v77b2688UbatWtHSkoKLVu2ZOTIkcyYMaPEfvXq1eOyyy7D4/Hwf//3f+WKv7JkpZcQQgghhBBCiCqn7tqMYc1f+M7ojNa6o79Q07B8+ByGTatxj7oeb++B4HaGTWBF/e/2iMZU+NAbRbEAeo3a2N/+IaJznKqm7Sjkpv8SWHMvrEGPFEugzqfp/J7mYtT8rErNcU2rKF45KwH1yAq/o+taR3NN6+hKjS+EEEIIcbIaN24ckydPBmD69Omcc845Ze47derUwOvx48cH1eXn5/P6668DcP/996OE+DnriOeee46XXnoJTdMCZRkZGfz222/89ttvfPPNN0yZMgWrNfT20ffccw9ffPEFv/zyCytXrqRr165lvobKkJVeQgghhBBCCCGqlGHtX0Q9cTOW7yYT9dxdGFYsxPLJy8Rc0w/Tn/NRsw9h/fB5Yq4+D+vbT0Z8fm+bLiHLjk54ibJbm+XmlsVFK7YG/nSIhE9TSfg0lfuX5ZA8Ja3SCS+A13olhkx4CSGEEEKc6nr27EmTJk0AmD17Ng6Ho0z97HY7P/74IwBnnHEGnTp1Cqr/5JNPOHz4MPXr1+fiiy8OO86nn37KCy+8gKZpNGnShLfeeovffvuNL7/8kr59+wIwd+5cbr89/ENpDRs2DKwke+mll8oUfyRUyUqvgoIC1q9fT1ZWFgUFBUGZwJIcm3UUQgghhBBCCFF9qTs2EvXUrcXKbZOeCNvHuPaviM2vpdSn8PkpoBrAYSdq4pWoOVl4evbHdfV9EZvndPPQ37loeui6jzbbIzJH5lV1IzKOEEIIIUR1NXbsWJ5//nny8vL46aefuOSSS0rtM3v2bOx2e6D/0Xw+Hx9++CEAo0aNQlVDr4nKzs7m8ccfB6B+/fr8+uuvJCcnB+oHDRrEZZddxi+//MKMGTO46qqrAomwY40aNYqZM2cyb948du/eTePGjUu9hsqKaNLrm2++4YMPPmDVqlXoepifgMNQFEWSXkIIIYQQQghRjan7d2Ga8yW+1p3wtekSMuFVldwDR+O+9DbIzwEdiEsoqrRFU/jGzOMaT3WV49KINysht7uZur2QPw+6Kz3H+2cncl5dCzWtKsPnZvFHugsAVYFDV9WVFV5CCCGEOO2NGzeOF154AV3XmT59epmSXtOmTQNAVVXGjBkTVPf777+zf/9+AEaPHh12jM8++4y8vDwAnnzyyaCEF4DBYOCVV15h/vz5+Hw+3nrrrbBJrwEDBpCUlMThw4f54osvjsv5XhFJejkcDq6++mrmz58PUGLCS1GUcifEhBBCCCGEEEKcfCzv/Q/Tsl8BcN76GNZ3ngLAsH0j6qcvV3hcx4Mvg6MQ21uP4R44GsOWtRh2b8U9ZDzmH78GQLdY0ZNTUNP2BPrpNVL8L2ITKjz3qUrXdQ46NOLNKjZjUULJq+nszPPSONbIH+nFz+Ea3MDKz/ucEY1l5cgUmsUXfRzxw6Aa7CvwEmtSSbDIKQxCCCGEEACNGzemZ8+eLFu2jAULFpCZmUnNmjXDtk9PT2fRokUAnH322dStG7xy/ttvvwWgWbNmtG3bNuw4R7ZHjIuLY+jQoSHb1KtXj3PPPZcFCxawaNEi8vPziY2NLdbOZDIxaNAgvvrqK2bNmlV9kl533HEH8+bNA8BqtdK3b1/27NnD1q1bURSFcePGUVBQwL59+9iwYQMejwdFUYiOjuaiiy4q8bA0IYQQQgghhBAnH9OPXwcSXkAg4QWgFBZUeFwtNgFf227gsFPw8XwwmoLq3WNuCnqv7tuJcdEcvL0uQGvausLznop8mo5BVch1a1zz+2F+S/Ovpupaw0SPFDPvbCh9K8LKJry+6p/E4AZW8j06NqOCSQ39+3+DmCo5fUEIIYQQolobN24cy5Ytw+v1MnPmTG6++eawbWfMmBE4amrcuHHF6hcvXgxAt27dwo7hdrtZuXIlAN27d8dsNodt27t3bxYsWIDL5WL16tWcffbZIdt1796dr776ip07d7Jjxw6aNWsWdsxIqPRPlf/88w8zZ85EURSaNm3KrFmzaNiwIQ888ABbt24F4J133gm0z8vLY8qUKbz00ksUFBRw6NAhPvnkk5BZQCGEEEIIIYQQJwldB2ch6r6d6LXrY5n+ftimij0vbJ1rzE2gaVhmfBgoK3z4TbBY0Rq1gCMPRdqiyxSW1qAp7svvLNs1nAYKvRpvrS/gudX5YdusPORh5SFPROZLu6IOmQ6NPw+6uWVxNgBv9k7gypbBf35xZnnYVQghhDgdHXL6TnQIVaqG1VCl41988cVMmDABp9PJtGnTSkx6TZ06FYCYmJhiK7RSU1PZu3cvAF26dAk7xvbt2/H5/H9mLVq0KDG2o+u3bt0aNul19HxLly49+ZNeX3/9deD1pEmTaNiwYYnt4+LiuOOOO7jwwgsZOnQoCxYs4LbbbuOzzz6rbChCCCGEEEIIIUqi6xjWLMOwazPugaMhuuSHD5W8bKLvGFHpabU6DSl8+iMwGEA1oKTuRnEWotWsg7fPwGKruU51mq6T59Z5fV0+Dq/OqkNu9tt9dEo281afBGpYDbh8OvsLfDSKNWAMszrqWKsPuTlvdmYVR1/k14tqEmVUaRSr0ijWyPjmUcdtbiGEEEJUD82/PnCiQ6hSOdfUq9Lx4+PjGTx4MN9++y2rV69m27ZtIZNR69evZ8OGDQBcdNFFREcHP4C0fPnywOsOHTqEnS8tLS3wul69kq+tfv36gdepqalh27Vt2xaTyYTH42HNmjVceeWVJY5bWZXeLHvZsmUANGnShJ49e5a5X7NmzXj33XfRdZ05c+Ywd+7cyoYihBBCCCGEEKIEUfeNw/b6w5i//4yYW4eiHM4I37ggL2zCy/76DHzN2pQ4l2vMjQB423bzn9FlMoPqfxJWr9cY9+gb8J570WmV8NJ1nWsXHiZpchqNv0rn9XUFvL/JzopMD+mFGj/vc9L86wMkfJpKymdpdJ11kHbTD7A1x0O+R+PupdlM/DuHPfneYmP/sNtxXBNeH5ydSLea4be7EUIIIYQQkXH0VoXTpk0L2ebo8vHjxxerPzopVdK5YAUFRduUH5s4O1ZUVNEDT0f3O5bRaCQxMRGA3bt3lzhmJFR6pdeBAwdQFKVYdvDoc7rcbnfIvR/POecczjjjDDZv3sz06dMZOHBgZcMRQgghhBBCCHEMdes6zD9NRc06GFRufecpHBNfx7TgW7SGzdGSahL94OWljhd996gS671d++IZcimeIZdWKu5TTfOvD5Dl0srV54BD48xvg5OT7230n8X1Xt9EYkwKH2yy80e6K2JxrhhZiy05XqbtKMTp1Sn06TzcOY5eKWZ25vloGGsIezaXEEIIIYSIrP79+1OrVi0yMjKYPn06jzzySFD+RdM0ZsyYAfhXZ/Xt27fYGFlZWYHXCQkJYedyOovOczWZSn44zWKxhOwXSmJiIhkZGRw8eLDEdpFQ6aRXfr5/n/CkpKSgcpvNFtQmOTk5ZP8OHTqwadMm1qxZU9lQhBBCCCGEEEIcQ93yL+ZvP8W4aXWxOsO29cRcN6BC42op9Sn8v0lgNmOe/gHmBd8B4O3YE+edT1cm5FNSv9kZ5U54lebm/87QqiizCgevrBv0ockRLeJNXNTIVqy8WXylP0YQQgghhBDlYDQaGTVqFO+88w579+5l2bJl9OrVK1C/aNEi0tPTARg9ejSqWnyDv+zsop8bS0p6Wa3WwGuPp+QzYF2uooeuju4XypE5CwsLS2wXCZX+adVms1FQUFDsCxAfHx94vW/fvrBJL13XAY5Lhk8IIYQQQgghThdKXjY47Bh2bUbNSCu9Qzm4h16Oe+S18N8v1O4r78Z95d0RnaM60nSdZ1fn8/7GAt7olcCIJjYOODR6fHuQPLd+XGN5q3cC59a18NX2QiZvsXNeXSvP9Ygnw+HjrfUFxJlU7u4QEzLhJYQQQggRKdvH1z7RIZwSxo0bxzvvvAP4tzI8Ouk1derUoHahHL0qy+FwEBsb+mzfmJiYwGu73V5iTEcnsI7uF4rD4QBKXz0WCZVOetWvX5/Nmzdz+PDhoPJmzZoFXi9fvpxOnTqF7L9ly5bKhiCEEEIIIYQQAkDXMf45H+sHz1bJ8L5GLXCPuAZf516lNz4NuH06yw66uPvPHHbl+4Lqrl2UzbWLSl6J1SbByMac4udzVdYjnWO5oqX/DIYJneKY0CkuUBdvVnmzd2LE5xRCCCGECKWG1XCiQzgldOjQgTZt2rBx40a+++47XnzxRSwWC3a7nTlz5gDQqVMnWrduHbJ/jRo1Aq+zs7PDJr3q1q0beH30OWCh7N+/P/C6Xr16JbY9stLs6MVSVaXSSa82bdqwadMmtm/fHlTetWvXwBNjkydP5tprr8VoDJ7ut99+Y+3atSiKQqNGjSobihBCCCGEEEKc1owL52Cd/ErExiuYsjBiY50qXv83nydW5lV6nE1ja1MnquhDILdPJ63QR6MYA7+nudCBaxYeLvcKsZ8G16BXbUvpDYUQQgghRLUyfvx4Hn30UXJzc/nll18YPnw4c+bMCazICrfKC4KTXjk5OTRs2DBku+bNm2MwGPD5fGzbtq3EeI6ub9myZYltc3NzAf8iqqpWfHPHcjqyjG7btm1B+0LWr1+fnj17ous6mzdv5tJLL2Xt2rV4PB5yc3OZOnUqN9xwQ6D94MGDKxuKEEIIIYQQQpy+nIVhE15aYg30mDh0ixVvl96Bcvf5I7G/+GXo4a6+t0rCrG4OOX28vaGA9zcWMGl9ZBJePw6uEZTwAjAbFBrHGlEUhX71rPSvZ2X7uDosHV6LSX0SaBRj4I52MdzSJpohDUOfmbD3sjqS8BJCCCGEOEWNHj0ag8H/M+S0adOC/m8ymRg1alTYvm3atAm83rFjR9h2ZrOZrl27ArBixQrcbnfYtkuXLgX8Wyd27tw5bLuMjAzy8vw/Q4dbiRZJlV7pdf7556MoCrqu88svvzB+/PhA3RNPPMGgQYMA+PXXX/n1119DjpGcnMwtt9xS2VCEEEIIIYQQ4pRn+vErlJzDuIdfATFF24NE3zwkbB8lL5vCF75Ar1nHX6Dr4HaBxZ888TVsjmFv8O4d3j6DIh98NZLp8NF15kHyPJE9i2vFyFq0iC/bWQZmg0LbJBNtk0xc3iI6qG53vpdnV+fh8Orc1jaGnimS7BJCCCGEOJXVrl2bc889lwULFjB//nw2btzIokWLAOjfv3/Qaq5jde7cGavVitPpZNWqVYwYMSJs2yFDhrB8+XLy8vKYPXs2l1xySbE2qampLFy4EIBzzjkn7HaJAKtWrQq87tatW2mXWWmVXunVoEEDbrvtNkaMGMGhQ4eC6s4880zeeOMNDAYDuq6H/K9GjRp89dVXJCcnVzYUIYQQQgghhKje7PmYfpqK6fvPwJ5frDr62v5Ypn+Aed4MYm4bjvmrt4maeAXWtx5D0cMnZ1yX3VmU8AJQlEDCC8Dx+Lt4OxWd02V/4XMwmSNzTdWAdszX7uW1+bSYeiCiCa9rWkWRc029Mie8StM41sgHZyfxeb9kSXgJIYQQQpwmjmxh6PF4uO666/D5/OfKHr0YKZSjV3CtXLmyxLZXXnklcXH+M2GfeOIJDh8+HFTv8/m47777AnPfcccdJY53ZD6r1RrYObAqVXqlF8DTTz8dtu6KK67gzDPP5J133uGPP/7gwIEDqKpKo0aNGDx4MLfcckuJGUghhBBCCCGEOC3oOlEPXYWa6/+l0jLrE7xtuuCc8CoA6p5t+Lr0QUusgXneTADMc7/x16XvCzmkt3NvXFfdg55Yyu9cRhPOe56N0IVUHwUejdHzs1h20E2sSWFAPSvf7naUe5woo8L60SmYDQoxpqJnS3VdD5x1LYQQQgghRGVddNFFxMbGkp+fz6ZNmwBISEgI7LhXkgsvvJClS5eyatUq8vPzw67OSkxM5Mknn+See+5h37599O/fn/vuu4+2bduSnp7Ou+++y+LFiwEYNWoUffv2LXHeP/74A4B+/fphs9nKc7kVEpGkV2latWrFG2+8cTymEkIIIYQQQoiTn65jWLOM5Lceo4bPS+GgMRgttkDC6wjjxlWY5s9Cq9sIdecmtLjEQMKrNIWPvYPWrE3pDU8Tuq6zp8BHoxgDBV6dVZkehs8t2q0k36OXK+HVr66FBzrF0i7JRKwp9CYqkvASQgghhBCRZLPZGDZsGF9+WXQu74gRI7BYSl/5P378eJ566imcTidz5swpcXXYNddcQ3p6Oi+99BK7du3i9ttvL9bmggsuYNKkSSXOuWfPHpYvXw7A2LFjS40xEo5L0ksIIYQQQgghTmdKRhpoGuga0ROvLFYf9cv0sH0tX7xZ7vkKH3lLEl5H6fXtQTbmeCM2XuNYAx+ek0iy1RCxMYUQQgghhCiL8ePHByW9jmx5WJqkpCSGDh3KjBkzmDFjRqlbIj788MP079+fjz76iGXLlpGRkUF8fDzt2rXjsssuY9SoUaXOOXPmTHRdp06dOlx44YVlirOyJOklhBBCCCGEEFVEObCf6AmXl7m9t0sfjKuWVHi+gg/ngvn0Pt9pw2EPvb/PiNh4AxtY+apfEgBuDWxGWb0lhBBCCCFOnD59+pCTk1OhvjfffDMzZsxg4cKF7N27l4YNG5bYvkePHvTo0aNCc2maxldffQXAjTfeiMkUmbNtSxN6D4Zy6NWrF2+88QapqamRiEcIIYQQQgghTg0+b7kSXgB43CVWO6+6B/tzU0LWFT714Smd8MpxafyR7sLu0Uiz+5j4dw4zdxaS4fBx6+JsEj5NJeHT1IgmvJaPqMW0AckYVAWDqkjCSwghhBBCVGvdunVj6NCh+Hw+XnvttSqda9asWWzfvp3k5GRuuOGGKp3raJVOem3atIknn3ySDh06MHToUL788kvy8/MjEZsQQgghhBBCHF+6HrGhzNM/KHcfT79hFD70Or7mbUPWq4cz0es2wv7iF+gWKwC62ULB5N/RGrWoVLwnqzy3Rq9vD9L4q3SG/XKIel+k02b6Ad7baOe6Rdm0nHqAr7YXRnTO/3WPI+eaerRMOD5PowohhBBCCHG8PPbYYxiNRr788ssqW8yk6zqvvPIKAA899BAxMTFVMk8oEdneUNd1dF1n6dKlLF26lAceeICBAwcyduxYzj//fAwG2edcCCGEEEIIcRJz2Im5eUjgrefM83Bd+wBYbVg+ex3DysV4LhyPt3131MOZaPUaY/znD3SLFV+77tievxsl6yDOWx7F1/1cLJ++gmnh7DJP72nYAt+g0fi69PGHM/E1oiZeiXroQKCNt3133COuBkBPqY/9g1/A6wFj9UnM6LpOhkMj2qRgUhUshvArp3JcGo2/Sq/ymFrGG/m8XxJbc720TzLROFZOARBCCCGEEKeuFi1aMGnSJHbt2sX+/fupV69exOc4cOAAw4YNY9SoUVxzzTURH78kSk5OTqUeZfzmm2/45ptv+P333/F6iw4GVhT/Ly9JSUmMHDmSMWPG0K1bt8pFK6o9p9PJvn37aNCgAVar9USHI4QohdyzQlQ/ct8KUTrDysUYtq3H2+t8tAbNQFGIuerckG21WnVRM9LKNb6uqiiaFrLO17I9zusnYP34JQxb1qJZo/j3nleo37hJyHtWOZwJPi96dCxEHb+nIyNF13W25Xr5Lc3FxL9zi9VHGxVWXpJC7ajgByWPR8KrTYKRP0ekVOkc4tQj32eFqH7kvhUi8jIzM6lZs+aJDkOcZsr6967SSa8jsrKymDFjBjNmzOCff/4JnuS/BFjTpk0ZM2YMY8aMoXHjxpGYVlQz8oOGENWL3LNCVD9y3wpRCp+XmGsHBN5qySmoWQePy9SFj76N1vQMUIt2mT9V71ld1+n9fQYbs72ltm0UY2BPgQ+AZRfXwqdDnwicy7XqkhRu+uMwKzI99Khl5odBNThQ6OPRFbl0r2XmtrYxqIqc0SXK51S9Z4U4lcl9K0TkSdJLnAjHPel1tF27djFt2jRmzJjBjh07iiY76heK7t27M3bsWEaMGEFiYmKkQxAnKflBQ4jqRe5ZIaofuW+F8FMOHcD8wxfgceMZNBrzzI8xrv3rhMXjbdsV54OvFCs/Fe/ZLKePZl8fKL1hBDWMMfDJuUnUsqnUjzZIMktUmVPxnhXiVCf3rRCRJ0kvcSKU9e9dlWxW3qRJEyZOnMjEiRNZtWoVU6dO5bvvviMzMzPQZsWKFaxYsYKHHnqI/v37M3bsWIYPH14V4QghhBBCCCFOdW4XpvkzATD9Pgc1s2hLQtOf80rsqtWoHXR2VmXptmgUhz2ozHXjwxEb/2Tj9ulsyfWyr8DLnnwfDy0vvo1hJDzeNY57OsQWK9d0XZJcQgghhBBCCKCKkl5H69KlC126dOH555/nt99+Y/r06fz000/Y7f5fAt1uNz///DNz584lKyurqsMRQgghhBBCVHcuB7hdqJkH0Oo3AbeTmNsq/gBdJBNeAN523fF17oX1g2fR4pNwX3YHekJyROc4GTi8OqPnH2LJAXeVzvNI51ge6BQXtl4SXkIIIYQQQogjqjzpdYSqqgwYMIABAwZQWFjIjz/+yBdffMEff/wB+Pd8F0IIIYQQQoiSGFYswjbp8TK31xKSUXPCP1znGnMTlunvA6BHRWN/63vwuIi+YwSKx43n7AtxXfsAAEpGGsa/FuBr1x2taWvMU9/F/Mt0ALyde+MeNAZF8+Fr2R6MJgp6X1CJKz156brOOxvtPFKOFV19apsZ2SSK0c1s6DqsOuTm4rmlP/Q4rJG1xISXEEIIIYQQQhztuCW9jrZmzRr+/PNP1q1bh6IokvASQgghhBBClE7XsXw1qVxd1JwsdKsNxekoVue++Co8Q8bja9MFpTAfX4v2YDSC0Yj9o+JbIuop9fAMv7Ko//hbcY+7xf/mFF9tVODReHh5Lp9tLSxXvy41TPx6Uc1iq7HOrWvlo3MSuX5Rdti+QxtZmXJeUoXiFUIIIYQQQpyejlvSa/PmzUyfPp0ZM2awf//+YvUGg+F4hSKEEEIIIYSoTjQNNA0lNwv1cGbp7Y9xbMLLPWQ8nvOGodes4x++SauKx3aKJ7sAFqU5GV6GVVnHuqC+henn1whbP6ppFKOaRhUr353vpZZNJcqolntOIYQQQgghxOmtSpNe6enpzJgxg+nTp7Nhw4ZA+dEru9q3b8+YMWMYPXp0VYYihBBCCCGEqE7yclA0H9a3n8CwdV2FhvC1bI/rirsw/vET5vmzACh89G205m0jGWm1lenwUeDRcfh0vtlRyOYcLy/2jKdBjJGDhT6SrSp3/5nDF9vKt7rrutbR3NwmmhbxpgrF1Tj2hGxIIoQQQgghyshgMOD1ejEa5ec2cXx4vd4yL5yK+N/K/Px8vv/+e7755huWLl2KpmlAcKKrXr16jBkzhjFjxtC6detIhyCEEEIIIYSoDlwOzN98iJq+D9e1D6An1wLA9PM0LFPfLddQvsYtcTz0Our+XWj1moCtaAWR+/I7cV9+Z0RDr27sHo1PNtt5fk0+dm/47eV/3ues0Pg519SraGhCCCGEEKKasVqtuFwuSXqJ48bpdGK1WsvUNiJ/K71eL/PmzWP69OnMnTsXl8sFBCe64uLiGD58OGPGjKFPnz6RmFYIIYQQQghRjVnfewbjqiUAGO8dA4B70BgwmUvs5zlrAKZlvwLga3oGnrMvxHv2YDAYZRVXCLqu0+DLdLQIH6V8e9sYHu8Wh0k99bd4FEIIIYQQRaxWK4cOHcJqtcqxRaLK+Xw+CgsLqVEj/NbpR6t00uvee+/lu+++IycnBwhOdJlMJgYMGMDYsWMZPHgwZnPJv7wKIYQQQgghTnG6jumX6Rg2r8G4ZlmxavMv00sd4kjCy3HfC/g69Ih4iKeaOp+nRSzh1TTWwN8jUyTRJYQQQghxGlNVlYSEBLKysoiNjcVqtaKcBmfdiuNL13WcTif5+fkkJCSgqmU787fSSa9PP/0URVGCkl09evRgzJgxjBgxgsTExMpOIYQQQgghhKjOdB3rS/dj3LAyosNKwqt09y3LwemLzFhLhteiXVLFzukSQgghhBCnFrPZTHJyMoWFhRw6dOhEhyNOUVarleTk5HKtKIzI9oa6rtO8eXNGjx7NmDFjaNy4cSSGFUIIIYQQQpzElPS9qIcz8LXuBIbwv1pY3vtfRBNe7qGX4x4yPmLjnaqm7Sjk4832So+jAPOG1JSElxBCCCGECGIwGIiNjSU2NvZEhyJEQKWTXjfeeCNjx46lS5cukYhHCCGEEEIIcZJScg+D04GeVJPomy5E8XkB8LVsj+Oh10EtevpOSduDmr4XPakmpr8WlHuuwmc+xbj4Z3RbNIYtazFuXAWA/dnJ6PUaR+JyTjlbczzc9WcOyw66S2z3Zu8ErmwZHbLOp+n8leGmbpSBfI/G4gNu+tY20yFZtqoXQgghhBBCnPwqnfR64YUXIhGHEEIIIYQQ4mRlzyfm1qFhqw1b1xFzTf+KDf3adJT8XKzvPoWavg8A562Po9Vvgnv8rQB4dB2chWCygDEim1VUW7vzvXSacbDC/RcPr0X7ElZsGVSF3rUtgfeS7BJCCCGEEEJUJ1X+G+Ovv/7KypX+rUwmTJhQ1dMJIYQQQgghyisvBzVtD1rjFqDr2J67B8OerQB4zh2KaeHsKplWi09ET6qFnlSLwuc/D99QUcAWemXSqWhtlptLfz1MaqH/MK5W8UbyPBrphVqlxt00tjZ1osq+F74QQgghhBBCVDdVnvSaO3cuH330EYqiSNJLCCGEEEKIk4zxz/lY338mbH1ZEl5aXCJ6zdoYdmwq19zOO54uV/tTXZbTR7OvDxQr35LrrfTY7/VNlISXEEIIIYQQ4pSnnugAhBBCCCGEECeIy4Hls9dLbKIl1MBXv2mJbdS87BITXu7+F1Mw+Xfsb85CS6gBQOHDb6K1aFfukKu7w04f/2a5ufCnTBI+TaX211mszVPRdT1kwisShjayMrqprUrGFkIIIYQQQoiTySm9If7evXt5//33mTdvHqmpqZjNZpo0acKIESO4/vrriYqKqvDYhYWF/PrrryxcuJDVq1ezc+dO7HY7sbGxNG/enH79+nHttdeSkpISwSsSQgghhBCiErwejH//jpKThXH1UtR9O1CcjpL7aD58rTpg2L8zZLX9rW/RVZWY24aH7l6zLu4r7wZAj0+i8I0ZlbmCasur6TzwVw6fbiksVnf9v1b493BE5rmrXQz3d4ol1qSyJ9+LV4OmcQYURYnI+EIIIYQQQghxMjtlk14///wzN910E3l5eYGywsJCVq9ezerVq/nss8+YPn06TZuW/NRqKOvXr2fQoEEUFBQUq8vOzmbFihWsWLGCd999l9dff52RI0dW6lqEEEIIIYQoKyUzHaWwAMuUV9EtNpx3Po1SaCf63jEVGs/XtQ/uS2/D1/0csBdg+fpt1EMH8LVsj2Pia2Dw/0pR8OkCYq7pH+jnbX8mnkFj8LXtGpHrqq40XeeXfU4uXRCZpNYRf15ci5/2Opm9x8FjXePoX89arE2j2FP21z0hhBBCCCGECOmU/C1o7dq1XHvttTgcDmJiYrjnnnvo27cvDoeDWbNmMWXKFLZv386YMWP4/fffiY2NLdf4+fn5gYRXz549GThwIJ07dyYxMZGsrCxmz57NlClTyMvL44YbbiA2Npbzzz+/Ki5VCCGEEEKIAOsL92LcuCqoLObmIaX2c11yHZaZHxcrdzzwMr523QDwndEZgMJufUMPohoomLIQJesgekwcWE6v7fQWpTnZmO3l/PoWmsebANB1ndHzs1iQ6qrQmD8MqkFNq8pdS3MwG+DxrvF0r2UO1LdJNHF/x/L9LiOEEKL8dK8d18aX8R1ahprQHmvHp1EMxR82CNnX5wJFQVHNpTcuA+/BRXj2zQIULO0fRbUklx6D145ryyS03E0YavbG3Pw6FCX8iSe6rqHlb0MxxaPaakckbiGEEOJ4OSWTXhMnTsThcGA0Gpk1axZnnnlmoO6cc86hWbNmPPbYY2zfvp1Jkybx0EMPlWt8VVUZMWIEEyZMoHXr1sXq+/Xrx4ABA7j88svx+Xw8+OCDrFq1SrYUEUIIIYQQVca4cE6xhFdZeS4cj16rLtZ3nw6U+Rq3DCS8ykNPPrW2996T7yXZqhJjCv/hYOcZB9iV7wPgoeWRmTfjyrqYDf7fH+ZdVDMygwohhABAcx3Gu/87lKiGGGufh6IYSmzvTZ+H79Ayf9+cdTjXPoaty4uBet2dA8ZYFDV4HPfuaXh2TQFDFJY292Os0bNycTsO4tr4AhhsKKoZx9LLsHZ/B/e2d1FjmmFqMALVVvz7sOOfO9ELU/3Xsm8mhoQ2GGv2Dmqj+5yga2Cw4Vr7KL7DK0FRsZxxP8ba/SoVtxBCCHE8nXJJr5UrV7Jsmf8HkSuuuCIo4XXE7bffzpdffsmWLVt47733uP/++zGZTGWeo0ePHvTo0aPENkOGDGHo0KH88MMP7Nq1i7Vr19KpU6dyXYsQQgghhBBloutYvppU8f5GI96e/bG36ohxyS/4WnZAa9UhcvFVA7quk16oEWVUsBgUlh10MXJeVqD+znYxPNU9PqjP/cty+GizPaJxJFtUto2vjSoPzAkhRJXQ3bk4ll4aeO/e9DK2Xp+jqEYUc2LIPu5t7we913L+xf7bIACM9YehmBPx7JyCtfMLGBI7+ts4M/Hs/NTfwVuAe8skDHGtws5RFt6DC0HXsHV5BcVWG+fqiThX3PpfTOvwHviVqN5fBK1C0xwHAgmvI1zrnsab3B1rR//DLp60ubi3vuO/nlp9/AkvAF3DvXMyhpTz5EFuIYQQ1cYpl/T68ccfA68vu+yykG1UVWXcuHE8+eST5ObmsnjxYvr1i/xTK3379uWHH34AYPfu3ZL0EkIIIYQQVULdvQXF5Qxb7x5yKeYfvwpZZ39teuC1nlgDz9DLIx7fyUrXdRRF4Z9MNwPmZJbY9s31Bby5vviZvhUx84JkutYwk2BRyS5wMH1dOjv0eAY3iubcuhb5YFEIIaqQZ/8PxQt1H96MZRhrnw8GK76MxSiWJAwJ7fz1pgTw5IQcz7v/B9QE/4MizjWPEH3eHABcm177r4UKaOiuQxT+dQO2M99FMcXiTf8VVDPG2ufh2TsT3+HVGGv2xFh/eNitB9XYZgA4lt8cXGGMAW8BeAv+G+esovhSfwo5li9rBa6NL2FudQe6MwMMVvDk4j2wIPhL48yg8PfBAFi7voohvk3I8YQQQoiTRZUnvW655RaGDx9e1dMEHFnlFR0dXWKSqXfvomXcf/31V5UkvVyuor37VTX8dihCCCGEEEIAqJvXYJ4/CyU7E2/XvngGjQFDmB/ZXU5MC2ejpu3FtHB2ieNqDZrhuP8lMBpR0vdineL/IM7xwMvoSbUifRnVQodvDrC3wHdc53zlrHiubRUdlNSyGRX61fBxVYNorNaynQ8jhBCi4nRXVrEyx7Kr/S8UI8ba/dDdh/Gmz0Vt/xiKwUJU7y8pXOg/I9PUcBRqYke0nA149kwF/Cu//IN70T0F6N4CtOwjWw5rRRN5C3Dv+BjfwYX/FSi4N78aqHbnrEUxJ2JMOTdk7FreluKFpnisnZ4LrPjyZa3AkNQ5sNrLWO9CPHunF+8HeA8swFh/GGhO8OSGbHM058p7sXZ5uSgZeJLR7PvQnBkYEttH7Aw1IYQQ1U+VJ72aNm1K06ZNq3qagK1btwLQpEkTjMbwl9eyZctifSJt6dKlgdetWrWqkjmEEEIIIUT1ZlzwPeY5X4LRiJqRFig37NiEZfoHgffuC0bhHndzIAkWc+OgEsf1nHMRnt4XgAJai/ZwJNFyRmcK+h2/h9JONE3X2Vvgo2GMIbBlYI9ZB49rwuuVs+IZ1yyK6BLOBRNCCFE6X/a/eDP+QI1phhrXHM+eGSiWGpgbj0cxxZRpDHOr2/HlbUa37w6uMCXg3vImvkPL8GWtAKBwUdH3S2PtAXizVqD7HLjWPhp2/MLFo8LWKbY6gYSXpc2DoBpxrX82qI1791fFkl6+nPVohWmoMY1RY5qhFewAxYi59d24N70cSHgBeNN+wpv2E7aeH+FN+wXvf2eRheP8567AazW+DYakrnh2fY4adwaopqKE3n88u6di6PS/Esc8ETypP+Le8jagocY0xdrtDRS17EeZCCGEOHWcUtsbOp1OsrL8T+zUq1evxLYJCQlER0djt9tJTU0tsW1FrFu3jnnz5gHQpk2bMie9nM7w29KcCtxud9D/hRAnN7lnhah+5L6tPqy/fUfMtPfK3N48bwYeaxTuzr1IfDJ4WyN3226YN/wDgBabQM4DL6Ol1C9qcNQOBKeLXLdGq5nZQWUjGplZn+1jW17VJLysBmgRZ+Cc2iaaxBqoYVEZUNeEQVXA58YZYlq5Z4WoXuSePXH0wn1oayYAerE6b9ZKDJ1eL8MY+8GZDolnwrFJr/+2LzyS8Co2x4FfUepdglZ7MGT8CZ7skO1KnN+RHnjt2vhi6Db2vRRu+RCl3iXoGfPRc9dB9j9BbZSUQajNbsYHKM2c6DuOnOuponZ4Ee3f+3H8dX1wn4aXoyR0Qvv3/uDymv3QM38DQHPno+36wl/R4n7QvbDqJv/72DMgfxOaKRlH3gEo2I6S1K3cX4Oq4ts9jSOr6rSCnTjWv4ja8j7g9LlvZcW4EEL4VVnSa+PGjaSmppKTk4PX62X8+PFVNVVAQUHRHvvR0dGlto+KisJut2O3R/bwaZfLxZ133onP5/+t9tFHwz8BdKy0tLRAv1PZwYMHT3QIQohykHtWiOpH7tuTW9Ov3yBmx/py91OWLyTxh8+KlZs3/MOhTn050PcivNGx6G4d9u2LRKjVytLDKndvDP+Bz7d7yv9hV59EH0uyDSW2Wda7EGOoY7h0SCvj83VyzwpRvcg9e/wlZE0mKkTCC4DC3ezbuwdCnIVldO9HQcfgyybx0Mco/yVGchNG4TMmknTowzLHkFvgoiDDASmPY/Kk4jHVITnzXSyubRxOvharYx1RhcFJM00xo+pl//7jMdXFlDoTPXVm2DZ5DsgPfJ9vhbH2w9Q88DwKWrGk1hH63i9I1XtgSnkQm30FFtcW8hIuxuhJJ/5II4d/zMKoM8nJKAQgyXoGVucmyN8EgD0/i5wDudgK96IdOoTL1rbM11YVFJ+dqMIVxLsygsr1Q4tJNQ9G0T34DAmgqKf0fWswGI7rTltCCHEyi2jSa+/evbz55pvMmDGDvLy8oLpjk14ZGRlMmDABXdfp3Lkzd911F5V19Copk6n0JcwWiwUAh8NR6bmP9sADD7B69WrAf92DBw8uc9+6detGNJaTjdvt5uDBg6SkpGA2y/7KQpzs5J4VovqR+/Yk5POiuJzoUf5tlwz7dhJfgYQXQNSBvWHrrC3bUrtdxwqNW905fTpzU93cvbGg9MYluL6llf91Df3wnNunszzTi0vT+eOAhxy3zi1nWGkdbwSSKzyn3LNCVC9yz54YujsHbd9KsNaB6CaQ9WexNvVr+j/i0nZ+gFpvJEpCR7SM38FmQkk+C23D4xx9vlZinTYoiV3QG3ZDz1oGug8ltjXahkeKja3UvhC9cA8JrcaRaDyyjWJj//8avoS292tqJDSDmEGQvwVtQ9HDz8bWD4HBgrbtdXBlgDkZpea5RUkt1eo/UwsgoTNmWz309KLtjkOJS65PQp0GRV8fvR7aAa2EHv99jerXR1EaAL3wLb+C5Mx3iq6x/hiU6MYQ1ZhYW11ij4xd/1n0HZPQMxaAYiDKrBF1+BUo3AuJ3TA0KHm75aqk6z60dROhYFugTG35IHreepTkXtTe/hq4MgFIr/s8teo2lftWCCFOAxFLes2YMYN77rkHu92Orgc/eXP0Qc1H1KpVi8zMTJYuXcr8+fO57rrriIkp2/7L4Ry9jNfj8ZTa3vXfNi82m61S8x7t1Vdf5bPP/E/fdunShZdffrlc/U+Xpchms/m0uVYhTgVyzwpR/ch9e+IpuYexvvYwhl2bA2WO25/ENunxsH18rTpi2LK23HM57nwauvblVPoT92g6f2e4sagKXWr8t0XgMd7eUMAjy3MrNc/8ITXpXqv0D8CswID/8mFDquBBarlnhaheIn3P6u4cdJ8D1VYnYmOeSjRvIc7oRqC50UMkvEwNR6N6M3Cte9LfPncttp4f49j+BgDmNg/iygt+4MRkUjFarWBtBAmNAuU+80s41z4MWtHnSvqBnwCwxdQIHWDLa/ztdB33nqUYm9+Ae/uHGGr1xVrnLH+bWp+ha24U9b/vOa1uCL5GVxaOpZeh56wOHtsYC958ABRLDXRPHmZbsj/2o+hnz6Twj0v819bsOkz1LqLwzysDfTFEBX3+5W5wMZ5dn//3xUjA2nAoqrVm6Otr9wC691bc2z/Cm/ZzUXn2Pxhzl6N781FMcRhq9kYJsdquqngzluA6KuEFoKdOx5jcHT1vNZorK1CenPk25sZvyfdaIYQ4DUQk6fX9999z4403Av5v8PHx8Zx55pns2rWL7du3h+135ZVXsnTpUhwOBwsWLGD48ModqH100qwsWxYWFvqXapdlK8Sy+PTTT3nqqacAaNmyJd98803ExhZCCCGEENWHcmAf0ROuKFZeUsILwHnrYyg5WRi2rcfyxZtlmst12R34uvatUJwnI5+mM+7XLOanFj+HbMXIWrSIN/HzXgfjFxyu9Fzn1LGUKeElhBBVQffk481cgnvzG0WFBhtRZ88K+fBwhebQNfAWgDEaRSl5q9aTmmpBd2aCVrRNoLXzS3gP/YUhvhXubR+i7/0mqItzbdFqq1DnZ6lRDUNOZUhsT1SfqejODJTohnh2f41iTcFYu3+pYSqKgrnFTfgOLcPS/nEMycFnXgUSXiEvMcyq4f+SVlF9Z6CY/J97HfuwOYBijMbS7mEwRGH8b15bt9dwb/8ErWAXth7vBrU3N7kMY+3+aHlbMSS2RzEnlnxtxmjMTa8MTnoBrg3PFr0xJRDdd2qJ41SUN3Mpvuy1GJK7o8Y0xbX2MbSCHcXaGWv0RLEk+7+enly8B371l3sPomtuOKUeERJCCBFKpZNeOTk53HXXXei6jqqqPPjgg9xzzz1YLBYeeOCBEpNegwcPxmg04vP5WLRoUaWTXlarlaSkJA4fPkxqasmb5+fk5AQSY/Xq1avUvOBf6Xbfff4DMhs0aMC3335LcnLFtzkRQgghhBDViNeD6ZfpoGn42p9J1BM3hW2q1W2EkpmGcszOBK4xN6InJKMnJKM1bom3bVeiH7oq0EdN21NsLOfV9+E996LIXssJpOk6yVPCb+nUfVZG2LpwPjsviSSrykU/HwKgd20zb/ZKJNmqkmA5fk+jCyHE0XSfC8ffN6K7s4MrfA58h5ZhSGiPYor9r60TxVD+D+p1TwHO1Q+iFewEwNbjQ9ToBqX0OjmpUfUwN70K967PQfNganI5hsT2GBLbY184NGhV1hG6I/z3EyW6MUoJq+oUYzRKTBMAzE0uL1esitGGsXa/cvU5wtr1VZwr7w0uVE2Ym98YSHhB6B2VAIy1zkZzZgRWlKlR9bF2eCzsfKqtNqqtdpnjU8yJqHGtUKwpGBI74Tu8Cl/mkqIGnhy0gp2oMZFdEu099DeudU/7X+//IWw7NaYp5mZXA+DL2xZIeAH+c9Vy/oWoPhGNTQghxMmn0kmvKVOmkJubi6IoTJgwgQcffLDMfWNjY2nZsiUbN25k/fqKnWtwrFatWrFs2TJ27dqF1+vFaAx9iVu3bg28btmyZaXm/Omnn7j55pvRNI3atWvzww8/RCSRJoQQQgghTn7K4Uyi7xldVDDz4xLbH5u8sr/8NRiM6EnBWwrpdRtRMGVh4H30TReiOP07FXh6D8R140OVC/wk8dlWO3cuzYn4uE93i+OO9rGB9znXyM/nQoiTh3vbe8UTXv9xrfPvIGNsMAK9cD++rBUA2Hp+ghpV9nPAvQd+DSS8ABx/30B0v18qEfWJZWowHGP9oYASlPRRrLXQC0t+8PkINaE9imrG3Pz6iK2miyRDfBvMLW7CvfNz8BVi7foqatwZ5YpVtdaqwgjB3PQqPHtn+Ve/1R2EL3MJxjoXoDkz0bJX48teG0h6aYVpeHZ/iWKpibHOANSo+hWaU3fnlKmdqdm1gdeGuBYo1jroznSU5N4c1puTHHdGheYXQghRvVQ66TVv3jwAkpKSuPvuu8vdv0WLFmzcuJHdu3dXNhQAzjrrLJYtW4bdbmfNmjV069YtZLulS5cGXvfs2bPC8y1atIhrrrkGr9dLUlIS3377LU2aNKnweEIIIYQQ4iSl+TCsXAwGI75OZ2Fa8D2m+TNRDxb/oE1LqY96cH/YoXSzFW/nXrhuDf/09bHs7/2ImroL3WJDr3lqnPkyZYudu/7MieiY+y6vQ6xJVnAJIU4+uq6h5e9AMcUW2yIuFO++bzE1uQJTw9E4Vz+I469rier7Db68LahR9UtdoePZ/32xMs2ZUeVJkXB0byHe9HmgGDDWHYyihv9ISivYheY86F/xZiw6NiLUeVGWlrfhXPNwUJliTsTS7hEwWNEKduM7/A/GlPMw1ugRuQuqIqYGIzA1GHGiwwjLkNQFJboxuusQamwzAP+f6xG6D93rQPcW4PjLn4Qyt7gJz/4fMDe/HlBAMZT57C9f9lq8B34DwNRoHJrzIL6DvxdrZ2n3f4FtHY+wdnkBxZyAy63h2Lcv6O+SEEKIU1elk17bt29HURTOOusszOby74efkJAAQF5eXmVDAWDIkCG8+uqrAHz55Zchk16apjF1qn+P4fj4ePr2rdgZCH///TeXXnopLpeLuLg4Zs2axRlnyFMjQgghhBCnHI+bqIevRs0Iv1XS0UpKeAHYP6zAk/aKglY/stsFnUj/ZLojkvDqVtPEtwNrSKJLCHFS03UfrnX/w3doWdg2xtoDgrZjA/Ds+pyjN+4rXFy0stjUeDzmpleFHc+Q0B6vI72oQLWgmOLwZq30Jy6Ow0onzZmJa8NzaLkbg8rdW98m6ryfQ8bg3vEJnj3TA++PPssqFENSFwwp5wUSIeYWNwUljQyxzTHVGVDZSxFHUS1JYEkCwNzqLtxbis6l8x1eg3v7R4H3piaX403/FcVWh8KFwwLltrM+RT1mi0ndk49j1QPo7myMKecU28rQsyf0eWG2M98JuaViUYLXWa7rE0IIUb1VOumVne1fjl+zZs1SWobm8/kAUNXI/JLatWvXwGqvzz//nPHjx3PmmWcGtZk0aRJbtmwB4Oabb8ZkMgXVL168mKFDhwIwfvx43n03+LBPgH///ZcxY8Zgt9uJjo5m+vTpdOrUKSLXIIQQQgghTgKahumX6VimvRdU7G3bFeOGlSV2ddz7ArrNhh4dh5p9CNtL9wfqfM3bVUm41cFvqU5m7XLwxbbCMrW/rEUUL/WM55PNdv5vRfGH5GYPqkHfOpZIhymEEBHny1haLOFlafd/uDY8B7oPa6dnUWx1iyW9jmVI7oEv628APLu/xtRoPIoh9APIljPuRY1pimfPdBRrTdA1Chdd7K80xhDV5ysUtfwPL5eVrvlw/H0T+Aoxt74L9+Y3guo9Oz5GjWmGa+MLYIrH3OQyjCnn4dk7M6hd4eJR/heGKNTYZpgaXIyxZu+gNta2E9Bb3wW6T1bzHGemeoNRjNH4ctf7z/g6/E9QvWfXF/4XBTuCyt3bP8La/tHgtnumott3AyWf3QWgxrX2n3fW+LKInyEmhBCieqt00isuLo7Dhw9TUFBQof7p6f6njpKSkiobSsDzzz/PoEGDcDgcjBw5knvvvZe+ffvicDiYNWsWkydPBqB58+bcfvvt5R5/165dXHLJJeTm5gLwyCOPEBcXx8aNG8P2qVmzZoUTg0IIIYQQogppGoR4AMv041dYZnxUrNywd3uJw9lfm46eVLR1lK9uI5zX3I955sf4OvfGdeXdlQ75eMt2afy810GbRBM78rz0r2clwVL0Nfs91cnDy3PZlONlfPMo7m4fQ6sE/4NlTq/OH+kuxvyaVeb5XuwRzw1nRAdWANzeLpazUiz834pclh10c0aCkdmDa1DDaojshQohTgn+bQS3oZjiw24B6D3wO66NL2Co0QvLGfegmGJDtosUT+rsojfGGP/ZRgYLlrYTUKMaoMb4j0mwdnoW57+Pg+YJ6m/p8CSKMRotb7M/6WVKwNzkUnRvPoohGd3rwLP/e3yZS1HjWmNudjWKMRpTg4sxNbiYwr9vDiQTANC96O4c/3lYuo437Sd8h/5CjWuFqfFllVoF5l/d9Txa7gYA1Njm6I4Dxb8me2cc9SYX99Z38B1ajqnpVahRDdCdGXgPLEDL/+9Mdl8hWs469JRzQ86rGKwVjllUjjHlbIwpZ+PeOQXP7q/L1EfL34Gu60F/1zx7vy2xj5rQAbwFGOtdhKnehZWKWQghxKmr0kmvOnXqkJWVxfr168vd1+PxsHz5chRFoVmzZpUNJaBjx4588skn3HTTTeTl5fHUU08Va9O8eXOmT59ObGz5f7D9888/yczMDLx/+OGHS2jtN2HCBB566NQ4bFwIIYQQ4lRh/vodzL/4t1DSVZXCl6eiJ/sTVqESXgBKfm7Y8Qom/w7HflCoKHjPvQjvuRdFJujjaH+Bl7O+yyDfo5e5z9fbC/l6e9lWch3t2TPjuaVNdNgPWrvWNPPzhfIQmRCiZLqu4Vx5H1reJn+BKZ6oPl8HnR/ky93oX10E+A79iXtbNJY290U8Fs11GM+eqfgyloBy1Mcv3gK0vM1o+dsxNx4f1MeQ1AVbjw/RHWmo8f6Vwd60nzAktMd3aFnRtnGeHNSYpmgFu1HMCbh3fhpYGaPlb8ObOhtLu/9DjWmKYq2FYorl6H/Jzc1vwLv/h+DEE+DLWoFn7yyiz5lV4rXpPheoRhQl+OEDXfPh+POK4K9D/na0/NAPjCjmZBRLYqDed/ifwEohW8+PUEyxuDa+GNzHEFVibOLEMdYZGDLppca3QY2qjy9rJbrb/xCMqfGl/j9bXyGWNhNBc2Jufi2efd+huw6FHN/W5cWQ5UIIIcTRKp306tu3L+vXr2fz5s2sX7+edu3Kvl3Ll19+SX5+PoqicPbZZ1c2lCCDBw9myZIlvPfee8ybN4+0tDRMJhNNmzbl4osv5oYbbiAqSn5QEkIIIYQ4XRnW/hVIeAEomkb0vWMAcI28tlxjOa+5v1omtY6l6zp/pLt5YmUuqw95Su8QIbVsaokJLyGEKCtv6o9FCS8ATy6evTMxNRgJCuApwJv6c3CfA/Mxt76j2FZ/uq75z6LSNdT4Nihq6R+h6D4nnj3T0F2H8abPLVavRDdCt+9BTeiAqf6wECPgX5121Ao1U4OLATCk9MOYvx3vPv9qGNfGl9CdB4P7JnRAy/nXX7/+f4Fya/e3ca64LfDeveWtY/p1RI1t5h/bV4hWmIYaVTfsdbq3vBXYitFYfxjGmn0wJHYolqCynfkejuU3B5VZu72FGtOIwoXD0N1ZgSQI+JMjWu4mQMe18RUwFN/CVk04fbcJPtmpttqYm9+Ae/uH/gJDFLYz30W1paB77bi8r6G7szHVH+5fGbb5VQAK/xgBqIAWdmxLx6er/gKEEEKcEpScnJyyP7YZwurVq+nXrx+KotCtWzdmz56NxeL/oeSBBx7go48+QlEUDh8+HNRv48aNDBo0iPz8fEwmEytXrqRBgwaVCUVUA06nk3379tGgQQOsVtl6QIiTndyzQlQ/ct+Wga5j/vZTzN9/VqHuvkYtcTzxLkp+LnpsQsitEaujlZlu+s/JLL1hhK0fnUL9mEo/i1dtyT0rRGTZfxsUts7c/AYUW21c64p/eG7r+UmxJI9z3f/wZS4JvLd0fBpvdPsS71nXxpeLn8tliMKQ0A5f1nJMjS/D1OTSYiukykMr2Ikvb6t/67+cdcFTpZyL7+DCYn2i+/2CJ/1X3JteLtMcanw7LG3uQ7XVKVane+0U/nFJUJmxzkDMza7Fvf0DvAd/B137r3wQxtrnYUjsCIA3cyme3VNRrClBX9uyMre6A1O9IeXuJ44vrXA/mn0vhoT2IbcO1d25eLOW4970Ssj+5tZ3Y6zRA/fur9FyN2Gs3Q9TgxEVjke+1wohxOml0r9ddu7cmaFDhzJ79mz++ecfhg8fzquvvkqbNm1Ctnc4HHz++ef873//C6zyuvLKKyXhJYQQQgghjgvDv8srlPByXzAK0PFcMApUA3p85M6kPZF8mk7LqQfIcoV/ujrS7moXw/DGNrrUNJfeWAghysHS8Rlcax8JWefe/iGKOREANbZl4Kwoa+cXghJeuq6j23cXS8q4t7yN0vE1DN5DQIOg9p4dHxfbKjBAc+HLWg6AIaFdpRJegH9bQ0d6sYQX+M9JOpahZi8ATHUGYKozAIDCv29Ct+8JO4fuysCx7BoUax2ien0aXOfJx9T0arwHfw+MoTnSKVwyttg43vRfMLe+M/DeWLM3hhq9/pvjEM7VE9Edqf9t1bgzqK+51R1o+dsx1OyFIaEjKAYUVc5yrA7UqPr+c+vC8GWvDpnwUhM6ouWsxZe9FlPdQVha3lqVYQohhDhFReSRyjfffJMtW7awdetWli9fTp8+fWjdujUOhyPQ5rLLLiMjI4N169bhdrvRdf8Csw4dOvDMM89EIgwhhBBCCCHC0zRM82ZiWPMnrsvuQDmwD/OC78rU1f7GTPSE5KqN7wRIs/toM/1ARMZqGW/kzFpmvtgW/jyvr/snMbihLSLzCSHE0XSfC1/WCoy1+mA472d8h1fiWvt/xdop1hQMKf3QCnYS3e+X4DG8dnzZa3Gtewpzi5uKz+E8gP73eFIAX0599J7voxXswrPzc3xZf5cUXOClVrgPQ1LnCl9n0YWYihUZG4xEy9uCrlpAc/kLDTZMDUcVa2tucjmu9c8ExjI1vQLPjk/+q1X9Z3YBujMd+2+DsLR/HENiRxzLb0N3phcb78iWisey9fwk6Dw1ILCVrWKtSdRZHwPgzVqBa+2jR11MDMa6F8q2t6coQ3L3wGs17oyiLUm9ef6kqCf8+alCCCFEaSKS9EpISGD27Nlcd911LFnifxJq8+bNQNEPMz//7N8z+0iyC+Dss89m8uTJge0QhRBCCCGEqCgl9zDqtg34WraHuITgSk0j5pp+gbfGTatLHc95w0Oou7egZqRV64SXy6fz814nyVaVPrXNbMv1sjbLw6J0V4kJqqP9PaIWLeONKIqCR9PRdVD/+xxSAQxq0YeSk/ok8ucBFw6fTr+6FvnAUghR5XRdp3DRcAB8tQdgbnkbijEac8tbcW99J7ixYgRPDoo5AW/mMgyJnXD++1ixVVPube8HXpubX48vdzOKtRbefbP8hY79FP5e8jZ7xtr9Mbe8HW/GInxZ/2CsOwhjcrfKXzD+pIFirY3u9D+4oCZ08G/f+N+/ubrPiVawEzWqQcjt5Yy1+mLoMxXf4dWoie1RzMmo0Y3wZa9BUQzFVq251j1ZprgUcyK6Oxtj/WHlWqVjSOyCGtscLX87AKZ6F8n3j1OYYozGWLu/f4vOo87g0wp2QcEu1ISOJzA6IYQQ1V3ENs+vVasWP/zwA9OmTeOdd95h3briy+yPaNWqFXfddRdjx45FPUXOQBBCCCGEECeO6fvPsMz6JPDePfRyvF37ojVuCQW5xNx+cdi+vvpN8VxwCZav3sbbox+uMTdCTBwAStPW6LXDb89zsstxaTT+qvgT+aUZUM9CszgjBV6d586MJ85c9DO7SS39Q8heteWhNiFEZGmOA+ieXNSY5iiqAd2Tjy97LWpMEzxHElHgP0/LGI2l5S2oca3wpP6Ebt9dNE7uerTc9QColmR8mUtCbhN4NE/6PEz1hqG7MsoVs6nhKBSjDVPdQZjqhj9rrCIURcHW8wN8h1eBrmNI6hqUJFIMVgzxoY+dCLQxJ2CsfV7gvbFGD4w1euDa9FqZ47B2n4SWtwX3lrdQohpiiGuB98ACzE2uLN/1qAasXV7Gm7EYxRSHIfnMcvUX1Y+lzQOYGo3Bl70WY70hRUlkUzzmZled2OCEEEJUa0pOTo5eerPyO3jwIMuXL+fAgQPk5eURFRVFrVq16Nq1K40bN66KKUU1IIeHClG9yD0rRPVzWt63Xi8x1w0IXdWlD8ZVS0LW+Vp2wPHIm1UZ2XHn9Opc+HMmqw55KjzG5rG1qR0lZ6YcL6flPStEObl3fYVnV9FZjKZm1+HZ8XHItoaafcDnxNrpf8B/2x5m/olijseXsx7P7q8AUGz1sHV7jcI/rwZf+FWvth4fokb7z+9y/vsEvkN/lRqvtfskdMcBDEldUIxRZbzKk4fuzg15PlcoUef97F8FvHcG7u0fAWBp+zDGlLOrMkRxitI9+WCMqvS5d8eS77VCCHF6idhKr2OlpKQwdOjQqhpeCCGEEEIIgLAJLyBswgvA8eDLVRHOCfN/y3OZtKGgwv3v6xDDo13jIxiREEJUnu7JD0p4AWETXgC+zOB/9xWDJbCayZDUBVP9YeiePJSo+iiKirFWH7zp84L6qHGt0PK2oMa3CSS8AMwtb8NRQtLLfMa9GGuc5d9OMLZ5ma/xZKOY47H1eB/3jk9LTPLZen4cWF1majgq5NlhQpRHqK04hRBCiPKqsqSXEEIIIYQQVcX82euYF3xX4f6FT30IJnPkAqpimq6zJcfLQYePGlYDW3I89Khlpn6M/8f5O5dm89nWsp3PFUqyReXuDvJBkxDi5OM98FvRG9UEWukrWW29vwhbp5gTUMwJgffmVnege+34MpcCYGo8HjQvxlp9MdYLfpBXtdZEbfc82vqJYEoET3agzpB8JqY6F5Txqk5+anQjrB2eQNd9OFfciVawA8WcjGKrDaoJS+u7UG11TnSYQgghhBDFVDrp1bGj/3DJ8ePHM3HixHL3f/XVV5kyZQqKorBmzZrKhiOEEEIIIU5xpnkzK5Xw0mrVRWt4cj6Br+s6m3O83P1nDn9nuKltU7m1bQyP/ZMXsn3XGiauax1d5oRXvFmhwKPj06F+tIG6UQaiTQrPnBlPrEnO2hVCnHyM9YagWJJxrf9fyQkvUzxqdCPMza9DtdQo8/iKasLa/tGyt49rTVqDt2jQoAEWs4r3wEJQVIwp55XatzpSFAO2M98+0WEIIYQQQpRZpZNee/fuRVEUDh8+XKH+2dnZgTGEEEIIIYQoUUEuli/fqnB394ARuC+5Dk7Cnz0zHD5aTj0QVHbAoYVNeAGsPORh5ZKcUsce0djGx+cmop6E1y2EEOHongK0wn2oMU0x1OyFL/NP1ISOWDs8huOv69Hd/pVWtt5fopiTjvvnCopqxlT31FndJYQQQghxKpDtDYUQQgghxMlD84Gug+GoH1OdhcTcdGGZujvueApft7P9b/JziLn94kBdwaTvIDYhYqFG0tosN+f8kBmx8aacl8SFDa2YVElyCSGqH1/uRjz7vkfL+RfdnY0a3wZb11eD2kT1+foERSeEEEIIIU5mJzzp5fP5ADAaT3goQgghhBDiBDJP/wDzj18F3hd8/CsYjaUmvLQ6DSh8djKohuCK2AQKpiwEtwvMlsgHXEm/pToZOS8r4uMuGlaTjsnV57wyIYQ4wpe3Bc+uL/DlbQFP0SpXrTAVX+5GDPFtTmB0QgghhBCiOjjhmab9+/cDEBMTc4IjEUIIIYQQJ0xBXlDCCyDmugGldvO17ohj4uslb1d4Eia8HF69ShJet7eNkYSXEKLSdHc2WsEuDEldjt+cnjyc/9wVutKTi+4pOG6xCCGEEEKI6uuEJr3WrFnDggULUBSF5s1PzsPEhRBCCCHEcaBpFermeOiNCAdStbyaztnfZ7Axx1tq2+8H1uC2Jdnst/t3Rtg2rjY1bf7VbCsz3YxfkEWGo+jrdm+HGB7pHFc1gQshTlq65sN36E8UW10Msc0qPI43cxmeXV+gubIwJLTDl7kETHFE9ZmKoqgRjDg01+Y3w1caYzEkdqjyGIQQQgghRPVXrqTX0KFDw9b9+OOPbNq0qUzjeL1e0tLS2LdvH7quoygK5513XnlCEUIIIYQQpwjDhn/QY+LL1cd9wSjcl95WRRFVjd35XjrNOFhqu0YxBtaMSkFRFNaPqR2yTdeaZraOqxPpEIUQ1YzuLaTwj5FBZZY2E/DlbcLc7FoUgxXd50YxlLwC1JM+D/emojOzfJlL/qvIw5e1AmONHhGP/ViGGj3QvQVo2WsCZaZG49A9uZgaXIxisFZ5DEIIIYQQovorV9JryZIlKCG2jtF1nfT0dNLT08s1ua7rAKSkpHDjjTeWq68QQgghhDi5GP/+HdN3U9ATknBddQ967QYh21lfuBfjxlXlHt998VUohzNxDx6LXrdRZcOtUvkejUyHxtosN9cszC5zv2tbRfNqr4SqC0wIcUrRPbmosS1BUdDytgDg2vgCAL7sNej2vQAYavXF0uoudHcW3gO/oUQ1wFi7H6CA5g5KeB1Ly9sMxyHpBQQlvAwp52FudvVxmVcIIYQQQpw6yr294ZFEVVnLSxIVFcWQIUN49NFHSU5OLnd/IYQQQghxksjLwfrOk/7XabsxTriCgikLQ7arSMLLefW9eM8bVrkYq8D2XA/f73YyqIGVtkkmAGbvcXDFb4fLNc4HZycyrJENq7GEs8mEEOI/us+J79DfKOZEtPytodv8l/ACMNY6B8/eGXj2TA2UuTe9XLbJVEuZVouVHrMb18YX8GUuRbHUwtr5eRRzPM7VEzHWOR9jvaFoeZvxpv4IigFLy+q1mlcIIYQQQpwcypX0mj17dtB7XdcZNmwYiqIwZMgQbrrpplLHUBQFq9VKUlISjRo1QlWrfm9wIYQQQghRtSwzPipWZlj9J77OvfxvNB+mn6djXPtXqWM5Jr6G+Yu3UA+l43j0bbT6TSMdboXous5Hm+088Fcu45rZuKC+lWsX+VdxPb0qD4B/R6eUK+H1Vu8ExjePwqhKsksIUXae/bMx1R2Ee/uHZWqvmGKDEl7lmmvnZDy7vsTS4XGMyd0qNAaAa91T+A7/A4DuysDx17WBOnf+NjT7Piyt7sDc8vaQO8wIIYQQQghRFuVKevXp0ydsXZ06dUqsF0IIIYQQ1ZzbBWZLsTLTr99iWjSnWHPL9PdxH85A0TQsX7wJgK6U/MCT57xh+M7ojOOZTyIWdqSc/UMm6w57AJi6w8HUHY5ibTp8U/qZXQApNpUtciaXEKcc3ZMHug/FnBiR8TTXYbzp81CtNTGknIeiqOiaD8+Oj/Hs+BiMMagxTdEKdgb+fyxjnYE4V0/AkNIP3b4LrWBXoE4xJ6N7CzA1Hg/eAnRPHqbGl4Ku4cteg3vLm5gajsKTNhfXxpcw9PoMxWApNgf8t/uL7kN3pOPZ+w0YozE3vhTFFIuu6xhq9UWz70Z352KsOxBvavD3DW/qbPA5sLS5PyJfOyGEEEIIcXoq9/aGx5owYQIAXbt2rXQwQgghhBDiJGTPJ+bWoQD4mp2B48FXwBoFgGXKq5iWzA3ZTU3bg/Wz14PKFF0LO40Wn4jrkmvD1p8ouW6NRl+W7+zakoxsYuOTc5MiNp4Q1Z3mysKbPh9DYgdUW1182f9iSOqMYoo90aGVi2f/bHzZa/BlLsXUaFylz6PSPXk4ll4KgKFGL3x5W1FjmuBN+7mokbcAraAA21mTUW21ca5/Fl/GH0HjeNP9/0b7Dv5WfA53lj/2nZOxtPs/jLWKHmTV7Lsx1rkADFbUqHpoeZtxrLgVc7PrMSSfiaIaiuY49Deufx8vNr4vayXWjk/iy1mPN30+uuuQv31q8QclAFBNZfjKCCGEEEIIEV6lk14TJ06MRBxCCCGEEOJk4CxEcTnRzVYsX7+DcfFPKFpRosqwYxMxN11Iwce/YlzyS9iEV7mmvPUxvGeeByfJdlZz9jiYudNB/RgDb60viNi4PwyqQYckEwkW2d5bCPCvDPLs+MS/KgjwHFOvxrXGkNABU9PLUdTKnSdV1XTNje7JRTEnoJiT8OyZiqFmL0DHmzYXc7Nryp3E8+yZDqhYu72GaqtL4eLRwQ0UA+g+/0tLDQAsbSbgTWiH5jiAaklGK9iFEt0IQ2xznGseAfz/nptb3IR72/uBoUyNxmGo2TtoeENCB1zrngq+zsJUXOueRIlqgK3ra3jSfgJvwX+xhvi6FO7FseyaMl+zWc7xEkIIIYQQlVTppJcQQgghhDg1GNatwPrWoyguZ6ltbc/eiWHHxgrPVTBlYYX7VpU8t8Z1Cw8zP9UVsTFf6BHPmGZRJEqiS4hivAcWBBJeoWh5m9HyNuPZOx1bjw9Qoxsex+iC6Zob3XUY1VY7UObN/DOQFDLUOgdfxqKgPs7VD4LP/++p9//Zu+8wuar6j+Pvc8u0bdnNpmfTewgJBAKBhN5BulTpVdAfAioiKiKKoKAoiEhHRXovoUMoCSGkkd57z/bdabec3x+TzGayszWbyvf1PD7MPfe0u5tJ1v3MOWfNO0QOexll5TR7TD+6EvCJf3NDA5Py0i+VYW3+r4nd/dSs1cOj/oG74QvM9gdiFgzCLjmj8fHjGxq8p6MriX5+duMP0IDgsNvRiVKsLseCn8Td8FlqW8We56CU2XQHQgghhBBCNEJCLyGEEEKIvYHrEnj+YYJL55PoOQi6NfOT9VpjLJqNqq0m9MhdzQq8gEYDr+jtDxO549oG78ev/XXz5rYTVCR8DnltPWuiDW+72JTTe4V5bVn9872+PqMjA9rJVl1i96B9L70dnfZdYl9fB9rDLB5FoN+VgEI1ceZeui+tUW2wMlPXrmh2XWf1OwQHNPz3Slvz4xvxyr7ByO0DyiI+/VZwqjCLDsDseCjehi/xyr5J19828EoVZv59Gp1wCTmHvdTk2Np38cqnY+QPwds0qcn6kTHPNv1AgJHbm0Bu72bVBTDz+hA++Am88mkoM0Rizp+zVIpgFo7A2zSh2f1aHUZv1T6I3e3kZrcVQgghhBCiKW0eelVWVvLVV18xc+ZMSktLqampwfeb/iWCUooHH3ywracjhBBCCPGdELn5XIyK1Nks3RbOJOY7eJf8BLV6GdacqQT/+/d03egfnsTv3htj1RIit7XtGVq19z2HLu5M4szLCb7yRL37fnEn3JFjsrTc+T5eHefM90tb1CY/oJh2Vif+tzBKras5v1+EnnmpH6nXRz0eml2DozXXD82jW46sWBC7hvZd3PWfoqwczOJRxKfcjF81D4DgvndknL3klX5NvGo+fvVClJVHaL+7G11RlVz2LM7K1zBCHQkM+glmXl+01gDNCsK09ohP+wV+xUzMjocTPuQ/xCZc1GQ7b+MX1K55ByOnJ6ED7t+hK4L8+EZiX10Jfv1Vn17ZNxlhV2NUuAs6ttV5gG4N2qlB2bkNj127s5Em8wAAxABJREFUnPi0X6bP2goOux13zTi80q/r1Q0f/AQq3KVNAsiGGJGuGJGuANlDLy+aJfAy2LKN4rbM4oPbdoJCCCGEEEJsQ1VUVOi26KiiooLbb7+dF198kXi8eZ8Q3lZZWVlbTEXsxuLxOCtXrqSkpIRQKLSrpyOEaIK8Z4XYPVifjyP02D0ARH/9D/x+QzPuq03ryLn5vHrtnNHHkDzzcnJ+dkG9e8nTLiHw+tPNnkPy9EsIvNZwfa/vEGK3/R3Mus9UmVO/wP78XbxeA/AGjcDYtA53v0Mg0vAvfHe0mWUOP/y8nFll254e1LSyS7ti7Cbnjom9R1v/W+vHNxCbcHH6OjDoBpLz/tZkO7N4NN6miQBEjhyXNUjxKucQn3JT+trIH4QRKcFd9wEA4VH/xMiykkgnK4jP/D1+5az643Y8DLwYXulkzA5jUHYe7ppxTc43fPATuBs+A7cGq+tJ6WAmG+0nQaVWXbqrXie58GGM/MGEhv8u45wt7dTgVc3HWfEifvn0Bvsz8vrh1ywD7QIQ2v9e4lN/ill8CIG+l+GVfo3V5Tic1W/hLKn7e9PucRZY+ejEBqxOR2K22yejXz++sX4AaBcQGfMsOllObNK14Fannv+gf2Hk9Gzy69SW/OhqYl9d0eB9I38QVqcjsEtOx10/Hmf5c2AE8Kvmpyooi8jhr6W3YtxTyc/HQux55H0rhBDfLW0Sei1fvpyTTz6ZNWvWpD/l1+igStWrp5SS0Os7QH7QEGLPIu9ZIXY9tWY5ObdeklFW+7eX0e3ap6/NyeMJP3j7tk3bjHvAYcR/dAc5lx2N0vU/vV97z3/RHbuAsetXNi2vdvnnnBpO6xXmwA4BFlW5TNuUCrpa6wf9I/ztkHaYhgReou21xb+1Wnt4Gz7Hj63HXf02OlF3FpOR2xs/UQZOJVaX4/Gjq9HxdejEpgb7C+57B1bxQfXKk4ufwiubgtl+FGbRfvg1S0gueCijjpHXD6PdMAI9z0MFCgBILHgYd/0n4FTW6zMw6AbsrifWjbHsWbRTjVV8EIk5f0YnNmF2Ogpv/ceNfg1C+9+LXzUfo3AEZl7fdHntZ2eBWwukzt3CrcYrm5q+vyXgyxo4bUXl9ELXLst+L9wNs3BfAgP/r15YGPv6eoy8/gQGXkdi5h/wSicR3PcOkosfJ7TPrzFyStJ1tVtL9LOz0tdGXn/MwuHYPc9D2blotxavci5mweAWnQ22I7ibJmWsGLT7XEqgV/0PX+yN5OdjIfY88r4VQojvlu3+iJXWmh/84AesXr0agKFDh3LOOefw8ccfM378+PS2hTU1NaxcuZIJEyYwdWrq/2Tk5uby85//nPbt2zc2hBBCCCHEd1MiVi/wAgjffSOxn91L8N/3o8o24Bxzxg6dRvz620Epap/8iNxLj8y8d+2v0Z2779Dxm+u2ryv5x+waAB6eU9vqfv53dBEnloSIe+D4mvxA8845EmJn8+Mb0Mly4t/ckFFu5PbFj63GLjkzdSbU5rDJXfte050qAyNSkvWWs/otcGsIDr4Jr2wqyUWP1p9T9SL86kW4K1/NnFP+QPzN8zA7jMHI64ez5Cl0IvODj4Fe56dfRw79LwBe2fSM0MvIG4BfvSCjXXLBQ1hdTyA++Xrsvlfgrf8Ev2ZJRp1s52556z/F6nwk7pp3sz5zUyJHjgPtp89L21Z41D/QXhK/dgVe6STMTkeirBzC+/2J6BebQyIzRHjUwxjhzhkr7vzqhfjVC7G6nYyyc1FWDlb7A1o1z7Zmtk+dBeeu/wyjYBB2yem7ekpCCCGEEEIAbbDS67XXXuOyyy5DKcXRRx/Ns88+i2VZ/OxnP+Oxxx7LuoJr+vTp3HDDDXz77bd069aNV155hQEDBmzXg4g9g3y6Rog9i7xnhdi1wnfdgDl/xk4ds/b+lwg+/HusedPRdoD4jX/EGzoyfV+VbcQe9zxojXPM6ejO2X85vrOd8PZGvtqQ3K4+7j+kHRf1j8iKLrFTtebfWu07RD/9XrPqGrm9sTofTXLRY3VlBUMxi/bHWfofwgc9SmzSVQDYPc/F7v0DlGFn7av24xO29EBDZzapYAd0YmPWe8GhvyQx+66MssiRbzfrfK66sduGCnZAO1WE9ruH5MKHQbv41Yuy1jXaDcevSP1dbOQPxo+uQBkBAoNvbnYIFZt2K375tAbvmx3GEBr2K7T2cJa/iLPkKbALCA64HqvTYS1+PrHjyM/HQux55H0rhBDfLdu90uutt94CUtsT3nfffVhW012OGDGCd999lzPOOINJkyZx6aWX8vHHH8s/PEIIIYQQW3huiwMvZ/Qx2BM/bNVwNY++B4EgAPFf/BVjxSL84s6Qk5dRTxd1IHnhj1o1xo7wxLxabppYsV19BE2YdlZnuubs+u0ZhWiITlYS++YGdHxdi9qF9r8PZUWwuhyPu/YDMCyszkeD72D3OAtlhsg56l386GpUqENG4KW1BqcK7Fy8TV9h5PbByO2D9pN4Gz7D7nE2zoqX6gZTFsHBN5Fc8lTdOU5b2Tbwsvtc2qzACyBy+GtEx5+eGibUCbvkjFRY1Upbgjl3zTv4VfOyVzIChPb7E2bBILQXR5mp/7+qfQ+UkfXcs4bYPc7C0X46PNuWt/ELYl9fhwoWY/c8l8BRrVt5JoQQQgghxHfddodeU6ZMQSnF8OHD6dGjR7PbhcNhHnroIUaNGsW8efN48cUXueiihvdQF0IIIYT4LjFnfdPiNrq4M5v+9S61bz9PzzeeBCB66/0oxwGlMOdNJ/DmfzPaOAcdReK632R2pBR+z/6tnvvOUBr36Ptsy375v63uOSaPH17IQZ2CbTQrIVpPO1XEF/8NXbsCs/2B2H0uBq3xyqdj5PYm9uUFze7L7nU+Rt4AzOKDUCq1Paey87B7nNlgGyPSDQA/vhFvw2d4FTPxNn2VWSd/MCrUEbNgCEa4K3afS1Lb8ZV9g9luX+LTbyU+/dYGJlWA1XEsVpdj0bG1qHAXjLzm7/axJZzbmk6UYXY4GO1Ukfj2t1tmCfhYJWfgrf8UnSzHaDcMI7cPgd4XghHAWf4ifmwNVodDScz6fYPzjYx5tu7rZ9Z9QLOhrQwb45dPbzDwStepWQI1S/BKvyZy2CsoK9LicYQQQgghhPiu2+7Qq7S0FKDe9oSGUXf2QTwez7qKq0+fPowaNYqJEyfyyiuvSOglhBBCCLGZ9Xn9T/nHfnwn4Qd+3WAbf/PZWmX7HkLOyefW+/nLGzoSb8j+UFuN7tAFLAu/W++2nfhOsDbqMfj5lgdeozoEuHZIDkd2C1EYlHO6xG5Ea/zJF6cv/ZrFYOXgLH8B3OpmdWF2GAPax+p20nad+6Rj67Ke1QXgV80Fw8LudX56DLPdUMx2QwEIj3qI2NfX1WtXbwvD/IGtnt/WAv0uT792CoaAEUQnNmIW7kew/zV4nY4gOe9vhPf/c2a7Pqn/35lY8BBmh0PwNk5AhTph5PQiOOSnaKcaFe7SopVcTbH7XIqRPwA/th6r89HEvr42tYpuM6vz0bjrPqp7npWvEejd/KBTCCGEEEIIkbLdoVc8HgcgNzc3o3zr6/Lycrp06ZK1fd++fZk4cSILFy7c3qkIIYQQQuzRVGUZ1pfvg+dhT/603n3vgLH47dpjVJTWv9e9D+6hx0Mi0cgAKhV67cG01k0GXssu6EI7CbXETqC1j18xC6NgEMoItLof21mVeqFswqMeIj7zdziLH2+0TaDfVXhV8/E2fEbkiDe2a/ytGfmNr77yK2aiY+tQOfXP8zNy+xA++DG8sqkY+QMx2yjcao7QsNtx1ryTmp9TRezr6/FrFmO2H9VgG6vLCcQnp0I6HV+PF1+PVz4Nq2Pbn6GlDCuj38jBj+OsfA2d2IRZtD/aqYatQi+r0xFtPgchhBBCCCG+C7Y79MrLy6O8vJxoNJpRXlhYmH69ZMmSBkOvqqrUp9s2bdq0vVMRQgghhNhjmVM+J/z3hldxOaOOBCB252OE7v8l5uK5AMSvvAX3gMMgnLNT5rmzzSxzAHhkTg3/WRhtojY8d0yRBF6iHu1Uoez87e9nq7OctBsl+lnddoHh0U9ihLugvTh4cVSgXbP7da320P4QDD9KbNJVzWpj9ziL1Olbv2zRMzRFmUHMopF4ZVMarGNkCbzS9yLdMSLd23ROzaECBQR6nY9fczCxb/4PfAeUidX91AbbmHl9CA67ncTMOwCwe5yN2WHszpmvnZdecaa1T2L2Pel7VskZGJGuO2UeQgghhBBC7G22O/Tq3bs35eXlbNiwIaN88ODB6defffYZhx56aL22vu8zY0ZqX/NwOLy9UxFCCCGE2DMkYpBMQF671LXWjQZeAIlrUr/Y1vmFxH7zT3BdsLb7R7nd1vqox8AWbGH4wyE5/PGgdjtuQmKP5kdX4VXMItDznFb34W74jMTc+8GLEhhwHckFD2Xcj028LP3aLB5NaN/bm+xTe3G82b8m1+8Mtd/g+8n0PbvvFRmrvczig9FeEmWFCPS9stXP0RzB4XcSn/pz/MpZ9e5Fxjy7Q8feXkZubyKH/AevYhZGbp8mwyOrw2iso+pvJ7szKWUQHHg90fLpBPtfg9X5qF06HyGEEEIIIfZk2/2bkmHDhjFlyhTmzZuXUX7AAQcQDAZJJpM8+eSTXHnllXTo0CGjzkMPPcTy5ctRSmWEZEIIIYQQuz3XxZw3HV1QhF/Sp3lttCb30iMzimr/+DQEgg02SVx0A84xZ9S/sRcGXlprev1vLZVJ3ew2/QssJp/ZaQfOSrSG1rpNz0Nqcjw3hh9bg5nXt67Md0Br3A2fpQIqL4pVfDBGTo9m9+tu+JzErD/UK9828DIK98cvn5q+9jZNxCufQXzaLQBYXU/E6nQU8Wk/AyBy2KsoK0xs0tUQ34AVAuOAJ/CnXA1eakWjs/hxIoe/QXLRo3ilkwkOu32nfU2VMgiPvBetPQD8illghnbqdoXbQwXaYXUcs6un0SLKzidn7PO7ehpCCCGEEELs8bb7tyVjxozhqaeeYs2aNSxbtoxevXoBUFBQwKmnnsqLL77Ipk2bOPLII7n22msZOnQo0WiUcePG8eyzdZ8SPOuss7Z3KkIIIYQQO4fvE/7DjzGXpLYYdI48Fb+wGF3cGb9nP/wuPcC0UBWlWBM+QMVqcfc7FGvqF/W6yrn1kkaHcg45doc8wu7G15qip9a0uN0HJ3doupLYqdxNk0h8m1rlZBQMIbTfn1BG24W02vfwK2ejvThm4XD8mqXEp/wkddPKIzLmGeJTf4ZfNb9e29ikq7F7X4RXPh2zcASB3hdm9u1Uo50qjEg3vLKpWQMvs3g0GBbehs/TZVsCr9CBD+Gt/xSsSDrwAnDXjMNdMy59Hf3sDIJDbkHHU7tlhOMz0Rs+Inzwo6hAapv45Ny/EB1/KircleCQn+7UEHELpUwAzMLhO31sIYQQQgghhGgNVVFR0fyP0mZRVVVF//79cRyH22+/nRtuuCF9b82aNRx66KFUVlY22F5rzYgRI3j//fexbXt7piL2APF4nJUrV1JSUkIoFNrV0xFCNEHes0LUZ302jtDj9zRdsY3UPP1pi+rvKe/bLSuB/jm7hlu/bvhnxcZsvKQrtrHzgwBRn1f+LYl5f8Us2Ad33QcZ9+y+VxDo+f1GV39p3yO56F8Eel+EsvMaHSsx58+46z4CQOX0RNcuz7hvtj8Qr3Rys+YdGfsSWBFwa0jM+XO6nVE4ArvkDLwNn+OWfgNORb22Rm5fVKQ73obxjY6hAoXoZDlYueDWNFo3MOgG7K4npq9TK62MXRJ4CSGy21P+nRVC1JH3rRBCfLds90cu8/Pzeeyxx9i0aRNdunTJuNe1a1dee+01Lr74YlasWJG1/SGHHMJTTz0lgZcQQgghdn81VQT//dedN9zjHzRdaQ/z/so453xY2ur240/tQEHAoFfe3re94+4uufR/uGvGYeT0JDD4Rty1H+Cu/yQjdHJja+u1cxY/jrP4ScAnuM+vsm4751fNw131Bt7GCUQO/W/GPe07+NULMSI9wAqnA69U59WoSA90tO7/azQ38AJIzLkHr3IuZtH+Ge388ul4oY646z4EwMjrj3Yq0yuzAHSyjND+98KQn+PXLCY+5SbQbr0xdLI89SJL4KXCXdEaiKdWOVqdMrc/3bLSSgghhBBCCCFE87TJbwu+973vNXhv+PDhTJ48mTfeeIPx48ezbt06DMOgZ8+enHjiiRx55JENthVCCCGE2J1YM79GOckdOkb0Vw/id+8D4cgOHWdHm1/hcNCrdQHB1LM6cfp7m1hR47Won7N6h3n8iKK2np5oIa96Ic7Sf6deJzYSm3QNuDWoYHEze/ABSMz6PeaY51CBdpn9l30DgE5swqteiJnXP9UqtpbYxMvS9cwOY7B7fB8Ao3BfEjN/D8myFj+PChQR6HcFiXl/xyw+GKv4YLwNn2XUcde+Xzf76oWocBeCw/9AYsZtYBcQHP57lBVOzSt/AJEjXkcnK1B2AdqpIvblBQ2Ob+QPwup0JMrOI7H2Y3R8HUbfH6JM+fS5EEIIIYQQQmyPnfIR2UAgwNlnn83ZZ5+9M4YTQgghhNghVFV5m/Tjd+iKsbH++VU1/3gdcgvaZIxd5d2VMc77sH4Isf/L61vUz/ElIY7qGuSygTltNbW9gnZr0U41RrjzThnP3fQViW9/i4r02OZGatWSTmzK2s5sfxBe6aSs9xJz7k2HXMHhf0AZFu7GiaBsrM5HomPrYXPo5Sx/MaOtt/ELdG7v1AopPwHaQeX0QtcuA0AFO6ITGzLahEb+FbNgcGrs+Q/grn4bnSwjsfAR8BN4G8Y3uEWh2fFwlGFjdjoSq/1IAKyj3s1aVykTFWy/eR5FRMY8T2LBg3jl3xIeeR/KLiD6eSqw86vmYQ77FUawGCf/QFavXE73Tv2y9iuEEEIIIYQQovlkXxghhBBCiGZy9zuU4P/+sd39xH72Z9CayO1XoeIxdCBE7cNvgbn7/mjm+poJ65NUJ32O7R5iwvoET82P0jff5Ef75FEYNHhlSZTLx29fMKiA9Rd3JWDu/DOMtNbgJ3br1TY6voHY1z/EKNiH8Mh70ckKsCIoI9D2Y2mfxLe/Tb2OZt+qPJvgPr/C7HAoSim8qgXEv/m/jPtbAi+AxIzbMHL7pkMrv3Y52o1i5JSQXPo/dJZVXH7NUqhZCkCg35VYJWehExtRgSKUYRGbdit++TQAzKL9MfIH1c1t4I+xu5+e2obQCBD76ooGn0OFuxLa59ZmP3e99oECQvvcllGWc9S7qe+ZXZA+p0sZNtoItnocIYQQQgghhBB1tvs3K/fckzrIfeTIkRxzzDEtbv/pp58yaVLqU6C33HLL9k5HCCGEEKL1XBdrwvuEHv9TRrE2DBJX/gJ39DF43ftgrlqScb/moTchkgu1VYT//DPMZQsaHKLmiQ/T4Vbtv8a1/TO0sTunVHLft/XPItpaU/ebMry9zTsnFmMbateEXU4V7qZJ4FSSXP4SOBXkNLCaZ0dyN3xBYvZdoFNbAZrtDyK4728yznVyVr8DgF85i9qPTwAUWBGCg27MelbW9nCWPdvofaNwBH759NRcO4zB7nUBRrgTyqpbnafj65ocx+75fRKz7wbAr5oPzCe28YuG6/e9HCPSDRXqmN4GUYU6pu+H9/sjfu0KtFOFUTA4HS6l551Tkn4d6P9Dkgv/mXqG4kMw8vvjLP0fWBEC/a9pcu6tse3WjkIIIYQQQggh2s52h1533303SimuvPLKVoVeH330EQ8++CBKKQm9hBBCCLFzOEns91/GnDuV5Hk/TJ2hBYTuvxVr5uR61ZXvE3rkLnjkrnr3kiedBzl5qYvcAuLX3U7w6b+iKjbhnHAu7pjjMBbMRNVU4w07YJeu5iqLe6yN+gxoZ2EbqSBAa83KWo99X6zbfvBX++czeUOC91Yldthc3j6xmAM6BAgY1AsldjadKCM5976MMmfVG9jdT23bcbTGW/8xfu1KrM5HEZt0deqGlUf4wAdIzP1LOvAC8Eon4ax4BbPdUJSVB8rAr5qX0acKtEMny1NnZR3xFspouz9fdo+zcZb+p8H7wUE/aXKbRbP4EKySM/A2fAFWmEDfK0l8+5vMSkaQ4JCfk1jwT/AT2D2+j7PsmfRtq/MxuBsngBfFyB+I3f3UJlfjGTk9Gr2/hV1yGla3U0CRDhftkjMAA2W2/eo5IYQQQgghhBA71u67h44QQgghxA4SevB2rOkTAbBmTib2i7/ilfTNGnhlkzjzcrwh+4Nh4vcZlHFPd+pG/Of3ZpT5g0a0ybxb46UlUa5s4ZaDv59atYNmA0d2DfLq8cWtaqu9ODpZgQp1QkdX4VXNx+o4ptEAxK9ZSmzqz1F2LsFBP8EsHI724qCsdECksgQ3yQUPtUno5SdKwalC5fQi+smJ6XJn+XN1ldxqYhMvJXzwYzjLnkdrD79mCcqwcBY/jtNI/zpZ971NfPsbQiPqB7MZ9d1akoufxCufgbLzCA37NdjtUnMMFNSra3YYg1c6GfxUABoZ+xJ+dAVGTi+UFWny+ZVhEex/DWy1aioZLM44C8zqMBoAs+Nh6GQ5sQkXbb6Rg1kwBHfDZ0TGPI92qlChjm0ekirDzLzejbe3FEIIIYQQQgjRuF0eemmtgV3/CV8hhBBCfEe4Tjrw2iJ8940t6iL4yhPUfO8HYBhtObM25fiag19ax7Jqb5eM/9wxRZxQEsbXmkfn1vLashin9AxzxcCcphtvpt0YfnQlRqQbfmwd8cnX16uTnHsv4VEPo5MVqa3szNTZSFr76Ng6Yl//cHNf1cSn3YLd+2KcFS+Al8TuczGBXudlhBwqUITZcQxovXn7QAgM+gl21xOyz1HrVEClFEZun4x77oYvSMy5B/zGYqsUq/OxqVBPe3jrPwZlobXbvC/UZl7ZVJJLn8GIdMPseHj652utffASYIZwVrySeqa+l5KYeSfRL87P6CN0wN8x8wegtUaZIexuJ2FEuqG9GIG+V6DMIGbBkBbNa1uRQ/+LdmvRbi3GVtsSKsNChTrUVXRr8UonoyLdUVYYZYW3a1whhBBCCCGEEHu/XR56VVZWAhCJNP1JUSGEEEKI7aUqW7bqqUG7ceC1qFZx4PNlu2z8L0/ryNAiGwBDKa4Zkss1Q3Jb1IefKCU+9afo2FqwcsCtrVcnOOw3JGb+jtjX16bLAv2uxMjtR3z2H8Gp3Krur3HXfYyz9N/pMmfJU+hkOSrQjsDAH5Oc/wA6WYa76o2McZLz7gc0yXl/AzOC3es8Aj3PASAx+268DePTdVW4CxhBAv2uILn0vxmBl9XlOAL9rib6+dn1H9iKYOT0wK/ZfF6cdsHOBydz1V2g31U4a99HBdqjo6vQiQ3YvS/G7nYS0S/Oq9uOcPbdRI4ch05sqls5BYRHPUzs62txV7+V9ese/+b/CPS7iuSiR9NlkSPeQBltu9WfsnIyzv7aWs5R7xKb9ov0eWGhYbe36dhCCCGEEEIIIfZeuzT0chyHL75IHVLdpUuXXTkVIYQQQnxH6ML2292H17XX9k9kB3lsfoxfTWv7FTGzvt+JgqDBhHVJioIG/QosDAXrox7rYj4K6BQ2GNDObpPx3HUfpwIvyBp4ASRm/q5eWXLRY+nXKtwl3Udi5p0Z9VSgEJ0sx131errM7nE2XsVs8JP4NYtRwWKCw36Nt+HLVOAF4EVxFj+Bjq/HXfcJeNGMftPjzfh1/Wda+z7u2vezPkugz6UoI0B41EP41QsxQp3AyiH66fcy6pnFo7F7nJUay40S/exMMGyiX5xXr8/YV5fXfQ23lE25qV49FekGvoeOrwPICLwA/OpF2726q6XC+929U8cTQgghhBBCCLF3aFHo9eyzzzZ4b+HChY3e35rjOKxdu5Z33nmHZcuWoZRi5MiRLZmKEEIIIUTrGCbR3/6LyG+vabRa8rRLSJ5yAfa45zHnTceaMzV9L/abf+zoWWalteap+VFunFjB0EKLf4wpZERxAK01cQ/um1HNvd9Gm+6oARcPiLCo0mXC+iQK+ONBBZzeK0znSN2ZR8eXZJ53VBAwGNCu1UM2qKFwqEHbrIoK7nMbiVl/aLD61mdhbeHXLid8wF/RTg3RiZeBlUP8mxuyz2/1203PyQyBF896Kzzq4dTZZF4MI1iULlfKwMwfmJpPdE1GG6NwBEaka11dK0LkiLfwK+dijfon8Vl3oaMr655xc+BldTked+0HqHAnzOLRuCtfyehXR1cTHv008Wk/R8fXZz5C0QEYm+cjhBBCCCGEEELs7loUel133XVZz97SWjN+/HjGjx+fpVXTlFJcdtllrWorhBBCCLEtVbqBwPMPo6LVJE/5Af6g4QCYc6cRuv82/C4laKVQm88W3Zo2TZTnkTz5PAgEcU67GOe0iyERQ5VvQhd3AWvnL5ZPepqO/64LQWaXuxzx5kaGFFrMKW/67KeBBRaXD8rhikE5mApeXRoj4cNBHQPMq3A4oEOAjmGzyX52luCQnxOf8WtwKprXYKvAKzDoJtw172beVwZoHxXsiE5sSBeH9vsTfs1ikgv/hZE3IFXVziXQ9zKS8/9e197KBbemZQ+xVeClQp2xe56Ddqqwig/CyO2VKm/knCoj0pXw6KfxKmZgFgzFiHSrV0cZFmbhsFT9cGe8zaGXWXQARl5fvIrZuGvfA1IhmFV8EMH+V+PXrkQ7lahwZ+LTf0Vs4iWYHQ/DNwIZwZlX9g1oH9Tu82dDCCGEEEIIIYRoSIt/Y6Oz/HKosfKmhMNh/vCHPzBq1KhWtRdCCCHEd5M59QuCLzxC8sRzcQ8/OVVYW03wxUexP6k7k8maOZnav78CsSjhu29MtV06H21aaDTK8wDQufkkzr6SwHsvkjzyVAhuE0YEw+jOJTvl2bb1+doE33t3U9Z7zQm8njyikDN6Z56femafuus++bv8mNe05OIncVa9gVk4HKv9AbjrPgRlENz3d3hl01DKxO59IcoMor0kGDbOipdwFj+e7sNsPxJl5+GVTQEgcsRbqW0IlQXKJLnwYdw14wCIT/t5up3d48y6191Owsjrh1c2Db9mCcqwcDd8AX4CFSxGJ7J/P7KyCwjtdzdGuHOLvx5GuBNG+Lhm1Q0Nv5Pa8Weg7AJUTgl+bC1+5ayMOmZhKgA2ckqA1J/nyEEPp+9rp4bY19elg8FAvytRRttsWSmEEEIIIYQQQuxoqqKiotlp1XXXXVev7Nlnn0UpRf/+/Zu1RaFSilAoRGFhIUOGDOGYY44hPz+/ZbMWe6x4PM7KlSspKSkhFAo13UAIsUvJe1bsrqyJHxJ6+PcZZc7BR2N/9VHW+joQwh11OPYX72WUx6+5DWPxHFQijnP89zFWL8Xv2gu/R98dNveWOuDl9SyqajrYykYB6y/uSsCsv1J/d+Ss/ZDk3HvT11bJGXgbv8TudSF21+ObbK+TlWDno5TCr11Bcsm/CfS5ZHPAs01drUnM+j3exi8BsHtfTKD3BQ327a77GK9iJmaHQ3GWPI1fvTB9L9DvSsziQ1ChTrir38Ir+wazcARW52PwE6UYOT1Rxs5ZKaW1Ric2YoQ6on0Xd807OKtexyo+GLvPZSij6YBTu7V4lXMwIiWtCupEy8i/tULsWeQ9K8SeR963Qgjx3dKi0CubwsJClFJceeWV/OlPf2qreYm9lPygIcSeRd6zYpdwHYhHIbcgs7y6gtA/7sDvN5TAm/9tk6Fq//QMulP9LeN2B/9bWMt1X1S0un3fPIMpZ3dpuwntQH7NEvzYOhJz/5LeQtBoNxy7+/ewOo7ZsWNHV4MRwAh1aHYb7VSTmPc3vI1fENznVzt8jmLvJv/WCrFnkfesEHseed8KIcR3y3bvZdO9e3eUUhQVFTVdWQghhBCiEcayBURuvzp9HbvlL3hD9sec/Q3hP/00VTh3WpuNt7sGXtd8Vsbzi2Pb1ccXJ7drm8nsYO66T0jM+ROQ+Tksv2IGyWTpDg+Usp2T1RRl5xEa9qsdMBshhBBCCCGEEEJsj+0OvWbOnNkW8xBCCCGEyAi8AML33ETi9EsJvvZUm4/l9R3S5n02a1xf88jcWr7ZmOSkHiHO2upsrU1xj37Prmuyj9ePb0/Sh+9/UJpRPqK9zbB2Btd3Lkep9m0+9x0hMeeejGsVKEInywCwe5yzK6YkhBBCCCGEEEKIPdTuc2q5EEIIIb7TVOn6rOU7IvACSFx68w7ptzG1jk+3/65NX7+8NMZX65M8Oq+2We1fPLY9x3av25Ll0cMKueqzcs7uE+bRw1JbTqe2bylv87m3Jbf0GxJz/owKtKt3b0vgBWB1PnonzkoIIYQQQgghhBB7up0SeiUSCaZOncr69esJBAJ0796dfffdd2cMLYQQQog9hLF25U4dzy/p0+Z9JjxN0FRZ72mtMwKvLZobeP12ZD7HdAtmlH2/b4Tv94000GL34FUtxK9ZilV8IO768SQXPpy+p53KevVVsBid2ERg8E0ow9yZUxVCCCGEEEIIIcQeboeGXrW1tdx55538+9//Jh6PZ9zr2LEjP/nJT7j66qsxDGNHTkMIIYQQe4DAG/9pcRtv0HBiP/4d1vSvCD36x2a1cYcfTPxHd4DKHk61xtIql/1eTq1Uy7UUSy7oQmBz+LWw0uGfs2t5Yn7zwq1tje4UYNxJHdpsrjuTu2kSiW/vAHySzWqhCPS9AhXpipE3YMdOTgghhBBCCCGEEHudFoVehxxyCFVVVQC89dZb9OrVq8G6FRUVnHTSScybNw+tdb3769ev55e//CUTJ07kySeflOBLCCGE+A5TFaWY82c0u37Ng69BbsHmxgr34KNwvv0Ke9InAER/9SAqVkv4vlvSbWr/+iK6qO3Do5eXRLlifN12gjWupuO/13Bm7zCvLI1tV9/TzupE7/w9Yzdq7cVJLn4Kv2Imds9zsTodhrP8ecBvdh92z+9jdT5yx01SCCGEEEIIIYQQe7Vm/xZl+vTpzJ07F6UUhxxySKOBF8B1113H3LlzAVBK1Qu+tpS9+eab/PWvf+Xmm3f+uRpCCCGE2PHUhjWYS+fhDhsFkdysdcwZXzW7v/gVP4e8dpmFlk3iuttJ/PA3GSu4au99FmPjWrz++4AdaM30G3XDl+U8vSCa9d72Bl7rL+7a4FaJu6PkosdxV78JQGL2XWAG8SvnNN3QLiA88q+gFCrUeQfPUgghhBBCCCGEEHuzZodeEyZMSL8+99xzG637+eefM27cONTmXzrl5ORw0003cfTRRxMKhZg5cyZ/+ctfmDNnDlpr/vKXv3DllVdSUFDQyscQQgghxO7InDye8IO3p69r//g0umvPevUCrz7ZrP6iv3kIv8/ghitss2Wh7tAFr0OX5k22hV5fFmsw8GqOG4fl8teZNenrU3qEuGRgDkd0DWIbe07YtcWWwCt9veqNRutb3U7BbDcMs+Nh6Z8ZhRBCCCGEEEIIIbZHs0OvadOmAakVWieffHKjdZ966ikgdWC7bdu88sorHHjggen7AwYM4KSTTuKkk05i+vTpxGIxXn/9dS6++OJWPIIQQgghdjZz6pcYa1fgjj4aXdSxwXpbB14AObdeQs3Tn2ZW8n2M8k3NGtfvO6SlU21zCU/zf1+W8/zi1q/k+t/RRZzUI8ztB+z8D/xopwZn1Rtg2Njdv4cyQ43Xd2txN05AWbmYxQehVPO2pFY5vTCtXPzapSgzAkYAu9spJGbfRXCfX2F1HNMWjyOEEEIIIYQQQgiR1uzQa9GiRQD06dOHoqKiBut5nsd7772X/sTueeedlxF4bREOh/nzn//MscceC6RWh0noJYQQQuz+Qn/+GdasyQAEX/gXNf94HXLyM1ZZGauWELnt8qztrS/ew+u/D6FH/oi5aFbWOrEf30n4gV9nlt3w+zZ6gu1z5JsbmFPutqrtkvM7UxQy23hGDdN+Em/TVyi7AKPdviiliM+4Db9qPgDexi8JH3B/XX3tAwp31WskF/4ra5+RMc+jAlnCOjMMXl0Q6K58Of06fOQ48BPo2Doih72MsnLa5PmEEEIIIYQQQgghttbs0GvVqlUopRg8uJEthYAZM2ZQW1sLpFaFXXjhhQ3WPeCAA+jZsyfLly9n9uzZzZ2KEEIIIXYVJ5kOvLbIvf40tGVT+9j7oBTGsgVEbr+6wS5Cj/6xyWG8/Q+l5qlPsMc9jzXpYxIX3YDfb+h2T7+13lkR4/F5tXyvZ7jBwOu2/fI4pWeY0a9tqHfv6SOLOK1XeEdPE79mGd7k6+mqPXzramJrX0PHU/Oxe1+Es+KljGDKr5qHTlagAu3wqheTmPUHdGxNo2NEvziXnKPerVceGf0kfnQV8ak/rXfPXfcRdpdjULm9tu8BhRBCCCGEEEIIIRrR7NCrpiZ15kRjq7wAJk+u+0VYbm5u1lVeWxs2bBjLly9n/fr1zZ2KEEIIIXaR0AO/yVquXAdz5td4/YY2Gng1RVt26swuI7WFnnPSeTgnndfq/pocT2s2xn06hutWX1UlfVbVevQvsFha5TLq1boQ66PViQb7+unwPABGFttM2eSkyy8ZEGmzwMuvXU5s8o/AT/Uf3Oc2rI5jU8+SLCf29bV1z7b0kYy2Rm6fjMBri9iUmzGLR+GufLX580iUYQQzfyZUgXaYgXaYxQfhbZqUec8MNrtvIYQQQgghhBBCiNZqdujleR6Q+uVQY7Y++2vYsGEYRuPnPhQXFwN1oZoQQgghdk9q/WqsGV81eD983y3Er7xlu8bQOXk4R522XX001wer4nz/g9L09YACiwWVrdu2cO65ndNbO798XDGPz6vlm41JrhiUwzHdGz8zq7m07xGbdE1GWWLWHzAOfgIj0hXtxjDy+uObeVAxtV775Py/g7JBOxnlOra6RYEXVh66djlsDr207+CuH4/VYTTKysHudUG90EtnCduEEEIIIYQQQggh2lqzQ6/8/HzKysqaXJE1dWrdL1lGjBjRZL+um/rlktrqHBAhhBBC7H7sz8c1WSf02D3bNYbfawDu6KO3q4/m0FpnBF5AqwOvF45pT5dI3UqxdkGDmzev+toe2qlBJ0tRoc4oM4hfMaPupt0OI7cXRqQb7roPcTdOQEdXgPYhL/tW1DpZjgp1RsfXNW8CVi4oA7vH2TiLnwAgOPwPmIXDQbto7aGUSeyrK9DxjVgdXwPAzB9IeNTDxL/9LTq+nsDgG7E6H7sdXwkhhBBCCCGEEEKI5ml26FVSUkJpaSnTp09vsM7atWtZtGhROsAaNWpUk/2WlqZ+4ZSfn9/cqQghhBBiFwi8+d8dPobfqfsOHwPg4zUNb1PYEp+d2oF92wfapC/tOzgrXkYnNuHXLMGvnJO+Fx71MCqnJ3afS3GWPAVOBX75dPzy6fU7qp7b4BhGTk+0nYcfW0twwA9JzPlzg3UjY18EUh9MCvQ8Bz++ARVsT3zaL9MBnFEwBB3fgNlhDNHxp2H3PAez4+GYeX2JHPJUa74MQgghhBBCCCGEEK3W+N6DWxk5ciQAGzZsYNy47J/0fumll9Bao7XGMAzGjh3bZL/z5s1DKUVJSUlzpyKEEEKInUytWd7qtvGrfkHtX1/EK+nbZF3n5PNbPU5zaa056/3Spis2Q2sCL+3WkljwEPHpv0yt0PLiaC9BcuEjOEuewl39VkbgBZCY/3dAEeh1HsGhv2hyjHhoMMa+f0lfq0jq5yyvdBJ+9UJwa8AuACP7WVvBob9EKZWxEt8IdcSvnJex4mzLPL2NXwDgLH8BvHjzvhBCCCGEEEIIIYQQbazZodfpp5+efv3Tn/6UpUuXZtxfsGAB999/f/oXJIcffjhFRUU0ZuPGjel++vfv34JpCyGEEGKH0xpz5tfkXHUCObdeUu+236XpD6zEbrobd8wJ6KIOxO58jOjvHsUvKEy1Lywm+vsn8Lr3TtX9+b3odu3b9BEcP/MsUl9rhr/U+FbNDXnumMyfa5Zd0KVV/SSX/Ad31Rt4ZVNJzPwdOlmOs/wF3NVvNtjGCHclueBB4t/ejtXpCHKOeherywkN1i8vugSV24fIEW8QGfMs4YP+hd3zvPR9s8OhmEUjCe33R8yi/QEIjbyf0Mi/EB79NFanw7L269csbvL5zHZDm6wjhBBCCCGEEEIIsSM0e3vDMWPGcMABBzBlyhTWrFnDmDFjOOmkkygpKWH58uW8++67xGIxtNYopfjhD3/YZJ9vvPFG+vWBBx7YuicQQgghxA5hffoWoafua/B+9PdPgmVhf/AK9nsvYmxcW6+ON2h43YVS+D37E/37qxl1Yn94crvnuuXnjy1eWBzl6s/K09evH9+e095r/uqucScVc+I7mwDYr9jmjROKybMNKi7rtt1z9asXZlzHJl7WZBt33YeYnY7EW/8JyaXPEOh9IXafi3HXvttoO2UEIJBajRboeylmh0PAT2IUDEUphVkwBHPEXc2eu9XteyQXPITZYQx+zRJ0bE3G/fDBTzS7LyGEEEIIIYQQQoi21uzQC+DBBx/k+OOPp6qqimg0yssvv5y+t/Uvm0455RSOOeaYJvt75pln0q8PPfTQlkxFCCGEEDtKTSXm8oWNBl6J868HK/VjhHPsmTjHnknglScJvP50uk7sR3dAMLzDpqm15jffVPHArBoAjukW5Plj2vPrbyp5aHZtRt2mAq/yS7syaUOSqKs5pFOQkKWouKwbnq8xDdVo22bPN1mBs/ot/MrZzapvtBuGXzEzfW0WDscIdUInUs9iBIuwe/8AZ2nmWWuq4zFoMydrn2b+gFbOfnPfShE+9BliEy4F7WD3uhC79wXgRlF23nb1LYQQQgghhBBCCLG9WhR6DRw4kNdff52rrrqKhQsXonXmlkFaa0444QQefvjhJvsaP34806ZNA6Bnz54MGjSoJVMRQgghRFvTmsDzDxMY93yj1Wr/+DS6a8965ckzLsUbPAJqa/CG7g/h7MFLW3l3ZTwdeAF8uDpB+6fXNNIiuxlnd0IpxcGd6p9v1VjgpbWHjm/Er16EUTAYI9jw1oxa+0S/OK/B+9mE9rsHpQxqP05tY5icd3/6nt39VIzcXgR6/wC72ylopwrtxcB3SQb7wKpVLRqrJYxge3KO3GYrRgm8hBBCCCGEEEIIsRtoUegFMHz4cCZMmMDbb7/Nxx9/zNq1a1FK0bt3b04++WTGjh3brH5mzZrFmWeeCcDhhx/e0mkIIYQQoo0Fn/4L9icNnyu1hYrVorPeUHiD99vueVQlfd5dGack12R0liAKUmd1vbgktt1jHdwxQM+8lv04pLUmOe9+3LXv1RUaQcIH/A0jt1eqjlMFqPTqJ79yTuOdWnkow0InU1syhg74G0qljl4NDvkZiTl/zqiucupCRxVohwq0q7uOx1v0PEIIIYQQQgghhBB7ixaHXgCWZXHaaadx2mmntXrg66+/vtVthRBCCNF8xqolWF99jF/SF3fUEbDV2VfmzK8hEUcXFDUr8AJQiR0XqlQ7PqNf3cDqqJcue/rIIk7rVbdN4u+nVnHvjOpW9R/E4YTIVCJGgldrD+L5Y7u0uA935auZgReAnyA25SZyDn8FZ8VLJBc9AfjYPc8j0PdSMOxG+4yMeSZ1/lYWVuejwcrFXfsBZsEQrJIzMs4vE0IIIYQQQgghhBAprQq9hBBCCLEbq63GnvABOjcfr/8+hH97DcpxAIhHq3GPPBWAnEuPQmm/xd23xWquhry8JJYReAFc8kkZb59YzKB2Foe9vrHe/Za4u/2/OSd3AgB/6jODvMDdLe4jueiRemVm+wPxSifjxzeSXPRYutxZ/hwqWIRXNh2UBdoFQAUKCQy4Hgwbs2gk+A4YDY9pFR+EVXxQi+cqhBBCCCGEEEII8V0ioZcQQgixN/F9wn/4MebqZVlvB//zN9wjvoexaHazA6/oHY8QeOM/6GCY5LnXZKwUa2t3TavKWn7yuE0t7uv3B+ZzRu8I13xWhqEUD47StJ8+IX3fqJxO7OsfYuT2ITjkZ62eM4DZ8XDQHs7K1+rdSy54iNDIvxAcfCPOylfRXgK728kYka51lQz5kUwIIYQQQgghhBBie8lvWIQQQoi9gdYQj2KsXtZg4AWgPI/QvT/HmjW5Wd3Gbrobv9cA4v93ZxtNtGGralw2xFq+8iybaWd1ond+6sect07sAIBfs5RtTwHza5biJ8rYcnKY1j7uqjdQdl5qW8Es7J7n4Sx/LqNMKZPgvr9DJzbirny5Xpv4lJtQwWK07xI+8O8YoY7b9XxCCCGEEEIIIYQQoj4JvYQQQog9XW01udd9r9nVmwq84tf9BnfEIWBZYO68HxUemVvb6rZBExIeKOCRwwrTgdfWjNzeGHkD8KsXZN5wKvFrV2LklOCufJXkokexe5zd4Fh2r/PQXhy/ah5+1bx0uTIstNZYnY/BXfdh3biF+2N1Pork3HtT9YIdWv2cQgghhBBCCCGEEKJhEnoJIYQQe7jI765rs778giLcg45qs/4aE3c1p767ia83JhlSaDGn3G1R+6O6Bnnm6PaELcXSKpc3lsc4KK+U/RJPkFySh93jHJQVxk+U4ZV9g5HbD7vXeSRm3gnojL7ctR9gFo0guejR1PWmr7H7XoFfNRe/ci4qpwdm0QEopVBmiOCAawHQTg3JxU+gAgXEv70db9OkVId2AeED/oZfsxgV6khyYeqcL6vLcagduD2kEEIIIYQQQgghxHeZhF5CCCHEHs5Yt7LN+opf/9s266sxtY5Pt/+uTV+3NPAa3t7mpePaY2wOkHrnW/zf0AixCVfjJssB8KNrCPS/itika8BNrSKz+15B+KB/Ef/2dvDiWF1PwK+aj7PiBZwVL6T719EVRD85MWPMQL+rMNuPIj79VnRiEyrUmeCwXxEc9H/48Y14myZhdTsZv3YFfsVM8OI4K17Gr5yT7sMoGNyyL5QQQgghhBBCCCGEaDYJvYQQQggBpFZ5+QOG7bD+751Rze+nVjW7/qLzO/PF2iSXfloGwAEdbC4ekMOhnYL0Laj/I4yOrkT7yfS1t2E8uttJGOEu+NWLAHAWP45ZMITwqH+CEUQnS0luvrc1I69fus0WyUWPwuaVYAA6vo745B+Rc9S7aKcaAHf12+n7ibl/we51Pol594NTiVm0P1anI5v9/EIIIYQQQgghhBCiZST0EkIIIfZg5vQJ29U+fvUvcUcdAa4D4Zy2mVQWd06p5L5va5pdP2IpikMmp/cOU9G7W/MaGYH0iq4t4tNuqVctPvVmco56FwCvejFeaeYZZ1b3UzFyepKc/wAqUIjevHKsMd76j+uV2T2/j9VhNGb7UeBFUXZe855DCCGEEEIIIYQQQrSKhF5CCCHEnqK2mtCDt2PNmdpotdgNvyf8t181q0v30ONSL+xAq6fla82SKpeuOSYRywCgxvG5b0Y1f53Z/KBra8sv7NLiNipUvPmFAdpvuF6gKP3ar11e77676g0wI9h9r8BZ/Hjjg1q5ANi9LsCvXZ4O0IJDbsHqOHbzdEwwJPASQgghhBBCCCGE2NEk9BJCCCH2BDVV5F5/arOq6oL29cqcw07C/uydujrBELGf/mm7p/XykihXjG96JdTWOpnlrPcKG7z/wckdsA3VrL601ngbPsOrnI236evNhQ0HXgB27wvrXvc4GwBn8ROp6z6XYrbbBxUowoh0xV39Djq+Nms/VskZBPpcCoCyIoSG39msOQshhBBCCCGEEEKIHWOvDr1WrFjBv/71L95//31Wr15NIBCgd+/enHHGGVx55ZVEIpFW9+37PgsWLGDKlClMnTqVqVOnMnv2bJLJ1Fkib775JmPHjm2rRxFCCPFd5rnNDrycw07C79kfP68dRnVFutz+7B3i19yGO3IMmDaYJqjmBUsNOf/DUsatjLeojY3L1O4/Za1byK1lP2BsaA7XnfITltcqZpc7HNUtSK5tNLs/d+17JOfd36y6ZvForC7HYRYfnC5TyiDQ8xwCPc/J2iY8+nGUMohOuhZduyxdHhz+e6z2BzR7nkIIIYQQQgghhBBix9trQ69x48ZxzTXXUFVVlS6LRqNMmzaNadOm8e9//5sXXniBPn36tKr/5557juuuu66tpiuEEEI0yFg4u8k6iXOvxTnmDLBsMAziP/kD4XtuRiVToZQ7ZH/cAw/frm0Mt1gb9Rj8/LoWtwupBK92ugeALlY5DxU/QsRI4C/vQN++l9K3oHk/lvg1y0gueRq0W+88LrP4ELxN9c85U8FizA6HYnUY3aI5K5UK4AK9LyAx58/gO5idjpTASwghhBBCCCGEEGI3tFeGXjNmzODyyy8nFouRm5vLjTfeyNixY4nFYrzyyis8/fTTLFq0iHPOOYdPPvmEvLyWn7OhtU6/tm2bIUOG4DgOc+bMactHEUII8R2n1q4g/KebmqwXfP5hnBPOASMV0vj9hlL76LuQiKNitej8wvS97dWawAvgD0XPcFvZhbzR5Y8oNBEjAYCz/Dmc5c9h5PYlMOgGzPwBDfahtU985u/QsTVZ73ubJqTO2VIGygyh4xtS7RKbMIJFWds0h9XxMIyCfcCtRUW6t7ofIYQQQgghhBBCCLHj7JWh1y9+8QtisRiWZfHKK68watSo9L3DDz+cvn378pvf/IZFixbx4IMPcuutt7Z4jEGDBnHPPfew//77M2zYMEKhEH/84x8l9BJCCNF2fI+cX1zc7OrGotn4A4ZlFgZD6GCoTabz4uIo986obnX783K/5KyCWShPZ73v1ywmMev3RA75d0a5Tlbi1yzFyB+ITpY2GHiluTXYPb6P3edSkoufQNcuxex4OEbhfq2eO5AKzbYjOBNCCCGEEEIIIYQQO9ZeF3pNmTKFiRMnAnDRRRdlBF5b/OhHP+KZZ55h/vz5PPzww/z0pz/Ftu0WjTNy5EhGjhzZJnMWQgjxHRWLps7WCgSz3rbffrZl/fleG0wqk9aaaz4v54XFsVa1H9s5QK88i6PyluK7+2JXftv4ePENaLcWZeUAkFz8JM7y59P3Q/vd03BjZWIUDMHMH4jd+yKUYRLsf1Wr5i2EEEIIIYQQQggh9jx7Xej19ttvp19feOGFWesYhsF5553HHXfcQWVlJZ9//jlHHXXUzpqiEEIIAYA9/m0Cz/0T3bkbXve+eMMPwh17Ingu9gevEnzpsazt3AMPxx16AKGn7sso9wcOb9P5aa05adwmJq5PNlm39JKumIbinRUxfvh5OcPbB3jluPZYhsLd8DmJWX9I1zXyB+NXzc3swAyhAkWpVVxGKgTUTnVG4GUWjcQrnYJRMBS/su6cs9ABf8PMH7idTyuEEEIIIYQQQggh9nR7Xei1ZZVXTk4OI0aMaLDeoYcemn791VdfSeglhBBip7PfexGlfdTalRhrV2JP/hT3m8/QkTzsCe9nbVPz2PtgByARw3/tKYyKUgBq//g0KLVd80l6msfn1XLr15V0iRisjfrNavfbkfmYRmrsk3qEWfK9Vbirn8eb52MOvikj8AJAu0SOHIe7+m386kW4a98FL46OrSE45OcoI/XjiVc+I6OZVzYFq+uJGHl9SNSuALcaq/MxGHkNnwEmhBBCCCGEEEIIIb479rrQa8GCBQD07t0by2r48QYMqPsF2ZY2QgghxM5iffQ6RtmG+uXTJzbe0A6k/hsME/3by+AkwbTAMFo9l6qkz3sr41z1WXm6rLmB1wvHtOe4krozw7yqhcS/+XH62l33Qb02fvVClFLY3U8BwOp6HM7y57G7n45ZtB9+fCP4DircCavkDNyVr6bbJmb9HgCzwxiCA3+ECrRr0bMKIYQQQgghhBBCiL3XXhV6xeNxSktTn3jv1q1bo3XbtWtHTk4OtbW1rF69emdMTwghxF5GVZZhv/kM+B7OKReiizqA6xB47WnMudNwh43C+d6FqVBqS5v1qwm+8C+sbz5rm0lsCcFa6ZUlUS4fX950xQYc073uPDKvbCrJRY+BGQFlglsD6HptjLz+GddmwRDMfe9IXzvL/oe7Zlz2AZWJ1e0U3DXv4Me/jymhlxBCCCGEEEIIIYTYbK8KvWpqatKvc3JymqwfiUSora2ltrZ2R06rReLx+K6ewg6VTCYz/iuE2L3Je7ZxBX/9JfbSeQAY82dQ8auHiLz2FIF3U+dQmYtmk2jfmeSBh9e1+eedWJvbtFR8zAmt/ndiVa3H3d9GqXE0NwyNsF97i9KEv12B15vH5JNMJADw5/8JXToB1fkkqFmCMeq/UL0Af95dYNgYQ36Lv/ifqLxB0PvKBp9Daw+/fHZmYaAY1fFI9KoXQXu40fXgO8SXPIc56JZWz39vJe9bIfYs8p4VYs8i71kh9jzflfdtKBRqupIQQnwH7FWh19a/QLNtu8n6wWDq0+mxWGyHzaml1qxZg+d5u3oaO9z69et39RSEEC0g79n6rOoKircKr6xVS0k+/yjFn7ySUc+b8AErO/YEw8RIxjPatNTcI86ClStb1fbqb4NMqzIBeHd1Jdf1TPLQ8patEnv7wBjtbE1pUtElpCEeTU1HO3QtnUBVwfeoNcfS0fgM/fWlgEbhsaH4Z7gVEWh/c6qj1Wuz9l+87s9Y7loM7WSUVwdHUK0Oo11kCUo7mNVrCADRuE9FK78e3wXyvhVizyLvWSH2LPKeFWLPsze/b03TpE+fPrt6GkIIsVvYq0KvrT/R4DhOIzVTEps/nR4Oh3fYnFqqa9euu3oKO1QymWT9+vV06tSJQGD7tuQSQux48p7dzHUw16/CL+wAWpP77IMEJ4+vV63rNoEXQOGcbyic8w2l9z2PipmtG757H+KHHEdJSUmr2q+o8ZhWVZFR1pLA694Dc/hBvxA6sRG94ll6eVGMglNR+UMA0NUL8FdBfuWb5Fe+mWoU7o7qdhaqcCRd7Pwmx9BeDH/liqz3CvqeRrtICTr/TPw5vwHtgTLJ7X0KeQWt+5rszeR9K8SeRd6zQuxZ5D0rxJ5H3rdCCPHdsleFXrm5uenXzdmyMBqNAs3bCnFn+a4sRQ4EAt+ZZxVib/Cdfs/Gagnf8xPMFYu3q5v2N59L9Na/tbhdzQOvQX47AJr7HdBa89+Fqa0Mz+gdZtSbpS0ac845nemaUz+gi838M7p6AUbBEPxZv8TI7QN2AWa7ffC3qRve748YoQ7NHlP7BtEs5YFBN2AXbT4DLDQSP+dBvMo5mAVDMHJ7N/+hvoO+0+9bIfZA8p4VYs8i71kh9jzyvhVCiO+GvSr0CoVCFBUVUVZWxurVqxutW1FRkQ7GunXrtjOmJ4QQYg+iKkrR4RyC//vHdgdeW0T+eEO9Mm0YJM+4jODLj9e7F/vxnenAq7l8rSl6ak36+tavK5vd9uhuQe4b3S5r4OUnyvCrF6ReV85J/bdmCQAq0I7QyL/gVczGWfI0ys5vUeAFoIwARuF++OXTUgVGkMiY51BW5mpsI7e3hF1CCCGEEEIIIYQQIqu9KvQCGDhwIBMnTmTp0qW4rotlZX/EBQsWpF8PGDBgZ01PCCHEHsB+/d8EX3lip4xV+7dXIL8dzrFnEf7LLZgLZhL7+b14Qw9ocV+ralxeXda6cyp/vX8+Nw/Pa/C+s/y5Bu956z8hNPQWjNy+oD2szke3ag7BgT8muegRtFOF3evCeoGXEEIIIYQQQgghhBCN2etCr9GjRzNx4kRqa2uZPn06BxyQ/ZeGX375Zfr1wQcfvLOmJ4QQYndXU0ngjf/slKH8rj3rVnKFI8Rue6BV/SQ9zbkflvLJmkSr2j96WCHf7xvJes9ZPQ5n2TPoxKYG25vFhwCgzCCBXue1ag4ARqQroX1/2+r2QgghhBBCCCGEEOK7zdjVE2hrJ598cvr1M888k7WO7/s891zqE+sFBQWMHTt2p8xNCCHE7s9cOh/lOm3Sl9dncKP3Y7fev139a62pTPr8bkpVswOvIe0yP+/y25H5DQZeOllBcsEDGYFXoP8PM+qoUBcCfS9r4cyFEEIIIYQQQgghhGh7e91Kr5EjR6ZXe/3nP//h/PPPZ9SoURl1HnzwQebPnw/Atddei23bGfc///xzvve97wFw/vnn889//nPnTF4IIcQuF773523ST/QPT2AsX4T5yNwG6+j8wlb3H3M1p767kckbWxbQvXdKB1wfXl4S5bAuQQa0sxus60dXgfYzyryKmUTGvghmGO1UogJFKKVa9QxCCCGEEEIIIYQQQrSlvS70Arj77rs54YQTiMVinHnmmdx0002MHTuWWCzGK6+8wlNPPQVAv379+NGPftTqcbZdSTZz5sz0648++ogVK1akr/v06cPo0aNbPZYQQogdz1jwbbPqJU+5EHPBTMws9Z0xJ5C46hcA+N37wCN3Ze0jcd4Ps5Y3ZFm1y4iX1gMwsMDitN7hZgVe08/uxE0TKtgU9/n3UUXk2alF3lcOzm2yrVEwpF6Zt/EL1LBfAaCC7VvyCEIIIYQQQgghhBBC7FB7Zeg1fPhwnnjiCa655hqqqqr43e9+V69Ov379eOGFF8jLy2v1ONdff32D9+6///6M6/PPP19CLyGEALRTjR9bg5HbG2UEdu1kXAf7g1cwVizCOeGcJs/ySp50Hn7XnriHHgfJBPYX76FNE1VVgf3hq7iHn0zyrCsy2tQ8/SnUVILWmEvmY038AL9HP5xjz2r2NGeVOYx5fUP6en6ly5+mVzerba88i1eOL272WFtTysDuewXO4scBMDsejtk++1mZQgghhBBCCCGEEELsantl6AVw4okn8sUXX/Dwww/z/vvvs2bNGmzbpk+fPpx++ulcddVVRCLZzzARQgixY3hl04l/+xvwk6hId8L734cKFOyQsfxEGV7ZVIzcXph5/bLWCbz0GIFxzwNgT/ig0f50JJfkudfWFYQiOMeckb50Tru44ca5qWf0hh+EN/ygZj5BnTPf39R0pSxuGdH6D3b4NUvALsDqeBh+zRKCg2/c9SGlEEIIIYQQQgghhBCN2GtDL4AePXpw1113cddd2beWasjYsWOpqKhosl5z6gghhKjjrHgJ/CQAOroKd8N47O6ntvk4fqKM2JcXpK+D+/4O2+gNpokuKMJ+90UCLz2KcpLN7jP2i7+2+TybNa6r2RDzm664WfugQbXjc2TXID8c0vQWhlvTvkt8+m34FTMyyo2CofgVszGL9mtRf0IIIYQQQgghhBBC7Ex7deglhBCidXSyHK9iNtrq3Po+tEdy/oO46z7CyOlJcJ/b8Mq+yajjrnl3h4Re8W9+kjmXd28j54Omz7/aVs1Db4Jpgh0Ac9f8k3n/zOZtYwjwzFFFnNwznFGmk5V4Zd+ggh0w2g1DKdVg++jn54AXrVfuV87GKBjc/EkLIYQQQgghhBBCCLELSOglhBAig1+7ktiUG8GtARSh9pcAJS3sxMevmIG7ZlzqsnohiTn3br6psPtcgrP0v9i9L2rLqafpxIaM62RXE2hZ6KWDIYjkQiMhUVurcXzu+KYKT8Plg3LYp8jmmbkb6GbWstprD2Sfy7ILutAuaNQr104N0S/OTV/bfS4j0OvcevUAtPazBl7Y7cCpQJmh1jySEEIIIYQQQgghhBA7jYReQgghMrjrPtwceAFocqs+Ak5vvFFNJebc6ViTx2NP+phE73xqD8vcOtCvnJXu01nyFCgDDLttJ98As7L52wNuodt32qmBl6813f+7Nn39xPxavj50Fl92+hsKzfuxESxzOnJ0+FvKgoNZHDyU7w3sSeeibllXb3mVc4lPuREAs2h/sPNxV7/dYOiFXz8UVJESdHQlRuGINnlGIYQQQgghhBBCCCF2JAm9hBBCZHDXj8+4Djgrm2xjfzaO4PMPp68rDmv6rKzQ8N/jlU0hWTGLQN9LWzzPxlglZ+CufDV9HV7gtbgPbdRfObUj/WNWzTYlmm6r/kpM24QNhxMj07a6tZaD4x/DDHAH3oDd7cSMlsklT+MsezZ97ZXPwCw+GJ3YQGL+g7gbviDQ52Lsbiel6ygziAoUopPldWWGhSocQWjoL9r0WYUQQgghhBBCCCGE2BEk9BJCCJEh0O9yErPuQuX0RNcuz7jnbvoaM38A2q3BK5uKkT8QM38gOr9duk6yU/PCIq9sKlr7uCuewy45AxUoaNV8jQUzCd99I8pzif3oDrwDDyfQ8xz0qsl47kqCq/1WhV7mqqWN3tdao5SiIuHz9ooYffItRncKAlCR8LNuNxhzNYuqXPrnW4QsxdPza7lhQkXW/gO4fBkfxC9KL+LzbrdlrRMacTeJhQ/j1y5HJzYRHHoLXvmMjMArNVkPb+OXALir30r9d/2n2N1Owo+uQTuVqEAh4dFP4W2cgE6WY3U5FqzcRs8AE0IIIYQQQgghhBBidyKhlxBCiAxm+4MIH/QomEESSZ/VazfSLbqC2gn/t7lCCLz45toGoRG/x8zNB8C3oPzY5m1Z6Kx4Kf3aLZ2E3eW4Fs/Vr15OcsrN1J5ukjNLE3nwdmrv+Q90LqHojUpUWaKBU7DqJE6/FG/YgUTuvD6j3D3gsOz1PU2nf6/Jeu/H++TywOYVW+0Cihnf70xBIBV+vbMixgUflTX72ZLYLHU68UDxow3XWfIUunYZbu0yAGIT5mJ2PLRZ/fsV3+KWTsEvn46z4sV0udXlOIKDb2r2PIUQQgghhBBCCCGE2F3s3L2bhBBC7PaUGcTIKcEIdUQF2mH4tfgzb6mrkA68AHySS/9LwptB2UkBNl4YArPlK4N0bH0LG2hIJnA+uRmnk4Gfq6g+yMLLVQTefAZduQYnWIofAt3IdOKX/RTnjEvx+w3FHX5w5r3Lf5a1zZjXNzTY3wNbbVFYkdTcPrkSSJ3X1VTglati/L39o3zR9VZ+U/g8/e01PFx1PEXmttse1vGr5mVc62QpOroau/dF9epa3U/PuDZy+5Ccey9e2TdYJWdgdhizuWJOo/MUQgghhBBCCCGEEGJ3JSu9hBBCNMibeQudquc3WsevnEOCOdAh++co8r5ySHY1SPQKge9kreOsep1An7qgRru14CdBWSg7L6OusXwhob//CtfaSO3xgbobShEvMTBXvk90yqdEj0vdM2o1fo4i4A/GPvovqDXLIRxBF3XM6Df+k7uwJn2M2rgW59izIBwh6WkCm0O8hKeZuD7Bwkq30a/H1p5aEOX+Qwv5Yl3TZ5zdWPAGZ+V+BcA19vtcmvcxfVb8i9Gr7wHg7gGLuCjxx7oGdj44VVl6UhjhrhklVsmZBPpejrvqtXSZX7MEFWiPX7MUv6ZuK0cjWNzs5xNCCCGEEEIIIYQQYncioZcQQoistPYhsXG7+zFrNfYGn0SPusDLrPYJLfHxfnAP5poN+F89gF5+CfqEn5FY+hB+zZJ03eCQW7CKx4JhgGEQeOVJjE3rqT45UG+smlH1t1b0c1KhVdKYi60Uuluv7BM1DNzRxwCwptbj/Dc2UFO5gj8UPUM7s5Y3aw/koaoTaOki6XZPrm5WvbNzJ2ZcB5XLnJIfAQbtBl1NpPvxaH0YaB9lmABoL0F0/GkZ7byybzBye6evAwOux+7+PQAih7+Gs/R/aLcGq8txKCuH2JSfgFubqmyGMItHt+j5hBBCCCGEEEIIIYTYXUjoJYQQIoP2PfBqQVmQbP4ZVAD2Bh+nYyoUavdhEiOhMSs10UGZYVS7jx1q9rPI+/XNaFNRcbSN1249zPxpvT4Tc+6h4Ok7wA6QPONSrOkTAHCLW75Dr9Y+SjXd7m8zq9lYsY7J3X+VLhsWWMEipzPvxfZv8bjNUWxW1ysr6rAPXulkbB0DQCkFykzfV2aQ8MFPEJv8I/ATBPpdDWic5S+gQp2wS05PB16p+iEC/S7PGCN84D/wNk1EOzVYHcdiRDJXiQkhhBBCCCGEEEIIsaeQ0EsIIQQA2ovjlU3Fr12OmT+Q+PRftrgP5Wgic1ysTT6BNT5KgxeBZLe6oAZPY1ZoCj518IOgt1mcZa/1cLqYGWVuocIuTxJ84ZHWPFqKGULH16PCXZqs+q+5tSzuUf/5n+j4D/5bfTi/KrsApw3/CS0KGtwTfoxftn8H4qvxNk0CwCudnJp64b4NtjUiXck5/JWMMrvk9GaPbYQ7Y5Sc0fJJCyGEEEIIIYQQQgixm5HQSwghBADR8aenX2c/eatxKqaxKjSJrgbxoV2JDl5HeKGH8nRmRVPh54BZC0YcNp0dgM3nZgH1Ai+AimMCmJU+gY2anBkuyofiF+O4+QYVx9ff5hDAKvVx2xuEE6NRR1yH9uOp1WtNWF6dOrMrpFL/jfkBgsrBUKnn+EHeeCYl+vNKbePbAHYxy7go71PCKslrtQcxI9mb/vYaxoTm8tvDhlPQcTgAfqIU3BpQJipwIdqpJlY2HfxE6usaLEbl9Gxy3kIIIYQQQgghhBBCfNdJ6CWEEALtxVtUP7jUI7TMo/LIAPgalQQjrvFyFV6hAXoDfgcDf7VHZJ5ffzxDARoFGYFXQ/yIwo+YOF2gdl+L8AIXXAgt9+jwvzjRoRbRwSY6kOrLqPYpeitJzZ8fxzM2YoaKcRb+E3fVGwQG/xS7yzENjvXArBo6m+Wcvu4XRP0gQwMr+Gvxk5l1ih/jldrRrLmoC44PBQGDFTUuS6s8FlQ63PJVOS92+jO97Q0A/CB3PNdtuoZ/Fj9M2HBg1v9IdD2RQP9riU26uu5MLcDqfCzhA/6GszK1esvueS5K1Q8ChRBCCCGEEEIIIYQQmST0EmIv45VNJbn4SfzqhQCY7Q8iNPyOXTyr7zZ33Sc4a98jNOzXKCun3n3txUHZKGPXBRs6WdGsekYySPGzlShAK+jwbByVhC2xVflRmXsVKh+MBARWeSS7p57P3uhjVdet/rI2+Q2ez5X3lUPtMAs/JzMYiw3Y/M+XCflfueROdwnPc6k+pgTcGEF1ILWP3YiyA1j0zWibnHsvOlmG3eVYVKAw457na3LXPsuU7q8D8HT1EUxO9Cfm26mwaiuf7TeeQGlXIp2OAKBHrkWPXIvDuwYpdJfRY8NGJsQHMi66P5PiA7iiT4Jg3hhMP4pXOgl3zTjcNePqP7QVwcjtRXDwTVm/JkIIIYQQQgghhBBCiOwk9BJiL+JHV9c7h8krnYRXOQezYMgumlXDtFuLs+w5/PgGQvvcuquns0N4VQtJzLkndaF9tPbAi4MZRifLScz8HX7VfFAGZtFIgkN+jrLzdshctO/iVy9EBYsxQh3qypMVxCZe2mR7q8wn76uqdMClNKjkNpW2za42L/JqN94hOshHGxCZ62VUKfjMofz4AH6OovC9JGaNpnYfk/yvUtsLxvuY9UKvLWIDLRh5LqEVCnefA7EGpbYM3HoEv3Y5fu1KdHxjusxZ/ATuyteY3/9RfvBpNQAPjW3He8sq+WnB2wDMTpZwes4kHq46gbsqzubOomczxu5b9m8SZWAWH4IyA2jfRcfWosJdOKNbknipRe9B3+dEv4Q7V1yDmXMgympPoN8P8Uonk5jz5+xf6GZswSiEEEIIIYQQQgghhKhPfrMmxF4kMedPWcv9ynm7XeiltSY+7Vb86gVgRhqs55Z+g7vuI/Ad0C5Gbm8CfS7ZiTPdZj4bviAx6/cAGLl9CQ6/AyNY3GB9v3JW+nX08++nX4cP/R/uytdTgReg7EK8ilkklz1HsP9VbT5v7SWIT/v55vEUgcE3p7f4czd8nrVN0RsJ7HKd9V5Dcr51scMjcccci/ZdvF55MPuXKBdyZtVFUX5eO4zqCgCsak3eZIfKIwJUHWyhHNCbF4z5AfByG9/+MJ78GHXW/1Aqez0V7Ehi0jX1ynWyjOe+eI7V0RMAOO29UkqsjdzWLRW2TYr3Z4VVzFMHO+zX81SiXzyL1fUk3DXvZPYTW0Nyxcu46z5Ilxnt9gXfocvyu+lipM4c80onA+CufbfR57F7nNnofSGEEEIIIYQQQgghRHbZ95MSQuyRAv2vIdCvfmCi/cQumE3jdHRFKvDacu3UNFBvFd76T/A2foG36Su8yrk7a4r1eJVz0oEXgF+zmNiXP0B72y53qqPdaPYbbi1u6dd19fwEdreT0cnSzDGrFpJc9tx2P7dXNjUdsIHGWf586pUXT58dBWDQAZXQtH+15YEXQGCDxhx8Nlbno7G7Ho/R5xCcg4+uVy9697+J/vofdfPrMyD13wIDt9hApXInavex8CP1wyzT3XqlWnlq9VwDlBVu8N7R4ZlbXWm6mOXpq8vzP+bEyDT27bM/KlCI3fti/Niaen0kl/w7I/AC8Cu+BSMAVm6jc9tWcNivMYLtm11fCCGEEEIIIYQQQghRR1Z6CbGX0NrHWfkq3jardozcvhiRkl00q4Zpt7buwosS//Y3hPa/F6W2yeKNzUt+lIkKdgS/4YBpR9BeEr9qLsouwI+uzlrHK5+OVTwq6z1n6X+ylvvx9ejaZXUFbg1Gbh/snufV9Vs5h/jUn4N2cQCz4+Gt3gbSXf12xrWOriS55D84y57JnBcbwQCrquWBF0Dsht/jDRmZUZa45jbcg48m+PRf8AYMI3neDyE3H7/fUGqe/jQ1Hy9B2KlKfX/9JJFfXp7qr1/9c87sHt/HWfFiRlljwRZAYNANJOf9LaPs4g3/B8Av273I0MBKjgjPzri/1i3ky/CFXGKm5hDofQHaPY3oZ2elxox0wwh3x8jtjbdpAlh5GJGudeGinwQzjN3rXJxlmVsjhkf9E3fTJJwlTwFgFAwhtP99Da5WE0IIIYQQQgghhBBCNE1CLyH2En7lnMzAS1lExj6PsnJ23aS2klz0GNqpBmWCMjFyMoM4v3IOkPkLf69iNu7azStotEeg3xW4G7/cSTMG7caIT70Jv2YpkAoQs9ZLbMxaDmAU7odfPq1eed2qqzpm8UEZ3y93/Weg3fS1t2E8OvlDVKBdcx+hru3mbRatrifilU4BM4Sz7H9Z64YXe1nLG+N3KSH2k7vQnbMErIaBt98hRPc7pMH2ygyizLrVW4nfvoB14/fR4cw/E0b+YOzeF+FVL0p/XSNjMgOlbOyuJ7LOGkD42xsJG6ng1NMG1xeM45BQ3ffisaqjuTL/IwAu3PATnj8tM8BTVg6BfleitY/d/VSSC/+FX70oddOtzvi+qlAXdHwtXsUcVKB95io+wybQ6zysToejkxUY+QMk8BJCCCGEEEIIIYQQYjtJ6CXEXkLHM4MXI6dktwm8AJwVL21TorC6ngjaS/3PCNb7pb+7YTx+1bz0tVc2leCgG3fCbLeMNzkdeEFqO8NtBYf8DCN/cIN9BAdcR2LeX/Er52AUjiDY/1qwcvA2TaxXN7ngn3hl01Lb4pk2unZFxn2zeDTYea16ltD+96a2AfRT56IlFz4CZF/NFV7Y/NBL5+RT++dnIJILbRja6KIO1Dz9Kea3v0utotosMOA6lBkgvN8fm9+X1jw8p5Zbvw5h8wB/L36MUyLfAGQEXgBX5n/E2et+xr3tn6LMy6NXXv1/Ju0eZ+NVziM6/vRGx7W6Ho8KFGCEOqFCnUgu/Q9oTaDPRRiR7gAY4S4Q7tLsZxFCCCGEEEIIIYQQQjRMQi8h9hr+Nte7+5F9muCgG5qosk34okyUGdhxU9qGV1l/NdbWVKAQq3P986q2ZuSUEB75l3rlfrA9Rm4ftHbT4ZZ2qwEf/Dg6vrZ+X7l9UKr+dn/NYeb1Q7tR/OhKErP/mLGCbGsqqTFizd/aMHHhjyCn+UGc42vunFLF68tiPHZ4EQd2bPz7Geh7GfHoKnR0BXbPczDy+jU5RkXCp9f/6n/9ABwsfrjpWn5p1BDTAb6K9+dJ71L+lXNbus6f2v+br40jmf2DhsNMI39A9vn2v5bkwodTYy15CrvX+ZhdTwQgNPQXTc5dCCGEEEIIIYQQQgjRehJ6CbGb0G4Ur3I2xuYwpMXt9TZBxW6wVZpOVpCY8ye8qgWt68DfJvQydu5fWVbHQ3FXvpxRFtznV6hQJ5RhgxlscZ9aa3TtMozcfoRHPYT24ngVszALBpOYex+BwTeDW0Ni9t2Y7Q/EbH8g2o2C9jDbDWvVc7ibJhGYNA1n7ZvE+2RfxdXu/SRWhY8Zyyzf9NDbBO++kbwV9b+H3oBhuAeMzSjzteaFxTGWVbsc0jnI2M4BNGBs/vM49vUNzKtIBW7Hvr2Ruw8q4NohuQ3O3cgpIXLwIxllWmveWB6nIuFTkmvy2Lxa2gcNfntAPiFTNRh4ba3czyVXxRhdWMPBsdsy7vWJxNnn4LNRZsPvoXpnzwFWlxOwS04HK4fk3PtQ4a7YvS9qci5CCCGEEEIIIYQQQoi2IaGXELsB7VQT++Yn6NhqAOy+lxPoeU5LeyG1umvLiq9dH3o5q97AK5vaaB3tVOOu+xC0h/ZTWx3avc5DKQMV7pzaOnDzFohGsHinzNurmo9X+g3KyiE04o+46z5Cu9WoUBf8miWYoQ4Yub2a7Ccx72/oxCYwQygjhNXtpNTXZP0nANg9zyXQ9zKs9gfgrHkPb+MEvI11W/l5pZMxC0cQ6HVeq58lMfcvuGvfx1jhEh/Y8F/5VrmPGc9ywzRZfMFPGPTRC4QmfwqktjSM3XIffkkfMDJXnv1xWjV/nlG9+ao6XZ5nK+ad2zkdeG3xi0mVXDskl0nrEyyodDmnb4RgI2ETwP99WcF/FkbrlWcra8zcC/tgzCnBi6VCMiO3L8Ght6RCzWYEmqEDHiA+7efgxTDyBxEY9GMA7C7HYnU6HNxY1nBMCCGEEEIIIYQQQgixY0joJcRuwN04IR14ATjLX2xx6GUVH4wTKARlAArtVKGTFahAu7adbAu4G76oV2YWH5zaEtAMA6CdKpIL/5VRx+55DigjFfa0IvBxN32Fs/I18F3s7qdgdjgktTViM7YG9CpmpYIMve12kVv1v/YD7JLTMIsPwYh0bbQvHV2ZvlaRbqnAy84Hpwpn+fNYXY5HWTlYHQ7BWflyvXO8kosexQwPxcjvhVP2Bc7ixwn0vxazaH/cte9jdf8eymh4i0A/ugqAWCOBF4AfVpjxzNWCsRtT52Zpy6bmyl/gnX0lxprleAP2gdyCjLpaa55dFN0q8MpU7WhOHrcp670DX1nPwspUGPbjLyuYfGZHFle5DCiw6ZOfOe+Yq1scbmXzr8MKybMN9D6/wl3/MWgPq+NhqBacmWbm9ycy5jm0W4sKFGacSaeMAAR23lacQgghhBBCCCGEEEIICb2E2C145TMyC9xqtNYZv0RvuO23JBf+Ez+6BvwEKqcXOroatENsyo0oKwftu4RH3oeycnbQE2Rn5g/AjWaGOMrKxeq41ZZ42VbCaI/W/vXkR1eR+PZ3bFnxlqiclZpLx8MJ7XNr421j64hP/WmTY+jERpKLHiMY6d5o6IWXuVegX7s89cKpSpfFvrocldOLyEEPEz7wQfzqRfi1K8CpgamvkiwoxXzqenJmeVRdcSpJtzx1JteWISrnEhr2q+zDVy/Cr5zT6LOE57nkTXLrLQyMX/1LvOEHQyJR99ydu+N17p61nw9WJbjui4pGx5pe6mQt3xJ4bXHgKxvSr/97VBGn9Aynr495awPb64OTO6TPElNmALvrCa3uS5nBZq0KE0IIIYQQQgghhBBC7HgSegmxG1CBLatmtt6esGlaaxKz70Yny9JldreTQPskFz6Mjq0lvXbHzx447FBZwgB33YcEh2wVLGVbfaXrnzultd+sreK8ijlk+xpqpxLtJRoNKJLzH2iy/4w+4xtwVr+NVzGLQL+rMIJFmfe9bfYLdGuy9rNlTsoIYBYMIT7lJsCCglQYVDPSJrDKxx7/NrFD7Yy23sb6q+kAdLKcxJw/NTj38HyX2EALIw5egcKqrFvlVfvXF9BFHRtsW28srTnnw9Jm12+JH3xcxvPHtOfcNup/1Q+6kGvLloNCCCGEEEIIIYQQQuyNJPQSYjcQ7H8NgX5XgpcEPwGoZq3ywqnKCLwAkgseylpVa3enn/KlrNwG73lV8/E2fol2t9qqzgyDEUhty2hF0sW1n562+etSJzjsN5jt9gFlpf5nWChlYOYPyDqeXz4dr3wGVvGoBudktj8Qq9tJJGbeicrpid6yMmtrVm46vEp/rQ2bpFOF1f00zMIRKDO1iijQ97LU83lxtBfDLBiMVzq5fp9GAOJRMC2wA1jdTsFd/Vb6dmC1R9lpQazS7IGos/ptrE5HpFfyJRc/gbP8hQafEyAy2yMyz8MPgrlV4OX1HtTswGtljctnaxNc38QKr+3V2sCr4rJurI16PDKnBk/DT4blSuAlhBBCCCGEEEIIIcReTEIvIXYTSplghYFwk3XTtqxaMsMYef3wK2Y2WDU5/yEC/a5sfDu+NqK1RkdXYHU9EavT4cS+vi59TwU7orXGr15UP5jxYuDF8Eq/xoicXle+TeAF4Kx8ncTM36WvzfYHYvf4Pl7pNw3Oy69ZAo2EXn50NdQsw+57Oc7iJ1CRboQPeHDzyjMflIkfXUX8mxu2aejglU3BK5tCZOyLsDn0srudXH+QYb8mMfNOAKyuJ6GdClTZBnKvOSn1XKOPwT/3PLzl76EtBzxNZI6HSkKid/YzyZLzHyA5/wHMTkcS6HdFk4EXgPI15jbHbyVPvoDkyec32Rbgsk/KeHVZrOmKu8BhXYI8c3Rq1V2XiMntBxQ00UIIIYQQQgghhBBCCLE3kNBLiD2YMkNYnY/Bj60BrVGRElSwPVb7USQXPZJR19s0Ad39e9CC0Etrjbv2ffyKmRjt9sHqcnyTK9C09knMvANv0yQAzE5Hpu9ZJWdg5g/GW/8xzsrXGnmwpv9qqrdNobLxKufirGg48NHR1Y33aefiLHsWALvv5ejoKpTV/BDSKNwfZec1WsfqcCjWUe+m5pOsID7jN+S9W3fulj3xQ+yJH5Jrg9vewKzwMeOgHI1V4VO7rwVm9u+Bt/4TYtlWkmWzzaKx+LW/xh19dLOaTliXaDLwOrCDzbsndaD3/9ZS5ehG67aF47sHWVLtcenAHK4bktO8lZJCCCGEEEIIIYQQQoi9ioReQuzhtpyPpZ0atFMFygAUVmwt7uo3M+pqP4m7cSLKDGIU7tdkMOCueafunKt1H4L2sq9eSvfvEv3iXHBr02Xe+k/SWwIqwyYx+66mH8pIrWjyyqaik5UYhfvjl0/NqOKVfp15vWlC1jPE6voMooLtGx1W2fnp13bXE9F+sn43oY4E97kNs/2BeGVT8SpmgvYxwl2wuhzX1JNl8KOrCfb9EcE1V9cfx4HAurpkKrBRE9jokftt6ryz9ZeEsnfawLlhRlQTmeMSXOmDAcbm48bcEYcQv+HO9Ne8yTlrzUnjNjVap3uOyfsnd0Apxb2j23H1Z+XN6rulbt43lxNKwhzYMbBD+hdCCCGEEEIIIYQQQuxZJPQSYi/hrvuQ5MKH09dG4Yh6dRLf/hZIrbqxe5xFoN9Vjfbp1yzB7nMJygiAMkE3sWLHi2UEXnWTSwUxTW67ZxeAdlFGKrxKLns2tdoqWNx4O0BFuqUCtq0Y7YZh5g/GKjkdI1jUZB9m+4Ng4b9QOT1Rdl7WM9BUoBCr41gArA6HoAKFuKvfxquYhVf6DSrYnuDgG5scC8BsNxRz7rRG63i9B2IunV+v3Nrk4xbXP58qsNYj2aV+gFX8UgKlwd33IMyZk1Fa4xcUkbj8p80KvKqSPm+tifLInCzf32386eCCdKB6Tt8ITy+o5ct1mQHiByd3oF1Q8dtvqji4U4Drh+ZiKIXWOt32hLc38tWG+sEjwAOHtuOiATlNzkUIIYQQQgghhBBCCPHdIaGXELsZrXXqDCmlUud8Nb/lNtcGVvdT0clKlGHhxzdknPnlrHgZu+/ljY6hY+sAhT3ghyQXPIQR7tLEFPzG7zcgcvhrKDNz5ZIfW4dfMRMVaI92owDYPc9pMDjbeutCs+NhoD3MgiHYPc5q1hz86Cp0fAN274vRsTX48Y0YoQ5NttOJTbjrPsTIGwBWLn7l7Iz7XvlMVKRbg6Fb4L8PNNp/7DcPkXtZ/W0Hc6e6VBxXt8IpsNrDrNXEBtT/az241ENboBxInnw++vzrMFYtxR+4L7qg8TDw9RUJbv06TJnTvNVa1w/N5cSSzO/l2yd2YGPMI+Zpci1FYdBIB1vPHJ25+m7r1YfvntyBVTUuv5taxfJqj38dVkivPPlnSwghhBBCCCGEEEIIkZ389lCI3YBXNpX49F9mlAUG/QS76wmNttO+h1+9AAwrFZRtRSkIDrhuqzGmEZ9+6zYdgNYeoFFG/b8OtPbwVr+Fu/qtdFly6f8I9L4wa5ikt5lDc8W+uhq75/fxa5agvTh4Ucyikak+k6V1zxTuAmYEvGiDfVmdj8HucTYq0g1l2M2eg7v2/YxATWuP0NBbmm64eVWa9pMo7aKjq/DKpmLkD0K7tWgvSvzLCwgd+ABmXv90M3Pm15hzp2GuWtJg14lzrwXDpPaup8j55aUZ94JrfTo8F8cPKsyqVOCZ7GIQG5DZR9EbCezyukDUHzgclMLr2rPJRzvktfXMKXch65q3OlcNzuGmffPoEmk4QO0QbkmAW6d7rsUjhzW9Sk8IIYQQQgghhBBCCCEk9BKiDSQXPYaz9n1S4YDC7nIsgX5XNLt9YqttCdOaWDWltU/i29/glU1poMY2W99lOe/KWfESzvJnQWvsHmcT6HPRNoNkCbG8KNqLpS/9RBnumnEAWB0ObXTOACrSAx1dkTlMYgPJRY+Bn6gbZtMkzPaj0md3qVBHrA5jcFePA3z86kVZ+3fXfYi77kPCh/wbFeqYtY72EuhkOUa4c91z1CzNnKfRvHOijM1j6Npl6bV22waYAPHJPybnqHcBCD5xL/b4t+rV2ZbfeyBq0zp0t15E//AEkdsuzxw7AUaiLtCyN6X+zOR+4+C0N0j0NnGKDezy1Pex9u5/p9LQZvjJl+WbA6/G9c4z+fPB7ZrVpxBCCCGEEEIIIYQQQuxIEnoJ0Qa0FwenaqvrWCO1s3VQ/6wsZ9lzWJ2PQZnZwxe/ZmnWwMsqOat+eAXgb1mxUzeWs+TJrcZ7BqvzURiRbumyQJ9LSS56FL9qXmZfXnzztDXx6b9E1y5LFW+aSOTIcajNZzPp6Crc9Z/iLHsm3TQ0/A6cla/hrno9o0sVKEDHN2SUBff5FV7p12gvhtX+QJSdR3Doz4lN/r9UBcMG38n69UFl/vXm164kMftu/MTG9PdqSwgF4JV/m9k+S0iYdZicnpidjkyfJ2ZENX6k8WCpOYEXQPju1NlgifOvxznh+9Te9xw5N5/XYH3DAavcp2aElc48vYLUXOJX/xLdpUeTY76wOMrVnzVvK0OAaWd3brqSEEIIIYQQQgghhBBC7AQSegnRFrZdlaWM7PUa7qB+SWJDauVTA6FXQyuRvE1fofpfVa/cLNyXyJHv4Cz9byqEsnLBrQHAKjkDd9Xr+NFVGaGX2W5o1lBJe6kVWTpZhlIKldcfv3ohfvUi3LXvYXc9IVWeU0Kgz0WY7UeinWrMgiEoOw8jr2/dcwSLMdrti9X+QBJz7skYJzr+VMzi0QT6X4MKtAPAiHQn5/BXMur5tSuJTcp85tiXFxA57BWUFamrV7M48zncWpSVk/oadD0ev3Iu2ndSq7bim7J+fbdlVJbR7rn5+Mkk5ccHGgy8zI5jm9VfNvbb/8M55gx0cTMCJg35Ex2Ca3xUEpQPzuhjcA89rsmmt3xVwb/m1jZ7XpPOyL6STgghhBBCCCGEEEIIIXYFCb2EaBPbhlYtC72MUCe86Kos3TZ8RpaRU5L9RpaQyi2dQmLOnwjvf29dn5sDLwB35aup4ZJl6GQ52ndQwfYoZaK36c/qeiJ2j7MBUIEiMAIEh92OuyYVqCXn3Y+Orsbqclx6jmbBkIw+7C7HYXc5Du0nQdmbV4b5BLSDt/5TvLKp6breponEa5cTPvAfKCuc9ZH1VqvsMr9IdX/FKTu33m2v/FusDqOBuvPP/NrlOCtfJ9D/6ux9biP4yF1YK5ZkiS3rKCOX/PfXYf/jFLwh+zer360ZVeVgNnwmVvWjbxL76GxQqe0Oq8YGKHozgXfejXgDh6MbOb9r3IoY//dlBaUJH7+xh9hK57DBhNM7UhRq3TldQgghhBBCCCGEEEIIsSO0dDmKECILu8dZGdfuqtfqb5fXiNCIPxAZ83y9ct3EuV5Z6Szb/flJcCqJTboKP76uwabJeX8jNvkGYhMuRkdXE59xe73zt9w144hNvIT47D+lwqpEObEvL8BZ+t90HWfFi/ix1U1OVRkB1OYzppQysDofTWDg/2G0G575SLE1ONtsh7g1s91QgsN+k1loF4Cyt7puV/faCKbuk/r6aqeaxPwHic/4NV7VAoKD/g9lhhqfvO9jffEu1uzUFpOK1NaG27JKfYpeKSUwYyYqWoP1zWeN99uQzV8nf5vVXslTLgQziA4qdEDhB1P1yk4J4B55akbgVRb32BT3qEz6VDs+nq+5eWIFG+PND7yWXdCFeed1kcBLCCGEEEIIIYQQQgix25GVXkK0ASPSPRWqOBV1hS0NrAy7XpGOroZgUYNNzA5jQJl4G8bXtdnqfDDt1mYGP4C3/tNGp6ETqXO1Yl9fnz1AS/fzMXrAtQT6X0li1l3pcqvrSbjrPgIv2eg42RnEJl6KWXxIlok1/vU0iw7AyB+MXzUXgECfi9OBGoBSivDBT+Bu/AK75PSM7SET8+7H2/hl6rlKJ2OEOmEW7tvwWHOnpc/b2lpkrkvNSJvITBczqjFqNaGVzf9zoCO5xK+6lfDfbmuwTvKcawg9dEeqfiiMc+yZGee+6UDqmU2K02WOr7nms3JeWZp51lz3HJM10abn958RMY4d3J1QqIkgUAghhBBCCCGEEEIIIXYhCb2EaCNKGdtscdey0EtZEbDywK1Ol3mlX2EWDsuoF5/9J3RsbTrcyezEJNDv8rpr7RP97FSskrPq121KI4HXFsmFj2IU7otRMAS/cg5WyVkYkW7YgUJ0YmOLh1RKgbLwNk2of9OPN97WDBAa+Rd0dBUqUICy8+vVMSJdCfQ8p175lsBrC3fdRw2GXqp0fdbACyBnlkdwuQ8KrKpmLp3aSuKC6/GGH1R/ft161c3toCOJFhRirlyCu98h6HbtAbD7XI6z5Il0PXPg+ak+Pc0xb21kZln97+eq2oa3z9wix4JBuS1/FiGEEEIIIYQQQgghhNjZJPQSoq2ozN1CdSPncTXIrQYrF2XlouPrcFa8jNX9dIxQh3QVv2YxunZ5vaZ23yuwOo7FCNdtf6fsPFROL9yVL7d8Ls2Z7roPsINF+JVzUtdbjWP3uqBVfSo7H50sy1Je0HRbpVANnXXWCLP9Qahge+ye5xCbdA3aazhgy7np3Eb7sqpbFxB5/fbBHXsiAIkzLiP46pPpe7FfP5RR1x80An/QiIyyQK9zMAv3xa9egJHXL32O2ker41kDr+aacEohyU3RVrcXQgghhBBCCCGEEEKInUVCLyFawY+uQSfLMPIHpLfJC+77W9AeKAOlTFSoc+OdZGNGwK1BuzXpotiEiwiPeggjt0+qQHsYef3wqxcBEBh0A+6a9zByemYEXlvYXY/H3TgBv2YpbNVv6mY+oeF3Ev/mJ0D2sMbufRF4UZyVr2bdYtBZXncWmQp2QCc2YuT1x+7+vZY9+2ahkX8BZaIMe3OQqNB+sukztprJWT0O7Vanvm+GjVm4H0Zub5zlz6G9OOGDH8VdMy5rW7VxbZvMIRtz0ay6OZ5+Ce7hJ6M2rsXvNQACQQA8X2Maql7bhKcpT/h0yh+IWTAo497ry2L16jfl8cML6ZFrMazIBjfByhb3IIQQQgghhBBCCCGEEDufhF5CtFBy2XM4S54CwCgYQmjE3SgzgJnXb7v7DvS/Cr9mKe6qN7YZ81lC+6TOebI6HYnV4VBiX18LgLP8RexuJ4Gf/Qwtu+QM7JIzqP34hHr3jHBXzPyBqHBndKx+oGMU7EOg94WpufW7Cu0liY4/tcH52z3Oxup8ZNatBZsrW3BXP+ZpPWfVq+jaFelru+e5qFCnzTerMEIdU0FfFtZXHzVrjNr7niPn5vNaNC+/a8+Ma11YjN+uPa8vi/PUgk18uiZRr83SC7pQGvc46/1Sltd4jOoQ4Ocj8jj7g9IWjb3F7HM6UxwyCJp1X/G426quhBBCCCGEEEIIIYQQYqeT0EuIFtDax1nxIgAqWEyg/w/xq+alz3/yqhfiV84lFdMoVKgjVvGoJvv1ymegfQcV7Ihpt6sXeunYOnSygsS8v4EySWx1BpWOrSG56DEC/a9t0bOYHQ8nODh1NlVov3vAd3DXf4Kz9L+oUEeUnY8R6ZbRRpkBzE5H4q3/JGufyYX/JLnoUTDD5Bz2Yovms9P4DlbnY3DXfQikVqoFBv4fKlAMVWUQi6LCEdAa+4NXCLzwMH7vwcRuvpvAG/9psvvkcWejiztT89CbBP/7d+wJHzRrWl6/oenXWmsSHtwxpZJ/zqltsE3v/2UGlV9vTLY68Np4SVfsLKvIhBBCCCGEEEIIIYQQYk8hoZcQLeEnwd0cQmiNt2E8VreTScx/AG/TZHRiQ70m1lHvNtltYvbd6GT5Vo1yM7Yi1F4C7cXxNk2s19Yo3B+zaARWE9sJqkBhxhhGuFN6y0Aj1BGAQO8fEOj9g0b7CQ29Ba/bKcSn3lzvnlk8Gu3W4FfMbLSPXUV7SVSoc70zu5Lz/07ODBflrCXn8ZOI3vZ30BB85gEAzAXfknvNSU32H7vlL3iD90td5OSBZTda1y/qgP3ha+iCQp7oczLPvrORCeuzr9hrS4d2DvDlutQ4lw2M8NdDCnf4mEIIIYQQQgghhBBCCLGjSeglREtor+5lshRnxUtY3U9DJyuzBl7N7lZnnqcVHHRDarWVYYMZQVkRtFNVr13kiLdQRvPexla3k9FOFd6mr9HxDVidj231fI3cPgT3+RVoD2flq/hV8wDwNn1FQ2eD7Rb8JH7FLNBOvVu1wy1CSzzAIzDueVRVZYu6jl/+M7wh+2eUef33wf7snYyy5MkXkDz9kvQ5Xckf/JjXl8X48SdlLXuWVjq7T5h/jS3MejaYEEIIIYQQQgghhBBC7Mkk9BKiRQzMTkfiVy9CR1diFh+EMkMY4a744W7o2OpW9psZFLkbPsPMHwzKxC45LVVj65VgWyij2SOkV3ANuK55M3KqSC58BD+2DqvrCdhdjqkb1gpjdRzD/7d33+FRVVsfx39T0xuhhBJqKCJShStSxIJUUVRUREBURBTFdsEGChZAfcUCYkXAjoqFdsUGgoC0CNxLDYQaakIIpE2mvH/EDBkySSYhiUz4fp7H555z9jpr7xPYuSFr9j6SZK5xhRwp8cr660n3cxjDm/o8ropksITK2ujO3C0Yz2JMdymroUlhq3Nk3vCHl7sLZ2/bWfbLrip4vV0XuWb9nwyO3GKpy2iUrc9Ad8Erz+cJGSXq71y8cXkkBS8AAAAAAAAAlRJFL6AEDOYgBV48tsB1S6OhcpyIL9UaJ5fLIWNAFbmMFrmyj0uSHEeXy3F0uWQOdRe9ZA6VzGGS/dTfnUbIUIKiV0llb3tTjmMrJEm2k/+VMbiOTBHNvMYao1r+/Z6sXyVLmKxxw8ttXKVlil8p87rfZWp9mSyXvCf72leVHbjD3e4MyS0EGUrwh+isWVcZ46bnbmXoTUiYcnoMkHXRF3IZDLLdfI879q/jNnWbf6zUz1MatzUKUoil/P7OAAAAAAAAAMA/iaIXUAYMBpP09/uxPHi79jeXPV3Z/5ssR8oGGYJqK6DlRMmZraz1j5wJcp7Zhs8YEC1T9KVyHPlNkmSpe3OZjd+bvIJXnqz1DyukkPeTGQwmBTR/XNYmD0imgHItxkmS4fABWefNlGlfglxhkbI3b6ucs1dQuVwybVgh05YNMm3fJNP+XZIky4ozz2CPMCj5hjP3BOx1yGD3bQxZw5+UvePVkqnob6O2W+9TzhV9JJNZrmo13ddLWvC6tk6A5navqhynS9VmJxUb37VmgMa1DVeWw6VfD2apbTWr+tYt/O8jAAAAAAAAAPg7il5AGQlocr8y14z0vNbs0ULjc/Z/L0fyWkmSK2OfbDvflaVOX88gZ7ayd74rY0BVOdP3yhTVUpY6/XK3VAxtUObPIEk5SUvkTN1UqnsN5qAyHo0XLpdCxt5x5vzQPpl2bJIhPU22Ox5yX7Z+/YGsCz4tMpX5pEtVv85SVj2TjDYpMNFRZLzHMCKqeC14uVwuuSQZDWe2EHTFxHrEJKX73k+eOVdGS5IsRoN+u66axq4+qU0pNtUJMWtAoyDd1zxURzIcevt/pxUZYNQjLcMUYc0tPnapGVBUagAAAAAAAACoFCh6AWXEGNpAxrDGcp7a6b7mcmYVGm+Kailj+PMyBteRbed7chxfJVOrCbmrwxxn7rPv//bMTYeWKPiKH2QwWcvlGSQpZ8+ncmUdKXDdHHONl+iKFzT+Hq/XrT/Ncxe9LN/PKbbglceULoVsKXkRyhlTx+N858kctZ931GvsT32qqX313D8zm8Ol5nMP+9yP2SAdGlJLlnzv4WpT1aolfasViI2wGvV6pyifcwMAAAAAAABAZULRCyhDltj+cuWkSUarZLTIFHFx4cFGq7I3PC5j+EVypm2VJOXs/04BzR6RLeFDuZw2KSe1wG32pIWyxPYvpyeQTFGtZD+0xOOaufZ1sja6s9z69FmOTaZ9uwpvd7kkg0EB82aW+1BcVWM8zgsreElS94XH9OlVVfTG5tNac8zmU/6f+1ZTwzCTogKMMuRbNQYAAAAAAAAA8I6iF1CGzDFXuY9d9nQ5T++RKyBazrRtMlgjZQypJ/vh3+RIWSeX7aQkuQtekpSze5ZCrvqPzDWuUNam5+Q4vrpAH7ad78plz5S5emcZQ+qW+TMYQ+oVuBbQ9IEy76c0Ama+UmS74chByVJ+q+DynJ71m5SvELX1RE4R0bkG/ZriU+5HW4ZqfLuIUo8NAAAAAAAAAC5UFL2AErDt/Ur2wz/JYDBJMspUraOsDe7wGuvKTlHWhsc8rpmqd5EhoKrsh3/xeo8xtJH72FvBK09O4hwZQ+qWS9HLEFJP5tj+ssTeKIM1QgZj+ReRfGXcs7PI9pCxd8hZvVapcmc+MkmOi9sp9J5rPa7ntO+mnGtvUuCM52VMOSpbv8GSwaDUbKde3XhKa47afF695YvHW4WVWS4AAAAAAAAAuJBQ9IJfsx9bJVdOWm5hxmiRMSxOxqCY4m8sJZctRa70fXL9fW4Mi/Nod6TtkPN0ouRyypVV8L1NjqPLZYxoXnj+nJNynNwiY2hDGQKry5VV+JZ5Kqct70xV2smZtkPOUztlrnZ5ufRRFOOB3dLpNBky0hX0xtPu686IKjKeLH61lPFoUon7zHxiqhwXtZEkZYx/W8ET75ck2a69ScaDexTw8ety1m+SW/S67g7FH7fpyvnHStxPYYY3C1Hrqhbd2ihYZiNbGQIAAAAAAABAaVD0gl/L2fulnGnb3OfWpqNlrN3Lfe7KOS2X/XTZFcJcDs9zg8nj1HF0hXL2zS0yhfPklsLTZx9X1vpHFdh+mqxNRyt749OFxkrG4kZbKgaDQdYGt5dL7uIEPz5QxmOHvLb5UvAqTvaA4TJtXivztr8kSTkdrlT2iKcl85lvhc5GzXV69lL3uSE1WZaf5kmZ6Up/5TMtOOTUHT5uVVic+y8O0ZNtwhVmKZ8/SwAAAAAAAAC4kFD0gl9znjpruzujxbM9Y5+y1j8qa5NRstTpe+4dupye54azixVntXthiu4gZ+ZhuTL2FRFlkDm6ndTqBWVvelaG4Fgp56SMkZfkjsHllCGgSomHX2HSUhX64A2ScldL2W4fVezKNOtX7xda8DpXGU++LmfDiyRrgHL6DpLh+GHJniNXTGyx97oio2UbMNx9fsdHB4u9p36YSXtOOYqMWXpdNbWuev5sHQkAAAAAAAAA/o6iF/yWy+UquPLK5ZT9+GrJ5ZKMFvcqsJy9c8uk6GWu1UOmvwtPLpdDxuDaZ4+qkPt6ydr0QRn+LpKl/3Zdkf0Y/i4QmaMvlfnKhec87ooW8tit7mPrkm/kjGsh+7+uLPyG7CxZF3xa4n4ynv9QwePuLrTd0bSVMp+YKhnPFCcX7M3UR9vNahwRqPFVnQo257alZjv17LqT2n/aoVohJv24P0sGg3RPsxBdHGVR77qBippV/NaJdzYJ1tTLI7U5JUfhVqNG/5GqZYeyJUnPtw9Xl5gAXRRlUYCJbQwBAAAAAAAAoCxR9IL/cmTJXLPn36utXHKe3i05s5W96bkCoa6cE2XSpSmssRTWuNB2l+1kgWvWuOEyRlwke9J/5LKlyp60WHLlFNOTH293l50pgy3b41Lg2xOUfeSAcrrfKAWF5F502GX9fo5Mm9aU+v1krqBgnZ75s6xfvS/r4i8LDuWmuz0KXntO2TX41xS5JP1yMFtpNpfe7hIlu9Ol+p95X2X2UvypEo3p2UsjZDAY1DI6dxXXdz2itTE5R1EBRtUL41suAAAAAAAAAJQXfgMLv2UwByngooclSc7MQ7LtfE+myIu9B5+9IqycmGv3kf3wL8pb8RVwyXiZq10uZ/Zx2dY/6lMOS71bZQytX36DPEeG5KNyRVTxeA+WR3tmhtfrAd98KNP/1iv7/vGSwy7Tjs2yfj/nnMbiCo+STGavBa+Mp96Us2lL93m2w6XWXx/xiPksIUOfJXgfb2nMvrKKogI8C5YGg4FtDAEAAAAAAACgAlD0gl9zZhxU9rbX5UzfJ2NgdWXGP+E90OWUy+VybxtYXkwRFymwzctypKyXMbKFTFXaSJIMlogCsdZmoyWXS/akxTJYwmQIrCEZzDKGNyvXMZaa06nAN8fJHP+HXMGhynxiqpz1vKx6y7EVmsK87S+ZH7qxTIbjMhplMwdoxuZTavCvO3X7n7PODLVWPTmbtpTD6dKKw9mKDjSp8/dHy6Tf/O5pFqLoQKNynC7d1zxU1YNMZd4HAAAAAAAAAMA3FL3g11yObDlTN0uSnDm5WwsaAmvKlXVmqzpDUC3JYJZcTslQ8qKE/egK2Y+tzH0fl8EoY3hTWWr3KTTeFHWJTFGXeFwzGC0F4nJ2z1Fg6xdlqd27xGOSJLlcMq37XcbkI7J3vCZ39VU5Mm1eK3P8H5IkQ8ZpBY8frtOzlxYMLKLoVVYcRrMCu3wk15zcd2wFWK9QRJW/1CflL7lCw5U+8AGNXZ2q97aml9sY5l0bratqB5ZbfgAAAAAAAABAyVD0gl8zGAq++yqo48xCV3S5HDbJkS6DNcrnPpynEuQ48qv73OTILrLoVRhLgzuUk/jJmbHYTsiZdVTG0IYlziVJlgWfKeDr93OPF32hjFc/l6wBpcpVLKdT5jW/FbgcNGm0TNs2Kueq65U99BFJkqGMi14ui1Xp7/8oGQzKOHFC/b7epXWmGI/3gGWbrLq+5b8VZs9QptEq+3qzpPIreEmi4AUAAAAAAAAA5xmKXvBvXopb9oPzJZdTBkuYzDFXe7S5MpOUueY+mWtfp4CmD/jYifOsPgsW2gqTve0N2ZMWFx5gKP0UzCt4SZLxZIrMK3+SvVvfUucrVMZpBb32hEw7/1ugybRtoyTJ8uv3Mq9dqvRp35fpSi9XSLiWXf+orpmVdOaiuWah8afMwWXWd1G61iyn4iIAAAAAAAAAoNQoesGvGaxVZG1yvySj7Ed+k/Pk/2Tb8bYkyRjaqEDRK4/94HxZ6t4kY1BMkfmdmYeVs3euZ58l2CLRmbat6PGXYrvFwph2bJa9W18Zd29T4LRnZUw+IkedhsocP10KCPIyuL+Lecaii3jmP3/zWvA6m+HUSQU9PUymA4mlGb6HFx76Rq1jgnVZjUBd83FS8TeUgd+uq6Y2Va1KzXZqwvqTcrikB1uE6sBph/ovSXbHBZqk73tEV8iYAAAAAAAAAAC+o+gFv+WypSpn39eSjJLBIJctJbfBGCA5bXK57B7xtsRPZK52+Zn7Mw9LxRS97Id/LXDNVKWtz2M01bhSztOeRSBz7E2Syy65HDIEVis2hzFxuwJnPC9DyhFlPfiCHK3+JfPvXlaP/b3oLeDTaTImH8nt/8BuBb3woDInvu+xKs64Y5MCp0+U4WSycvoNke3GYZ65XC4ZUpMlk0mBs/7P9+ctg4LXs/Vv1oubsqRNWeecy5tW0RbN6BKly7876r524I6aCrXkFv8iA4yaevmZ7S8bR1iUOqy2tp7IkcEgNYss+H42AAAAAAAAAMA/j6IX/JYr59TfRS9PBnOwzLGDZD/wg8d1+6Gf5Tj+55n7nUUXVVwul3IS53jmtlaROeYqn8doqd1X9gML5Mo+KhmMCrj4KZmrdy4QZ9y1RYbMDDmat5GMZ1Z/mVf+pMB3X3SfB702VhlPv6XAD6cU7MxglJxOmRI8V2WZ9iUo6PkHZBswXI6L2kiSAua+J2PqcUmS9fvZyunSU65qNfMeXAHvvCDL6l98fs7inJ7+vUIfuL7ImKyR43TrpgAttDQos37zhJoNWtm/ugKMBtUIzv36pg6rXaIcF0VR7AIAAAAAAACA8xlFL/gxp9erLtsJ5eyaKUNIPY/rBkuYnKd2SpLMsf1liri46PQuu4zhTeWyp0v2dLlsJyRTyd7lZDAHK+hfM+RIWS9DUB2ZwhoWiLH88LECvvnQfZ75yCQ5WneUbNkeBa88wS8+6L0ze45CRvT22mTatUWBUx5VxosfyVW7foHtCs2rflZOv8GSJOOeHWVb8OrUSycsYbL0H6aAbz8qNC58SxM5Lb6/L02S7mkWoitqBei6ekHaeiJHD/5xQs0iLQowGXTgtF3vdK2iqICS5QQAAAAAAAAA+CeKXvAbjpPblL31VUmG3O0Ms1OKjDdFtfI8r97VXfSSDDJYwrze50zfJ5ctVTIYZW08QoaAanKm75Vt61QFNHukxOM2mENkrt7Ve6PT4VHwkqSgqU8q85FJcsbElqgf48E9MtgKX71mcLkU+M4Lyr73qYKNLldujm0bFTj9uRL1W5x5Cad112eHJF2juA4t9MDBH/XgwSUeMUuiLpHT4Htx6t2uUbq5QZBMxjNbNl4UZdHPfauX1bABAAAAAAAAAH6Gohf8hyNLrowDHpfMMddIcsnlcspx5LezbvAsoljq3ixjUIycadtlLGKVl23P5x65LPVulblWbwVdPlsGY9lOGUOq98KdOX6lbD1u9jmPrXk7WbesLzbOtC9Bwc/c5aUhd8s/y6/fyZh2osgcBzv21S2xQ/XSiim6ImldsX2eMgW6jxOCY/RI46F6sV5/3Zf0s24/8ocOWaP0cOMhxeaRpM0Daig2lG9bAAAAAAAAAICC+O0x/IjndoYGa5QCmj/uPs82WmU/9GO+AINnvMEgc/UuUvUuRXfjOmvbRINRxqAapRpxcQynT3q9bty7Q6aE//mU45XYvvr3lgXnNI6Ar96Xs+FFMmRnFxs79WiE/gywqVfcKN0VslRml0PPhyQqbOMK7+Ore12Ba8et4Xqh/o16of6NPo2vaqBRG2+uoZASbn8IAAAAAAAAALhwUPSCH8stamVtHCdn1lHJnilZwhXQ9KHcrQ0Npfzr7XKcdaHsCy2GlKMy/75Y5vg/vLabErfL9OHLxebZElxL/95/bgWvPEFTHvUpbntwLUmSzWjRO7W7S5KmSVp1dWO1/6XgO7sOBEaXajzrbqyuuAhLqe4FAAAAAAAAAFx4KHrBbxhDGyigxTOSnMrZN08uW4qyt0+XI3mtZ6Ch8Pd15XHZTihzzf1yOe2Syy457Qru/JkMljAZTIGSOUySM3fVl9Faps9hSDuhkEduKZNczTOSCm17/qLBGrf14zLpJ7/FVVp5vd41p5u2BC5Qg6xj7mt9LhlTqj523Baj6kGmUt0LAAAAAAAAALgwUfSC3zBYo2Su3lmSlLP3K7myjsp+cH7BQOfZK7W8Mcpl83x3lcuZI4OkgOaPK+Dch3tG+imZErbIWauuTDs2K/C9l8oyu/YEVFX97OMFrtdIPajG/5qqnX8+Uurcv0ZeLKvLrs4ntyvbYNa1rZ4qsG1knhyjWY3/NVX3HPpNl6Xt1JKolvox2nuB7Ok2YYoJNunDben6KznnzLPcXlORAWxhCAAAAAAAAAAoOYpe8E8Gk2QOU0Dzx5W96VnPNleO93vyMxb8q+/KTJICqpzTsExrl8m0L0H2f10pZ52GMqQcVdCE+2VMLViUKgvP1+uvZEuoXk8ouKJrQdW2SgyqLnO3T2VwOfXo/kWasvvzEuXv3XKM7Eaz5HLJIJdchmIKUgaDPqh1lT6odZXH5eNDa8lsLFgsG9wkpETjAQAAAAAAAACgMBS94KcMMte4QrJnyFS9q1wZ+2WpP0gyWmQMbVj87ca/3xVltMpgrSI5bXJmJskU2aLUIzIvW6jAma9IkiyLvlDGy5/K8tsPZVbweqLhbdoRVFPz/jdVkjSvantNje2tNFOQjlvC9MnWt5VtMOuJRgM1r2p7Hcz3Li2Xwaj/q9tXzTKSNOzwMp/62xJcK7fgJUkGg1zyvsKrON/3qOq14AUAAAAAAAAAQFmi6AW/ZAxvLPuBH2Q/uECSZAip59760BcGo1WmapfL2uhuGYNrl8mYLL98J0lyBYfKWaWaTFvWyzr/kzLJLUnv1rpap8zBMnf7tEDbFzU66YsanYrNMbzZvXqmwS06ZQ5UdVua3tv+gRpmHvG6PeJVrccVmSt5aC0ZDVLbb44o8ZT3LSUjrAZdUatMN4sEAAAAAAAAAMAril7wS9YGg+XKTpHz5P9kCIyRtemokudofJ/sB76Xpe4AGayR7uu2xE/kPLlN1mYPyRhY3feE5tzpZMg4LVPGaZk+mFLiMXmzOjxO/Vs8qlPm4DLJdyQgUpK0JyhQ17Z+yn39qhP/VefU7VpQta02hDUoMkfCwBiZ/l69FX9zjH4+kKWbf0qWJN3dLESXVbeqcYRZratay2TMAAAAAAAAAAAUh6IX/ILLni6XPUNyOSSXUwZzsAIveeacchoDq8saN9xrX46UdcpaN1rBnUvwDqyszHMaT8e2E7Vqw3j3+cR6N2pig5vOKacktY62qEdsoKb8darIuF+jWujXqILbO77dOVIH0h26sUGQ4iIsXu+9pk6gUoeVzYo5AAAAAAAAAABKg6IX/IJtxwzZD//scc1UvasCWzxVyB0l58w+LuWcln3/tzKGxcl5KkG2XTNlaThMBkPR76Sy/PytTAf3nFP/a8Mbqcbl76h3SryOWCO1JOqSAjHX1A7QzwezJUlX1AzQzG5R6v9jsjal5HjEDW4crLc6R3lce7xVmO5emqIf9ma5rz3UIlQXV7EoLtwsl6RrFhyTJE35V4SCzAb1rhuoqoGmc3ouAAAAAAAAAAAqAkUvnNdsuz+W/ejvcmXsL9DmPJ1Ytp25XMpcN1qGkLpynkqQJOXs+1bWRnd5jz+dJuvCz2TavkmmXVvOqevptbpLkpKtYfo4pmuhcV9fW7XAtd+vr64Nx2wav+6kWkZbdHtciC6OKji1LUaD5lwVXeQ4WK0FAAAAAAAAAPBXFL1wXnPZUrwWvCRJxay+KiljYDXJmS1X+r4z18IaeQ+25yj0gX4lyr86PE43tnhUEfYM7QyK0SXp+zVuzzwtqdJSH9bsVuz9Q5sU/k6vttWsWtCrWonGAwAAAAAAAABAZULRC+c3l7OIRmOZdxfc+Qtlbvi3XDlpMgbHKqDZQ17jQkZeV6K8U+pep+fr3agsk1VHrRGSpM2hdXVLi4d9uj/AJI1tHV6iPgEAAAAAAAAAuJBQ9MJ5zuV5agyQtfEIyWCUwRJWZr0Y9+9W0HMjZLDnyPzIJDku61h4sC1bBltW4e1/Wx7RVN9U66BptXuUelXaQy1CNbF9RKnuBQAAAAAAAADgQlJpi1779u3Tu+++qyVLlujgwYOyWq1q0KCB+vfvr3vuuUfBwYVvFVcSP/30k2bNmqX4+HgdP35cVatWVZs2bXTnnXeqe/fuZdLHhcxcu69M0e0ll0uSU4bgOjKFxZVtJw67gp85896uoKlPKv3lT+SqUUdyOmRIPipXRBXJGiBJcr47udiUbS6dpM2hdQtc7xRj1QvtI1QtMHeVWvUgk2xOl9YetalOqEmNIyzaeiJHqTan2lezymws2y0cAQAAAAAAAACorCpl0Wvx4sUaMWKE0tLS3NcyMjIUHx+v+Ph4zZkzR3PnzlXDhg1L3YfT6dTo0aP18ccfe1xPSkpSUlKSFi5cqCFDhuj111+X0Vj22/BdKEzhTaTwJmWSy5CaLOOBRLmCQmQ8mCjHRW3kqlZTpu2bCsQGvvGMsh54TiFP3em+5mjWSofqtlCddb8V2U+nNs8VKHh9eEWUogKM6lYrQMazVn1ZTQZdWTvQfX5RlKUUTwcAAAAAAAAAwIWt0hW9Nm7cqLvuukuZmZkKDQ3VI488oi5duigzM1Pz5s3T7NmzlZCQoFtuuUW//fabwsJKt0Xe888/7y54tWzZUqNHj1aDBg2UmJioN954Q5s2bdKcOXNUtWpVjR8/viwf8YJnOLRPpu2b5GzQVM56jX26x7h3p4LHD/e45rJYlfHCh1JWZoF408E9HgUvSTJt26g62zZ6zd/vksd1cfoBLa7SSv/NV/D6v44RurtZqE9jBAAAAAAAAAAApVfpil5PPPGEMjMzZTabNW/ePHXo0MHddsUVV6hRo0YaP368EhISNG3aND355JMl7iMhIUFvvfWWJKlNmzZatGiRgoKCJElt27ZVr1691KdPH8XHx+vNN9/UHXfccU6rynCGcccmBU15TAZ7jiQp88GJclzaVZLkcrm0MTlHB9MduqJWgEItRikrQ4FvT5R54+oCuQw5NoWMHSzb9UPOaUxJ1kgtim6jRdFtPK7vG1RT4VZW+QEAAAAAAAAAUBEq1W/k169fr1WrVkmSBg8e7FHwyjNq1Cg1bdpUkvTOO+8oJyenxP3MmDFDdrtdkvTyyy+7C155goOD9fLLL0uS7Ha73n777RL3Ae8svy92F7wkKeit8VL6KblcLtX77JC6zT+mQb+m6LIP/qvQod0UOqK314JXftbv55zTmJp3eNXj/Pa4YJ24sxYFLwAAAAAAAAAAKlCl+q38woUL3ceDBg3yGmM0GnXbbbdJkk6ePKnly5eXqA+Xy6VFixZJkpo0aaL27dt7jWvfvr0aN87dem/RokVyuVwl6ge5LD9/q+BHBijoqTtl3LFZluWLC8SE3n+dLnlns9JsLnVIS9Dqdc9oz+qHStRPmimw+KCzLIu4SF3aPKvT5iDd0yxEx4fWUuqw2nq7S5QMZ723CwAAAAAAAAAAlK9KVfTKW+UVEhKi1q1bFxrXqVMn9/Hq1UWvAjrb3r17dejQoQJ5iuonKSlJe/fuLVE/kAzHDyvg4zdkTDkm08E9Oj1tkhwG739l96x+SM3TD+jWI6vUp+XYEve1I6hmgWtHLOGFxsf9a6qubvOMDte5SF91j9arHSNlNlLoAgAAAAAAAADgn1Kp3um1Y8cOSVKDBg1kNhf+aE2aNClwj6+2bdvmPs5byVWY/O07duxQ/fr1S9RXZRWzZbQcux1K//s8cJlkOlwwLsSRrSNDc1dg2TLMsmackG27QUEJBWO7t3pK24Nq6rG4O/TM3m9LNJ7V4XG6svU4XZuySVaXXeP2zNN/qrTWU41u84irnZWsJpmHtTo8TvOvr6NLq1lL1A8AAAAAAAAAACg/labolZWVpeTkZElS7dq1i4yNjIxUSEiI0tPTdfDgwRL1k5SU5D4urp86deq4j33tJysrq0Tj8Tc2m01Gk1OynFkVFeiyKcDhLPI+a7BdCpYc+wu2La7SSu1O7VaSNUqP7V+guw4vKzLXwOajtC24tnqkbFR8aAP9UqWFJGlh1baSpG+reb4L7oPOoeobGyApWlJewdRZ6f+sACl3zub/XwDnP+Yt4F+Ys4B/Yc4C/udCmbeBgSV/dQcAVEaVpuh1+vRp93FISEix8cHBwUpPT1d6enqxsaXtJzg42Ot9RUlKSpLD4SjRmPxNwY0EC2dKc8oRfmZLw5kRV+oh/ewR0ytlow5ZI3W4ZoQCnPYi80274iHdfmlLRVtdCjJdrVslSRnKe+Wa91dxZWi/l2IbcCE5cuTIPz0EACXEvAX8C3MW8C/MWcD/VOZ5azKZ1LBhw396GABwXqg0Ra/8q24sFkux8QEBAZKkzMzMcuvHaj2z/Z2vq4Jq1apVovH4G5vNJm0vwQ2uM4e7MmM0wXyrvmrTSe1O7VZCtaZq2qa5lh7K1gPNg7U2xqJw6zgdLyLdbUW0ASjIZrPpyJEjqlGjhsf3NADnL+Yt4F+Ys4B/Yc4C/od5CwAXlkpT9Mq/hDcnJ6fY+OzsbElSUFBQufWTf9m0r0uML4SlyP+zDFVYQJAsf793LemmanIZvP85mB2HJINDUXUb6ZLqjbVHBrkUJ6PhyoocMnDBs1qtF8T3J6AyYd4C/oU5C/gX5izgf5i3AHBhqDRFr9DQUPexL1sWZmRkSPJtK8TS9pPXx9n3XejCG16q2NhYH3/QaFngitcdCAEAAAAAAAAAwAXNWHyIfwgMDFSVKlUkSQcPHiwyNjU11V2wql27don6yb/9YHH9HDhwwH1c0n4AAAAAAAAAAADgu0pT9JKkpk2bSpISExNlt9sLjduxY4f7uEmTJiXqo1mzZu7jnTt3Fhmbv72k/QAAAAAAAAAAAMB3laro1bFjR0m52w7+9ddfhcb98ccf7uPLLrusRH3Uq1dPNWvWLJDHm5UrV0rKXR1Wr169EvUDAAAAAAAAAAAA31WqolefPn3cx59++qnXGKfTqS+++EKSFBERoS5dupSoD4PBoN69e0vKXTG2du1ar3Fr1651ryjr3bu3DAbeRAUAAAAAAAAAAFBeKlXRq127du7VXh9//LHWrFlTIGbatGnavn27JOm+++6TxWLxaF++fLkiIyMVGRmpkSNHeu1n5MiRMplMkqQxY8YoMzPToz0zM1NjxoyRJJnN5kLzAAAAAAAAAAAAoGxUqqKXJE2ePFlBQUGy2+268cYb9dprr2nt2rX6/fff9fDDD2v8+PGSpLi4OI0aNapUfcTFxemhhx6SJMXHx6tHjx6aN2+e4uPjNW/ePPXo0UPx8fGSpIceekiNGjUqm4cDAAAAAAAAAACAV+Z/egBlrVWrVpo5c6ZGjBihtLQ0TZw4sUBMXFyc5s6dq7CwsFL3M27cOB07dkyffPKJNm3apLvuuqtAzODBg/XMM8+Uug8AAAAAAAAAAAD4ptIVvSSpV69eWrFihd555x0tWbJESUlJslgsatiwoW644QYNHz5cwcHB59SH0WjUtGnT1K9fP82aNUvx8fFKTk5WdHS02rRpo2HDhql79+5l9EQAAAAAAAAAAAAoiiE1NdX1Tw8CF46srCzt379fsbGxCgwM/KeHA6AYzFnA/zBvAf/CnAX8C3MW8D/MWwC4sFS6d3oBAAAAAAAAAADgwkPRCwAAAAAAAAAAAH6PohcAAAAAAAAAAAD8HkUvAAAAAAAAAAAA+D2KXgAAAAAAAAAAAPB7FL0AAAAAAAAAAADg9yh6AQAAAAAAAAAAwO9R9AIAAAAAAAAAAIDfo+gFAAAAAAAAAAAAv0fRCwAAAAAAAAAAAH6PohcAAAAAAAAAAAD8HkUvAAAAAAAAAAAA+D2KXgAAAAAAAAAAAPB7FL0AAAAAAAAAAADg9yh6ocKZTKZ/eggASoA5C/gf5i3gX5izgH9hzgL+h3kLABcOQ2pqquufHgQAAAAAAAAAAABwLljpBQAAAAAAAAAAAL9H0QsAAAAAAAAAAAB+j6IXAAAAAAAAAAAA/B5FLwAAAAAAAAAAAPg9il4AAAAAAAAAAADwexS9AAAAAAAAAAAA4PcoegEAAAAAAAAAAMDvUfRChdi3b5+efvpptW/fXrVq1VL9+vV15ZVX6s0331RGRsY/PTzgvBYfH68pU6aof//+at68uapXr67atWurXbt2uv/++7Vq1aoS5fvpp580aNAgd67mzZtr0KBB+umnn3zOYbfbNXPmTPXq1UuNGjVSTEyMWrdurYcfflhbt271OU9ycrJefPFFXX755YqNjVVsbKwuv/xyvfjii0pJSSnRcwH+4Nlnn1VkZKT7v+XLlxd7D3MWqFj79+/XSy+9pG7duqlRo0aqUaOGLr74YvXq1UsvvviitmzZUuT9zFmg4thsNs2ZM0c33nijmjZt6v45+dJLL9X999+vP//806c8zFug9I4dO6b//Oc/evHFF3XzzTerYcOG7p91R44cWeJ8lXE+btmyRQ8//LBat26tmJgYNWrUSL169dLMmTNlt9t9zgMA8I0hNTXV9U8PApXb4sWLNWLECKWlpXltj4uL09y5c9WwYcMKHhlw/uvVq5dPRa3bbrtNb775pqxWa6ExTqdTo0eP1scff1xozJAhQ/T666/LaCz8MxHJyckaMGCANmzY4LU9ICBAr7zyioYMGVLkmNetW6dBgwbpyJEjXttjYmL06aefql27dkXmAfzFpk2bdNVVV3n8w3b+/Pnq0qWL13jmLFDx3n33XU2cOFHp6emFxtx3332aPHlygevMWaBi7du3T7feemuxv8C+9957NWXKFBkMhgJtzFvg3EVGRhbaNnDgQM2YMcOnPJV1Ps6ePVv//ve/ZbPZvLa3a9dOc+fOVXR0dJF5AAC+o+iFcrVx40b17NlTmZmZCg0N1SOPPKIuXbooMzNT8+bN0+zZsyXlFr5+++03hYWF/cMjBs4vbdq0UWJiomrWrKnrr79eHTt2VGxsrBwOh9asWaPp06crKSlJknTzzTfrgw8+KDTXhAkTNHXqVElSy5YtNXr0aDVo0ECJiYl64403tGnTJknSo48+qvHjx3vN4XA41LdvX3ch7rrrrtPQoUMVFRWldevW6dVXX9WxY8dkNBr15Zdfqnv37l7zHDhwQN26ddPx48dlNpv1wAMPqEePHpKkH3/8UdOnT5fdble1atW0dOlS1a5du3RfQOA84XQ6dc0112jDhg2qVq2ajh07JqnoohdzFqhYr7zyil588UVJuT+bDh06VG3atFF4eLhOnDihTZs2acGCBWrXrp1eeumlAvczZ4GKk5OTo65du7oLXhdffLEeeOABNW7cWKdPn9aqVas0ffp0dwH72Wef1SOPPFIgD/MWOHf5i1516tRRkyZN9Ouvv0oqWdGrMs7HJUuW6LbbbpPT6VT16tX12GOP6dJLL9WJEyc0e/ZszZ8/X5LUsWNHLViwQCaTyaevFQCgaBS9UK7yVqmYzWYtWrRIHTp08Gh/88033T+sjB07Vk8++eQ/MUzgvHXrrbfqtttuU79+/bz+AJycnKwePXooISFBkrRw4UJ16tSpQFxCQoIuu+wy2e12tWnTRosWLVJQUJC7PSMjQ3369FF8fLzMZrPWrFnjdfXlxx9/rAcffFCSdM899+jVV1/1aN+9e7e6deumtLQ0NWzYUGvWrJHZbC6QZ8SIEfryyy8lSbNmzdINN9zg0f7tt99q2LBhkkr2DyXgfPX222/rqaeeUpMmTdS3b1+99tprkgovejFngYq1bNkyXX/99ZJyV0+/9dZbslgsXmNtNluBldXMWaBiff/99xo6dKgkqUOHDlq8eHGBn5X/+usvde/eXTk5OYqIiNCuXbs85gvzFigbL730ktq2bau2bduqevXq2rt3r1q1aiXJ97+rlXE+5uTkqH379tqzZ4/Cw8O1bNkyNWjQwCPm8ccfd39wdfr06Ro0aFBxXyoAgA94pxfKzfr1692frhk8eHCBgpckjRo1Sk2bNpUkvfPOO8rJyanQMQLnuy+//FL9+/cv9BNf0dHReuGFF9zn33//vde4GTNmuLdUe/nllz3+ASFJwcHBevnllyXl7n/+9ttve80zbdo0SVJUVJQmTpxYoL1hw4buT9Hu3r1bCxYsKBBz5MgRffXVV5Kkq6++usA/ICSpf//+uvrqqyXlfg0K21IC8Ad57weSpNdee63QX6Tnx5wFKo7T6dSjjz4qSWrRooWmTZtW5Dz1tpUwcxaoWPnf1fXII494/Vm5devW7pUZJ0+e1Pbt2z3ambdA2XjqqafUs2dPVa9evdQ5KuN8XLBggfbs2SMp9/vU2QUvSZo4caJ7pdxbb73l9ZkAACVH0QvlZuHChe7jwj6tYjQaddttt0nK/YfI8uXLK2RsQGWSf5VI3g/V+blcLi1atEiS1KRJE7Vv395rnvbt26tx48aSpEWLFsnl8lwInJCQ4P5lQf/+/RUcHOw1z+233+4+9vaPiMWLF8vpdEoq/HtD/jxOp1OLFy8uNA443z3++OM6ffq0Bg4cqM6dOxcbz5wFKtavv/6qXbt2SZIefvhhr5/4LgpzFqh4+T8sWb9+/ULj8v+SOf89zFvg/FFZ52P+34nl7zO/4OBg9e/fX5K0bds29w4uAIBzQ9EL5SZvlVdISIhat25daFz+rdhWr15d3sMCKp38L8T19kLfvXv36tChQ5LkdevD/PLak5KStHfvXo+2vDldXJ4aNWooLi5Okvc57WsevjegMvj222/1448/KioqymNVZlGYs0DF+u677yRJBoPBvSpEkk6cOKFdu3bpxIkTRd7PnAUqXt4ckLx/6CtPYmKipNz5nX8rNOYtcP6orPMx71rjxo1Vo0aNUucBAJQcRS+Umx07dkjK/XRdUZ+YbdKkSYF7APhuxYoV7uO87ULz27Ztm/s475NxhcnffvZ8zL8ljK95Dh486H6B+Nl5wsPDi/zhPyYmRuHh4V7HAviD1NRUPfHEE5JyX8wdHR3t033MWaBirVu3TpJUt25dhYWF6auvvtLll1+uBg0aqF27dmrQoIEuvfRSvfXWW8rOzi5wP3MWqHg333yz++/vG2+8IYfDUSBm48aNWrJkiSRpwIAB7niJeQucTyrjfDx9+rQOHDhQorF4ywMAKB2KXigXWVlZSk5OliTVrl27yNjIyEiFhIRIyv2BA4DvnE6nXn/9dfd53tYI+SUlJbmPi5uPderUcR+fPR9Lk8flcnnclz9PcTnyx/C9Af7o2Wef1ZEjR3TZZZdp8ODBPt/HnAUqjtPpdP+CKTo6WmPHjtXw4cO1ZcsWj7iEhASNGzdO/fr1U2pqqkcbcxaoeNHR0XrnnXcUHBys1atX68orr9Tnn3+utWvXaunSpZo8ebL69u0rm82mVq1aFVhtzbwFzh+VcT6W1TMBAEqHohfKxenTp93HeQWtouTttXz2J2wAFG369Olav369JOm6667zupVoSeZj/n3P8993LnnOntd5efjegMps5cqVmjNnjsxms1577TUZDAaf72XOAhUnLS3N/d6OLVu26N1331VMTIzee+897dmzR4cOHdLChQvd7xf5888/NWrUKI8czFngn9G7d28tXbpUQ4YM0ebNmzVy5Eh1795dN9xwgyZPnqygoCBNmjRJixcvVvXq1T3uZd4C54/KOB/L6pkAAKVD0QvlIisry31ssViKjQ8ICJAkZWZmltuYgMpmxYoVmjBhgiSpWrVqeu2117zGlWQ+Wq1Wr/edfZ4/rrg8Z8/rvDy+fG/Iy8P3BvgTm82mhx9+WC6XS/fff7+aN29eovuZs0DFyf9LqqysLAUHB2v+/Pm65ZZbFBkZqaCgIHXq1Ek//PCDWrRoISn3pfd5WyLm3ZeHOQtUHJvNpi+++EKLFi2Sy+Uq0H706FHNnTtXS5cuLdDGvAXOH5VxPpbkmfJ+H3b2fQCA0qPohXIRGBjoPs7JySk2Pu/9CEFBQeU2JqAy2bp1q+644w7Z7XYFBgZq1qxZqlatmtfYksxHm83m9b6zz/PHFZfn7Hmdl8eX7w15efjeAH/yf//3f9qxY4fq1KmjsWPHlvh+5ixQcc6eN4MHD/b67o2goCCNGzfOfT5v3jyvOZizQMVIT0/X9ddfr9dee00nTpzQ6NGjtWbNGh09elT79u3Tt99+q44dOyo+Pl6DBg3StGnTPO5n3gLnj8o4H0vyTPnfF3r2MwEASoeiF8pFaGio+9iXbRcyMjIk+bZ8HLjQ7dmzRzfeeKNSU1NlMpn04YcfqlOnToXGl2Q+5s3Fs+87lzxnz+u8PHxvQGW0Y8cOTZ06VZL08ssvl+rvLnMWqDhnz5urrrqq0NgrrrhCZrNZkhQfH+81B3MWqBiTJ0/WqlWrJElvvfWWJkyYoCZNmshqtSo8PFxXXnml5s+fry5dusjlcmn8+PHavHmz+37mLXD+qIzzsayeCQBQOhS9UC4CAwNVpUoVScW/iDM1NdX9Q4AvLwoFLmSHDh3SDTfcoEOHDslgMGjatGnq06dPkffUqlXLfVzcfDxw4ID7+Oz5WJo8BoPB4778eXx5SW9eDN8b4C/efvtt2Ww21a9fX5mZmfrmm28K/Ld161Z3/O+//+6+nvf/hcxZoOIEBASoatWq7vOi/u4GBgYqOjpaknT8+HH3deYsULFcLpc++eQTSVJcXJxuv/12r3Fms1lPP/20JMnpdOqzzz5ztzFvgfNHZZyPNWvWLPFYvOUBAJQORS+Um6ZNm0qSEhMTZbfbC43bsWOH+7hJkyblPi7AXyUnJ6t///7as2ePpNxVJAMHDiz2vmbNmrmPd+7cWWRs/vaz52PenC5Jntq1axf41FtenrS0NB05cqTQHIcPH1ZaWprXsQDnq7ztSfbs2aO7777b638//PCDO/6VV15xX8/7JTpzFqhY+eecw+EoMjavPW/F19n3M2eB8nf06FGdOHFCktSyZcsiY1u3bu0+zj+vmLfA+aMyzsewsDDVqVOnRGPxlgcAUDoUvVBuOnbsKCl3Kfdff/1VaNwff/zhPr7sssvKe1iAXzp58qRuvPFGbdu2TZL03HPPafjw4T7dW69ePfcnzfLPN29WrlwpKffTbfXq1fNoy5vTxeU5cuSIEhISJHmf077m4XsDLlTMWaBiXX755e7jvA+WeJOWlqbk5GRJnp/gZs4CFSt/0bmoD1dKnu/SMZlM7mPmLXD+qKzzMe/azp07iyyeMa8BoOxR9EK5yb/l2qeffuo1xul06osvvpAkRUREqEuXLhUyNsCfZGRk6NZbb9XGjRslSY8//rgefvhhn+83GAzq3bu3pNyVlWvXrvUat3btWvfKy969e8tgMHi0x8XFuT/19u2333rsPZ5f/q1j+vbtW6C9V69eMhpz/++nsO8N+fMYjUb16tWr0DjgfDJjxgylpqYW+d/YsWPd8fPnz3dfz/uHO3MWqFj9+vVzHy9cuLDQuAULFsjlckny/IUYcxaoWFFRUQoPD5eUO6+KKnzl/2Vy/l+QM2+B80dlnY/5fyeWv8/8MjIy9O2330rKXfEWFxdXaH8AAN9R9EK5adeunfsXAh9//LHWrFlTIGbatGnavn27JOm+++6TxWKp0DEC5zubzaY77rhDq1evlpQ7T5555pkS5xk5cqT7061jxoxRZmamR3tmZqbGjBkjKffTsyNHjvSaZ9SoUZKkEydO6Nlnny3QnpiYqKlTp0qSGjZs6PUfETVq1NCAAQMkSb/88ou+//77AjHfffedfvnlF0nSrbfeqho1avj0nEBlwZwFKk6LFi3UvXt3SdLXX3+tZcuWFYg5cuSIXnzxRUmS1WrVoEGDPNqZs0DFMRqNuvbaayXlvu/21Vdf9RqXmpqq5557zn3es2dPj3bmLXD+qIzzsW/fvqpfv74kaerUqUpMTCwQM378eKWmpkqSHnzwQa/PBAAoOUNqaqrrnx4EKq+NGzeqZ8+eyszMVGhoqB599FF16dJFmZmZmjdvnmbNmiUp9xM5v/32m8LCwv7ZAQPnmcGDB2v+/PmSpK5du2rSpEkFPtGWn9VqLfTTYRMmTHD/gN+yZUs9/PDDatCggRITE/X6669r06ZNkqRHH31U48eP95rD4XCoT58+7iJcv379NHToUEVGRmr9+vV65ZVXdOzYMRmNRn355ZfuXyKe7cCBA+rWrZuOHz8us9msUaNGqUePHpKkH3/8UdOmTZPdblfVqlW1bNkyXuiLSmXSpEmaMmWKpNyVXoWtcmbOAhUnISFBV199tU6ePKnAwECNHDlS3bt3V1BQkNavX6+pU6e6X0Q/YcIEjR49ukAO5ixQcXbs2KFu3bq5V3L07NlTAwcOVP369ZWdna21a9dqxowZOnDggCTpiiuu8PqLa+YtcO5WrVql3bt3u89TUlI0btw4Sbnb9Q0ePNgj/uwPjuSpjPNxyZIluu222+R0OlW9enU9/vjjateunVJTUzV79mz3u347duyoBQsWeGzDCgAoPYpeKHeLFy/WiBEj3C/4PFtcXJzmzp2rhg0bVvDIgPNfZGRkieJjY2O1efNmr21Op1MPPfSQPvnkk0LvHzx4sN544w33dg7eJCcna8CAAdqwYYPX9oCAAL3yyisaMmRIkWNdt26dBg0aVOj+5jVq1NCnn36qSy+9tMg8gL/xtejFnAUq1qpVqzR06FAdPXrUa7vBYNBjjz1W6Ipr5ixQsZYuXaq7777b/a69wnTt2lVz5szx+nM18xY4dyNHjtTnn3/uc3zeyqazVdb5OHv2bP373/+WzWbz2t6uXTvNnTtX0dHRReYBAPiOohcqxL59+/TOO+9oyZIlSkpKksViUcOGDXXDDTdo+PDhCg4O/qeHCJyXyrLolWfJkiWaNWuW4uPjlZycrOjoaLVp00bDhg0r9JNuZ7Pb7Zo9e7a+/vprbd++XRkZGYqJidEVV1yh++67TxdddJFPeZKTkzVjxgwtWrRI+/btkyTVrVtXvXv31v33368qVar4lAfwJ74WvfIwZ4GKk5KSonfffVcLFy7Uvn37ZLPZVKNGDXXu3Fn33nuvWrVqVWwO5ixQcVJSUvTxxx/rp59+0rZt23Ty5EmZzWZVr15dbdu21c033+z13T9nY94CpVdWRa88lXE+btmyRe+++66WLVumw4cPKzg4WE2bNtWAAQM0ZMgQmc1mn/IAAHxD0QsAAAAAAAAAAAB+r/D1wAAAAAAAAAAAAICfoOgFAAAAAAAAAAAAv0fRCwAAAAAAAAAAAH6PohcAAAAAAAAAAAD8HkUvAAAAAAAAAAAA+D2KXgAAAAAAAAAAAPB7FL0AAAAAAAAAAADg9yh6AQAAAAAAAAAAwO9R9AIAAAAAAAAAAIDfo+gFAAAAAAAAAAAAv0fRCwAAAAAAAAAAAH6PohcAAABQApMmTVJkZKQiIyM1adKkf3o45Wr58uXuZ+3Tp88/PRwAAAAAAIpk/qcHAAAAAOTp06eP/vjjj1LdO3DgQM2YMaOMRwQAAAAAAPwFK70AAAAAAAAAAADg91jpBQAAgPNS27Zt1a5dO5/jL7300nIcDQAAAAAAON9R9AIAAMB5qXv37nryySf/6WEU8OSTT56X4wIAAAAA4ELH9oYAAAAAAAAAAADwexS9AAAAAAAAAAAA4PfY3hAAAACV1iWXXKL9+/dLkjZu3Kh69eppx44dmjlzpn777TclJSVJkmJjY9W7d28NHz5cNWrUKDLnpEmTNGXKFEnS2LFji9zqcNmyZfrqq6+0YcMGHThwQOnp6bJarYqKilK9evXUqlUrdevWTVdddZWsVmuR/a5du1Zz587V8uXLdejQIWVlZSk6OloXXXSRevTooUGDBikkJMTnr82uXbv0/vvv65dfftHBgwdltVpVp04d9erVS3feeadq167tc678tm/fri+//FJLly7V/v37lZqaqvDwcNWvX19XXXWV7rrrLtWsWbPYPKdPn9bcuXP1n//8R1u2bFFycrJycnIUHBysGjVqqGHDhurQoYN69eql5s2bl2qsAAAAAIDKxZCamur6pwcBAAAASFKfPn30xx9/SCq+oOSLs4teS5cu1ZgxY5Sdne01PjIyUm+//bZ69+5daE5fil7p6em65557tHjxYp/G+eabb2rIkCFe29LT0/Xggw9q3rx5ReaIiYnRW2+9pe7duxfb3wcffKBnnnlGWVlZXtsjIiL0zjvvKDQ0VNddd50kqVOnTlq4cGGhObOzs/XEE09ozpw5cjgchcYFBQVpwoQJuvfeewuNWbNmje688053UbI4x48fl9nM5/kAAAAA4ELHvwwBAABwQVi0aJG7QFWrVi1ddtllCgkJUUJCgv788085nU6lpqZq6NCh+uKLL3T11VeXuq97773Xo+DVsGFDtWzZUlFRUcrJydHx48e1ZcsW7du3r8g8GRkZ6tevn9avX+++VrNmTXXs2FEhISHavXu3Vq9eLYfDocOHD2vgwIH68MMPdf311xea86OPPtLjjz/uPrdYLOrcubNiY2N14sQJrVixQidOnNDQoUM1btw4n543PT1dN910k1avXu2+1qBBA7Vu3VqRkZE6ceKE/vzzTx06dEiZmZkaM2aMTp06pccee6xArgMHDuimm27SqVOn3ONr27atGjRooODgYKWnp2vfvn363//+p7S0NJ/GBwAAAAC4MFD0AgAAwAXh2WefldFo1MSJE3X//ffLaDzzettt27Zp2LBh2rp1q3JycnT//ffrzz//VGRkZIn72bx5s3tFVGhoqD766KNCV1/t2bNHX3/9tapVq+a1fdy4ce6Cl8lk0gsvvKARI0Z4jH3Xrl26++679ddff8lut+vBBx9U69atVa9evQL5du3a5bEyrVOnTnrvvfc8tjLMzs7Wc889pxkzZuj555/36Zkfe+wxd8ErLi5OU6dOVZcuXTxiHA6HZs2apaeeekrZ2dl66aWX1KVLF3Xo0MEjbvr06e6CV8eOHTVz5kyv2yHa7XatXr1ac+bMkcFg8GmcAAAAAIDKjaIXAAAAzks//fSTUlJSfI5/6qmnFBUVVWi7zWbTc889p1GjRhVoa9asmb777jtdfvnlSk5O1pEjRzR9+nQ9/fTTJR73qlWr3Mf33XdfkdsN1q9f32PVVX6JiYn66KOP3OeTJ0/W8OHDC8Q1atRI3333nbp27ap9+/YpLS1NL7/8sqZPn14gdvLkye4tDS+66CJ99dVXCg4O9ogJCAjQpEmTlJ6erjlz5hT9sJJWrlypL774QlLu6q4ff/xR0dHRBeJMJpPuvvtuBQYG6oEHHpDD4dDLL7+sr7/+2iMu/9dv+vTphb7/y2w2q3PnzurcuXOxYwQAAAAAXBgoegEAAOC8tGHDBm3YsMHn+FGjRhVZ9KpXr57XgleeGjVqaMyYMRo7dqwk6ZNPPtFTTz1V4lVEeauUJHkt/vhq9uzZcjqdknLfTXbPPfcUGhsZGakJEyZo2LBhkqSvv/5aL730kiIiItwxqamp+uGHH9znEyZMKFDwym/ixIn65ptvlJ6eXuQ48xfXXnjhhWKfedCgQXrjjTe0Y8cO/fLLL0pJSVGVKlXc7WX19QMAAAAAXHiMxYcAAAAA/m/AgAEym4v+zNett94qk8kkSTp06JB27txZ4n7ybxX4xRdfKCMjo8Q5JOn33393H99+++3FFt/69u3rLvplZ2dr7dq1Hu1r1qxRdna2JKlatWq65ppriswXGRmpXr16FRljt9u1dOlSSVJ4eLh69uxZZHyevK0PXS6Xx3vAJM+vX/6VbgAAAAAAFIeVXgAAADgvjR071uP9U+eqffv2xcZERkaqcePG2rZtmyRp06ZNatKkSYn6ufbaaxUSEqL09HRt3LhRHTp00B133KEePXqoZcuW7qJaUVwulzZv3uw+/9e//lXsPRaLRe3atdPPP/8sSdq4caNHYWvTpk3u47Zt23q8F6ww7du3L7D9YH7//e9/3SvBzGaznnjiiWJzSvJYwXfw4EGPtv79+7sLfs8995x+++03DRgwQFdeeaVHQQwAAAAAgLNR9AIAAMAFoU6dOj7H5RW9jh8/XuJ+qlSpojfffFP33XefcnJydODAAU2ePFmTJ09WaGio2rVrp06dOqlnz55q2bKl1xwnT55UTk6O+zw2NtanvuvWres+Tk5O9mjL/yy+5ivua3b48GH3cUpKit5//32f8uaXmprqcT5kyBD9/PPPWrhwoSRp2bJlWrZsmXs8l19+uTp37qw+ffqw/SEAAAAAwAPbGwIAAOCCUNT7qwqLO336dKn6uummm/TLL7+ob9++slgsHvmWLVuml156SV27dlW3bt20cuXKAvef/R6tshh7/pxBQUE+5QsJCSmyPS0tzac8RbHb7R7nJpNJn3zyid588001a9bMo+3AgQOaO3euHnroITVr1kwPPvigTpw4cc5jAAAAAABUDqz0AgAAwAXB13dr5Y8LDQ0tdX8tW7bUJ598otTUVK1cuVKrV6/W6tWrFR8f717F9ddff+m6667Thx9+qBtuuMF979nFpoyMjGILUMWNPf/9mZmZPj3D2cW3s+Uvsl188cX6448/fMpbHIPBoCFDhmjIkCFKSEjQH3/8odWrV2vVqlXas2ePJCknJ0cff/yxVqxYoZ9++klVq1Ytk74BAAAAAP6LlV4AAAC4IBw4cMCnuPzvmCqL7fMiIyPVu3dvTZw4UUuWLNGuXbs0ffp099aBDodDjz32mEchKiIiwmOFmK9j37dvX6Fjz18U2r9/v0/5zn7f1tmqV6/uPj569KhPOUsqLi5OQ4cO1YwZM/TXX39p3bp1euCBB9zvRktMTNSUKVPKpW8AAAAAgH+h6AUAAIALwtq1a4uNSU1N1Y4dO9znrVq1KvNxhIeHa9CgQZo/f74CAgIk5b5/a82aNe4Yg8GgSy65xH3+559/FpvXbrdrw4YN7vOzx57//WHx8fFyOp3F5izua3bJJZe4n+HYsWPavXt3sTnPVVxcnF588UU9+eST7muLFy8u934BAAAAAOc/il4AAAC4IHzzzTdyOBxFxnz11VfumJiYGDVu3LjcxtOgQQOPd1YdO3bMo71r167u488//1wul6vIfAsXLlRKSookKTAwUO3bt/do79Chg7tAdfToUf36669F5jt58mSxxaSgoCCPcX7wwQdFxpelXr16uY/La5UZAAAAAMC/UPQCAADABSExMVFvv/12oe1Hjx7Vyy+/7D6/4447ZDAYStxPcnKyT3EOh0NHjhxxn1erVs2jfejQoTIac39c37hxo2bNmlVortTUVI0fP959ftNNNykiIsIjJjIyUv369XOfjx8/vsh3ez333HM6ffp0sc8xevRo9/F7772npUuXFntPnvzPn8fXr1/+rRfP/toBAAAAAC5MFL0AAABwQbBarXr22Wc1Y8aMAlv7bd++XTfccIN7tVX16tX1wAMPlKqfcePGqVevXvr888+VmprqNSYlJUUPPfSQDh8+LCl3y8MOHTp4xDRo0EDDhg1zn//73//W+++/X2Dsu3fv1o033qi9e/e6c40ZM8Zrv2PGjHGv9tqyZYtuueUWJSUlecRkZ2frmWee0UcffSSr1Vrs83bu3FkDBw6UlLvF4i233KLXXnut0IJZVlaWFixYoIEDB7rvy69FixZ6+OGHtWLFikK3YIyPj/d4xmuuuabYcQIAAAAAKj9Dampq0fukAAAAABWkT58++uOPPyRJbdu2Vbt27Xy+NygoSBMnTvS4dskll2j//v2SpEmTJrnfA1W7dm1ddtllCgkJUUJCglavXu0usJjNZn322We69tprvfYzadIkTZkyRZI0duxYj3dLSdLIkSP1+eefS5JMJpOaNGmiJk2aKDIyUpmZmTp06JD+/PNP2Ww29z1vvPGGhg4dWqCvjIwM9e3b1+NdXfnHnpiYqJUrV7q3ZDSbzfrwww91/fXXF/p1+uCDD/T444+7z61Wqzp37qzY2FilpqZq+fLlSklJkdVq1bhx4zRu3DhJUqdOnbRw4UKvObOzszVw4ECPLRODg4PVrl071alTRwEBATp58qQSExO1detWZWdnS5Jat25dYGVYZGSk+zgsLEwtWrRQbGysQkJClJycrJ07d2rr1q3umKpVq2r58uWqWbNmoc8MAAAAALgwmP/pAQAAAADebNiwwaPYU5zw8PACRa/8evfurYCAAD3xxBM6ePCgvvnmmwIxERERmjZtWqEFL1+Ehoa6jx0Oh7Zu3epRpMkvLCxML7zwgteCl5RbOPrhhx/04IMP6ttvv5WkQsceExOjt956S927dy9yfPfcc48cDofGjx+v7Oxs2Wy2Au/3Cg8P1zvvvKOwsLAic+UJCAjQV199pcmTJ2v69OnKyMhQRkaGli9fXug9FoulwHvHpNyvX94qsVOnTmnVqlVatWqV1xwtWrTQzJkzKXgBAAAAACRR9AIAAMAF5K677lLHjh01c+ZMLVu2zL21X926ddWzZ0/de++9iomJOac+XnnlFd1zzz1aunSp1q1bp61bt+rAgQM6ffq0zGazqlSpombNmunKK6/UbbfdVuz7qEJDQ/XRRx9p5MiR+vLLL7VixQodOnRIWVlZio6O1kUXXaQePXrojjvuUEhIiE9jHDFihK6++mq99957+uWXX5SUlCSr1aratWurZ8+eGjZsmGJjY4ssWp3NZDLp6aef1ogRI/T5559r2bJl2rZtm1JSUpSTk6OwsDDFxsaqefPm6tKli6699lpVrVq1QJ7du3dr5cqVWrFiheLj47Vr1y4dO3ZMWVlZCg4OVq1atdSqVSv169dPvXv3dr/3DAAAAAAAtjcEAABApZV/e8ONGzeqXr16//CIAAAAAABAeeFjkQAAAAAAAAAAAPB7FL0AAAAAAAAAAADg9yh6AQAAAAAAAAAAwO9R9AIAAAAAAAAAAIDfo+gFAAAAAAAAAAAAv0fRCwAAAAAAAAAAAH7PkJqa6vqnBwEAAAAAAAAAAACcC1Z6AQAAAAAAAAAAwO9R9AIAAAAAAAAAAIDfo+gFAAAAAAAAAAAAv0fRCwAAAAAAAAAAAH6PohcAAAAAAAAAAAD8HkUvAAAAAAAAAAAA+D2KXgAAAAAAAAAAAPB7FL0AAAAAAAAAAADg9/4fiLFp1XrU3iwAAAAASUVORK5CYII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220" name="AutoShape 4" descr="data:image/png;base64,iVBORw0KGgoAAAANSUhEUgAABr0AAAMJCAYAAAC+0f2NAAAAOXRFWHRTb2Z0d2FyZQBNYXRwbG90bGliIHZlcnNpb24zLjcuMSwgaHR0cHM6Ly9tYXRwbG90bGliLm9yZy/bCgiHAAAACXBIWXMAAA9hAAAPYQGoP6dpAAEAAElEQVR4nOzdd3hUxf7H8c+mEUIakBC69N470gUFKSpISQBREQRFxQqi134VsKMoCBYUEUSqCCJKD5femzQJvSWQ3pP9/ZEfx2zqJrspC+/X8+Rxzjkzc76bzSz3nu/OjCk8PNwsAAAAAAAAAAAAwIE5FXUAAAAAAAAAAAAAgK1IegEAAAAAAAAAAMDhkfQCAAAAAAAAAACAwyPpBQAAAAAAAAAAAIdH0gsAAAAAAAAAAAAOj6QXAAAAAAAAAAAAHB5JLwAAAAAAAAAAADg8kl4AAAAAAAAAAABweCS9AAAAAAAAAAAA4PBcijoAAAAcXXJysg4fPqyjR4/qxo0bio6Olru7u7y9vVWlShVVr15d1apVk8lkKupQcYuYN2+exo0bZxzv379fd9xxRxFGBORd48aNde7cOUlSUFCQZsyYUcQRoahMnjxZU6dONY7Dw8OLLhgAAAAADo2kFwAA+XT06FHNnDlTixcvVnR0dI51vb291bx5c3Xt2lX33HOPGjZsWEhR4qbo6GjVrVtXMTExkiRPT08dO3ZMpUqVsqnf7777Ts8995xxPHr0aH3wwQc29QnbZHyAnleNGjVScHCwHSMC8mbz5s3q16+fzf307t1bP/30kx0iAgAAAADHQNILAIA8MpvN+uCDD/TBBx8oKSnJqjaRkZHauHGjNm7cqOXLl2vDhg3Z1p03b57Onj0rSapataqGDRtmj7DtojjHlhtPT0/169dPCxYskJSWBFuxYoUCAwNt6nf+/PkWx0OHDrWpP8CRTJ482Sh37NhRnTp1KsJoUJR+++03HTx4UJLk4+OjJ598sogjunWEh4dbzITs06ePmjRpUoQRAQAAAMUXSS8AAPJowoQJmj17tsU5d3d3tW3bVnXr1pWPj4+Sk5N1/fp1HT16VAcOHFB8fLzV/f/000/asmWLJKlDhw7FKrFUnGOzRlBQkJH0kqQFCxbYlPQ6deqUduzYYRzXq1dPzZs3tylG2J+Tk1Oelhd1ceF/Ilsr44w6kl4Fw2Qyyckp79sxOzs7F0A0WVu5cqXxJYAqVaqQ9LKjiIgIi7FWtWpVkl4AAABANvh/9AAA5MGyZcssEl6urq566aWX9MQTT8jLyyvLNomJiVq3bp2WLl2q5cuXF1aoyELnzp1VpUoVYx+hTZs26eLFi6pYsWK++ss4yysoKMjmGGF/n3/+ucMlaG8HN2cFIXeBgYG39J5nkyZN0qRJk4o6DAAAAAC3gLx/XRAAgNvY22+/bXH8zTffaMKECdkmvCTJzc1NvXr10ldffaVDhw7x7fciZDKZNGTIEOM4NTVVCxcuzFdfZrPZoq2zs7NF3wAAAAAAAChcJL0AALDSwYMH9c8//xjHd911l+6777489eHn56fBgwfbOzTkQcY9t37++ed89bNlyxZjfzNJ6tatm8qXL29TbAAAAAAAAMg/kl4AAFhp3759FsfdunUrmkBgkxo1aqhdu3bG8dGjRzO9t9ZgaUMAAAAAAIDihT29AACwUmhoqMVxTksaFhchISE6duyYzp49q6ioKLm4uMjX11fVqlVTq1at5OHhUdQh6sSJEzpw4IBCQ0MVExOjMmXKqEqVKmrXrp1KlSpVIPccOnSotm3bZhzPnz9fzZo1s7p9XFycfv31V+PY29tbffr0ybZ+RESEjhw5opMnTyo8PFyJiYny8fGRv7+/WrVqpUqVKuXrdRRnsbGx2rZtm86fP6+wsDC5ubnJz89PzZs3V506dYo6PIcSHx+v4OBgnTt3Tjdu3FDp0qVVr149tW7dWi4utv3P+Rs3bmj79u26cuWKrl+/LicnJ5UuXVp169ZVkyZNVLJkSTu9Cvs7ePCgjhw5omvXrik5OVl+fn6qXr262rRpI1dXV7vd5/jx4zp48KAuXLggZ2dnlS9fXh06dLilZnZevXpV+/bt05kzZxQVFSWz2SwPDw+VL19e1atXV4MGDeTm5lbUYeYqISFBW7Zs0blz5xQaGiofHx+1bNlSzZs3z7Hd1atXtXXrVp09e1bJyckKCAhQx44dVbVq1XzFkZiYqCNHjujEiRO6evWqYmNj5enpqTJlyqhJkyaqV6+eTCZTvvq2l8TERO3YsUNnzpxRWFiYTCaT/Pz81LBhQzVu3LjI4wMAAADyi6QXAABWyvhwOSQkxG59z5s3T+PGjct0fsuWLfL19c2yTZUqVXTw4EGLc0lJSVq/fr2WLVumDRs26OLFi9ne08XFRX379tULL7ygxo0bF3hs6cXFxWnWrFn65ptvLJYITM/NzU19+vTRK6+8otq1a2fbV3488MADmjhxouLi4iRJixcv1rvvvmt1AuG3335TVFSUcTxgwAC5u7tb1Dl27JgWL16sNWvW6MCBA0pNTc22vwYNGuipp55SYGCgnJzsOxE//Xs0ceJETZo0yap2ffr00ZYtWyRJHTp00MqVK61qt2/fPk2ePFkbNmxQQkJClnXuuOMOPfvss3rooYdsTtoUhvz+LiZPnqypU6cax+Hh4dnWzep9iouL03//+1/9+OOPioiIyNTG399fEydO1KhRo6x7If/PbDbr119/1eeff649e/Zk+7fp7u6ujh07asSIERZLuT7xxBOZZjpK0tSpUy1eb3pBQUGaMWOGxbnGjRvr3Llz2V7PSlxcnGbOnKlZs2bp0qVLWdbx9vbWoEGDNHHiRJUrVy7XPrN7n4KDg/XWW29p586dWba799579d5776l69eq53qO42rhxo95//33973//k9lszraem5ub2rRpo1GjRumBBx4wzm/evFn9+vXLVP/cuXPZ/vsgZR4LeRkrWf3dREVFacqUKZo3b16WbRs2bKhPPvlEbdq0sTh/9uxZvf7661qxYoVSUlIytevZs6c++ugjVa5cOdt4brp69aqWL1+ulStXavv27ca/L1kpV66cRo0apbFjx8rb2zvbeuk/e9IbN25clv8uS7l/zp86dUpTpkzRqlWrFBMTk218Tz75pB5//PFi8eUYAAAAIC9Y3hAAACtlnI3z888/Z/kguij98ccfGjx4sH766accE16SlJycrGXLlumuu+7St99+W0gRpiVFWrdurTfeeCPbhJeU9i30pUuXqkOHDvrpp5/sGoO3t7f69u1rHIeGhurPP/+0ur01Sxvefffdev/997Vv374cE16SdOTIET355JMKCgpSZGSk1XEUJykpKXrppZfUrVs3/fHHH9kmvCTpzJkzeu6559S3b1+FhYUVYpSO48yZM+revbu++OKLbD9nrl27phdffFHjx4+3ut8rV66oV69eevjhh7Vr164c/zbj4+P1119/6amnnspz/AXh5MmTat++vd56661sE16SFBkZqW+++UYtW7bUX3/9la97ffrpp7r//vuzTXhJ0u+//64ePXrkmOAvzt58803df//92rJlS44JLynt8zg4OFhz584tpOisd/HiRWOsZJcsO3z4sPr166e1a9ca5/73v/+pU6dOWrZsWZYJLynt39RevXrpzJkzucbx7LPP6qWXXtKGDRtyTHhJaQmy9957T926ddOxY8dy7dtePv74Y7Vt21a//PJLtgmvm/G9+eab6tq1q12/4AMAAAAUhuL/1VoAAIqJDh06yGQyGQ8HL126pH79+umTTz5Ry5YtberbyclJzs7OkpTp4dvN8xnlNkPG3d1djRo1Uu3ateXv7y8PDw/Fx8fr3Llz2r59u86fPy8pbXbY888/L39//yy/sW/P2DZu3KihQ4daPGwrW7as2rdvr+rVq6tkyZIKCwvTtm3bdPjwYUlpD1uffPJJpaamavjw4Tm+5rwICgrSL7/8YhwvWLBA9957b67tLl++rI0bNxrHtWrVUtu2bXNsU6tWLdWtW1dVq1aVp6enzGazwsLCdPDgQe3evdv4m/rjjz80duxYuyf5ClpKSoqGDh2qP/74wzhnMpnUrFkzNWvWTH5+fkpMTNTJkye1adMmY5bctm3b1KdPH61du7bAlrJ0RNHR0QoKCtKRI0ckSU2aNFHbtm1VunRp3bhxQ5s2bbJ4UP7999+rTZs2GjZsWI79hoSEqHfv3pkS4jVq1FD79u0VEBAgk8mka9eu6eDBgzpw4ECWyQBnZ+csPxNMJlO2MxWz+6yw1qlTp9SzZ0+LJKmLi4s6deqkBg0aqESJEjp9+rT++usv4+8rKipKgYGBmjt3rlVj+6Yff/xRb775piTJx8dHXbp0UfXq1eXi4qJjx45p7dq1RlIjLCxMjz32mDZt2pRptmdx9uOPP+rTTz+1OFe3bl21bNlSFSpUkKurq6KionTx4kUdPnxYx48fz7Ifk8lkvLepqakWyTNb33NrJCYmavDgwUZ8TZs2Vdu2beXj46OrV6/qzz//NP7eExISNGrUKO3evVvXrl3TkCFDFBUVJVdXV3Xo0EENGzZUyZIldfr0af3xxx+Kjo6WJJ0/f17jxo3Tb7/9ZnVcAQEBatiwoWrWrClvb2+5uLgoIiJCx48f1//+9z/Fx8dLSvu7HjhwoDZv3pzlzLjsxpqTk1O2yw9mNwaff/75TF9wadCggVq2bKly5crJbDbrzJkz2rBhgzHOjh8/rp49e2rjxo231HKeAAAAuLWR9AIAwEoBAQHq16+fxV5OBw4cUPfu3dW4cWP17NlTbdu2VevWrXNc1ikrQUFBxmyh/C6lJkklS5bUkCFDFBgYqPbt22f7ENZsNmv16tV64YUXjAeC48ePV/fu3TMtZWSv2C5evKiRI0caCS9vb2+98847CgoKynKvmI0bN2rcuHFGcu6ll15S27Zt7bbUYdeuXVWxYkXj9a9evVrh4eG5vncLFy60ePgYGBiYZb3WrVvr/vvv1z333JPjw8KQkBC9/PLLWr16tSRp1apVWrJkiQYMGJDHV1R0/vvf/1okvO6++25NnjxZtWrVylQ3PDxc//3vf/X1119Lkv7++29NmDBBX3zxRaHFW9zNnj1biYmJql69umbMmKF27dpZXDebzZoxY4ZeffVVI8kwefJkBQUFZfvAOy4uTg899JBFwqtBgwaaOnWqOnXqlGWb0NBQLV26VPPmzbM4P336dE2fPl2S5bKMEyZMsHr5zLxITk7W6NGjLRJe7dq104wZMzItLRgZGamXX37ZSBwnJyfrySef1JYtW1SxYkWr7vf8889Lkp566im9/PLL8vT0tLh+7tw5BQYGGon548ePa+HChRoxYkS+X2Nh++CDD4yyn5+fvv32W3Xu3Dnb+hcuXNCyZct0+vRpi/MdO3Y03pf0y17mtsStvfz6669KSkpSpUqV9NVXX6ljx44W1+Pj4/XMM89o4cKFktL2sPv888+1du1aRUVF6c4779SXX36patWqWbS7dOmSBg4caLzHwcHB2rBhg7p27ZptLFWrVtWrr76qfv36qV69etnWi4qK0scff6xPP/1UZrNZ586d09tvv62PP/44y9cnpc38bNq0qXH+888/zzXJnd53331nkfBq1aqVPvjggyz3OouLi9O0adP0/vvvKzU1VVeuXNHo0aO1YsUKq+8HAAAAFCWWNwQAIA8mT56sgICATOcPHjyoDz/8UIMGDVL16tXVqlUrjRs3Tj/99JOuXr1aaPF1795dX331lbp165bjrAOTyaR7771Xq1atkpeXlyTp+vXr+vnnnwsstpdeesl4OOrr66vff/9dDz/8cJYJL0nq0qWLVq1aJT8/P0lpD+I+/PBDu8Xj5OSkIUOGGMcJCQlaunRpru0WLFiQbR/pLV68WCNGjMj12/HVqlXTTz/9pJ49exrnrNnbqLg4cOCAxYyRESNGaOHChVkmvKS09/7DDz+0WJJv/vz5OnXqVIHF+PTTT6ts2bJW/bz66qsFFoe1EhMTValSJf3xxx+ZEl5S2vh98sknLZIs58+fV3BwcLZ9Tp8+3SIJ0bZtW61evTrbhJeUlgwZPXq01q9fn89XYh8LFizQnj17jOOWLVtqyZIlWe6l5e3trS+//NIiIXDjxg299957Vt8vMTFRr732mv773/9mSnhJaQmdefPmqUSJEhYxFqQFCxZY/Tec/ierpTFDQkIslut79913c0x4SWnL+44bN86un8H2kJSUJB8fH61cuTJTwktKm/H8+eefq2rVqsa5adOm6cCBA2rVqpWWLl2aKeElSRUqVNC3335rkUTO7d/HKVOm6KWXXsox4SVJXl5eeuONN/TWW28Z5xYsWJDjPma2uHLlil555RXj+O6779aqVauyTHhJaV+eefnlly0So5s3b7aY4QwAAAAUZyS9AADIg0qVKmnlypWqX79+tnXMZrNOnjypefPm6cknn1SDBg0UFBSkffv2FV6gVqpWrZrFTKWbs43s7fjx41q1apVx/Pbbb6thw4a5tqtatarFzJHFixfb9cFgxr24cntwvW/fPmPJOUnq1KmTqlSpYnMcTk5Oevnll43jnTt36vr16zb3WximTZtmzDaqXr26Pvjgg2yX3UrvlVdeUeXKlSWlLYs2Z86cAosxNTVVKSkpVv8UB++//77KlSuXY50nnnjC4ji7/adiY2M1c+ZM49jb21vffvutvL29rYrFmvezIH311VdG2dnZWZ9//nmmGakZTZ06VRUqVDCOFy1aZPX+cU2aNDFme2WnWrVqFksm7t27t0D/dsxmc57+hm/+ZLVXV8YvYmSX/HAUr732WpaJq5tKlCihoUOHGsepqakymUyaPn26ReIyo7p166p9+/bGcU77u+XHE088IR8fH0lpY7SgkkozZ840luP08fHRzJkzs/2ySXqPPfaYxdLNhbn3JwAAAGALkl4AAORRrVq1tGnTJn3wwQeqWbNmrvWTk5P1+++/q1u3bnrllVeKzUP1mxo0aGCUd+/eXSD3+Pnnn42Hr76+vtkuCZiV/v37Gw/dk5OTtW3bNrvFVadOHbVq1co43r59e6blu9LLmBTLmDSzRfr3QZJ27dplt74LSmxsrMVyn48++miOD5HTK1GihPr06WMcb9682e7xOarKlSurd+/eudarV6+eypQpYxyn3+crvfXr11skfB5++GFVqlTJ9kALwblz5yxmqN11112ZxkpWPD09NXLkSOM4Pj5ea9euteqeo0aNsirRd+eddxrluLg4nT171qr+i1rG/fMOHDhQRJHYzt3d3SKhlZ30n/OS1L59+1xnZElpy9TedOrUKSUlJeU9yGy4urqqTp06xnFB/fub/t+tQYMGqWzZsla3Tb/M7s2ljQEAAIDijj29AADIB1dXV40ePVqjR4/W7t27tW7dOm3dulV79uzJdiaS2WzWl19+qWvXrmn27NkFHuM///yjpUuXas+ePTp27Jhu3Lih6OhoJScnZ4rrptDQUCUmJlr1LfC8SP+wrFWrVnnqv0yZMipdurQx8+ngwYPq1auX3WILCgqySDDNnz/fYimom5KTk7Vo0SLj2NPTU/369cu1/+joaP3222/avHmzDh8+rCtXrigqKkrx8fFZzsK4Kf3eS8XVjh07LB4Cp08CWCN90vjQoUMym80FMqvoiy++yNP+N0WtXbt2Vv8eqlataoyNrJayk5Rp2cMHH3zQtgALUcbZNdYkA2/q16+f3n33XeN4x44dGjx4cK7trP07Tr9knpT9798egoKC7LbsaZ06deTl5aWoqChJ0sSJE+Xv768uXbrYpf/C1LRp01xn/UnKtJ9b+hlc1rYzm82KioqySDRnJSUlRRs3btTq1at16NAhnT17VpGRkYqNjc30mZ/+SzAF8Zn/zz//6NKlS8axLZ/RoaGhunDhgsMkzAEAAHD7IukFAICNWrZsabEEUEhIiLZv365169Zp1apVxoPFm3755Rd17txZDz30UIHEc/78eb388sv67bff8tU+PDw812XV8mr//v1Gee3atXn6prlk+WDQ3sv+Pfjgg3rllVeUkJAgSVq4cKEmTZqUKenw559/KjQ01Di+7777Ms2YSC85OVkzZszQ+++/n+lvwBoFtb+LPaV/XyVZ7EtmjfQPgJOTkxUZGWks93U7S78sX27SP/CPiYnJss7Ro0eNcsmSJdW4ceP8B1fITpw4YXHcpEkTq9vWqVNHJUuWNJZ2O378uFXtrP39Z0y2REdHWx1bUbr5pY2PP/5YkhQWFqb7779ftWvXVs+ePXXnnXeqTZs2xn6KxVl+3ytb3uOckl6rV6/WxIkTLfZMs1ZBfOZn/IweNWqURo8ebXX7jEm669evk/QCAABAscfyhgAA2Fm1atU0ZMgQffXVVzp8+LCeeeaZTAmUDz/8UKmpqXa/94kTJ9S9e/d8J7yktGXA7Ck2NtZ46Czlb2+a9CIjIy2O58+fr7Jly+b6k92+Nb6+vhZ784SEhGjr1q2Z6mVc2jCnJbWSk5M1atQovfbaa/lKeEn2fx8KQsY9kvL6vmYcAxnf29uVNTNXbkr/2ZLdzMH0iWI/Pz85OzvnP7hCljERkJeEvJOTk0XixtqkQk7J7PQyfq7nNHOzuJk0aZL69u1rce7EiROaPn26hg4dqlq1aqlNmzZ64YUXtHHjxgL598oeSpYsaVW9jO9Vftvl9B7PmDFDgYGB+Up4SQXzmZ/xMzqv+xvyGQ0AAABHRNILAIAC5O3trbfffltTpkyxOH/mzBkdOnTIrvdKSUnRww8/rCtXrhjnqlSpogkTJmjJkiXas2ePzp49q6tXryo8PNz4+eKLLyz6sfeDW3sv+ZXxIZy1D/EyLuuYXsYEVsYEV3h4uFavXm0cV61aVR06dMi2vy+++ELLli0zjkuUKKGgoCB9/fXX2rx5s06dOqVLly7pxo0bFu9Feo7wAL2g31vYR/oZSJ6enkUYSd5lnD1lbULqpvSv11FmYhUGV1dXzZ07V998842aNm2aZZ3jx4/rm2++0f3336/WrVtrxYoVhRyl49i1a1emZXHvuusuffTRR1q7dq3+/vtvXbhwQdevX7f4zE//70hBfObzGQ0AAIDbEcsbAgBQCB5//HHNnj1bJ0+eNM7t27cvT0t15ebXX3/VkSNHjOP+/fvrq6++ynX/rOyWRLOXjN+oHzBggL799tsCvWdede/eXQEBAUbCcNmyZXr//ffl7u4uSVqyZImx/KEkBQYGZrvnUmJioj766CPjuHz58vr1119Vp06dHGNwxAfyGd/bHTt25Po6Ufi8vLyMsqP9nWVM0sXExOS6p1J6jpzwK2gmk0kPPvigHnzwQZ06dUqbNm3S1q1btWPHDoWEhFjUPXXqlB566CFNnDhRkyZNKpqAi7GpU6caSSsnJyfNmTNH9913X67tCvvf30WLFqlHjx4Fek8AAACgqDHTCwCAQmAymdS5c2eLc/bem+r33383yl5eXvr8889zTXhJ0tWrV+0aR0a+vr5ycfn3ezYZl1uy1bBhwyy+OZ/dz8GDB7Ptw9nZWYMGDTKOIyMjtWrVKuM4/cwvk8mU49KGW7dutVgC6o033rAqEXTt2rVc69gqLzMJrHkYm3FvNnu/t8WFNUsIZqWgH2hbK32S6Nq1aznOeixufH19LY7z8nmVmppq8TeZsS/8q2bNmnr00Uc1a9Ys7du3T4cPH9Ynn3xisV+llJbcyWr519tZbGysNm3aZBwHBQVZlfCSCv5z/3b5jAYAAADSI+kFAEAhyfjA1dXV1a79p59F1q5dO6tnNezbt8+ucWQlfdLnwIEDxXLpvuyWODx16pR27NhhnG/Xrp2qVauWbT8nTpywOLb2W/V79+61MtK8Sb8cXPq91XJz+fLlXOvUrVvX4rgw/paKQkH+DgtDgwYNjHJ8fLzdl1YtSLVr17Y4PnDggNVtjx8/rtjYWOOYWYjWq1Spkh599FGtXbtWL7/8ssW177//voiiKp7Onj1rMRPY2s/8K1eu6MKFCwUVlqTb5zMaAAAASI+kFwAAheTSpUsWx+XKlcuyXvpkWF72z0i/d4e1MxrCwsK0efNmq++R39i6dOlilG/cuKEtW7ZY3bawNGjQwGJvm3Xr1unq1auaP3++Rb2goKAc+8m4h4q178XSpUutCzSP0t//3LlzVrX5559/rErYdO7cWU5O//7PyZUrV+Y5Pkfg4+NjlK39HZrNZm3btq2gQsqTjh07WhwvWrTIbn2nn8WZkpJit35vatOmjcVx+hmYufntt99y7AvWmThxovz8/Izj7JKm+f33wdHl9zM//b6Pucn4JRlrx1qTJk0sZnquXr36tnpvAAAAcHsi6QUAgJVsWaosLi5Of/31l8W5Vq1aZVk3/Qyt8PBwq++Rvt3Zs2etavPZZ59ZfEM9L/fIS2zplw6UpClTphTLB2/pZ3slJydr4cKFWrhwoXHOw8ND/fv3z7GPjDPsrHkvDh8+nKeH+XmR/pv+27Zts+r3/vXXX1vVt6+vr8WshuDgYItlvm4V9erVM8qhoaE6duxYrm1+//13nT9/viDDslrXrl3l7+9vHP/www92m2GS/u8948N/e6hcubLF3ofr1q2z2LswOzExMfruu++MY3d3d/YyyieTyaQ77rjDOE5KSsqyXn7/fXB0+fnMj4mJ0Zdffpnve1g71pycnDRgwADj+PTp0/rpp5+svi8AAADgiEh6AQBgpcWLF+vee+/N08woKW3Gx6RJkyz27mjYsKGqV6+eZf2qVasa5ZMnT1r9cCv9g/mdO3fq8OHDOdZfu3atpk+fblXftsbWokUL3X333cZxcHCwXnvttTwtc5icnJzn331eDRw40OIb9R988IHFA8y+ffvKy8srxz7Svw9S7kuBhYeHa/To0QUyS0aynN1y+fJlLVmyJMf6W7du1axZs6zuf+LEiRbHo0aN0qlTp/IUY0hIiEJCQvLUpjBlnCE0Y8aMHOuHhoZqwoQJBRlSnpQsWVJjx441jiMjIzVy5EhFRUVZ1T6ncZr+M2HPnj35DzIHY8aMMcopKSl6+umnLZYtzMorr7xikdgbPHiwxYyX21lISEie9na6ceOG/v77b+M4/XueXvrzMTExViWHbwU1atRQiRIljOO5c+fm+OUCs9ms559/XmfOnLH6Ht7e3hYzyPIy1p577jmL/T0nTJhgsWSvNa5evWpVshkAAAAoDkh6AQCQB1u3blW/fv3UsWNHzZgxQxcvXsyx/t9//63AwEDNmTPH4vwbb7yRbZv0D9iTkpL01FNP6dixY7nO0Onbt69RTk1N1fDhw7N8SJWSkqJZs2Zp6NChSklJsdivKDf5jU1KSyClf+j8xRdfaMiQIbkm506dOqWPPvpILVq00KRJk6yONT/Kli2rnj17GscZk3q5LW0ope35lX4psOnTp+vrr7/OMnGwd+9e9e7dW0eOHMnT+5AXQ4YMkclkMo5feOGFLJeXTE1N1fz58zVw4EAlJydbPCTNScuWLTVu3Djj+OrVq+rWrZu++eYbxcfHZ9suPj5eK1eu1COPPKKWLVsW632mOnToYPFA//vvv9fMmTOzfE+3b9+ue+65R+fPn7f6d1gYxo0bZzFjavv27erZs6eCg4OzbXPjxg1988036tatW7Z10n8m7N69W1OmTLH7XmZDhgxRixYtLO7z4IMPZpkojYqK0tNPP22RbC5dunSmfaluZ1u2bFGjRo309NNPa8OGDUpOTs627tmzZxUUFGQx07lfv35Z1s2YHH722We1b9++AkvoFxclS5bUXXfdZRzv2rVLTz31VJb7/12+fFkjRozQzz//LEn5/vf3119/1TfffKPr16/n2q5SpUp65513jOPY2Fj169dPH330kSIjI7Ntl5ycrPXr1+upp55S48aNtWHDBqtjBQAAAIqSS+5VAABARocOHdKkSZM0adIk3XHHHWrevLnKlSun0qVLKzExUZcvX9b+/fuzTDqNHz9e99xzT7Z99+rVSwEBAbpy5YokacWKFVqxYoWcnZ3l7u5u1KtSpYrFnkF9+/ZVs2bNjI3qT58+rY4dO6pr165q0qSJXFxcdOHCBa1bt87ou1y5chozZozFA7Gc5Dc2SapWrZp++OEHBQYGKjo6WpK0Zs0arVmzRg0aNFDLli3l7+8vZ2dnRURE6Pz58zpw4IDFEnGNGjWyKk5bBAUFZdoLSEp7cJh+b7LslChRQi+++KLxkD01NVUvvviiZs6cqa5du6pMmTIKDw/Xrl27LL6tP3nyZD3zzDP2eyH/r3r16nrooYf0ww8/SEpL5PXt21cdOnRQy5Yt5erqqsuXL2vjxo3GflVBQUE6e/as1Xuvvf322woJCTH29IqMjNQLL7ygt956S+3bt1eNGjXk7e2tuLg4Xb9+XUePHtXhw4dzTIoVJyaTSf/5z3/0+OOPS0qbqfHyyy9rzpw56tKli3x8fHTjxg3t2LFD+/fvl5S2R1y3bt30xRdfFGXoBnd3d/3www/q3bu3kaw/cuSI+vbtq5o1a6p9+/YKCAiQyWRSaGioDh06pP379yspKUne3t7Z9jt8+HB9++23RuJ7ypQpmjJlilxdXS2SfoMHD9Ynn3ySr9hdXFw0e/Zs3XPPPcYMpa1bt6pVq1bq3LmzGjZsKDc3N50+fVp//fWXxYN8FxcXffnll6pYsWK+7l1cLFiwwGKp1bzIalZXXFyc5s6dq7lz58rLy0uNGjVSvXr1VLp0abm6uio8PFyHDh3S9u3bLZJizZo1s1gGNr0WLVqocePGOnjwoKS096hr165ycnKSu7u7RfLdXstrFhcTJ07Un3/+afyufvrpJ/3xxx+6++67VaVKFcXFxenYsWPauHGjEhMTJaWNiQsXLlj9Ofvwww9rzZo1ktK+vPLCCy/ohRdeUIkSJSz21nv++ef1wgsvWLQdM2aMTp06ZcziTUhI0DvvvKOPPvpIbdq0Ud26deXr66uEhASFh4fr2LFjOnjwoPFvNQAAAOBISHoBAGAlX19fubi4ZPpW/JkzZ6xapqhUqVJ65ZVXLGbFZMXd3V1ff/21hg8fbjHTKCUlxeLb9hn3GDOZTPr+++/Vp08fI1GUmpqqdevWad26dZnuExAQoF9++cV4QGmN/MZ2U8eOHbV27Vo9/PDDFstlHTlyxKqlk9IvIVVQ7rnnHvn5+Sk0NNTi/JAhQ+TkZN0k+bFjx2rfvn1asGCBce7kyZM6efJkpromk0mvvfaaRowYUSBJL0l699139ffffxtLWpnNZgUHB2c5y6dv37769NNPLfaByY2zs7Pmzp2rqVOn6sMPPzRmdkRGRuqPP/6wqo/CeG9tMXjwYO3cuVOzZ882zv39998Wf8c31atXT/Pnzy92e+dUq1ZNa9eu1bBhwywSrqdOncrzkpQ3NWvWTG+//bZef/11ixmfSUlJFns/2ZrgrFmzplavXq2BAwcan7fJycnZfr5JkpeXl7799luLpVUdldlsLrAZU1FRUdq6dau2bt2aY71WrVppwYIFFgmWjGbNmqUHH3zQYhZ0ampqrstROrpmzZrpo48+0nPPPWeMg7CwMIt/A9Lr3bu3Pv/88zx9zvbp00djx47VzJkzLc4nJCRY7M15M6mW0fvvv6969erplVdeMcZjbGysNmzYYNUsruL+GQ0AAADcxPKGAABY6b777tPJkyc1c+ZMDR48WFWqVLGqXZUqVfT8889r+/btuSa8burUqZN27Nih1157TZ07d1b58uVVsmTJXNvdcccd2rBhgwIDA7N9MOnj46PHHntMwcHBFsudWSu/sd1Ut25dBQcHa+bMmWrevLnFt/+z4uvrq379+mn27NlZzsCyN1dXVw0cODDTeWuWNkxv5syZ+uCDDxQQEJDldScnJ3Xu3FnLly/X888/n69YreXl5aWlS5fq6aeftpiRl17lypX1wQcf6Mcff8zXw00nJydNmjRJu3bt0iOPPGKx/0xWTCaTGjVqpOeee07btm1ziMTEBx98oGnTpmX7nnp7e2vMmDFat26d7rjjjkKOzjoVKlTQX3/9pa+++kqNGzfOsW7JkiXVq1cvi0RfVp566ilt2rRJTzzxhFq2bKkyZcoUyNKOtWvX1rZt2/Taa6+pQoUK2dbz8vLSyJEjtWvXLof4uypsvXv31scff6yePXvKx8cn1/qNGjXStGnT9Mcff1gs3ZqV+vXr63//+58mT56sHj16qHLlyvLw8Mj1c/5W8PDDD2vp0qU5jqv69evr008/zffn7JQpU7R69Wo98sgjaty4sXx9fS32oczNyJEjtX//fj3zzDPZfo6lV6tWLY0ZM0Zr167VY489lud4AQAAgKJgCg8Pt34HeQAAYOHatWs6ceKETp8+rfDwcMXGxsrd3V1eXl6qUKGCGjVqpEqVKhVJbGFhYdqyZYvOnTunxMRE+fv7q0qVKmrXrl2x+sb2zWXhLl++rOvXr8tsNsvT01MVKlRQnTp1VLt2batnWBVHSUlJ2rVrlw4fPqyIiAj5+PgoICBArVq1yvHBfUGJiYnRli1bdPr0acXExMjf31+1atVS27Zt7fp7Tk1N1cGDB3Xs2DFdv35dUVFRKlmypHx9fVWjRg3Vr19fpUuXttv9ClNKSop27dqlI0eO6MaNG/Lx8VGVKlXUsWNHeXh4FHV4eXL58mVt375d165dU3h4uEqUKKEyZcqoTp06atKkSbH6rMjowIEDOnz4sEJDQ5WcnKyyZcuqRo0aatu2bZ4SAbczs9msEydO6OTJkzp//ryioqIkSZ6enqpSpYoaN25s9Rc88K8jR45o9+7dCg0NlZubm8qXL6/69eurQYMGRR2ahWPHjunQoUMKCwtTRESE3N3d5ePjozvuuEP16tWzKjEGAAAAFDckvQAAAAAAAACgGEtNTVW3bt20f/9+NWrUSJs2bSqULweGhoaqefPmioqK0ogRI/TZZ58V+D0BwBaO+7VpAAAAAAAAALgNzJkzR/v375ckvfXWW/lKeKWkpKhbt27y9fU1fp544okc2/j5+RnL9P/444/au3dv3oMHgEJE0gsAAAAAAAAAiqno6Gi99957kqTWrVure/fu+ernyy+/zFfS6oknnpC3t7dSU1P12muv5eveAFBYSHoBAAAAAAAAQDE1c+ZMhYaGSpKeffbZfPUREhKiyZMn56utj4+PHn30UUlScHCwNmzYkK9+AKAwkPQCAAAAAAAAgGIoPj5eM2fOlCRVrlxZ9957b776efbZZxUbGytfX1/dfffdeW7/6KOPymQySZI+/fTTfMUAAIWBpBcAAAAAAAAAFEMLFy40ZnkNGzYsX3t5/fjjj8bsrLffflt+fn557qNatWrq3LmzJGnDhg06cuRInvsAgMJA0gsAAAAAAAAAiqEff/zRKA8YMCDP7a9evar//Oc/kqT27dvroYceyncs/fv3N8rz5s3Ldz8AUJBIegEAAAAAAABAPt15553y9fWVr6+vFi1aZHW78ePHG+1efPHFTNdDQkK0Y8cOSVKtWrVUt27dPMc2YcIEhYeHy83NTZ9++qmxRGF+9OnTx2i/aNEimc3mfPcFAAWFpBcAAAAAAAAA5NOQIUOM8sKFC61qk5CQoOXLlxvHgwcPzlRn9erVRvnm0oJ5sXLlSi1btkyS9Mwzz+QraZaev7+/6tevL0m6cuWK9u7da1N/AFAQSHqhUMXHx+uff/5RfHx8UYcCwAqMWcDxMG4Bx8KYBRwLYxZwPIUxbgcOHGjstbVu3TpjD66crFmzRuHh4ZKkGjVqqE2bNpnqrF+/3ii3b98+TzFFRkYas8dq1qyZ5Uyy/EgfR/r4AKC4IOmFQpeSklLUIQDIA8Ys4HgYt4BjYcwCjoUxCziegh63lSpVUocOHSRJycnJWrJkSa5t0s8IGzRoUJZ19uzZY5QbNmyYp5jeeOMNXbp0SZL08ccfy93dPU/ts9O4cWOjvHv3brv0CQD2RNILAAAAAAAAAGyQfonDX375Jce6ERERWrNmTZZtb7py5YquXbsmSTKZTKpVq5bVsWzZskVz5syRJAUGBqpLly5Wt81NnTp1jPKhQ4fs1i8A2AtJLwAAAAAAAACwwX333aeSJUtKknbu3KnTp09nW3f58uVKSEiQJLVu3Vo1atTIVOfMmTNG2d/fX25ublbFER8fr/Hjx8tsNqtMmTJ699138/IyclWxYkWjfPHiRWa/Aih2SHoBAAAAAAAAgA28vb3Vq1cv4zj98oUZpb82ePDgLOtcvXrVKJcpU8bqON5//32dPHlSkvTOO++obNmyVre1RvpYkpOTFRYWZtf+AcBWJL0AAAAAAAAAwEbpE1jZLXF44cIFbdmyRZLk6uqqAQMGZFkvNjbWKN+cQZabgwcP6rPPPpMkdezYUcOGDbOqXV54eHhYHKePEwCKA5JeAAAAAAAAAGCjHj16GDOrTp48qT179mSqs2jRIpnNZklS9+7drZqJdbN+TlJSUvT0008rOTlZJUqU0CeffJLH6K1jTSwAUJRIegEAAAAAAACAjTLO3Pr5558z1Ul/LjAwMNu+0s+oio+Pz/Xes2bN0r59+yRJzz33nGrXrm1NyHkWFxdncZxx5hcAFDWXog4AAAAAAAAAAG4FgwcP1uzZsyVJS5cu1XvvvSdnZ2dJ0uHDh3XkyBFJmfcAyyggIMAoW7Nv1oEDB4zyqlWr9Ndff2Vb9/Tp00Z5zZo16tGjh3H8448/qnz58tm2TR+Li4uL3fcMAwBbkfQCAAAAAAAAADto3bq1atSooX/++UdXr17V+vXrjaTSwoULjXr333+/3N3ds+3njjvuMMqhoaGKj49Xz549tX//fjVq1EibNm2Sk1PWi3ilT4DlJiwszCKRlZCQYHE9NDRUzZs3V1RUlEaMGKEhQ4YY1ypWrGgk9ACguGB5QwAAAAAAAACwk0GDBhnlm4kus9msxYsXG+cHDx6cYx/lypWTv7+/0fajjz7S/v37JUlvvfVWtgkve/Pz89O4ceMkpc0CSz+DrFGjRoUSAwDkBUkvAAAAAAAAALCT9LOhVq1apdjYWAUHB+v8+fOSpMqVK6tjx4659tOiRQujPGPGDElpM8m6d++eqe6MGTMUHh5u/CxYsEB+fn653qNv374W7dLPMLvpiSeekLe3t1JTUzV//nzjfMuWLXPtHwAKG0kvAAAAAAAAALCTGjVqqHXr1pKk6OhorVy5Ur/88otxfdCgQTKZTLn2061bN6McHR0tSXr22Wdzbbdu3ToNHz5coaGhkiQPDw/16tVLw4cPV4cOHTLVvXTpUo79+fj46NFHH5UkXb58Ocv4AKC4IOkFAAAAAAAAAHaUfvnCuXPnavny5Vley0mvXr0sjitXrqx77703xzbXr1/Xo48+quTkZElSly5ddPDgQS1YsEDTp0/XypUrLfqNjY3VmDFjco3lZtLrpoCAADVr1syq1wEAhYmkFwAAAAAAAADY0YABA+Tq6ipJ2rRpkyIiIiRJTZo0Uf369a3qo1q1aqpWrZpx3LNnz1z38vr000+Ne1WvXl3z589X2bJlLeqULl3a4njTpk1at25drrHUrl3bOO7atWuh7SsGAHnBJxMAAAAAAAAA2FHZsmV11113ZTpv7Syvm9Ivg5jbkohJSUn6/vvvjeNXXnlFHh4eVt1n9uzZdo0FAIoKSS8AAAAAAAAAyKc777xTvr6+8vX11aJFi4zzgYGBFvWcnZ01cOBA43j8+PFGuxdffDFTvyEhITp9+rRxvHr1aqWmpmYbR3BwsDHLy8vLS/fdd5/Vr2H9+vWKiYnJ9npISIhOnDhhUd9sNlvdPwAUFpJeAAAAAAAAAJBPQ4YMMcoLFy40yv3791d4eLjxExYWpvLly0uSEhISct3na/Xq1RbH58+f16pVq7KNY/PmzUa5devWKlGiRJb1ZsyYofDwcF27ds2YCRYfH6+dO3dm2/d3331nkeS6cuWK9u7dm219ACgqJL0AAAAAAAAAIJ8GDhxo7G+1bt06hYaG5tpmzZo1Cg8PlyTVqFFDbdq0yVRn/fr1RtnLy0uSNG3atGz7PHbsmFFu2rRprjG4urqqQYMGWbZPLyIiQt99950kGUm7jPEBQHFB0gsAAAAAAAAA8qlSpUrq0KGDJCk5OVlLlizJtU36GWGDBg3Kss6ePXuM8tixYyVJO3fu1Nq1a7Osf/LkSaNcpUqV3AOXVLlyZaOcfvnC9GbOnKnIyEg5OTlp6NChxvndu3dbdQ8AKEwkvQAAAAAAAADABumXOPzll19yrBsREaE1a9Zk2famK1eu6Nq1a5Ikk8mkF154wZi99cYbb2S5t9f169eNsr+/v1VxlytXzijfuHEj0/XQ0FBNnz5dkjR8+HD16NHDuHbo0CGr7gEAhcmlqAMAAAAAAAAAAEd233336aWXXlJcXJx27typ06dPq3r16lnWXb58uRISEiSl7b1Vo0aNTHXOnDljlP39/eXu7q6NGzfmGENMTIxRLlmypFVxp68XHR2d6bqfn5/OnTtnHIeEhBjlixcvKiUlRc7OzlbdCwAKAzO9AAAAAAAAAMAG3t7e6tWrl3GcfvnCjNJfGzx4cJZ1rl69apTLlCljVQzx8fFG2dXV1ao2bm5uWbbPTvpYkpOTFRYWZtV9AKCwkPQCAAAAAAAAABulT2Blt8ThhQsXtGXLFklpiakBAwZkWS82NtYoWztry93d3SgnJSVZ1SYxMTHL9tnx8PCwOE4fJwAUByS9AAAAAAAAAMBGPXr0UNmyZSVJJ0+e1J49ezLVWbRokcxmsySpe/fuRv2c3Kyfm1KlShnluLg4q9qkr+fp6Wm3WACgqJD0AgAAAAAAAAAbZZy59fPPP2eqk/5cYGBgtn2ln1FlzbKDkuXSg9euXbOqTfplFEuXLp1r/YzJtIwzvwCgqLkUdQCwdPDgQaWkpBR1GAUmMTFRV65c0Y0bNyzWDAZQPDFmAcfDuAUcC2MWcCyMWcDxFPa4bdasmVFeuHChBg8eLGdnZ0nSP//8oyNHjkhKm5VVoUIF7du3L8t+IiIijPKVK1eyrSdJzs7Oaty4sWrVqqVjx45Jks6dO2dVvOfPnzfKtWvXzrV++j28XFxcrJqpBgCFiaRXMfPAAw+wASQAAAAAAADg4G7cuKHu3btneS0mJkY9e/a0up+uXbtme71s2bI6deqU6tatq5UrV0qSDhw4kGu/ycnJRhJOkurWrZtrm4sXLxrlihUrGgk9ACguSHoVM8uWLbstZnoFBATwrTjAATBmAcfDuAUcC2MWcCyMWcDxFMW4/e677/T9999Lku6++269+uqrMpvNGjJkiLGc4CeffKLmzZvn2E///v1148YNSdK3336rGjVqZFnvZuKpU6dO+vjjjyVJO3fuVGJiYo6vec+ePYqNjZUkubu7q3Xr1rm+tuPHjxvlRo0a5VofAAobSa9ipnHjxkUdQoGKj4/XuXPnVKVKFbm7uxd1OABywZgFHA/jFnAsjFnAsTBmAcdTFON2/PjxRtJr69atqlOnjnbv3m0kvCpXrqxHHnlEJpMpx37atGmjP/74Q1LarKz0SydmpWPHjvL29lZkZKQiIyO1YsUKPfjgg9nW/+mnn4xy165dVapUqVxf26FDh4xyy5Ytc60PAIXNqagDAAAAAAAAAIBbRY0aNYxZU9HR0Vq5cqV++eUX4/qgQYNyTXhJUrdu3Yzytm3bcq3v6uqqhx9+2Dh+7733FBcXl2XdI0eOWCS9Ro8enWv/UloSL6v4AKC4IOkFAAAAAAAAAHY0ePBgozx37lwtX748y2s56dWrl1HetGmTVW2ee+45+fj4SJJOnTqloUOH6vr16xZ1Dh06pMDAQCUmJkpKWxYxu73H0rt27ZqOHj0qSQoICMh15hkAFAWSXgAAAAAAAABgRwMGDJCrq6uktIRVRESEJKlJkyaqX7++VX1Uq1ZNbdq0kSSdPHlSx44dy7VNmTJl9O2338rFJW1Xm/Xr16tRo0YKCgrS008/rb59+6pTp046e/asJKlixYqaNWuWVfGsXLlSZrNZkvTggw/KyYlHywCKHz6ZAAAAAAAAAMCOypYtq7vuuivTeWtned00fPhwo7xkyRKr2nTv3l1z585V2bJlJUmxsbH6/fffNXfuXAUHBxuJqyZNmmj58uWqUKGCVf0uW7bMKA8bNszKVwAAhYukFwAAAAAAAADYWWBgoMWxs7OzBg4cmKc+Bg8eLD8/P0nSvHnzlJqaalW7e++9V9u3b9dbb72l1q1by9/fX25ubqpcubJ69OihGTNmaO3atapdu7ZV/YWEhGjjxo2SpC5duqhhw4Z5eh0AUFhcijoAAAAAAAAAALjV9O/fX/3797epD3d3dz3xxBN65513dP78ea1atUp9+/a1qq2fn5/Gjx+v8ePH2xSDJH333XfGDLFnn33W5v4AoKAw0wsAAAAAAAAAiqkxY8YYs72mTZtW6PePiIjQd999J0nq0KGDunXrVugxAIC1SHoBAAAAAAAAQDHl6empV155RZK0c+dOrV27tlDvP3PmTEVGRsrJyUnvvPNOod4bAPKKpBcAAAAAAAAAFGOPPPKImjZtKkl64403rN7by1ahoaGaPn26JGn48OFq0aJFodwXAPKLPb0AAAAAAAAAoBhzcnLSxo0bC/2+fn5+OnfuXKHfFwDyi5leAAAAAAAAAAAAcHgkvQAAAAAAAAAAAODwSHoBAAAAAAAAAADA4bGnVzFz8OBBpaSkFHUYBSYxMVFXrlzRjRs35ObmVtThAMgFYxZwPIxbwLEwZgHHwpgFHM/tMG6dnZ3VuHHjog4DAIoFU3h4uLmog8C/atasqbCwsKIOAwAAAAAAAIADKFu2rE6dOlXUYQBAscBMr2Jm2bJlt8VMr4CAgFv22zXArYQxCzgexi3gWBizgGNhzAKO53YYt87OzkUdAgAUG8z0QqGKj4/XuXPnVKVKFbm7uxd1OABywZgFHA/jFnAsjFnAsTBmAcfDuAWA24tTUQcAAAAAAAAAAAAA2IqkFwAAAAAAAAAAABweSS8AAAAAAAAAAAA4PJJeAAAAAAAAAAAAcHgkvQAAAAAAAAAAAODwSHoBAAAAAAAAAADA4ZH0AgAAAAAAAAAAgMMj6QUAAAAAAAAAAACHR9ILAAAAAAAAAAAADo+kFwAAAAAAAAAAABweSS8AAAAAAAAAAAA4PJJeAAAAAAAAAAAAcHgkvQAAAAAAAAAAAODwSHoBAAAAAAAAAADA4ZH0AgAAAAAAAAAAgMMj6QUAAAAAAAAAAACHR9ILAAAAAAAAAAAADo+kFwAAAAAAAAAAABweSS8AAAAAAAAAAAA4PJJeAAAAAAAAAAAAcHgkvQAAAAAAAAAAAODwSHoBAAAAAAAAAADA4ZH0AgAAAAAAAAAAgMMj6QUAAAAAAAAAAACHR9ILAAAAAAAAAAAADo+kFwAAAAAAAAAAABweSS8AAAAAAAAAAAA4PJJeAAAAAAAAAAAAcHgkvQAAAAAAAAAAAODwSHoBAAAAAAAAAADA4ZH0AgAAAAAAAAAAgMMj6QUAAAAAAAAAAACHd0snvc6ePatXX31VrVu3VsWKFVWtWjV169ZNn332mWJjY23qe968efL19bXqZ968eXZ6RQAAAAAAAAAAAMiKS1EHUFB+//13jRkzRpGRkca52NhY7d27V3v37tUPP/yghQsXqkaNGkUYJQAAAAAAAAAAAOzhlkx67d+/XyNHjlRcXJw8PT313HPPqVOnToqLi9OSJUv0/fff6+TJkxo8eLDWr18vLy8vm+63ZMkSlS9fPtvrFStWtKl/AAAAAAAAAAAA5OyWTHq9/PLLiouLk4uLi5YsWaI2bdoY17p06aKaNWvq9ddf18mTJzV9+nRNmjTJpvvVrFlTd9xxh61hAwAAAAAAAAAAIJ9uuT29du/era1bt0qSHnroIYuE101PPfWU6tatK0maOXOmkpKSCjVGAAAAAAAAAAAA2Nctl/RauXKlUR42bFiWdZycnBQYGChJioiI0ObNmwslNgAAAAAAAAAAABSMWy7pdXOWV6lSpdSsWbNs63Xo0MEob9u2raDDAgAAAAAAAAAAQAG65fb0On78uCSpevXqcnHJ/uXVqVMnU5v8GjdunE6ePKmwsDB5eXmpRo0a6tq1q0aOHKmKFSva1DcAAAAAAAAAAAByd0vN9IqPj1dYWJgkqVKlSjnW9fX1ValSpSRJFy5csOm+wcHBunz5spKSknT9+nXt2rVLH374oVq0aKHvvvvOpr4BAAAAAAAAAACQu1tqpld0dLRRvpnQyomHh4diYmIUExOTr/tVq1ZN/fr1U+vWrVW5cmVJUkhIiH799VctX75c8fHxeu6552QymfTII49Y1Wd8fHy+YnEUiYmJFv8FULwxZgHHw7gFHAtjFnAsjFnA8dwu49bd3b2oQwCAYsEUHh5uLuog7OX8+fNq1KiRJGnIkCH66quvcqzfqFEjnT9/XtWrV9fevXvzdK+IiAh5e3vLZDJleX316tV66KGHlJSUJA8PD+3du1cBAQG59vvPP/8oJSUlT7EAAAAAAAAAuD05OzurRo0aRR0GABQLt9RMr/TfaEhKSsq1fkJCgiSpZMmSeb6Xj49Pjtd79eqlCRMm6N1331VsbKzmzp2rF198Mdd+b/U9wBITE3XlyhUFBATIzc2tqMMBkAvGLOB4GLeAY2HMAo6FMQs4HsYtANxebqmkl6enp1G2ZsnC2NhYSdYthZgfjzzyiN577z2ZzWZt2bLFqqTX7TIV2c3N7bZ5rcCtgDELOB7GLeBYGLOAY2HMAo6HcQsAtwenog7Antzd3VWmTBlJ0oULF3KsGx4ebiTGKlWqVCDx+Pv7G/FcunSpQO4BAAAAAAAAAACAWyzpJUl169aVJJ0+fVrJycnZ1jt+/LhRrlOnToHFk92eXwAAAAAAAAAAALCfWy7p1b59e0lpyxvu27cv23pbtmwxyu3atSuQWEJDQxUWFiZJKl++fIHcAwAAAAAAAAAAALdg0qtPnz5Ged68eVnWSU1N1YIFCyRJPj4+6tSpU4HEMmfOHJnNZklShw4dCuQeAAAAAAAAAAAAuAWTXi1btjRme82dO1c7duzIVGf69Ok6duyYJGns2LFydXW1uL5582b5+vrK19dXTzzxRKb2Z86c0f79+3OMY/Xq1Xr//fclSSVLltSwYcPy9XoAAAAAAAAAAACQO5eiDqAgTJkyRb169VJcXJwGDBig559/Xp06dVJcXJyWLFmiOXPmSJJq1aqlp556Ks/9nz17Vv369VObNm3Uq1cvNWrUSP7+/pKkkJAQLV++XMuXLzdmeb3zzjuqWLGi3V4fAAAAAAAAAAAALN2SSa+mTZvq22+/1ZgxYxQZGam33347U51atWpp4cKF8vLyyvd9duzYkeVMsps8PDz03nvv6ZFHHsn3PQAAAAAAAAAAAJC7WzLpJUn33nuvgoODNXPmTK1Zs0YXL16Uq6uratSooQceeECjR4+Wh4dHvvpu1qyZZs2apZ07d2rv3r26fPmyrl+/ruTkZPn6+qpevXrq0qWLRowYYcwAAwAAAAAAAAAAQMExhYeHm4s6CNw+4uPjde7cOVWpUkXu7u5FHQ6AXDBmAcfDuAUcC2MWcCyMWcDxMG4B4PbiVNQBAAAAAAAAAAAAALYi6QUAAAAAAAAAAACHR9ILAAAAAAAAAAAADo+kFwAAAAAAAAAAABweSS8AAAAAAAAAAAA4PJJeAAAAAAAAAAAAcHgkvQAAAAAAAAAAAODwSHoBAAAAAAAAAADA4ZH0AgAAAAAAAAAAgMMj6QUAAAAAAAAAAACHR9ILAAAAAAAAAAAADo+kFwAAAAAAAAAAABweSS8AAAAAAAAAAAA4PJJeAAAAAAAAAAAAcHgkvQAAAAAAAAAAAODwSHoBAAAAAAAAAADA4ZH0AgAAAAAAAAAAgMMj6QUAAAAAAAAAAACHR9ILAAAAAAAAAAAADo+kFwAAAAAAAAAAABweSS8AAAAAAAAAAAA4PJJeAAAAAAAAAAAAcHgkvQAAAAAAAAAAAODwSHoBAAAAAAAAAADA4ZH0AgAAAAAAAAAAgMMj6QUAAAAAAAAAAACHR9ILAAAAAAAAAAAADo+kFwAAAAAAAAAAABweSS8AAAAAAAAAAAA4PJJeAAAAAAAAAAAAcHgkvQAAAAAAAAAAAODwSHoBAAAAAAAAAADA4ZH0AgAAAAAAAAAAgMMj6QUAAAAAAAAAAACHR9ILAAAAAAAAAAAADo+kFwAAAAAAAAAAABweSS8AAAAAAAAAAAA4PJJeAAAAAAAAAAAAcHgkvQAAAAAAAAAAAODwSHoBAAAAAAAAAADA4ZH0AgAAAAAAAAAAgMMj6QUAAAAAAAAAAACHR9ILAAAAAAAAAAAADo+kFwAAAAAAAAAAABweSS8AAAAAAAAAAAA4PJJeAAAAAAAAAAAAcHgkvQAAAAAAAAAAAODwSHoBAAAAAAAAAADA4ZH0AgAAAAAAAAAAgMMj6QUAAAAAAAAAAACHR9ILAAAAAAAAAAAADo+kFwAAAAAAAAAAABweSS8AAAAAAAAAAAA4PJJeAAAAAAAAAAAAcHgkvQAAAAAAAAAAAODwSHoBAAAAAAAAAADA4bkURKfR0dE6d+6coqKilJSUZHW7Dh06FEQ4AAAAAAAAAAAAuMXZLekVFRWlmTNnavHixTpx4oTMZnOe2ptMJoWFhdkrHAAAAAAAAAAAANxG7JL02rdvn4YOHarLly9LUp4TXgAAAAAAAAAAAIAtbE56Xb9+XQ8++KCuX7/+b6cuLqpevbrKlCkjF5cCWUERAAAAAAAAAAAAMNickZo+fbquX78uk8kkT09Pvf766woMDJSnp6c94gMAAAAAAAAAAAByZXPSa82aNZLS9uT6+eef1b59e5uDAgAAAAAAAAAAAPLCydYOzp49K5PJpLZt25LwAgAAAAAAAAAAQJGwOemVmpoqSapTp47NwQAAAAAAAAAAAAD5YXPSq1KlSpKkuLg4m4MBAAAAAAAAAAAA8sPmpFe3bt1kNpu1b98+O4QDAAAAAAAAAAAA5J3NSa9Ro0apRIkSOnHihNavX2+PmAAAAAAAAAAAAIA8sTnpVatWLb333nsym80aM2aMjh49ao+4AAAAAAAAAAAAAKvZnPSSpJEjR+qLL75QZGSk7rrrLk2aNEnbtm1TZGSkPboHAAAAAAAAAAAAcuRiawdlypSxODabzfrqq6/01Vdf5akfk8mksLAwW8MBAAAAAAAAAADAbcjmpJfZbJbJZDL+azKZLK4BAAAAAAAAAAAABc3mpJf0b3KLJBcAAAAAAAAAAACKgs1Jrxs3btgjDgAAAAAAAAAAACDfnIo6AAAAAAAAAAAAAMBWJL0AAAAAAAAAAADg8Eh6AQAAAAAAAAAAwOEVeNIrOjpaly9fVnR0dEHfCgAAAAAAAAAAALcpF3t3ePbsWX3//ffavHmzDhw4oMTEROOam5ubmjRpos6dO+vhhx9WlSpV7H17AAAAAAAAAAAA3IbslvRKTEzU66+/rq+//lqpqamSJLPZbFEnISFBu3bt0q5du/Tpp59q9OjReuutt+Tm5mavMAAAAAAAAAAAAHAbssvyhnFxcbrvvvs0a9YspaSkyGw2Z0p43XTzWkpKir766ivdd999io+Pt0cYAAAAAAAAAAAAuE3ZZabX+PHjtX37dplMJklS/fr1NWzYMLVr105Vq1aVh4eHYmNjdfbsWW3fvl3z5s3TkSNHZDabtWPHDj3zzDOaNWuWPUIBAAAAAAAAAADAbcjmmV67d+/WL7/8IpPJJCcnJ7377rvasmWLxo0bp5YtW8rf31+lSpWSv7+/WrZsqSeffFLBwcGaPHmynJ2dZTabtWjRIu3Zs8cerwcAAAAAAAAAAAC3IZuTXgsWLDDKb7/9tp588kljxld2TCaTxo4dq3feecc4N3/+fFtDAQAAAAAAAAAAwG3K5qTXli1bJEkVKlTQk08+mae2Y8eOVcWKFSVJwcHBtoYCAAAAAAAAAACA25TNSa+LFy/KZDKpffv2eW57s53ZbNalS5dsDSWTs2fP6tVXX1Xr1q1VsWJFVatWTd26ddNnn32m2NhYu99PkmJjY9W0aVP5+vrK19dXjRs3LpD7AAAAAAAAAAAA4F8utnYQHx8vSSpVqlS+2t9sd7Mfe/n99981ZswYRUZGGudiY2O1d+9e7d27Vz/88IMWLlyoGjVq2PW+7733ns6cOWPXPgEAAAAAAAAAAJAzm2d6lS1bVpL0zz//5Kv96dOnLfqxh/3792vkyJGKjIyUp6enXnvtNa1Zs0bLly/Xww8/LEk6efKkBg8erKioKLved8aMGXJ3d5eXl5fd+gUAAAAAAAAAAEDObE561atXT2azWdu2bVNISEie2oaEhGjr1q0ymUyqV6+eraEYXn75ZcXFxcnFxUVLlizRCy+8oDZt2qhLly6aNm2a3n77bUlpia/p06fb5Z4pKSkaP368UlJS9Pzzz8vX19cu/QIAAAAAAAAAACB3Nie97r77bklpSZ/HH3/c6plTMTExGjNmjJKTkyVJPXv2tDUUSdLu3bu1detWSdJDDz2kNm3aZKrz1FNPqW7dupKkmTNnKikpyeb7zpgxQ/v27VPt2rX17LPP2twfAAAAAAAAAAAArGdz0uuhhx5SQECAJGnXrl3q1q2bVq1apdTU1Czrm81mrV69Wt26ddPOnTtlMplUrlw5DR8+3NZQJEkrV640ysOGDcuyjpOTkwIDAyVJERER2rx5s033PHv2rCZPnixJ+vjjj+Xm5mZTfwAAAAAAAAAAAMgbF1s7KFWqlD799FMNHz5cqampOnXqlIYPH66yZcuqRYsWqlq1qjw8PBQbG6tz585pz549Cg0NlZSWAHNxcdFnn30mDw8Pm1+MJGOWV6lSpdSsWbNs63Xo0MEob9u2TXfddVe+7/niiy8qJiZGQ4YMUadOnfLdDwAAAAAAAAAAAPLH5qSXJPXq1UuzZs3S+PHjFR0dLbPZrNDQUP3555+Z6prNZqPs6empzz77TPfcc489wpAkHT9+XJJUvXp1ubhk//Lq1KmTqU1+LF68WGvWrJGvr6/efffdfPcDAAAAAAAAAACA/LNL0kuSBgwYoBYtWmjKlClatmyZEhISLBJc6ZUoUUL9+/fXxIkTVa1aNXuFoPj4eIWFhUmSKlWqlGNdX19flSpVSjExMbpw4UK+7hceHq5JkyZJkt588035+fnlq5/04uPjbe6jOEtMTLT4L4DijTELOB7GLeBYGLOAY2HMAo7ndhm37u7uRR0CABQLdkt6SVK1atU0c+ZMTZ06VTt27NCBAwcUGhqqmJgYlSpVSn5+fmrSpInatGkjHx8fe95akhQdHW2US5UqlWt9Dw8PxcTEKCYmJl/3e+2113T16lW1adNGDz/8cL76yOjixYtKSUmxS1/F2ZUrV4o6BAB5wJgFHA/jFnAsjFnAsTBmAcdzK49bZ2dn1ahRo6jDAIBiwa5Jr5t8fHx099136+677y6I7rOVfpaUq6trrvVLlCghSYqLi8vzvbZs2aIff/xRLi4u+vjjj2UymfLcR1YqVqxol36Kq8TERF25ckUBAQFyc3Mr6nAA5IIxCzgexi3gWBizgGNhzAKOh3ELALeXAkl6FZX003iTkpJyrZ+QkCBJKlmyZJ7uk5CQoGeffVZms1ljx45Vo0aN8hZoDm6Xqchubm63zWsFbgWMWcDxMG4Bx8KYBRwLYxZwPIxbALg9OBV1APbk6elplK1ZsjA2NlaSdUshpvfhhx/qxIkTqly5srGnFwAAAAAAAAAAAIrOLTfTq0yZMrp+/bouXLiQY93w8HAjMVapUqU83WfatGmSpC5dumj16tVZ1rmZUIuNjdXixYslSX5+furSpUue7gUAAAAAAAAAAIDcWZX0mj9/vsVxUFBQttdskb7f/Kpbt662bt2q06dPKzk5WS4uWb/E48ePG+U6derk6R6JiYmSpHnz5mnevHk51g0LC9Njjz0mSerQoQNJLwAAAAAAAAAAgAJgVdLrySeflMlkkiSZTCaL5FT6a7bI2G9+tW/fXlu3blVMTIz27dunVq1aZVlvy5YtRrldu3Y23xcAAAAAAAAAAABFx+o9vcxms/GT0zVbfuyhT58+Rjm7WVipqalasGCBJMnHx0edOnXK0z3Cw8Nz/alSpYokqUqVKsa5lStX5vNVAQAAAAAAAAAAICdWzfTKaQaWPWZn2VPLli2N2V5z585VUFCQ2rRpY1Fn+vTpOnbsmCRp7NixcnV1tbi+efNm9evXT1La65sxY0bhBA8AAAAAAAAAGaSmpqpbt27av3+/GjVqpE2bNsnJyer5DPkWGhqq5s2bKyoqSiNGjNBnn31W4PcEAFtYlfT68ssv83WtqEyZMkW9evVSXFycBgwYoOeff16dOnVSXFyclixZojlz5kiSatWqpaeeeqpogwUAAAAAAACAHMyZM0f79++XJL311ltWJ7xSU1P1119/6ddff9Xu3bt1+fJlxcXFyd/fXxUqVFCrVq3UqVMnde7cWaVKlcrU3s/PT+PGjdOUKVP0448/6tFHH1Xz5s3t+toAwJ6sSno5mqZNm+rbb7/VmDFjFBkZqbfffjtTnVq1amnhwoXy8vIqgggBAAAAAAAAIHfR0dF67733JEmtW7dW9+7drWp34MABPfvss9qzZ0+ma+fOndO5c+e0Y8cOffnll/r+++91//33Z9nPE088oS+//FKRkZF67bXX9Ntvv+X/xQBAAbslk16SdO+99yo4OFgzZ87UmjVrdPHiRbm6uqpGjRp64IEHNHr0aHl4eBR1mAAAAAAAAACQrZkzZyo0NFSS9Oyzz1rVZv369QoKClJ8fLwkydnZWc2bN1f16tXl6emp8PBwnThxQkePHlVKSkqOffn4+OjRRx/VtGnTFBwcrA0bNqhr1662vCQAKDCm8PBwsy0dTJ06VVLaXlo9evTIc/sNGzZo+/btkqSJEyfaEgocQHx8vM6dO6cqVarI3d29qMMBkAvGLOB4GLeAY2HMAo6FMQs4Hkcft/Hx8WrUqJFCQ0NVuXJlHThwINelDffs2aPevXsbCa/HHntML7/8svz9/TPVDQ8P16pVq1S/fv0cly0MCQlR8+bNZTab1bVrVy1btsym1wUABcXmmV5TpkyRyWTSqFGj8pX0Wrt2raZPny6TyUTSCwAAAAAAAAD+38KFC41ZXsOGDcs14ZWYmKhx48YZCa/3339fjz/+eLb1fX19NXTo0FzjqFatmjp37qyNGzdqw4YNOnLkiBo0aJCHVwIAhcO6HQ8BAAAAAAAAAIXqxx9/NMoDBgzItf4333yjo0ePSpJ69+6dY8Irr/r372+U582bZ7d+AcCeijzpZTanra5oMpmKOBIAAAAAAAAAyJs777xTvr6+8vX11aJFi6xuN378eKPdiy++mOl6SEiIduzYIUmqVauW6tatm2uf3333nVF+/vnnrY7FGn369DGe4S5atMh4rgsAxUmRJ70iIiIkSR4eHkUcCQAAAAAAAADkzZAhQ4zywoULrWqTkJCg5cuXG8eDBw/OVGf16tVGuXPnzrn2uXfvXh0/flySVKlSJbVq1cqqWKzl7++v+vXrS5KuXLmivXv32rV/ALCHIk16JSUlKTg4WJJUoUKFogwFAAAAAAAAAPJs4MCBxl5b69atM/bgysmaNWsUHh4uSapRo4batGmTqc769euNcvv27XPtc9u2bUa5SZMmkqTr16/r448/VpcuXXTHHXeoYsWKatq0qUaPHq3ff/891z4zSh9H+vgAoLhwyUvl+fPnZ3vtxIkTOV5PLykpSZcuXdKqVasUEhIik8mkli1b5iUUAAAAAAAAAChylSpVUocOHbR582YlJydryZIlue6llX5G2KBBg7Kss2fPHqPcsGHDXONIP/OqcuXK2rx5s0aPHq3Lly9b1Dtz5ozOnDmjX375RR06dND3338vPz+/XPuXpMaNGxvl3bt3W9UGAApTnpJeTz75ZJZ7b5nNZm3cuFEbN27MVxAmk0mPPvpovtoCAAAAAAAAQFEaMmSINm/eLEn65Zdfckx6RUREaM2aNRZtM7py5YquXbsmKe3Zaa1atXKN4fz580b57NmzCgoKUnR0tJycnNSmTRvVqlVLCQkJ2rp1q1F3y5Yt6tWrl9auXSsfH59c71GnTh2jfOjQoVzrA0Bhy/Pyhmaz2eInu/PW/pQsWVIffvhhllN4AQAAAAAAAKC4u++++1SyZElJ0s6dO3X69Ols6y5fvlwJCQmSpNatW6tGjRqZ6pw5c8Yo+/v7y83NLdcYIiIijPIff/yh6Oho1axZUxs3btTq1as1ffp0zZ49WwcOHNCUKVOMJRlPnjypCRMmWPU6K1asaJQvXryolJQUq9oBQGHJ00yvoKCgTOfmz58vk8mk2rVrW7VEoclkkru7u0qXLq0GDRqoR48e8vb2zksYAAAAAAAAAFBseHt7q1evXlq6dKmktOULJ06cmGXd9EsbDh48OMs6V69eNcplypSxKobY2FiLYy8vLy1dulRVq1a1OO/k5KSxY8cqISFBb7zxhqS02WkTJ07MMgGXXvpYkpOTFRYWpnLlylkVHwAUhjwlvb788stM527u49WlSxe9//779okKAAAAAAAAABzI4MGDjaTXzSRSRhcuXNCWLVskSa6urhowYECWfaVPYN2cQZYbd3d3i+PRo0dnSnilN27cOM2YMUOXL19Wamqqli9frueeey7He3h4eGQbJwAUB3le3jCjypUrq3LlylZ/4wAAAAAAAAAAbjU9evRQ2bJlJaUtGbhnz55MdRYtWmRsGdO9e3ejfk7SbzGTk1KlSlkc9+3bN8f6Li4u6tmzp3G8fft2u8UCAEUlTzO9snLw4EF7xAEAAAAAAAAADuvmzK3Zs2dLkn7++We1aNHCos7PP/9slAMDA7PtK/2Mqvj4eKvun3FSQt26dXNtU6dOHaN86dKlXOvHxcVZHGec+QUARc3mmV4AAAAAAAAAAMs9upYuXaqUlBTj+PDhwzpy5Iikf/cAy05AQIBRDgsLs+retWvXNsomkynTzK+seHl5GeXo6Ohc66ePxcXFxaqZagBQmOyS9Dp+/LgOHTqkY8eO5andsWPHdOjQIZ08edIeYQAAAAAAAABAkWndurVq1KghSbp69arWr19vXFu4cKFRvv/++zPtwZXeHXfcYZRDQ0OVmJiY673r169vlM1ms2JiYnJtExUVZZS9vb1zrX/x4kWjXLFiRTk7O+faBgAKk81Jr7Nnz6p9+/bq3Lmzpk2blqe206ZNU+fOnXXnnXfq8uXLtoYCAAAAAAAAAEVq0KBBRvlmostsNmvx4sXG+fQzwrJSrlw5+fv7G22tmTTQuXNni2NrJigcP37cKFeqVClP9Rs1apRrfQAobDYnvZYtW6bU1FRJ0ujRo/PU9rHHHpPZbFZycrKWLFliaygAAAAAAAAAUKSGDBlilFetWqXY2FgFBwfr/PnzkqTKlSurY8eOufaTfj+wQ4cO5Vq/atWqatasmXG8cuXKHOsnJydrzZo1xnGHDh1yvUf6OFq2bJlrfQAobDYnvTZv3ixJKl++vJo3b56nti1btlT58uUlSRs3brQ1FAAAAAAAAAAoUjVq1FDr1q0lpe2TtXLlSv3yyy/G9UGDBslkMuXaT7du3Yzytm3brLr32LFjjfLs2bONRFtWZsyYoUuXLkmS3N3dNWDAgFz737p1a5bxAUBxYXPS6+jRozKZTGratGm+2jdt2lRms1l///23raEAAAAAAAAAQJFLv3zh3LlztXz58iyv5aRXr15GedOmTVbft0mTJpKkyMhIPfDAAzp8+LBFHbPZrK+//lpvvvmmcW7s2LEKCAjIse9r167p6NGjkqSAgACLWWUAUFzYnPQKCwuTpFw/FLNzs11oaKitoQAAAAAAAABAkRswYIBcXV0lpSWsIiIiJElNmjRR/fr1reqjWrVqatOmjSTp5MmTVu3R5eTkpB9++EHlypUz2nXq1En33nuvnn76aT3++ONq0qSJXnzxRaWkpEiSOnbsqP/85z+59r1y5UqZzWZJ0oMPPignJ5sfLQOA3dntkykpKSlf7ZKTky3+CwAAAAAAAACOrGzZsrrrrrsynbd2ltdNw4cPN8pLliyxqk21atX022+/GTOxUlNTtXXrVs2dO1cLFy7UuXPnjLpDhw7V4sWL5eLikmu/y5YtM8rDhg2z7gUAQCGzOelVtmxZSdLZs2fz1f7MmTMW/QAAAAAAAACAowsMDLQ4dnZ21sCBA/PUx+DBg+Xn5ydJmjdvnlJTU61qV6dOHf3111/6+uuvde+996pq1apyd3eXt7e36tatq1GjRmnDhg368ssvVaJEiVz7CwkJ0caNGyVJXbp0UcOGDfP0OgCgsOSews9F7dq1deHCBe3cuVPh4eHy9fW1um14eLh27twpk8mk6tWr2xoKAAAAAAAAABQL/fv3V//+/W3qw93dXU888YTeeecdnT9/XqtWrVLfvn2tauvi4qKBAwfmOdGWle+++85Y2vDZZ5+1uT8AKCg2z/Tq1q2bJCkxMVFTpkzJU9v33ntPiYmJFv0AAAAAAAAAANKMGTPGmO01bdq0Qr9/RESEvvvuO0lShw4deI4LoFizOekVFBQkDw8PSdKsWbP02WefWdVu2rRpmj17tiSpRIkSGjp0qK2hAAAAAAAAAMAtxdPTU6+88ookaefOnVq7dm2h3n/mzJmKjIyUk5OT3nnnnUK9NwDklc1JL39/fz3zzDPG9NY333xTPXv21KJFi3TlyhWLulevXtWiRYvUq1cvvfXWW5Ikk8mkcePGqWLFiraGAgAAAAAAAAC3nEceeURNmzaVJL3xxhtW7+1lq9DQUE2fPl2SNHz4cLVo0aJQ7gsA+WXznl6SNGHCBB08eFArV66UyWTSzp07tXPnTklps7hKlSqlmJgYJSQkGG1uJsl69eql//znP/YIAwAAAAAAAABuOU5OTtq4cWOh39fPz0/nzp0r9PsCQH7ZPNNLSput9cMPP2j8+PEymUwym83GT3x8vMLCwhQfH29x3snJSc8884zmzp1rjxAAAAAAAAAAAABwG7NL0ktK+7bBm2++qR07dujRRx9V1apVs6xXtWpVPfbYY9qxY4feeustOTs72ysEAAAAAAAAAAAA3KbssrxhejVr1tTHH38sSbp27ZquXr2q6OhoeXp6qly5cvL397f3LQEAAAAAAAAAAHCbs3vSKz1/f3+SXAAAAAAAAAAAAChwBZr0Qt4dPHhQKSkpRR1GgUlMTNSVK1d048YNubm5FXU4AHLBmAUcD+MWcCyMWcCxMGYBx3M7jFtnZ2c1bty4qMMAgGLBFB4ebi7qIPCvmjVrKiwsrKjDAAAAAAAAAOAAypYtq1OnThV1GABQLDDTq5hZtmzZbTHTKyAg4Jb9dg1wK2HMAo6HcQs4FsYs4FgYs4DjuR3GrbOzc1GHAADFhl1nem3dulWLFy/W7t27dfbsWUVFRSk5Odm6QEwmZjjdBuLj43Xu3DlVqVJF7u7uRR0OgFwwZgHHw7gFHAtjFnAsjFnA8TBuAeD2YpeZXjdu3NDYsWP1559/GufMZlZNBAAAAAAAAAAAQOGwOemVnJys/v3768CBAyS6AAAAAAAAAAAAUCRsTnp999132r9/v0wmkyTp/vvv1/Dhw9WkSROVKVNGLi5sGwYAAAAAAAAAAICCZXNGaunSpUZ58uTJGjt2rK1dAgAAAAAAAAAAAHniZGsHf//9t0wmk2rXrk3CCwAAAAAAAAAAAEXC5qRXbGysJKlVq1Y2BwMAAAAAAAAAAADkh81Jr/Lly6d15GRzVwAAAAAAAAAAAEC+2Jypatmypcxms06cOGGPeAAAAAAAAAAAAIA8sznp9fDDD0uSdu3apVOnTtkcEAAAAAAAAAAAAJBXNie9OnfurBEjRiglJUVjx4419vgCAAAAAAAAAAAACotdNuL68MMPFRQUpF27dqlr165auXKlUlJS7NE1AAAAAAAAAAAAkCsXWzvo16+fUS5RooROnDihhx56SO7u7qpVq5a8vb1lMply7cdkMunXX3+1NRwAAAAAAAAAAADchmxOegUHB1sktUwmk8xms+Li4nTo0CGr+jCbzVYlxgAAAAAAAAAAAICs2Jz0ktKSVnk5DwAAAAAAAAAAANiTzUmvFStW2CMOAAAAAAAAAADgIJKSkhQbG6vExMSiDgW3KDc3N3l4eMjV1dXqNjYnvTp27GhrFwAAAAAAAAAAwEHExMQoLi5OXl5e8vb2Zvsi2J3ZbFZiYqIiIiJUsmRJlSpVyqp2dlneEAAAAAAAAAAA3PqSkpIUFxensmXLkuxCgTGZTCpRooTc3NwUFhYmNzc3q2Z8ORVCbAAAAAAAAAAA4BYQGxsrLy8vEl4oFCaTSV5eXoqNjbWqPkkvAAAAAAAAAABglcTERLm5uRV1GLiNuLm5Wb13HEkvAAAAAAAAAABgNWZ5oTDl5e/N5j29+vXrZ2sXktKC/vXXX+3SFwAAAAAAAAAAAG4vNie9goODbc7qms1mMsMAAAAAAAAAAADIN5uTXlJa0iqvTCZTvtoBAAAAAAAAAAAAGdmc9FqxYoVV9VJTUxUZGakjR45o2bJlOnr0qNzd3fXOO++oXr16toYBAAAAAAAAAACA25jNSa+OHTvmqX7fvn01YcIEff3113r55Zf19ttv65dfflHbtm1tDQUAAAAAAAAAAAC3KaeiuvGoUaP0xhtvKCoqSiNHjtSNGzeKKhQAAAAAAAAAAAA4uCJLeknSk08+KX9/f126dElz5swpylAAAAAAAAAAAABuaYmJiWrRooV8fX21fPnyArnHnj175Ovrq2rVqhX6hKciTXo5OzvrzjvvlNlsLrBfLgAAAAAAAAAAgKN49tln5evrK19fX23cuDFPbdetW2e0nThxYqbrM2fO1D///KMGDRrovvvuy7W/3bt364UXXlCbNm1UpUoVVapUSc2aNdPgwYM1ffp0hYaGZmrTokULde/eXeHh4Zo8eXKe4rdVkSa9JKl06dKSpDNnzhRxJAAAAAAAAAAAAEUrMDDQKC9cuDBPbRcsWGCUg4KCLK5FRUXp008/lSS9+OKLMplM2faTkJCgZ555Rj169NA333yj48ePKyoqSjExMQoJCdGaNWv0n//8R9u2bcuy/YQJEyRJc+bM0fnz5/P0GmxR5EmvixcvSkr7BQIAAAAAAAAAANzO2rVrp+rVq0uSVqxYobi4OKvaxcTEaOXKlZKk+vXrq1mzZhbXv/32W12/fl2VK1fWAw88kG0/iYmJGj58uH744QeZzWZ17txZn3/+uf744w9t2LBBCxYs0PPPP6+aNWtm20fbtm3VunVrJSYm6rPPPrMqfnso0qTXxYsXtXnzZplMJgUEBBRlKAAAAAAAAAAAAMXCkCFDJEmRkZFatWqVVW1WrFihmJgYi/Y3paSkaPbs2ZKkgQMHyskp+/TQBx98oD///FMmk0kff/yxfv31Vz300ENq27atmjVrpl69eun111/X7t271bNnz2z7GThwoCRp/vz5ioyMtOo12KrIkl4nTpxQYGCgkaHs3LlzUYUCAAAAAAAAAABQbAQGBhrLD1q7xOHPP/8sSXJyctLgwYMtrq1fv95YZnDQoEHZ9hESEmIsgThq1CiNHDkyx3u6urpme23AgAFydnZWVFSUli1bZsUrsJ2LrR1MnTrV6rrJycm6ceOGDh48qF27dslsNkuSnJ2dNW7cOFtDAQAAAAAAAAAAcHjVqlVTu3bttHXrVq1du1bXrl2Tv79/tvUvXbqkjRs3SkqbZFSxYkWL60uXLpUk1axZUw0bNsy2nzlz5igpKUlOTk567rnnbHoN/v7+at++vYKDg7V48WKNGDHCpv6sYXPSa8qUKTludpadmwkvJycnffLJJ6pTp46toQAAAAAAAAAAANwSAgMDtXXrViUnJ2vx4sUaO3ZstnUXLVqk1NRUo11GmzdvliS1atUqx3venJHVtGlTI3FmNpt15coVxcfHy9/fX6VKlbL6NbRu3VrBwcHaunWrYmJi8tQ2P+yyvKHZbM7zj8lkUpcuXbRmzRoNHz7cHmEAAAAAAAAAAIBiwpwYbvmTmpKHusk51I3IUDcp+7pJkRnqJuZQNypPdQvaAw88IHd3d0n/Ll2YnQULFkiSPD091a9fP4trFy5c0NmzZyVJLVq0yLaP0NBQhYSESJIaNGigxMRETZkyRfXq1VO9evXUrFkzValSRffcc49+/fVXq17DzfslJiZq586dVrWxhc0zvSZOnGh1XVdXV3l5ealq1apq0aKFypUrZ+vtAQAAAAAAAABAMRQbbDnjqGSbmTJ5Vsu67v8ellITjGP3VtPk7F0367rbH5eSIv6t23yqnEs3zbJu3M6nZI6/ahyXaPKWXPzaZl13zwsyx5z9t26jV+RSrnOWdeP3vaKSrT/P8pq9+Pj46N5779XSpUu1d+9enThxQrVr185U79ChQzp8+LAkqW/fvplmU+3YscMoN2nSJNv7/f3330bZw8NDffr0yZSoSk1N1Y4dOzRixAg99thj+uijj3J8Dc2aNTPK+/btU9euXXOsbyubk14vv/yyPeIAAAAAAAAAAABAOoGBgcZ+XD///LP+85//ZKqTfhZYUFBQpusXLlwwyjntC3bjxg2jPHfuXMXHx6tly5Z644031Lp1ayUkJOivv/7Sa6+9pkuXLumbb75R7dq1c1x2Mf39bs4iK0hWLW+4ZcsWbdmyRadPny7oeAAAAAAAAAAAACCpe/fuxqp5CxculNlstriempqqRYsWSZIqVaqkTp06ZeojLCzMKPv6+mZ7r9jYWKMcHx+vBg0aaMWKFercubNKliwpX19fDRw4UL/99psxm2zq1KkW7TJyd3dXyZIlJUlXrlzJ5dXazqqkV9++fdWvXz/NmDEj07WpU6dq6tSp+uuvv+weHAAAAAAAAAAAwO3KxcVFAwcOlCSdPXtWW7dutbi+ceNGXbp0SZI0aNAgOTllTvukn8GVU9Lr5v5hN02aNEkeHh6Z6tWsWVMjR440+t6wYUOOr+HmPXNKjtmLzcsbTpkyRSaTSaNGjVKPHj3sERMAAAAAAAAAAHBwHh0XWJ5w8cq+7p3fZ6jrmX3dtrMkpZvx5FIq27olW0+XzKnp6mZO4hh1W3wkmVOsquve7L1sr9lbYGCgvvzyS0lpSxneeeedxrUFCxZY1MtKiRIljHJcXJy8vLJ+Hzw9//2dm0ymHPff6t69uz7/PG1Psz179qh3797Z1o2Li5Mkubq6ZlvHXqya6WUymSQp07Q5AAAAAAAAAACArJjcfC1/nJzzUDf7OTsmN58MdbNPpphcvTPUdcuhrlee6haWJk2aqEGDBpKkZcuWKSEhQZIUExOj3377TZLUrFkz1atXL8v2fn5+Rjn9rK+MKlWqZJR9fHyyTY5lrJt++cSMUlNTFRkZafRZ0KxKet3M7l29erVAgwEAAAAAAAAAAICloKAgSVJERIRWr14tSfrtt98UExMjKftZXpJl0is8PDzbejVr1jRmY6WmpmZbT5JSUv6dEefikn2CMjIy0uircuXKOfZpD1Ylve644w6ZzWZt2rQpx18IAAAAAAAAAAAA7GvQoEFydk6bKffzzz9b/NfV1dXY9ysrN2eJSdKpU6eyrefq6qrWrVtLSktW5TSD6/Tp00a5QoUK2dY7efKkUc5uJpo9WbWnV9euXXXo0CFFRESoTZs26t27twICAiw2RNuzZ4+mTp1qUzATJ060qT0AAAAAAAAAAMCtpnz58uratavWrl2rP//8U0eOHNHGjRslpe2vlX42V0bNmzeXu7u74uPjtWfPHvXv3z/buvfdd5/+97//SZJWrlypESNGZFlvxYoVRrl9+/bZ9rdnzx6j3KpVq2zr2YtVSa+xY8dq7ty5ioyMVGhoqH744QeL62azWXv27LEIPj9IegEAAAAAAADFWFKiSvzwqZxOHVFy135KunuAZDIVdVQAcFsIDAzU2rVrlZSUpMcee8xYYvDm0ofZcXNzU8uWLbVlyxbt3r07x7rDhw/XRx99pGvXrmny5Mm6++67M83kCg4ONmaZNWjQQO3atcu2v5v3q1y5smrXrp3ra7SVVcsbVqpUSYsWLVKNGjVkNpstfm7KeD6vPwAAAAAAAACKL6fzp+U56h65blol5wshKjHvc3k+0k0ua5dLWT3fS0mW6fL5rK8BAPKsb9++8vLykiQdPXpUkuTr66tevXrl2rZ3796S0mZeRUVFZVvP09NTU6dOlclk0qVLl3TXXXdp1qxZ2rNnj7Zu3ar//ve/GjRokFJSUuTi4qKPP/5Ypmy+/GA2mxUcHGzEXhismuklpU0727Vrl3bt2qX9+/crPDxcSUlJxotv0aKFevToUZCxAgAAAAAAACgiLjs2ZHne/YdPFC8pufv9UnKSXH9fKOfDu+RydK9RJ3rmKqmkR+EECgC3qJIlS+q+++7TvHnzjHP9+/dXiRIlcm0bFBSkt99+W/Hx8frtt99ynB02YMAAhYWF6dVXX9WlS5c0YcKETHU8PT311Vdf5TjLa8uWLbpw4YIkaciQIbnGaA9WJ71uatWqlcW6izf38WrRooVefvll+0UGAAAAAAAAODi3RV/LbcWPkqS4F6YqpUnbtAsxUTKlJMtsMknOLpKHZxFGaZ2kO++Wy4YVcoq4numa+w+fKLpTL3mO7pllW49XHlbsJ78UdIgAcMsLCgqySHoFBgZa1a5MmTLq16+fFi1apEWLFuW6JOLo0aPVsWNHff3111q/fr0uXbokZ2dn3XHHHerRo4eeeOIJlS9fPsc+Fi1aJCktf9S8eXOr4rRVnpNeWWF5QgAAAAAAAMCS8+FdRsJLkkp+NFFxT70pp4gbKjF3mkXdlNqNlDDiOaVWri45WbUjSeFJTZFTyAmlBlSS2bu0lEXSS1K2CS9Jcrp+TYoMl7x9CyZGSaYr5+Xx6killq+ilOZ3KvGBhwvsXgBQVDp27Kjw8PB8tR07dqwWLVqkDRs26OzZs6patWqO9evXr6+PPvooX/eKiorS0qVLJUnjxo3LVx/5YXPS64svvpAk1a1b1+Zg7Ons2bP66quvtGbNGl24cEFubm6qXr26+vfvr1GjRsnDI//TqY8dO6aNGzdqz549OnLkiEJDQxUWFiZnZ2f5+/urRYsWGjhwoHr37p3tWpYAAAAAAAC4tbkE/5HpXMnpb2ZZ1/nEIZV8a6ziXv9SJX6aLue/90uSkpt3UMLQcXKfPUXOxw8oqXNvOV0IUWpAZSUMfVLy8s2yP6fTf6vkBy/JFBOllGp1ZIqOUFK3+5R01/3WzSozm+Wyba3cFsyUU3ho2iknJ8VN/Fiu29fLdd1yq34H6ZWY97mSeg5Sao16eW6bG7efZ8pt1QJJkvO5U3I+d0qpfuWltt3tfi8AcFStWrVSv379tGLFCn3yySf65JNPCuxes2fPVkREhOrVq6f+/fsX2H0yMoWHh99y07R+//13jRkzRpGRkVler1WrlhYuXKgaNWrkq//HH39cCxcuzLVehw4dNHfuXJUpUyZf97kVxcfH69y5c6pSpYrc3d2LOhwAuWDMAo6HcQs4FsYs4FgYs8iTxASVerKfTEmJBXaLpDvvUcKYV2S6fk0u29bKXNpPyW27SYkJ8pg4wkhWpZcaUEmxU3+U6UaoZDLJZdcmlfjxM0lSSq1GSnj0ebn+sUium1Zlec+E4c8o6e4BMl0+r1ITh9sUf8LAUUrql/8+nM7/o5JvPSlTYnyW1xN7DVZsk3Y6H5eoClWqqkRAxXzfC8C/rl27Jn9//6IOA/l04sQJtW/fXk5OTtq7d68qVapk93vExMSoSZMmCgsL08KFC3XPPffY3Ke1f3d2Wd6wONm/f79GjhypuLg4eXp66rnnnlOnTp0UFxenJUuW6Pvvv9fJkyc1ePBgrV+/Xl5eXnm+h7Ozs1q1aqW2bduqQYMGCggIkJ+fn8LDw3X8+HHNmTNHR44c0ZYtWxQYGKjVq1fLqbhNSwcAAAAAAECBcT62v0ATXpLk+r81ctm1ySLpk7Q7WIlDxshcrqKURdLL6coFeTw/OG25wYwxnzwkj1dH5nhP56N7lXT3AJnLV1b0V6vkOaZ3vuMvsehrpTRpq9Q7aqcdf/O+kWxLuvNumRITlHjPQJmSk1Ty/RckSfGPPK/kLn2kpMRcY3VbvVDmS2dl6nS/5FYi33ECwK2kdu3amj59uk6fPq3z588XSNLr3LlzGjVqlEqXLm2XhFde3HIzve69915t3bpVLi4uWrVqldq0aWNx/bPPPtPrr78uSZo4caImTZqU53skJyfLxSX7fGFKSooeeeQRrVixQpL0008/qXfv/P8PgFsJ34oDHAtjFnA8jFvAsTBmAcfCmEVelBpzr0zxcUVy7+gvV6jku0/L+UJIvtqn+pSWU8SN7Pv/foNRNl08o5JTn5dTeJgS7x+hxF6DpeRki727Sv7nMTmfO5VlX8n1myu5Sx+5z/xvvmLNTnLzDnLZu0WSlOhdRlHvfK0SvqzGBNgDM71QFKz9u7ulph/t3r1bW7dulSQ99NBDmRJekvTUU08Z+4/NnDlTSUlJeb5PTgkvKW0m2DPPPGMc34wJAAAAAAAAtx5T2BUp4d/ZVqarFzMlvBLvHqDoOeuVUqeJxfmkzr2VEPiEXeNxunRWSd0fyPZ6armcl/nLMeH1zZ8Wx+aKdyh22mJFf79BiQNGpu0Xli7hJUmmqPBs+3M5utfuCa+EIWMV/+y7ipvwoaIHjtbJYc/J7O5h13sAAIqnWyrptXLlSqM8bNiwLOs4OTkpMDBQkhQREaHNmzcXSCyenv9uCBofn/W6wgAAAAAAAHBcphuh8ny4q0o9P0Sej/eS04lDkqRSLw3NVDel+Z2SyaS4SZ8q9j/TFTtpmqLnrFfCYxOUdO8QJfbN+llWcsNWSnzg4SyvpfoFZHne451xSmnZKdu4na5ezPZa4v0jsr0W89kSycU12+vZiZ06N89t8iulblMl9U579pfSsJXi735QCWXLF9r9AQBF65ZKet2cUVWqVCk1a9Ys23odOnQwytu2bSuQWBYvXmyU69SpUyD3AAAAAAAAQDbM5rSfAuD09z65zf9SpZ4daHHe479PyenvfVm2SWnY6v8bOym1diOl1msqmUzG9cQHH1Pi3Q/K/P/nYj75RdHf/qX4CR8qsf+jiv5+g+Ken/Jv/QcellPolWxjdJs3XfGPvpjltbhn3snyfPzol5U4YKSSWne1OB/97V+K/n6DzD75XB7Q3UPRs1ZnOp1cr5kSHngkf31Kxu/qprhn3lHcK9Py3R8AwPHlvE6fgzl+/LgkqXr16jkuQZg+CXWzjT2EhYXp1KlT+uGHHzRv3jxJUtmyZTVo0CC73QMAAAAAAOB25LJuudy//0RS2mykxAEjjWvOR/fKde0ypfpXUFLPQSo1/kHjWtz4d5XSokOm/vIkMUEeLwTKKfKGUv0ryOnapWyruv25JNO5hIfG534PJyclDn9aicOfzrZKStN2FvtppXqXlvsPn2ZZN/nOu5XS/E5Ft+8hOTlJrm453j6h/6NK7tgrrfzUm0o6eVhyclZqtdqSk3Pu8eemhLui56yX866Ncj51VMmtuyj1jjryfKxHvrs0mc0yO7so4aHxSu7Wz/YYAQAO75ZJesXHxyssLEySVKlSpRzr+vr6qlSpUoqJidGFCxdsum+fPn20ZcuWLK+VLVtWP/74o3x9fW26BwAAAAAAwO3MddUClfh5pnHstvwHJXXtK3OZcnL9a6lKzP13do/bqgUWbUtOe1Xxj01QcufeVt/PdOmsXPYEK9W/olJadJDn6J7GtZwSXpJkunZZKbUayfnkIeNcUte+Vt87L5K7P6Do7g9I0ZHyHHffv+dbdFBKs/ZpByXcs2wb/eUKlZowTKboSCX26K+k+4ZbXE+t1dD+AZtMSmndVSnpZpJFz/7D+P2m+pRW7OQfZIqLkbmUt1z+tyZTUs9sclJK3SZKHPa0zJ7ekrNz/megAQBuObdM0is6OtoolypVKtf6Hh4eiomJUUxMTIHEM2bMGE2YMEFly5bNU7tbff+vxMREi/8CKN4Ys4DjYdwCjoUxCzgWxmw+JCbI+fI5pZSr9G/yJcOSdNkym+UUelll/vOo5WkXV0WNniRzyAmVWPytSgRnXjYvI/dv3lfitnVyCr2sVP8KihrxrMw+WTyzSU2V3xPWJ8ey4nzGclWh6+/OUWpyipScYlO/OXJxU/xXq+USckxmJyelVK4hJSTkEqir4j9a+O9xYpKkpIKLMQfxX2V4Dz19JUku/pWUPmUXPfQpxXfJIoGYw/O022XcurtnndwEgNvNLZP0Sp8scnXNfUPNEiVKSJLi4uJsuu8XX3yh2NhYmc1mRUREaO/evfr22281e/ZshYSE6PPPP1e5cuWs7u/ixYtKSSnA/xFUTFy58n/s3Xd4FNXXwPHvzPb0AoTem/QqSLEACoiAINXee2+gvvafvSv2BlZAwAIWQBQEREGa9F6TQEJI3Wyfef9Y2bBkN3UDBM7neXzcvfVMYEiyZ+694fecFkKcfOSeFaL6kftWiOpF7lkhqhe5Z8vGmJ9DyykvYMk5FLL+33tfJXntn9jrNsHeKPg89Ngd62n+deizmRSvh7h3nyp3POYN//hfHNyP6f3n2Dn6Vlp89hLRabvIa9KGXaNvJX7LamqUe+Titlw9kaiD+8hp2QmvwwP79kVg1DIwRPn/n5p2fOararYEYi+9h9idGyho1Iq8Ju0r/LU8le9bg8FA06ZNT3QYQghxUlBycnKq5kTP4+zQoUM0b94cgJEjR/LJJ5+U2L5FixZkZmbSpk0b/vzzz4jG4nQ6ueqqq5g7dy7169dn7ty5pW65eHTfU5nb7ebgwYOkpKRgNpe8l7QQ4sSTe1aI6kfuWyGqF7lnhahe5J4tH9ucL4me/XmZ29tHXIOWkIz7jM4kP3hZFUYWWa6OPbGs/SuorHDQGNwdz8Lb9IwTFJU44nS5b2WllzieMjMzqVmz5okOQ5xmyvr37pRZ6RUTExN4XZYtCwsLC4GybYVYXlarlXfeeYf27duzf/9+Hn/8cT766KMy9z0dmM3m0+ZahTgVyD0rRPUj960Q1Yvcs0JUL3LPlo2pMJ/Ch9/E9sb/odjzSm0f/e2nZRrXddntWL6cVK5YvF16Y1wV+kz2ivL0Oh/XTY+gZKYXS3pF/TId/YJRGOXvyUlD7lshhDg9VEnSKycnh7/++ovU1FRycnLwer1MmDChKqYKsFqtJCUlcfjwYVJTU0uN70hirKwrsMorOTmZHj168Pvvv/PTTz/h8XjKtO2iEEIIIYQQQgghxMlKObAfw55teNt2gZj4ktt6vUQ9e2dE5y/44Gew2MImveyvTkOPisWwewu+Zm2IuWEgQEQTXvY3ZqLHJYKqAqDXrFOsjbd9d/Tksh93IYQQQojIUCM52D///MOYMWNo1qwZl156KQ888ADPPPMML7zwQrG2GRkZDBgwgH79+kUsIdaqVSsAdu3ahdfrDdtu69aiA0VbtmwZtl1l1ajh3wW6sLCQrKysKptHCCGEEEIIIYQQoqoZl84jesLlWN95kpjbhmNYsah4I11HyToImoa3S6+Ize1r0oqC938Ciw0A+1vfFmtT8Mmv6MkpYIvCd0ZnMFuwv/RVxGIA8JxzEXpCciDhdUThI28WxdqyA867n43ovEIIIYQom4it9Hrttdd49tln8fl86HrwMWGKohRrX6tWLWrVqsXPP//Mhg0bmDBhAklJSZWK4ayzzmLZsmXY7XbWrFlDt27dQrZburTo6Z6ePXtWas6SpKUVHRpaFdsoCiGEEEIIIYQQQlSUkrob8/xZ6PGJuAeNBVtUUaXXAx432PyfZ6jbN2D9IDiRY5v0OM4bHsLbx7+aSt2/i6hHrgnUF7z1HQXvzEax56PHxKHu34Vhx0YsU98FwP7C50RPuCJkbHpsPPaXvwazBSUnCz2xJhz1+ZIel0jBBz+j7t+FnpziT0SFGqdWXQqf/gjjysXo0XFYvnyrzF8fxwMv42vVAaUgD3XHJvSatdEatQjZVmvZgYIPfkZxOvyrwEJ8FiaEEEKIqheRpNeHH37IU089FXjfsmVL+vbty6pVq1i9enXYfpdddhk///wzHo+HefPmMW7cuErFMWTIEF599VUAvvzyy5BJL03TmDp1KgDx8fH07du3UnOGk5qayooVKwBo0KABsbGxVTKPEEIIIYQQQgghRLkU5KJmZRD12A2BInX/Ljy9zkePT0Jx2LG+/SSKw380RMGk74h6+raQQ1k/fI7Ceo2JeuKmYnUxd1xMwYdz0WvVBUBr2R6tZXs8g8cG2vhatMOwbX2xvoVPfwxWfxJOTwqzTaDFhtasTamXqzVsjrthcwA854/E8vGLmBb/DIBr1PV4+g1HzcpAS66FcdUSMJrwnjUg0F9PrIGvWxk+P7LY0P9biSaEEEKIE6PS2xseOHCAxx9/HPCfq/X222/z999/8/LLL9O1a9cS+w4YMACLxQLA4sWLKxsKXbt25ayzzgLg888/Z/ny5cXaTJo0iS1btgBw8803Fztna/HixSQkJJCQkMAtt9xSrP/27dtZtCjE8v2j5Obmcv311+N2uwEqncwTQgghhBBCCCGEKJP8HKKv7kfMVedifeFecLv85R43pl++Ieaqc4m5bXhQwgvA+M8f2N58lKinb8P28oOBhBdAzO0XlzhlqITXEZbPXi+xr+Oh4vX2F79AT6xRYr8KUxRc10+gYMpCCqYsxDP0coiORWvYDKJj8fYdHJTwEkIIIUT1UumVXp988gkOhwNFUXj22We59NJLy9zXYrFwxhlnsGbNGjZu3FjZUAB4/vnnGTRoEA6Hg5EjR3LvvffSt29fHA4Hs2bNYvLkyQA0b96c22+/vdzjp6enM3z4cNq1a8eQIUPo1KkTKSkpGAwGMjIy+Pvvv/n88885ePAgAG3atOGee+6JyLUJIYQQQgghhBBChKTr4CwMSlAZN64i5oaBOK+6ByU/F8usTyo0tOeci/A1OwPrJy+Vu6+SnwteLxjDfARlMFIwZSFK2h7UrAx8TVpCTHyF4hQnVqFXw2ZQQh5zIoQQQhwvlU56/fbbbwDUqVOHq6++utz9mzRpwpo1a9i3b19lQwGgY8eOfPLJJ9x0003k5eUFbbt4RPPmzZk+fXqlthxcv34969cXX35/tIEDB/L2228TFRVVYjshhBBCCCGEEEKchlxOzD98jpq6G2/3c/D2vqDMXZWMNNTMNHwt2qPkHib6/vFh21qnvFapME2L5mBaNKdCfQ2bV4dPeB1Fr9sIX91GFZpDnFi6rnPz4mym7XAEyh7uHMuQhjaaxxuxGCQJJoQQJxO3203Pnj3ZuXMnU6ZMYfjw4RGfY9WqVfTr14+EhARWr15NYmJixOcIp9JJr927d6MoCj169KjQkxzx8f6nd/Lz8ysbSsDgwYNZsmQJ7733HvPmzSMtLQ2TyUTTpk25+OKLueGGGyqciOrZsyezZs1i4cKFrF69mrS0NDIzMyksLCQ2NpZGjRrRvXt3LrnkEnr27BmxaxJCCCGEEEIIIcQpoLCAqEevRz10IKjYuHoproJcPANHB7f3eTGs/hP10EG8PfuhJyRjWLMM22sPHceggzmvuR/rpy+jqyrusbdg+frtkO20Og1xTHj1OEcnqtq+Ai9/pLvYkO3hnQ32kG2eXZ3Ps6vziTIqrBiZQp0olVm7HMSbVc6uY5FEmBBClOLuu+8O7Fr3/fffc84555S572+//cbIkSMBuOmmm3jhhReC6t977z127txJmzZtGDZsWJnH1TSNgQMHsmLFikBZTk5OyLZdunShf//+LFiwgOeee44XX3yxzPNUVqWTXnl5eQAVztS5XP69pY89W6uyGjZsyLPPPsuzzz5brn59+/YN+wcF/jj79etHv379KhmhEEIIIYQQQgghTiteDzG3XBS22vLV2xg2r0FLqY975LVgtmB9ZSLGDf8AYJo/k8LnpmD+4bOIheQafxtoPizT3gtZ77z5Ubxn9QevB1ACq7bsrTpgWvQjSkYqvvpNMezfCYCnZ3/co29Ar1E7YjGKE6/Ao2FSFfbkeznz24wy9yv06rSdfqBY+UOdY3mgYyyqbIUohBAhjRs3LpD0mj59ermSXlOnTg28Hj8+eCV4fn4+r7/+OgD3339/uRYyffTRR0EJr9I8+OCDLFiwgMmTJ3PnnXdSv379MvetjEonvRISEjh06FCJiaKS7N+/H4CkpKTKhiKEEEIIIYQQQghx0jJ/FXpF1NGMq5b62/48DeetjwUSXgDqoQPE3DAQ3WAocQzdGoXiLCxW7ul+LqYVC/1toqKxvzELzBZ/3eCx4HSg5GZh+fQVjJvX4LjnWXydev0XWPDDynqdhrjH3YK6dzuGzWvQo+NwD7+i+Eo1Ue29tCaPZ1ZHbocmgOdW59MhycTghraIjru/wEu7bw4WK5/WRaFBRGcSQoiq1bNnT5o0acKuXbuYPXs2L7/8MjZb6f9m2u12fvzxRwDOOOMMOnXqFFT/ySefcPjwYerXr8/FF19c5njS0tJ4+umnURSFpKQksrKySu3To0cPunfvzooVK3jzzTeP22ovtbIDNGjQAF3XWbNmTbn72u12Vq5ciaIotG7durKhCCGEEEIIIYQQQhw/mq/MTZXDmZgXfFeu4a3vFD+nHEDxhZ9Xt0Vjf3cOnp79i9V5e/an4O3vKfh0AfZ3fwwkvPyDKmCLQq/dAOdDr1MwZWFRwqsEWsPmOJ6djP3t7yXhFWG6rrMy082FP2WS8Gkqw345hNunH9cYtud6Ip7wOmL8gsM8viI3YuMtSHWGTHgBjF1lY5+97PerEEKcDMaOHQv4d9v76aefytRn9uzZ2O32oP5H+Hw+PvzwQwBGjRqFqpY9PfTAAw+Qn5/PZZddVq5czqhRowD4+uuvA7sGVrVKJ73OPfdcAHbt2sWff/5Zrr4ffPABhYX+J4/KszxPCCGEEEIIIYQQ4kSx/votMVedS8w1/Ym56lzIzym5gz2f6HuOT0LI/u4cUFVctzxKwZSF/v/e/wn7q9PwdesLMfGglrxSrEJkm7oS6brOmkNudud7Q9ZvzvGw4bAHgEKvRsKnqSROTqP/nEz+POgG4I90F7U+S+OPdBd5bo30wuAkzvsbC0j4NJWET1NZnO4qNoem69zzZ3agTaj/duUVxZfj0ug2q+xbGQ5qYGXO4Brc1jamzH3eWO+PeUeuF12vWELP7tG4ZXE2l8wredVBrEn+jgohqpdx48YFth+cPn16mfpMmzYNAFVVGTNmTFDd77//Hth5b/Tosv9c8sMPP/Djjz+SnJzMU0+FfiAnnJEjR2IwGMjPz+e7774rV9+KqvT2hmPHjuWNN95A0zTuuecefvnllzKd77Vo0SKef/55AKKioortLSmEEEIIIYQQQghxIilpe1AKC9Aatwxs79fhhdsxeIITCtZPXsJ51zOhB9F1rB+9ELoO8LbtinHDynLH5hp1A8Zl8zGk7g6U2V/+OnTyyRqFbo0q9xwiMrJdGk2+Sg8q61bTxD+ZngqNN+yXQ6W2GfrLIV49K4FrW0cDkGb30SbE2VrH6jwz9EqpknzVP4kLj9qmsE9tCxM6xXLmrIMccGhlGqPrrOLzvn92IqOa2DCowX+nc1wahV6ddYc9nFvXwi2Ls/lhj7PUOfI9OnLSnBCiOmncuDE9e/Zk2bJlLFiwgMzMTGrWrBm2fXp6OosWLQLg7LPPpm7dukH13377LQDNmjWjbdu2ZYohLy+PCRMmAPDUU0+V+5iqmjVrctZZZ7FkyRJmzpzJlVdeWa7+FVHppFfLli254oormDx5Mtu2bWPAgAE888wzDBw4MGT73bt389FHH/HBBx/g8XhQFIXbbrtNzvQSQgghhBBCCCHEyUHzEXNN8PaA9mcnY1u5pFjCC4rO4QLA7cI09xssMz5Cj47D16g5hl1bQk5jf/4z9NoNiLn6vHKH6Bk4Cs/Qy8DrRTmUjp5YEyzWco8jqo6u68zY6eCGP7KL1VU04VUe9y7L4d5lOVU2/pf9kmiZYKRFvKlYXZxZZfO4Onyxzc7tS3KobVNZPao2A+ZksCE79Gq3Y930RzY3HfW1G9LQyo97S09uhRJr0KkfVekNr4QQ4rgbN24cy5Ytw+v1MnPmTG6++eawbWfMmIGmaYF+x1q8eDEA3bp1K/P8Tz75JOnp6fTq1YvLLrusnNH7de/enSVLlrBs2TLsdjvR0dEVGqeslJycnEpvBux2uxk2bBh///13YLldbGwsJpOJrKwsFEWhbdu2ZGRkkJmZCRBYsty/f3+++eabQD9xanM6nezbt48GDRpgtcoP40Kc7OSeFaL6kftWiOpF7lkhTizl0AF0q82/5R+gHM7ANP9bzD99XaHx9Og4FHvx8ypco67HMuOjonYmE/YP5sJ/Z2koGWlEP3BpUB9f/aa4bnwIJScLTGa05BTUjDQwGvG1aA/GSj/HLKrQrJ2FXLuoeLKrOosxKmwYWxu3T6emrWJbZOa4NAbMyWR7XtkSXxWVYFZIsqi0TjRxQwsz9ZwHaNhQvtcKESmlrTgKkpdT8YmstuDzJ4+WnwMVzWxYLGCxha4ryAOtbKtUAYhLqGAQZZObm0urVq1wOp107tyZ33//PWzb3r17s2HDBmJiYtiyZUtQcik1NTWwuuuFF17gpptuKnXu5cuXM3DgQIxGI4sXLw6c5TVkyBCWLvU/8JOTk1PqOLNnz+aKK64A4LvvvgscmVVeZf17F5GfkMxmM7NmzeLee+8N7BmZl5eHoiiBZNaGDRuK7c07fvx4Xn/9dUl4CSGEEEIIIYQQ4riKum8c6iH/dm9aUk18bbthWvxzpcYMlfAC0GPi8HbogfHfv/H0OA/XrY8H19eqS8GUhf4P2qJiAskwABq1CLz0pdSrVHyiah353Gvi37m8v8l+gqOJvH2X16n0Z3gJFpV/Lknh+90Orvr9cIQiC3Ztq2he7ZUQeO9/wKRKphJClEHMHRdXuK/rirvwDBgRsi76oatQ8nMrNK774qtwj7gmZJ3tmTsxpO0u81gFUxZWKIayio+PZ/DgwXz77besXr2abdu20aJFi2Lt1q9fz4YNGwC46KKLiq2mWr58eeB1hw4dSp3X4/Fw1113oes6d9xxRyDhVRGdOnUKvF6zZk2Fk15lFbF1vVFRUbz33nv8+OOPXHjhhURHR6PretB/ABaLhfPPP585c+bwzjvvYDabIxWCEEIIIYQQQgghRFjKwVTMn71OzFXnBhJeAOrhzAonvPSoaLT4ko9s0GvWxdNvOLrVhnvUDeEbxsQFJ7xEuWi6zkN/55DwaSoJn6YyfUfhcZn33yw3CZ+mkjg5jcTJaRFNeG0eW5vsq+syqU9CxMbsW9vMLxfW4MlucbzZO4GXe8bzdPe4sO0f6hxL9tV1I/rQ+vDGNtaOSuG61pHb4qpOlMqWsbWDEl5CCHEqOHqrwiOLjo51dPn48eOL1aempgZel2W11Ouvv86mTZto1KgRDzzwQHnCLebo+Xbv3l2pscoi4mvhe/XqRa9evfD5fKxfv54DBw6Ql5dHVFQUtWrVon379rKUWAghhBBCCCGEEMeHz4uavg8tIYmox65HcTrCNvWcNQDTsl9D1mk166JmphUrVwrtKJSc5PC16QxA4f8+Qa9ZpxzBi/JImhz853PjH9nc+Ec2uy+tQ4IlMslEXdfZne/j11Qnb6wrYL/dV+a+A+tbmLs/+Ey4x7vG0SDGwIjGNv5IdzFiXlagbtGwmtSO8m8jeHmLaC5vEc3ufC8vrc3n6+2F9E4xoyoKZhXu6xhLzxT/FmBz9zkZ+2sWofSubWb2YP+Hj0faH3FHu1j+b3kukzYUAP7k2Gf9kkmM0NfuWI1ijbxyVgKvnJXAL/sc/LzXSYJZZU+Bj+92h79Pw3mpZwIpURXbdlEIIU5m/fv3p1atWmRkZDB9+nQeeeSRoAcRNE1jxowZANSrV4++ffsWGyMrq+j7QkJCQonz7dixg1deeQWAl156CZstzFaQZWS1WrHZbDgcDg4ePFipscqiyjaANhgMdOzYkY4dO1bVFEIIIYQQQgghhBAhqVvXEfXMHeXqEy7h5TlvGN4e52Gc+i6m3VtxdeyJ5/YnMWxbj3HJXAxb16IeCv0hTuGTH4Dq/yBeEl5V56tt4ROPjb9KZ+qAJOpFG7F7NHrUMldo1dJr/+bz5MrQW1iWZsFFNela04ym60xaX8C+Ah9Pdo8jyliUUDqvnpWca+qh6TpqmPgaxxp5u08ib/dJDDvXwAZWDl5Zl3n7nSRZVL7b7eC3VCd3totlfPOoEuP835nx/O/M+ApdY2UMamBjUIOiD1V1XQ/8GW3N8dBvdiYFXp3/dY/jtrYxKIrCq//m89R/fx5v9k7gokaV+1BWCCFOVkajkVGjRvHOO++wd+9eli1bRq9evQL1ixYtIj09HYDRo0ejhlg1np1ddM5kaUmvu+++G6fTybBhw7jgggsicg0JCQk4HA4KC6t+FbaceiqEEEIIIYQQQohTinnmx5h/+DxkneecIZgW/Ri2r7dtNxSvB2+3s/FccElQnf2hN9m3bx8NGjTAarbga9sVX9uu4HETfcsQFI+nqO1zU9Br1w8kvEQwTddRoFzJp6MTIUc7UOjjkRUln+sy7tfg86Pe6p3AZS2iQiaXNF3ni22FbM3xsi3Pi9unk2JTmbqj/KuPjl1lpioKd7aPLbFPuIRXeVgMCkP/SwL1rm0ppfXJ5+g/55YJJvZfUbdYm3s7xHJvh5K/lkKIE6/gre8q3tkaPpltf24K6BUc1xL+30XHI2+CplVw4Kozbtw43nnnHcC/leHRSa+pU6cGtQvFctQ1OxwOYmND//v5+eefs3jxYmJjY3n++ecjEXpgTgCTyRSxMcORpJcQQgghhBBCCCGqp4I8LDM/RslMxzPgYvC4sU16ImRT3WzF165biQkv+2vT0ZNqlT8Okxn7h/NQ925HycvG1647RPD8o1PN0gMuRs47hOuonQHv6xDDI13i8Omg6ZBm99EgxoBRVXD7dHp+e5Cd+T4G1rfw0blJWFSF73c7+Hmfk1m7yp+MumNpDncszWFgfQvrDntIK/R/wHl/x1heXpsfkevcPr52xLZVFEKIaisuoWrGja2icWPCn3F4InXo0IE2bdqwceNGvvvuO1588UUsFgt2u505c+YA0KlTJ1q3bh2yf40aNQKvs7Ozwya93njjDcB/jNWyZctCtjl06FDg9cyZMwGIiopi8ODBIdtrmkZenn9lbnx81a8mlqSXEEIIIYQQQgghTj5eD8rhTJTCArRGLUImkSyTX8W0YiEAxnXLSxxOcTvxdumN87oHMOzYhB4Tj9aoOerurWgNm4O5kqthFMUfpwhre66HbrMyQta98m8Br/xbUKz8jnYxvLW+qHzufhcNvkiPWEzHnrFVmYRXoxgDrROMTOwcR+ca5sqGJoQQQgQZP348jz76KLm5ufzyyy8MHz6cOXPmYLf7t/gNt8oLgpNeOTk5NGzYMGQ7l8v/fXHu3LnMnTu31Jiuu+46ABo0aBA26ZWXl4f23+q5+vXrlzpmZVU66TV06NBIxIGiKPzwww8RGUsIIYQQQgghhBDVk3IwlegHLwtZ57j9SXzdzgafF3X7hkDCqyyc19yPt6//wxhfx56Bcq1520rFK0o3bUchN/2RXXrDEI5OeJXVPyNr0SzOyI1/ZPPNzvKvAiuvHwfX4KwUc0S2JRRCCCHCGT16NE888QQ+n49p06YxfPhwpk2bBvi3DRw1alTYvm3atAm83rFjBx06dKjyeI/Yvn174HW4lWiRVOmk15IlSyp0+OfRwu3JLIQQQgghhBBCiNNLuIQXgG3S42HrdLMFxe0KWVfw6QI5W+sE+Xp7IbcsrljCqyJGN7XRPN5/XsgHZydyVoqFe5flRHSOO9vFMKiBFZ8OvWtLsksIIcTxUbt2bc4991wWLFjA/Pnz2bhxI4sWLQKgf//+Qau5jtW5c2esVitOp5NVq1YxYsSIkO3WrVtXahxDhgxh6dKlgH/VWGlWrVoVeN2tW7dS21dWRLY31PXynxinKEqF+gkhhBBCCCGEEOIUo+sYVi4Bsxlvt7Mx/vNHuYdQ3C485w3F9PvsQJmvZQccD78h52udABkOH1f8dpi/M9zHbc5rW0XzQs+is0IUReHa1tFc2zoar6bj1cCj65z7QwY78nwljBRai3gj84fUlHO6hBBCnDDjxo1jwYIFeDwerrvuOnw+//ez8ePHl9jPbDbTtWtXli5dysqVK49HqAFH5qtfvz4tWlT9VtCVTnrNnj279EYUHVZ25KC1TZs2YbVaefrpp4/LkjYhhBBCCCGEEEKcnGz/ux3D9g2VHsfTZxCuq++LQESnrmyXxtYcD51qmLEY/MnAz7bauXNpDgBjmtn44OykQHtd15m9x8meAi8XN7ZRL9pQ4sqmDIePKVvsPLO69LOx4s0KCy6qGfacr7JqHmfk835JnJFoCtvGqCoYVbCisPKS2kzfUciNR225eEF9C/OOOt9r3pAadEz2f41khyIhhBAni4suuojY2Fjy8/PZtGkTAAkJCQwaNKjUvhdeeCFLly5l1apV5OfnExsbW9Xhous6S5YsAfyxHw+VTnr16dOnXO0vuugiHnzwQT766CMmTpzIU089xTfffEOPHj0qG4oQQgghhBBCCCFOYkpmOqb5s9ATkvGcPxKMJgzr/4lIwqvg41/BGJENbU5Zj67IDToj69EucXy6xc5+e9Gqp+k7HPyems6WcbVRgHN+yOTfw57/+ucBUDdKZf5Ftfjfqjw2ZXt4uns8Q385VOY4JvVJoHtNMy3jjSiKQs419ch2aRgUiDP7V1EdcvoYMz+LVYc8XNTQylPd46kTZWBLjodd+V6+3+3kqpZRnFfPWqGvxZhmUYxpFoWm66VuTygJLyGEECcLm83GsGHD+PLLLwNlI0aMwGKxlNp3/PjxPPXUUzidTubMmVPq6rBIWLp0KampqQCMHTu2yueDCG1vWBHXX389DoeDxx57jGuvvZYlS5aQmJh4osIRQgghhBBCCCFEBKm7t6LY8/C1aA8mM5aPnse0ZG6g3jLtvbB93cOuwH3JdQAoaXuwTn4Vw5a1Yds77n1eEl5HKfRq/LTXSYNoA+2STESbVA4U+oISXgBPr8oL2T/TqZE0OS3s+GmFGm2nHwi8L2vC6+72MTzRLT5kXeIxWwbWsBr4bWitYu061TDTqYaZEU2iyjRnaeQ8LiGEENXN+PHjg5Je48aNK1O/pKQkhg4dyowZM5gxY8ZxSXrNmDEDgC5dutC5c+cqnw9OYNIL4NZbb+Wtt94iPT2dyZMnc88995zIcIQQQgghhBBCCFFO6q7NWKa+i7f7uXgG+A9FN/00tcSkVmncw68MvNbrNvKfy+UsBF0n6v+uQz10AF+DZjjvewE9IVnO7DqKy6dT9/P0Ex1GMaOa2sImvIQQQghRdn369CEnJ6dCfW+++WZmzJjBwoUL2bt3Lw0bNiz3GD/++GOZ2uXn5/Ptt98CcNttt5V7noo6oSdvGgwGevXqha7rfP/99ycyFCGEEEIIIYQQQpSD5cPnibnqXKKeuBnD5rVYPn8D26PXgduF1rA53jMq9jSv89bHwRjibCZrFNiiKXxlKgWTf8fxv4/RE2tIwusoO3K9pHwWfoXWibJhTG0+Oiep9IZCCCGEqFLdunVj6NCh+Hw+XnvttSqd68MPPyQ3N5fWrVszYsSIKp3raCd87f+RLQ337NlzgiMRQgghhBBCCCFOAw472KJDVhnWLMM8+0tQFdzDrsDXuhOmBd9j+v0HdLMFbNH4GrVAa9AU05Jfivffu4OYGwYC4O5/MWxaXa7QtLhEvGeeW3pDSXSxPdfDw8tzaRxr5I52MWzM9jL216wTHVaQy1pEMal3gpyJJYQQQpxEHnvsMX7++We+/PJL7r//furVqxfxOex2O2+//TYATz31FKp6/NZfnfCkV1qa/wkkl8t1giMRQgghhBBCCCFOLeq+neix8ehGI5Zp72P646egek+v8/1bEqoq1klPoB4qOqfJ9vKDIcc8craWbjKjeNxh5zYv+K7c8Toef/e0SWjpus4dS3P4YlthUPm7fRMZ37z4eVXTdxRy4x/ZIUZy8cEme6Viee7MeC5rEYXNqFBzSvGVYiYV5g+pyZw9Tl7+Nz/sOGelmPn5wpqVikUIIYQQVatFixZMmjSJXbt2sX///ipJeu3bt4/rr7+exMRELrjggoiPX5ITmvRKS0tj8eLFKIpCSkrKiQxFCCGEEEIIIYSo3nQdddcWFGchvlYdiLl2QKldTH/Ox/Tn/ApNV1LCqySeXufjum4C1tcewrh+Bbqi4njsHbSmrSs0XnV10S+HWHqg+NfwlsXZ7Mr38nDnuEDZmPmHmLc/cg8LZ15VF6MCLh9YjcFJxpxr6rEn38thl0bHZBPqUUnITjXMTOwcy+9pLjyaTockEyZVIcet0SzOiFE9PRKWQgghRHU3bty4Kh2/devWPPTQQ1U6RzgnLOm1bds2rrvuOhwOB4qicPbZZ5+oUIQQQgghhBBCiOPP58Ww+k9sbz0GgHvgaNxjbwJDxX5Vj7n6vEhGV2nOWx9H3bYO8/xZQeWuGx4CVcV53wsoOYfQo2PBYjtBUR5/Dq9O5xkHOODQwrZ5cU0+L67Jp1GMgT0FvgrP1TDGwN5j+n98TiKm/5JT1jB/1RrFGmkUG7rOqCqcX98aVJYSZahwjEIIIYQQkVTppNcLL7xQ5rZer5fs7GzWrVvHP//8g67rABgMBm677bbKhiKEEEIIIYQQQlQPblfg7KsjzHO/wTz3Gwo+mgeaBhZrmM7FGf/+LdIRlspz1gBcV92DYs/H/MPnmBb9GFSvpu7GffmduC+/EyXHf9aUnpB8VAMVPanW8Qw54jyaTo5LY3uelzMSTCRYSj6vIt+jcc73GSUmvI5WmYTXjPOT6VzDxIeb7Lg1nT61LZxZy0yM6fidqSGEEEIIcbxVOun1/PPPV+hA0iMJL1VVee2112jZsmVlQxFCCCGEEEIIIU46hlVLsL3xf4H3BR/Px/re/8K2j7k++NwD1+V34u1+TlHCSNOwvvF/GNb9jeKreFKkLHRrFIqzMGSde+S1YItGt0XjuvYB3Bdfhem3HzBsXYevcUvcw64oGufoZFc1tibLy6AlUUBWyPpZFyTTr54Vr6bzV4ab9kkm4s1FSaZJ6wvYmV+1f2bdapr49aKiZOLEo7ZJFEIIIYQ41UVke8MjCazyOLKl4aOPPkrXrl0jEYYQQgghhBBCCHHSOTrhBWCe+h7GlYvL3N/yxZtYvniTwifeQ2vciphr+lU4Fi2hBu7RN+BrdgbRE68M28499HLcF18NRiPKoQNgNPkTV5oPdd9OtLqNwGQO6qMn1cI96voKx3ayW5vlZtC83BLbjJwXOhm2c3xtEi0qr6/LD1n/+9CazNnj4JV/C0qN474OMSSYVa5oGU2CReXZ1Xm8uMY/7rhmNt47O6nUMYQQQgghTlWVTnpNmDChzG1NJhOxsbE0bNiQLl26UKtW9d7GQAghhBBCCCGEKJHXU6zIPH9mhYYyzZuJr223cvdz3PMsvk69ipUXfDgXde92fwJL17G+/wy6xYb7kuvQa9cPtNNr1C7qpBrQGrWoUPwnI5+m83uaiw83FXDDGTEMqF98S8kCj8ak9QU8vyZ0wqosmn59IGydfxtCM51rmOlbx8LFc0MnzgB2jK9NsjX4/KyHO8dxfetoYk0qNmP5d+IRQgghhDiVVDrpNXHixEjEIYQQQgghhBBCVD+FBf6zt1QDhNj6X03fV+ahtIQaqDmHwtab/pyP6c/5ZR5PV1UKX5ka/twsswWtedvAW+e9z5d57Orq+90O7lyaTYJZLXZe1tz9LgDaJZl4pWc8H2620zHZxKMr8qoklrpRKhvG1A46MuLculZyrqkHwL4CL5tzvOg6OH06F9S3Yg2T1KplM4QsF0IIIYQ43URke0MhhBBCCCGEEOK0ovmwvjwB44Z/ilU5HngZX7tuoPkwrFlW6lB6VAz2t78H1UD0TReGPUOrNAWf/AqG/37N97iLbT94urvpj8NM2+EAINcd/lyt9Yc9DPzJn3ycsdNRZfGMbhpV4hnpDWKMNIiRj22EEEIIIcpDfnoSQgghhBBCCCHCULIOou7agta8Lda3n8CwdR0AWkp91IP7Q/axvXQ/7v4XY1r0I8ox2xt6zhmCp89Aop650z9OfCKOia/7V4oB9vd+RN3yL8Z//8b841dBfbW6jVDT9oSc0/7Wt0UJL5CE1zGeXpkbSHhFQut4A5tz/YmzRIvCq2clcM3C7HKNcX+n2IjFI4QQQggh/CTpJYQQQgghhBBChKDu3Y7t2btQHPbidWESXkeYF3wXstzXqiNayw4UTFkYuqOioLXuiLt1R9wjr8GwcRVanYboNesAEHPVucHjNTsD17hb0eMSS7uc09b+Ai+v/FsQsfHqWDQWDEoiOsoWVD6iSRR/HXTh8kGnGibS7D7O+i4j5BhTzksi1qRGLCYhhBBCCOEnSS8hhBBCCCGEEOIYStoelOwsPL3OD5vAqghf645lb2w04evQI6io4MO5mH79FiU/F0//4eg1akcstuos160Rb1bJ92i8vb6A59fkc22raG5sE83Qn8Ofk1Zen58dS2vtIAY19LaEPVMsgdfxZpWMK+vyxrp8nlmdHyj/bmAy59a1RiwmIYQQQghRpExJrxdeeKGq4wBgwoQJx2UeIYQQQgghhBAiQNcx/fotpl+mgdeL1qIdxhWLqmaq5JTKDWC24LlwXGSCqWZ25XnZmuvl7DoWbEZ/0mnZQReDfwqd1Ppki51PthRfpQfwv+5xJFsNXNzYhs2o8O2uwsD2hFYDOEMc+ZV1VV08bhf79pU9ZrNB4YFOcTzQKa7snYQQQgghRIWVKen1/PPPl3i4aqRI0ksIIYQQQgghxPGiHM5At0VjXLEIyxdvBsrVMia83BeOx9v7AqzP34OCjpKfW2J7+2vTKxXv6WZXnpff0pwkWdRyn5dVkjvaxXB7u+DztEY0iWJEk6iQ7TVdR/3vMxFPyBZCCCGEEOJkUebtDXVdr8o4jktSTQghhBBCCCGEUHdvJerxGyvcX6uRgvP2p9CatAKgcNJ3/gqvB/N3U1ByD+MecilRT96MUug/S8px7/PoSbUqG/opT9N1Jq0v4LF/8qpkfKsBnu4eX64+qnxeIYQQQghRbZQp6SUrsIQQQgghhBBCVBuahnnae5h/mY5rzE14howPVBmXzMX64XMVHrrg3TkQFRO60mjCPer6wFv7u3MqPM/pauS8LBamuaps/KkDkqtsbCGEEEIIceKVKek1ceLEqo5DCCGEEEIIIYSoFCUrA/PX72BasTBQZpn+Ppbp7+M55yJMi8qfhPJ2OgvnPRVPkoni8twaG7M9tEsyke/RiTIqxJtVtuR4IpbwijMr5LmDd6z5+JxEzq1rjcj4QgghhBDi5FTm7Q2FEEIIIYQQQojjzuP2n71Vqx4c2WbO7UIpyMO4dB5q1gE8/Yajm61ET7g87DClJbxcl98ZdK7XEc47nqpU+CLY9B2F3PhH5M7nOuKjcxIZ1TT0mVxCCCGEEKKI2+2mZ8+e7Ny5kylTpjB8+PCIz5Gamkrnzp3RdZ1ly5bRvHnziM8RjnrcZhJCCCGEEEIIIcpAObCfmKvO9f93/QVEP3g5MVefh7ptPca/FhB961Ci7xmNZcaHmH6fTdSj15eY8CpN4TOf4Dl/JPZXpqLHxAXKC97/CYymSFzSaS3XreHy6SxIdVYq4TWpTwLZV9cl55p6vHZWQqB87agUSXgJIYQQ4pRy9913k5CQQEJCAosWLSpX399++y3QN9TRVe+99x47d+6kTZs2DBs2rMSx/v77b2688UbatWtHSkoKLVu2ZOTIkcyYMaPEfvXq1eOyyy7D4/Hwf//3f+WKv7JkpZcQQgghhBBCiCqn7tqMYc1f+M7ojNa6o79Q07B8+ByGTatxj7oeb++B4HaGTWBF/e/2iMZU+NAbRbEAeo3a2N/+IaJznKqm7Sjkpv8SWHMvrEGPFEugzqfp/J7mYtT8rErNcU2rKF45KwH1yAq/o+taR3NN6+hKjS+EEEIIcbIaN24ckydPBmD69Omcc845Ze47derUwOvx48cH1eXn5/P6668DcP/996OE+DnriOeee46XXnoJTdMCZRkZGfz222/89ttvfPPNN0yZMgWrNfT20ffccw9ffPEFv/zyCytXrqRr165lvobKkJVeQgghhBBCCCGqlGHtX0Q9cTOW7yYT9dxdGFYsxPLJy8Rc0w/Tn/NRsw9h/fB5Yq4+D+vbT0Z8fm+bLiHLjk54ibJbm+XmlsVFK7YG/nSIhE9TSfg0lfuX5ZA8Ja3SCS+A13olhkx4CSGEEEKc6nr27EmTJk0AmD17Ng6Ho0z97HY7P/74IwBnnHEGnTp1Cqr/5JNPOHz4MPXr1+fiiy8OO86nn37KCy+8gKZpNGnShLfeeovffvuNL7/8kr59+wIwd+5cbr89/ENpDRs2DKwke+mll8oUfyRUyUqvgoIC1q9fT1ZWFgUFBUGZwJIcm3UUQgghhBBCCFF9qTs2EvXUrcXKbZOeCNvHuPaviM2vpdSn8PkpoBrAYSdq4pWoOVl4evbHdfV9EZvndPPQ37loeui6jzbbIzJH5lV1IzKOEEIIIUR1NXbsWJ5//nny8vL46aefuOSSS0rtM3v2bOx2e6D/0Xw+Hx9++CEAo0aNQlVDr4nKzs7m8ccfB6B+/fr8+uuvJCcnB+oHDRrEZZddxi+//MKMGTO46qqrAomwY40aNYqZM2cyb948du/eTePGjUu9hsqKaNLrm2++4YMPPmDVqlXoepifgMNQFEWSXkIIIYQQQghRjan7d2Ga8yW+1p3wtekSMuFVldwDR+O+9DbIzwEdiEsoqrRFU/jGzOMaT3WV49KINysht7uZur2QPw+6Kz3H+2cncl5dCzWtKsPnZvFHugsAVYFDV9WVFV5CCCGEOO2NGzeOF154AV3XmT59epmSXtOmTQNAVVXGjBkTVPf777+zf/9+AEaPHh12jM8++4y8vDwAnnzyyaCEF4DBYOCVV15h/vz5+Hw+3nrrrbBJrwEDBpCUlMThw4f54osvjsv5XhFJejkcDq6++mrmz58PUGLCS1GUcifEhBBCCCGEEEKcfCzv/Q/Tsl8BcN76GNZ3ngLAsH0j6qcvV3hcx4Mvg6MQ21uP4R44GsOWtRh2b8U9ZDzmH78GQLdY0ZNTUNP2BPrpNVL8L2ITKjz3qUrXdQ46NOLNKjZjUULJq+nszPPSONbIH+nFz+Ea3MDKz/ucEY1l5cgUmsUXfRzxw6Aa7CvwEmtSSbDIKQxCCCGEEACNGzemZ8+eLFu2jAULFpCZmUnNmjXDtk9PT2fRokUAnH322dStG7xy/ttvvwWgWbNmtG3bNuw4R7ZHjIuLY+jQoSHb1KtXj3PPPZcFCxawaNEi8vPziY2NLdbOZDIxaNAgvvrqK2bNmlV9kl533HEH8+bNA8BqtdK3b1/27NnD1q1bURSFcePGUVBQwL59+9iwYQMejwdFUYiOjuaiiy4q8bA0IYQQQgghhBAnH9OPXwcSXkAg4QWgFBZUeFwtNgFf227gsFPw8XwwmoLq3WNuCnqv7tuJcdEcvL0uQGvausLznop8mo5BVch1a1zz+2F+S/Ovpupaw0SPFDPvbCh9K8LKJry+6p/E4AZW8j06NqOCSQ39+3+DmCo5fUEIIYQQolobN24cy5Ytw+v1MnPmTG6++eawbWfMmBE4amrcuHHF6hcvXgxAt27dwo7hdrtZuXIlAN27d8dsNodt27t3bxYsWIDL5WL16tWcffbZIdt1796dr776ip07d7Jjxw6aNWsWdsxIqPRPlf/88w8zZ85EURSaNm3KrFmzaNiwIQ888ABbt24F4J133gm0z8vLY8qUKbz00ksUFBRw6NAhPvnkk5BZQCGEEEIIIYQQJwldB2ch6r6d6LXrY5n+ftimij0vbJ1rzE2gaVhmfBgoK3z4TbBY0Rq1gCMPRdqiyxSW1qAp7svvLNs1nAYKvRpvrS/gudX5YdusPORh5SFPROZLu6IOmQ6NPw+6uWVxNgBv9k7gypbBf35xZnnYVQghhDgdHXL6TnQIVaqG1VCl41988cVMmDABp9PJtGnTSkx6TZ06FYCYmJhiK7RSU1PZu3cvAF26dAk7xvbt2/H5/H9mLVq0KDG2o+u3bt0aNul19HxLly49+ZNeX3/9deD1pEmTaNiwYYnt4+LiuOOOO7jwwgsZOnQoCxYs4LbbbuOzzz6rbChCCCGEEEIIIUqi6xjWLMOwazPugaMhuuSHD5W8bKLvGFHpabU6DSl8+iMwGEA1oKTuRnEWotWsg7fPwGKruU51mq6T59Z5fV0+Dq/OqkNu9tt9dEo281afBGpYDbh8OvsLfDSKNWAMszrqWKsPuTlvdmYVR1/k14tqEmVUaRSr0ijWyPjmUcdtbiGEEEJUD82/PnCiQ6hSOdfUq9Lx4+PjGTx4MN9++y2rV69m27ZtIZNR69evZ8OGDQBcdNFFREcHP4C0fPnywOsOHTqEnS8tLS3wul69kq+tfv36gdepqalh27Vt2xaTyYTH42HNmjVceeWVJY5bWZXeLHvZsmUANGnShJ49e5a5X7NmzXj33XfRdZ05c+Ywd+7cyoYihBBCCCGEEKIEUfeNw/b6w5i//4yYW4eiHM4I37ggL2zCy/76DHzN2pQ4l2vMjQB423bzn9FlMoPqfxJWr9cY9+gb8J570WmV8NJ1nWsXHiZpchqNv0rn9XUFvL/JzopMD+mFGj/vc9L86wMkfJpKymdpdJ11kHbTD7A1x0O+R+PupdlM/DuHPfneYmP/sNtxXBNeH5ydSLea4be7EUIIIYQQkXH0VoXTpk0L2ebo8vHjxxerPzopVdK5YAUFRduUH5s4O1ZUVNEDT0f3O5bRaCQxMRGA3bt3lzhmJFR6pdeBAwdQFKVYdvDoc7rcbnfIvR/POecczjjjDDZv3sz06dMZOHBgZcMRQgghhBBCCHEMdes6zD9NRc06GFRufecpHBNfx7TgW7SGzdGSahL94OWljhd996gS671d++IZcimeIZdWKu5TTfOvD5Dl0srV54BD48xvg5OT7230n8X1Xt9EYkwKH2yy80e6K2JxrhhZiy05XqbtKMTp1Sn06TzcOY5eKWZ25vloGGsIezaXEEIIIYSIrP79+1OrVi0yMjKYPn06jzzySFD+RdM0ZsyYAfhXZ/Xt27fYGFlZWYHXCQkJYedyOovOczWZSn44zWKxhOwXSmJiIhkZGRw8eLDEdpFQ6aRXfr5/n/CkpKSgcpvNFtQmOTk5ZP8OHTqwadMm1qxZU9lQhBBCCCGEEEIcQ93yL+ZvP8W4aXWxOsO29cRcN6BC42op9Sn8v0lgNmOe/gHmBd8B4O3YE+edT1cm5FNSv9kZ5U54lebm/87QqiizCgevrBv0ockRLeJNXNTIVqy8WXylP0YQQgghhBDlYDQaGTVqFO+88w579+5l2bJl9OrVK1C/aNEi0tPTARg9ejSqWnyDv+zsop8bS0p6Wa3WwGuPp+QzYF2uooeuju4XypE5CwsLS2wXCZX+adVms1FQUFDsCxAfHx94vW/fvrBJL13XAY5Lhk8IIYQQQgghThdKXjY47Bh2bUbNSCu9Qzm4h16Oe+S18N8v1O4r78Z95d0RnaM60nSdZ1fn8/7GAt7olcCIJjYOODR6fHuQPLd+XGN5q3cC59a18NX2QiZvsXNeXSvP9Ygnw+HjrfUFxJlU7u4QEzLhJYQQQggRKdvH1z7RIZwSxo0bxzvvvAP4tzI8Ouk1derUoHahHL0qy+FwEBsb+mzfmJiYwGu73V5iTEcnsI7uF4rD4QBKXz0WCZVOetWvX5/Nmzdz+PDhoPJmzZoFXi9fvpxOnTqF7L9ly5bKhiCEEEIIIYQQAkDXMf45H+sHz1bJ8L5GLXCPuAZf516lNz4NuH06yw66uPvPHHbl+4Lqrl2UzbWLSl6J1SbByMac4udzVdYjnWO5oqX/DIYJneKY0CkuUBdvVnmzd2LE5xRCCCGECKWG1XCiQzgldOjQgTZt2rBx40a+++47XnzxRSwWC3a7nTlz5gDQqVMnWrduHbJ/jRo1Aq+zs7PDJr3q1q0beH30OWCh7N+/P/C6Xr16JbY9stLs6MVSVaXSSa82bdqwadMmtm/fHlTetWvXwBNjkydP5tprr8VoDJ7ut99+Y+3atSiKQqNGjSobihBCCCGEEEKc1owL52Cd/ErExiuYsjBiY50qXv83nydW5lV6nE1ja1MnquhDILdPJ63QR6MYA7+nudCBaxYeLvcKsZ8G16BXbUvpDYUQQgghRLUyfvx4Hn30UXJzc/nll18YPnw4c+bMCazICrfKC4KTXjk5OTRs2DBku+bNm2MwGPD5fGzbtq3EeI6ub9myZYltc3NzAf8iqqpWfHPHcjqyjG7btm1B+0LWr1+fnj17ous6mzdv5tJLL2Xt2rV4PB5yc3OZOnUqN9xwQ6D94MGDKxuKEEIIIYQQQpy+nIVhE15aYg30mDh0ixVvl96Bcvf5I7G/+GXo4a6+t0rCrG4OOX28vaGA9zcWMGl9ZBJePw6uEZTwAjAbFBrHGlEUhX71rPSvZ2X7uDosHV6LSX0SaBRj4I52MdzSJpohDUOfmbD3sjqS8BJCCCGEOEWNHj0ag8H/M+S0adOC/m8ymRg1alTYvm3atAm83rFjR9h2ZrOZrl27ArBixQrcbnfYtkuXLgX8Wyd27tw5bLuMjAzy8vw/Q4dbiRZJlV7pdf7556MoCrqu88svvzB+/PhA3RNPPMGgQYMA+PXXX/n1119DjpGcnMwtt9xS2VCEEEIIIYQQ4pRn+vErlJzDuIdfATFF24NE3zwkbB8lL5vCF75Ar1nHX6Dr4HaBxZ888TVsjmFv8O4d3j6DIh98NZLp8NF15kHyPJE9i2vFyFq0iC/bWQZmg0LbJBNtk0xc3iI6qG53vpdnV+fh8Orc1jaGnimS7BJCCCGEOJXVrl2bc889lwULFjB//nw2btzIokWLAOjfv3/Qaq5jde7cGavVitPpZNWqVYwYMSJs2yFDhrB8+XLy8vKYPXs2l1xySbE2qampLFy4EIBzzjkn7HaJAKtWrQq87tatW2mXWWmVXunVoEEDbrvtNkaMGMGhQ4eC6s4880zeeOMNDAYDuq6H/K9GjRp89dVXJCcnVzYUIYQQQgghhKje7PmYfpqK6fvPwJ5frDr62v5Ypn+Aed4MYm4bjvmrt4maeAXWtx5D0cMnZ1yX3VmU8AJQlEDCC8Dx+Lt4OxWd02V/4XMwmSNzTdWAdszX7uW1+bSYeiCiCa9rWkWRc029Mie8StM41sgHZyfxeb9kSXgJIYQQQpwmjmxh6PF4uO666/D5/OfKHr0YKZSjV3CtXLmyxLZXXnklcXH+M2GfeOIJDh8+HFTv8/m47777AnPfcccdJY53ZD6r1RrYObAqVXqlF8DTTz8dtu6KK67gzDPP5J133uGPP/7gwIEDqKpKo0aNGDx4MLfcckuJGUghhBBCCCGEOC3oOlEPXYWa6/+l0jLrE7xtuuCc8CoA6p5t+Lr0QUusgXneTADMc7/x16XvCzmkt3NvXFfdg55Yyu9cRhPOe56N0IVUHwUejdHzs1h20E2sSWFAPSvf7naUe5woo8L60SmYDQoxpqJnS3VdD5x1LYQQQgghRGVddNFFxMbGkp+fz6ZNmwBISEgI7LhXkgsvvJClS5eyatUq8vPzw67OSkxM5Mknn+See+5h37599O/fn/vuu4+2bduSnp7Ou+++y+LFiwEYNWoUffv2LXHeP/74A4B+/fphs9nKc7kVEpGkV2latWrFG2+8cTymEkIIIYQQQoiTn65jWLOM5Lceo4bPS+GgMRgttkDC6wjjxlWY5s9Cq9sIdecmtLjEQMKrNIWPvYPWrE3pDU8Tuq6zp8BHoxgDBV6dVZkehs8t2q0k36OXK+HVr66FBzrF0i7JRKwp9CYqkvASQgghhBCRZLPZGDZsGF9+WXQu74gRI7BYSl/5P378eJ566imcTidz5swpcXXYNddcQ3p6Oi+99BK7du3i9ttvL9bmggsuYNKkSSXOuWfPHpYvXw7A2LFjS40xEo5L0ksIIYQQQgghTmdKRhpoGuga0ROvLFYf9cv0sH0tX7xZ7vkKH3lLEl5H6fXtQTbmeCM2XuNYAx+ek0iy1RCxMYUQQgghhCiL8ePHByW9jmx5WJqkpCSGDh3KjBkzmDFjRqlbIj788MP079+fjz76iGXLlpGRkUF8fDzt2rXjsssuY9SoUaXOOXPmTHRdp06dOlx44YVlirOyJOklhBBCCCGEEFVEObCf6AmXl7m9t0sfjKuWVHi+gg/ngvn0Pt9pw2EPvb/PiNh4AxtY+apfEgBuDWxGWb0lhBBCCCFOnD59+pCTk1OhvjfffDMzZsxg4cKF7N27l4YNG5bYvkePHvTo0aNCc2maxldffQXAjTfeiMkUmbNtSxN6D4Zy6NWrF2+88QapqamRiEcIIYQQQgghTg0+b7kSXgB43CVWO6+6B/tzU0LWFT714Smd8MpxafyR7sLu0Uiz+5j4dw4zdxaS4fBx6+JsEj5NJeHT1IgmvJaPqMW0AckYVAWDqkjCSwghhBBCVGvdunVj6NCh+Hw+XnvttSqda9asWWzfvp3k5GRuuOGGKp3raJVOem3atIknn3ySDh06MHToUL788kvy8/MjEZsQQgghhBBCHF+6HrGhzNM/KHcfT79hFD70Or7mbUPWq4cz0es2wv7iF+gWKwC62ULB5N/RGrWoVLwnqzy3Rq9vD9L4q3SG/XKIel+k02b6Ad7baOe6Rdm0nHqAr7YXRnTO/3WPI+eaerRMOD5PowohhBBCCHG8PPbYYxiNRr788ssqW8yk6zqvvPIKAA899BAxMTFVMk8oEdneUNd1dF1n6dKlLF26lAceeICBAwcyduxYzj//fAwG2edcCCGEEEIIcRJz2Im5eUjgrefM83Bd+wBYbVg+ex3DysV4LhyPt3131MOZaPUaY/znD3SLFV+77tievxsl6yDOWx7F1/1cLJ++gmnh7DJP72nYAt+g0fi69PGHM/E1oiZeiXroQKCNt3133COuBkBPqY/9g1/A6wFj9UnM6LpOhkMj2qRgUhUshvArp3JcGo2/Sq/ymFrGG/m8XxJbc720TzLROFZOARBCCCGEEKeuFi1aMGnSJHbt2sX+/fupV69exOc4cOAAw4YNY9SoUVxzzTURH78kSk5OTqUeZfzmm2/45ptv+P333/F6iw4GVhT/Ly9JSUmMHDmSMWPG0K1bt8pFK6o9p9PJvn37aNCgAVar9USHI4QohdyzQlQ/ct8KUTrDysUYtq3H2+t8tAbNQFGIuerckG21WnVRM9LKNb6uqiiaFrLO17I9zusnYP34JQxb1qJZo/j3nleo37hJyHtWOZwJPi96dCxEHb+nIyNF13W25Xr5Lc3FxL9zi9VHGxVWXpJC7ajgByWPR8KrTYKRP0ekVOkc4tQj32eFqH7kvhUi8jIzM6lZs+aJDkOcZsr6967SSa8jsrKymDFjBjNmzOCff/4JnuS/BFjTpk0ZM2YMY8aMoXHjxpGYVlQz8oOGENWL3LNCVD9y3wpRCp+XmGsHBN5qySmoWQePy9SFj76N1vQMUIt2mT9V71ld1+n9fQYbs72ltm0UY2BPgQ+AZRfXwqdDnwicy7XqkhRu+uMwKzI99Khl5odBNThQ6OPRFbl0r2XmtrYxqIqc0SXK51S9Z4U4lcl9K0TkSdJLnAjHPel1tF27djFt2jRmzJjBjh07iiY76heK7t27M3bsWEaMGEFiYmKkQxAnKflBQ4jqRe5ZIaofuW+F8FMOHcD8wxfgceMZNBrzzI8xrv3rhMXjbdsV54OvFCs/Fe/ZLKePZl8fKL1hBDWMMfDJuUnUsqnUjzZIMktUmVPxnhXiVCf3rRCRJ0kvcSKU9e9dlWxW3qRJEyZOnMjEiRNZtWoVU6dO5bvvviMzMzPQZsWKFaxYsYKHHnqI/v37M3bsWIYPH14V4QghhBBCCCFOdW4XpvkzATD9Pgc1s2hLQtOf80rsqtWoHXR2VmXptmgUhz2ozHXjwxEb/2Tj9ulsyfWyr8DLnnwfDy0vvo1hJDzeNY57OsQWK9d0XZJcQgghhBBCCKCKkl5H69KlC126dOH555/nt99+Y/r06fz000/Y7f5fAt1uNz///DNz584lKyurqsMRQgghhBBCVHcuB7hdqJkH0Oo3AbeTmNsq/gBdJBNeAN523fF17oX1g2fR4pNwX3YHekJyROc4GTi8OqPnH2LJAXeVzvNI51ge6BQXtl4SXkIIIYQQQogjqjzpdYSqqgwYMIABAwZQWFjIjz/+yBdffMEff/wB+Pd8F0IIIYQQQoiSGFYswjbp8TK31xKSUXPCP1znGnMTlunvA6BHRWN/63vwuIi+YwSKx43n7AtxXfsAAEpGGsa/FuBr1x2taWvMU9/F/Mt0ALyde+MeNAZF8+Fr2R6MJgp6X1CJKz156brOOxvtPFKOFV19apsZ2SSK0c1s6DqsOuTm4rmlP/Q4rJG1xISXEEIIIYQQQhztuCW9jrZmzRr+/PNP1q1bh6IokvASQgghhBBClE7XsXw1qVxd1JwsdKsNxekoVue++Co8Q8bja9MFpTAfX4v2YDSC0Yj9o+JbIuop9fAMv7Ko//hbcY+7xf/mFF9tVODReHh5Lp9tLSxXvy41TPx6Uc1iq7HOrWvlo3MSuX5Rdti+QxtZmXJeUoXiFUIIIYQQQpyejlvSa/PmzUyfPp0ZM2awf//+YvUGg+F4hSKEEEIIIYSoTjQNNA0lNwv1cGbp7Y9xbMLLPWQ8nvOGodes4x++SauKx3aKJ7sAFqU5GV6GVVnHuqC+henn1whbP6ppFKOaRhUr353vpZZNJcqolntOIYQQQgghxOmtSpNe6enpzJgxg+nTp7Nhw4ZA+dEru9q3b8+YMWMYPXp0VYYihBBCCCGEqE7yclA0H9a3n8CwdV2FhvC1bI/rirsw/vET5vmzACh89G205m0jGWm1lenwUeDRcfh0vtlRyOYcLy/2jKdBjJGDhT6SrSp3/5nDF9vKt7rrutbR3NwmmhbxpgrF1Tj2hGxIIoQQQgghyshgMOD1ejEa5ec2cXx4vd4yL5yK+N/K/Px8vv/+e7755huWLl2KpmlAcKKrXr16jBkzhjFjxtC6detIhyCEEEIIIYSoDlwOzN98iJq+D9e1D6An1wLA9PM0LFPfLddQvsYtcTz0Our+XWj1moCtaAWR+/I7cV9+Z0RDr27sHo1PNtt5fk0+dm/47eV/3ues0Pg519SraGhCCCGEEKKasVqtuFwuSXqJ48bpdGK1WsvUNiJ/K71eL/PmzWP69OnMnTsXl8sFBCe64uLiGD58OGPGjKFPnz6RmFYIIYQQQghRjVnfewbjqiUAGO8dA4B70BgwmUvs5zlrAKZlvwLga3oGnrMvxHv2YDAYZRVXCLqu0+DLdLQIH6V8e9sYHu8Wh0k99bd4FEIIIYQQRaxWK4cOHcJqtcqxRaLK+Xw+CgsLqVEj/NbpR6t00uvee+/lu+++IycnBwhOdJlMJgYMGMDYsWMZPHgwZnPJv7wKIYQQQgghTnG6jumX6Rg2r8G4ZlmxavMv00sd4kjCy3HfC/g69Ih4iKeaOp+nRSzh1TTWwN8jUyTRJYQQQghxGlNVlYSEBLKysoiNjcVqtaKcBmfdiuNL13WcTif5+fkkJCSgqmU787fSSa9PP/0URVGCkl09evRgzJgxjBgxgsTExMpOIYQQQgghhKjOdB3rS/dj3LAyosNKwqt09y3LwemLzFhLhteiXVLFzukSQgghhBCnFrPZTHJyMoWFhRw6dOhEhyNOUVarleTk5HKtKIzI9oa6rtO8eXNGjx7NmDFjaNy4cSSGFUIIIYQQQpzElPS9qIcz8LXuBIbwv1pY3vtfRBNe7qGX4x4yPmLjnaqm7Sjk4832So+jAPOG1JSElxBCCCGECGIwGIiNjSU2NvZEhyJEQKWTXjfeeCNjx46lS5cukYhHCCGEEEIIcZJScg+D04GeVJPomy5E8XkB8LVsj+Oh10EtevpOSduDmr4XPakmpr8WlHuuwmc+xbj4Z3RbNIYtazFuXAWA/dnJ6PUaR+JyTjlbczzc9WcOyw66S2z3Zu8ErmwZHbLOp+n8leGmbpSBfI/G4gNu+tY20yFZtqoXQgghhBBCnPwqnfR64YUXIhGHEEIIIYQQ4mRlzyfm1qFhqw1b1xFzTf+KDf3adJT8XKzvPoWavg8A562Po9Vvgnv8rQB4dB2chWCygDEim1VUW7vzvXSacbDC/RcPr0X7ElZsGVSF3rUtgfeS7BJCCCGEEEJUJ1X+G+Ovv/7KypX+rUwmTJhQ1dMJIYQQQgghyisvBzVtD1rjFqDr2J67B8OerQB4zh2KaeHsKplWi09ET6qFnlSLwuc/D99QUcAWemXSqWhtlptLfz1MaqH/MK5W8UbyPBrphVqlxt00tjZ1osq+F74QQgghhBBCVDdVnvSaO3cuH330EYqiSNJLCCGEEEKIk4zxz/lY338mbH1ZEl5aXCJ6zdoYdmwq19zOO54uV/tTXZbTR7OvDxQr35LrrfTY7/VNlISXEEIIIYQQ4pSnnugAhBBCCCGEECeIy4Hls9dLbKIl1MBXv2mJbdS87BITXu7+F1Mw+Xfsb85CS6gBQOHDb6K1aFfukKu7w04f/2a5ufCnTBI+TaX211mszVPRdT1kwisShjayMrqprUrGFkIIIYQQQoiTySm9If7evXt5//33mTdvHqmpqZjNZpo0acKIESO4/vrriYqKqvDYhYWF/PrrryxcuJDVq1ezc+dO7HY7sbGxNG/enH79+nHttdeSkpISwSsSQgghhBCiErwejH//jpKThXH1UtR9O1CcjpL7aD58rTpg2L8zZLX9rW/RVZWY24aH7l6zLu4r7wZAj0+i8I0ZlbmCasur6TzwVw6fbiksVnf9v1b493BE5rmrXQz3d4ol1qSyJ9+LV4OmcQYURYnI+EIIIYQQQghxMjtlk14///wzN910E3l5eYGywsJCVq9ezerVq/nss8+YPn06TZuW/NRqKOvXr2fQoEEUFBQUq8vOzmbFihWsWLGCd999l9dff52RI0dW6lqEEEIIIYQoKyUzHaWwAMuUV9EtNpx3Po1SaCf63jEVGs/XtQ/uS2/D1/0csBdg+fpt1EMH8LVsj2Pia2Dw/0pR8OkCYq7pH+jnbX8mnkFj8LXtGpHrqq40XeeXfU4uXRCZpNYRf15ci5/2Opm9x8FjXePoX89arE2j2FP21z0hhBBCCCGECOmU/C1o7dq1XHvttTgcDmJiYrjnnnvo27cvDoeDWbNmMWXKFLZv386YMWP4/fffiY2NLdf4+fn5gYRXz549GThwIJ07dyYxMZGsrCxmz57NlClTyMvL44YbbiA2Npbzzz+/Ki5VCCGEEEKIAOsL92LcuCqoLObmIaX2c11yHZaZHxcrdzzwMr523QDwndEZgMJufUMPohoomLIQJesgekwcWE6v7fQWpTnZmO3l/PoWmsebANB1ndHzs1iQ6qrQmD8MqkFNq8pdS3MwG+DxrvF0r2UO1LdJNHF/x/L9LiOEEKL8dK8d18aX8R1ahprQHmvHp1EMxR82CNnX5wJFQVHNpTcuA+/BRXj2zQIULO0fRbUklx6D145ryyS03E0YavbG3Pw6FCX8iSe6rqHlb0MxxaPaakckbiGEEOJ4OSWTXhMnTsThcGA0Gpk1axZnnnlmoO6cc86hWbNmPPbYY2zfvp1Jkybx0EMPlWt8VVUZMWIEEyZMoHXr1sXq+/Xrx4ABA7j88svx+Xw8+OCDrFq1SrYUEUIIIYQQVca4cE6xhFdZeS4cj16rLtZ3nw6U+Rq3DCS8ykNPPrW2996T7yXZqhJjCv/hYOcZB9iV7wPgoeWRmTfjyrqYDf7fH+ZdVDMygwohhABAcx3Gu/87lKiGGGufh6IYSmzvTZ+H79Ayf9+cdTjXPoaty4uBet2dA8ZYFDV4HPfuaXh2TQFDFJY292Os0bNycTsO4tr4AhhsKKoZx9LLsHZ/B/e2d1FjmmFqMALVVvz7sOOfO9ELU/3Xsm8mhoQ2GGv2Dmqj+5yga2Cw4Vr7KL7DK0FRsZxxP8ba/SoVtxBCCHE8nXJJr5UrV7Jsmf8HkSuuuCIo4XXE7bffzpdffsmWLVt47733uP/++zGZTGWeo0ePHvTo0aPENkOGDGHo0KH88MMP7Nq1i7Vr19KpU6dyXYsQQgghhBBloutYvppU8f5GI96e/bG36ohxyS/4WnZAa9UhcvFVA7quk16oEWVUsBgUlh10MXJeVqD+znYxPNU9PqjP/cty+GizPaJxJFtUto2vjSoPzAkhRJXQ3bk4ll4aeO/e9DK2Xp+jqEYUc2LIPu5t7we913L+xf7bIACM9YehmBPx7JyCtfMLGBI7+ts4M/Hs/NTfwVuAe8skDHGtws5RFt6DC0HXsHV5BcVWG+fqiThX3PpfTOvwHviVqN5fBK1C0xwHAgmvI1zrnsab3B1rR//DLp60ubi3vuO/nlp9/AkvAF3DvXMyhpTz5EFuIYQQ1cYpl/T68ccfA68vu+yykG1UVWXcuHE8+eST5ObmsnjxYvr1i/xTK3379uWHH34AYPfu3ZL0EkIIIYQQVULdvQXF5Qxb7x5yKeYfvwpZZ39teuC1nlgDz9DLIx7fyUrXdRRF4Z9MNwPmZJbY9s31Bby5vviZvhUx84JkutYwk2BRyS5wMH1dOjv0eAY3iubcuhb5YFEIIaqQZ/8PxQt1H96MZRhrnw8GK76MxSiWJAwJ7fz1pgTw5IQcz7v/B9QE/4MizjWPEH3eHABcm177r4UKaOiuQxT+dQO2M99FMcXiTf8VVDPG2ufh2TsT3+HVGGv2xFh/eNitB9XYZgA4lt8cXGGMAW8BeAv+G+esovhSfwo5li9rBa6NL2FudQe6MwMMVvDk4j2wIPhL48yg8PfBAFi7voohvk3I8YQQQoiTRZUnvW655RaGDx9e1dMEHFnlFR0dXWKSqXfvomXcf/31V5UkvVyuor37VTX8dihCCCGEEEIAqJvXYJ4/CyU7E2/XvngGjQFDmB/ZXU5MC2ejpu3FtHB2ieNqDZrhuP8lMBpR0vdineL/IM7xwMvoSbUifRnVQodvDrC3wHdc53zlrHiubRUdlNSyGRX61fBxVYNorNaynQ8jhBCi4nRXVrEyx7Kr/S8UI8ba/dDdh/Gmz0Vt/xiKwUJU7y8pXOg/I9PUcBRqYke0nA149kwF/Cu//IN70T0F6N4CtOwjWw5rRRN5C3Dv+BjfwYX/FSi4N78aqHbnrEUxJ2JMOTdk7FreluKFpnisnZ4LrPjyZa3AkNQ5sNrLWO9CPHunF+8HeA8swFh/GGhO8OSGbHM058p7sXZ5uSgZeJLR7PvQnBkYEttH7Aw1IYQQ1U+VJ72aNm1K06ZNq3qagK1btwLQpEkTjMbwl9eyZctifSJt6dKlgdetWrWqkjmEEEIIIUT1ZlzwPeY5X4LRiJqRFig37NiEZfoHgffuC0bhHndzIAkWc+OgEsf1nHMRnt4XgAJai/ZwJNFyRmcK+h2/h9JONE3X2Vvgo2GMIbBlYI9ZB49rwuuVs+IZ1yyK6BLOBRNCCFE6X/a/eDP+QI1phhrXHM+eGSiWGpgbj0cxxZRpDHOr2/HlbUa37w6uMCXg3vImvkPL8GWtAKBwUdH3S2PtAXizVqD7HLjWPhp2/MLFo8LWKbY6gYSXpc2DoBpxrX82qI1791fFkl6+nPVohWmoMY1RY5qhFewAxYi59d24N70cSHgBeNN+wpv2E7aeH+FN+wXvf2eRheP8567AazW+DYakrnh2fY4adwaopqKE3n88u6di6PS/Esc8ETypP+Le8jagocY0xdrtDRS17EeZCCGEOHWcUtsbOp1OsrL8T+zUq1evxLYJCQlER0djt9tJTU0tsW1FrFu3jnnz5gHQpk2bMie9nM7w29KcCtxud9D/hRAnN7lnhah+5L6tPqy/fUfMtPfK3N48bwYeaxTuzr1IfDJ4WyN3226YN/wDgBabQM4DL6Ol1C9qcNQOBKeLXLdGq5nZQWUjGplZn+1jW17VJLysBmgRZ+Cc2iaaxBqoYVEZUNeEQVXA58YZYlq5Z4WoXuSePXH0wn1oayYAerE6b9ZKDJ1eL8MY+8GZDolnwrFJr/+2LzyS8Co2x4FfUepdglZ7MGT8CZ7skO1KnN+RHnjt2vhi6Db2vRRu+RCl3iXoGfPRc9dB9j9BbZSUQajNbsYHKM2c6DuOnOuponZ4Ee3f+3H8dX1wn4aXoyR0Qvv3/uDymv3QM38DQHPno+36wl/R4n7QvbDqJv/72DMgfxOaKRlH3gEo2I6S1K3cX4Oq4ts9jSOr6rSCnTjWv4ja8j7g9LlvZcW4EEL4VVnSa+PGjaSmppKTk4PX62X8+PFVNVVAQUHRHvvR0dGlto+KisJut2O3R/bwaZfLxZ133onP5/+t9tFHwz8BdKy0tLRAv1PZwYMHT3QIQohykHtWiOpH7tuTW9Ov3yBmx/py91OWLyTxh8+KlZs3/MOhTn050PcivNGx6G4d9u2LRKjVytLDKndvDP+Bz7d7yv9hV59EH0uyDSW2Wda7EGOoY7h0SCvj83VyzwpRvcg9e/wlZE0mKkTCC4DC3ezbuwdCnIVldO9HQcfgyybx0Mco/yVGchNG4TMmknTowzLHkFvgoiDDASmPY/Kk4jHVITnzXSyubRxOvharYx1RhcFJM00xo+pl//7jMdXFlDoTPXVm2DZ5DsgPfJ9vhbH2w9Q88DwKWrGk1hH63i9I1XtgSnkQm30FFtcW8hIuxuhJJ/5II4d/zMKoM8nJKAQgyXoGVucmyN8EgD0/i5wDudgK96IdOoTL1rbM11YVFJ+dqMIVxLsygsr1Q4tJNQ9G0T34DAmgqKf0fWswGI7rTltCCHEyi2jSa+/evbz55pvMmDGDvLy8oLpjk14ZGRlMmDABXdfp3Lkzd911F5V19Copk6n0JcwWiwUAh8NR6bmP9sADD7B69WrAf92DBw8uc9+6detGNJaTjdvt5uDBg6SkpGA2y/7KQpzs5J4VovqR+/Yk5POiuJzoUf5tlwz7dhJfgYQXQNSBvWHrrC3bUrtdxwqNW905fTpzU93cvbGg9MYluL6llf91Df3wnNunszzTi0vT+eOAhxy3zi1nWGkdbwSSKzyn3LNCVC9yz54YujsHbd9KsNaB6CaQ9WexNvVr+j/i0nZ+gFpvJEpCR7SM38FmQkk+C23D4xx9vlZinTYoiV3QG3ZDz1oGug8ltjXahkeKja3UvhC9cA8JrcaRaDyyjWJj//8avoS292tqJDSDmEGQvwVtQ9HDz8bWD4HBgrbtdXBlgDkZpea5RUkt1eo/UwsgoTNmWz309KLtjkOJS65PQp0GRV8fvR7aAa2EHv99jerXR1EaAL3wLb+C5Mx3iq6x/hiU6MYQ1ZhYW11ij4xd/1n0HZPQMxaAYiDKrBF1+BUo3AuJ3TA0KHm75aqk6z60dROhYFugTG35IHreepTkXtTe/hq4MgFIr/s8teo2lftWCCFOAxFLes2YMYN77rkHu92Orgc/eXP0Qc1H1KpVi8zMTJYuXcr8+fO57rrriIkp2/7L4Ry9jNfj8ZTa3vXfNi82m61S8x7t1Vdf5bPP/E/fdunShZdffrlc/U+Xpchms/m0uVYhTgVyzwpR/ch9e+IpuYexvvYwhl2bA2WO25/ENunxsH18rTpi2LK23HM57nwauvblVPoT92g6f2e4sagKXWr8t0XgMd7eUMAjy3MrNc/8ITXpXqv0D8CswID/8mFDquBBarlnhaheIn3P6u4cdJ8D1VYnYmOeSjRvIc7oRqC50UMkvEwNR6N6M3Cte9LfPncttp4f49j+BgDmNg/iygt+4MRkUjFarWBtBAmNAuU+80s41z4MWtHnSvqBnwCwxdQIHWDLa/ztdB33nqUYm9+Ae/uHGGr1xVrnLH+bWp+ha24U9b/vOa1uCL5GVxaOpZeh56wOHtsYC958ABRLDXRPHmZbsj/2o+hnz6Twj0v819bsOkz1LqLwzysDfTFEBX3+5W5wMZ5dn//3xUjA2nAoqrVm6Otr9wC691bc2z/Cm/ZzUXn2Pxhzl6N781FMcRhq9kYJsdquqngzluA6KuEFoKdOx5jcHT1vNZorK1CenPk25sZvyfdaIYQ4DUQk6fX9999z4403Av5v8PHx8Zx55pns2rWL7du3h+135ZVXsnTpUhwOBwsWLGD48ModqH100qwsWxYWFvqXapdlK8Sy+PTTT3nqqacAaNmyJd98803ExhZCCCGEENWHcmAf0ROuKFZeUsILwHnrYyg5WRi2rcfyxZtlmst12R34uvatUJwnI5+mM+7XLOanFj+HbMXIWrSIN/HzXgfjFxyu9Fzn1LGUKeElhBBVQffk481cgnvzG0WFBhtRZ88K+fBwhebQNfAWgDEaRSl5q9aTmmpBd2aCVrRNoLXzS3gP/YUhvhXubR+i7/0mqItzbdFqq1DnZ6lRDUNOZUhsT1SfqejODJTohnh2f41iTcFYu3+pYSqKgrnFTfgOLcPS/nEMycFnXgUSXiEvMcyq4f+SVlF9Z6CY/J97HfuwOYBijMbS7mEwRGH8b15bt9dwb/8ErWAXth7vBrU3N7kMY+3+aHlbMSS2RzEnlnxtxmjMTa8MTnoBrg3PFr0xJRDdd2qJ41SUN3Mpvuy1GJK7o8Y0xbX2MbSCHcXaGWv0RLEk+7+enly8B371l3sPomtuOKUeERJCCBFKpZNeOTk53HXXXei6jqqqPPjgg9xzzz1YLBYeeOCBEpNegwcPxmg04vP5WLRoUaWTXlarlaSkJA4fPkxqasmb5+fk5AQSY/Xq1avUvOBf6Xbfff4DMhs0aMC3335LcnLFtzkRQgghhBDViNeD6ZfpoGn42p9J1BM3hW2q1W2EkpmGcszOBK4xN6InJKMnJKM1bom3bVeiH7oq0EdN21NsLOfV9+E996LIXssJpOk6yVPCb+nUfVZG2LpwPjsviSSrykU/HwKgd20zb/ZKJNmqkmA5fk+jCyHE0XSfC8ffN6K7s4MrfA58h5ZhSGiPYor9r60TxVD+D+p1TwHO1Q+iFewEwNbjQ9ToBqX0OjmpUfUwN70K967PQfNganI5hsT2GBLbY184NGhV1hG6I/z3EyW6MUoJq+oUYzRKTBMAzE0uL1esitGGsXa/cvU5wtr1VZwr7w0uVE2Ym98YSHhB6B2VAIy1zkZzZgRWlKlR9bF2eCzsfKqtNqqtdpnjU8yJqHGtUKwpGBI74Tu8Cl/mkqIGnhy0gp2oMZFdEu099DeudU/7X+//IWw7NaYp5mZXA+DL2xZIeAH+c9Vy/oWoPhGNTQghxMmn0kmvKVOmkJubi6IoTJgwgQcffLDMfWNjY2nZsiUbN25k/fqKnWtwrFatWrFs2TJ27dqF1+vFaAx9iVu3bg28btmyZaXm/Omnn7j55pvRNI3atWvzww8/RCSRJoQQQgghTn7K4Uyi7xldVDDz4xLbH5u8sr/8NRiM6EnBWwrpdRtRMGVh4H30TReiOP07FXh6D8R140OVC/wk8dlWO3cuzYn4uE93i+OO9rGB9znXyM/nQoiTh3vbe8UTXv9xrfPvIGNsMAK9cD++rBUA2Hp+ghpV9nPAvQd+DSS8ABx/30B0v18qEfWJZWowHGP9oYASlPRRrLXQC0t+8PkINaE9imrG3Pz6iK2miyRDfBvMLW7CvfNz8BVi7foqatwZ5YpVtdaqwgjB3PQqPHtn+Ve/1R2EL3MJxjoXoDkz0bJX48teG0h6aYVpeHZ/iWKpibHOANSo+hWaU3fnlKmdqdm1gdeGuBYo1jroznSU5N4c1puTHHdGheYXQghRvVQ66TVv3jwAkpKSuPvuu8vdv0WLFmzcuJHdu3dXNhQAzjrrLJYtW4bdbmfNmjV069YtZLulS5cGXvfs2bPC8y1atIhrrrkGr9dLUlIS3377LU2aNKnweEIIIYQQ4iSl+TCsXAwGI75OZ2Fa8D2m+TNRDxb/oE1LqY96cH/YoXSzFW/nXrhuDf/09bHs7/2ImroL3WJDr3lqnPkyZYudu/7MieiY+y6vQ6xJVnAJIU4+uq6h5e9AMcUW2yIuFO++bzE1uQJTw9E4Vz+I469rier7Db68LahR9UtdoePZ/32xMs2ZUeVJkXB0byHe9HmgGDDWHYyihv9ISivYheY86F/xZiw6NiLUeVGWlrfhXPNwUJliTsTS7hEwWNEKduM7/A/GlPMw1ugRuQuqIqYGIzA1GHGiwwjLkNQFJboxuusQamwzAP+f6xG6D93rQPcW4PjLn4Qyt7gJz/4fMDe/HlBAMZT57C9f9lq8B34DwNRoHJrzIL6DvxdrZ2n3f4FtHY+wdnkBxZyAy63h2Lcv6O+SEEKIU1elk17bt29HURTOOusszOby74efkJAAQF5eXmVDAWDIkCG8+uqrAHz55Zchk16apjF1qn+P4fj4ePr2rdgZCH///TeXXnopLpeLuLg4Zs2axRlnyFMjQgghhBCnHI+bqIevRs0Iv1XS0UpKeAHYP6zAk/aKglY/stsFnUj/ZLojkvDqVtPEtwNrSKJLCHFS03UfrnX/w3doWdg2xtoDgrZjA/Ds+pyjN+4rXFy0stjUeDzmpleFHc+Q0B6vI72oQLWgmOLwZq30Jy6Ow0onzZmJa8NzaLkbg8rdW98m6ryfQ8bg3vEJnj3TA++PPssqFENSFwwp5wUSIeYWNwUljQyxzTHVGVDZSxFHUS1JYEkCwNzqLtxbis6l8x1eg3v7R4H3piaX403/FcVWh8KFwwLltrM+RT1mi0ndk49j1QPo7myMKecU28rQsyf0eWG2M98JuaViUYLXWa7rE0IIUb1VOumVne1fjl+zZs1SWobm8/kAUNXI/JLatWvXwGqvzz//nPHjx3PmmWcGtZk0aRJbtmwB4Oabb8ZkMgXVL168mKFDhwIwfvx43n03+LBPgH///ZcxY8Zgt9uJjo5m+vTpdOrUKSLXIIQQQgghTgKahumX6VimvRdU7G3bFeOGlSV2ddz7ArrNhh4dh5p9CNtL9wfqfM3bVUm41cFvqU5m7XLwxbbCMrW/rEUUL/WM55PNdv5vRfGH5GYPqkHfOpZIhymEEBHny1haLOFlafd/uDY8B7oPa6dnUWx1iyW9jmVI7oEv628APLu/xtRoPIoh9APIljPuRY1pimfPdBRrTdA1Chdd7K80xhDV5ysUtfwPL5eVrvlw/H0T+Aoxt74L9+Y3guo9Oz5GjWmGa+MLYIrH3OQyjCnn4dk7M6hd4eJR/heGKNTYZpgaXIyxZu+gNta2E9Bb3wW6T1bzHGemeoNRjNH4ctf7z/g6/E9QvWfXF/4XBTuCyt3bP8La/tHgtnumott3AyWf3QWgxrX2n3fW+LKInyEmhBCieqt00isuLo7Dhw9TUFBQof7p6f6njpKSkiobSsDzzz/PoEGDcDgcjBw5knvvvZe+ffvicDiYNWsWkydPBqB58+bcfvvt5R5/165dXHLJJeTm5gLwyCOPEBcXx8aNG8P2qVmzZoUTg0IIIYQQogppGoR4AMv041dYZnxUrNywd3uJw9lfm46eVLR1lK9uI5zX3I955sf4OvfGdeXdlQ75eMt2afy810GbRBM78rz0r2clwVL0Nfs91cnDy3PZlONlfPMo7m4fQ6sE/4NlTq/OH+kuxvyaVeb5XuwRzw1nRAdWANzeLpazUiz834pclh10c0aCkdmDa1DDaojshQohTgn+bQS3oZjiw24B6D3wO66NL2Co0QvLGfegmGJDtosUT+rsojfGGP/ZRgYLlrYTUKMaoMb4j0mwdnoW57+Pg+YJ6m/p8CSKMRotb7M/6WVKwNzkUnRvPoohGd3rwLP/e3yZS1HjWmNudjWKMRpTg4sxNbiYwr9vDiQTANC96O4c/3lYuo437Sd8h/5CjWuFqfFllVoF5l/d9Txa7gYA1Njm6I4Dxb8me2cc9SYX99Z38B1ajqnpVahRDdCdGXgPLEDL/+9Mdl8hWs469JRzQ86rGKwVjllUjjHlbIwpZ+PeOQXP7q/L1EfL34Gu60F/1zx7vy2xj5rQAbwFGOtdhKnehZWKWQghxKmr0kmvOnXqkJWVxfr168vd1+PxsHz5chRFoVmzZpUNJaBjx4588skn3HTTTeTl5fHUU08Va9O8eXOmT59ObGz5f7D9888/yczMDLx/+OGHS2jtN2HCBB566NQ4bFwIIYQQ4lRh/vodzL/4t1DSVZXCl6eiJ/sTVqESXgBKfm7Y8Qom/w7HflCoKHjPvQjvuRdFJujjaH+Bl7O+yyDfo5e5z9fbC/l6e9lWch3t2TPjuaVNdNgPWrvWNPPzhfIQmRCiZLqu4Vx5H1reJn+BKZ6oPl8HnR/ky93oX10E+A79iXtbNJY290U8Fs11GM+eqfgyloBy1Mcv3gK0vM1o+dsxNx4f1MeQ1AVbjw/RHWmo8f6Vwd60nzAktMd3aFnRtnGeHNSYpmgFu1HMCbh3fhpYGaPlb8ObOhtLu/9DjWmKYq2FYorl6H/Jzc1vwLv/h+DEE+DLWoFn7yyiz5lV4rXpPheoRhQl+OEDXfPh+POK4K9D/na0/NAPjCjmZBRLYqDed/ifwEohW8+PUEyxuDa+GNzHEFVibOLEMdYZGDLppca3QY2qjy9rJbrb/xCMqfGl/j9bXyGWNhNBc2Jufi2efd+huw6FHN/W5cWQ5UIIIcTRKp306tu3L+vXr2fz5s2sX7+edu3Kvl3Ll19+SX5+PoqicPbZZ1c2lCCDBw9myZIlvPfee8ybN4+0tDRMJhNNmzbl4osv5oYbbiAqSn5QEkIIIYQ4XRnW/hVIeAEomkb0vWMAcI28tlxjOa+5v1omtY6l6zp/pLt5YmUuqw95Su8QIbVsaokJLyGEKCtv6o9FCS8ATy6evTMxNRgJCuApwJv6c3CfA/Mxt76j2FZ/uq75z6LSNdT4Nihq6R+h6D4nnj3T0F2H8abPLVavRDdCt+9BTeiAqf6wECPgX5121Ao1U4OLATCk9MOYvx3vPv9qGNfGl9CdB4P7JnRAy/nXX7/+f4Fya/e3ca64LfDeveWtY/p1RI1t5h/bV4hWmIYaVTfsdbq3vBXYitFYfxjGmn0wJHYolqCynfkejuU3B5VZu72FGtOIwoXD0N1ZgSQI+JMjWu4mQMe18RUwFN/CVk04fbcJPtmpttqYm9+Ae/uH/gJDFLYz30W1paB77bi8r6G7szHVH+5fGbb5VQAK/xgBqIAWdmxLx6er/gKEEEKcEpScnJyyP7YZwurVq+nXrx+KotCtWzdmz56NxeL/oeSBBx7go48+QlEUDh8+HNRv48aNDBo0iPz8fEwmEytXrqRBgwaVCUVUA06nk3379tGgQQOsVtl6QIiTndyzQlQ/ct+Wga5j/vZTzN9/VqHuvkYtcTzxLkp+LnpsQsitEaujlZlu+s/JLL1hhK0fnUL9mEo/i1dtyT0rRGTZfxsUts7c/AYUW21c64p/eG7r+UmxJI9z3f/wZS4JvLd0fBpvdPsS71nXxpeLn8tliMKQ0A5f1nJMjS/D1OTSYiukykMr2Ikvb6t/67+cdcFTpZyL7+DCYn2i+/2CJ/1X3JteLtMcanw7LG3uQ7XVKVane+0U/nFJUJmxzkDMza7Fvf0DvAd/B137r3wQxtrnYUjsCIA3cyme3VNRrClBX9uyMre6A1O9IeXuJ44vrXA/mn0vhoT2IbcO1d25eLOW4970Ssj+5tZ3Y6zRA/fur9FyN2Gs3Q9TgxEVjke+1wohxOml0r9ddu7cmaFDhzJ79mz++ecfhg8fzquvvkqbNm1Ctnc4HHz++ef873//C6zyuvLKKyXhJYQQQgghjgvDv8srlPByXzAK0PFcMApUA3p85M6kPZF8mk7LqQfIcoV/ujrS7moXw/DGNrrUNJfeWAghysHS8Rlcax8JWefe/iGKOREANbZl4Kwoa+cXghJeuq6j23cXS8q4t7yN0vE1DN5DQIOg9p4dHxfbKjBAc+HLWg6AIaFdpRJegH9bQ0d6sYQX+M9JOpahZi8ATHUGYKozAIDCv29Ct+8JO4fuysCx7BoUax2ien0aXOfJx9T0arwHfw+MoTnSKVwyttg43vRfMLe+M/DeWLM3hhq9/pvjEM7VE9Edqf9t1bgzqK+51R1o+dsx1OyFIaEjKAYUVc5yrA7UqPr+c+vC8GWvDpnwUhM6ouWsxZe9FlPdQVha3lqVYQohhDhFReSRyjfffJMtW7awdetWli9fTp8+fWjdujUOhyPQ5rLLLiMjI4N169bhdrvRdf8Csw4dOvDMM89EIgwhhBBCCCHC0zRM82ZiWPMnrsvuQDmwD/OC78rU1f7GTPSE5KqN7wRIs/toM/1ARMZqGW/kzFpmvtgW/jyvr/snMbihLSLzCSHE0XSfC1/WCoy1+mA472d8h1fiWvt/xdop1hQMKf3QCnYS3e+X4DG8dnzZa3Gtewpzi5uKz+E8gP73eFIAX0599J7voxXswrPzc3xZf5cUXOClVrgPQ1LnCl9n0YWYihUZG4xEy9uCrlpAc/kLDTZMDUcVa2tucjmu9c8ExjI1vQLPjk/+q1X9Z3YBujMd+2+DsLR/HENiRxzLb0N3phcb78iWisey9fwk6Dw1ILCVrWKtSdRZHwPgzVqBa+2jR11MDMa6F8q2t6coQ3L3wGs17oyiLUm9ef6kqCf8+alCCCFEaSKS9EpISGD27Nlcd911LFnifxJq8+bNQNEPMz//7N8z+0iyC+Dss89m8uTJge0QhRBCCCGEqCgl9zDqtg34WraHuITgSk0j5pp+gbfGTatLHc95w0Oou7egZqRV64SXy6fz814nyVaVPrXNbMv1sjbLw6J0V4kJqqP9PaIWLeONKIqCR9PRdVD/+xxSAQxq0YeSk/ok8ucBFw6fTr+6FvnAUghR5XRdp3DRcAB8tQdgbnkbijEac8tbcW99J7ixYgRPDoo5AW/mMgyJnXD++1ixVVPube8HXpubX48vdzOKtRbefbP8hY79FP5e8jZ7xtr9Mbe8HW/GInxZ/2CsOwhjcrfKXzD+pIFirY3u9D+4oCZ08G/f+N+/ubrPiVawEzWqQcjt5Yy1+mLoMxXf4dWoie1RzMmo0Y3wZa9BUQzFVq251j1ZprgUcyK6Oxtj/WHlWqVjSOyCGtscLX87AKZ6F8n3j1OYYozGWLu/f4vOo87g0wp2QcEu1ISOJzA6IYQQ1V3ENs+vVasWP/zwA9OmTeOdd95h3briy+yPaNWqFXfddRdjx45FPUXOQBBCCCGEECeO6fvPsMz6JPDePfRyvF37ojVuCQW5xNx+cdi+vvpN8VxwCZav3sbbox+uMTdCTBwAStPW6LXDb89zsstxaTT+qvgT+aUZUM9CszgjBV6d586MJ85c9DO7SS39Q8heteWhNiFEZGmOA+ieXNSY5iiqAd2Tjy97LWpMEzxHElHgP0/LGI2l5S2oca3wpP6Ebt9dNE7uerTc9QColmR8mUtCbhN4NE/6PEz1hqG7MsoVs6nhKBSjDVPdQZjqhj9rrCIURcHW8wN8h1eBrmNI6hqUJFIMVgzxoY+dCLQxJ2CsfV7gvbFGD4w1euDa9FqZ47B2n4SWtwX3lrdQohpiiGuB98ACzE2uLN/1qAasXV7Gm7EYxRSHIfnMcvUX1Y+lzQOYGo3Bl70WY70hRUlkUzzmZled2OCEEEJUa0pOTo5eerPyO3jwIMuXL+fAgQPk5eURFRVFrVq16Nq1K40bN66KKUU1IIeHClG9yD0rRPVzWt63Xi8x1w0IXdWlD8ZVS0LW+Vp2wPHIm1UZ2XHn9Opc+HMmqw55KjzG5rG1qR0lZ6YcL6flPStEObl3fYVnV9FZjKZm1+HZ8XHItoaafcDnxNrpf8B/2x5m/olijseXsx7P7q8AUGz1sHV7jcI/rwZf+FWvth4fokb7z+9y/vsEvkN/lRqvtfskdMcBDEldUIxRZbzKk4fuzg15PlcoUef97F8FvHcG7u0fAWBp+zDGlLOrMkRxitI9+WCMqvS5d8eS77VCCHF6idhKr2OlpKQwdOjQqhpeCCGEEEIIgLAJLyBswgvA8eDLVRHOCfN/y3OZtKGgwv3v6xDDo13jIxiREEJUnu7JD0p4AWETXgC+zOB/9xWDJbCayZDUBVP9YeiePJSo+iiKirFWH7zp84L6qHGt0PK2oMa3CSS8AMwtb8NRQtLLfMa9GGuc5d9OMLZ5ma/xZKOY47H1eB/3jk9LTPLZen4cWF1majgq5NlhQpRHqK04hRBCiPKqsqSXEEIIIYQQVcX82euYF3xX4f6FT30IJnPkAqpimq6zJcfLQYePGlYDW3I89Khlpn6M/8f5O5dm89nWsp3PFUqyReXuDvJBkxDi5OM98FvRG9UEWukrWW29vwhbp5gTUMwJgffmVnege+34MpcCYGo8HjQvxlp9MdYLfpBXtdZEbfc82vqJYEoET3agzpB8JqY6F5Txqk5+anQjrB2eQNd9OFfciVawA8WcjGKrDaoJS+u7UG11TnSYQgghhBDFVDrp1bGj/3DJ8ePHM3HixHL3f/XVV5kyZQqKorBmzZrKhiOEEEIIIU5xpnkzK5Xw0mrVRWt4cj6Br+s6m3O83P1nDn9nuKltU7m1bQyP/ZMXsn3XGiauax1d5oRXvFmhwKPj06F+tIG6UQaiTQrPnBlPrEnO2hVCnHyM9YagWJJxrf9fyQkvUzxqdCPMza9DtdQo8/iKasLa/tGyt49rTVqDt2jQoAEWs4r3wEJQVIwp55XatzpSFAO2M98+0WEIIYQQQpRZpZNee/fuRVEUDh8+XKH+2dnZgTGEEEIIIYQoUUEuli/fqnB394ARuC+5Dk7Cnz0zHD5aTj0QVHbAoYVNeAGsPORh5ZKcUsce0djGx+cmop6E1y2EEOHongK0wn2oMU0x1OyFL/NP1ISOWDs8huOv69Hd/pVWtt5fopiTjvvnCopqxlT31FndJYQQQghxKpDtDYUQQgghxMlD84Gug+GoH1OdhcTcdGGZujvueApft7P9b/JziLn94kBdwaTvIDYhYqFG0tosN+f8kBmx8aacl8SFDa2YVElyCSGqH1/uRjz7vkfL+RfdnY0a3wZb11eD2kT1+foERSeEEEIIIU5mJzzp5fP5ADAaT3goQgghhBDiBDJP/wDzj18F3hd8/CsYjaUmvLQ6DSh8djKohuCK2AQKpiwEtwvMlsgHXEm/pToZOS8r4uMuGlaTjsnV57wyIYQ4wpe3Bc+uL/DlbQFP0SpXrTAVX+5GDPFtTmB0QgghhBCiOjjhmab9+/cDEBMTc4IjEUIIIYQQJ0xBXlDCCyDmugGldvO17ohj4uslb1d4Eia8HF69ShJet7eNkYSXEKLSdHc2WsEuDEldjt+cnjyc/9wVutKTi+4pOG6xCCGEEEKI6uuEJr3WrFnDggULUBSF5s1PzsPEhRBCCCHEcaBpFermeOiNCAdStbyaztnfZ7Axx1tq2+8H1uC2Jdnst/t3Rtg2rjY1bf7VbCsz3YxfkEWGo+jrdm+HGB7pHFc1gQshTlq65sN36E8UW10Msc0qPI43cxmeXV+gubIwJLTDl7kETHFE9ZmKoqgRjDg01+Y3w1caYzEkdqjyGIQQQgghRPVXrqTX0KFDw9b9+OOPbNq0qUzjeL1e0tLS2LdvH7quoygK5513XnlCEUIIIYQQpwjDhn/QY+LL1cd9wSjcl95WRRFVjd35XjrNOFhqu0YxBtaMSkFRFNaPqR2yTdeaZraOqxPpEIUQ1YzuLaTwj5FBZZY2E/DlbcLc7FoUgxXd50YxlLwC1JM+D/emojOzfJlL/qvIw5e1AmONHhGP/ViGGj3QvQVo2WsCZaZG49A9uZgaXIxisFZ5DEIIIYQQovorV9JryZIlKCG2jtF1nfT0dNLT08s1ua7rAKSkpHDjjTeWq68QQgghhDi5GP/+HdN3U9ATknBddQ967QYh21lfuBfjxlXlHt998VUohzNxDx6LXrdRZcOtUvkejUyHxtosN9cszC5zv2tbRfNqr4SqC0wIcUrRPbmosS1BUdDytgDg2vgCAL7sNej2vQAYavXF0uoudHcW3gO/oUQ1wFi7H6CA5g5KeB1Ly9sMxyHpBQQlvAwp52FudvVxmVcIIYQQQpw6yr294ZFEVVnLSxIVFcWQIUN49NFHSU5OLnd/IYQQQghxksjLwfrOk/7XabsxTriCgikLQ7arSMLLefW9eM8bVrkYq8D2XA/f73YyqIGVtkkmAGbvcXDFb4fLNc4HZycyrJENq7GEs8mEEOI/us+J79DfKOZEtPytodv8l/ACMNY6B8/eGXj2TA2UuTe9XLbJVEuZVouVHrMb18YX8GUuRbHUwtr5eRRzPM7VEzHWOR9jvaFoeZvxpv4IigFLy+q1mlcIIYQQQpwcypX0mj17dtB7XdcZNmwYiqIwZMgQbrrpplLHUBQFq9VKUlISjRo1QlWrfm9wIYQQQghRtSwzPipWZlj9J77OvfxvNB+mn6djXPtXqWM5Jr6G+Yu3UA+l43j0bbT6TSMdboXous5Hm+088Fcu45rZuKC+lWsX+VdxPb0qD4B/R6eUK+H1Vu8ExjePwqhKsksIUXae/bMx1R2Ee/uHZWqvmGKDEl7lmmvnZDy7vsTS4XGMyd0qNAaAa91T+A7/A4DuysDx17WBOnf+NjT7Piyt7sDc8vaQO8wIIYQQQghRFuVKevXp0ydsXZ06dUqsF0IIIYQQ1ZzbBWZLsTLTr99iWjSnWHPL9PdxH85A0TQsX7wJgK6U/MCT57xh+M7ojOOZTyIWdqSc/UMm6w57AJi6w8HUHY5ibTp8U/qZXQApNpUtciaXEKcc3ZMHug/FnBiR8TTXYbzp81CtNTGknIeiqOiaD8+Oj/Hs+BiMMagxTdEKdgb+fyxjnYE4V0/AkNIP3b4LrWBXoE4xJ6N7CzA1Hg/eAnRPHqbGl4Ku4cteg3vLm5gajsKTNhfXxpcw9PoMxWApNgf8t/uL7kN3pOPZ+w0YozE3vhTFFIuu6xhq9UWz70Z352KsOxBvavD3DW/qbPA5sLS5PyJfOyGEEEIIcXoq9/aGx5owYQIAXbt2rXQwQgghhBDiJGTPJ+bWoQD4mp2B48FXwBoFgGXKq5iWzA3ZTU3bg/Wz14PKFF0LO40Wn4jrkmvD1p8ouW6NRl+W7+zakoxsYuOTc5MiNp4Q1Z3mysKbPh9DYgdUW1182f9iSOqMYoo90aGVi2f/bHzZa/BlLsXUaFylz6PSPXk4ll4KgKFGL3x5W1FjmuBN+7mokbcAraAA21mTUW21ca5/Fl/GH0HjeNP9/0b7Dv5WfA53lj/2nZOxtPs/jLWKHmTV7Lsx1rkADFbUqHpoeZtxrLgVc7PrMSSfiaIaiuY49Deufx8vNr4vayXWjk/iy1mPN30+uuuQv31q8QclAFBNZfjKCCGEEEIIEV6lk14TJ06MRBxCCCGEEOJk4CxEcTnRzVYsX7+DcfFPKFpRosqwYxMxN11Iwce/YlzyS9iEV7mmvPUxvGeeByfJdlZz9jiYudNB/RgDb60viNi4PwyqQYckEwkW2d5bCPCvDPLs+MS/KgjwHFOvxrXGkNABU9PLUdTKnSdV1XTNje7JRTEnoJiT8OyZiqFmL0DHmzYXc7Nryp3E8+yZDqhYu72GaqtL4eLRwQ0UA+g+/0tLDQAsbSbgTWiH5jiAaklGK9iFEt0IQ2xznGseAfz/nptb3IR72/uBoUyNxmGo2TtoeENCB1zrngq+zsJUXOueRIlqgK3ra3jSfgJvwX+xhvi6FO7FseyaMl+zWc7xEkIIIYQQlVTppJcQQgghhDg1GNatwPrWoyguZ6ltbc/eiWHHxgrPVTBlYYX7VpU8t8Z1Cw8zP9UVsTFf6BHPmGZRJEqiS4hivAcWBBJeoWh5m9HyNuPZOx1bjw9Qoxsex+iC6Zob3XUY1VY7UObN/DOQFDLUOgdfxqKgPs7VD4LP/++p9//Zu+8wuar6j+Pvc8u0bdnNpmfTewgJBAKBhN5BulTpVdAfAioiKiKKoKAoiEhHRXovoUMoCSGkkd57z/bdabec3x+TzGayszWbyvf1PD7MPfe0u5tJ1v3MOWfNO0QOexll5TR7TD+6EvCJf3NDA5Py0i+VYW3+r4nd/dSs1cOj/oG74QvM9gdiFgzCLjmj8fHjGxq8p6MriX5+duMP0IDgsNvRiVKsLseCn8Td8FlqW8We56CU2XQHQgghhBBCNEJCLyGEEEKIvYHrEnj+YYJL55PoOQi6NfOT9VpjLJqNqq0m9MhdzQq8gEYDr+jtDxO549oG78ev/XXz5rYTVCR8DnltPWuiDW+72JTTe4V5bVn9872+PqMjA9rJVl1i96B9L70dnfZdYl9fB9rDLB5FoN+VgEI1ceZeui+tUW2wMlPXrmh2XWf1OwQHNPz3Slvz4xvxyr7ByO0DyiI+/VZwqjCLDsDseCjehi/xyr5J19828EoVZv59Gp1wCTmHvdTk2Np38cqnY+QPwds0qcn6kTHPNv1AgJHbm0Bu72bVBTDz+hA++Am88mkoM0Rizp+zVIpgFo7A2zSh2f1aHUZv1T6I3e3kZrcVQgghhBCiKW0eelVWVvLVV18xc+ZMSktLqampwfeb/iWCUooHH3ywracjhBBCCPGdELn5XIyK1Nks3RbOJOY7eJf8BLV6GdacqQT/+/d03egfnsTv3htj1RIit7XtGVq19z2HLu5M4szLCb7yRL37fnEn3JFjsrTc+T5eHefM90tb1CY/oJh2Vif+tzBKras5v1+EnnmpH6nXRz0eml2DozXXD82jW46sWBC7hvZd3PWfoqwczOJRxKfcjF81D4DgvndknL3klX5NvGo+fvVClJVHaL+7G11RlVz2LM7K1zBCHQkM+glmXl+01gDNCsK09ohP+wV+xUzMjocTPuQ/xCZc1GQ7b+MX1K55ByOnJ6ED7t+hK4L8+EZiX10Jfv1Vn17ZNxlhV2NUuAs6ttV5gG4N2qlB2bkNj127s5Em8wAAxABJREFUnPi0X6bP2goOux13zTi80q/r1Q0f/AQq3KVNAsiGGJGuGJGuANlDLy+aJfAy2LKN4rbM4oPbdoJCCCGEEEJsQ1VUVOi26KiiooLbb7+dF198kXi8eZ8Q3lZZWVlbTEXsxuLxOCtXrqSkpIRQKLSrpyOEaIK8Z4XYPVifjyP02D0ARH/9D/x+QzPuq03ryLn5vHrtnNHHkDzzcnJ+dkG9e8nTLiHw+tPNnkPy9EsIvNZwfa/vEGK3/R3Mus9UmVO/wP78XbxeA/AGjcDYtA53v0Mg0vAvfHe0mWUOP/y8nFll254e1LSyS7ti7Cbnjom9R1v/W+vHNxCbcHH6OjDoBpLz/tZkO7N4NN6miQBEjhyXNUjxKucQn3JT+trIH4QRKcFd9wEA4VH/xMiykkgnK4jP/D1+5az643Y8DLwYXulkzA5jUHYe7ppxTc43fPATuBs+A7cGq+tJ6WAmG+0nQaVWXbqrXie58GGM/MGEhv8u45wt7dTgVc3HWfEifvn0Bvsz8vrh1ywD7QIQ2v9e4lN/ill8CIG+l+GVfo3V5Tic1W/hLKn7e9PucRZY+ejEBqxOR2K22yejXz++sX4AaBcQGfMsOllObNK14Fannv+gf2Hk9Gzy69SW/OhqYl9d0eB9I38QVqcjsEtOx10/Hmf5c2AE8Kvmpyooi8jhr6W3YtxTyc/HQux55H0rhBDfLW0Sei1fvpyTTz6ZNWvWpD/l1+igStWrp5SS0Os7QH7QEGLPIu9ZIXY9tWY5ObdeklFW+7eX0e3ap6/NyeMJP3j7tk3bjHvAYcR/dAc5lx2N0vU/vV97z3/RHbuAsetXNi2vdvnnnBpO6xXmwA4BFlW5TNuUCrpa6wf9I/ztkHaYhgReou21xb+1Wnt4Gz7Hj63HXf02OlF3FpOR2xs/UQZOJVaX4/Gjq9HxdejEpgb7C+57B1bxQfXKk4ufwiubgtl+FGbRfvg1S0gueCijjpHXD6PdMAI9z0MFCgBILHgYd/0n4FTW6zMw6AbsrifWjbHsWbRTjVV8EIk5f0YnNmF2Ogpv/ceNfg1C+9+LXzUfo3AEZl7fdHntZ2eBWwukzt3CrcYrm5q+vyXgyxo4bUXl9ELXLst+L9wNs3BfAgP/r15YGPv6eoy8/gQGXkdi5h/wSicR3PcOkosfJ7TPrzFyStJ1tVtL9LOz0tdGXn/MwuHYPc9D2blotxavci5mweAWnQ22I7ibJmWsGLT7XEqgV/0PX+yN5OdjIfY88r4VQojvlu3+iJXWmh/84AesXr0agKFDh3LOOefw8ccfM378+PS2hTU1NaxcuZIJEyYwdWrq/2Tk5uby85//nPbt2zc2hBBCCCHEd1MiVi/wAgjffSOxn91L8N/3o8o24Bxzxg6dRvz620Epap/8iNxLj8y8d+2v0Z2779Dxm+u2ryv5x+waAB6eU9vqfv53dBEnloSIe+D4mvxA8845EmJn8+Mb0Mly4t/ckFFu5PbFj63GLjkzdSbU5rDJXfte050qAyNSkvWWs/otcGsIDr4Jr2wqyUWP1p9T9SL86kW4K1/NnFP+QPzN8zA7jMHI64ez5Cl0IvODj4Fe56dfRw79LwBe2fSM0MvIG4BfvSCjXXLBQ1hdTyA++Xrsvlfgrf8Ev2ZJRp1s52556z/F6nwk7pp3sz5zUyJHjgPtp89L21Z41D/QXhK/dgVe6STMTkeirBzC+/2J6BebQyIzRHjUwxjhzhkr7vzqhfjVC7G6nYyyc1FWDlb7A1o1z7Zmtk+dBeeu/wyjYBB2yem7ekpCCCGEEEIAbbDS67XXXuOyyy5DKcXRRx/Ns88+i2VZ/OxnP+Oxxx7LuoJr+vTp3HDDDXz77bd069aNV155hQEDBmzXg4g9g3y6Rog9i7xnhdi1wnfdgDl/xk4ds/b+lwg+/HusedPRdoD4jX/EGzoyfV+VbcQe9zxojXPM6ejO2X85vrOd8PZGvtqQ3K4+7j+kHRf1j8iKLrFTtebfWu07RD/9XrPqGrm9sTofTXLRY3VlBUMxi/bHWfofwgc9SmzSVQDYPc/F7v0DlGFn7av24xO29EBDZzapYAd0YmPWe8GhvyQx+66MssiRbzfrfK66sduGCnZAO1WE9ruH5MKHQbv41Yuy1jXaDcevSP1dbOQPxo+uQBkBAoNvbnYIFZt2K375tAbvmx3GEBr2K7T2cJa/iLPkKbALCA64HqvTYS1+PrHjyM/HQux55H0rhBDfLdu90uutt94CUtsT3nfffVhW012OGDGCd999lzPOOINJkyZx6aWX8vHHH8s/PEIIIYQQW3huiwMvZ/Qx2BM/bNVwNY++B4EgAPFf/BVjxSL84s6Qk5dRTxd1IHnhj1o1xo7wxLxabppYsV19BE2YdlZnuubs+u0ZhWiITlYS++YGdHxdi9qF9r8PZUWwuhyPu/YDMCyszkeD72D3OAtlhsg56l386GpUqENG4KW1BqcK7Fy8TV9h5PbByO2D9pN4Gz7D7nE2zoqX6gZTFsHBN5Fc8lTdOU5b2Tbwsvtc2qzACyBy+GtEx5+eGibUCbvkjFRY1Upbgjl3zTv4VfOyVzIChPb7E2bBILQXR5mp/7+qfQ+UkfXcs4bYPc7C0X46PNuWt/ELYl9fhwoWY/c8l8BRrVt5JoQQQgghxHfddodeU6ZMQSnF8OHD6dGjR7PbhcNhHnroIUaNGsW8efN48cUXueiihvdQF0IIIYT4LjFnfdPiNrq4M5v+9S61bz9PzzeeBCB66/0oxwGlMOdNJ/DmfzPaOAcdReK632R2pBR+z/6tnvvOUBr36Ptsy375v63uOSaPH17IQZ2CbTQrIVpPO1XEF/8NXbsCs/2B2H0uBq3xyqdj5PYm9uUFze7L7nU+Rt4AzOKDUCq1Paey87B7nNlgGyPSDQA/vhFvw2d4FTPxNn2VWSd/MCrUEbNgCEa4K3afS1Lb8ZV9g9luX+LTbyU+/dYGJlWA1XEsVpdj0bG1qHAXjLzm7/axJZzbmk6UYXY4GO1Ukfj2t1tmCfhYJWfgrf8UnSzHaDcMI7cPgd4XghHAWf4ifmwNVodDScz6fYPzjYx5tu7rZ9Z9QLOhrQwb45dPbzDwStepWQI1S/BKvyZy2CsoK9LicYQQQgghhPiu2+7Qq7S0FKDe9oSGUXf2QTwez7qKq0+fPowaNYqJEyfyyiuvSOglhBBCCLGZ9Xn9T/nHfnwn4Qd+3WAbf/PZWmX7HkLOyefW+/nLGzoSb8j+UFuN7tAFLAu/W++2nfhOsDbqMfj5lgdeozoEuHZIDkd2C1EYlHO6xG5Ea/zJF6cv/ZrFYOXgLH8B3OpmdWF2GAPax+p20nad+6Rj67Ke1QXgV80Fw8LudX56DLPdUMx2QwEIj3qI2NfX1WtXbwvD/IGtnt/WAv0uT792CoaAEUQnNmIW7kew/zV4nY4gOe9vhPf/c2a7Pqn/35lY8BBmh0PwNk5AhTph5PQiOOSnaKcaFe7SopVcTbH7XIqRPwA/th6r89HEvr42tYpuM6vz0bjrPqp7npWvEejd/KBTCCGEEEIIkbLdoVc8HgcgNzc3o3zr6/Lycrp06ZK1fd++fZk4cSILFy7c3qkIIYQQQuzRVGUZ1pfvg+dhT/603n3vgLH47dpjVJTWv9e9D+6hx0Mi0cgAKhV67cG01k0GXssu6EI7CbXETqC1j18xC6NgEMoItLof21mVeqFswqMeIj7zdziLH2+0TaDfVXhV8/E2fEbkiDe2a/ytGfmNr77yK2aiY+tQOfXP8zNy+xA++DG8sqkY+QMx2yjcao7QsNtx1ryTmp9TRezr6/FrFmO2H9VgG6vLCcQnp0I6HV+PF1+PVz4Nq2Pbn6GlDCuj38jBj+OsfA2d2IRZtD/aqYatQi+r0xFtPgchhBBCCCG+C7Y79MrLy6O8vJxoNJpRXlhYmH69ZMmSBkOvqqrUp9s2bdq0vVMRQgghhNhjmVM+J/z3hldxOaOOBCB252OE7v8l5uK5AMSvvAX3gMMgnLNT5rmzzSxzAHhkTg3/WRhtojY8d0yRBF6iHu1Uoez87e9nq7OctBsl+lnddoHh0U9ihLugvTh4cVSgXbP7da320P4QDD9KbNJVzWpj9ziL1Olbv2zRMzRFmUHMopF4ZVMarGNkCbzS9yLdMSLd23ROzaECBQR6nY9fczCxb/4PfAeUidX91AbbmHl9CA67ncTMOwCwe5yN2WHszpmvnZdecaa1T2L2Pel7VskZGJGuO2UeQgghhBBC7G22O/Tq3bs35eXlbNiwIaN88ODB6defffYZhx56aL22vu8zY0ZqX/NwOLy9UxFCCCGE2DMkYpBMQF671LXWjQZeAIlrUr/Y1vmFxH7zT3BdsLb7R7nd1vqox8AWbGH4wyE5/PGgdjtuQmKP5kdX4VXMItDznFb34W74jMTc+8GLEhhwHckFD2Xcj028LP3aLB5NaN/bm+xTe3G82b8m1+8Mtd/g+8n0PbvvFRmrvczig9FeEmWFCPS9stXP0RzB4XcSn/pz/MpZ9e5Fxjy7Q8feXkZubyKH/AevYhZGbp8mwyOrw2iso+pvJ7szKWUQHHg90fLpBPtfg9X5qF06HyGEEEIIIfZk2/2bkmHDhjFlyhTmzZuXUX7AAQcQDAZJJpM8+eSTXHnllXTo0CGjzkMPPcTy5ctRSmWEZEIIIYQQuz3XxZw3HV1QhF/Sp3lttCb30iMzimr/+DQEgg02SVx0A84xZ9S/sRcGXlprev1vLZVJ3ew2/QssJp/ZaQfOSrSG1rpNz0Nqcjw3hh9bg5nXt67Md0Br3A2fpQIqL4pVfDBGTo9m9+tu+JzErD/UK9828DIK98cvn5q+9jZNxCufQXzaLQBYXU/E6nQU8Wk/AyBy2KsoK0xs0tUQ34AVAuOAJ/CnXA1eakWjs/hxIoe/QXLRo3ilkwkOu32nfU2VMgiPvBetPQD8illghnbqdoXbQwXaYXUcs6un0SLKzidn7PO7ehpCCCGEEELs8bb7tyVjxozhqaeeYs2aNSxbtoxevXoBUFBQwKmnnsqLL77Ipk2bOPLII7n22msZOnQo0WiUcePG8eyzdZ8SPOuss7Z3KkIIIYQQO4fvE/7DjzGXpLYYdI48Fb+wGF3cGb9nP/wuPcC0UBWlWBM+QMVqcfc7FGvqF/W6yrn1kkaHcg45doc8wu7G15qip9a0uN0HJ3doupLYqdxNk0h8m1rlZBQMIbTfn1BG24W02vfwK2ejvThm4XD8mqXEp/wkddPKIzLmGeJTf4ZfNb9e29ikq7F7X4RXPh2zcASB3hdm9u1Uo50qjEg3vLKpWQMvs3g0GBbehs/TZVsCr9CBD+Gt/xSsSDrwAnDXjMNdMy59Hf3sDIJDbkHHU7tlhOMz0Rs+Inzwo6hAapv45Ny/EB1/KircleCQn+7UEHELpUwAzMLhO31sIYQQQgghhGgNVVFR0fyP0mZRVVVF//79cRyH22+/nRtuuCF9b82aNRx66KFUVlY22F5rzYgRI3j//fexbXt7piL2APF4nJUrV1JSUkIoFNrV0xFCNEHes0LUZ302jtDj9zRdsY3UPP1pi+rvKe/bLSuB/jm7hlu/bvhnxcZsvKQrtrHzgwBRn1f+LYl5f8Us2Ad33QcZ9+y+VxDo+f1GV39p3yO56F8Eel+EsvMaHSsx58+46z4CQOX0RNcuz7hvtj8Qr3Rys+YdGfsSWBFwa0jM+XO6nVE4ArvkDLwNn+OWfgNORb22Rm5fVKQ73obxjY6hAoXoZDlYueDWNFo3MOgG7K4npq9TK62MXRJ4CSGy21P+nRVC1JH3rRBCfLds90cu8/Pzeeyxx9i0aRNdunTJuNe1a1dee+01Lr74YlasWJG1/SGHHMJTTz0lgZcQQgghdn81VQT//dedN9zjHzRdaQ/z/so453xY2ur240/tQEHAoFfe3re94+4uufR/uGvGYeT0JDD4Rty1H+Cu/yQjdHJja+u1cxY/jrP4ScAnuM+vsm4751fNw131Bt7GCUQO/W/GPe07+NULMSI9wAqnA69U59WoSA90tO7/azQ38AJIzLkHr3IuZtH+Ge388ul4oY646z4EwMjrj3Yq0yuzAHSyjND+98KQn+PXLCY+5SbQbr0xdLI89SJL4KXCXdEaiKdWOVqdMrc/3bLSSgghhBBCCCFE87TJbwu+973vNXhv+PDhTJ48mTfeeIPx48ezbt06DMOgZ8+enHjiiRx55JENthVCCCGE2J1YM79GOckdOkb0Vw/id+8D4cgOHWdHm1/hcNCrdQHB1LM6cfp7m1hR47Won7N6h3n8iKK2np5oIa96Ic7Sf6deJzYSm3QNuDWoYHEze/ABSMz6PeaY51CBdpn9l30DgE5swqteiJnXP9UqtpbYxMvS9cwOY7B7fB8Ao3BfEjN/D8myFj+PChQR6HcFiXl/xyw+GKv4YLwNn2XUcde+Xzf76oWocBeCw/9AYsZtYBcQHP57lBVOzSt/AJEjXkcnK1B2AdqpIvblBQ2Ob+QPwup0JMrOI7H2Y3R8HUbfH6JM+fS5EEIIIYQQQmyPnfIR2UAgwNlnn83ZZ5+9M4YTQgghhNghVFV5m/Tjd+iKsbH++VU1/3gdcgvaZIxd5d2VMc77sH4Isf/L61vUz/ElIY7qGuSygTltNbW9gnZr0U41RrjzThnP3fQViW9/i4r02OZGatWSTmzK2s5sfxBe6aSs9xJz7k2HXMHhf0AZFu7GiaBsrM5HomPrYXPo5Sx/MaOtt/ELdG7v1AopPwHaQeX0QtcuA0AFO6ITGzLahEb+FbNgcGrs+Q/grn4bnSwjsfAR8BN4G8Y3uEWh2fFwlGFjdjoSq/1IAKyj3s1aVykTFWy/eR5FRMY8T2LBg3jl3xIeeR/KLiD6eSqw86vmYQ77FUawGCf/QFavXE73Tv2y9iuEEEIIIYQQovlkXxghhBBCiGZy9zuU4P/+sd39xH72Z9CayO1XoeIxdCBE7cNvgbn7/mjm+poJ65NUJ32O7R5iwvoET82P0jff5Ef75FEYNHhlSZTLx29fMKiA9Rd3JWDu/DOMtNbgJ3br1TY6voHY1z/EKNiH8Mh70ckKsCIoI9D2Y2mfxLe/Tb2OZt+qPJvgPr/C7HAoSim8qgXEv/m/jPtbAi+AxIzbMHL7pkMrv3Y52o1i5JSQXPo/dJZVXH7NUqhZCkCg35VYJWehExtRgSKUYRGbdit++TQAzKL9MfIH1c1t4I+xu5+e2obQCBD76ooGn0OFuxLa59ZmP3e99oECQvvcllGWc9S7qe+ZXZA+p0sZNtoItnocIYQQQgghhBB1tvs3K/fckzrIfeTIkRxzzDEtbv/pp58yaVLqU6C33HLL9k5HCCGEEKL1XBdrwvuEHv9TRrE2DBJX/gJ39DF43ftgrlqScb/moTchkgu1VYT//DPMZQsaHKLmiQ/T4Vbtv8a1/TO0sTunVHLft/XPItpaU/ebMry9zTsnFmMbateEXU4V7qZJ4FSSXP4SOBXkNLCaZ0dyN3xBYvZdoFNbAZrtDyK4728yznVyVr8DgF85i9qPTwAUWBGCg27MelbW9nCWPdvofaNwBH759NRcO4zB7nUBRrgTyqpbnafj65ocx+75fRKz7wbAr5oPzCe28YuG6/e9HCPSDRXqmN4GUYU6pu+H9/sjfu0KtFOFUTA4HS6l551Tkn4d6P9Dkgv/mXqG4kMw8vvjLP0fWBEC/a9pcu6tse3WjkIIIYQQQggh2s52h1533303SimuvPLKVoVeH330EQ8++CBKKQm9hBBCCLFzOEns91/GnDuV5Hk/TJ2hBYTuvxVr5uR61ZXvE3rkLnjkrnr3kiedBzl5qYvcAuLX3U7w6b+iKjbhnHAu7pjjMBbMRNVU4w07YJeu5iqLe6yN+gxoZ2EbqSBAa83KWo99X6zbfvBX++czeUOC91Yldthc3j6xmAM6BAgY1AsldjadKCM5976MMmfVG9jdT23bcbTGW/8xfu1KrM5HEZt0deqGlUf4wAdIzP1LOvAC8Eon4ax4BbPdUJSVB8rAr5qX0acKtEMny1NnZR3xFspouz9fdo+zcZb+p8H7wUE/aXKbRbP4EKySM/A2fAFWmEDfK0l8+5vMSkaQ4JCfk1jwT/AT2D2+j7PsmfRtq/MxuBsngBfFyB+I3f3UJlfjGTk9Gr2/hV1yGla3U0CRDhftkjMAA2W2/eo5IYQQQgghhBA71u67h44QQgghxA4SevB2rOkTAbBmTib2i7/ilfTNGnhlkzjzcrwh+4Nh4vcZlHFPd+pG/Of3ZpT5g0a0ybxb46UlUa5s4ZaDv59atYNmA0d2DfLq8cWtaqu9ODpZgQp1QkdX4VXNx+o4ptEAxK9ZSmzqz1F2LsFBP8EsHI724qCsdECksgQ3yQUPtUno5SdKwalC5fQi+smJ6XJn+XN1ldxqYhMvJXzwYzjLnkdrD79mCcqwcBY/jtNI/zpZ971NfPsbQiPqB7MZ9d1akoufxCufgbLzCA37NdjtUnMMFNSra3YYg1c6GfxUABoZ+xJ+dAVGTi+UFWny+ZVhEex/DWy1aioZLM44C8zqMBoAs+Nh6GQ5sQkXbb6Rg1kwBHfDZ0TGPI92qlChjm0ekirDzLzejbe3FEIIIYQQQgjRuF0eemmtgV3/CV8hhBBCfEe4Tjrw2iJ8940t6iL4yhPUfO8HYBhtObM25fiag19ax7Jqb5eM/9wxRZxQEsbXmkfn1vLashin9AxzxcCcphtvpt0YfnQlRqQbfmwd8cnX16uTnHsv4VEPo5MVqa3szNTZSFr76Ng6Yl//cHNf1cSn3YLd+2KcFS+Al8TuczGBXudlhBwqUITZcQxovXn7QAgM+gl21xOyz1HrVEClFEZun4x77oYvSMy5B/zGYqsUq/OxqVBPe3jrPwZlobXbvC/UZl7ZVJJLn8GIdMPseHj652utffASYIZwVrySeqa+l5KYeSfRL87P6CN0wN8x8wegtUaZIexuJ2FEuqG9GIG+V6DMIGbBkBbNa1uRQ/+LdmvRbi3GVtsSKsNChTrUVXRr8UonoyLdUVYYZYW3a1whhBBCCCGEEHu/XR56VVZWAhCJNP1JUSGEEEKI7aUqW7bqqUG7ceC1qFZx4PNlu2z8L0/ryNAiGwBDKa4Zkss1Q3Jb1IefKCU+9afo2FqwcsCtrVcnOOw3JGb+jtjX16bLAv2uxMjtR3z2H8Gp3Krur3HXfYyz9N/pMmfJU+hkOSrQjsDAH5Oc/wA6WYa76o2McZLz7gc0yXl/AzOC3es8Aj3PASAx+268DePTdVW4CxhBAv2uILn0vxmBl9XlOAL9rib6+dn1H9iKYOT0wK/ZfF6cdsHOBydz1V2g31U4a99HBdqjo6vQiQ3YvS/G7nYS0S/Oq9uOcPbdRI4ch05sqls5BYRHPUzs62txV7+V9ese/+b/CPS7iuSiR9NlkSPeQBltu9WfsnIyzv7aWs5R7xKb9ov0eWGhYbe36dhCCCGEEEIIIfZeuzT0chyHL75IHVLdpUuXXTkVIYQQQnxH6ML2292H17XX9k9kB3lsfoxfTWv7FTGzvt+JgqDBhHVJioIG/QosDAXrox7rYj4K6BQ2GNDObpPx3HUfpwIvyBp4ASRm/q5eWXLRY+nXKtwl3Udi5p0Z9VSgEJ0sx131errM7nE2XsVs8JP4NYtRwWKCw36Nt+HLVOAF4EVxFj+Bjq/HXfcJeNGMftPjzfh1/Wda+z7u2vezPkugz6UoI0B41EP41QsxQp3AyiH66fcy6pnFo7F7nJUay40S/exMMGyiX5xXr8/YV5fXfQ23lE25qV49FekGvoeOrwPICLwA/OpF2726q6XC+929U8cTQgghhBBCCLF3aFHo9eyzzzZ4b+HChY3e35rjOKxdu5Z33nmHZcuWoZRi5MiRLZmKEEIIIUTrGCbR3/6LyG+vabRa8rRLSJ5yAfa45zHnTceaMzV9L/abf+zoWWalteap+VFunFjB0EKLf4wpZERxAK01cQ/um1HNvd9Gm+6oARcPiLCo0mXC+iQK+ONBBZzeK0znSN2ZR8eXZJ53VBAwGNCu1UM2qKFwqEHbrIoK7nMbiVl/aLD61mdhbeHXLid8wF/RTg3RiZeBlUP8mxuyz2/1203PyQyBF896Kzzq4dTZZF4MI1iULlfKwMwfmJpPdE1GG6NwBEaka11dK0LkiLfwK+dijfon8Vl3oaMr655xc+BldTked+0HqHAnzOLRuCtfyehXR1cTHv008Wk/R8fXZz5C0QEYm+cjhBBCCCGEEELs7loUel133XVZz97SWjN+/HjGjx+fpVXTlFJcdtllrWorhBBCCLEtVbqBwPMPo6LVJE/5Af6g4QCYc6cRuv82/C4laKVQm88W3Zo2TZTnkTz5PAgEcU67GOe0iyERQ5VvQhd3AWvnL5ZPepqO/64LQWaXuxzx5kaGFFrMKW/67KeBBRaXD8rhikE5mApeXRoj4cNBHQPMq3A4oEOAjmGzyX52luCQnxOf8WtwKprXYKvAKzDoJtw172beVwZoHxXsiE5sSBeH9vsTfs1ikgv/hZE3IFXVziXQ9zKS8/9e197KBbemZQ+xVeClQp2xe56Ddqqwig/CyO2VKm/knCoj0pXw6KfxKmZgFgzFiHSrV0cZFmbhsFT9cGe8zaGXWXQARl5fvIrZuGvfA1IhmFV8EMH+V+PXrkQ7lahwZ+LTf0Vs4iWYHQ/DNwIZwZlX9g1oH9Tu82dDCCGEEEIIIYRoSIt/Y6Oz/HKosfKmhMNh/vCHPzBq1KhWtRdCCCHEd5M59QuCLzxC8sRzcQ8/OVVYW03wxUexP6k7k8maOZnav78CsSjhu29MtV06H21aaDTK8wDQufkkzr6SwHsvkjzyVAhuE0YEw+jOJTvl2bb1+doE33t3U9Z7zQm8njyikDN6Z56femafuus++bv8mNe05OIncVa9gVk4HKv9AbjrPgRlENz3d3hl01DKxO59IcoMor0kGDbOipdwFj+e7sNsPxJl5+GVTQEgcsRbqW0IlQXKJLnwYdw14wCIT/t5up3d48y6191Owsjrh1c2Db9mCcqwcDd8AX4CFSxGJ7J/P7KyCwjtdzdGuHOLvx5GuBNG+Lhm1Q0Nv5Pa8Weg7AJUTgl+bC1+5ayMOmZhKgA2ckqA1J/nyEEPp+9rp4bY19elg8FAvytRRttsWSmEEEIIIYQQQuxoqqKiotlp1XXXXVev7Nlnn0UpRf/+/Zu1RaFSilAoRGFhIUOGDOGYY44hPz+/ZbMWe6x4PM7KlSspKSkhFAo13UAIsUvJe1bsrqyJHxJ6+PcZZc7BR2N/9VHW+joQwh11OPYX72WUx6+5DWPxHFQijnP89zFWL8Xv2gu/R98dNveWOuDl9SyqajrYykYB6y/uSsCsv1J/d+Ss/ZDk3HvT11bJGXgbv8TudSF21+ObbK+TlWDno5TCr11Bcsm/CfS5ZHPAs01drUnM+j3exi8BsHtfTKD3BQ327a77GK9iJmaHQ3GWPI1fvTB9L9DvSsziQ1ChTrir38Ir+wazcARW52PwE6UYOT1Rxs5ZKaW1Ric2YoQ6on0Xd807OKtexyo+GLvPZSij6YBTu7V4lXMwIiWtCupEy8i/tULsWeQ9K8SeR963Qgjx3dKi0CubwsJClFJceeWV/OlPf2qreYm9lPygIcSeRd6zYpdwHYhHIbcgs7y6gtA/7sDvN5TAm/9tk6Fq//QMulP9LeN2B/9bWMt1X1S0un3fPIMpZ3dpuwntQH7NEvzYOhJz/5LeQtBoNxy7+/ewOo7ZsWNHV4MRwAh1aHYb7VSTmPc3vI1fENznVzt8jmLvJv/WCrFnkfesEHseed8KIcR3y3bvZdO9e3eUUhQVFTVdWQghhBCiEcayBURuvzp9HbvlL3hD9sec/Q3hP/00VTh3WpuNt7sGXtd8Vsbzi2Pb1ccXJ7drm8nsYO66T0jM+ROQ+Tksv2IGyWTpDg+Usp2T1RRl5xEa9qsdMBshhBBCCCGEEEJsj+0OvWbOnNkW8xBCCCGEyAi8AML33ETi9EsJvvZUm4/l9R3S5n02a1xf88jcWr7ZmOSkHiHO2upsrU1xj37Prmuyj9ePb0/Sh+9/UJpRPqK9zbB2Btd3Lkep9m0+9x0hMeeejGsVKEInywCwe5yzK6YkhBBCCCGEEEKIPdTuc2q5EEIIIb7TVOn6rOU7IvACSFx68w7ptzG1jk+3/65NX7+8NMZX65M8Oq+2We1fPLY9x3av25Ll0cMKueqzcs7uE+bRw1JbTqe2bylv87m3Jbf0GxJz/owKtKt3b0vgBWB1PnonzkoIIYQQQgghhBB7up0SeiUSCaZOncr69esJBAJ0796dfffdd2cMLYQQQog9hLF25U4dzy/p0+Z9JjxN0FRZ72mtMwKvLZobeP12ZD7HdAtmlH2/b4Tv94000GL34FUtxK9ZilV8IO768SQXPpy+p53KevVVsBid2ERg8E0ow9yZUxVCCCGEEEIIIcQeboeGXrW1tdx55538+9//Jh6PZ9zr2LEjP/nJT7j66qsxDGNHTkMIIYQQe4DAG/9pcRtv0HBiP/4d1vSvCD36x2a1cYcfTPxHd4DKHk61xtIql/1eTq1Uy7UUSy7oQmBz+LWw0uGfs2t5Yn7zwq1tje4UYNxJHdpsrjuTu2kSiW/vAHySzWqhCPS9AhXpipE3YMdOTgghhBBCCCGEEHudFoVehxxyCFVVVQC89dZb9OrVq8G6FRUVnHTSScybNw+tdb3769ev55e//CUTJ07kySeflOBLCCGE+A5TFaWY82c0u37Ng69BbsHmxgr34KNwvv0Ke9InAER/9SAqVkv4vlvSbWr/+iK6qO3Do5eXRLlifN12gjWupuO/13Bm7zCvLI1tV9/TzupE7/w9Yzdq7cVJLn4Kv2Imds9zsTodhrP8ecBvdh92z+9jdT5yx01SCCGEEEIIIYQQe7Vm/xZl+vTpzJ07F6UUhxxySKOBF8B1113H3LlzAVBK1Qu+tpS9+eab/PWvf+Xmm3f+uRpCCCGE2PHUhjWYS+fhDhsFkdysdcwZXzW7v/gVP4e8dpmFlk3iuttJ/PA3GSu4au99FmPjWrz++4AdaM30G3XDl+U8vSCa9d72Bl7rL+7a4FaJu6PkosdxV78JQGL2XWAG8SvnNN3QLiA88q+gFCrUeQfPUgghhBBCCCGEEHuzZodeEyZMSL8+99xzG637+eefM27cONTmXzrl5ORw0003cfTRRxMKhZg5cyZ/+ctfmDNnDlpr/vKXv3DllVdSUFDQyscQQgghxO7InDye8IO3p69r//g0umvPevUCrz7ZrP6iv3kIv8/ghitss2Wh7tAFr0OX5k22hV5fFmsw8GqOG4fl8teZNenrU3qEuGRgDkd0DWIbe07YtcWWwCt9veqNRutb3U7BbDcMs+Nh6Z8ZhRBCCCGEEEIIIbZHs0OvadOmAakVWieffHKjdZ966ikgdWC7bdu88sorHHjggen7AwYM4KSTTuKkk05i+vTpxGIxXn/9dS6++OJWPIIQQgghdjZz6pcYa1fgjj4aXdSxwXpbB14AObdeQs3Tn2ZW8n2M8k3NGtfvO6SlU21zCU/zf1+W8/zi1q/k+t/RRZzUI8ztB+z8D/xopwZn1Rtg2Njdv4cyQ43Xd2txN05AWbmYxQehVPO2pFY5vTCtXPzapSgzAkYAu9spJGbfRXCfX2F1HNMWjyOEEEIIIYQQQgiR1uzQa9GiRQD06dOHoqKiBut5nsd7772X/sTueeedlxF4bREOh/nzn//MscceC6RWh0noJYQQQuz+Qn/+GdasyQAEX/gXNf94HXLyM1ZZGauWELnt8qztrS/ew+u/D6FH/oi5aFbWOrEf30n4gV9nlt3w+zZ6gu1z5JsbmFPutqrtkvM7UxQy23hGDdN+Em/TVyi7AKPdviiliM+4Db9qPgDexi8JH3B/XX3tAwp31WskF/4ra5+RMc+jAlnCOjMMXl0Q6K58Of06fOQ48BPo2Doih72MsnLa5PmEEEIIIYQQQgghttbs0GvVqlUopRg8uJEthYAZM2ZQW1sLpFaFXXjhhQ3WPeCAA+jZsyfLly9n9uzZzZ2KEEIIIXYVJ5kOvLbIvf40tGVT+9j7oBTGsgVEbr+6wS5Cj/6xyWG8/Q+l5qlPsMc9jzXpYxIX3YDfb+h2T7+13lkR4/F5tXyvZ7jBwOu2/fI4pWeY0a9tqHfv6SOLOK1XeEdPE79mGd7k6+mqPXzramJrX0PHU/Oxe1+Es+KljGDKr5qHTlagAu3wqheTmPUHdGxNo2NEvziXnKPerVceGf0kfnQV8ak/rXfPXfcRdpdjULm9tu8BhRBCCCGEEEIIIRrR7NCrpiZ15kRjq7wAJk+u+0VYbm5u1lVeWxs2bBjLly9n/fr1zZ2KEEIIIXaR0AO/yVquXAdz5td4/YY2Gng1RVt26swuI7WFnnPSeTgnndfq/pocT2s2xn06hutWX1UlfVbVevQvsFha5TLq1boQ66PViQb7+unwPABGFttM2eSkyy8ZEGmzwMuvXU5s8o/AT/Uf3Oc2rI5jU8+SLCf29bV1z7b0kYy2Rm6fjMBri9iUmzGLR+GufLX580iUYQQzfyZUgXaYgXaYxQfhbZqUec8MNrtvIYQQQgghhBBCiNZqdujleR6Q+uVQY7Y++2vYsGEYRuPnPhQXFwN1oZoQQgghdk9q/WqsGV81eD983y3Er7xlu8bQOXk4R522XX001wer4nz/g9L09YACiwWVrdu2cO65ndNbO798XDGPz6vlm41JrhiUwzHdGz8zq7m07xGbdE1GWWLWHzAOfgIj0hXtxjDy+uObeVAxtV775Py/g7JBOxnlOra6RYEXVh66djlsDr207+CuH4/VYTTKysHudUG90EtnCduEEEIIIYQQQggh2lqzQ6/8/HzKysqaXJE1dWrdL1lGjBjRZL+um/rlktrqHBAhhBBC7H7sz8c1WSf02D3bNYbfawDu6KO3q4/m0FpnBF5AqwOvF45pT5dI3UqxdkGDmzev+toe2qlBJ0tRoc4oM4hfMaPupt0OI7cXRqQb7roPcTdOQEdXgPYhL/tW1DpZjgp1RsfXNW8CVi4oA7vH2TiLnwAgOPwPmIXDQbto7aGUSeyrK9DxjVgdXwPAzB9IeNTDxL/9LTq+nsDgG7E6H7sdXwkhhBBCCCGEEEKI5ml26FVSUkJpaSnTp09vsM7atWtZtGhROsAaNWpUk/2WlqZ+4ZSfn9/cqQghhBBiFwi8+d8dPobfqfsOHwPg4zUNb1PYEp+d2oF92wfapC/tOzgrXkYnNuHXLMGvnJO+Fx71MCqnJ3afS3GWPAVOBX75dPzy6fU7qp7b4BhGTk+0nYcfW0twwA9JzPlzg3UjY18EUh9MCvQ8Bz++ARVsT3zaL9MBnFEwBB3fgNlhDNHxp2H3PAez4+GYeX2JHPJUa74MQgghhBBCCCGEEK3W+N6DWxk5ciQAGzZsYNy47J/0fumll9Bao7XGMAzGjh3bZL/z5s1DKUVJSUlzpyKEEEKInUytWd7qtvGrfkHtX1/EK+nbZF3n5PNbPU5zaa056/3Spis2Q2sCL+3WkljwEPHpv0yt0PLiaC9BcuEjOEuewl39VkbgBZCY/3dAEeh1HsGhv2hyjHhoMMa+f0lfq0jq5yyvdBJ+9UJwa8AuACP7WVvBob9EKZWxEt8IdcSvnJex4mzLPL2NXwDgLH8BvHjzvhBCCCGEEEIIIYQQbazZodfpp5+efv3Tn/6UpUuXZtxfsGAB999/f/oXJIcffjhFRUU0ZuPGjel++vfv34JpCyGEEGKH0xpz5tfkXHUCObdeUu+236XpD6zEbrobd8wJ6KIOxO58jOjvHsUvKEy1Lywm+vsn8Lr3TtX9+b3odu3b9BEcP/MsUl9rhr/U+FbNDXnumMyfa5Zd0KVV/SSX/Ad31Rt4ZVNJzPwdOlmOs/wF3NVvNtjGCHclueBB4t/ejtXpCHKOeherywkN1i8vugSV24fIEW8QGfMs4YP+hd3zvPR9s8OhmEUjCe33R8yi/QEIjbyf0Mi/EB79NFanw7L269csbvL5zHZDm6wjhBBCCCGEEEIIsSM0e3vDMWPGcMABBzBlyhTWrFnDmDFjOOmkkygpKWH58uW8++67xGIxtNYopfjhD3/YZJ9vvPFG+vWBBx7YuicQQgghxA5hffoWoafua/B+9PdPgmVhf/AK9nsvYmxcW6+ON2h43YVS+D37E/37qxl1Yn94crvnuuXnjy1eWBzl6s/K09evH9+e095r/uqucScVc+I7mwDYr9jmjROKybMNKi7rtt1z9asXZlzHJl7WZBt33YeYnY7EW/8JyaXPEOh9IXafi3HXvttoO2UEIJBajRboeylmh0PAT2IUDEUphVkwBHPEXc2eu9XteyQXPITZYQx+zRJ0bE3G/fDBTzS7LyGEEEIIIYQQQoi21uzQC+DBBx/k+OOPp6qqimg0yssvv5y+t/Uvm0455RSOOeaYJvt75pln0q8PPfTQlkxFCCGEEDtKTSXm8oWNBl6J868HK/VjhHPsmTjHnknglScJvP50uk7sR3dAMLzDpqm15jffVPHArBoAjukW5Plj2vPrbyp5aHZtRt2mAq/yS7syaUOSqKs5pFOQkKWouKwbnq8xDdVo22bPN1mBs/ot/MrZzapvtBuGXzEzfW0WDscIdUInUs9iBIuwe/8AZ2nmWWuq4zFoMydrn2b+gFbOfnPfShE+9BliEy4F7WD3uhC79wXgRlF23nb1LYQQQgghhBBCCLG9WhR6DRw4kNdff52rrrqKhQsXonXmlkFaa0444QQefvjhJvsaP34806ZNA6Bnz54MGjSoJVMRQgghRFvTmsDzDxMY93yj1Wr/+DS6a8965ckzLsUbPAJqa/CG7g/h7MFLW3l3ZTwdeAF8uDpB+6fXNNIiuxlnd0IpxcGd6p9v1VjgpbWHjm/Er16EUTAYI9jw1oxa+0S/OK/B+9mE9rsHpQxqP05tY5icd3/6nt39VIzcXgR6/wC72ylopwrtxcB3SQb7wKpVLRqrJYxge3KO3GYrRgm8hBBCCCGEEEIIsRtoUegFMHz4cCZMmMDbb7/Nxx9/zNq1a1FK0bt3b04++WTGjh3brH5mzZrFmWeeCcDhhx/e0mkIIYQQoo0Fn/4L9icNnyu1hYrVorPeUHiD99vueVQlfd5dGack12R0liAKUmd1vbgktt1jHdwxQM+8lv04pLUmOe9+3LXv1RUaQcIH/A0jt1eqjlMFqPTqJ79yTuOdWnkow0InU1syhg74G0qljl4NDvkZiTl/zqiucupCRxVohwq0q7uOx1v0PEIIIYQQQgghhBB7ixaHXgCWZXHaaadx2mmntXrg66+/vtVthRBCCNF8xqolWF99jF/SF3fUEbDV2VfmzK8hEUcXFDUr8AJQiR0XqlQ7PqNf3cDqqJcue/rIIk7rVbdN4u+nVnHvjOpW9R/E4YTIVCJGgldrD+L5Y7u0uA935auZgReAnyA25SZyDn8FZ8VLJBc9AfjYPc8j0PdSMOxG+4yMeSZ1/lYWVuejwcrFXfsBZsEQrJIzMs4vE0IIIYQQQgghhBAprQq9hBBCCLEbq63GnvABOjcfr/8+hH97DcpxAIhHq3GPPBWAnEuPQmm/xd23xWquhry8JJYReAFc8kkZb59YzKB2Foe9vrHe/Za4u/2/OSd3AgB/6jODvMDdLe4jueiRemVm+wPxSifjxzeSXPRYutxZ/hwqWIRXNh2UBdoFQAUKCQy4Hgwbs2gk+A4YDY9pFR+EVXxQi+cqhBBCCCGEEEII8V0ioZcQQgixN/F9wn/4MebqZVlvB//zN9wjvoexaHazA6/oHY8QeOM/6GCY5LnXZKwUa2t3TavKWn7yuE0t7uv3B+ZzRu8I13xWhqEUD47StJ8+IX3fqJxO7OsfYuT2ITjkZ62eM4DZ8XDQHs7K1+rdSy54iNDIvxAcfCPOylfRXgK728kYka51lQz5kUwIIYQQQgghhBBie8lvWIQQQoi9gdYQj2KsXtZg4AWgPI/QvT/HmjW5Wd3Gbrobv9cA4v93ZxtNtGGralw2xFq+8iybaWd1ond+6sect07sAIBfs5RtTwHza5biJ8rYcnKY1j7uqjdQdl5qW8Es7J7n4Sx/LqNMKZPgvr9DJzbirny5Xpv4lJtQwWK07xI+8O8YoY7b9XxCCCGEEEIIIYQQoj4JvYQQQog9XW01udd9r9nVmwq84tf9BnfEIWBZYO68HxUemVvb6rZBExIeKOCRwwrTgdfWjNzeGHkD8KsXZN5wKvFrV2LklOCufJXkokexe5zd4Fh2r/PQXhy/ah5+1bx0uTIstNZYnY/BXfdh3biF+2N1Pork3HtT9YIdWv2cQgghhBBCCCGEEKJhEnoJIYQQe7jI765rs778giLcg45qs/4aE3c1p767ia83JhlSaDGn3G1R+6O6Bnnm6PaELcXSKpc3lsc4KK+U/RJPkFySh93jHJQVxk+U4ZV9g5HbD7vXeSRm3gnojL7ctR9gFo0guejR1PWmr7H7XoFfNRe/ci4qpwdm0QEopVBmiOCAawHQTg3JxU+gAgXEv70db9OkVId2AeED/oZfsxgV6khyYeqcL6vLcagduD2kEEIIIYQQQgghxHeZhF5CCCHEHs5Yt7LN+opf/9s266sxtY5Pt/+uTV+3NPAa3t7mpePaY2wOkHrnW/zf0AixCVfjJssB8KNrCPS/itika8BNrSKz+15B+KB/Ef/2dvDiWF1PwK+aj7PiBZwVL6T719EVRD85MWPMQL+rMNuPIj79VnRiEyrUmeCwXxEc9H/48Y14myZhdTsZv3YFfsVM8OI4K17Gr5yT7sMoGNyyL5QQQgghhBBCCCGEaDYJvYQQQggBpFZ5+QOG7bD+751Rze+nVjW7/qLzO/PF2iSXfloGwAEdbC4ekMOhnYL0Laj/I4yOrkT7yfS1t2E8uttJGOEu+NWLAHAWP45ZMITwqH+CEUQnS0luvrc1I69fus0WyUWPwuaVYAA6vo745B+Rc9S7aKcaAHf12+n7ibl/we51Pol594NTiVm0P1anI5v9/EIIIYQQQgghhBCiZST0EkIIIfZg5vQJ29U+fvUvcUcdAa4D4Zy2mVQWd06p5L5va5pdP2IpikMmp/cOU9G7W/MaGYH0iq4t4tNuqVctPvVmco56FwCvejFeaeYZZ1b3UzFyepKc/wAqUIjevHKsMd76j+uV2T2/j9VhNGb7UeBFUXZe855DCCGEEEIIIYQQQrSKhF5CCCHEnqK2mtCDt2PNmdpotdgNvyf8t181q0v30ONSL+xAq6fla82SKpeuOSYRywCgxvG5b0Y1f53Z/KBra8sv7NLiNipUvPmFAdpvuF6gKP3ar11e77676g0wI9h9r8BZ/Hjjg1q5ANi9LsCvXZ4O0IJDbsHqOHbzdEwwJPASQgghhBBCCCGE2NEk9BJCCCH2BDVV5F5/arOq6oL29cqcw07C/uydujrBELGf/mm7p/XykihXjG96JdTWOpnlrPcKG7z/wckdsA3VrL601ngbPsOrnI236evNhQ0HXgB27wvrXvc4GwBn8ROp6z6XYrbbBxUowoh0xV39Djq+Nms/VskZBPpcCoCyIoSG39msOQshhBBCCCGEEEKIHWOvDr1WrFjBv/71L95//31Wr15NIBCgd+/enHHGGVx55ZVEIpFW9+37PgsWLGDKlClMnTqVqVOnMnv2bJLJ1Fkib775JmPHjm2rRxFCCPFd5rnNDrycw07C79kfP68dRnVFutz+7B3i19yGO3IMmDaYJqjmBUsNOf/DUsatjLeojY3L1O4/Za1byK1lP2BsaA7XnfITltcqZpc7HNUtSK5tNLs/d+17JOfd36y6ZvForC7HYRYfnC5TyiDQ8xwCPc/J2iY8+nGUMohOuhZduyxdHhz+e6z2BzR7nkIIIYQQQgghhBBix9trQ69x48ZxzTXXUFVVlS6LRqNMmzaNadOm8e9//5sXXniBPn36tKr/5557juuuu66tpiuEEEI0yFg4u8k6iXOvxTnmDLBsMAziP/kD4XtuRiVToZQ7ZH/cAw/frm0Mt1gb9Rj8/LoWtwupBK92ugeALlY5DxU/QsRI4C/vQN++l9K3oHk/lvg1y0gueRq0W+88LrP4ELxN9c85U8FizA6HYnUY3aI5K5UK4AK9LyAx58/gO5idjpTASwghhBBCCCGEEGI3tFeGXjNmzODyyy8nFouRm5vLjTfeyNixY4nFYrzyyis8/fTTLFq0iHPOOYdPPvmEvLyWn7OhtU6/tm2bIUOG4DgOc+bMactHEUII8R2n1q4g/KebmqwXfP5hnBPOASMV0vj9hlL76LuQiKNitej8wvS97dWawAvgD0XPcFvZhbzR5Y8oNBEjAYCz/Dmc5c9h5PYlMOgGzPwBDfahtU985u/QsTVZ73ubJqTO2VIGygyh4xtS7RKbMIJFWds0h9XxMIyCfcCtRUW6t7ofIYQQQgghhBBCCLHj7JWh1y9+8QtisRiWZfHKK68watSo9L3DDz+cvn378pvf/IZFixbx4IMPcuutt7Z4jEGDBnHPPfew//77M2zYMEKhEH/84x8l9BJCCNF2fI+cX1zc7OrGotn4A4ZlFgZD6GCoTabz4uIo986obnX783K/5KyCWShPZ73v1ywmMev3RA75d0a5Tlbi1yzFyB+ITpY2GHiluTXYPb6P3edSkoufQNcuxex4OEbhfq2eO5AKzbYjOBNCCCGEEEIIIYQQO9ZeF3pNmTKFiRMnAnDRRRdlBF5b/OhHP+KZZ55h/vz5PPzww/z0pz/Ftu0WjTNy5EhGjhzZJnMWQgjxHRWLps7WCgSz3rbffrZl/fleG0wqk9aaaz4v54XFsVa1H9s5QK88i6PyluK7+2JXftv4ePENaLcWZeUAkFz8JM7y59P3Q/vd03BjZWIUDMHMH4jd+yKUYRLsf1Wr5i2EEEIIIYQQQggh9jx7Xej19ttvp19feOGFWesYhsF5553HHXfcQWVlJZ9//jlHHXXUzpqiEEIIAYA9/m0Cz/0T3bkbXve+eMMPwh17Ingu9gevEnzpsazt3AMPxx16AKGn7sso9wcOb9P5aa05adwmJq5PNlm39JKumIbinRUxfvh5OcPbB3jluPZYhsLd8DmJWX9I1zXyB+NXzc3swAyhAkWpVVxGKgTUTnVG4GUWjcQrnYJRMBS/su6cs9ABf8PMH7idTyuEEEIIIYQQQggh9nR7Xei1ZZVXTk4OI0aMaLDeoYcemn791VdfSeglhBBip7PfexGlfdTalRhrV2JP/hT3m8/QkTzsCe9nbVPz2PtgByARw3/tKYyKUgBq//g0KLVd80l6msfn1XLr15V0iRisjfrNavfbkfmYRmrsk3qEWfK9Vbirn8eb52MOvikj8AJAu0SOHIe7+m386kW4a98FL46OrSE45OcoI/XjiVc+I6OZVzYFq+uJGHl9SNSuALcaq/MxGHkNnwEmhBBCCCGEEEIIIb479rrQa8GCBQD07t0by2r48QYMqPsF2ZY2QgghxM5iffQ6RtmG+uXTJzbe0A6k/hsME/3by+AkwbTAMFo9l6qkz3sr41z1WXm6rLmB1wvHtOe4krozw7yqhcS/+XH62l33Qb02fvVClFLY3U8BwOp6HM7y57G7n45ZtB9+fCP4DircCavkDNyVr6bbJmb9HgCzwxiCA3+ECrRr0bMKIYQQQgghhBBCiL3XXhV6xeNxSktTn3jv1q1bo3XbtWtHTk4OtbW1rF69emdMTwghxF5GVZZhv/kM+B7OKReiizqA6xB47WnMudNwh43C+d6FqVBqS5v1qwm+8C+sbz5rm0lsCcFa6ZUlUS4fX950xQYc073uPDKvbCrJRY+BGQFlglsD6HptjLz+GddmwRDMfe9IXzvL/oe7Zlz2AZWJ1e0U3DXv4Me/jymhlxBCCCGEEEIIIYTYbK8KvWpqatKvc3JymqwfiUSora2ltrZ2R06rReLx+K6ewg6VTCYz/iuE2L3Je7ZxBX/9JfbSeQAY82dQ8auHiLz2FIF3U+dQmYtmk2jfmeSBh9e1+eedWJvbtFR8zAmt/ndiVa3H3d9GqXE0NwyNsF97i9KEv12B15vH5JNMJADw5/8JXToB1fkkqFmCMeq/UL0Af95dYNgYQ36Lv/ifqLxB0PvKBp9Daw+/fHZmYaAY1fFI9KoXQXu40fXgO8SXPIc56JZWz39vJe9bIfYs8p4VYs8i71kh9jzflfdtKBRqupIQQnwH7FWh19a/QLNtu8n6wWDq0+mxWGyHzaml1qxZg+d5u3oaO9z69et39RSEEC0g79n6rOoKircKr6xVS0k+/yjFn7ySUc+b8AErO/YEw8RIxjPatNTcI86ClStb1fbqb4NMqzIBeHd1Jdf1TPLQ8patEnv7wBjtbE1pUtElpCEeTU1HO3QtnUBVwfeoNcfS0fgM/fWlgEbhsaH4Z7gVEWh/c6qj1Wuz9l+87s9Y7loM7WSUVwdHUK0Oo11kCUo7mNVrCADRuE9FK78e3wXyvhVizyLvWSH2LPKeFWLPsze/b03TpE+fPrt6GkIIsVvYq0KvrT/R4DhOIzVTEps/nR4Oh3fYnFqqa9euu3oKO1QymWT9+vV06tSJQGD7tuQSQux48p7dzHUw16/CL+wAWpP77IMEJ4+vV63rNoEXQOGcbyic8w2l9z2PipmtG757H+KHHEdJSUmr2q+o8ZhWVZFR1pLA694Dc/hBvxA6sRG94ll6eVGMglNR+UMA0NUL8FdBfuWb5Fe+mWoU7o7qdhaqcCRd7Pwmx9BeDH/liqz3CvqeRrtICTr/TPw5vwHtgTLJ7X0KeQWt+5rszeR9K8SeRd6zQuxZ5D0rxJ5H3rdCCPHdsleFXrm5uenXzdmyMBqNAs3bCnFn+a4sRQ4EAt+ZZxVib/Cdfs/Gagnf8xPMFYu3q5v2N59L9Na/tbhdzQOvQX47AJr7HdBa89+Fqa0Mz+gdZtSbpS0ac845nemaUz+gi838M7p6AUbBEPxZv8TI7QN2AWa7ffC3qRve748YoQ7NHlP7BtEs5YFBN2AXbT4DLDQSP+dBvMo5mAVDMHJ7N/+hvoO+0+9bIfZA8p4VYs8i71kh9jzyvhVCiO+GvSr0CoVCFBUVUVZWxurVqxutW1FRkQ7GunXrtjOmJ4QQYg+iKkrR4RyC//vHdgdeW0T+eEO9Mm0YJM+4jODLj9e7F/vxnenAq7l8rSl6ak36+tavK5vd9uhuQe4b3S5r4OUnyvCrF6ReV85J/bdmCQAq0I7QyL/gVczGWfI0ys5vUeAFoIwARuF++OXTUgVGkMiY51BW5mpsI7e3hF1CCCGEEEIIIYQQIqu9KvQCGDhwIBMnTmTp0qW4rotlZX/EBQsWpF8PGDBgZ01PCCHEHsB+/d8EX3lip4xV+7dXIL8dzrFnEf7LLZgLZhL7+b14Qw9ocV+ralxeXda6cyp/vX8+Nw/Pa/C+s/y5Bu956z8hNPQWjNy+oD2szke3ag7BgT8muegRtFOF3evCeoGXEEIIIYQQQgghhBCN2etCr9GjRzNx4kRqa2uZPn06BxyQ/ZeGX375Zfr1wQcfvLOmJ4QQYndXU0ngjf/slKH8rj3rVnKFI8Rue6BV/SQ9zbkflvLJmkSr2j96WCHf7xvJes9ZPQ5n2TPoxKYG25vFhwCgzCCBXue1ag4ARqQroX1/2+r2QgghhBBCCCGEEOK7zdjVE2hrJ598cvr1M888k7WO7/s891zqE+sFBQWMHTt2p8xNCCHE7s9cOh/lOm3Sl9dncKP3Y7fev139a62pTPr8bkpVswOvIe0yP+/y25H5DQZeOllBcsEDGYFXoP8PM+qoUBcCfS9r4cyFEEIIIYQQQgghhGh7e91Kr5EjR6ZXe/3nP//h/PPPZ9SoURl1HnzwQebPnw/Atddei23bGfc///xzvve97wFw/vnn889//nPnTF4IIcQuF773523ST/QPT2AsX4T5yNwG6+j8wlb3H3M1p767kckbWxbQvXdKB1wfXl4S5bAuQQa0sxus60dXgfYzyryKmUTGvghmGO1UogJFKKVa9QxCCCGEEEIIIYQQQrSlvS70Arj77rs54YQTiMVinHnmmdx0002MHTuWWCzGK6+8wlNPPQVAv379+NGPftTqcbZdSTZz5sz0648++ogVK1akr/v06cPo0aNbPZYQQogdz1jwbbPqJU+5EHPBTMws9Z0xJ5C46hcA+N37wCN3Ze0jcd4Ps5Y3ZFm1y4iX1gMwsMDitN7hZgVe08/uxE0TKtgU9/n3UUXk2alF3lcOzm2yrVEwpF6Zt/EL1LBfAaCC7VvyCEIIIYQQQgghhBBC7FB7Zeg1fPhwnnjiCa655hqqqqr43e9+V69Ov379eOGFF8jLy2v1ONdff32D9+6///6M6/PPP19CLyGEALRTjR9bg5HbG2UEdu1kXAf7g1cwVizCOeGcJs/ySp50Hn7XnriHHgfJBPYX76FNE1VVgf3hq7iHn0zyrCsy2tQ8/SnUVILWmEvmY038AL9HP5xjz2r2NGeVOYx5fUP6en6ly5+mVzerba88i1eOL272WFtTysDuewXO4scBMDsejtk++1mZQgghhBBCCCGEEELsantl6AVw4okn8sUXX/Dwww/z/vvvs2bNGmzbpk+fPpx++ulcddVVRCLZzzARQgixY3hl04l/+xvwk6hId8L734cKFOyQsfxEGV7ZVIzcXph5/bLWCbz0GIFxzwNgT/ig0f50JJfkudfWFYQiOMeckb50Tru44ca5qWf0hh+EN/ygZj5BnTPf39R0pSxuGdH6D3b4NUvALsDqeBh+zRKCg2/c9SGlEEIIIYQQQgghhBCN2GtDL4AePXpw1113cddd2beWasjYsWOpqKhosl5z6gghhKjjrHgJ/CQAOroKd8N47O6ntvk4fqKM2JcXpK+D+/4O2+gNpokuKMJ+90UCLz2KcpLN7jP2i7+2+TybNa6r2RDzm664WfugQbXjc2TXID8c0vQWhlvTvkt8+m34FTMyyo2CofgVszGL9mtRf0IIIYQQQgghhBBC7Ex7deglhBCidXSyHK9iNtrq3Po+tEdy/oO46z7CyOlJcJ/b8Mq+yajjrnl3h4Re8W9+kjmXd28j54Omz7/aVs1Db4Jpgh0Ac9f8k3n/zOZtYwjwzFFFnNwznFGmk5V4Zd+ggh0w2g1DKdVg++jn54AXrVfuV87GKBjc/EkLIYQQQgghhBBCCLELSOglhBAig1+7ktiUG8GtARSh9pcAJS3sxMevmIG7ZlzqsnohiTn3br6psPtcgrP0v9i9L2rLqafpxIaM62RXE2hZ6KWDIYjkQiMhUVurcXzu+KYKT8Plg3LYp8jmmbkb6GbWstprD2Sfy7ILutAuaNQr104N0S/OTV/bfS4j0OvcevUAtPazBl7Y7cCpQJmh1jySEEIIIYQQQgghhBA7jYReQgghMrjrPtwceAFocqs+Ak5vvFFNJebc6ViTx2NP+phE73xqD8vcOtCvnJXu01nyFCgDDLttJ98As7L52wNuodt32qmBl6813f+7Nn39xPxavj50Fl92+hsKzfuxESxzOnJ0+FvKgoNZHDyU7w3sSeeibllXb3mVc4lPuREAs2h/sPNxV7/dYOiFXz8UVJESdHQlRuGINnlGIYQQQgghhBBCCCF2JAm9hBBCZHDXj8+4Djgrm2xjfzaO4PMPp68rDmv6rKzQ8N/jlU0hWTGLQN9LWzzPxlglZ+CufDV9HV7gtbgPbdRfObUj/WNWzTYlmm6r/kpM24QNhxMj07a6tZaD4x/DDHAH3oDd7cSMlsklT+MsezZ97ZXPwCw+GJ3YQGL+g7gbviDQ52Lsbiel6ygziAoUopPldWWGhSocQWjoL9r0WYUQQgghhBBCCCGE2BEk9BJCCJEh0O9yErPuQuX0RNcuz7jnbvoaM38A2q3BK5uKkT8QM38gOr9duk6yU/PCIq9sKlr7uCuewy45AxUoaNV8jQUzCd99I8pzif3oDrwDDyfQ8xz0qsl47kqCq/1WhV7mqqWN3tdao5SiIuHz9ooYffItRncKAlCR8LNuNxhzNYuqXPrnW4QsxdPza7lhQkXW/gO4fBkfxC9KL+LzbrdlrRMacTeJhQ/j1y5HJzYRHHoLXvmMjMArNVkPb+OXALir30r9d/2n2N1Owo+uQTuVqEAh4dFP4W2cgE6WY3U5FqzcRs8AE0IIIYQQQgghhBBidyKhlxBCiAxm+4MIH/QomEESSZ/VazfSLbqC2gn/t7lCCLz45toGoRG/x8zNB8C3oPzY5m1Z6Kx4Kf3aLZ2E3eW4Fs/Vr15OcsrN1J5ukjNLE3nwdmrv+Q90LqHojUpUWaKBU7DqJE6/FG/YgUTuvD6j3D3gsOz1PU2nf6/Jeu/H++TywOYVW+0Cihnf70xBIBV+vbMixgUflTX72ZLYLHU68UDxow3XWfIUunYZbu0yAGIT5mJ2PLRZ/fsV3+KWTsEvn46z4sV0udXlOIKDb2r2PIUQQgghhBBCCCGE2F3s3L2bhBBC7PaUGcTIKcEIdUQF2mH4tfgzb6mrkA68AHySS/9LwptB2UkBNl4YArPlK4N0bH0LG2hIJnA+uRmnk4Gfq6g+yMLLVQTefAZduQYnWIofAt3IdOKX/RTnjEvx+w3FHX5w5r3Lf5a1zZjXNzTY3wNbbVFYkdTcPrkSSJ3X1VTglati/L39o3zR9VZ+U/g8/e01PFx1PEXmttse1vGr5mVc62QpOroau/dF9epa3U/PuDZy+5Ccey9e2TdYJWdgdhizuWJOo/MUQgghhBBCCCGEEGJ3JSu9hBBCNMibeQudquc3WsevnEOCOdAh++co8r5ySHY1SPQKge9kreOsep1An7qgRru14CdBWSg7L6OusXwhob//CtfaSO3xgbobShEvMTBXvk90yqdEj0vdM2o1fo4i4A/GPvovqDXLIRxBF3XM6Df+k7uwJn2M2rgW59izIBwh6WkCm0O8hKeZuD7Bwkq30a/H1p5aEOX+Qwv5Yl3TZ5zdWPAGZ+V+BcA19vtcmvcxfVb8i9Gr7wHg7gGLuCjxx7oGdj44VVl6UhjhrhklVsmZBPpejrvqtXSZX7MEFWiPX7MUv6ZuK0cjWNzs5xNCCCGEEEIIIYQQYncioZcQQoistPYhsXG7+zFrNfYGn0SPusDLrPYJLfHxfnAP5poN+F89gF5+CfqEn5FY+hB+zZJ03eCQW7CKx4JhgGEQeOVJjE3rqT45UG+smlH1t1b0c1KhVdKYi60Uuluv7BM1DNzRxwCwptbj/Dc2UFO5gj8UPUM7s5Y3aw/koaoTaOki6XZPrm5WvbNzJ2ZcB5XLnJIfAQbtBl1NpPvxaH0YaB9lmABoL0F0/GkZ7byybzBye6evAwOux+7+PQAih7+Gs/R/aLcGq8txKCuH2JSfgFubqmyGMItHt+j5hBBCCCGEEEIIIYTYXUjoJYQQIoP2PfBqQVmQbP4ZVAD2Bh+nYyoUavdhEiOhMSs10UGZYVS7jx1q9rPI+/XNaFNRcbSN1249zPxpvT4Tc+6h4Ok7wA6QPONSrOkTAHCLW75Dr9Y+SjXd7m8zq9lYsY7J3X+VLhsWWMEipzPvxfZv8bjNUWxW1ysr6rAPXulkbB0DQCkFykzfV2aQ8MFPEJv8I/ATBPpdDWic5S+gQp2wS05PB16p+iEC/S7PGCN84D/wNk1EOzVYHcdiRDJXiQkhhBBCCCGEEEIIsaeQ0EsIIQQA2ovjlU3Fr12OmT+Q+PRftrgP5Wgic1ysTT6BNT5KgxeBZLe6oAZPY1ZoCj518IOgt1mcZa/1cLqYGWVuocIuTxJ84ZHWPFqKGULH16PCXZqs+q+5tSzuUf/5n+j4D/5bfTi/KrsApw3/CS0KGtwTfoxftn8H4qvxNk0CwCudnJp64b4NtjUiXck5/JWMMrvk9GaPbYQ7Y5Sc0fJJCyGEEEIIIYQQQgixm5HQSwghBADR8aenX2c/eatxKqaxKjSJrgbxoV2JDl5HeKGH8nRmRVPh54BZC0YcNp0dgM3nZgH1Ai+AimMCmJU+gY2anBkuyofiF+O4+QYVx9ff5hDAKvVx2xuEE6NRR1yH9uOp1WtNWF6dOrMrpFL/jfkBgsrBUKnn+EHeeCYl+vNKbePbAHYxy7go71PCKslrtQcxI9mb/vYaxoTm8tvDhlPQcTgAfqIU3BpQJipwIdqpJlY2HfxE6usaLEbl9Gxy3kIIIYQQQgghhBBCfNdJ6CWEEALtxVtUP7jUI7TMo/LIAPgalQQjrvFyFV6hAXoDfgcDf7VHZJ5ffzxDARoFGYFXQ/yIwo+YOF2gdl+L8AIXXAgt9+jwvzjRoRbRwSY6kOrLqPYpeitJzZ8fxzM2YoaKcRb+E3fVGwQG/xS7yzENjvXArBo6m+Wcvu4XRP0gQwMr+Gvxk5l1ih/jldrRrLmoC44PBQGDFTUuS6s8FlQ63PJVOS92+jO97Q0A/CB3PNdtuoZ/Fj9M2HBg1v9IdD2RQP9riU26uu5MLcDqfCzhA/6GszK1esvueS5K1Q8ChRBCCCGEEEIIIYQQmST0EmIv45VNJbn4SfzqhQCY7Q8iNPyOXTyr7zZ33Sc4a98jNOzXKCun3n3txUHZKGPXBRs6WdGsekYySPGzlShAK+jwbByVhC2xVflRmXsVKh+MBARWeSS7p57P3uhjVdet/rI2+Q2ez5X3lUPtMAs/JzMYiw3Y/M+XCflfueROdwnPc6k+pgTcGEF1ILWP3YiyA1j0zWibnHsvOlmG3eVYVKAw457na3LXPsuU7q8D8HT1EUxO9Cfm26mwaiuf7TeeQGlXIp2OAKBHrkWPXIvDuwYpdJfRY8NGJsQHMi66P5PiA7iiT4Jg3hhMP4pXOgl3zTjcNePqP7QVwcjtRXDwTVm/JkIIIYQQQgghhBBCiOwk9BJiL+JHV9c7h8krnYRXOQezYMgumlXDtFuLs+w5/PgGQvvcuquns0N4VQtJzLkndaF9tPbAi4MZRifLScz8HX7VfFAGZtFIgkN+jrLzdshctO/iVy9EBYsxQh3qypMVxCZe2mR7q8wn76uqdMClNKjkNpW2za42L/JqN94hOshHGxCZ62VUKfjMofz4AH6OovC9JGaNpnYfk/yvUtsLxvuY9UKvLWIDLRh5LqEVCnefA7EGpbYM3HoEv3Y5fu1KdHxjusxZ/ATuyteY3/9RfvBpNQAPjW3He8sq+WnB2wDMTpZwes4kHq46gbsqzubOomczxu5b9m8SZWAWH4IyA2jfRcfWosJdOKNbknipRe9B3+dEv4Q7V1yDmXMgympPoN8P8Uonk5jz5+xf6GZswSiEEEIIIYQQQgghhKhPfrMmxF4kMedPWcv9ynm7XeiltSY+7Vb86gVgRhqs55Z+g7vuI/Ad0C5Gbm8CfS7ZiTPdZj4bviAx6/cAGLl9CQ6/AyNY3GB9v3JW+nX08++nX4cP/R/uytdTgReg7EK8ilkklz1HsP9VbT5v7SWIT/v55vEUgcE3p7f4czd8nrVN0RsJ7HKd9V5Dcr51scMjcccci/ZdvF55MPuXKBdyZtVFUX5eO4zqCgCsak3eZIfKIwJUHWyhHNCbF4z5AfByG9/+MJ78GHXW/1Aqez0V7Ehi0jX1ynWyjOe+eI7V0RMAOO29UkqsjdzWLRW2TYr3Z4VVzFMHO+zX81SiXzyL1fUk3DXvZPYTW0Nyxcu46z5Ilxnt9gXfocvyu+lipM4c80onA+CufbfR57F7nNnofSGEEEIIIYQQQgghRHbZ95MSQuyRAv2vIdCvfmCi/cQumE3jdHRFKvDacu3UNFBvFd76T/A2foG36Su8yrk7a4r1eJVz0oEXgF+zmNiXP0B72y53qqPdaPYbbi1u6dd19fwEdreT0cnSzDGrFpJc9tx2P7dXNjUdsIHGWf586pUXT58dBWDQAZXQtH+15YEXQGCDxhx8Nlbno7G7Ho/R5xCcg4+uVy9697+J/vofdfPrMyD13wIDt9hApXInavex8CP1wyzT3XqlWnlq9VwDlBVu8N7R4ZlbXWm6mOXpq8vzP+bEyDT27bM/KlCI3fti/Niaen0kl/w7I/AC8Cu+BSMAVm6jc9tWcNivMYLtm11fCCGEEEIIIYQQQghRR1Z6CbGX0NrHWfkq3jardozcvhiRkl00q4Zpt7buwosS//Y3hPa/F6W2yeKNzUt+lIkKdgS/4YBpR9BeEr9qLsouwI+uzlrHK5+OVTwq6z1n6X+ylvvx9ejaZXUFbg1Gbh/snufV9Vs5h/jUn4N2cQCz4+Gt3gbSXf12xrWOriS55D84y57JnBcbwQCrquWBF0Dsht/jDRmZUZa45jbcg48m+PRf8AYMI3neDyE3H7/fUGqe/jQ1Hy9B2KlKfX/9JJFfXp7qr1/9c87sHt/HWfFiRlljwRZAYNANJOf9LaPs4g3/B8Av273I0MBKjgjPzri/1i3ky/CFXGKm5hDofQHaPY3oZ2elxox0wwh3x8jtjbdpAlh5GJGudeGinwQzjN3rXJxlmVsjhkf9E3fTJJwlTwFgFAwhtP99Da5WE0IIIYQQQgghhBBCNE1CLyH2En7lnMzAS1lExj6PsnJ23aS2klz0GNqpBmWCMjFyMoM4v3IOkPkLf69iNu7azStotEeg3xW4G7/cSTMG7caIT70Jv2YpkAoQs9ZLbMxaDmAU7odfPq1eed2qqzpm8UEZ3y93/Weg3fS1t2E8OvlDVKBdcx+hru3mbRatrifilU4BM4Sz7H9Z64YXe1nLG+N3KSH2k7vQnbMErIaBt98hRPc7pMH2ygyizLrVW4nfvoB14/fR4cw/E0b+YOzeF+FVL0p/XSNjMgOlbOyuJ7LOGkD42xsJG6ng1NMG1xeM45BQ3ffisaqjuTL/IwAu3PATnj8tM8BTVg6BfleitY/d/VSSC/+FX70oddOtzvi+qlAXdHwtXsUcVKB95io+wybQ6zysToejkxUY+QMk8BJCCCGEEEIIIYQQYjtJ6CXEXkLHM4MXI6dktwm8AJwVL21TorC6ngjaS/3PCNb7pb+7YTx+1bz0tVc2leCgG3fCbLeMNzkdeEFqO8NtBYf8DCN/cIN9BAdcR2LeX/Er52AUjiDY/1qwcvA2TaxXN7ngn3hl01Lb4pk2unZFxn2zeDTYea16ltD+96a2AfRT56IlFz4CZF/NFV7Y/NBL5+RT++dnIJILbRja6KIO1Dz9Kea3v0utotosMOA6lBkgvN8fm9+X1jw8p5Zbvw5h8wB/L36MUyLfAGQEXgBX5n/E2et+xr3tn6LMy6NXXv1/Ju0eZ+NVziM6/vRGx7W6Ho8KFGCEOqFCnUgu/Q9oTaDPRRiR7gAY4S4Q7tLsZxFCCCGEEEIIIYQQQjRMQi8h9hr+Nte7+5F9muCgG5qosk34okyUGdhxU9qGV1l/NdbWVKAQq3P986q2ZuSUEB75l3rlfrA9Rm4ftHbT4ZZ2qwEf/Dg6vrZ+X7l9UKr+dn/NYeb1Q7tR/OhKErP/mLGCbGsqqTFizd/aMHHhjyCn+UGc42vunFLF68tiPHZ4EQd2bPz7Geh7GfHoKnR0BXbPczDy+jU5RkXCp9f/6n/9ABwsfrjpWn5p1BDTAb6K9+dJ71L+lXNbus6f2v+br40jmf2DhsNMI39A9vn2v5bkwodTYy15CrvX+ZhdTwQgNPQXTc5dCCGEEEIIIYQQQgjRehJ6CbGb0G4Ur3I2xuYwpMXt9TZBxW6wVZpOVpCY8ye8qgWt68DfJvQydu5fWVbHQ3FXvpxRFtznV6hQJ5RhgxlscZ9aa3TtMozcfoRHPYT24ngVszALBpOYex+BwTeDW0Ni9t2Y7Q/EbH8g2o2C9jDbDWvVc7ibJhGYNA1n7ZvE+2RfxdXu/SRWhY8Zyyzf9NDbBO++kbwV9b+H3oBhuAeMzSjzteaFxTGWVbsc0jnI2M4BNGBs/vM49vUNzKtIBW7Hvr2Ruw8q4NohuQ3O3cgpIXLwIxllWmveWB6nIuFTkmvy2Lxa2gcNfntAPiFTNRh4ba3czyVXxRhdWMPBsdsy7vWJxNnn4LNRZsPvoXpnzwFWlxOwS04HK4fk3PtQ4a7YvS9qci5CCCGEEEIIIYQQQoi2IaGXELsB7VQT++Yn6NhqAOy+lxPoeU5LeyG1umvLiq9dH3o5q97AK5vaaB3tVOOu+xC0h/ZTWx3avc5DKQMV7pzaOnDzFohGsHinzNurmo9X+g3KyiE04o+46z5Cu9WoUBf8miWYoQ4Yub2a7Ccx72/oxCYwQygjhNXtpNTXZP0nANg9zyXQ9zKs9gfgrHkPb+MEvI11W/l5pZMxC0cQ6HVeq58lMfcvuGvfx1jhEh/Y8F/5VrmPGc9ywzRZfMFPGPTRC4QmfwqktjSM3XIffkkfMDJXnv1xWjV/nlG9+ao6XZ5nK+ad2zkdeG3xi0mVXDskl0nrEyyodDmnb4RgI2ETwP99WcF/FkbrlWcra8zcC/tgzCnBi6VCMiO3L8Ght6RCzWYEmqEDHiA+7efgxTDyBxEY9GMA7C7HYnU6HNxY1nBMCCGEEEIIIYQQQgixY0joJcRuwN04IR14ATjLX2xx6GUVH4wTKARlAArtVKGTFahAu7adbAu4G76oV2YWH5zaEtAMA6CdKpIL/5VRx+55DigjFfa0IvBxN32Fs/I18F3s7qdgdjgktTViM7YG9CpmpYIMve12kVv1v/YD7JLTMIsPwYh0bbQvHV2ZvlaRbqnAy84Hpwpn+fNYXY5HWTlYHQ7BWflyvXO8kosexQwPxcjvhVP2Bc7ixwn0vxazaH/cte9jdf8eymh4i0A/ugqAWCOBF4AfVpjxzNWCsRtT52Zpy6bmyl/gnX0lxprleAP2gdyCjLpaa55dFN0q8MpU7WhOHrcp670DX1nPwspUGPbjLyuYfGZHFle5DCiw6ZOfOe+Yq1scbmXzr8MKybMN9D6/wl3/MWgPq+NhqBacmWbm9ycy5jm0W4sKFGacSaeMAAR23lacQgghhBBCCCGEEEIICb2E2C145TMyC9xqtNYZv0RvuO23JBf+Ez+6BvwEKqcXOroatENsyo0oKwftu4RH3oeycnbQE2Rn5g/AjWaGOMrKxeq41ZZ42VbCaI/W/vXkR1eR+PZ3bFnxlqiclZpLx8MJ7XNr421j64hP/WmTY+jERpKLHiMY6d5o6IWXuVegX7s89cKpSpfFvrocldOLyEEPEz7wQfzqRfi1K8CpgamvkiwoxXzqenJmeVRdcSpJtzx1JteWISrnEhr2q+zDVy/Cr5zT6LOE57nkTXLrLQyMX/1LvOEHQyJR99ydu+N17p61nw9WJbjui4pGx5pe6mQt3xJ4bXHgKxvSr/97VBGn9Aynr495awPb64OTO6TPElNmALvrCa3uS5nBZq0KE0IIIYQQQgghhBBC7HgSegmxG1CBLatmtt6esGlaaxKz70Yny9JldreTQPskFz6Mjq0lvXbHzx447FBZwgB33YcEh2wVLGVbfaXrnzultd+sreK8ijlk+xpqpxLtJRoNKJLzH2iy/4w+4xtwVr+NVzGLQL+rMIJFmfe9bfYLdGuy9rNlTsoIYBYMIT7lJsCCglQYVDPSJrDKxx7/NrFD7Yy23sb6q+kAdLKcxJw/NTj38HyX2EALIw5egcKqrFvlVfvXF9BFHRtsW28srTnnw9Jm12+JH3xcxvPHtOfcNup/1Q+6kGvLloNCCCGEEEIIIYQQQuyNJPQSYjcQ7H8NgX5XgpcEPwGoZq3ywqnKCLwAkgseylpVa3enn/KlrNwG73lV8/E2fol2t9qqzgyDEUhty2hF0sW1n562+etSJzjsN5jt9gFlpf5nWChlYOYPyDqeXz4dr3wGVvGoBudktj8Qq9tJJGbeicrpid6yMmtrVm46vEp/rQ2bpFOF1f00zMIRKDO1iijQ97LU83lxtBfDLBiMVzq5fp9GAOJRMC2wA1jdTsFd/Vb6dmC1R9lpQazS7IGos/ptrE5HpFfyJRc/gbP8hQafEyAy2yMyz8MPgrlV4OX1HtTswGtljctnaxNc38QKr+3V2sCr4rJurI16PDKnBk/DT4blSuAlhBBCCCGEEEIIIcReTEIvIXYTSplghYFwk3XTtqxaMsMYef3wK2Y2WDU5/yEC/a5sfDu+NqK1RkdXYHU9EavT4cS+vi59TwU7orXGr15UP5jxYuDF8Eq/xoicXle+TeAF4Kx8ncTM36WvzfYHYvf4Pl7pNw3Oy69ZAo2EXn50NdQsw+57Oc7iJ1CRboQPeHDzyjMflIkfXUX8mxu2aejglU3BK5tCZOyLsDn0srudXH+QYb8mMfNOAKyuJ6GdClTZBnKvOSn1XKOPwT/3PLzl76EtBzxNZI6HSkKid/YzyZLzHyA5/wHMTkcS6HdFk4EXgPI15jbHbyVPvoDkyec32Rbgsk/KeHVZrOmKu8BhXYI8c3Rq1V2XiMntBxQ00UIIIYQQQgghhBBCCLE3kNBLiD2YMkNYnY/Bj60BrVGRElSwPVb7USQXPZJR19s0Ad39e9CC0Etrjbv2ffyKmRjt9sHqcnyTK9C09knMvANv0yQAzE5Hpu9ZJWdg5g/GW/8xzsrXGnmwpv9qqrdNobLxKufirGg48NHR1Y33aefiLHsWALvv5ejoKpTV/BDSKNwfZec1WsfqcCjWUe+m5pOsID7jN+S9W3fulj3xQ+yJH5Jrg9vewKzwMeOgHI1V4VO7rwVm9u+Bt/4TYtlWkmWzzaKx+LW/xh19dLOaTliXaDLwOrCDzbsndaD3/9ZS5ehG67aF47sHWVLtcenAHK4bktO8lZJCCCGEEEIIIYQQQoi9ioReQuzhtpyPpZ0atFMFygAUVmwt7uo3M+pqP4m7cSLKDGIU7tdkMOCueafunKt1H4L2sq9eSvfvEv3iXHBr02Xe+k/SWwIqwyYx+66mH8pIrWjyyqaik5UYhfvjl0/NqOKVfp15vWlC1jPE6voMooLtGx1W2fnp13bXE9F+sn43oY4E97kNs/2BeGVT8SpmgvYxwl2wuhzX1JNl8KOrCfb9EcE1V9cfx4HAurpkKrBRE9jokftt6ryz9ZeEsnfawLlhRlQTmeMSXOmDAcbm48bcEYcQv+HO9Ne8yTlrzUnjNjVap3uOyfsnd0Apxb2j23H1Z+XN6rulbt43lxNKwhzYMbBD+hdCCCGEEEIIIYQQQuxZJPQSYi/hrvuQ5MKH09dG4Yh6dRLf/hZIrbqxe5xFoN9Vjfbp1yzB7nMJygiAMkE3sWLHi2UEXnWTSwUxTW67ZxeAdlFGKrxKLns2tdoqWNx4O0BFuqUCtq0Y7YZh5g/GKjkdI1jUZB9m+4Ng4b9QOT1Rdl7WM9BUoBCr41gArA6HoAKFuKvfxquYhVf6DSrYnuDgG5scC8BsNxRz7rRG63i9B2IunV+v3Nrk4xbXP58qsNYj2aV+gFX8UgKlwd33IMyZk1Fa4xcUkbj8p80KvKqSPm+tifLInCzf32386eCCdKB6Tt8ITy+o5ct1mQHiByd3oF1Q8dtvqji4U4Drh+ZiKIXWOt32hLc38tWG+sEjwAOHtuOiATlNzkUIIYQQQgghhBBCCPHdIaGXELsZrXXqDCmlUud8Nb/lNtcGVvdT0clKlGHhxzdknPnlrHgZu+/ljY6hY+sAhT3ghyQXPIQR7tLEFPzG7zcgcvhrKDNz5ZIfW4dfMRMVaI92owDYPc9pMDjbeutCs+NhoD3MgiHYPc5q1hz86Cp0fAN274vRsTX48Y0YoQ5NttOJTbjrPsTIGwBWLn7l7Iz7XvlMVKRbg6Fb4L8PNNp/7DcPkXtZ/W0Hc6e6VBxXt8IpsNrDrNXEBtT/az241ENboBxInnw++vzrMFYtxR+4L7qg8TDw9RUJbv06TJnTvNVa1w/N5cSSzO/l2yd2YGPMI+Zpci1FYdBIB1vPHJ25+m7r1YfvntyBVTUuv5taxfJqj38dVkivPPlnSwghhBBCCCGEEEIIkZ389lCI3YBXNpX49F9mlAUG/QS76wmNttO+h1+9AAwrFZRtRSkIDrhuqzGmEZ9+6zYdgNYeoFFG/b8OtPbwVr+Fu/qtdFly6f8I9L4wa5ikt5lDc8W+uhq75/fxa5agvTh4Ucyikak+k6V1zxTuAmYEvGiDfVmdj8HucTYq0g1l2M2eg7v2/YxATWuP0NBbmm64eVWa9pMo7aKjq/DKpmLkD0K7tWgvSvzLCwgd+ABmXv90M3Pm15hzp2GuWtJg14lzrwXDpPaup8j55aUZ94JrfTo8F8cPKsyqVOCZ7GIQG5DZR9EbCezyukDUHzgclMLr2rPJRzvktfXMKXch65q3OlcNzuGmffPoEmk4QO0QbkmAW6d7rsUjhzW9Sk8IIYQQQgghhBBCCCEk9BKiDSQXPYaz9n1S4YDC7nIsgX5XNLt9YqttCdOaWDWltU/i29/glU1poMY2W99lOe/KWfESzvJnQWvsHmcT6HPRNoNkCbG8KNqLpS/9RBnumnEAWB0ObXTOACrSAx1dkTlMYgPJRY+Bn6gbZtMkzPaj0md3qVBHrA5jcFePA3z86kVZ+3fXfYi77kPCh/wbFeqYtY72EuhkOUa4c91z1CzNnKfRvHOijM1j6Npl6bV22waYAPHJPybnqHcBCD5xL/b4t+rV2ZbfeyBq0zp0t15E//AEkdsuzxw7AUaiLtCyN6X+zOR+4+C0N0j0NnGKDezy1Pex9u5/p9LQZvjJl+WbA6/G9c4z+fPB7ZrVpxBCCCGEEEIIIYQQQuxIEnoJ0Qa0FwenaqvrWCO1s3VQ/6wsZ9lzWJ2PQZnZwxe/ZmnWwMsqOat+eAXgb1mxUzeWs+TJrcZ7BqvzURiRbumyQJ9LSS56FL9qXmZfXnzztDXx6b9E1y5LFW+aSOTIcajNZzPp6Crc9Z/iLHsm3TQ0/A6cla/hrno9o0sVKEDHN2SUBff5FV7p12gvhtX+QJSdR3Doz4lN/r9UBcMG38n69UFl/vXm164kMftu/MTG9PdqSwgF4JV/m9k+S0iYdZicnpidjkyfJ2ZENX6k8WCpOYEXQPju1NlgifOvxznh+9Te9xw5N5/XYH3DAavcp2aElc48vYLUXOJX/xLdpUeTY76wOMrVnzVvK0OAaWd3brqSEEIIIYQQQgghhBBC7AQSegnRFrZdlaWM7PUa7qB+SWJDauVTA6FXQyuRvE1fofpfVa/cLNyXyJHv4Cz9byqEsnLBrQHAKjkDd9Xr+NFVGaGX2W5o1lBJe6kVWTpZhlIKldcfv3ohfvUi3LXvYXc9IVWeU0Kgz0WY7UeinWrMgiEoOw8jr2/dcwSLMdrti9X+QBJz7skYJzr+VMzi0QT6X4MKtAPAiHQn5/BXMur5tSuJTcp85tiXFxA57BWUFamrV7M48zncWpSVk/oadD0ev3Iu2ndSq7bim7J+fbdlVJbR7rn5+Mkk5ccHGgy8zI5jm9VfNvbb/8M55gx0cTMCJg35Ex2Ca3xUEpQPzuhjcA89rsmmt3xVwb/m1jZ7XpPOyL6STgghhBBCCCGEEEIIIXYFCb2EaBPbhlYtC72MUCe86Kos3TZ8RpaRU5L9RpaQyi2dQmLOnwjvf29dn5sDLwB35aup4ZJl6GQ52ndQwfYoZaK36c/qeiJ2j7MBUIEiMAIEh92OuyYVqCXn3Y+Orsbqclx6jmbBkIw+7C7HYXc5Du0nQdmbV4b5BLSDt/5TvLKp6breponEa5cTPvAfKCuc9ZH1VqvsMr9IdX/FKTu33m2v/FusDqOBuvPP/NrlOCtfJ9D/6ux9biP4yF1YK5ZkiS3rKCOX/PfXYf/jFLwh+zer360ZVeVgNnwmVvWjbxL76GxQqe0Oq8YGKHozgXfejXgDh6MbOb9r3IoY//dlBaUJH7+xh9hK57DBhNM7UhRq3TldQgghhBBCCCGEEEIIsSO0dDmKECILu8dZGdfuqtfqb5fXiNCIPxAZ83y9ct3EuV5Z6Szb/flJcCqJTboKP76uwabJeX8jNvkGYhMuRkdXE59xe73zt9w144hNvIT47D+lwqpEObEvL8BZ+t90HWfFi/ix1U1OVRkB1OYzppQysDofTWDg/2G0G575SLE1ONtsh7g1s91QgsN+k1loF4Cyt7puV/faCKbuk/r6aqeaxPwHic/4NV7VAoKD/g9lhhqfvO9jffEu1uzUFpOK1NaG27JKfYpeKSUwYyYqWoP1zWeN99uQzV8nf5vVXslTLgQziA4qdEDhB1P1yk4J4B55akbgVRb32BT3qEz6VDs+nq+5eWIFG+PND7yWXdCFeed1kcBLCCGEEEIIIYQQQgix25GVXkK0ASPSPRWqOBV1hS0NrAy7XpGOroZgUYNNzA5jQJl4G8bXtdnqfDDt1mYGP4C3/tNGp6ETqXO1Yl9fnz1AS/fzMXrAtQT6X0li1l3pcqvrSbjrPgIv2eg42RnEJl6KWXxIlok1/vU0iw7AyB+MXzUXgECfi9OBGoBSivDBT+Bu/AK75PSM7SET8+7H2/hl6rlKJ2OEOmEW7tvwWHOnpc/b2lpkrkvNSJvITBczqjFqNaGVzf9zoCO5xK+6lfDfbmuwTvKcawg9dEeqfiiMc+yZGee+6UDqmU2K02WOr7nms3JeWZp51lz3HJM10abn958RMY4d3J1QqIkgUAghhBBCCCGEEEIIIXYhCb2EaCNKGdtscdey0EtZEbDywK1Ol3mlX2EWDsuoF5/9J3RsbTrcyezEJNDv8rpr7RP97FSskrPq121KI4HXFsmFj2IU7otRMAS/cg5WyVkYkW7YgUJ0YmOLh1RKgbLwNk2of9OPN97WDBAa+Rd0dBUqUICy8+vVMSJdCfQ8p175lsBrC3fdRw2GXqp0fdbACyBnlkdwuQ8KrKpmLp3aSuKC6/GGH1R/ft161c3toCOJFhRirlyCu98h6HbtAbD7XI6z5Il0PXPg+ak+Pc0xb21kZln97+eq2oa3z9wix4JBuS1/FiGEEEIIIYQQQgghhNjZJPQSoq2ozN1CdSPncTXIrQYrF2XlouPrcFa8jNX9dIxQh3QVv2YxunZ5vaZ23yuwOo7FCNdtf6fsPFROL9yVL7d8Ls2Z7roPsINF+JVzUtdbjWP3uqBVfSo7H50sy1Je0HRbpVANnXXWCLP9Qahge+ye5xCbdA3aazhgy7np3Eb7sqpbFxB5/fbBHXsiAIkzLiP46pPpe7FfP5RR1x80An/QiIyyQK9zMAv3xa9egJHXL32O2ker41kDr+aacEohyU3RVrcXQgghhBBCCCGEEEKInUVCLyFawY+uQSfLMPIHpLfJC+77W9AeKAOlTFSoc+OdZGNGwK1BuzXpotiEiwiPeggjt0+qQHsYef3wqxcBEBh0A+6a9zByemYEXlvYXY/H3TgBv2YpbNVv6mY+oeF3Ev/mJ0D2sMbufRF4UZyVr2bdYtBZXncWmQp2QCc2YuT1x+7+vZY9+2ahkX8BZaIMe3OQqNB+sukztprJWT0O7Vanvm+GjVm4H0Zub5zlz6G9OOGDH8VdMy5rW7VxbZvMIRtz0ay6OZ5+Ce7hJ6M2rsXvNQACQQA8X2Maql7bhKcpT/h0yh+IWTAo497ry2L16jfl8cML6ZFrMazIBjfByhb3IIQQQgghhBBCCCGEEDufhF5CtFBy2XM4S54CwCgYQmjE3SgzgJnXb7v7DvS/Cr9mKe6qN7YZ81lC+6TOebI6HYnV4VBiX18LgLP8RexuJ4Gf/Qwtu+QM7JIzqP34hHr3jHBXzPyBqHBndKx+oGMU7EOg94WpufW7Cu0liY4/tcH52z3Oxup8ZNatBZsrW3BXP+ZpPWfVq+jaFelru+e5qFCnzTerMEIdU0FfFtZXHzVrjNr7niPn5vNaNC+/a8+Ma11YjN+uPa8vi/PUgk18uiZRr83SC7pQGvc46/1Sltd4jOoQ4Ocj8jj7g9IWjb3F7HM6UxwyCJp1X/G426quhBBCCCGEEEIIIYQQYqeT0EuIFtDax1nxIgAqWEyg/w/xq+alz3/yqhfiV84lFdMoVKgjVvGoJvv1ymegfQcV7Ihpt6sXeunYOnSygsS8v4EySWx1BpWOrSG56DEC/a9t0bOYHQ8nODh1NlVov3vAd3DXf4Kz9L+oUEeUnY8R6ZbRRpkBzE5H4q3/JGufyYX/JLnoUTDD5Bz2Yovms9P4DlbnY3DXfQikVqoFBv4fKlAMVWUQi6LCEdAa+4NXCLzwMH7vwcRuvpvAG/9psvvkcWejiztT89CbBP/7d+wJHzRrWl6/oenXWmsSHtwxpZJ/zqltsE3v/2UGlV9vTLY68Np4SVfsLKvIhBBCCCGEEEIIIYQQYk8hoZcQLeEnwd0cQmiNt2E8VreTScx/AG/TZHRiQ70m1lHvNtltYvbd6GT5Vo1yM7Yi1F4C7cXxNk2s19Yo3B+zaARWE9sJqkBhxhhGuFN6y0Aj1BGAQO8fEOj9g0b7CQ29Ba/bKcSn3lzvnlk8Gu3W4FfMbLSPXUV7SVSoc70zu5Lz/07ODBflrCXn8ZOI3vZ30BB85gEAzAXfknvNSU32H7vlL3iD90td5OSBZTda1y/qgP3ha+iCQp7oczLPvrORCeuzr9hrS4d2DvDlutQ4lw2M8NdDCnf4mEIIIYQQQgghhBBCCLGjSeglREtor+5lshRnxUtY3U9DJyuzBl7N7lZnnqcVHHRDarWVYYMZQVkRtFNVr13kiLdQRvPexla3k9FOFd6mr9HxDVidj231fI3cPgT3+RVoD2flq/hV8wDwNn1FQ2eD7Rb8JH7FLNBOvVu1wy1CSzzAIzDueVRVZYu6jl/+M7wh+2eUef33wf7snYyy5MkXkDz9kvQ5Xckf/JjXl8X48SdlLXuWVjq7T5h/jS3MejaYEEIIIYQQQgghhBBC7Mkk9BKiRQzMTkfiVy9CR1diFh+EMkMY4a744W7o2OpW9psZFLkbPsPMHwzKxC45LVVj65VgWyij2SOkV3ANuK55M3KqSC58BD+2DqvrCdhdjqkb1gpjdRzD/7d33+FRVVsfx39T0xuhhBJqKCJShStSxIJUUVRUREBURBTFdsEGChZAfcUCYkXAjoqFdsUGgoC0CNxLDYQaakIIpE2mvH/EDBkySSYhiUz4fp7H555z9jpr7xPYuSFr9j6SZK5xhRwp8cr660n3cxjDm/o8ropksITK2ujO3C0Yz2JMdymroUlhq3Nk3vCHl7sLZ2/bWfbLrip4vV0XuWb9nwyO3GKpy2iUrc9Ad8Erz+cJGSXq71y8cXkkBS8AAAAAAAAAlRJFL6AEDOYgBV48tsB1S6OhcpyIL9UaJ5fLIWNAFbmMFrmyj0uSHEeXy3F0uWQOdRe9ZA6VzGGS/dTfnUbIUIKiV0llb3tTjmMrJEm2k/+VMbiOTBHNvMYao1r+/Z6sXyVLmKxxw8ttXKVlil8p87rfZWp9mSyXvCf72leVHbjD3e4MyS0EGUrwh+isWVcZ46bnbmXoTUiYcnoMkHXRF3IZDLLdfI879q/jNnWbf6zUz1MatzUKUoil/P7OAAAAAAAAAMA/iaIXUAYMBpP09/uxPHi79jeXPV3Z/5ssR8oGGYJqK6DlRMmZraz1j5wJcp7Zhs8YEC1T9KVyHPlNkmSpe3OZjd+bvIJXnqz1DyukkPeTGQwmBTR/XNYmD0imgHItxkmS4fABWefNlGlfglxhkbI3b6ucs1dQuVwybVgh05YNMm3fJNP+XZIky4ozz2CPMCj5hjP3BOx1yGD3bQxZw5+UvePVkqnob6O2W+9TzhV9JJNZrmo13ddLWvC6tk6A5navqhynS9VmJxUb37VmgMa1DVeWw6VfD2apbTWr+tYt/O8jAAAAAAAAAPg7il5AGQlocr8y14z0vNbs0ULjc/Z/L0fyWkmSK2OfbDvflaVOX88gZ7ayd74rY0BVOdP3yhTVUpY6/XK3VAxtUObPIEk5SUvkTN1UqnsN5qAyHo0XLpdCxt5x5vzQPpl2bJIhPU22Ox5yX7Z+/YGsCz4tMpX5pEtVv85SVj2TjDYpMNFRZLzHMCKqeC14uVwuuSQZDWe2EHTFxHrEJKX73k+eOVdGS5IsRoN+u66axq4+qU0pNtUJMWtAoyDd1zxURzIcevt/pxUZYNQjLcMUYc0tPnapGVBUagAAAAAAAACoFCh6AWXEGNpAxrDGcp7a6b7mcmYVGm+Kailj+PMyBteRbed7chxfJVOrCbmrwxxn7rPv//bMTYeWKPiKH2QwWcvlGSQpZ8+ncmUdKXDdHHONl+iKFzT+Hq/XrT/Ncxe9LN/PKbbglceULoVsKXkRyhlTx+N858kctZ931GvsT32qqX313D8zm8Ol5nMP+9yP2SAdGlJLlnzv4WpT1aolfasViI2wGvV6pyifcwMAAAAAAABAZULRCyhDltj+cuWkSUarZLTIFHFx4cFGq7I3PC5j+EVypm2VJOXs/04BzR6RLeFDuZw2KSe1wG32pIWyxPYvpyeQTFGtZD+0xOOaufZ1sja6s9z69FmOTaZ9uwpvd7kkg0EB82aW+1BcVWM8zgsreElS94XH9OlVVfTG5tNac8zmU/6f+1ZTwzCTogKMMuRbNQYAAAAAAAAA8I6iF1CGzDFXuY9d9nQ5T++RKyBazrRtMlgjZQypJ/vh3+RIWSeX7aQkuQtekpSze5ZCrvqPzDWuUNam5+Q4vrpAH7ad78plz5S5emcZQ+qW+TMYQ+oVuBbQ9IEy76c0Ama+UmS74chByVJ+q+DynJ71m5SvELX1RE4R0bkG/ZriU+5HW4ZqfLuIUo8NAAAAAAAAAC5UFL2AErDt/Ur2wz/JYDBJMspUraOsDe7wGuvKTlHWhsc8rpmqd5EhoKrsh3/xeo8xtJH72FvBK09O4hwZQ+qWS9HLEFJP5tj+ssTeKIM1QgZj+ReRfGXcs7PI9pCxd8hZvVapcmc+MkmOi9sp9J5rPa7ntO+mnGtvUuCM52VMOSpbv8GSwaDUbKde3XhKa47afF695YvHW4WVWS4AAAAAAAAAuJBQ9IJfsx9bJVdOWm5hxmiRMSxOxqCY4m8sJZctRa70fXL9fW4Mi/Nod6TtkPN0ouRyypVV8L1NjqPLZYxoXnj+nJNynNwiY2hDGQKry5VV+JZ5Kqct70xV2smZtkPOUztlrnZ5ufRRFOOB3dLpNBky0hX0xtPu686IKjKeLH61lPFoUon7zHxiqhwXtZEkZYx/W8ET75ck2a69ScaDexTw8ety1m+SW/S67g7FH7fpyvnHStxPYYY3C1Hrqhbd2ihYZiNbGQIAAAAAAABAaVD0gl/L2fulnGnb3OfWpqNlrN3Lfe7KOS2X/XTZFcJcDs9zg8nj1HF0hXL2zS0yhfPklsLTZx9X1vpHFdh+mqxNRyt749OFxkrG4kZbKgaDQdYGt5dL7uIEPz5QxmOHvLb5UvAqTvaA4TJtXivztr8kSTkdrlT2iKcl85lvhc5GzXV69lL3uSE1WZaf5kmZ6Up/5TMtOOTUHT5uVVic+y8O0ZNtwhVmKZ8/SwAAAAAAAAC4kFD0gl9znjpruzujxbM9Y5+y1j8qa5NRstTpe+4dupye54azixVntXthiu4gZ+ZhuTL2FRFlkDm6ndTqBWVvelaG4Fgp56SMkZfkjsHllCGgSomHX2HSUhX64A2ScldL2W4fVezKNOtX7xda8DpXGU++LmfDiyRrgHL6DpLh+GHJniNXTGyx97oio2UbMNx9fsdHB4u9p36YSXtOOYqMWXpdNbWuev5sHQkAAAAAAAAA/o6iF/yWy+UquPLK5ZT9+GrJ5ZKMFvcqsJy9c8uk6GWu1UOmvwtPLpdDxuDaZ4+qkPt6ydr0QRn+LpKl/3Zdkf0Y/i4QmaMvlfnKhec87ooW8tit7mPrkm/kjGsh+7+uLPyG7CxZF3xa4n4ynv9QwePuLrTd0bSVMp+YKhnPFCcX7M3UR9vNahwRqPFVnQo257alZjv17LqT2n/aoVohJv24P0sGg3RPsxBdHGVR77qBippV/NaJdzYJ1tTLI7U5JUfhVqNG/5GqZYeyJUnPtw9Xl5gAXRRlUYCJbQwBAAAAAAAAoCxR9IL/cmTJXLPn36utXHKe3i05s5W96bkCoa6cE2XSpSmssRTWuNB2l+1kgWvWuOEyRlwke9J/5LKlyp60WHLlFNOTH293l50pgy3b41Lg2xOUfeSAcrrfKAWF5F502GX9fo5Mm9aU+v1krqBgnZ75s6xfvS/r4i8LDuWmuz0KXntO2TX41xS5JP1yMFtpNpfe7hIlu9Ol+p95X2X2UvypEo3p2UsjZDAY1DI6dxXXdz2itTE5R1EBRtUL41suAAAAAAAAAJQXfgMLv2UwByngooclSc7MQ7LtfE+myIu9B5+9IqycmGv3kf3wL8pb8RVwyXiZq10uZ/Zx2dY/6lMOS71bZQytX36DPEeG5KNyRVTxeA+WR3tmhtfrAd98KNP/1iv7/vGSwy7Tjs2yfj/nnMbiCo+STGavBa+Mp96Us2lL93m2w6XWXx/xiPksIUOfJXgfb2nMvrKKogI8C5YGg4FtDAEAAAAAAACgAlD0gl9zZhxU9rbX5UzfJ2NgdWXGP+E90OWUy+VybxtYXkwRFymwzctypKyXMbKFTFXaSJIMlogCsdZmoyWXS/akxTJYwmQIrCEZzDKGNyvXMZaa06nAN8fJHP+HXMGhynxiqpz1vKx6y7EVmsK87S+ZH7qxTIbjMhplMwdoxuZTavCvO3X7n7PODLVWPTmbtpTD6dKKw9mKDjSp8/dHy6Tf/O5pFqLoQKNynC7d1zxU1YNMZd4HAAAAAAAAAMA3FL3g11yObDlTN0uSnDm5WwsaAmvKlXVmqzpDUC3JYJZcTslQ8qKE/egK2Y+tzH0fl8EoY3hTWWr3KTTeFHWJTFGXeFwzGC0F4nJ2z1Fg6xdlqd27xGOSJLlcMq37XcbkI7J3vCZ39VU5Mm1eK3P8H5IkQ8ZpBY8frtOzlxYMLKLoVVYcRrMCu3wk15zcd2wFWK9QRJW/1CflL7lCw5U+8AGNXZ2q97aml9sY5l0bratqB5ZbfgAAAAAAAABAyVD0gl8zGAq++yqo48xCV3S5HDbJkS6DNcrnPpynEuQ48qv73OTILrLoVRhLgzuUk/jJmbHYTsiZdVTG0IYlziVJlgWfKeDr93OPF32hjFc/l6wBpcpVLKdT5jW/FbgcNGm0TNs2Kueq65U99BFJkqGMi14ui1Xp7/8oGQzKOHFC/b7epXWmGI/3gGWbrLq+5b8VZs9QptEq+3qzpPIreEmi4AUAAAAAAAAA5xmKXvBvXopb9oPzJZdTBkuYzDFXe7S5MpOUueY+mWtfp4CmD/jYifOsPgsW2gqTve0N2ZMWFx5gKP0UzCt4SZLxZIrMK3+SvVvfUucrVMZpBb32hEw7/1ugybRtoyTJ8uv3Mq9dqvRp35fpSi9XSLiWXf+orpmVdOaiuWah8afMwWXWd1G61iyn4iIAAAAAAAAAoNQoesGvGaxVZG1yvySj7Ed+k/Pk/2Tb8bYkyRjaqEDRK4/94HxZ6t4kY1BMkfmdmYeVs3euZ58l2CLRmbat6PGXYrvFwph2bJa9W18Zd29T4LRnZUw+IkedhsocP10KCPIyuL+Lecaii3jmP3/zWvA6m+HUSQU9PUymA4mlGb6HFx76Rq1jgnVZjUBd83FS8TeUgd+uq6Y2Va1KzXZqwvqTcrikB1uE6sBph/ovSXbHBZqk73tEV8iYAAAAAAAAAAC+o+gFv+WypSpn39eSjJLBIJctJbfBGCA5bXK57B7xtsRPZK52+Zn7Mw9LxRS97Id/LXDNVKWtz2M01bhSztOeRSBz7E2Syy65HDIEVis2hzFxuwJnPC9DyhFlPfiCHK3+JfPvXlaP/b3oLeDTaTImH8nt/8BuBb3woDInvu+xKs64Y5MCp0+U4WSycvoNke3GYZ65XC4ZUpMlk0mBs/7P9+ctg4LXs/Vv1oubsqRNWeecy5tW0RbN6BKly7876r524I6aCrXkFv8iA4yaevmZ7S8bR1iUOqy2tp7IkcEgNYss+H42AAAAAAAAAMA/j6IX/JYr59TfRS9PBnOwzLGDZD/wg8d1+6Gf5Tj+55n7nUUXVVwul3IS53jmtlaROeYqn8doqd1X9gML5Mo+KhmMCrj4KZmrdy4QZ9y1RYbMDDmat5GMZ1Z/mVf+pMB3X3SfB702VhlPv6XAD6cU7MxglJxOmRI8V2WZ9iUo6PkHZBswXI6L2kiSAua+J2PqcUmS9fvZyunSU65qNfMeXAHvvCDL6l98fs7inJ7+vUIfuL7ImKyR43TrpgAttDQos37zhJoNWtm/ugKMBtUIzv36pg6rXaIcF0VR7AIAAAAAAACA8xlFL/gxp9erLtsJ5eyaKUNIPY/rBkuYnKd2SpLMsf1liri46PQuu4zhTeWyp0v2dLlsJyRTyd7lZDAHK+hfM+RIWS9DUB2ZwhoWiLH88LECvvnQfZ75yCQ5WneUbNkeBa88wS8+6L0ze45CRvT22mTatUWBUx5VxosfyVW7foHtCs2rflZOv8GSJOOeHWVb8OrUSycsYbL0H6aAbz8qNC58SxM5Lb6/L02S7mkWoitqBei6ekHaeiJHD/5xQs0iLQowGXTgtF3vdK2iqICS5QQAAAAAAAAA+CeKXvAbjpPblL31VUmG3O0Ms1OKjDdFtfI8r97VXfSSDDJYwrze50zfJ5ctVTIYZW08QoaAanKm75Vt61QFNHukxOM2mENkrt7Ve6PT4VHwkqSgqU8q85FJcsbElqgf48E9MtgKX71mcLkU+M4Lyr73qYKNLldujm0bFTj9uRL1W5x5Cad112eHJF2juA4t9MDBH/XgwSUeMUuiLpHT4Htx6t2uUbq5QZBMxjNbNl4UZdHPfauX1bABAAAAAAAAAH6Gohf8hyNLrowDHpfMMddIcsnlcspx5LezbvAsoljq3ixjUIycadtlLGKVl23P5x65LPVulblWbwVdPlsGY9lOGUOq98KdOX6lbD1u9jmPrXk7WbesLzbOtC9Bwc/c5aUhd8s/y6/fyZh2osgcBzv21S2xQ/XSiim6ImldsX2eMgW6jxOCY/RI46F6sV5/3Zf0s24/8ocOWaP0cOMhxeaRpM0Daig2lG9bAAAAAAAAAICC+O0x/IjndoYGa5QCmj/uPs82WmU/9GO+AINnvMEgc/UuUvUuRXfjOmvbRINRxqAapRpxcQynT3q9bty7Q6aE//mU45XYvvr3lgXnNI6Ar96Xs+FFMmRnFxs79WiE/gywqVfcKN0VslRml0PPhyQqbOMK7+Ore12Ba8et4Xqh/o16of6NPo2vaqBRG2+uoZASbn8IAAAAAAAAALhwUPSCH8stamVtHCdn1lHJnilZwhXQ9KHcrQ0Npfzr7XKcdaHsCy2GlKMy/75Y5vg/vLabErfL9OHLxebZElxL/95/bgWvPEFTHvUpbntwLUmSzWjRO7W7S5KmSVp1dWO1/6XgO7sOBEaXajzrbqyuuAhLqe4FAAAAAAAAAFx4KHrBbxhDGyigxTOSnMrZN08uW4qyt0+XI3mtZ6Ch8Pd15XHZTihzzf1yOe2Syy457Qru/JkMljAZTIGSOUySM3fVl9Faps9hSDuhkEduKZNczTOSCm17/qLBGrf14zLpJ7/FVVp5vd41p5u2BC5Qg6xj7mt9LhlTqj523Baj6kGmUt0LAAAAAAAAALgwUfSC3zBYo2Su3lmSlLP3K7myjsp+cH7BQOfZK7W8Mcpl83x3lcuZI4OkgOaPK+Dch3tG+imZErbIWauuTDs2K/C9l8oyu/YEVFX97OMFrtdIPajG/5qqnX8+Uurcv0ZeLKvLrs4ntyvbYNa1rZ4qsG1knhyjWY3/NVX3HPpNl6Xt1JKolvox2nuB7Ok2YYoJNunDben6KznnzLPcXlORAWxhCAAAAAAAAAAoOYpe8E8Gk2QOU0Dzx5W96VnPNleO93vyMxb8q+/KTJICqpzTsExrl8m0L0H2f10pZ52GMqQcVdCE+2VMLViUKgvP1+uvZEuoXk8ouKJrQdW2SgyqLnO3T2VwOfXo/kWasvvzEuXv3XKM7Eaz5HLJIJdchmIKUgaDPqh1lT6odZXH5eNDa8lsLFgsG9wkpETjAQAAAAAAAACgMBS94KcMMte4QrJnyFS9q1wZ+2WpP0gyWmQMbVj87ca/3xVltMpgrSI5bXJmJskU2aLUIzIvW6jAma9IkiyLvlDGy5/K8tsPZVbweqLhbdoRVFPz/jdVkjSvantNje2tNFOQjlvC9MnWt5VtMOuJRgM1r2p7Hcz3Li2Xwaj/q9tXzTKSNOzwMp/62xJcK7fgJUkGg1zyvsKrON/3qOq14AUAAAAAAAAAQFmi6AW/ZAxvLPuBH2Q/uECSZAip59760BcGo1WmapfL2uhuGYNrl8mYLL98J0lyBYfKWaWaTFvWyzr/kzLJLUnv1rpap8zBMnf7tEDbFzU66YsanYrNMbzZvXqmwS06ZQ5UdVua3tv+gRpmHvG6PeJVrccVmSt5aC0ZDVLbb44o8ZT3LSUjrAZdUatMN4sEAAAAAAAAAMAril7wS9YGg+XKTpHz5P9kCIyRtemokudofJ/sB76Xpe4AGayR7uu2xE/kPLlN1mYPyRhY3feE5tzpZMg4LVPGaZk+mFLiMXmzOjxO/Vs8qlPm4DLJdyQgUpK0JyhQ17Z+yn39qhP/VefU7VpQta02hDUoMkfCwBiZ/l69FX9zjH4+kKWbf0qWJN3dLESXVbeqcYRZratay2TMAAAAAAAAAAAUh6IX/ILLni6XPUNyOSSXUwZzsAIveeacchoDq8saN9xrX46UdcpaN1rBnUvwDqyszHMaT8e2E7Vqw3j3+cR6N2pig5vOKacktY62qEdsoKb8darIuF+jWujXqILbO77dOVIH0h26sUGQ4iIsXu+9pk6gUoeVzYo5AAAAAAAAAABKg6IX/IJtxwzZD//scc1UvasCWzxVyB0l58w+LuWcln3/tzKGxcl5KkG2XTNlaThMBkPR76Sy/PytTAf3nFP/a8Mbqcbl76h3SryOWCO1JOqSAjHX1A7QzwezJUlX1AzQzG5R6v9jsjal5HjEDW4crLc6R3lce7xVmO5emqIf9ma5rz3UIlQXV7EoLtwsl6RrFhyTJE35V4SCzAb1rhuoqoGmc3ouAAAAAAAAAAAqAkUvnNdsuz+W/ejvcmXsL9DmPJ1Ytp25XMpcN1qGkLpynkqQJOXs+1bWRnd5jz+dJuvCz2TavkmmXVvOqevptbpLkpKtYfo4pmuhcV9fW7XAtd+vr64Nx2wav+6kWkZbdHtciC6OKji1LUaD5lwVXeQ4WK0FAAAAAAAAAPBXFL1wXnPZUrwWvCRJxay+KiljYDXJmS1X+r4z18IaeQ+25yj0gX4lyr86PE43tnhUEfYM7QyK0SXp+zVuzzwtqdJSH9bsVuz9Q5sU/k6vttWsWtCrWonGAwAAAAAAAABAZULRC+c3l7OIRmOZdxfc+Qtlbvi3XDlpMgbHKqDZQ17jQkZeV6K8U+pep+fr3agsk1VHrRGSpM2hdXVLi4d9uj/AJI1tHV6iPgEAAAAAAAAAuJBQ9MJ5zuV5agyQtfEIyWCUwRJWZr0Y9+9W0HMjZLDnyPzIJDku61h4sC1bBltW4e1/Wx7RVN9U66BptXuUelXaQy1CNbF9RKnuBQAAAAAAAADgQlJpi1779u3Tu+++qyVLlujgwYOyWq1q0KCB+vfvr3vuuUfBwYVvFVcSP/30k2bNmqX4+HgdP35cVatWVZs2bXTnnXeqe/fuZdLHhcxcu69M0e0ll0uSU4bgOjKFxZVtJw67gp85896uoKlPKv3lT+SqUUdyOmRIPipXRBXJGiBJcr47udiUbS6dpM2hdQtc7xRj1QvtI1QtMHeVWvUgk2xOl9YetalOqEmNIyzaeiJHqTan2lezymws2y0cAQAAAAAAAACorCpl0Wvx4sUaMWKE0tLS3NcyMjIUHx+v+Ph4zZkzR3PnzlXDhg1L3YfT6dTo0aP18ccfe1xPSkpSUlKSFi5cqCFDhuj111+X0Vj22/BdKEzhTaTwJmWSy5CaLOOBRLmCQmQ8mCjHRW3kqlZTpu2bCsQGvvGMsh54TiFP3em+5mjWSofqtlCddb8V2U+nNs8VKHh9eEWUogKM6lYrQMazVn1ZTQZdWTvQfX5RlKUUTwcAAAAAAAAAwIWt0hW9Nm7cqLvuukuZmZkKDQ3VI488oi5duigzM1Pz5s3T7NmzlZCQoFtuuUW//fabwsJKt0Xe888/7y54tWzZUqNHj1aDBg2UmJioN954Q5s2bdKcOXNUtWpVjR8/viwf8YJnOLRPpu2b5GzQVM56jX26x7h3p4LHD/e45rJYlfHCh1JWZoF408E9HgUvSTJt26g62zZ6zd/vksd1cfoBLa7SSv/NV/D6v44RurtZqE9jBAAAAAAAAAAApVfpil5PPPGEMjMzZTabNW/ePHXo0MHddsUVV6hRo0YaP368EhISNG3aND355JMl7iMhIUFvvfWWJKlNmzZatGiRgoKCJElt27ZVr1691KdPH8XHx+vNN9/UHXfccU6rynCGcccmBU15TAZ7jiQp88GJclzaVZLkcrm0MTlHB9MduqJWgEItRikrQ4FvT5R54+oCuQw5NoWMHSzb9UPOaUxJ1kgtim6jRdFtPK7vG1RT4VZW+QEAAAAAAAAAUBEq1W/k169fr1WrVkmSBg8e7FHwyjNq1Cg1bdpUkvTOO+8oJyenxP3MmDFDdrtdkvTyyy+7C155goOD9fLLL0uS7Ha73n777RL3Ae8svy92F7wkKeit8VL6KblcLtX77JC6zT+mQb+m6LIP/qvQod0UOqK314JXftbv55zTmJp3eNXj/Pa4YJ24sxYFLwAAAAAAAAAAKlCl+q38woUL3ceDBg3yGmM0GnXbbbdJkk6ePKnly5eXqA+Xy6VFixZJkpo0aaL27dt7jWvfvr0aN87dem/RokVyuVwl6ge5LD9/q+BHBijoqTtl3LFZluWLC8SE3n+dLnlns9JsLnVIS9Dqdc9oz+qHStRPmimw+KCzLIu4SF3aPKvT5iDd0yxEx4fWUuqw2nq7S5QMZ723CwAAAAAAAAAAlK9KVfTKW+UVEhKi1q1bFxrXqVMn9/Hq1UWvAjrb3r17dejQoQJ5iuonKSlJe/fuLVE/kAzHDyvg4zdkTDkm08E9Oj1tkhwG739l96x+SM3TD+jWI6vUp+XYEve1I6hmgWtHLOGFxsf9a6qubvOMDte5SF91j9arHSNlNlLoAgAAAAAAAADgn1Kp3um1Y8cOSVKDBg1kNhf+aE2aNClwj6+2bdvmPs5byVWY/O07duxQ/fr1S9RXZRWzZbQcux1K//s8cJlkOlwwLsSRrSNDc1dg2TLMsmackG27QUEJBWO7t3pK24Nq6rG4O/TM3m9LNJ7V4XG6svU4XZuySVaXXeP2zNN/qrTWU41u84irnZWsJpmHtTo8TvOvr6NLq1lL1A8AAAAAAAAAACg/labolZWVpeTkZElS7dq1i4yNjIxUSEiI0tPTdfDgwRL1k5SU5D4urp86deq4j33tJysrq0Tj8Tc2m01Gk1OynFkVFeiyKcDhLPI+a7BdCpYc+wu2La7SSu1O7VaSNUqP7V+guw4vKzLXwOajtC24tnqkbFR8aAP9UqWFJGlh1baSpG+reb4L7oPOoeobGyApWlJewdRZ6f+sACl3zub/XwDnP+Yt4F+Ys4B/Yc4C/udCmbeBgSV/dQcAVEaVpuh1+vRp93FISEix8cHBwUpPT1d6enqxsaXtJzg42Ot9RUlKSpLD4SjRmPxNwY0EC2dKc8oRfmZLw5kRV+oh/ewR0ytlow5ZI3W4ZoQCnPYi80274iHdfmlLRVtdCjJdrVslSRnKe+Wa91dxZWi/l2IbcCE5cuTIPz0EACXEvAX8C3MW8C/MWcD/VOZ5azKZ1LBhw396GABwXqg0Ra/8q24sFkux8QEBAZKkzMzMcuvHaj2z/Z2vq4Jq1apVovH4G5vNJm0vwQ2uM4e7MmM0wXyrvmrTSe1O7VZCtaZq2qa5lh7K1gPNg7U2xqJw6zgdLyLdbUW0ASjIZrPpyJEjqlGjhsf3NADnL+Yt4F+Ys4B/Yc4C/od5CwAXlkpT9Mq/hDcnJ6fY+OzsbElSUFBQufWTf9m0r0uML4SlyP+zDFVYQJAsf793LemmanIZvP85mB2HJINDUXUb6ZLqjbVHBrkUJ6PhyoocMnDBs1qtF8T3J6AyYd4C/oU5C/gX5izgf5i3AHBhqDRFr9DQUPexL1sWZmRkSPJtK8TS9pPXx9n3XejCG16q2NhYH3/QaFngitcdCAEAAAAAAAAAwAXNWHyIfwgMDFSVKlUkSQcPHiwyNjU11V2wql27don6yb/9YHH9HDhwwH1c0n4AAAAAAAAAAADgu0pT9JKkpk2bSpISExNlt9sLjduxY4f7uEmTJiXqo1mzZu7jnTt3Fhmbv72k/QAAAAAAAAAAAMB3laro1bFjR0m52w7+9ddfhcb98ccf7uPLLrusRH3Uq1dPNWvWLJDHm5UrV0rKXR1Wr169EvUDAAAAAAAAAAAA31WqolefPn3cx59++qnXGKfTqS+++EKSFBERoS5dupSoD4PBoN69e0vKXTG2du1ar3Fr1651ryjr3bu3DAbeRAUAAAAAAAAAAFBeKlXRq127du7VXh9//LHWrFlTIGbatGnavn27JOm+++6TxWLxaF++fLkiIyMVGRmpkSNHeu1n5MiRMplMkqQxY8YoMzPToz0zM1NjxoyRJJnN5kLzAAAAAAAAAAAAoGxUqqKXJE2ePFlBQUGy2+268cYb9dprr2nt2rX6/fff9fDDD2v8+PGSpLi4OI0aNapUfcTFxemhhx6SJMXHx6tHjx6aN2+e4uPjNW/ePPXo0UPx8fGSpIceekiNGjUqm4cDAAAAAAAAAACAV+Z/egBlrVWrVpo5c6ZGjBihtLQ0TZw4sUBMXFyc5s6dq7CwsFL3M27cOB07dkyffPKJNm3apLvuuqtAzODBg/XMM8+Uug8AAAAAAAAAAAD4ptIVvSSpV69eWrFihd555x0tWbJESUlJslgsatiwoW644QYNHz5cwcHB59SH0WjUtGnT1K9fP82aNUvx8fFKTk5WdHS02rRpo2HDhql79+5l9EQAAAAAAAAAAAAoiiE1NdX1Tw8CF46srCzt379fsbGxCgwM/KeHA6AYzFnA/zBvAf/CnAX8C3MW8D/MWwC4sFS6d3oBAAAAAAAAAADgwkPRCwAAAAAAAAAAAH6PohcAAAAAAAAAAAD8HkUvAAAAAAAAAAAA+D2KXgAAAAAAAAAAAPB7FL0AAAAAAAAAAADg9yh6AQAAAAAAAAAAwO9R9AIAAAAAAAAAAIDfo+gFAAAAAAAAAAAAv0fRCwAAAAAAAAAAAH6PohcAAAAAAAAAAAD8HkUvAAAAAAAAAAAA+D2KXgAAAAAAAAAAAPB7FL0AAAAAAAAAAADg9yh6ocKZTKZ/eggASoA5C/gf5i3gX5izgH9hzgL+h3kLABcOQ2pqquufHgQAAAAAAAAAAABwLljpBQAAAAAAAAAAAL9H0QsAAAAAAAAAAAB+j6IXAAAAAAAAAAAA/B5FLwAAAAAAAAAAAPg9il4AAAAAAAAAAADwexS9AAAAAAAAAAAA4PcoegEAAAAAAAAAAMDvUfRChdi3b5+efvpptW/fXrVq1VL9+vV15ZVX6s0331RGRsY/PTzgvBYfH68pU6aof//+at68uapXr67atWurXbt2uv/++7Vq1aoS5fvpp580aNAgd67mzZtr0KBB+umnn3zOYbfbNXPmTPXq1UuNGjVSTEyMWrdurYcfflhbt271OU9ycrJefPFFXX755YqNjVVsbKwuv/xyvfjii0pJSSnRcwH+4Nlnn1VkZKT7v+XLlxd7D3MWqFj79+/XSy+9pG7duqlRo0aqUaOGLr74YvXq1UsvvviitmzZUuT9zFmg4thsNs2ZM0c33nijmjZt6v45+dJLL9X999+vP//806c8zFug9I4dO6b//Oc/evHFF3XzzTerYcOG7p91R44cWeJ8lXE+btmyRQ8//LBat26tmJgYNWrUSL169dLMmTNlt9t9zgMA8I0hNTXV9U8PApXb4sWLNWLECKWlpXltj4uL09y5c9WwYcMKHhlw/uvVq5dPRa3bbrtNb775pqxWa6ExTqdTo0eP1scff1xozJAhQ/T666/LaCz8MxHJyckaMGCANmzY4LU9ICBAr7zyioYMGVLkmNetW6dBgwbpyJEjXttjYmL06aefql27dkXmAfzFpk2bdNVVV3n8w3b+/Pnq0qWL13jmLFDx3n33XU2cOFHp6emFxtx3332aPHlygevMWaBi7du3T7feemuxv8C+9957NWXKFBkMhgJtzFvg3EVGRhbaNnDgQM2YMcOnPJV1Ps6ePVv//ve/ZbPZvLa3a9dOc+fOVXR0dJF5AAC+o+iFcrVx40b17NlTmZmZCg0N1SOPPKIuXbooMzNT8+bN0+zZsyXlFr5+++03hYWF/cMjBs4vbdq0UWJiomrWrKnrr79eHTt2VGxsrBwOh9asWaPp06crKSlJknTzzTfrgw8+KDTXhAkTNHXqVElSy5YtNXr0aDVo0ECJiYl64403tGnTJknSo48+qvHjx3vN4XA41LdvX3ch7rrrrtPQoUMVFRWldevW6dVXX9WxY8dkNBr15Zdfqnv37l7zHDhwQN26ddPx48dlNpv1wAMPqEePHpKkH3/8UdOnT5fdble1atW0dOlS1a5du3RfQOA84XQ6dc0112jDhg2qVq2ajh07JqnoohdzFqhYr7zyil588UVJuT+bDh06VG3atFF4eLhOnDihTZs2acGCBWrXrp1eeumlAvczZ4GKk5OTo65du7oLXhdffLEeeOABNW7cWKdPn9aqVas0ffp0dwH72Wef1SOPPFIgD/MWOHf5i1516tRRkyZN9Ouvv0oqWdGrMs7HJUuW6LbbbpPT6VT16tX12GOP6dJLL9WJEyc0e/ZszZ8/X5LUsWNHLViwQCaTyaevFQCgaBS9UK7yVqmYzWYtWrRIHTp08Gh/88033T+sjB07Vk8++eQ/MUzgvHXrrbfqtttuU79+/bz+AJycnKwePXooISFBkrRw4UJ16tSpQFxCQoIuu+wy2e12tWnTRosWLVJQUJC7PSMjQ3369FF8fLzMZrPWrFnjdfXlxx9/rAcffFCSdM899+jVV1/1aN+9e7e6deumtLQ0NWzYUGvWrJHZbC6QZ8SIEfryyy8lSbNmzdINN9zg0f7tt99q2LBhkkr2DyXgfPX222/rqaeeUpMmTdS3b1+99tprkgovejFngYq1bNkyXX/99ZJyV0+/9dZbslgsXmNtNluBldXMWaBiff/99xo6dKgkqUOHDlq8eHGBn5X/+usvde/eXTk5OYqIiNCuXbs85gvzFigbL730ktq2bau2bduqevXq2rt3r1q1aiXJ97+rlXE+5uTkqH379tqzZ4/Cw8O1bNkyNWjQwCPm8ccfd39wdfr06Ro0aFBxXyoAgA94pxfKzfr1692frhk8eHCBgpckjRo1Sk2bNpUkvfPOO8rJyanQMQLnuy+//FL9+/cv9BNf0dHReuGFF9zn33//vde4GTNmuLdUe/nllz3+ASFJwcHBevnllyXl7n/+9ttve80zbdo0SVJUVJQmTpxYoL1hw4buT9Hu3r1bCxYsKBBz5MgRffXVV5Kkq6++usA/ICSpf//+uvrqqyXlfg0K21IC8Ad57weSpNdee63QX6Tnx5wFKo7T6dSjjz4qSWrRooWmTZtW5Dz1tpUwcxaoWPnf1fXII494/Vm5devW7pUZJ0+e1Pbt2z3ambdA2XjqqafUs2dPVa9evdQ5KuN8XLBggfbs2SMp9/vU2QUvSZo4caJ7pdxbb73l9ZkAACVH0QvlZuHChe7jwj6tYjQaddttt0nK/YfI8uXLK2RsQGWSf5VI3g/V+blcLi1atEiS1KRJE7Vv395rnvbt26tx48aSpEWLFsnl8lwInJCQ4P5lQf/+/RUcHOw1z+233+4+9vaPiMWLF8vpdEoq/HtD/jxOp1OLFy8uNA443z3++OM6ffq0Bg4cqM6dOxcbz5wFKtavv/6qXbt2SZIefvhhr5/4LgpzFqh4+T8sWb9+/ULj8v+SOf89zFvg/FFZ52P+34nl7zO/4OBg9e/fX5K0bds29w4uAIBzQ9EL5SZvlVdISIhat25daFz+rdhWr15d3sMCKp38L8T19kLfvXv36tChQ5LkdevD/PLak5KStHfvXo+2vDldXJ4aNWooLi5Okvc57WsevjegMvj222/1448/KioqymNVZlGYs0DF+u677yRJBoPBvSpEkk6cOKFdu3bpxIkTRd7PnAUqXt4ckLx/6CtPYmKipNz5nX8rNOYtcP6orPMx71rjxo1Vo0aNUucBAJQcRS+Umx07dkjK/XRdUZ+YbdKkSYF7APhuxYoV7uO87ULz27Ztm/s475NxhcnffvZ8zL8ljK95Dh486H6B+Nl5wsPDi/zhPyYmRuHh4V7HAviD1NRUPfHEE5JyX8wdHR3t033MWaBirVu3TpJUt25dhYWF6auvvtLll1+uBg0aqF27dmrQoIEuvfRSvfXWW8rOzi5wP3MWqHg333yz++/vG2+8IYfDUSBm48aNWrJkiSRpwIAB7niJeQucTyrjfDx9+rQOHDhQorF4ywMAKB2KXigXWVlZSk5OliTVrl27yNjIyEiFhIRIyv2BA4DvnE6nXn/9dfd53tYI+SUlJbmPi5uPderUcR+fPR9Lk8flcnnclz9PcTnyx/C9Af7o2Wef1ZEjR3TZZZdp8ODBPt/HnAUqjtPpdP+CKTo6WmPHjtXw4cO1ZcsWj7iEhASNGzdO/fr1U2pqqkcbcxaoeNHR0XrnnXcUHBys1atX68orr9Tnn3+utWvXaunSpZo8ebL69u0rm82mVq1aFVhtzbwFzh+VcT6W1TMBAEqHohfKxenTp93HeQWtouTttXz2J2wAFG369Olav369JOm6667zupVoSeZj/n3P8993LnnOntd5efjegMps5cqVmjNnjsxms1577TUZDAaf72XOAhUnLS3N/d6OLVu26N1331VMTIzee+897dmzR4cOHdLChQvd7xf5888/NWrUKI8czFngn9G7d28tXbpUQ4YM0ebNmzVy5Eh1795dN9xwgyZPnqygoCBNmjRJixcvVvXq1T3uZd4C54/KOB/L6pkAAKVD0QvlIisry31ssViKjQ8ICJAkZWZmltuYgMpmxYoVmjBhgiSpWrVqeu2117zGlWQ+Wq1Wr/edfZ4/rrg8Z8/rvDy+fG/Iy8P3BvgTm82mhx9+WC6XS/fff7+aN29eovuZs0DFyf9LqqysLAUHB2v+/Pm65ZZbFBkZqaCgIHXq1Ek//PCDWrRoISn3pfd5WyLm3ZeHOQtUHJvNpi+++EKLFi2Sy+Uq0H706FHNnTtXS5cuLdDGvAXOH5VxPpbkmfJ+H3b2fQCA0qPohXIRGBjoPs7JySk2Pu/9CEFBQeU2JqAy2bp1q+644w7Z7XYFBgZq1qxZqlatmtfYksxHm83m9b6zz/PHFZfn7Hmdl8eX7w15efjeAH/yf//3f9qxY4fq1KmjsWPHlvh+5ixQcc6eN4MHD/b67o2goCCNGzfOfT5v3jyvOZizQMVIT0/X9ddfr9dee00nTpzQ6NGjtWbNGh09elT79u3Tt99+q44dOyo+Pl6DBg3StGnTPO5n3gLnj8o4H0vyTPnfF3r2MwEASoeiF8pFaGio+9iXbRcyMjIk+bZ8HLjQ7dmzRzfeeKNSU1NlMpn04YcfqlOnToXGl2Q+5s3Fs+87lzxnz+u8PHxvQGW0Y8cOTZ06VZL08ssvl+rvLnMWqDhnz5urrrqq0NgrrrhCZrNZkhQfH+81B3MWqBiTJ0/WqlWrJElvvfWWJkyYoCZNmshqtSo8PFxXXnml5s+fry5dusjlcmn8+PHavHmz+37mLXD+qIzzsayeCQBQOhS9UC4CAwNVpUoVScW/iDM1NdX9Q4AvLwoFLmSHDh3SDTfcoEOHDslgMGjatGnq06dPkffUqlXLfVzcfDxw4ID7+Oz5WJo8BoPB4778eXx5SW9eDN8b4C/efvtt2Ww21a9fX5mZmfrmm28K/Ld161Z3/O+//+6+nvf/hcxZoOIEBASoatWq7vOi/u4GBgYqOjpaknT8+HH3deYsULFcLpc++eQTSVJcXJxuv/12r3Fms1lPP/20JMnpdOqzzz5ztzFvgfNHZZyPNWvWLPFYvOUBAJQORS+Um6ZNm0qSEhMTZbfbC43bsWOH+7hJkyblPi7AXyUnJ6t///7as2ePpNxVJAMHDiz2vmbNmrmPd+7cWWRs/vaz52PenC5Jntq1axf41FtenrS0NB05cqTQHIcPH1ZaWprXsQDnq7ztSfbs2aO7777b638//PCDO/6VV15xX8/7JTpzFqhY+eecw+EoMjavPW/F19n3M2eB8nf06FGdOHFCktSyZcsiY1u3bu0+zj+vmLfA+aMyzsewsDDVqVOnRGPxlgcAUDoUvVBuOnbsKCl3Kfdff/1VaNwff/zhPr7sssvKe1iAXzp58qRuvPFGbdu2TZL03HPPafjw4T7dW69ePfcnzfLPN29WrlwpKffTbfXq1fNoy5vTxeU5cuSIEhISJHmf077m4XsDLlTMWaBiXX755e7jvA+WeJOWlqbk5GRJnp/gZs4CFSt/0bmoD1dKnu/SMZlM7mPmLXD+qKzzMe/azp07iyyeMa8BoOxR9EK5yb/l2qeffuo1xul06osvvpAkRUREqEuXLhUyNsCfZGRk6NZbb9XGjRslSY8//rgefvhhn+83GAzq3bu3pNyVlWvXrvUat3btWvfKy969e8tgMHi0x8XFuT/19u2333rsPZ5f/q1j+vbtW6C9V69eMhpz/++nsO8N+fMYjUb16tWr0DjgfDJjxgylpqYW+d/YsWPd8fPnz3dfz/uHO3MWqFj9+vVzHy9cuLDQuAULFsjlckny/IUYcxaoWFFRUQoPD5eUO6+KKnzl/2Vy/l+QM2+B80dlnY/5fyeWv8/8MjIy9O2330rKXfEWFxdXaH8AAN9R9EK5adeunfsXAh9//LHWrFlTIGbatGnavn27JOm+++6TxWKp0DEC5zubzaY77rhDq1evlpQ7T5555pkS5xk5cqT7061jxoxRZmamR3tmZqbGjBkjKffTsyNHjvSaZ9SoUZKkEydO6Nlnny3QnpiYqKlTp0qSGjZs6PUfETVq1NCAAQMkSb/88ou+//77AjHfffedfvnlF0nSrbfeqho1avj0nEBlwZwFKk6LFi3UvXt3SdLXX3+tZcuWFYg5cuSIXnzxRUmS1WrVoEGDPNqZs0DFMRqNuvbaayXlvu/21Vdf9RqXmpqq5557zn3es2dPj3bmLXD+qIzzsW/fvqpfv74kaerUqUpMTCwQM378eKWmpkqSHnzwQa/PBAAoOUNqaqrrnx4EKq+NGzeqZ8+eyszMVGhoqB599FF16dJFmZmZmjdvnmbNmiUp9xM5v/32m8LCwv7ZAQPnmcGDB2v+/PmSpK5du2rSpEkFPtGWn9VqLfTTYRMmTHD/gN+yZUs9/PDDatCggRITE/X6669r06ZNkqRHH31U48eP95rD4XCoT58+7iJcv379NHToUEVGRmr9+vV65ZVXdOzYMRmNRn355ZfuXyKe7cCBA+rWrZuOHz8us9msUaNGqUePHpKkH3/8UdOmTZPdblfVqlW1bNkyXuiLSmXSpEmaMmWKpNyVXoWtcmbOAhUnISFBV199tU6ePKnAwECNHDlS3bt3V1BQkNavX6+pU6e6X0Q/YcIEjR49ukAO5ixQcXbs2KFu3bq5V3L07NlTAwcOVP369ZWdna21a9dqxowZOnDggCTpiiuu8PqLa+YtcO5WrVql3bt3u89TUlI0btw4Sbnb9Q0ePNgj/uwPjuSpjPNxyZIluu222+R0OlW9enU9/vjjateunVJTUzV79mz3u347duyoBQsWeGzDCgAoPYpeKHeLFy/WiBEj3C/4PFtcXJzmzp2rhg0bVvDIgPNfZGRkieJjY2O1efNmr21Op1MPPfSQPvnkk0LvHzx4sN544w33dg7eJCcna8CAAdqwYYPX9oCAAL3yyisaMmRIkWNdt26dBg0aVOj+5jVq1NCnn36qSy+9tMg8gL/xtejFnAUq1qpVqzR06FAdPXrUa7vBYNBjjz1W6Ipr5ixQsZYuXaq7777b/a69wnTt2lVz5szx+nM18xY4dyNHjtTnn3/uc3zeyqazVdb5OHv2bP373/+WzWbz2t6uXTvNnTtX0dHRReYBAPiOohcqxL59+/TOO+9oyZIlSkpKksViUcOGDXXDDTdo+PDhCg4O/qeHCJyXyrLolWfJkiWaNWuW4uPjlZycrOjoaLVp00bDhg0r9JNuZ7Pb7Zo9e7a+/vprbd++XRkZGYqJidEVV1yh++67TxdddJFPeZKTkzVjxgwtWrRI+/btkyTVrVtXvXv31v33368qVar4lAfwJ74WvfIwZ4GKk5KSonfffVcLFy7Uvn37ZLPZVKNGDXXu3Fn33nuvWrVqVWwO5ixQcVJSUvTxxx/rp59+0rZt23Ty5EmZzWZVr15dbdu21c033+z13T9nY94CpVdWRa88lXE+btmyRe+++66WLVumw4cPKzg4WE2bNtWAAQM0ZMgQmc1mn/IAAHxD0QsAAAAAAAAAAAB+r/D1wAAAAAAAAAAAAICfoOgFAAAAAAAAAAAAv0fRCwAAAAAAAAAAAH6PohcAAAAAAAAAAAD8HkUvAAAAAAAAAAAA+D2KXgAAAAAAAAAAAPB7FL0AAAAAAAAAAADg9yh6AQAAAAAAAAAAwO9R9AIAAAAAAAAAAIDfo+gFAAAAAAAAAAAAv0fRCwAAAAAAAAAAAH6PohcAAABQApMmTVJkZKQiIyM1adKkf3o45Wr58uXuZ+3Tp88/PRwAAAAAAIpk/qcHAAAAAOTp06eP/vjjj1LdO3DgQM2YMaOMRwQAAAAAAPwFK70AAAAAAAAAAADg91jpBQAAgPNS27Zt1a5dO5/jL7300nIcDQAAAAAAON9R9AIAAMB5qXv37nryySf/6WEU8OSTT56X4wIAAAAA4ELH9oYAAAAAAAAAAADwexS9AAAAAAAAAAAA4PfY3hAAAACV1iWXXKL9+/dLkjZu3Kh69eppx44dmjlzpn777TclJSVJkmJjY9W7d28NHz5cNWrUKDLnpEmTNGXKFEnS2LFji9zqcNmyZfrqq6+0YcMGHThwQOnp6bJarYqKilK9evXUqlUrdevWTVdddZWsVmuR/a5du1Zz587V8uXLdejQIWVlZSk6OloXXXSRevTooUGDBikkJMTnr82uXbv0/vvv65dfftHBgwdltVpVp04d9erVS3feeadq167tc678tm/fri+//FJLly7V/v37lZqaqvDwcNWvX19XXXWV7rrrLtWsWbPYPKdPn9bcuXP1n//8R1u2bFFycrJycnIUHBysGjVqqGHDhurQoYN69eql5s2bl2qsAAAAAIDKxZCamur6pwcBAAAASFKfPn30xx9/SCq+oOSLs4teS5cu1ZgxY5Sdne01PjIyUm+//bZ69+5daE5fil7p6em65557tHjxYp/G+eabb2rIkCFe29LT0/Xggw9q3rx5ReaIiYnRW2+9pe7duxfb3wcffKBnnnlGWVlZXtsjIiL0zjvvKDQ0VNddd50kqVOnTlq4cGGhObOzs/XEE09ozpw5cjgchcYFBQVpwoQJuvfeewuNWbNmje688053UbI4x48fl9nM5/kAAAAA4ELHvwwBAABwQVi0aJG7QFWrVi1ddtllCgkJUUJCgv788085nU6lpqZq6NCh+uKLL3T11VeXuq97773Xo+DVsGFDtWzZUlFRUcrJydHx48e1ZcsW7du3r8g8GRkZ6tevn9avX+++VrNmTXXs2FEhISHavXu3Vq9eLYfDocOHD2vgwIH68MMPdf311xea86OPPtLjjz/uPrdYLOrcubNiY2N14sQJrVixQidOnNDQoUM1btw4n543PT1dN910k1avXu2+1qBBA7Vu3VqRkZE6ceKE/vzzTx06dEiZmZkaM2aMTp06pccee6xArgMHDuimm27SqVOn3ONr27atGjRooODgYKWnp2vfvn363//+p7S0NJ/GBwAAAAC4MFD0AgAAwAXh2WefldFo1MSJE3X//ffLaDzzettt27Zp2LBh2rp1q3JycnT//ffrzz//VGRkZIn72bx5s3tFVGhoqD766KNCV1/t2bNHX3/9tapVq+a1fdy4ce6Cl8lk0gsvvKARI0Z4jH3Xrl26++679ddff8lut+vBBx9U69atVa9evQL5du3a5bEyrVOnTnrvvfc8tjLMzs7Wc889pxkzZuj555/36Zkfe+wxd8ErLi5OU6dOVZcuXTxiHA6HZs2apaeeekrZ2dl66aWX1KVLF3Xo0MEjbvr06e6CV8eOHTVz5kyv2yHa7XatXr1ac+bMkcFg8GmcAAAAAIDKjaIXAAAAzks//fSTUlJSfI5/6qmnFBUVVWi7zWbTc889p1GjRhVoa9asmb777jtdfvnlSk5O1pEjRzR9+nQ9/fTTJR73qlWr3Mf33XdfkdsN1q9f32PVVX6JiYn66KOP3OeTJ0/W8OHDC8Q1atRI3333nbp27ap9+/YpLS1NL7/8sqZPn14gdvLkye4tDS+66CJ99dVXCg4O9ogJCAjQpEmTlJ6erjlz5hT9sJJWrlypL774QlLu6q4ff/xR0dHRBeJMJpPuvvtuBQYG6oEHHpDD4dDLL7+sr7/+2iMu/9dv+vTphb7/y2w2q3PnzurcuXOxYwQAAAAAXBgoegEAAOC8tGHDBm3YsMHn+FGjRhVZ9KpXr57XgleeGjVqaMyYMRo7dqwk6ZNPPtFTTz1V4lVEeauUJHkt/vhq9uzZcjqdknLfTXbPPfcUGhsZGakJEyZo2LBhkqSvv/5aL730kiIiItwxqamp+uGHH9znEyZMKFDwym/ixIn65ptvlJ6eXuQ48xfXXnjhhWKfedCgQXrjjTe0Y8cO/fLLL0pJSVGVKlXc7WX19QMAAAAAXHiMxYcAAAAA/m/AgAEym4v+zNett94qk8kkSTp06JB27txZ4n7ybxX4xRdfKCMjo8Q5JOn33393H99+++3FFt/69u3rLvplZ2dr7dq1Hu1r1qxRdna2JKlatWq65ppriswXGRmpXr16FRljt9u1dOlSSVJ4eLh69uxZZHyevK0PXS6Xx3vAJM+vX/6VbgAAAAAAFIeVXgAAADgvjR071uP9U+eqffv2xcZERkaqcePG2rZtmyRp06ZNatKkSYn6ufbaaxUSEqL09HRt3LhRHTp00B133KEePXqoZcuW7qJaUVwulzZv3uw+/9e//lXsPRaLRe3atdPPP/8sSdq4caNHYWvTpk3u47Zt23q8F6ww7du3L7D9YH7//e9/3SvBzGaznnjiiWJzSvJYwXfw4EGPtv79+7sLfs8995x+++03DRgwQFdeeaVHQQwAAAAAgLNR9AIAAMAFoU6dOj7H5RW9jh8/XuJ+qlSpojfffFP33XefcnJydODAAU2ePFmTJ09WaGio2rVrp06dOqlnz55q2bKl1xwnT55UTk6O+zw2NtanvuvWres+Tk5O9mjL/yy+5ivua3b48GH3cUpKit5//32f8uaXmprqcT5kyBD9/PPPWrhwoSRp2bJlWrZsmXs8l19+uTp37qw+ffqw/SEAAAAAwAPbGwIAAOCCUNT7qwqLO336dKn6uummm/TLL7+ob9++slgsHvmWLVuml156SV27dlW3bt20cuXKAvef/R6tshh7/pxBQUE+5QsJCSmyPS0tzac8RbHb7R7nJpNJn3zyid588001a9bMo+3AgQOaO3euHnroITVr1kwPPvigTpw4cc5jAAAAAABUDqz0AgAAwAXB13dr5Y8LDQ0tdX8tW7bUJ598otTUVK1cuVKrV6/W6tWrFR8f717F9ddff+m6667Thx9+qBtuuMF979nFpoyMjGILUMWNPf/9mZmZPj3D2cW3s+Uvsl188cX6448/fMpbHIPBoCFDhmjIkCFKSEjQH3/8odWrV2vVqlXas2ePJCknJ0cff/yxVqxYoZ9++klVq1Ytk74BAAAAAP6LlV4AAAC4IBw4cMCnuPzvmCqL7fMiIyPVu3dvTZw4UUuWLNGuXbs0ffp099aBDodDjz32mEchKiIiwmOFmK9j37dvX6Fjz18U2r9/v0/5zn7f1tmqV6/uPj569KhPOUsqLi5OQ4cO1YwZM/TXX39p3bp1euCBB9zvRktMTNSUKVPKpW8AAAAAgH+h6AUAAIALwtq1a4uNSU1N1Y4dO9znrVq1KvNxhIeHa9CgQZo/f74CAgIk5b5/a82aNe4Yg8GgSy65xH3+559/FpvXbrdrw4YN7vOzx57//WHx8fFyOp3F5izua3bJJZe4n+HYsWPavXt3sTnPVVxcnF588UU9+eST7muLFy8u934BAAAAAOc/il4AAAC4IHzzzTdyOBxFxnz11VfumJiYGDVu3LjcxtOgQQOPd1YdO3bMo71r167u488//1wul6vIfAsXLlRKSookKTAwUO3bt/do79Chg7tAdfToUf36669F5jt58mSxxaSgoCCPcX7wwQdFxpelXr16uY/La5UZAAAAAMC/UPQCAADABSExMVFvv/12oe1Hjx7Vyy+/7D6/4447ZDAYStxPcnKyT3EOh0NHjhxxn1erVs2jfejQoTIac39c37hxo2bNmlVortTUVI0fP959ftNNNykiIsIjJjIyUv369XOfjx8/vsh3ez333HM6ffp0sc8xevRo9/F7772npUuXFntPnvzPn8fXr1/+rRfP/toBAAAAAC5MFL0AAABwQbBarXr22Wc1Y8aMAlv7bd++XTfccIN7tVX16tX1wAMPlKqfcePGqVevXvr888+VmprqNSYlJUUPPfSQDh8+LCl3y8MOHTp4xDRo0EDDhg1zn//73//W+++/X2Dsu3fv1o033qi9e/e6c40ZM8Zrv2PGjHGv9tqyZYtuueUWJSUlecRkZ2frmWee0UcffSSr1Vrs83bu3FkDBw6UlLvF4i233KLXXnut0IJZVlaWFixYoIEDB7rvy69FixZ6+OGHtWLFikK3YIyPj/d4xmuuuabYcQIAAAAAKj9Dampq0fukAAAAABWkT58++uOPPyRJbdu2Vbt27Xy+NygoSBMnTvS4dskll2j//v2SpEmTJrnfA1W7dm1ddtllCgkJUUJCglavXu0usJjNZn322We69tprvfYzadIkTZkyRZI0duxYj3dLSdLIkSP1+eefS5JMJpOaNGmiJk2aKDIyUpmZmTp06JD+/PNP2Ww29z1vvPGGhg4dWqCvjIwM9e3b1+NdXfnHnpiYqJUrV7q3ZDSbzfrwww91/fXXF/p1+uCDD/T444+7z61Wqzp37qzY2FilpqZq+fLlSklJkdVq1bhx4zRu3DhJUqdOnbRw4UKvObOzszVw4ECPLRODg4PVrl071alTRwEBATp58qQSExO1detWZWdnS5Jat25dYGVYZGSk+zgsLEwtWrRQbGysQkJClJycrJ07d2rr1q3umKpVq2r58uWqWbNmoc8MAAAAALgwmP/pAQAAAADebNiwwaPYU5zw8PACRa/8evfurYCAAD3xxBM6ePCgvvnmmwIxERERmjZtWqEFL1+Ehoa6jx0Oh7Zu3epRpMkvLCxML7zwgteCl5RbOPrhhx/04IMP6ttvv5WkQsceExOjt956S927dy9yfPfcc48cDofGjx+v7Oxs2Wy2Au/3Cg8P1zvvvKOwsLAic+UJCAjQV199pcmTJ2v69OnKyMhQRkaGli9fXug9FoulwHvHpNyvX94qsVOnTmnVqlVatWqV1xwtWrTQzJkzKXgBAAAAACRR9AIAAMAF5K677lLHjh01c+ZMLVu2zL21X926ddWzZ0/de++9iomJOac+XnnlFd1zzz1aunSp1q1bp61bt+rAgQM6ffq0zGazqlSpombNmunKK6/UbbfdVuz7qEJDQ/XRRx9p5MiR+vLLL7VixQodOnRIWVlZio6O1kUXXaQePXrojjvuUEhIiE9jHDFihK6++mq99957+uWXX5SUlCSr1aratWurZ8+eGjZsmGJjY4ssWp3NZDLp6aef1ogRI/T5559r2bJl2rZtm1JSUpSTk6OwsDDFxsaqefPm6tKli6699lpVrVq1QJ7du3dr5cqVWrFiheLj47Vr1y4dO3ZMWVlZCg4OVq1atdSqVSv169dPvXv3dr/3DAAAAAAAtjcEAABApZV/e8ONGzeqXr16//CIAAAAAABAeeFjkQAAAAAAAAAAAPB7FL0AAAAAAAAAAADg9yh6AQAAAAAAAAAAwO9R9AIAAAAAAAAAAIDfo+gFAAAAAAAAAAAAv0fRCwAAAAAAAAAAAH7PkJqa6vqnBwEAAAAAAAAAAACcC1Z6AQAAAAAAAAAAwO9R9AIAAAAAAAAAAIDfo+gFAAAAAAAAAAAAv0fRCwAAAAAAAAAAAH6PohcAAAAAAAAAAAD8HkUvAAAAAAAAAAAA+D2KXgAAAAAAAAAAAPB7FL0AAAAAAAAAAADg9/4fiLFp1XrU3iwAAAAASUVORK5CYII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4972" y="2133599"/>
            <a:ext cx="10100228" cy="456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2541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6-2: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프로즌레이크 환경에서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Sarsa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코드 실행 분석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강화학습</a:t>
            </a:r>
            <a:endParaRPr lang="en-US" altLang="ko-KR" sz="2800" i="1" kern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dirty="0"/>
          </a:p>
        </p:txBody>
      </p:sp>
      <p:sp>
        <p:nvSpPr>
          <p:cNvPr id="9218" name="AutoShape 2" descr="data:image/png;base64,iVBORw0KGgoAAAANSUhEUgAABr0AAAMJCAYAAAC+0f2NAAAAOXRFWHRTb2Z0d2FyZQBNYXRwbG90bGliIHZlcnNpb24zLjcuMSwgaHR0cHM6Ly9tYXRwbG90bGliLm9yZy/bCgiHAAAACXBIWXMAAA9hAAAPYQGoP6dpAAEAAElEQVR4nOzdd3hUxf7H8c+mEUIakBC69N470gUFKSpISQBREQRFxQqi134VsKMoCBYUEUSqCCJKD5femzQJvSWQ3pP9/ZEfx2zqJrspC+/X8+Rxzjkzc76bzSz3nu/OjCk8PNwsAAAAAAAAAAAAwIE5FXUAAAAAAAAAAAAAgK1IegEAAAAAAAAAAMDhkfQCAAAAAAAAAACAwyPpBQAAAAAAAAAAAIdH0gsAAAAAAAAAAAAOj6QXAAAAAAAAAAAAHB5JLwAAAAAAAAAAADg8kl4AAAAAAAAAAABweCS9AAAAAAAAAAAA4PBcijoAAAAcXXJysg4fPqyjR4/qxo0bio6Olru7u7y9vVWlShVVr15d1apVk8lkKupQcYuYN2+exo0bZxzv379fd9xxRxFGBORd48aNde7cOUlSUFCQZsyYUcQRoahMnjxZU6dONY7Dw8OLLhgAAAAADo2kFwAA+XT06FHNnDlTixcvVnR0dI51vb291bx5c3Xt2lX33HOPGjZsWEhR4qbo6GjVrVtXMTExkiRPT08dO3ZMpUqVsqnf7777Ts8995xxPHr0aH3wwQc29QnbZHyAnleNGjVScHCwHSMC8mbz5s3q16+fzf307t1bP/30kx0iAgAAAADHQNILAIA8MpvN+uCDD/TBBx8oKSnJqjaRkZHauHGjNm7cqOXLl2vDhg3Z1p03b57Onj0rSapataqGDRtmj7DtojjHlhtPT0/169dPCxYskJSWBFuxYoUCAwNt6nf+/PkWx0OHDrWpP8CRTJ482Sh37NhRnTp1KsJoUJR+++03HTx4UJLk4+OjJ598sogjunWEh4dbzITs06ePmjRpUoQRAQAAAMUXSS8AAPJowoQJmj17tsU5d3d3tW3bVnXr1pWPj4+Sk5N1/fp1HT16VAcOHFB8fLzV/f/000/asmWLJKlDhw7FKrFUnGOzRlBQkJH0kqQFCxbYlPQ6deqUduzYYRzXq1dPzZs3tylG2J+Tk1Oelhd1ceF/Ilsr44w6kl4Fw2Qyyckp79sxOzs7F0A0WVu5cqXxJYAqVaqQ9LKjiIgIi7FWtWpVkl4AAABANvh/9AAA5MGyZcssEl6urq566aWX9MQTT8jLyyvLNomJiVq3bp2WLl2q5cuXF1aoyELnzp1VpUoVYx+hTZs26eLFi6pYsWK++ss4yysoKMjmGGF/n3/+ucMlaG8HN2cFIXeBgYG39J5nkyZN0qRJk4o6DAAAAAC3gLx/XRAAgNvY22+/bXH8zTffaMKECdkmvCTJzc1NvXr10ldffaVDhw7x7fciZDKZNGTIEOM4NTVVCxcuzFdfZrPZoq2zs7NF3wAAAAAAAChcJL0AALDSwYMH9c8//xjHd911l+6777489eHn56fBgwfbOzTkQcY9t37++ed89bNlyxZjfzNJ6tatm8qXL29TbAAAAAAAAMg/kl4AAFhp3759FsfdunUrmkBgkxo1aqhdu3bG8dGjRzO9t9ZgaUMAAAAAAIDihT29AACwUmhoqMVxTksaFhchISE6duyYzp49q6ioKLm4uMjX11fVqlVTq1at5OHhUdQh6sSJEzpw4IBCQ0MVExOjMmXKqEqVKmrXrp1KlSpVIPccOnSotm3bZhzPnz9fzZo1s7p9XFycfv31V+PY29tbffr0ybZ+RESEjhw5opMnTyo8PFyJiYny8fGRv7+/WrVqpUqVKuXrdRRnsbGx2rZtm86fP6+wsDC5ubnJz89PzZs3V506dYo6PIcSHx+v4OBgnTt3Tjdu3FDp0qVVr149tW7dWi4utv3P+Rs3bmj79u26cuWKrl+/LicnJ5UuXVp169ZVkyZNVLJkSTu9Cvs7ePCgjhw5omvXrik5OVl+fn6qXr262rRpI1dXV7vd5/jx4zp48KAuXLggZ2dnlS9fXh06dLilZnZevXpV+/bt05kzZxQVFSWz2SwPDw+VL19e1atXV4MGDeTm5lbUYeYqISFBW7Zs0blz5xQaGiofHx+1bNlSzZs3z7Hd1atXtXXrVp09e1bJyckKCAhQx44dVbVq1XzFkZiYqCNHjujEiRO6evWqYmNj5enpqTJlyqhJkyaqV6+eTCZTvvq2l8TERO3YsUNnzpxRWFiYTCaT/Pz81LBhQzVu3LjI4wMAAADyi6QXAABWyvhwOSQkxG59z5s3T+PGjct0fsuWLfL19c2yTZUqVXTw4EGLc0lJSVq/fr2WLVumDRs26OLFi9ne08XFRX379tULL7ygxo0bF3hs6cXFxWnWrFn65ptvLJYITM/NzU19+vTRK6+8otq1a2fbV3488MADmjhxouLi4iRJixcv1rvvvmt1AuG3335TVFSUcTxgwAC5u7tb1Dl27JgWL16sNWvW6MCBA0pNTc22vwYNGuipp55SYGCgnJzsOxE//Xs0ceJETZo0yap2ffr00ZYtWyRJHTp00MqVK61qt2/fPk2ePFkbNmxQQkJClnXuuOMOPfvss3rooYdsTtoUhvz+LiZPnqypU6cax+Hh4dnWzep9iouL03//+1/9+OOPioiIyNTG399fEydO1KhRo6x7If/PbDbr119/1eeff649e/Zk+7fp7u6ujh07asSIERZLuT7xxBOZZjpK0tSpUy1eb3pBQUGaMWOGxbnGjRvr3Llz2V7PSlxcnGbOnKlZs2bp0qVLWdbx9vbWoEGDNHHiRJUrVy7XPrN7n4KDg/XWW29p586dWba799579d5776l69eq53qO42rhxo95//33973//k9lszraem5ub2rRpo1GjRumBBx4wzm/evFn9+vXLVP/cuXPZ/vsgZR4LeRkrWf3dREVFacqUKZo3b16WbRs2bKhPPvlEbdq0sTh/9uxZvf7661qxYoVSUlIytevZs6c++ugjVa5cOdt4brp69aqWL1+ulStXavv27ca/L1kpV66cRo0apbFjx8rb2zvbeuk/e9IbN25clv8uS7l/zp86dUpTpkzRqlWrFBMTk218Tz75pB5//PFi8eUYAAAAIC9Y3hAAACtlnI3z888/Z/kguij98ccfGjx4sH766accE16SlJycrGXLlumuu+7St99+W0gRpiVFWrdurTfeeCPbhJeU9i30pUuXqkOHDvrpp5/sGoO3t7f69u1rHIeGhurPP/+0ur01Sxvefffdev/997Vv374cE16SdOTIET355JMKCgpSZGSk1XEUJykpKXrppZfUrVs3/fHHH9kmvCTpzJkzeu6559S3b1+FhYUVYpSO48yZM+revbu++OKLbD9nrl27phdffFHjx4+3ut8rV66oV69eevjhh7Vr164c/zbj4+P1119/6amnnspz/AXh5MmTat++vd56661sE16SFBkZqW+++UYtW7bUX3/9la97ffrpp7r//vuzTXhJ0u+//64ePXrkmOAvzt58803df//92rJlS44JLynt8zg4OFhz584tpOisd/HiRWOsZJcsO3z4sPr166e1a9ca5/73v/+pU6dOWrZsWZYJLynt39RevXrpzJkzucbx7LPP6qWXXtKGDRtyTHhJaQmy9957T926ddOxY8dy7dtePv74Y7Vt21a//PJLtgmvm/G9+eab6tq1q12/4AMAAAAUhuL/1VoAAIqJDh06yGQyGQ8HL126pH79+umTTz5Ry5YtberbyclJzs7OkpTp4dvN8xnlNkPG3d1djRo1Uu3ateXv7y8PDw/Fx8fr3Llz2r59u86fPy8pbXbY888/L39//yy/sW/P2DZu3KihQ4daPGwrW7as2rdvr+rVq6tkyZIKCwvTtm3bdPjwYUlpD1uffPJJpaamavjw4Tm+5rwICgrSL7/8YhwvWLBA9957b67tLl++rI0bNxrHtWrVUtu2bXNsU6tWLdWtW1dVq1aVp6enzGazwsLCdPDgQe3evdv4m/rjjz80duxYuyf5ClpKSoqGDh2qP/74wzhnMpnUrFkzNWvWTH5+fkpMTNTJkye1adMmY5bctm3b1KdPH61du7bAlrJ0RNHR0QoKCtKRI0ckSU2aNFHbtm1VunRp3bhxQ5s2bbJ4UP7999+rTZs2GjZsWI79hoSEqHfv3pkS4jVq1FD79u0VEBAgk8mka9eu6eDBgzpw4ECWyQBnZ+csPxNMJlO2MxWz+6yw1qlTp9SzZ0+LJKmLi4s6deqkBg0aqESJEjp9+rT++usv4+8rKipKgYGBmjt3rlVj+6Yff/xRb775piTJx8dHXbp0UfXq1eXi4qJjx45p7dq1RlIjLCxMjz32mDZt2pRptmdx9uOPP+rTTz+1OFe3bl21bNlSFSpUkKurq6KionTx4kUdPnxYx48fz7Ifk8lkvLepqakWyTNb33NrJCYmavDgwUZ8TZs2Vdu2beXj46OrV6/qzz//NP7eExISNGrUKO3evVvXrl3TkCFDFBUVJVdXV3Xo0EENGzZUyZIldfr0af3xxx+Kjo6WJJ0/f17jxo3Tb7/9ZnVcAQEBatiwoWrWrClvb2+5uLgoIiJCx48f1//+9z/Fx8dLSvu7HjhwoDZv3pzlzLjsxpqTk1O2yw9mNwaff/75TF9wadCggVq2bKly5crJbDbrzJkz2rBhgzHOjh8/rp49e2rjxo231HKeAAAAuLWR9AIAwEoBAQHq16+fxV5OBw4cUPfu3dW4cWP17NlTbdu2VevWrXNc1ikrQUFBxmyh/C6lJkklS5bUkCFDFBgYqPbt22f7ENZsNmv16tV64YUXjAeC48ePV/fu3TMtZWSv2C5evKiRI0caCS9vb2+98847CgoKynKvmI0bN2rcuHFGcu6ll15S27Zt7bbUYdeuXVWxYkXj9a9evVrh4eG5vncLFy60ePgYGBiYZb3WrVvr/vvv1z333JPjw8KQkBC9/PLLWr16tSRp1apVWrJkiQYMGJDHV1R0/vvf/1okvO6++25NnjxZtWrVylQ3PDxc//3vf/X1119Lkv7++29NmDBBX3zxRaHFW9zNnj1biYmJql69umbMmKF27dpZXDebzZoxY4ZeffVVI8kwefJkBQUFZfvAOy4uTg899JBFwqtBgwaaOnWqOnXqlGWb0NBQLV26VPPmzbM4P336dE2fPl2S5bKMEyZMsHr5zLxITk7W6NGjLRJe7dq104wZMzItLRgZGamXX37ZSBwnJyfrySef1JYtW1SxYkWr7vf8889Lkp566im9/PLL8vT0tLh+7tw5BQYGGon548ePa+HChRoxYkS+X2Nh++CDD4yyn5+fvv32W3Xu3Dnb+hcuXNCyZct0+vRpi/MdO3Y03pf0y17mtsStvfz6669KSkpSpUqV9NVXX6ljx44W1+Pj4/XMM89o4cKFktL2sPv888+1du1aRUVF6c4779SXX36patWqWbS7dOmSBg4caLzHwcHB2rBhg7p27ZptLFWrVtWrr76qfv36qV69etnWi4qK0scff6xPP/1UZrNZ586d09tvv62PP/44y9cnpc38bNq0qXH+888/zzXJnd53331nkfBq1aqVPvjggyz3OouLi9O0adP0/vvvKzU1VVeuXNHo0aO1YsUKq+8HAAAAFCWWNwQAIA8mT56sgICATOcPHjyoDz/8UIMGDVL16tXVqlUrjRs3Tj/99JOuXr1aaPF1795dX331lbp165bjrAOTyaR7771Xq1atkpeXlyTp+vXr+vnnnwsstpdeesl4OOrr66vff/9dDz/8cJYJL0nq0qWLVq1aJT8/P0lpD+I+/PBDu8Xj5OSkIUOGGMcJCQlaunRpru0WLFiQbR/pLV68WCNGjMj12/HVqlXTTz/9pJ49exrnrNnbqLg4cOCAxYyRESNGaOHChVkmvKS09/7DDz+0WJJv/vz5OnXqVIHF+PTTT6ts2bJW/bz66qsFFoe1EhMTValSJf3xxx+ZEl5S2vh98sknLZIs58+fV3BwcLZ9Tp8+3SIJ0bZtW61evTrbhJeUlgwZPXq01q9fn89XYh8LFizQnj17jOOWLVtqyZIlWe6l5e3trS+//NIiIXDjxg299957Vt8vMTFRr732mv773/9mSnhJaQmdefPmqUSJEhYxFqQFCxZY/Tec/ierpTFDQkIslut79913c0x4SWnL+44bN86un8H2kJSUJB8fH61cuTJTwktKm/H8+eefq2rVqsa5adOm6cCBA2rVqpWWLl2aKeElSRUqVNC3335rkUTO7d/HKVOm6KWXXsox4SVJXl5eeuONN/TWW28Z5xYsWJDjPma2uHLlil555RXj+O6779aqVauyTHhJaV+eefnlly0So5s3b7aY4QwAAAAUZyS9AADIg0qVKmnlypWqX79+tnXMZrNOnjypefPm6cknn1SDBg0UFBSkffv2FV6gVqpWrZrFTKWbs43s7fjx41q1apVx/Pbbb6thw4a5tqtatarFzJHFixfb9cFgxr24cntwvW/fPmPJOUnq1KmTqlSpYnMcTk5Oevnll43jnTt36vr16zb3WximTZtmzDaqXr26Pvjgg2yX3UrvlVdeUeXKlSWlLYs2Z86cAosxNTVVKSkpVv8UB++//77KlSuXY50nnnjC4ji7/adiY2M1c+ZM49jb21vffvutvL29rYrFmvezIH311VdG2dnZWZ9//nmmGakZTZ06VRUqVDCOFy1aZPX+cU2aNDFme2WnWrVqFksm7t27t0D/dsxmc57+hm/+ZLVXV8YvYmSX/HAUr732WpaJq5tKlCihoUOHGsepqakymUyaPn26ReIyo7p166p9+/bGcU77u+XHE088IR8fH0lpY7SgkkozZ840luP08fHRzJkzs/2ySXqPPfaYxdLNhbn3JwAAAGALkl4AAORRrVq1tGnTJn3wwQeqWbNmrvWTk5P1+++/q1u3bnrllVeKzUP1mxo0aGCUd+/eXSD3+Pnnn42Hr76+vtkuCZiV/v37Gw/dk5OTtW3bNrvFVadOHbVq1co43r59e6blu9LLmBTLmDSzRfr3QZJ27dplt74LSmxsrMVyn48++miOD5HTK1GihPr06WMcb9682e7xOarKlSurd+/eudarV6+eypQpYxyn3+crvfXr11skfB5++GFVqlTJ9kALwblz5yxmqN11112ZxkpWPD09NXLkSOM4Pj5ea9euteqeo0aNsirRd+eddxrluLg4nT171qr+i1rG/fMOHDhQRJHYzt3d3SKhlZ30n/OS1L59+1xnZElpy9TedOrUKSUlJeU9yGy4urqqTp06xnFB/fub/t+tQYMGqWzZsla3Tb/M7s2ljQEAAIDijj29AADIB1dXV40ePVqjR4/W7t27tW7dOm3dulV79uzJdiaS2WzWl19+qWvXrmn27NkFHuM///yjpUuXas+ePTp27Jhu3Lih6OhoJScnZ4rrptDQUCUmJlr1LfC8SP+wrFWrVnnqv0yZMipdurQx8+ngwYPq1auX3WILCgqySDDNnz/fYimom5KTk7Vo0SLj2NPTU/369cu1/+joaP3222/avHmzDh8+rCtXrigqKkrx8fFZzsK4Kf3eS8XVjh07LB4Cp08CWCN90vjQoUMym80FMqvoiy++yNP+N0WtXbt2Vv8eqlataoyNrJayk5Rp2cMHH3zQtgALUcbZNdYkA2/q16+f3n33XeN4x44dGjx4cK7trP07Tr9knpT9798egoKC7LbsaZ06deTl5aWoqChJ0sSJE+Xv768uXbrYpf/C1LRp01xn/UnKtJ9b+hlc1rYzm82KioqySDRnJSUlRRs3btTq1at16NAhnT17VpGRkYqNjc30mZ/+SzAF8Zn/zz//6NKlS8axLZ/RoaGhunDhgsMkzAEAAHD7IukFAICNWrZsabEEUEhIiLZv365169Zp1apVxoPFm3755Rd17txZDz30UIHEc/78eb388sv67bff8tU+PDw812XV8mr//v1Gee3atXn6prlk+WDQ3sv+Pfjgg3rllVeUkJAgSVq4cKEmTZqUKenw559/KjQ01Di+7777Ms2YSC85OVkzZszQ+++/n+lvwBoFtb+LPaV/XyVZ7EtmjfQPgJOTkxUZGWks93U7S78sX27SP/CPiYnJss7Ro0eNcsmSJdW4ceP8B1fITpw4YXHcpEkTq9vWqVNHJUuWNJZ2O378uFXtrP39Z0y2REdHWx1bUbr5pY2PP/5YkhQWFqb7779ftWvXVs+ePXXnnXeqTZs2xn6KxVl+3ytb3uOckl6rV6/WxIkTLfZMs1ZBfOZn/IweNWqURo8ebXX7jEm669evk/QCAABAscfyhgAA2Fm1atU0ZMgQffXVVzp8+LCeeeaZTAmUDz/8UKmpqXa/94kTJ9S9e/d8J7yktGXA7Ck2NtZ46Czlb2+a9CIjIy2O58+fr7Jly+b6k92+Nb6+vhZ784SEhGjr1q2Z6mVc2jCnJbWSk5M1atQovfbaa/lKeEn2fx8KQsY9kvL6vmYcAxnf29uVNTNXbkr/2ZLdzMH0iWI/Pz85OzvnP7hCljERkJeEvJOTk0XixtqkQk7J7PQyfq7nNHOzuJk0aZL69u1rce7EiROaPn26hg4dqlq1aqlNmzZ64YUXtHHjxgL598oeSpYsaVW9jO9Vftvl9B7PmDFDgYGB+Up4SQXzmZ/xMzqv+xvyGQ0AAABHRNILAIAC5O3trbfffltTpkyxOH/mzBkdOnTIrvdKSUnRww8/rCtXrhjnqlSpogkTJmjJkiXas2ePzp49q6tXryo8PNz4+eKLLyz6sfeDW3sv+ZXxIZy1D/EyLuuYXsYEVsYEV3h4uFavXm0cV61aVR06dMi2vy+++ELLli0zjkuUKKGgoCB9/fXX2rx5s06dOqVLly7pxo0bFu9Feo7wAL2g31vYR/oZSJ6enkUYSd5lnD1lbULqpvSv11FmYhUGV1dXzZ07V998842aNm2aZZ3jx4/rm2++0f3336/WrVtrxYoVhRyl49i1a1emZXHvuusuffTRR1q7dq3+/vtvXbhwQdevX7f4zE//70hBfObzGQ0AAIDbEcsbAgBQCB5//HHNnj1bJ0+eNM7t27cvT0t15ebXX3/VkSNHjOP+/fvrq6++ynX/rOyWRLOXjN+oHzBggL799tsCvWdede/eXQEBAUbCcNmyZXr//ffl7u4uSVqyZImx/KEkBQYGZrvnUmJioj766CPjuHz58vr1119Vp06dHGNwxAfyGd/bHTt25Po6Ufi8vLyMsqP9nWVM0sXExOS6p1J6jpzwK2gmk0kPPvigHnzwQZ06dUqbNm3S1q1btWPHDoWEhFjUPXXqlB566CFNnDhRkyZNKpqAi7GpU6caSSsnJyfNmTNH9913X67tCvvf30WLFqlHjx4Fek8AAACgqDHTCwCAQmAymdS5c2eLc/bem+r33383yl5eXvr8889zTXhJ0tWrV+0aR0a+vr5ycfn3ezYZl1uy1bBhwyy+OZ/dz8GDB7Ptw9nZWYMGDTKOIyMjtWrVKuM4/cwvk8mU49KGW7dutVgC6o033rAqEXTt2rVc69gqLzMJrHkYm3FvNnu/t8WFNUsIZqWgH2hbK32S6Nq1aznOeixufH19LY7z8nmVmppq8TeZsS/8q2bNmnr00Uc1a9Ys7du3T4cPH9Ynn3xisV+llJbcyWr519tZbGysNm3aZBwHBQVZlfCSCv5z/3b5jAYAAADSI+kFAEAhyfjA1dXV1a79p59F1q5dO6tnNezbt8+ucWQlfdLnwIEDxXLpvuyWODx16pR27NhhnG/Xrp2qVauWbT8nTpywOLb2W/V79+61MtK8Sb8cXPq91XJz+fLlXOvUrVvX4rgw/paKQkH+DgtDgwYNjHJ8fLzdl1YtSLVr17Y4PnDggNVtjx8/rtjYWOOYWYjWq1Spkh599FGtXbtWL7/8ssW177//voiiKp7Onj1rMRPY2s/8K1eu6MKFCwUVlqTb5zMaAAAASI+kFwAAheTSpUsWx+XKlcuyXvpkWF72z0i/d4e1MxrCwsK0efNmq++R39i6dOlilG/cuKEtW7ZY3bawNGjQwGJvm3Xr1unq1auaP3++Rb2goKAc+8m4h4q178XSpUutCzSP0t//3LlzVrX5559/rErYdO7cWU5O//7PyZUrV+Y5Pkfg4+NjlK39HZrNZm3btq2gQsqTjh07WhwvWrTIbn2nn8WZkpJit35vatOmjcVx+hmYufntt99y7AvWmThxovz8/Izj7JKm+f33wdHl9zM//b6Pucn4JRlrx1qTJk0sZnquXr36tnpvAAAAcHsi6QUAgJVsWaosLi5Of/31l8W5Vq1aZVk3/Qyt8PBwq++Rvt3Zs2etavPZZ59ZfEM9L/fIS2zplw6UpClTphTLB2/pZ3slJydr4cKFWrhwoXHOw8ND/fv3z7GPjDPsrHkvDh8+nKeH+XmR/pv+27Zts+r3/vXXX1vVt6+vr8WshuDgYItlvm4V9erVM8qhoaE6duxYrm1+//13nT9/viDDslrXrl3l7+9vHP/www92m2GS/u8948N/e6hcubLF3ofr1q2z2LswOzExMfruu++MY3d3d/YyyieTyaQ77rjDOE5KSsqyXn7/fXB0+fnMj4mJ0Zdffpnve1g71pycnDRgwADj+PTp0/rpp5+svi8AAADgiEh6AQBgpcWLF+vee+/N08woKW3Gx6RJkyz27mjYsKGqV6+eZf2qVasa5ZMnT1r9cCv9g/mdO3fq8OHDOdZfu3atpk+fblXftsbWokUL3X333cZxcHCwXnvttTwtc5icnJzn331eDRw40OIb9R988IHFA8y+ffvKy8srxz7Svw9S7kuBhYeHa/To0QUyS0aynN1y+fJlLVmyJMf6W7du1axZs6zuf+LEiRbHo0aN0qlTp/IUY0hIiEJCQvLUpjBlnCE0Y8aMHOuHhoZqwoQJBRlSnpQsWVJjx441jiMjIzVy5EhFRUVZ1T6ncZr+M2HPnj35DzIHY8aMMcopKSl6+umnLZYtzMorr7xikdgbPHiwxYyX21lISEie9na6ceOG/v77b+M4/XueXvrzMTExViWHbwU1atRQiRIljOO5c+fm+OUCs9ms559/XmfOnLH6Ht7e3hYzyPIy1p577jmL/T0nTJhgsWSvNa5evWpVshkAAAAoDkh6AQCQB1u3blW/fv3UsWNHzZgxQxcvXsyx/t9//63AwEDNmTPH4vwbb7yRbZv0D9iTkpL01FNP6dixY7nO0Onbt69RTk1N1fDhw7N8SJWSkqJZs2Zp6NChSklJsdivKDf5jU1KSyClf+j8xRdfaMiQIbkm506dOqWPPvpILVq00KRJk6yONT/Kli2rnj17GscZk3q5LW0ope35lX4psOnTp+vrr7/OMnGwd+9e9e7dW0eOHMnT+5AXQ4YMkclkMo5feOGFLJeXTE1N1fz58zVw4EAlJydbPCTNScuWLTVu3Djj+OrVq+rWrZu++eYbxcfHZ9suPj5eK1eu1COPPKKWLVsW632mOnToYPFA//vvv9fMmTOzfE+3b9+ue+65R+fPn7f6d1gYxo0bZzFjavv27erZs6eCg4OzbXPjxg1988036tatW7Z10n8m7N69W1OmTLH7XmZDhgxRixYtLO7z4IMPZpkojYqK0tNPP22RbC5dunSmfaluZ1u2bFGjRo309NNPa8OGDUpOTs627tmzZxUUFGQx07lfv35Z1s2YHH722We1b9++AkvoFxclS5bUXXfdZRzv2rVLTz31VJb7/12+fFkjRozQzz//LEn5/vf3119/1TfffKPr16/n2q5SpUp65513jOPY2Fj169dPH330kSIjI7Ntl5ycrPXr1+upp55S48aNtWHDBqtjBQAAAIqSS+5VAABARocOHdKkSZM0adIk3XHHHWrevLnKlSun0qVLKzExUZcvX9b+/fuzTDqNHz9e99xzT7Z99+rVSwEBAbpy5YokacWKFVqxYoWcnZ3l7u5u1KtSpYrFnkF9+/ZVs2bNjI3qT58+rY4dO6pr165q0qSJXFxcdOHCBa1bt87ou1y5chozZozFA7Gc5Dc2SapWrZp++OEHBQYGKjo6WpK0Zs0arVmzRg0aNFDLli3l7+8vZ2dnRURE6Pz58zpw4IDFEnGNGjWyKk5bBAUFZdoLSEp7cJh+b7LslChRQi+++KLxkD01NVUvvviiZs6cqa5du6pMmTIKDw/Xrl27LL6tP3nyZD3zzDP2eyH/r3r16nrooYf0ww8/SEpL5PXt21cdOnRQy5Yt5erqqsuXL2vjxo3GflVBQUE6e/as1Xuvvf322woJCTH29IqMjNQLL7ygt956S+3bt1eNGjXk7e2tuLg4Xb9+XUePHtXhw4dzTIoVJyaTSf/5z3/0+OOPS0qbqfHyyy9rzpw56tKli3x8fHTjxg3t2LFD+/fvl5S2R1y3bt30xRdfFGXoBnd3d/3www/q3bu3kaw/cuSI+vbtq5o1a6p9+/YKCAiQyWRSaGioDh06pP379yspKUne3t7Z9jt8+HB9++23RuJ7ypQpmjJlilxdXS2SfoMHD9Ynn3ySr9hdXFw0e/Zs3XPPPcYMpa1bt6pVq1bq3LmzGjZsKDc3N50+fVp//fWXxYN8FxcXffnll6pYsWK+7l1cLFiwwGKp1bzIalZXXFyc5s6dq7lz58rLy0uNGjVSvXr1VLp0abm6uio8PFyHDh3S9u3bLZJizZo1s1gGNr0WLVqocePGOnjwoKS096hr165ycnKSu7u7RfLdXstrFhcTJ07Un3/+afyufvrpJ/3xxx+6++67VaVKFcXFxenYsWPauHGjEhMTJaWNiQsXLlj9Ofvwww9rzZo1ktK+vPLCCy/ohRdeUIkSJSz21nv++ef1wgsvWLQdM2aMTp06ZcziTUhI0DvvvKOPPvpIbdq0Ud26deXr66uEhASFh4fr2LFjOnjwoPFvNQAAAOBISHoBAGAlX19fubi4ZPpW/JkzZ6xapqhUqVJ65ZVXLGbFZMXd3V1ff/21hg8fbjHTKCUlxeLb9hn3GDOZTPr+++/Vp08fI1GUmpqqdevWad26dZnuExAQoF9++cV4QGmN/MZ2U8eOHbV27Vo9/PDDFstlHTlyxKqlk9IvIVVQ7rnnHvn5+Sk0NNTi/JAhQ+TkZN0k+bFjx2rfvn1asGCBce7kyZM6efJkpromk0mvvfaaRowYUSBJL0l699139ffffxtLWpnNZgUHB2c5y6dv37769NNPLfaByY2zs7Pmzp2rqVOn6sMPPzRmdkRGRuqPP/6wqo/CeG9tMXjwYO3cuVOzZ882zv39998Wf8c31atXT/Pnzy92e+dUq1ZNa9eu1bBhwywSrqdOncrzkpQ3NWvWTG+//bZef/11ixmfSUlJFns/2ZrgrFmzplavXq2BAwcan7fJycnZfr5JkpeXl7799luLpVUdldlsLrAZU1FRUdq6dau2bt2aY71WrVppwYIFFgmWjGbNmqUHH3zQYhZ0ampqrstROrpmzZrpo48+0nPPPWeMg7CwMIt/A9Lr3bu3Pv/88zx9zvbp00djx47VzJkzLc4nJCRY7M15M6mW0fvvv6969erplVdeMcZjbGysNmzYYNUsruL+GQ0AAADcxPKGAABY6b777tPJkyc1c+ZMDR48WFWqVLGqXZUqVfT8889r+/btuSa8burUqZN27Nih1157TZ07d1b58uVVsmTJXNvdcccd2rBhgwIDA7N9MOnj46PHHntMwcHBFsudWSu/sd1Ut25dBQcHa+bMmWrevLnFt/+z4uvrq379+mn27NlZzsCyN1dXVw0cODDTeWuWNkxv5syZ+uCDDxQQEJDldScnJ3Xu3FnLly/X888/n69YreXl5aWlS5fq6aeftpiRl17lypX1wQcf6Mcff8zXw00nJydNmjRJu3bt0iOPPGKx/0xWTCaTGjVqpOeee07btm1ziMTEBx98oGnTpmX7nnp7e2vMmDFat26d7rjjjkKOzjoVKlTQX3/9pa+++kqNGzfOsW7JkiXVq1cvi0RfVp566ilt2rRJTzzxhFq2bKkyZcoUyNKOtWvX1rZt2/Taa6+pQoUK2dbz8vLSyJEjtWvXLof4uypsvXv31scff6yePXvKx8cn1/qNGjXStGnT9Mcff1gs3ZqV+vXr63//+58mT56sHj16qHLlyvLw8Mj1c/5W8PDDD2vp0qU5jqv69evr008/zffn7JQpU7R69Wo98sgjaty4sXx9fS32oczNyJEjtX//fj3zzDPZfo6lV6tWLY0ZM0Zr167VY489lud4AQAAgKJgCg8Pt34HeQAAYOHatWs6ceKETp8+rfDwcMXGxsrd3V1eXl6qUKGCGjVqpEqVKhVJbGFhYdqyZYvOnTunxMRE+fv7q0qVKmrXrl2x+sb2zWXhLl++rOvXr8tsNsvT01MVKlRQnTp1VLt2batnWBVHSUlJ2rVrlw4fPqyIiAj5+PgoICBArVq1yvHBfUGJiYnRli1bdPr0acXExMjf31+1atVS27Zt7fp7Tk1N1cGDB3Xs2DFdv35dUVFRKlmypHx9fVWjRg3Vr19fpUuXttv9ClNKSop27dqlI0eO6MaNG/Lx8VGVKlXUsWNHeXh4FHV4eXL58mVt375d165dU3h4uEqUKKEyZcqoTp06atKkSbH6rMjowIEDOnz4sEJDQ5WcnKyyZcuqRo0aatu2bZ4SAbczs9msEydO6OTJkzp//ryioqIkSZ6enqpSpYoaN25s9Rc88K8jR45o9+7dCg0NlZubm8qXL6/69eurQYMGRR2ahWPHjunQoUMKCwtTRESE3N3d5ePjozvuuEP16tWzKjEGAAAAFDckvQAAAAAAAACgGEtNTVW3bt20f/9+NWrUSJs2bSqULweGhoaqefPmioqK0ogRI/TZZ58V+D0BwBaO+7VpAAAAAAAAALgNzJkzR/v375ckvfXWW/lKeKWkpKhbt27y9fU1fp544okc2/j5+RnL9P/444/au3dv3oMHgEJE0gsAAAAAAAAAiqno6Gi99957kqTWrVure/fu+ernyy+/zFfS6oknnpC3t7dSU1P12muv5eveAFBYSHoBAAAAAAAAQDE1c+ZMhYaGSpKeffbZfPUREhKiyZMn56utj4+PHn30UUlScHCwNmzYkK9+AKAwkPQCAAAAAAAAgGIoPj5eM2fOlCRVrlxZ9957b776efbZZxUbGytfX1/dfffdeW7/6KOPymQySZI+/fTTfMUAAIWBpBcAAAAAAAAAFEMLFy40ZnkNGzYsX3t5/fjjj8bsrLffflt+fn557qNatWrq3LmzJGnDhg06cuRInvsAgMJA0gsAAAAAAAAAiqEff/zRKA8YMCDP7a9evar//Oc/kqT27dvroYceyncs/fv3N8rz5s3Ldz8AUJBIegEAAAAAAABAPt15553y9fWVr6+vFi1aZHW78ePHG+1efPHFTNdDQkK0Y8cOSVKtWrVUt27dPMc2YcIEhYeHy83NTZ9++qmxRGF+9OnTx2i/aNEimc3mfPcFAAWFpBcAAAAAAAAA5NOQIUOM8sKFC61qk5CQoOXLlxvHgwcPzlRn9erVRvnm0oJ5sXLlSi1btkyS9Mwzz+QraZaev7+/6tevL0m6cuWK9u7da1N/AFAQSHqhUMXHx+uff/5RfHx8UYcCwAqMWcDxMG4Bx8KYBRwLYxZwPIUxbgcOHGjstbVu3TpjD66crFmzRuHh4ZKkGjVqqE2bNpnqrF+/3ii3b98+TzFFRkYas8dq1qyZ5Uyy/EgfR/r4AKC4IOmFQpeSklLUIQDIA8Ys4HgYt4BjYcwCjoUxCziegh63lSpVUocOHSRJycnJWrJkSa5t0s8IGzRoUJZ19uzZY5QbNmyYp5jeeOMNXbp0SZL08ccfy93dPU/ts9O4cWOjvHv3brv0CQD2RNILAAAAAAAAAGyQfonDX375Jce6ERERWrNmTZZtb7py5YquXbsmSTKZTKpVq5bVsWzZskVz5syRJAUGBqpLly5Wt81NnTp1jPKhQ4fs1i8A2AtJLwAAAAAAAACwwX333aeSJUtKknbu3KnTp09nW3f58uVKSEiQJLVu3Vo1atTIVOfMmTNG2d/fX25ublbFER8fr/Hjx8tsNqtMmTJ699138/IyclWxYkWjfPHiRWa/Aih2SHoBAAAAAAAAgA28vb3Vq1cv4zj98oUZpb82ePDgLOtcvXrVKJcpU8bqON5//32dPHlSkvTOO++obNmyVre1RvpYkpOTFRYWZtf+AcBWJL0AAAAAAAAAwEbpE1jZLXF44cIFbdmyRZLk6uqqAQMGZFkvNjbWKN+cQZabgwcP6rPPPpMkdezYUcOGDbOqXV54eHhYHKePEwCKA5JeAAAAAAAAAGCjHj16GDOrTp48qT179mSqs2jRIpnNZklS9+7drZqJdbN+TlJSUvT0008rOTlZJUqU0CeffJLH6K1jTSwAUJRIegEAAAAAAACAjTLO3Pr5558z1Ul/LjAwMNu+0s+oio+Pz/Xes2bN0r59+yRJzz33nGrXrm1NyHkWFxdncZxx5hcAFDWXog4AAAAAAAAAAG4FgwcP1uzZsyVJS5cu1XvvvSdnZ2dJ0uHDh3XkyBFJmfcAyyggIMAoW7Nv1oEDB4zyqlWr9Ndff2Vb9/Tp00Z5zZo16tGjh3H8448/qnz58tm2TR+Li4uL3fcMAwBbkfQCAAAAAAAAADto3bq1atSooX/++UdXr17V+vXrjaTSwoULjXr333+/3N3ds+3njjvuMMqhoaGKj49Xz549tX//fjVq1EibNm2Sk1PWi3ilT4DlJiwszCKRlZCQYHE9NDRUzZs3V1RUlEaMGKEhQ4YY1ypWrGgk9ACguGB5QwAAAAAAAACwk0GDBhnlm4kus9msxYsXG+cHDx6cYx/lypWTv7+/0fajjz7S/v37JUlvvfVWtgkve/Pz89O4ceMkpc0CSz+DrFGjRoUSAwDkBUkvAAAAAAAAALCT9LOhVq1apdjYWAUHB+v8+fOSpMqVK6tjx4659tOiRQujPGPGDElpM8m6d++eqe6MGTMUHh5u/CxYsEB+fn653qNv374W7dLPMLvpiSeekLe3t1JTUzV//nzjfMuWLXPtHwAKG0kvAAAAAAAAALCTGjVqqHXr1pKk6OhorVy5Ur/88otxfdCgQTKZTLn2061bN6McHR0tSXr22Wdzbbdu3ToNHz5coaGhkiQPDw/16tVLw4cPV4cOHTLVvXTpUo79+fj46NFHH5UkXb58Ocv4AKC4IOkFAAAAAAAAAHaUfvnCuXPnavny5Vley0mvXr0sjitXrqx77703xzbXr1/Xo48+quTkZElSly5ddPDgQS1YsEDTp0/XypUrLfqNjY3VmDFjco3lZtLrpoCAADVr1syq1wEAhYmkFwAAAAAAAADY0YABA+Tq6ipJ2rRpkyIiIiRJTZo0Uf369a3qo1q1aqpWrZpx3LNnz1z38vr000+Ne1WvXl3z589X2bJlLeqULl3a4njTpk1at25drrHUrl3bOO7atWuh7SsGAHnBJxMAAAAAAAAA2FHZsmV11113ZTpv7Syvm9Ivg5jbkohJSUn6/vvvjeNXXnlFHh4eVt1n9uzZdo0FAIoKSS8AAAAAAAAAyKc777xTvr6+8vX11aJFi4zzgYGBFvWcnZ01cOBA43j8+PFGuxdffDFTvyEhITp9+rRxvHr1aqWmpmYbR3BwsDHLy8vLS/fdd5/Vr2H9+vWKiYnJ9npISIhOnDhhUd9sNlvdPwAUFpJeAAAAAAAAAJBPQ4YMMcoLFy40yv3791d4eLjxExYWpvLly0uSEhISct3na/Xq1RbH58+f16pVq7KNY/PmzUa5devWKlGiRJb1ZsyYofDwcF27ds2YCRYfH6+dO3dm2/d3331nkeS6cuWK9u7dm219ACgqJL0AAAAAAAAAIJ8GDhxo7G+1bt06hYaG5tpmzZo1Cg8PlyTVqFFDbdq0yVRn/fr1RtnLy0uSNG3atGz7PHbsmFFu2rRprjG4urqqQYMGWbZPLyIiQt99950kGUm7jPEBQHFB0gsAAAAAAAAA8qlSpUrq0KGDJCk5OVlLlizJtU36GWGDBg3Kss6ePXuM8tixYyVJO3fu1Nq1a7Osf/LkSaNcpUqV3AOXVLlyZaOcfvnC9GbOnKnIyEg5OTlp6NChxvndu3dbdQ8AKEwkvQAAAAAAAADABumXOPzll19yrBsREaE1a9Zk2famK1eu6Nq1a5Ikk8mkF154wZi99cYbb2S5t9f169eNsr+/v1VxlytXzijfuHEj0/XQ0FBNnz5dkjR8+HD16NHDuHbo0CGr7gEAhcmlqAMAAAAAAAAAAEd233336aWXXlJcXJx27typ06dPq3r16lnWXb58uRISEiSl7b1Vo0aNTHXOnDljlP39/eXu7q6NGzfmGENMTIxRLlmypFVxp68XHR2d6bqfn5/OnTtnHIeEhBjlixcvKiUlRc7OzlbdCwAKAzO9AAAAAAAAAMAG3t7e6tWrl3GcfvnCjNJfGzx4cJZ1rl69apTLlCljVQzx8fFG2dXV1ao2bm5uWbbPTvpYkpOTFRYWZtV9AKCwkPQCAAAAAAAAABulT2Blt8ThhQsXtGXLFklpiakBAwZkWS82NtYoWztry93d3SgnJSVZ1SYxMTHL9tnx8PCwOE4fJwAUByS9AAAAAAAAAMBGPXr0UNmyZSVJJ0+e1J49ezLVWbRokcxmsySpe/fuRv2c3Kyfm1KlShnluLg4q9qkr+fp6Wm3WACgqJD0AgAAAAAAAAAbZZy59fPPP2eqk/5cYGBgtn2ln1FlzbKDkuXSg9euXbOqTfplFEuXLp1r/YzJtIwzvwCgqLkUdQCwdPDgQaWkpBR1GAUmMTFRV65c0Y0bNyzWDAZQPDFmAcfDuAUcC2MWcCyMWcDxFPa4bdasmVFeuHChBg8eLGdnZ0nSP//8oyNHjkhKm5VVoUIF7du3L8t+IiIijPKVK1eyrSdJzs7Oaty4sWrVqqVjx45Jks6dO2dVvOfPnzfKtWvXzrV++j28XFxcrJqpBgCFiaRXMfPAAw+wASQAAAAAAADg4G7cuKHu3btneS0mJkY9e/a0up+uXbtme71s2bI6deqU6tatq5UrV0qSDhw4kGu/ycnJRhJOkurWrZtrm4sXLxrlihUrGgk9ACguSHoVM8uWLbstZnoFBATwrTjAATBmAcfDuAUcC2MWcCyMWcDxFMW4/e677/T9999Lku6++269+uqrMpvNGjJkiLGc4CeffKLmzZvn2E///v1148YNSdK3336rGjVqZFnvZuKpU6dO+vjjjyVJO3fuVGJiYo6vec+ePYqNjZUkubu7q3Xr1rm+tuPHjxvlRo0a5VofAAobSa9ipnHjxkUdQoGKj4/XuXPnVKVKFbm7uxd1OABywZgFHA/jFnAsjFnAsTBmAcdTFON2/PjxRtJr69atqlOnjnbv3m0kvCpXrqxHHnlEJpMpx37atGmjP/74Q1LarKz0SydmpWPHjvL29lZkZKQiIyO1YsUKPfjgg9nW/+mnn4xy165dVapUqVxf26FDh4xyy5Ytc60PAIXNqagDAAAAAAAAAIBbRY0aNYxZU9HR0Vq5cqV++eUX4/qgQYNyTXhJUrdu3Yzytm3bcq3v6uqqhx9+2Dh+7733FBcXl2XdI0eOWCS9Ro8enWv/UloSL6v4AKC4IOkFAAAAAAAAAHY0ePBgozx37lwtX748y2s56dWrl1HetGmTVW2ee+45+fj4SJJOnTqloUOH6vr16xZ1Dh06pMDAQCUmJkpKWxYxu73H0rt27ZqOHj0qSQoICMh15hkAFAWSXgAAAAAAAABgRwMGDJCrq6uktIRVRESEJKlJkyaqX7++VX1Uq1ZNbdq0kSSdPHlSx44dy7VNmTJl9O2338rFJW1Xm/Xr16tRo0YKCgrS008/rb59+6pTp046e/asJKlixYqaNWuWVfGsXLlSZrNZkvTggw/KyYlHywCKHz6ZAAAAAAAAAMCOypYtq7vuuivTeWtned00fPhwo7xkyRKr2nTv3l1z585V2bJlJUmxsbH6/fffNXfuXAUHBxuJqyZNmmj58uWqUKGCVf0uW7bMKA8bNszKVwAAhYukFwAAAAAAAADYWWBgoMWxs7OzBg4cmKc+Bg8eLD8/P0nSvHnzlJqaalW7e++9V9u3b9dbb72l1q1by9/fX25ubqpcubJ69OihGTNmaO3atapdu7ZV/YWEhGjjxo2SpC5duqhhw4Z5eh0AUFhcijoAAAAAAAAAALjV9O/fX/3797epD3d3dz3xxBN65513dP78ea1atUp9+/a1qq2fn5/Gjx+v8ePH2xSDJH333XfGDLFnn33W5v4AoKAw0wsAAAAAAAAAiqkxY8YYs72mTZtW6PePiIjQd999J0nq0KGDunXrVugxAIC1SHoBAAAAAAAAQDHl6empV155RZK0c+dOrV27tlDvP3PmTEVGRsrJyUnvvPNOod4bAPKKpBcAAAAAAAAAFGOPPPKImjZtKkl64403rN7by1ahoaGaPn26JGn48OFq0aJFodwXAPKLPb0AAAAAAAAAoBhzcnLSxo0bC/2+fn5+OnfuXKHfFwDyi5leAAAAAAAAAAAAcHgkvQAAAAAAAAAAAODwSHoBAAAAAAAAAADA4bGnVzFz8OBBpaSkFHUYBSYxMVFXrlzRjRs35ObmVtThAMgFYxZwPIxbwLEwZgHHwpgFHM/tMG6dnZ3VuHHjog4DAIoFU3h4uLmog8C/atasqbCwsKIOAwAAAAAAAIADKFu2rE6dOlXUYQBAscBMr2Jm2bJlt8VMr4CAgFv22zXArYQxCzgexi3gWBizgGNhzAKO53YYt87OzkUdAgAUG8z0QqGKj4/XuXPnVKVKFbm7uxd1OABywZgFHA/jFnAsjFnAsTBmAcfDuAWA24tTUQcAAAAAAAAAAAAA2IqkFwAAAAAAAAAAABweSS8AAAAAAAAAAAA4PJJeAAAAAAAAAAAAcHgkvQAAAAAAAAAAAODwSHoBAAAAAAAAAADA4ZH0AgAAAAAAAAAAgMMj6QUAAAAAAAAAAACHR9ILAAAAAAAAAAAADo+kFwAAAAAAAAAAABweSS8AAAAAAAAAAAA4PJJeAAAAAAAAAAAAcHgkvQAAAAAAAAAAAODwSHoBAAAAAAAAAADA4ZH0AgAAAAAAAAAAgMMj6QUAAAAAAAAAAACHR9ILAAAAAAAAAAAADo+kFwAAAAAAAAAAABweSS8AAAAAAAAAAAA4PJJeAAAAAAAAAAAAcHgkvQAAAAAAAAAAAODwSHoBAAAAAAAAAADA4ZH0AgAAAAAAAAAAgMMj6QUAAAAAAAAAAACHR9ILAAAAAAAAAAAADo+kFwAAAAAAAAAAABweSS8AAAAAAAAAAAA4PJJeAAAAAAAAAAAAcHgkvQAAAAAAAAAAAODwSHoBAAAAAAAAAADA4ZH0AgAAAAAAAAAAgMMj6QUAAAAAAAAAAACHd0snvc6ePatXX31VrVu3VsWKFVWtWjV169ZNn332mWJjY23qe968efL19bXqZ968eXZ6RQAAAAAAAAAAAMiKS1EHUFB+//13jRkzRpGRkca52NhY7d27V3v37tUPP/yghQsXqkaNGkUYJQAAAAAAAAAAAOzhlkx67d+/XyNHjlRcXJw8PT313HPPqVOnToqLi9OSJUv0/fff6+TJkxo8eLDWr18vLy8vm+63ZMkSlS9fPtvrFStWtKl/AAAAAAAAAAAA5OyWTHq9/PLLiouLk4uLi5YsWaI2bdoY17p06aKaNWvq9ddf18mTJzV9+nRNmjTJpvvVrFlTd9xxh61hAwAAAAAAAAAAIJ9uuT29du/era1bt0qSHnroIYuE101PPfWU6tatK0maOXOmkpKSCjVGAAAAAAAAAAAA2Nctl/RauXKlUR42bFiWdZycnBQYGChJioiI0ObNmwslNgAAAAAAAAAAABSMWy7pdXOWV6lSpdSsWbNs63Xo0MEob9u2raDDAgAAAAAAAAAAQAG65fb0On78uCSpevXqcnHJ/uXVqVMnU5v8GjdunE6ePKmwsDB5eXmpRo0a6tq1q0aOHKmKFSva1DcAAAAAAAAAAAByd0vN9IqPj1dYWJgkqVKlSjnW9fX1ValSpSRJFy5csOm+wcHBunz5spKSknT9+nXt2rVLH374oVq0aKHvvvvOpr4BAAAAAAAAAACQu1tqpld0dLRRvpnQyomHh4diYmIUExOTr/tVq1ZN/fr1U+vWrVW5cmVJUkhIiH799VctX75c8fHxeu6552QymfTII49Y1Wd8fHy+YnEUiYmJFv8FULwxZgHHw7gFHAtjFnAsjFnA8dwu49bd3b2oQwCAYsEUHh5uLuog7OX8+fNq1KiRJGnIkCH66quvcqzfqFEjnT9/XtWrV9fevXvzdK+IiAh5e3vLZDJleX316tV66KGHlJSUJA8PD+3du1cBAQG59vvPP/8oJSUlT7EAAAAAAAAAuD05OzurRo0aRR0GABQLt9RMr/TfaEhKSsq1fkJCgiSpZMmSeb6Xj49Pjtd79eqlCRMm6N1331VsbKzmzp2rF198Mdd+b/U9wBITE3XlyhUFBATIzc2tqMMBkAvGLOB4GLeAY2HMAo6FMQs4HsYtANxebqmkl6enp1G2ZsnC2NhYSdYthZgfjzzyiN577z2ZzWZt2bLFqqTX7TIV2c3N7bZ5rcCtgDELOB7GLeBYGLOAY2HMAo6HcQsAtwenog7Antzd3VWmTBlJ0oULF3KsGx4ebiTGKlWqVCDx+Pv7G/FcunSpQO4BAAAAAAAAAACAWyzpJUl169aVJJ0+fVrJycnZ1jt+/LhRrlOnToHFk92eXwAAAAAAAAAAALCfWy7p1b59e0lpyxvu27cv23pbtmwxyu3atSuQWEJDQxUWFiZJKl++fIHcAwAAAAAAAAAAALdg0qtPnz5Ged68eVnWSU1N1YIFCyRJPj4+6tSpU4HEMmfOHJnNZklShw4dCuQeAAAAAAAAAAAAuAWTXi1btjRme82dO1c7duzIVGf69Ok6duyYJGns2LFydXW1uL5582b5+vrK19dXTzzxRKb2Z86c0f79+3OMY/Xq1Xr//fclSSVLltSwYcPy9XoAAAAAAAAAAACQO5eiDqAgTJkyRb169VJcXJwGDBig559/Xp06dVJcXJyWLFmiOXPmSJJq1aqlp556Ks/9nz17Vv369VObNm3Uq1cvNWrUSP7+/pKkkJAQLV++XMuXLzdmeb3zzjuqWLGi3V4fAAAAAAAAAAAALN2SSa+mTZvq22+/1ZgxYxQZGam33347U51atWpp4cKF8vLyyvd9duzYkeVMsps8PDz03nvv6ZFHHsn3PQAAAAAAAAAAAJC7WzLpJUn33nuvgoODNXPmTK1Zs0YXL16Uq6uratSooQceeECjR4+Wh4dHvvpu1qyZZs2apZ07d2rv3r26fPmyrl+/ruTkZPn6+qpevXrq0qWLRowYYcwAAwAAAAAAAAAAQMExhYeHm4s6CNw+4uPjde7cOVWpUkXu7u5FHQ6AXDBmAcfDuAUcC2MWcCyMWcDxMG4B4PbiVNQBAAAAAAAAAAAAALYi6QUAAAAAAAAAAACHR9ILAAAAAAAAAAAADo+kFwAAAAAAAAAAABweSS8AAAAAAAAAAAA4PJJeAAAAAAAAAAAAcHgkvQAAAAAAAAAAAODwSHoBAAAAAAAAAADA4ZH0AgAAAAAAAAAAgMMj6QUAAAAAAAAAAACHR9ILAAAAAAAAAAAADo+kFwAAAAAAAAAAABweSS8AAAAAAAAAAAA4PJJeAAAAAAAAAAAAcHgkvQAAAAAAAAAAAODwSHoBAAAAAAAAAADA4ZH0AgAAAAAAAAAAgMMj6QUAAAAAAAAAAACHR9ILAAAAAAAAAAAADo+kFwAAAAAAAAAAABweSS8AAAAAAAAAAAA4PJJeAAAAAAAAAAAAcHgkvQAAAAAAAAAAAODwSHoBAAAAAAAAAADA4ZH0AgAAAAAAAAAAgMMj6QUAAAAAAAAAAACHR9ILAAAAAAAAAAAADo+kFwAAAAAAAAAAABweSS8AAAAAAAAAAAA4PJJeAAAAAAAAAAAAcHgkvQAAAAAAAAAAAODwSHoBAAAAAAAAAADA4ZH0AgAAAAAAAAAAgMMj6QUAAAAAAAAAAACHR9ILAAAAAAAAAAAADo+kFwAAAAAAAAAAABweSS8AAAAAAAAAAAA4PJJeAAAAAAAAAAAAcHgkvQAAAAAAAAAAAODwSHoBAAAAAAAAAADA4ZH0AgAAAAAAAAAAgMMj6QUAAAAAAAAAAACHR9ILAAAAAAAAAAAADo+kFwAAAAAAAAAAABweSS8AAAAAAAAAAAA4PJJeAAAAAAAAAAAAcHgkvQAAAAAAAAAAAODwSHoBAAAAAAAAAADA4ZH0AgAAAAAAAAAAgMMj6QUAAAAAAAAAAACHR9ILAAAAAAAAAAAADo+kFwAAAAAAAAAAABweSS8AAAAAAAAAAAA4PJJeAAAAAAAAAAAAcHgkvQAAAAAAAAAAAODwSHoBAAAAAAAAAADA4bkURKfR0dE6d+6coqKilJSUZHW7Dh06FEQ4AAAAAAAAAAAAuMXZLekVFRWlmTNnavHixTpx4oTMZnOe2ptMJoWFhdkrHAAAAAAAAAAAANxG7JL02rdvn4YOHarLly9LUp4TXgAAAAAAAAAAAIAtbE56Xb9+XQ8++KCuX7/+b6cuLqpevbrKlCkjF5cCWUERAAAAAAAAAAAAMNickZo+fbquX78uk8kkT09Pvf766woMDJSnp6c94gMAAAAAAAAAAAByZXPSa82aNZLS9uT6+eef1b59e5uDAgAAAAAAAAAAAPLCydYOzp49K5PJpLZt25LwAgAAAAAAAAAAQJGwOemVmpoqSapTp47NwQAAAAAAAAAAAAD5YXPSq1KlSpKkuLg4m4MBAAAAAAAAAAAA8sPmpFe3bt1kNpu1b98+O4QDAAAAAAAAAAAA5J3NSa9Ro0apRIkSOnHihNavX2+PmAAAAAAAAAAAAIA8sTnpVatWLb333nsym80aM2aMjh49ao+4AAAAAAAAAAAAAKvZnPSSpJEjR+qLL75QZGSk7rrrLk2aNEnbtm1TZGSkPboHAAAAAAAAAAAAcuRiawdlypSxODabzfrqq6/01Vdf5akfk8mksLAwW8MBAAAAAAAAAADAbcjmpJfZbJbJZDL+azKZLK4BAAAAAAAAAAAABc3mpJf0b3KLJBcAAAAAAAAAAACKgs1Jrxs3btgjDgAAAAAAAAAAACDfnIo6AAAAAAAAAAAAAMBWJL0AAAAAAAAAAADg8Eh6AQAAAAAAAAAAwOEVeNIrOjpaly9fVnR0dEHfCgAAAAAAAAAAALcpF3t3ePbsWX3//ffavHmzDhw4oMTEROOam5ubmjRpos6dO+vhhx9WlSpV7H17AAAAAAAAAAAA3IbslvRKTEzU66+/rq+//lqpqamSJLPZbFEnISFBu3bt0q5du/Tpp59q9OjReuutt+Tm5mavMAAAAAAAAAAAAHAbssvyhnFxcbrvvvs0a9YspaSkyGw2Z0p43XTzWkpKir766ivdd999io+Pt0cYAAAAAAAAAAAAuE3ZZabX+PHjtX37dplMJklS/fr1NWzYMLVr105Vq1aVh4eHYmNjdfbsWW3fvl3z5s3TkSNHZDabtWPHDj3zzDOaNWuWPUIBAAAAAAAAAADAbcjmmV67d+/WL7/8IpPJJCcnJ7377rvasmWLxo0bp5YtW8rf31+lSpWSv7+/WrZsqSeffFLBwcGaPHmynJ2dZTabtWjRIu3Zs8cerwcAAAAAAAAAAAC3IZuTXgsWLDDKb7/9tp588kljxld2TCaTxo4dq3feecc4N3/+fFtDAQAAAAAAAAAAwG3K5qTXli1bJEkVKlTQk08+mae2Y8eOVcWKFSVJwcHBtoYCAAAAAAAAAACA25TNSa+LFy/KZDKpffv2eW57s53ZbNalS5dsDSWTs2fP6tVXX1Xr1q1VsWJFVatWTd26ddNnn32m2NhYu99PkmJjY9W0aVP5+vrK19dXjRs3LpD7AAAAAAAAAAAA4F8utnYQHx8vSSpVqlS+2t9sd7Mfe/n99981ZswYRUZGGudiY2O1d+9e7d27Vz/88IMWLlyoGjVq2PW+7733ns6cOWPXPgEAAAAAAAAAAJAzm2d6lS1bVpL0zz//5Kv96dOnLfqxh/3792vkyJGKjIyUp6enXnvtNa1Zs0bLly/Xww8/LEk6efKkBg8erKioKLved8aMGXJ3d5eXl5fd+gUAAAAAAAAAAEDObE561atXT2azWdu2bVNISEie2oaEhGjr1q0ymUyqV6+eraEYXn75ZcXFxcnFxUVLlizRCy+8oDZt2qhLly6aNm2a3n77bUlpia/p06fb5Z4pKSkaP368UlJS9Pzzz8vX19cu/QIAAAAAAAAAACB3Nie97r77bklpSZ/HH3/c6plTMTExGjNmjJKTkyVJPXv2tDUUSdLu3bu1detWSdJDDz2kNm3aZKrz1FNPqW7dupKkmTNnKikpyeb7zpgxQ/v27VPt2rX17LPP2twfAAAAAAAAAAAArGdz0uuhhx5SQECAJGnXrl3q1q2bVq1apdTU1Czrm81mrV69Wt26ddPOnTtlMplUrlw5DR8+3NZQJEkrV640ysOGDcuyjpOTkwIDAyVJERER2rx5s033PHv2rCZPnixJ+vjjj+Xm5mZTfwAAAAAAAAAAAMgbF1s7KFWqlD799FMNHz5cqampOnXqlIYPH66yZcuqRYsWqlq1qjw8PBQbG6tz585pz549Cg0NlZSWAHNxcdFnn30mDw8Pm1+MJGOWV6lSpdSsWbNs63Xo0MEob9u2TXfddVe+7/niiy8qJiZGQ4YMUadOnfLdDwAAAAAAAAAAAPLH5qSXJPXq1UuzZs3S+PHjFR0dLbPZrNDQUP3555+Z6prNZqPs6empzz77TPfcc489wpAkHT9+XJJUvXp1ubhk//Lq1KmTqU1+LF68WGvWrJGvr6/efffdfPcDAAAAAAAAAACA/LNL0kuSBgwYoBYtWmjKlClatmyZEhISLBJc6ZUoUUL9+/fXxIkTVa1aNXuFoPj4eIWFhUmSKlWqlGNdX19flSpVSjExMbpw4UK+7hceHq5JkyZJkt588035+fnlq5/04uPjbe6jOEtMTLT4L4DijTELOB7GLeBYGLOAY2HMAo7ndhm37u7uRR0CABQLdkt6SVK1atU0c+ZMTZ06VTt27NCBAwcUGhqqmJgYlSpVSn5+fmrSpInatGkjHx8fe95akhQdHW2US5UqlWt9Dw8PxcTEKCYmJl/3e+2113T16lW1adNGDz/8cL76yOjixYtKSUmxS1/F2ZUrV4o6BAB5wJgFHA/jFnAsjFnAsTBmAcdzK49bZ2dn1ahRo6jDAIBiwa5Jr5t8fHx099136+677y6I7rOVfpaUq6trrvVLlCghSYqLi8vzvbZs2aIff/xRLi4u+vjjj2UymfLcR1YqVqxol36Kq8TERF25ckUBAQFyc3Mr6nAA5IIxCzgexi3gWBizgGNhzAKOh3ELALeXAkl6FZX003iTkpJyrZ+QkCBJKlmyZJ7uk5CQoGeffVZms1ljx45Vo0aN8hZoDm6Xqchubm63zWsFbgWMWcDxMG4Bx8KYBRwLYxZwPIxbALg9OBV1APbk6elplK1ZsjA2NlaSdUshpvfhhx/qxIkTqly5srGnFwAAAAAAAAAAAIrOLTfTq0yZMrp+/bouXLiQY93w8HAjMVapUqU83WfatGmSpC5dumj16tVZ1rmZUIuNjdXixYslSX5+furSpUue7gUAAAAAAAAAAIDcWZX0mj9/vsVxUFBQttdskb7f/Kpbt662bt2q06dPKzk5WS4uWb/E48ePG+U6derk6R6JiYmSpHnz5mnevHk51g0LC9Njjz0mSerQoQNJLwAAAAAAAAAAgAJgVdLrySeflMlkkiSZTCaL5FT6a7bI2G9+tW/fXlu3blVMTIz27dunVq1aZVlvy5YtRrldu3Y23xcAAAAAAAAAAABFx+o9vcxms/GT0zVbfuyhT58+Rjm7WVipqalasGCBJMnHx0edOnXK0z3Cw8Nz/alSpYokqUqVKsa5lStX5vNVAQAAAAAAAAAAICdWzfTKaQaWPWZn2VPLli2N2V5z585VUFCQ2rRpY1Fn+vTpOnbsmCRp7NixcnV1tbi+efNm9evXT1La65sxY0bhBA8AAAAAAAAAGaSmpqpbt27av3+/GjVqpE2bNsnJyer5DPkWGhqq5s2bKyoqSiNGjNBnn31W4PcEAFtYlfT68ssv83WtqEyZMkW9evVSXFycBgwYoOeff16dOnVSXFyclixZojlz5kiSatWqpaeeeqpogwUAAAAAAACAHMyZM0f79++XJL311ltWJ7xSU1P1119/6ddff9Xu3bt1+fJlxcXFyd/fXxUqVFCrVq3UqVMnde7cWaVKlcrU3s/PT+PGjdOUKVP0448/6tFHH1Xz5s3t+toAwJ6sSno5mqZNm+rbb7/VmDFjFBkZqbfffjtTnVq1amnhwoXy8vIqgggBAAAAAAAAIHfR0dF67733JEmtW7dW9+7drWp34MABPfvss9qzZ0+ma+fOndO5c+e0Y8cOffnll/r+++91//33Z9nPE088oS+//FKRkZF67bXX9Ntvv+X/xQBAAbslk16SdO+99yo4OFgzZ87UmjVrdPHiRbm6uqpGjRp64IEHNHr0aHl4eBR1mAAAAAAAAACQrZkzZyo0NFSS9Oyzz1rVZv369QoKClJ8fLwkydnZWc2bN1f16tXl6emp8PBwnThxQkePHlVKSkqOffn4+OjRRx/VtGnTFBwcrA0bNqhr1662vCQAKDCm8PBwsy0dTJ06VVLaXlo9evTIc/sNGzZo+/btkqSJEyfaEgocQHx8vM6dO6cqVarI3d29qMMBkAvGLOB4GLeAY2HMAo6FMQs4Hkcft/Hx8WrUqJFCQ0NVuXJlHThwINelDffs2aPevXsbCa/HHntML7/8svz9/TPVDQ8P16pVq1S/fv0cly0MCQlR8+bNZTab1bVrVy1btsym1wUABcXmmV5TpkyRyWTSqFGj8pX0Wrt2raZPny6TyUTSCwAAAAAAAAD+38KFC41ZXsOGDcs14ZWYmKhx48YZCa/3339fjz/+eLb1fX19NXTo0FzjqFatmjp37qyNGzdqw4YNOnLkiBo0aJCHVwIAhcO6HQ8BAAAAAAAAAIXqxx9/NMoDBgzItf4333yjo0ePSpJ69+6dY8Irr/r372+U582bZ7d+AcCeijzpZTanra5oMpmKOBIAAAAAAAAAyJs777xTvr6+8vX11aJFi6xuN378eKPdiy++mOl6SEiIduzYIUmqVauW6tatm2uf3333nVF+/vnnrY7FGn369DGe4S5atMh4rgsAxUmRJ70iIiIkSR4eHkUcCQAAAAAAAADkzZAhQ4zywoULrWqTkJCg5cuXG8eDBw/OVGf16tVGuXPnzrn2uXfvXh0/flySVKlSJbVq1cqqWKzl7++v+vXrS5KuXLmivXv32rV/ALCHIk16JSUlKTg4WJJUoUKFogwFAAAAAAAAAPJs4MCBxl5b69atM/bgysmaNWsUHh4uSapRo4batGmTqc769euNcvv27XPtc9u2bUa5SZMmkqTr16/r448/VpcuXXTHHXeoYsWKatq0qUaPHq3ff/891z4zSh9H+vgAoLhwyUvl+fPnZ3vtxIkTOV5PLykpSZcuXdKqVasUEhIik8mkli1b5iUUAAAAAAAAAChylSpVUocOHbR582YlJydryZIlue6llX5G2KBBg7Kss2fPHqPcsGHDXONIP/OqcuXK2rx5s0aPHq3Lly9b1Dtz5ozOnDmjX375RR06dND3338vPz+/XPuXpMaNGxvl3bt3W9UGAApTnpJeTz75ZJZ7b5nNZm3cuFEbN27MVxAmk0mPPvpovtoCAAAAAAAAQFEaMmSINm/eLEn65Zdfckx6RUREaM2aNRZtM7py5YquXbsmKe3Zaa1atXKN4fz580b57NmzCgoKUnR0tJycnNSmTRvVqlVLCQkJ2rp1q1F3y5Yt6tWrl9auXSsfH59c71GnTh2jfOjQoVzrA0Bhy/Pyhmaz2eInu/PW/pQsWVIffvhhllN4AQAAAAAAAKC4u++++1SyZElJ0s6dO3X69Ols6y5fvlwJCQmSpNatW6tGjRqZ6pw5c8Yo+/v7y83NLdcYIiIijPIff/yh6Oho1axZUxs3btTq1as1ffp0zZ49WwcOHNCUKVOMJRlPnjypCRMmWPU6K1asaJQvXryolJQUq9oBQGHJ00yvoKCgTOfmz58vk8mk2rVrW7VEoclkkru7u0qXLq0GDRqoR48e8vb2zksYAAAAAAAAAFBseHt7q1evXlq6dKmktOULJ06cmGXd9EsbDh48OMs6V69eNcplypSxKobY2FiLYy8vLy1dulRVq1a1OO/k5KSxY8cqISFBb7zxhqS02WkTJ07MMgGXXvpYkpOTFRYWpnLlylkVHwAUhjwlvb788stM527u49WlSxe9//779okKAAAAAAAAABzI4MGDjaTXzSRSRhcuXNCWLVskSa6urhowYECWfaVPYN2cQZYbd3d3i+PRo0dnSnilN27cOM2YMUOXL19Wamqqli9frueeey7He3h4eGQbJwAUB3le3jCjypUrq3LlylZ/4wAAAAAAAAAAbjU9evRQ2bJlJaUtGbhnz55MdRYtWmRsGdO9e3ejfk7SbzGTk1KlSlkc9+3bN8f6Li4u6tmzp3G8fft2u8UCAEUlTzO9snLw4EF7xAEAAAAAAAAADuvmzK3Zs2dLkn7++We1aNHCos7PP/9slAMDA7PtK/2Mqvj4eKvun3FSQt26dXNtU6dOHaN86dKlXOvHxcVZHGec+QUARc3mmV4AAAAAAAAAAMs9upYuXaqUlBTj+PDhwzpy5Iikf/cAy05AQIBRDgsLs+retWvXNsomkynTzK+seHl5GeXo6Ohc66ePxcXFxaqZagBQmOyS9Dp+/LgOHTqkY8eO5andsWPHdOjQIZ08edIeYQAAAAAAAABAkWndurVq1KghSbp69arWr19vXFu4cKFRvv/++zPtwZXeHXfcYZRDQ0OVmJiY673r169vlM1ms2JiYnJtExUVZZS9vb1zrX/x4kWjXLFiRTk7O+faBgAKk81Jr7Nnz6p9+/bq3Lmzpk2blqe206ZNU+fOnXXnnXfq8uXLtoYCAAAAAAAAAEVq0KBBRvlmostsNmvx4sXG+fQzwrJSrlw5+fv7G22tmTTQuXNni2NrJigcP37cKFeqVClP9Rs1apRrfQAobDYnvZYtW6bU1FRJ0ujRo/PU9rHHHpPZbFZycrKWLFliaygAAAAAAAAAUKSGDBlilFetWqXY2FgFBwfr/PnzkqTKlSurY8eOufaTfj+wQ4cO5Vq/atWqatasmXG8cuXKHOsnJydrzZo1xnGHDh1yvUf6OFq2bJlrfQAobDYnvTZv3ixJKl++vJo3b56nti1btlT58uUlSRs3brQ1FAAAAAAAAAAoUjVq1FDr1q0lpe2TtXLlSv3yyy/G9UGDBslkMuXaT7du3Yzytm3brLr32LFjjfLs2bONRFtWZsyYoUuXLkmS3N3dNWDAgFz737p1a5bxAUBxYXPS6+jRozKZTGratGm+2jdt2lRms1l///23raEAAAAAAAAAQJFLv3zh3LlztXz58iyv5aRXr15GedOmTVbft0mTJpKkyMhIPfDAAzp8+LBFHbPZrK+//lpvvvmmcW7s2LEKCAjIse9r167p6NGjkqSAgACLWWUAUFzYnPQKCwuTpFw/FLNzs11oaKitoQAAAAAAAABAkRswYIBcXV0lpSWsIiIiJElNmjRR/fr1reqjWrVqatOmjSTp5MmTVu3R5eTkpB9++EHlypUz2nXq1En33nuvnn76aT3++ONq0qSJXnzxRaWkpEiSOnbsqP/85z+59r1y5UqZzWZJ0oMPPignJ5sfLQOA3dntkykpKSlf7ZKTky3+CwAAAAAAAACOrGzZsrrrrrsynbd2ltdNw4cPN8pLliyxqk21atX022+/GTOxUlNTtXXrVs2dO1cLFy7UuXPnjLpDhw7V4sWL5eLikmu/y5YtM8rDhg2z7gUAQCGzOelVtmxZSdLZs2fz1f7MmTMW/QAAAAAAAACAowsMDLQ4dnZ21sCBA/PUx+DBg+Xn5ydJmjdvnlJTU61qV6dOHf3111/6+uuvde+996pq1apyd3eXt7e36tatq1GjRmnDhg368ssvVaJEiVz7CwkJ0caNGyVJXbp0UcOGDfP0OgCgsOSews9F7dq1deHCBe3cuVPh4eHy9fW1um14eLh27twpk8mk6tWr2xoKAAAAAAAAABQL/fv3V//+/W3qw93dXU888YTeeecdnT9/XqtWrVLfvn2tauvi4qKBAwfmOdGWle+++85Y2vDZZ5+1uT8AKCg2z/Tq1q2bJCkxMVFTpkzJU9v33ntPiYmJFv0AAAAAAAAAANKMGTPGmO01bdq0Qr9/RESEvvvuO0lShw4deI4LoFizOekVFBQkDw8PSdKsWbP02WefWdVu2rRpmj17tiSpRIkSGjp0qK2hAAAAAAAAAMAtxdPTU6+88ookaefOnVq7dm2h3n/mzJmKjIyUk5OT3nnnnUK9NwDklc1JL39/fz3zzDPG9NY333xTPXv21KJFi3TlyhWLulevXtWiRYvUq1cvvfXWW5Ikk8mkcePGqWLFiraGAgAAAAAAAAC3nEceeURNmzaVJL3xxhtW7+1lq9DQUE2fPl2SNHz4cLVo0aJQ7gsA+WXznl6SNGHCBB08eFArV66UyWTSzp07tXPnTklps7hKlSqlmJgYJSQkGG1uJsl69eql//znP/YIAwAAAAAAAABuOU5OTtq4cWOh39fPz0/nzp0r9PsCQH7ZPNNLSput9cMPP2j8+PEymUwym83GT3x8vMLCwhQfH29x3snJSc8884zmzp1rjxAAAAAAAAAAAABwG7NL0ktK+7bBm2++qR07dujRRx9V1apVs6xXtWpVPfbYY9qxY4feeustOTs72ysEAAAAAAAAAAAA3KbssrxhejVr1tTHH38sSbp27ZquXr2q6OhoeXp6qly5cvL397f3LQEAAAAAAAAAAHCbs3vSKz1/f3+SXAAAAAAAAAAAAChwBZr0Qt4dPHhQKSkpRR1GgUlMTNSVK1d048YNubm5FXU4AHLBmAUcD+MWcCyMWcCxMGYBx3M7jFtnZ2c1bty4qMMAgGLBFB4ebi7qIPCvmjVrKiwsrKjDAAAAAAAAAOAAypYtq1OnThV1GABQLDDTq5hZtmzZbTHTKyAg4Jb9dg1wK2HMAo6HcQs4FsYs4FgYs4DjuR3GrbOzc1GHAADFhl1nem3dulWLFy/W7t27dfbsWUVFRSk5Odm6QEwmZjjdBuLj43Xu3DlVqVJF7u7uRR0OgFwwZgHHw7gFHAtjFnAsjFnA8TBuAeD2YpeZXjdu3NDYsWP1559/GufMZlZNBAAAAAAAAAAAQOGwOemVnJys/v3768CBAyS6AAAAAAAAAAAAUCRsTnp999132r9/v0wmkyTp/vvv1/Dhw9WkSROVKVNGLi5sGwYAAAAAAAAAAICCZXNGaunSpUZ58uTJGjt2rK1dAgAAAAAAAAAAAHniZGsHf//9t0wmk2rXrk3CCwAAAAAAAAAAAEXC5qRXbGysJKlVq1Y2BwMAAAAAAAAAAADkh81Jr/Lly6d15GRzVwAAAAAAAAAAAEC+2Jypatmypcxms06cOGGPeAAAAAAAAAAAAIA8sznp9fDDD0uSdu3apVOnTtkcEAAAAAAAAAAAAJBXNie9OnfurBEjRiglJUVjx4419vgCAAAAAAAAAAAACotdNuL68MMPFRQUpF27dqlr165auXKlUlJS7NE1AAAAAAAAAAAAkCsXWzvo16+fUS5RooROnDihhx56SO7u7qpVq5a8vb1lMply7cdkMunXX3+1NRwAAAAAAAAAAADchmxOegUHB1sktUwmk8xms+Li4nTo0CGr+jCbzVYlxgAAAAAAAAAAAICs2Jz0ktKSVnk5DwAAAAAAAAAAANiTzUmvFStW2CMOAAAAAAAAAADgIJKSkhQbG6vExMSiDgW3KDc3N3l4eMjV1dXqNjYnvTp27GhrFwAAAAAAAAAAwEHExMQoLi5OXl5e8vb2Zvsi2J3ZbFZiYqIiIiJUsmRJlSpVyqp2dlneEAAAAAAAAAAA3PqSkpIUFxensmXLkuxCgTGZTCpRooTc3NwUFhYmNzc3q2Z8ORVCbAAAAAAAAAAA4BYQGxsrLy8vEl4oFCaTSV5eXoqNjbWqPkkvAAAAAAAAAABglcTERLm5uRV1GLiNuLm5Wb13HEkvAAAAAAAAAABgNWZ5oTDl5e/N5j29+vXrZ2sXktKC/vXXX+3SFwAAAAAAAAAAAG4vNie9goODbc7qms1mMsMAAAAAAAAAAADIN5uTXlJa0iqvTCZTvtoBAAAAAAAAAAAAGdmc9FqxYoVV9VJTUxUZGakjR45o2bJlOnr0qNzd3fXOO++oXr16toYBAAAAAAAAAACA25jNSa+OHTvmqX7fvn01YcIEff3113r55Zf19ttv65dfflHbtm1tDQUAAAAAAAAAAAC3KaeiuvGoUaP0xhtvKCoqSiNHjtSNGzeKKhQAAAAAAAAAAAA4uCJLeknSk08+KX9/f126dElz5swpylAAAAAAAAAAAABuaYmJiWrRooV8fX21fPnyArnHnj175Ovrq2rVqhX6hKciTXo5OzvrzjvvlNlsLrBfLgAAAAAAAAAAgKN49tln5evrK19fX23cuDFPbdetW2e0nThxYqbrM2fO1D///KMGDRrovvvuy7W/3bt364UXXlCbNm1UpUoVVapUSc2aNdPgwYM1ffp0hYaGZmrTokULde/eXeHh4Zo8eXKe4rdVkSa9JKl06dKSpDNnzhRxJAAAAAAAAAAAAEUrMDDQKC9cuDBPbRcsWGCUg4KCLK5FRUXp008/lSS9+OKLMplM2faTkJCgZ555Rj169NA333yj48ePKyoqSjExMQoJCdGaNWv0n//8R9u2bcuy/YQJEyRJc+bM0fnz5/P0GmxR5EmvixcvSkr7BQIAAAAAAAAAANzO2rVrp+rVq0uSVqxYobi4OKvaxcTEaOXKlZKk+vXrq1mzZhbXv/32W12/fl2VK1fWAw88kG0/iYmJGj58uH744QeZzWZ17txZn3/+uf744w9t2LBBCxYs0PPPP6+aNWtm20fbtm3VunVrJSYm6rPPPrMqfnso0qTXxYsXtXnzZplMJgUEBBRlKAAAAAAAAAAAAMXCkCFDJEmRkZFatWqVVW1WrFihmJgYi/Y3paSkaPbs2ZKkgQMHyskp+/TQBx98oD///FMmk0kff/yxfv31Vz300ENq27atmjVrpl69eun111/X7t271bNnz2z7GThwoCRp/vz5ioyMtOo12KrIkl4nTpxQYGCgkaHs3LlzUYUCAAAAAAAAAABQbAQGBhrLD1q7xOHPP/8sSXJyctLgwYMtrq1fv95YZnDQoEHZ9hESEmIsgThq1CiNHDkyx3u6urpme23AgAFydnZWVFSUli1bZsUrsJ2LrR1MnTrV6rrJycm6ceOGDh48qF27dslsNkuSnJ2dNW7cOFtDAQAAAAAAAAAAcHjVqlVTu3bttHXrVq1du1bXrl2Tv79/tvUvXbqkjRs3SkqbZFSxYkWL60uXLpUk1axZUw0bNsy2nzlz5igpKUlOTk567rnnbHoN/v7+at++vYKDg7V48WKNGDHCpv6sYXPSa8qUKTludpadmwkvJycnffLJJ6pTp46toQAAAAAAAAAAANwSAgMDtXXrViUnJ2vx4sUaO3ZstnUXLVqk1NRUo11GmzdvliS1atUqx3venJHVtGlTI3FmNpt15coVxcfHy9/fX6VKlbL6NbRu3VrBwcHaunWrYmJi8tQ2P+yyvKHZbM7zj8lkUpcuXbRmzRoNHz7cHmEAAAAAAAAAAIBiwpwYbvmTmpKHusk51I3IUDcp+7pJkRnqJuZQNypPdQvaAw88IHd3d0n/Ll2YnQULFkiSPD091a9fP4trFy5c0NmzZyVJLVq0yLaP0NBQhYSESJIaNGigxMRETZkyRfXq1VO9evXUrFkzValSRffcc49+/fVXq17DzfslJiZq586dVrWxhc0zvSZOnGh1XVdXV3l5ealq1apq0aKFypUrZ+vtAQAAAAAAAABAMRQbbDnjqGSbmTJ5Vsu67v8ellITjGP3VtPk7F0367rbH5eSIv6t23yqnEs3zbJu3M6nZI6/ahyXaPKWXPzaZl13zwsyx5z9t26jV+RSrnOWdeP3vaKSrT/P8pq9+Pj46N5779XSpUu1d+9enThxQrVr185U79ChQzp8+LAkqW/fvplmU+3YscMoN2nSJNv7/f3330bZw8NDffr0yZSoSk1N1Y4dOzRixAg99thj+uijj3J8Dc2aNTPK+/btU9euXXOsbyubk14vv/yyPeIAAAAAAAAAAABAOoGBgcZ+XD///LP+85//ZKqTfhZYUFBQpusXLlwwyjntC3bjxg2jPHfuXMXHx6tly5Z644031Lp1ayUkJOivv/7Sa6+9pkuXLumbb75R7dq1c1x2Mf39bs4iK0hWLW+4ZcsWbdmyRadPny7oeAAAAAAAAAAAACCpe/fuxqp5CxculNlstriempqqRYsWSZIqVaqkTp06ZeojLCzMKPv6+mZ7r9jYWKMcHx+vBg0aaMWKFercubNKliwpX19fDRw4UL/99psxm2zq1KkW7TJyd3dXyZIlJUlXrlzJ5dXazqqkV9++fdWvXz/NmDEj07WpU6dq6tSp+uuvv+weHAAAAAAAAAAAwO3KxcVFAwcOlCSdPXtWW7dutbi+ceNGXbp0SZI0aNAgOTllTvukn8GVU9Lr5v5hN02aNEkeHh6Z6tWsWVMjR440+t6wYUOOr+HmPXNKjtmLzcsbTpkyRSaTSaNGjVKPHj3sERMAAAAAAAAAAHBwHh0XWJ5w8cq+7p3fZ6jrmX3dtrMkpZvx5FIq27olW0+XzKnp6mZO4hh1W3wkmVOsquve7L1sr9lbYGCgvvzyS0lpSxneeeedxrUFCxZY1MtKiRIljHJcXJy8vLJ+Hzw9//2dm0ymHPff6t69uz7/PG1Psz179qh3797Z1o2Li5Mkubq6ZlvHXqya6WUymSQp07Q5AAAAAAAAAACArJjcfC1/nJzzUDf7OTsmN58MdbNPpphcvTPUdcuhrlee6haWJk2aqEGDBpKkZcuWKSEhQZIUExOj3377TZLUrFkz1atXL8v2fn5+Rjn9rK+MKlWqZJR9fHyyTY5lrJt++cSMUlNTFRkZafRZ0KxKet3M7l29erVAgwEAAAAAAAAAAICloKAgSVJERIRWr14tSfrtt98UExMjKftZXpJl0is8PDzbejVr1jRmY6WmpmZbT5JSUv6dEefikn2CMjIy0uircuXKOfZpD1Ylve644w6ZzWZt2rQpx18IAAAAAAAAAAAA7GvQoEFydk6bKffzzz9b/NfV1dXY9ysrN2eJSdKpU6eyrefq6qrWrVtLSktW5TSD6/Tp00a5QoUK2dY7efKkUc5uJpo9WbWnV9euXXXo0CFFRESoTZs26t27twICAiw2RNuzZ4+mTp1qUzATJ060qT0AAAAAAAAAAMCtpnz58uratavWrl2rP//8U0eOHNHGjRslpe2vlX42V0bNmzeXu7u74uPjtWfPHvXv3z/buvfdd5/+97//SZJWrlypESNGZFlvxYoVRrl9+/bZ9rdnzx6j3KpVq2zr2YtVSa+xY8dq7ty5ioyMVGhoqH744QeL62azWXv27LEIPj9IegEAAAAAAADFWFKiSvzwqZxOHVFy135KunuAZDIVdVQAcFsIDAzU2rVrlZSUpMcee8xYYvDm0ofZcXNzU8uWLbVlyxbt3r07x7rDhw/XRx99pGvXrmny5Mm6++67M83kCg4ONmaZNWjQQO3atcu2v5v3q1y5smrXrp3ra7SVVcsbVqpUSYsWLVKNGjVkNpstfm7KeD6vPwAAAAAAAACKL6fzp+U56h65blol5wshKjHvc3k+0k0ua5dLWT3fS0mW6fL5rK8BAPKsb9++8vLykiQdPXpUkuTr66tevXrl2rZ3796S0mZeRUVFZVvP09NTU6dOlclk0qVLl3TXXXdp1qxZ2rNnj7Zu3ar//ve/GjRokFJSUuTi4qKPP/5Ypmy+/GA2mxUcHGzEXhismuklpU0727Vrl3bt2qX9+/crPDxcSUlJxotv0aKFevToUZCxAgAAAAAAACgiLjs2ZHne/YdPFC8pufv9UnKSXH9fKOfDu+RydK9RJ3rmKqmkR+EECgC3qJIlS+q+++7TvHnzjHP9+/dXiRIlcm0bFBSkt99+W/Hx8frtt99ynB02YMAAhYWF6dVXX9WlS5c0YcKETHU8PT311Vdf5TjLa8uWLbpw4YIkaciQIbnGaA9WJ71uatWqlcW6izf38WrRooVefvll+0UGAAAAAAAAODi3RV/LbcWPkqS4F6YqpUnbtAsxUTKlJMtsMknOLpKHZxFGaZ2kO++Wy4YVcoq4numa+w+fKLpTL3mO7pllW49XHlbsJ78UdIgAcMsLCgqySHoFBgZa1a5MmTLq16+fFi1apEWLFuW6JOLo0aPVsWNHff3111q/fr0uXbokZ2dn3XHHHerRo4eeeOIJlS9fPsc+Fi1aJCktf9S8eXOr4rRVnpNeWWF5QgAAAAAAAMCS8+FdRsJLkkp+NFFxT70pp4gbKjF3mkXdlNqNlDDiOaVWri45WbUjSeFJTZFTyAmlBlSS2bu0lEXSS1K2CS9Jcrp+TYoMl7x9CyZGSaYr5+Xx6killq+ilOZ3KvGBhwvsXgBQVDp27Kjw8PB8tR07dqwWLVqkDRs26OzZs6patWqO9evXr6+PPvooX/eKiorS0qVLJUnjxo3LVx/5YXPS64svvpAk1a1b1+Zg7Ons2bP66quvtGbNGl24cEFubm6qXr26+vfvr1GjRsnDI//TqY8dO6aNGzdqz549OnLkiEJDQxUWFiZnZ2f5+/urRYsWGjhwoHr37p3tWpYAAAAAAAC4tbkE/5HpXMnpb2ZZ1/nEIZV8a6ziXv9SJX6aLue/90uSkpt3UMLQcXKfPUXOxw8oqXNvOV0IUWpAZSUMfVLy8s2yP6fTf6vkBy/JFBOllGp1ZIqOUFK3+5R01/3WzSozm+Wyba3cFsyUU3ho2iknJ8VN/Fiu29fLdd1yq34H6ZWY97mSeg5Sao16eW6bG7efZ8pt1QJJkvO5U3I+d0qpfuWltt3tfi8AcFStWrVSv379tGLFCn3yySf65JNPCuxes2fPVkREhOrVq6f+/fsX2H0yMoWHh99y07R+//13jRkzRpGRkVler1WrlhYuXKgaNWrkq//HH39cCxcuzLVehw4dNHfuXJUpUyZf97kVxcfH69y5c6pSpYrc3d2LOhwAuWDMAo6HcQs4FsYs4FgYs8iTxASVerKfTEmJBXaLpDvvUcKYV2S6fk0u29bKXNpPyW27SYkJ8pg4wkhWpZcaUEmxU3+U6UaoZDLJZdcmlfjxM0lSSq1GSnj0ebn+sUium1Zlec+E4c8o6e4BMl0+r1ITh9sUf8LAUUrql/8+nM7/o5JvPSlTYnyW1xN7DVZsk3Y6H5eoClWqqkRAxXzfC8C/rl27Jn9//6IOA/l04sQJtW/fXk5OTtq7d68qVapk93vExMSoSZMmCgsL08KFC3XPPffY3Ke1f3d2Wd6wONm/f79GjhypuLg4eXp66rnnnlOnTp0UFxenJUuW6Pvvv9fJkyc1ePBgrV+/Xl5eXnm+h7Ozs1q1aqW2bduqQYMGCggIkJ+fn8LDw3X8+HHNmTNHR44c0ZYtWxQYGKjVq1fLqbhNSwcAAAAAAECBcT62v0ATXpLk+r81ctm1ySLpk7Q7WIlDxshcrqKURdLL6coFeTw/OG25wYwxnzwkj1dH5nhP56N7lXT3AJnLV1b0V6vkOaZ3vuMvsehrpTRpq9Q7aqcdf/O+kWxLuvNumRITlHjPQJmSk1Ty/RckSfGPPK/kLn2kpMRcY3VbvVDmS2dl6nS/5FYi33ECwK2kdu3amj59uk6fPq3z588XSNLr3LlzGjVqlEqXLm2XhFde3HIzve69915t3bpVLi4uWrVqldq0aWNx/bPPPtPrr78uSZo4caImTZqU53skJyfLxSX7fGFKSooeeeQRrVixQpL0008/qXfv/P8PgFsJ34oDHAtjFnA8jFvAsTBmAcfCmEVelBpzr0zxcUVy7+gvV6jku0/L+UJIvtqn+pSWU8SN7Pv/foNRNl08o5JTn5dTeJgS7x+hxF6DpeRki727Sv7nMTmfO5VlX8n1myu5Sx+5z/xvvmLNTnLzDnLZu0WSlOhdRlHvfK0SvqzGBNgDM71QFKz9u7ulph/t3r1bW7dulSQ99NBDmRJekvTUU08Z+4/NnDlTSUlJeb5PTgkvKW0m2DPPPGMc34wJAAAAAAAAtx5T2BUp4d/ZVqarFzMlvBLvHqDoOeuVUqeJxfmkzr2VEPiEXeNxunRWSd0fyPZ6armcl/nLMeH1zZ8Wx+aKdyh22mJFf79BiQNGpu0Xli7hJUmmqPBs+3M5utfuCa+EIWMV/+y7ipvwoaIHjtbJYc/J7O5h13sAAIqnWyrptXLlSqM8bNiwLOs4OTkpMDBQkhQREaHNmzcXSCyenv9uCBofn/W6wgAAAAAAAHBcphuh8ny4q0o9P0Sej/eS04lDkqRSLw3NVDel+Z2SyaS4SZ8q9j/TFTtpmqLnrFfCYxOUdO8QJfbN+llWcsNWSnzg4SyvpfoFZHne451xSmnZKdu4na5ezPZa4v0jsr0W89kSycU12+vZiZ06N89t8iulblMl9U579pfSsJXi735QCWXLF9r9AQBF65ZKet2cUVWqVCk1a9Ys23odOnQwytu2bSuQWBYvXmyU69SpUyD3AAAAAAAAQDbM5rSfAuD09z65zf9SpZ4daHHe479PyenvfVm2SWnY6v8bOym1diOl1msqmUzG9cQHH1Pi3Q/K/P/nYj75RdHf/qX4CR8qsf+jiv5+g+Ken/Jv/QcellPolWxjdJs3XfGPvpjltbhn3snyfPzol5U4YKSSWne1OB/97V+K/n6DzD75XB7Q3UPRs1ZnOp1cr5kSHngkf31Kxu/qprhn3lHcK9Py3R8AwPHlvE6fgzl+/LgkqXr16jkuQZg+CXWzjT2EhYXp1KlT+uGHHzRv3jxJUtmyZTVo0CC73QMAAAAAAOB25LJuudy//0RS2mykxAEjjWvOR/fKde0ypfpXUFLPQSo1/kHjWtz4d5XSokOm/vIkMUEeLwTKKfKGUv0ryOnapWyruv25JNO5hIfG534PJyclDn9aicOfzrZKStN2FvtppXqXlvsPn2ZZN/nOu5XS/E5Ft+8hOTlJrm453j6h/6NK7tgrrfzUm0o6eVhyclZqtdqSk3Pu8eemhLui56yX866Ncj51VMmtuyj1jjryfKxHvrs0mc0yO7so4aHxSu7Wz/YYAQAO75ZJesXHxyssLEySVKlSpRzr+vr6qlSpUoqJidGFCxdsum+fPn20ZcuWLK+VLVtWP/74o3x9fW26BwAAAAAAwO3MddUClfh5pnHstvwHJXXtK3OZcnL9a6lKzP13do/bqgUWbUtOe1Xxj01QcufeVt/PdOmsXPYEK9W/olJadJDn6J7GtZwSXpJkunZZKbUayfnkIeNcUte+Vt87L5K7P6Do7g9I0ZHyHHffv+dbdFBKs/ZpByXcs2wb/eUKlZowTKboSCX26K+k+4ZbXE+t1dD+AZtMSmndVSnpZpJFz/7D+P2m+pRW7OQfZIqLkbmUt1z+tyZTUs9sclJK3SZKHPa0zJ7ekrNz/megAQBuObdM0is6OtoolypVKtf6Hh4eiomJUUxMTIHEM2bMGE2YMEFly5bNU7tbff+vxMREi/8CKN4Ys4DjYdwCjoUxCzgWxmw+JCbI+fI5pZSr9G/yJcOSdNkym+UUelll/vOo5WkXV0WNniRzyAmVWPytSgRnXjYvI/dv3lfitnVyCr2sVP8KihrxrMw+WTyzSU2V3xPWJ8ey4nzGclWh6+/OUWpyipScYlO/OXJxU/xXq+USckxmJyelVK4hJSTkEqir4j9a+O9xYpKkpIKLMQfxX2V4Dz19JUku/pWUPmUXPfQpxXfJIoGYw/O022XcurtnndwEgNvNLZP0Sp8scnXNfUPNEiVKSJLi4uJsuu8XX3yh2NhYmc1mRUREaO/evfr22281e/ZshYSE6PPPP1e5cuWs7u/ixYtKSSnA/xFUTFy58n/s3Xd4FNXXwPHvzPb0AoTem/QqSLEACoiAINXee2+gvvafvSv2BlZAwAIWQBQEREGa9F6TQEJI3Wyfef9Y2bBkN3UDBM7neXzcvfVMYEiyZ+694fecFkKcfOSeFaL6kftWiOpF7lkhqhe5Z8vGmJ9DyykvYMk5FLL+33tfJXntn9jrNsHeKPg89Ngd62n+deizmRSvh7h3nyp3POYN//hfHNyP6f3n2Dn6Vlp89hLRabvIa9KGXaNvJX7LamqUe+Titlw9kaiD+8hp2QmvwwP79kVg1DIwRPn/n5p2fOararYEYi+9h9idGyho1Iq8Ju0r/LU8le9bg8FA06ZNT3QYQghxUlBycnKq5kTP4+zQoUM0b94cgJEjR/LJJ5+U2L5FixZkZmbSpk0b/vzzz4jG4nQ6ueqqq5g7dy7169dn7ty5pW65eHTfU5nb7ebgwYOkpKRgNpe8l7QQ4sSTe1aI6kfuWyGqF7lnhahe5J4tH9ucL4me/XmZ29tHXIOWkIz7jM4kP3hZFUYWWa6OPbGs/SuorHDQGNwdz8Lb9IwTFJU44nS5b2WllzieMjMzqVmz5okOQ5xmyvr37pRZ6RUTExN4XZYtCwsLC4GybYVYXlarlXfeeYf27duzf/9+Hn/8cT766KMy9z0dmM3m0+ZahTgVyD0rRPUj960Q1Yvcs0JUL3LPlo2pMJ/Ch9/E9sb/odjzSm0f/e2nZRrXddntWL6cVK5YvF16Y1wV+kz2ivL0Oh/XTY+gZKYXS3pF/TId/YJRGOXvyUlD7lshhDg9VEnSKycnh7/++ovU1FRycnLwer1MmDChKqYKsFqtJCUlcfjwYVJTU0uN70hirKwrsMorOTmZHj168Pvvv/PTTz/h8XjKtO2iEEIIIYQQQgghxMlKObAfw55teNt2gZj4ktt6vUQ9e2dE5y/44Gew2MImveyvTkOPisWwewu+Zm2IuWEgQEQTXvY3ZqLHJYKqAqDXrFOsjbd9d/Tksh93IYQQQojIUCM52D///MOYMWNo1qwZl156KQ888ADPPPMML7zwQrG2GRkZDBgwgH79+kUsIdaqVSsAdu3ahdfrDdtu69aiA0VbtmwZtl1l1ajh3wW6sLCQrKysKptHCCGEEEIIIYQQoqoZl84jesLlWN95kpjbhmNYsah4I11HyToImoa3S6+Ize1r0oqC938Ciw0A+1vfFmtT8Mmv6MkpYIvCd0ZnMFuwv/RVxGIA8JxzEXpCciDhdUThI28WxdqyA867n43ovEIIIYQom4it9Hrttdd49tln8fl86HrwMWGKohRrX6tWLWrVqsXPP//Mhg0bmDBhAklJSZWK4ayzzmLZsmXY7XbWrFlDt27dQrZburTo6Z6ePXtWas6SpKUVHRpaFdsoCiGEEEIIIYQQQlSUkrob8/xZ6PGJuAeNBVtUUaXXAx432PyfZ6jbN2D9IDiRY5v0OM4bHsLbx7+aSt2/i6hHrgnUF7z1HQXvzEax56PHxKHu34Vhx0YsU98FwP7C50RPuCJkbHpsPPaXvwazBSUnCz2xJhz1+ZIel0jBBz+j7t+FnpziT0SFGqdWXQqf/gjjysXo0XFYvnyrzF8fxwMv42vVAaUgD3XHJvSatdEatQjZVmvZgYIPfkZxOvyrwEJ8FiaEEEKIqheRpNeHH37IU089FXjfsmVL+vbty6pVq1i9enXYfpdddhk///wzHo+HefPmMW7cuErFMWTIEF599VUAvvzyy5BJL03TmDp1KgDx8fH07du3UnOGk5qayooVKwBo0KABsbGxVTKPEEIIIYQQQgghRLkU5KJmZRD12A2BInX/Ljy9zkePT0Jx2LG+/SSKw380RMGk74h6+raQQ1k/fI7Ceo2JeuKmYnUxd1xMwYdz0WvVBUBr2R6tZXs8g8cG2vhatMOwbX2xvoVPfwxWfxJOTwqzTaDFhtasTamXqzVsjrthcwA854/E8vGLmBb/DIBr1PV4+g1HzcpAS66FcdUSMJrwnjUg0F9PrIGvWxk+P7LY0P9biSaEEEKIE6PS2xseOHCAxx9/HPCfq/X222/z999/8/LLL9O1a9cS+w4YMACLxQLA4sWLKxsKXbt25ayzzgLg888/Z/ny5cXaTJo0iS1btgBw8803Fztna/HixSQkJJCQkMAtt9xSrP/27dtZtCjE8v2j5Obmcv311+N2uwEqncwTQgghhBBCCCGEKJP8HKKv7kfMVedifeFecLv85R43pl++Ieaqc4m5bXhQwgvA+M8f2N58lKinb8P28oOBhBdAzO0XlzhlqITXEZbPXi+xr+Oh4vX2F79AT6xRYr8KUxRc10+gYMpCCqYsxDP0coiORWvYDKJj8fYdHJTwEkIIIUT1UumVXp988gkOhwNFUXj22We59NJLy9zXYrFwxhlnsGbNGjZu3FjZUAB4/vnnGTRoEA6Hg5EjR3LvvffSt29fHA4Hs2bNYvLkyQA0b96c22+/vdzjp6enM3z4cNq1a8eQIUPo1KkTKSkpGAwGMjIy+Pvvv/n88885ePAgAG3atOGee+6JyLUJIYQQQgghhBBChKTr4CwMSlAZN64i5oaBOK+6ByU/F8usTyo0tOeci/A1OwPrJy+Vu6+SnwteLxjDfARlMFIwZSFK2h7UrAx8TVpCTHyF4hQnVqFXw2ZQQh5zIoQQQhwvlU56/fbbbwDUqVOHq6++utz9mzRpwpo1a9i3b19lQwGgY8eOfPLJJ9x0003k5eUFbbt4RPPmzZk+fXqlthxcv34969cXX35/tIEDB/L2228TFRVVYjshhBBCCCGEEEKchlxOzD98jpq6G2/3c/D2vqDMXZWMNNTMNHwt2qPkHib6/vFh21qnvFapME2L5mBaNKdCfQ2bV4dPeB1Fr9sIX91GFZpDnFi6rnPz4mym7XAEyh7uHMuQhjaaxxuxGCQJJoQQJxO3203Pnj3ZuXMnU6ZMYfjw4RGfY9WqVfTr14+EhARWr15NYmJixOcIp9JJr927d6MoCj169KjQkxzx8f6nd/Lz8ysbSsDgwYNZsmQJ7733HvPmzSMtLQ2TyUTTpk25+OKLueGGGyqciOrZsyezZs1i4cKFrF69mrS0NDIzMyksLCQ2NpZGjRrRvXt3LrnkEnr27BmxaxJCCCGEEEIIIcQpoLCAqEevRz10IKjYuHoproJcPANHB7f3eTGs/hP10EG8PfuhJyRjWLMM22sPHceggzmvuR/rpy+jqyrusbdg+frtkO20Og1xTHj1OEcnqtq+Ai9/pLvYkO3hnQ32kG2eXZ3Ps6vziTIqrBiZQp0olVm7HMSbVc6uY5FEmBBClOLuu+8O7Fr3/fffc84555S572+//cbIkSMBuOmmm3jhhReC6t977z127txJmzZtGDZsWJnH1TSNgQMHsmLFikBZTk5OyLZdunShf//+LFiwgOeee44XX3yxzPNUVqWTXnl5eQAVztS5XP69pY89W6uyGjZsyLPPPsuzzz5brn59+/YN+wcF/jj79etHv379KhmhEEIIIYQQQgghTiteDzG3XBS22vLV2xg2r0FLqY975LVgtmB9ZSLGDf8AYJo/k8LnpmD+4bOIheQafxtoPizT3gtZ77z5Ubxn9QevB1ACq7bsrTpgWvQjSkYqvvpNMezfCYCnZ3/co29Ar1E7YjGKE6/Ao2FSFfbkeznz24wy9yv06rSdfqBY+UOdY3mgYyyqbIUohBAhjRs3LpD0mj59ermSXlOnTg28Hj8+eCV4fn4+r7/+OgD3339/uRYyffTRR0EJr9I8+OCDLFiwgMmTJ3PnnXdSv379MvetjEonvRISEjh06FCJiaKS7N+/H4CkpKTKhiKEEEIIIYQQQghx0jJ/FXpF1NGMq5b62/48DeetjwUSXgDqoQPE3DAQ3WAocQzdGoXiLCxW7ul+LqYVC/1toqKxvzELzBZ/3eCx4HSg5GZh+fQVjJvX4LjnWXydev0XWPDDynqdhrjH3YK6dzuGzWvQo+NwD7+i+Eo1Ue29tCaPZ1ZHbocmgOdW59MhycTghraIjru/wEu7bw4WK5/WRaFBRGcSQoiq1bNnT5o0acKuXbuYPXs2L7/8MjZb6f9m2u12fvzxRwDOOOMMOnXqFFT/ySefcPjwYerXr8/FF19c5njS0tJ4+umnURSFpKQksrKySu3To0cPunfvzooVK3jzzTeP22ovtbIDNGjQAF3XWbNmTbn72u12Vq5ciaIotG7durKhCCGEEEIIIYQQQhw/mq/MTZXDmZgXfFeu4a3vFD+nHEDxhZ9Xt0Vjf3cOnp79i9V5e/an4O3vKfh0AfZ3fwwkvPyDKmCLQq/dAOdDr1MwZWFRwqsEWsPmOJ6djP3t7yXhFWG6rrMy082FP2WS8Gkqw345hNunH9cYtud6Ip7wOmL8gsM8viI3YuMtSHWGTHgBjF1lY5+97PerEEKcDMaOHQv4d9v76aefytRn9uzZ2O32oP5H+Hw+PvzwQwBGjRqFqpY9PfTAAw+Qn5/PZZddVq5czqhRowD4+uuvA7sGVrVKJ73OPfdcAHbt2sWff/5Zrr4ffPABhYX+J4/KszxPCCGEEEIIIYQQ4kSx/votMVedS8w1/Ym56lzIzym5gz2f6HuOT0LI/u4cUFVctzxKwZSF/v/e/wn7q9PwdesLMfGglrxSrEJkm7oS6brOmkNudud7Q9ZvzvGw4bAHgEKvRsKnqSROTqP/nEz+POgG4I90F7U+S+OPdBd5bo30wuAkzvsbC0j4NJWET1NZnO4qNoem69zzZ3agTaj/duUVxZfj0ug2q+xbGQ5qYGXO4Brc1jamzH3eWO+PeUeuF12vWELP7tG4ZXE2l8wredVBrEn+jgohqpdx48YFth+cPn16mfpMmzYNAFVVGTNmTFDd77//Hth5b/Tosv9c8sMPP/Djjz+SnJzMU0+FfiAnnJEjR2IwGMjPz+e7774rV9+KqvT2hmPHjuWNN95A0zTuuecefvnllzKd77Vo0SKef/55AKKioortLSmEEEIIIYQQQghxIilpe1AKC9Aatwxs79fhhdsxeIITCtZPXsJ51zOhB9F1rB+9ELoO8LbtinHDynLH5hp1A8Zl8zGk7g6U2V/+OnTyyRqFbo0q9xwiMrJdGk2+Sg8q61bTxD+ZngqNN+yXQ6W2GfrLIV49K4FrW0cDkGb30SbE2VrH6jwz9EqpknzVP4kLj9qmsE9tCxM6xXLmrIMccGhlGqPrrOLzvn92IqOa2DCowX+nc1wahV6ddYc9nFvXwi2Ls/lhj7PUOfI9OnLSnBCiOmncuDE9e/Zk2bJlLFiwgMzMTGrWrBm2fXp6OosWLQLg7LPPpm7dukH13377LQDNmjWjbdu2ZYohLy+PCRMmAPDUU0+V+5iqmjVrctZZZ7FkyRJmzpzJlVdeWa7+FVHppFfLli254oormDx5Mtu2bWPAgAE888wzDBw4MGT73bt389FHH/HBBx/g8XhQFIXbbrtNzvQSQgghhBBCCCHEyUHzEXNN8PaA9mcnY1u5pFjCC4rO4QLA7cI09xssMz5Cj47D16g5hl1bQk5jf/4z9NoNiLn6vHKH6Bk4Cs/Qy8DrRTmUjp5YEyzWco8jqo6u68zY6eCGP7KL1VU04VUe9y7L4d5lOVU2/pf9kmiZYKRFvKlYXZxZZfO4Onyxzc7tS3KobVNZPao2A+ZksCE79Gq3Y930RzY3HfW1G9LQyo97S09uhRJr0KkfVekNr4QQ4rgbN24cy5Ytw+v1MnPmTG6++eawbWfMmIGmaYF+x1q8eDEA3bp1K/P8Tz75JOnp6fTq1YvLLrusnNH7de/enSVLlrBs2TLsdjvR0dEVGqeslJycnEpvBux2uxk2bBh///13YLldbGwsJpOJrKwsFEWhbdu2ZGRkkJmZCRBYsty/f3+++eabQD9xanM6nezbt48GDRpgtcoP40Kc7OSeFaL6kftWiOpF7lkhTizl0AF0q82/5R+gHM7ANP9bzD99XaHx9Og4FHvx8ypco67HMuOjonYmE/YP5sJ/Z2koGWlEP3BpUB9f/aa4bnwIJScLTGa05BTUjDQwGvG1aA/GSj/HLKrQrJ2FXLuoeLKrOosxKmwYWxu3T6emrWJbZOa4NAbMyWR7XtkSXxWVYFZIsqi0TjRxQwsz9ZwHaNhQvtcKESmlrTgKkpdT8YmstuDzJ4+WnwMVzWxYLGCxha4ryAOtbKtUAYhLqGAQZZObm0urVq1wOp107tyZ33//PWzb3r17s2HDBmJiYtiyZUtQcik1NTWwuuuFF17gpptuKnXu5cuXM3DgQIxGI4sXLw6c5TVkyBCWLvU/8JOTk1PqOLNnz+aKK64A4LvvvgscmVVeZf17F5GfkMxmM7NmzeLee+8N7BmZl5eHoiiBZNaGDRuK7c07fvx4Xn/9dUl4CSGEEEIIIYQQ4riKum8c6iH/dm9aUk18bbthWvxzpcYMlfAC0GPi8HbogfHfv/H0OA/XrY8H19eqS8GUhf4P2qJiAskwABq1CLz0pdSrVHyiah353Gvi37m8v8l+gqOJvH2X16n0Z3gJFpV/Lknh+90Orvr9cIQiC3Ztq2he7ZUQeO9/wKRKphJClEHMHRdXuK/rirvwDBgRsi76oatQ8nMrNK774qtwj7gmZJ3tmTsxpO0u81gFUxZWKIayio+PZ/DgwXz77besXr2abdu20aJFi2Lt1q9fz4YNGwC46KKLiq2mWr58eeB1hw4dSp3X4/Fw1113oes6d9xxRyDhVRGdOnUKvF6zZk2Fk15lFbF1vVFRUbz33nv8+OOPXHjhhURHR6PretB/ABaLhfPPP585c+bwzjvvYDabIxWCEEIIIYQQQgghRFjKwVTMn71OzFXnBhJeAOrhzAonvPSoaLT4ko9s0GvWxdNvOLrVhnvUDeEbxsQFJ7xEuWi6zkN/55DwaSoJn6YyfUfhcZn33yw3CZ+mkjg5jcTJaRFNeG0eW5vsq+syqU9CxMbsW9vMLxfW4MlucbzZO4GXe8bzdPe4sO0f6hxL9tV1I/rQ+vDGNtaOSuG61pHb4qpOlMqWsbWDEl5CCHEqOHqrwiOLjo51dPn48eOL1aempgZel2W11Ouvv86mTZto1KgRDzzwQHnCLebo+Xbv3l2pscoi4mvhe/XqRa9evfD5fKxfv54DBw6Ql5dHVFQUtWrVon379rKUWAghhBBCCCGEEMeHz4uavg8tIYmox65HcTrCNvWcNQDTsl9D1mk166JmphUrVwrtKJSc5PC16QxA4f8+Qa9ZpxzBi/JImhz853PjH9nc+Ec2uy+tQ4IlMslEXdfZne/j11Qnb6wrYL/dV+a+A+tbmLs/+Ey4x7vG0SDGwIjGNv5IdzFiXlagbtGwmtSO8m8jeHmLaC5vEc3ufC8vrc3n6+2F9E4xoyoKZhXu6xhLzxT/FmBz9zkZ+2sWofSubWb2YP+Hj0faH3FHu1j+b3kukzYUAP7k2Gf9kkmM0NfuWI1ijbxyVgKvnJXAL/sc/LzXSYJZZU+Bj+92h79Pw3mpZwIpURXbdlEIIU5m/fv3p1atWmRkZDB9+nQeeeSRoAcRNE1jxowZANSrV4++ffsWGyMrq+j7QkJCQonz7dixg1deeQWAl156CZstzFaQZWS1WrHZbDgcDg4ePFipscqiyjaANhgMdOzYkY4dO1bVFEIIIYQQQgghhBAhqVvXEfXMHeXqEy7h5TlvGN4e52Gc+i6m3VtxdeyJ5/YnMWxbj3HJXAxb16IeCv0hTuGTH4Dq/yBeEl5V56tt4ROPjb9KZ+qAJOpFG7F7NHrUMldo1dJr/+bz5MrQW1iWZsFFNela04ym60xaX8C+Ah9Pdo8jyliUUDqvnpWca+qh6TpqmPgaxxp5u08ib/dJDDvXwAZWDl5Zl3n7nSRZVL7b7eC3VCd3totlfPOoEuP835nx/O/M+ApdY2UMamBjUIOiD1V1XQ/8GW3N8dBvdiYFXp3/dY/jtrYxKIrCq//m89R/fx5v9k7gokaV+1BWCCFOVkajkVGjRvHOO++wd+9eli1bRq9evQL1ixYtIj09HYDRo0ejhlg1np1ddM5kaUmvu+++G6fTybBhw7jgggsicg0JCQk4HA4KC6t+FbaceiqEEEIIIYQQQohTinnmx5h/+DxkneecIZgW/Ri2r7dtNxSvB2+3s/FccElQnf2hN9m3bx8NGjTAarbga9sVX9uu4HETfcsQFI+nqO1zU9Br1w8kvEQwTddRoFzJp6MTIUc7UOjjkRUln+sy7tfg86Pe6p3AZS2iQiaXNF3ni22FbM3xsi3Pi9unk2JTmbqj/KuPjl1lpioKd7aPLbFPuIRXeVgMCkP/SwL1rm0ppfXJ5+g/55YJJvZfUbdYm3s7xHJvh5K/lkKIE6/gre8q3tkaPpltf24K6BUc1xL+30XHI2+CplVw4Kozbtw43nnnHcC/leHRSa+pU6cGtQvFctQ1OxwOYmND//v5+eefs3jxYmJjY3n++ecjEXpgTgCTyRSxMcORpJcQQgghhBBCCCGqp4I8LDM/RslMxzPgYvC4sU16ImRT3WzF165biQkv+2vT0ZNqlT8Okxn7h/NQ925HycvG1647RPD8o1PN0gMuRs47hOuonQHv6xDDI13i8Omg6ZBm99EgxoBRVXD7dHp+e5Cd+T4G1rfw0blJWFSF73c7+Hmfk1m7yp+MumNpDncszWFgfQvrDntIK/R/wHl/x1heXpsfkevcPr52xLZVFEKIaisuoWrGja2icWPCn3F4InXo0IE2bdqwceNGvvvuO1588UUsFgt2u505c+YA0KlTJ1q3bh2yf40aNQKvs7Ozwya93njjDcB/jNWyZctCtjl06FDg9cyZMwGIiopi8ODBIdtrmkZenn9lbnx81a8mlqSXEEIIIYQQQgghTj5eD8rhTJTCArRGLUImkSyTX8W0YiEAxnXLSxxOcTvxdumN87oHMOzYhB4Tj9aoOerurWgNm4O5kqthFMUfpwhre66HbrMyQta98m8Br/xbUKz8jnYxvLW+qHzufhcNvkiPWEzHnrFVmYRXoxgDrROMTOwcR+ca5sqGJoQQQgQZP348jz76KLm5ufzyyy8MHz6cOXPmYLf7t/gNt8oLgpNeOTk5NGzYMGQ7l8v/fXHu3LnMnTu31Jiuu+46ABo0aBA26ZWXl4f23+q5+vXrlzpmZVU66TV06NBIxIGiKPzwww8RGUsIIYQQQgghhBDVk3IwlegHLwtZ57j9SXzdzgafF3X7hkDCqyyc19yPt6//wxhfx56Bcq1520rFK0o3bUchN/2RXXrDEI5OeJXVPyNr0SzOyI1/ZPPNzvKvAiuvHwfX4KwUc0S2JRRCCCHCGT16NE888QQ+n49p06YxfPhwpk2bBvi3DRw1alTYvm3atAm83rFjBx06dKjyeI/Yvn174HW4lWiRVOmk15IlSyp0+OfRwu3JLIQQQgghhBBCiNNLuIQXgG3S42HrdLMFxe0KWVfw6QI5W+sE+Xp7IbcsrljCqyJGN7XRPN5/XsgHZydyVoqFe5flRHSOO9vFMKiBFZ8OvWtLsksIIcTxUbt2bc4991wWLFjA/Pnz2bhxI4sWLQKgf//+Qau5jtW5c2esVitOp5NVq1YxYsSIkO3WrVtXahxDhgxh6dKlgH/VWGlWrVoVeN2tW7dS21dWRLY31PXynxinKEqF+gkhhBBCCCGEEOIUo+sYVi4Bsxlvt7Mx/vNHuYdQ3C485w3F9PvsQJmvZQccD78h52udABkOH1f8dpi/M9zHbc5rW0XzQs+is0IUReHa1tFc2zoar6bj1cCj65z7QwY78nwljBRai3gj84fUlHO6hBBCnDDjxo1jwYIFeDwerrvuOnw+//ez8ePHl9jPbDbTtWtXli5dysqVK49HqAFH5qtfvz4tWlT9VtCVTnrNnj279EYUHVZ25KC1TZs2YbVaefrpp4/LkjYhhBBCCCGEEEKcnGz/ux3D9g2VHsfTZxCuq++LQESnrmyXxtYcD51qmLEY/MnAz7bauXNpDgBjmtn44OykQHtd15m9x8meAi8XN7ZRL9pQ4sqmDIePKVvsPLO69LOx4s0KCy6qGfacr7JqHmfk835JnJFoCtvGqCoYVbCisPKS2kzfUciNR225eEF9C/OOOt9r3pAadEz2f41khyIhhBAni4suuojY2Fjy8/PZtGkTAAkJCQwaNKjUvhdeeCFLly5l1apV5OfnExsbW9Xhous6S5YsAfyxHw+VTnr16dOnXO0vuugiHnzwQT766CMmTpzIU089xTfffEOPHj0qG4oQQgghhBBCCCFOYkpmOqb5s9ATkvGcPxKMJgzr/4lIwqvg41/BGJENbU5Zj67IDToj69EucXy6xc5+e9Gqp+k7HPyems6WcbVRgHN+yOTfw57/+ucBUDdKZf5Ftfjfqjw2ZXt4uns8Q385VOY4JvVJoHtNMy3jjSiKQs419ch2aRgUiDP7V1EdcvoYMz+LVYc8XNTQylPd46kTZWBLjodd+V6+3+3kqpZRnFfPWqGvxZhmUYxpFoWm66VuTygJLyGEECcLm83GsGHD+PLLLwNlI0aMwGKxlNp3/PjxPPXUUzidTubMmVPq6rBIWLp0KampqQCMHTu2yueDCG1vWBHXX389DoeDxx57jGuvvZYlS5aQmJh4osIRQgghhBBCCCFEBKm7t6LY8/C1aA8mM5aPnse0ZG6g3jLtvbB93cOuwH3JdQAoaXuwTn4Vw5a1Yds77n1eEl5HKfRq/LTXSYNoA+2STESbVA4U+oISXgBPr8oL2T/TqZE0OS3s+GmFGm2nHwi8L2vC6+72MTzRLT5kXeIxWwbWsBr4bWitYu061TDTqYaZEU2iyjRnaeQ8LiGEENXN+PHjg5Je48aNK1O/pKQkhg4dyowZM5gxY8ZxSXrNmDEDgC5dutC5c+cqnw9OYNIL4NZbb+Wtt94iPT2dyZMnc88995zIcIQQQgghhBBCCFFO6q7NWKa+i7f7uXgG+A9FN/00tcSkVmncw68MvNbrNvKfy+UsBF0n6v+uQz10AF+DZjjvewE9IVnO7DqKy6dT9/P0Ex1GMaOa2sImvIQQQghRdn369CEnJ6dCfW+++WZmzJjBwoUL2bt3Lw0bNiz3GD/++GOZ2uXn5/Ptt98CcNttt5V7noo6oSdvGgwGevXqha7rfP/99ycyFCGEEEIIIYQQQpSD5cPnibnqXKKeuBnD5rVYPn8D26PXgduF1rA53jMq9jSv89bHwRjibCZrFNiiKXxlKgWTf8fxv4/RE2tIwusoO3K9pHwWfoXWibJhTG0+Oiep9IZCCCGEqFLdunVj6NCh+Hw+XnvttSqd68MPPyQ3N5fWrVszYsSIKp3raCd87f+RLQ337NlzgiMRQgghhBBCCCFOAw472KJDVhnWLMM8+0tQFdzDrsDXuhOmBd9j+v0HdLMFbNH4GrVAa9AU05Jfivffu4OYGwYC4O5/MWxaXa7QtLhEvGeeW3pDSXSxPdfDw8tzaRxr5I52MWzM9jL216wTHVaQy1pEMal3gpyJJYQQQpxEHnvsMX7++We+/PJL7r//furVqxfxOex2O2+//TYATz31FKp6/NZfnfCkV1qa/wkkl8t1giMRQgghhBBCCCFOLeq+neix8ehGI5Zp72P646egek+v8/1bEqoq1klPoB4qOqfJ9vKDIcc8craWbjKjeNxh5zYv+K7c8Toef/e0SWjpus4dS3P4YlthUPm7fRMZ37z4eVXTdxRy4x/ZIUZy8cEme6Viee7MeC5rEYXNqFBzSvGVYiYV5g+pyZw9Tl7+Nz/sOGelmPn5wpqVikUIIYQQVatFixZMmjSJXbt2sX///ipJeu3bt4/rr7+exMRELrjggoiPX5ITmvRKS0tj8eLFKIpCSkrKiQxFCCGEEEIIIYSo3nQdddcWFGchvlYdiLl2QKldTH/Ox/Tn/ApNV1LCqySeXufjum4C1tcewrh+Bbqi4njsHbSmrSs0XnV10S+HWHqg+NfwlsXZ7Mr38nDnuEDZmPmHmLc/cg8LZ15VF6MCLh9YjcFJxpxr6rEn38thl0bHZBPqUUnITjXMTOwcy+9pLjyaTockEyZVIcet0SzOiFE9PRKWQgghRHU3bty4Kh2/devWPPTQQ1U6RzgnLOm1bds2rrvuOhwOB4qicPbZZ5+oUIQQQgghhBBCiOPP58Ww+k9sbz0GgHvgaNxjbwJDxX5Vj7n6vEhGV2nOWx9H3bYO8/xZQeWuGx4CVcV53wsoOYfQo2PBYjtBUR5/Dq9O5xkHOODQwrZ5cU0+L67Jp1GMgT0FvgrP1TDGwN5j+n98TiKm/5JT1jB/1RrFGmkUG7rOqCqcX98aVJYSZahwjEIIIYQQkVTppNcLL7xQ5rZer5fs7GzWrVvHP//8g67rABgMBm677bbKhiKEEEIIIYQQQlQPblfg7KsjzHO/wTz3Gwo+mgeaBhZrmM7FGf/+LdIRlspz1gBcV92DYs/H/MPnmBb9GFSvpu7GffmduC+/EyXHf9aUnpB8VAMVPanW8Qw54jyaTo5LY3uelzMSTCRYSj6vIt+jcc73GSUmvI5WmYTXjPOT6VzDxIeb7Lg1nT61LZxZy0yM6fidqSGEEEIIcbxVOun1/PPPV+hA0iMJL1VVee2112jZsmVlQxFCCCGEEEIIIU46hlVLsL3xf4H3BR/Px/re/8K2j7k++NwD1+V34u1+TlHCSNOwvvF/GNb9jeKreFKkLHRrFIqzMGSde+S1YItGt0XjuvYB3Bdfhem3HzBsXYevcUvcw64oGufoZFc1tibLy6AlUUBWyPpZFyTTr54Vr6bzV4ab9kkm4s1FSaZJ6wvYmV+1f2bdapr49aKiZOLEo7ZJFEIIIYQ41UVke8MjCazyOLKl4aOPPkrXrl0jEYYQQgghhBBCCHHSOTrhBWCe+h7GlYvL3N/yxZtYvniTwifeQ2vciphr+lU4Fi2hBu7RN+BrdgbRE68M28499HLcF18NRiPKoQNgNPkTV5oPdd9OtLqNwGQO6qMn1cI96voKx3ayW5vlZtC83BLbjJwXOhm2c3xtEi0qr6/LD1n/+9CazNnj4JV/C0qN474OMSSYVa5oGU2CReXZ1Xm8uMY/7rhmNt47O6nUMYQQQgghTlWVTnpNmDChzG1NJhOxsbE0bNiQLl26UKtW9d7GQAghhBBCCCGEKJHXU6zIPH9mhYYyzZuJr223cvdz3PMsvk69ipUXfDgXde92fwJL17G+/wy6xYb7kuvQa9cPtNNr1C7qpBrQGrWoUPwnI5+m83uaiw83FXDDGTEMqF98S8kCj8ak9QU8vyZ0wqosmn59IGydfxtCM51rmOlbx8LFc0MnzgB2jK9NsjX4/KyHO8dxfetoYk0qNmP5d+IRQgghhDiVVDrpNXHixEjEIYQQQgghhBBCVD+FBf6zt1QDhNj6X03fV+ahtIQaqDmHwtab/pyP6c/5ZR5PV1UKX5ka/twsswWtedvAW+e9z5d57Orq+90O7lyaTYJZLXZe1tz9LgDaJZl4pWc8H2620zHZxKMr8qoklrpRKhvG1A46MuLculZyrqkHwL4CL5tzvOg6OH06F9S3Yg2T1KplM4QsF0IIIYQ43URke0MhhBBCCCGEEOK0ovmwvjwB44Z/ilU5HngZX7tuoPkwrFlW6lB6VAz2t78H1UD0TReGPUOrNAWf/AqG/37N97iLbT94urvpj8NM2+EAINcd/lyt9Yc9DPzJn3ycsdNRZfGMbhpV4hnpDWKMNIiRj22EEEIIIcpDfnoSQgghhBBCCCHCULIOou7agta8Lda3n8CwdR0AWkp91IP7Q/axvXQ/7v4XY1r0I8ox2xt6zhmCp89Aop650z9OfCKOia/7V4oB9vd+RN3yL8Z//8b841dBfbW6jVDT9oSc0/7Wt0UJL5CE1zGeXpkbSHhFQut4A5tz/YmzRIvCq2clcM3C7HKNcX+n2IjFI4QQQggh/CTpJYQQQgghhBBChKDu3Y7t2btQHPbidWESXkeYF3wXstzXqiNayw4UTFkYuqOioLXuiLt1R9wjr8GwcRVanYboNesAEHPVucHjNTsD17hb0eMSS7uc09b+Ai+v/FsQsfHqWDQWDEoiOsoWVD6iSRR/HXTh8kGnGibS7D7O+i4j5BhTzksi1qRGLCYhhBBCCOEnSS8hhBBCCCGEEOIYStoelOwsPL3OD5vAqghf645lb2w04evQI6io4MO5mH79FiU/F0//4eg1akcstuos160Rb1bJ92i8vb6A59fkc22raG5sE83Qn8Ofk1Zen58dS2vtIAY19LaEPVMsgdfxZpWMK+vyxrp8nlmdHyj/bmAy59a1RiwmIYQQQghRpExJrxdeeKGq4wBgwoQJx2UeIYQQQgghhBAiQNcx/fotpl+mgdeL1qIdxhWLqmaq5JTKDWC24LlwXGSCqWZ25XnZmuvl7DoWbEZ/0mnZQReDfwqd1Ppki51PthRfpQfwv+5xJFsNXNzYhs2o8O2uwsD2hFYDOEMc+ZV1VV08bhf79pU9ZrNB4YFOcTzQKa7snYQQQgghRIWVKen1/PPPl3i4aqRI0ksIIYQQQgghxPGiHM5At0VjXLEIyxdvBsrVMia83BeOx9v7AqzP34OCjpKfW2J7+2vTKxXv6WZXnpff0pwkWdRyn5dVkjvaxXB7u+DztEY0iWJEk6iQ7TVdR/3vMxFPyBZCCCGEEOJkUebtDXVdr8o4jktSTQghhBBCCCGEUHdvJerxGyvcX6uRgvP2p9CatAKgcNJ3/gqvB/N3U1ByD+MecilRT96MUug/S8px7/PoSbUqG/opT9N1Jq0v4LF/8qpkfKsBnu4eX64+qnxeIYQQQghRbZQp6SUrsIQQQgghhBBCVBuahnnae5h/mY5rzE14howPVBmXzMX64XMVHrrg3TkQFRO60mjCPer6wFv7u3MqPM/pauS8LBamuaps/KkDkqtsbCGEEEIIceKVKek1ceLEqo5DCCGEEEIIIYSoFCUrA/PX72BasTBQZpn+Ppbp7+M55yJMi8qfhPJ2OgvnPRVPkoni8twaG7M9tEsyke/RiTIqxJtVtuR4IpbwijMr5LmDd6z5+JxEzq1rjcj4QgghhBDi5FTm7Q2FEEIIIYQQQojjzuP2n71Vqx4c2WbO7UIpyMO4dB5q1gE8/Yajm61ET7g87DClJbxcl98ZdK7XEc47nqpU+CLY9B2F3PhH5M7nOuKjcxIZ1TT0mVxCCCGEEKKI2+2mZ8+e7Ny5kylTpjB8+PCIz5Gamkrnzp3RdZ1ly5bRvHnziM8RjnrcZhJCCCGEEEIIIcpAObCfmKvO9f93/QVEP3g5MVefh7ptPca/FhB961Ci7xmNZcaHmH6fTdSj15eY8CpN4TOf4Dl/JPZXpqLHxAXKC97/CYymSFzSaS3XreHy6SxIdVYq4TWpTwLZV9cl55p6vHZWQqB87agUSXgJIYQQ4pRy9913k5CQQEJCAosWLSpX399++y3QN9TRVe+99x47d+6kTZs2DBs2rMSx/v77b2688UbatWtHSkoKLVu2ZOTIkcyYMaPEfvXq1eOyyy7D4/Hwf//3f+WKv7JkpZcQQgghhBBCiCqn7tqMYc1f+M7ojNa6o79Q07B8+ByGTatxj7oeb++B4HaGTWBF/e/2iMZU+NAbRbEAeo3a2N/+IaJznKqm7Sjkpv8SWHMvrEGPFEugzqfp/J7mYtT8rErNcU2rKF45KwH1yAq/o+taR3NN6+hKjS+EEEIIcbIaN24ckydPBmD69Omcc845Ze47derUwOvx48cH1eXn5/P6668DcP/996OE+DnriOeee46XXnoJTdMCZRkZGfz222/89ttvfPPNN0yZMgWrNfT20ffccw9ffPEFv/zyCytXrqRr165lvobKkJVeQgghhBBCCCGqlGHtX0Q9cTOW7yYT9dxdGFYsxPLJy8Rc0w/Tn/NRsw9h/fB5Yq4+D+vbT0Z8fm+bLiHLjk54ibJbm+XmlsVFK7YG/nSIhE9TSfg0lfuX5ZA8Ja3SCS+A13olhkx4CSGEEEKc6nr27EmTJk0AmD17Ng6Ho0z97HY7P/74IwBnnHEGnTp1Cqr/5JNPOHz4MPXr1+fiiy8OO86nn37KCy+8gKZpNGnShLfeeovffvuNL7/8kr59+wIwd+5cbr89/ENpDRs2DKwke+mll8oUfyRUyUqvgoIC1q9fT1ZWFgUFBUGZwJIcm3UUQgghhBBCCFF9qTs2EvXUrcXKbZOeCNvHuPaviM2vpdSn8PkpoBrAYSdq4pWoOVl4evbHdfV9EZvndPPQ37loeui6jzbbIzJH5lV1IzKOEEIIIUR1NXbsWJ5//nny8vL46aefuOSSS0rtM3v2bOx2e6D/0Xw+Hx9++CEAo0aNQlVDr4nKzs7m8ccfB6B+/fr8+uuvJCcnB+oHDRrEZZddxi+//MKMGTO46qqrAomwY40aNYqZM2cyb948du/eTePGjUu9hsqKaNLrm2++4YMPPmDVqlXoepifgMNQFEWSXkIIIYQQQghRjan7d2Ga8yW+1p3wtekSMuFVldwDR+O+9DbIzwEdiEsoqrRFU/jGzOMaT3WV49KINysht7uZur2QPw+6Kz3H+2cncl5dCzWtKsPnZvFHugsAVYFDV9WVFV5CCCGEOO2NGzeOF154AV3XmT59epmSXtOmTQNAVVXGjBkTVPf777+zf/9+AEaPHh12jM8++4y8vDwAnnzyyaCEF4DBYOCVV15h/vz5+Hw+3nrrrbBJrwEDBpCUlMThw4f54osvjsv5XhFJejkcDq6++mrmz58PUGLCS1GUcifEhBBCCCGEEEKcfCzv/Q/Tsl8BcN76GNZ3ngLAsH0j6qcvV3hcx4Mvg6MQ21uP4R44GsOWtRh2b8U9ZDzmH78GQLdY0ZNTUNP2BPrpNVL8L2ITKjz3qUrXdQ46NOLNKjZjUULJq+nszPPSONbIH+nFz+Ea3MDKz/ucEY1l5cgUmsUXfRzxw6Aa7CvwEmtSSbDIKQxCCCGEEACNGzemZ8+eLFu2jAULFpCZmUnNmjXDtk9PT2fRokUAnH322dStG7xy/ttvvwWgWbNmtG3bNuw4R7ZHjIuLY+jQoSHb1KtXj3PPPZcFCxawaNEi8vPziY2NLdbOZDIxaNAgvvrqK2bNmlV9kl533HEH8+bNA8BqtdK3b1/27NnD1q1bURSFcePGUVBQwL59+9iwYQMejwdFUYiOjuaiiy4q8bA0IYQQQgghhBAnH9OPXwcSXkAg4QWgFBZUeFwtNgFf227gsFPw8XwwmoLq3WNuCnqv7tuJcdEcvL0uQGvausLznop8mo5BVch1a1zz+2F+S/Ovpupaw0SPFDPvbCh9K8LKJry+6p/E4AZW8j06NqOCSQ39+3+DmCo5fUEIIYQQolobN24cy5Ytw+v1MnPmTG6++eawbWfMmBE4amrcuHHF6hcvXgxAt27dwo7hdrtZuXIlAN27d8dsNodt27t3bxYsWIDL5WL16tWcffbZIdt1796dr776ip07d7Jjxw6aNWsWdsxIqPRPlf/88w8zZ85EURSaNm3KrFmzaNiwIQ888ABbt24F4J133gm0z8vLY8qUKbz00ksUFBRw6NAhPvnkk5BZQCGEEEIIIYQQJwldB2ch6r6d6LXrY5n+ftimij0vbJ1rzE2gaVhmfBgoK3z4TbBY0Rq1gCMPRdqiyxSW1qAp7svvLNs1nAYKvRpvrS/gudX5YdusPORh5SFPROZLu6IOmQ6NPw+6uWVxNgBv9k7gypbBf35xZnnYVQghhDgdHXL6TnQIVaqG1VCl41988cVMmDABp9PJtGnTSkx6TZ06FYCYmJhiK7RSU1PZu3cvAF26dAk7xvbt2/H5/H9mLVq0KDG2o+u3bt0aNul19HxLly49+ZNeX3/9deD1pEmTaNiwYYnt4+LiuOOOO7jwwgsZOnQoCxYs4LbbbuOzzz6rbChCCCGEEEIIIUqi6xjWLMOwazPugaMhuuSHD5W8bKLvGFHpabU6DSl8+iMwGEA1oKTuRnEWotWsg7fPwGKruU51mq6T59Z5fV0+Dq/OqkNu9tt9dEo281afBGpYDbh8OvsLfDSKNWAMszrqWKsPuTlvdmYVR1/k14tqEmVUaRSr0ijWyPjmUcdtbiGEEEJUD82/PnCiQ6hSOdfUq9Lx4+PjGTx4MN9++y2rV69m27ZtIZNR69evZ8OGDQBcdNFFREcHP4C0fPnywOsOHTqEnS8tLS3wul69kq+tfv36gdepqalh27Vt2xaTyYTH42HNmjVceeWVJY5bWZXeLHvZsmUANGnShJ49e5a5X7NmzXj33XfRdZ05c+Ywd+7cyoYihBBCCCGEEKIEUfeNw/b6w5i//4yYW4eiHM4I37ggL2zCy/76DHzN2pQ4l2vMjQB423bzn9FlMoPqfxJWr9cY9+gb8J570WmV8NJ1nWsXHiZpchqNv0rn9XUFvL/JzopMD+mFGj/vc9L86wMkfJpKymdpdJ11kHbTD7A1x0O+R+PupdlM/DuHPfneYmP/sNtxXBNeH5ydSLea4be7EUIIIYQQkXH0VoXTpk0L2ebo8vHjxxerPzopVdK5YAUFRduUH5s4O1ZUVNEDT0f3O5bRaCQxMRGA3bt3lzhmJFR6pdeBAwdQFKVYdvDoc7rcbnfIvR/POecczjjjDDZv3sz06dMZOHBgZcMRQgghhBBCCHEMdes6zD9NRc06GFRufecpHBNfx7TgW7SGzdGSahL94OWljhd996gS671d++IZcimeIZdWKu5TTfOvD5Dl0srV54BD48xvg5OT7230n8X1Xt9EYkwKH2yy80e6K2JxrhhZiy05XqbtKMTp1Sn06TzcOY5eKWZ25vloGGsIezaXEEIIIYSIrP79+1OrVi0yMjKYPn06jzzySFD+RdM0ZsyYAfhXZ/Xt27fYGFlZWYHXCQkJYedyOovOczWZSn44zWKxhOwXSmJiIhkZGRw8eLDEdpFQ6aRXfr5/n/CkpKSgcpvNFtQmOTk5ZP8OHTqwadMm1qxZU9lQhBBCCCGEEEIcQ93yL+ZvP8W4aXWxOsO29cRcN6BC42op9Sn8v0lgNmOe/gHmBd8B4O3YE+edT1cm5FNSv9kZ5U54lebm/87QqiizCgevrBv0ockRLeJNXNTIVqy8WXylP0YQQgghhBDlYDQaGTVqFO+88w579+5l2bJl9OrVK1C/aNEi0tPTARg9ejSqWnyDv+zsop8bS0p6Wa3WwGuPp+QzYF2uooeuju4XypE5CwsLS2wXCZX+adVms1FQUFDsCxAfHx94vW/fvrBJL13XAY5Lhk8IIYQQQgghThdKXjY47Bh2bUbNSCu9Qzm4h16Oe+S18N8v1O4r78Z95d0RnaM60nSdZ1fn8/7GAt7olcCIJjYOODR6fHuQPLd+XGN5q3cC59a18NX2QiZvsXNeXSvP9Ygnw+HjrfUFxJlU7u4QEzLhJYQQQggRKdvH1z7RIZwSxo0bxzvvvAP4tzI8Ouk1derUoHahHL0qy+FwEBsb+mzfmJiYwGu73V5iTEcnsI7uF4rD4QBKXz0WCZVOetWvX5/Nmzdz+PDhoPJmzZoFXi9fvpxOnTqF7L9ly5bKhiCEEEIIIYQQAkDXMf45H+sHz1bJ8L5GLXCPuAZf516lNz4NuH06yw66uPvPHHbl+4Lqrl2UzbWLSl6J1SbByMac4udzVdYjnWO5oqX/DIYJneKY0CkuUBdvVnmzd2LE5xRCCCGECKWG1XCiQzgldOjQgTZt2rBx40a+++47XnzxRSwWC3a7nTlz5gDQqVMnWrduHbJ/jRo1Aq+zs7PDJr3q1q0beH30OWCh7N+/P/C6Xr16JbY9stLs6MVSVaXSSa82bdqwadMmtm/fHlTetWvXwBNjkydP5tprr8VoDJ7ut99+Y+3atSiKQqNGjSobihBCCCGEEEKc1owL52Cd/ErExiuYsjBiY50qXv83nydW5lV6nE1ja1MnquhDILdPJ63QR6MYA7+nudCBaxYeLvcKsZ8G16BXbUvpDYUQQgghRLUyfvx4Hn30UXJzc/nll18YPnw4c+bMCazICrfKC4KTXjk5OTRs2DBku+bNm2MwGPD5fGzbtq3EeI6ub9myZYltc3NzAf8iqqpWfHPHcjqyjG7btm1B+0LWr1+fnj17ous6mzdv5tJLL2Xt2rV4PB5yc3OZOnUqN9xwQ6D94MGDKxuKEEIIIYQQQpy+nIVhE15aYg30mDh0ixVvl96Bcvf5I7G/+GXo4a6+t0rCrG4OOX28vaGA9zcWMGl9ZBJePw6uEZTwAjAbFBrHGlEUhX71rPSvZ2X7uDosHV6LSX0SaBRj4I52MdzSJpohDUOfmbD3sjqS8BJCCCGEOEWNHj0ag8H/M+S0adOC/m8ymRg1alTYvm3atAm83rFjR9h2ZrOZrl27ArBixQrcbnfYtkuXLgX8Wyd27tw5bLuMjAzy8vw/Q4dbiRZJlV7pdf7556MoCrqu88svvzB+/PhA3RNPPMGgQYMA+PXXX/n1119DjpGcnMwtt9xS2VCEEEIIIYQQ4pRn+vErlJzDuIdfATFF24NE3zwkbB8lL5vCF75Ar1nHX6Dr4HaBxZ888TVsjmFv8O4d3j6DIh98NZLp8NF15kHyPJE9i2vFyFq0iC/bWQZmg0LbJBNtk0xc3iI6qG53vpdnV+fh8Orc1jaGnimS7BJCCCGEOJXVrl2bc889lwULFjB//nw2btzIokWLAOjfv3/Qaq5jde7cGavVitPpZNWqVYwYMSJs2yFDhrB8+XLy8vKYPXs2l1xySbE2qampLFy4EIBzzjkn7HaJAKtWrQq87tatW2mXWWmVXunVoEEDbrvtNkaMGMGhQ4eC6s4880zeeOMNDAYDuq6H/K9GjRp89dVXJCcnVzYUIYQQQgghhKje7PmYfpqK6fvPwJ5frDr62v5Ypn+Aed4MYm4bjvmrt4maeAXWtx5D0cMnZ1yX3VmU8AJQlEDCC8Dx+Lt4OxWd02V/4XMwmSNzTdWAdszX7uW1+bSYeiCiCa9rWkWRc029Mie8StM41sgHZyfxeb9kSXgJIYQQQpwmjmxh6PF4uO666/D5/OfKHr0YKZSjV3CtXLmyxLZXXnklcXH+M2GfeOIJDh8+HFTv8/m47777AnPfcccdJY53ZD6r1RrYObAqVXqlF8DTTz8dtu6KK67gzDPP5J133uGPP/7gwIEDqKpKo0aNGDx4MLfcckuJGUghhBBCCCGEOC3oOlEPXYWa6/+l0jLrE7xtuuCc8CoA6p5t+Lr0QUusgXneTADMc7/x16XvCzmkt3NvXFfdg55Yyu9cRhPOe56N0IVUHwUejdHzs1h20E2sSWFAPSvf7naUe5woo8L60SmYDQoxpqJnS3VdD5x1LYQQQgghRGVddNFFxMbGkp+fz6ZNmwBISEgI7LhXkgsvvJClS5eyatUq8vPzw67OSkxM5Mknn+See+5h37599O/fn/vuu4+2bduSnp7Ou+++y+LFiwEYNWoUffv2LXHeP/74A4B+/fphs9nKc7kVEpGkV2latWrFG2+8cTymEkIIIYQQQoiTn65jWLOM5Lceo4bPS+GgMRgttkDC6wjjxlWY5s9Cq9sIdecmtLjEQMKrNIWPvYPWrE3pDU8Tuq6zp8BHoxgDBV6dVZkehs8t2q0k36OXK+HVr66FBzrF0i7JRKwp9CYqkvASQgghhBCRZLPZGDZsGF9+WXQu74gRI7BYSl/5P378eJ566imcTidz5swpcXXYNddcQ3p6Oi+99BK7du3i9ttvL9bmggsuYNKkSSXOuWfPHpYvXw7A2LFjS40xEo5L0ksIIYQQQgghTmdKRhpoGuga0ROvLFYf9cv0sH0tX7xZ7vkKH3lLEl5H6fXtQTbmeCM2XuNYAx+ek0iy1RCxMYUQQgghhCiL8ePHByW9jmx5WJqkpCSGDh3KjBkzmDFjRqlbIj788MP079+fjz76iGXLlpGRkUF8fDzt2rXjsssuY9SoUaXOOXPmTHRdp06dOlx44YVlirOyJOklhBBCCCGEEFVEObCf6AmXl7m9t0sfjKuWVHi+gg/ngvn0Pt9pw2EPvb/PiNh4AxtY+apfEgBuDWxGWb0lhBBCCCFOnD59+pCTk1OhvjfffDMzZsxg4cKF7N27l4YNG5bYvkePHvTo0aNCc2maxldffQXAjTfeiMkUmbNtSxN6D4Zy6NWrF2+88QapqamRiEcIIYQQQgghTg0+b7kSXgB43CVWO6+6B/tzU0LWFT714Smd8MpxafyR7sLu0Uiz+5j4dw4zdxaS4fBx6+JsEj5NJeHT1IgmvJaPqMW0AckYVAWDqkjCSwghhBBCVGvdunVj6NCh+Hw+XnvttSqda9asWWzfvp3k5GRuuOGGKp3raJVOem3atIknn3ySDh06MHToUL788kvy8/MjEZsQQgghhBBCHF+6HrGhzNM/KHcfT79hFD70Or7mbUPWq4cz0es2wv7iF+gWKwC62ULB5N/RGrWoVLwnqzy3Rq9vD9L4q3SG/XKIel+k02b6Ad7baOe6Rdm0nHqAr7YXRnTO/3WPI+eaerRMOD5PowohhBBCCHG8PPbYYxiNRr788ssqW8yk6zqvvPIKAA899BAxMTFVMk8oEdneUNd1dF1n6dKlLF26lAceeICBAwcyduxYzj//fAwG2edcCCGEEEIIcRJz2Im5eUjgrefM83Bd+wBYbVg+ex3DysV4LhyPt3131MOZaPUaY/znD3SLFV+77tievxsl6yDOWx7F1/1cLJ++gmnh7DJP72nYAt+g0fi69PGHM/E1oiZeiXroQKCNt3133COuBkBPqY/9g1/A6wFj9UnM6LpOhkMj2qRgUhUshvArp3JcGo2/Sq/ymFrGG/m8XxJbc720TzLROFZOARBCCCGEEKeuFi1aMGnSJHbt2sX+/fupV69exOc4cOAAw4YNY9SoUVxzzTURH78kSk5OTqUeZfzmm2/45ptv+P333/F6iw4GVhT/Ly9JSUmMHDmSMWPG0K1bt8pFK6o9p9PJvn37aNCgAVar9USHI4QohdyzQlQ/ct8KUTrDysUYtq3H2+t8tAbNQFGIuerckG21WnVRM9LKNb6uqiiaFrLO17I9zusnYP34JQxb1qJZo/j3nleo37hJyHtWOZwJPi96dCxEHb+nIyNF13W25Xr5Lc3FxL9zi9VHGxVWXpJC7ajgByWPR8KrTYKRP0ekVOkc4tQj32eFqH7kvhUi8jIzM6lZs+aJDkOcZsr6967SSa8jsrKymDFjBjNmzOCff/4JnuS/BFjTpk0ZM2YMY8aMoXHjxpGYVlQz8oOGENWL3LNCVD9y3wpRCp+XmGsHBN5qySmoWQePy9SFj76N1vQMUIt2mT9V71ld1+n9fQYbs72ltm0UY2BPgQ+AZRfXwqdDnwicy7XqkhRu+uMwKzI99Khl5odBNThQ6OPRFbl0r2XmtrYxqIqc0SXK51S9Z4U4lcl9K0TkSdJLnAjHPel1tF27djFt2jRmzJjBjh07iiY76heK7t27M3bsWEaMGEFiYmKkQxAnKflBQ4jqRe5ZIaofuW+F8FMOHcD8wxfgceMZNBrzzI8xrv3rhMXjbdsV54OvFCs/Fe/ZLKePZl8fKL1hBDWMMfDJuUnUsqnUjzZIMktUmVPxnhXiVCf3rRCRJ0kvcSKU9e9dlWxW3qRJEyZOnMjEiRNZtWoVU6dO5bvvviMzMzPQZsWKFaxYsYKHHnqI/v37M3bsWIYPH14V4QghhBBCCCFOdW4XpvkzATD9Pgc1s2hLQtOf80rsqtWoHXR2VmXptmgUhz2ozHXjwxEb/2Tj9ulsyfWyr8DLnnwfDy0vvo1hJDzeNY57OsQWK9d0XZJcQgghhBBCCKCKkl5H69KlC126dOH555/nt99+Y/r06fz000/Y7f5fAt1uNz///DNz584lKyurqsMRQgghhBBCVHcuB7hdqJkH0Oo3AbeTmNsq/gBdJBNeAN523fF17oX1g2fR4pNwX3YHekJyROc4GTi8OqPnH2LJAXeVzvNI51ge6BQXtl4SXkIIIYQQQogjqjzpdYSqqgwYMIABAwZQWFjIjz/+yBdffMEff/wB+Pd8F0IIIYQQQoiSGFYswjbp8TK31xKSUXPCP1znGnMTlunvA6BHRWN/63vwuIi+YwSKx43n7AtxXfsAAEpGGsa/FuBr1x2taWvMU9/F/Mt0ALyde+MeNAZF8+Fr2R6MJgp6X1CJKz156brOOxvtPFKOFV19apsZ2SSK0c1s6DqsOuTm4rmlP/Q4rJG1xISXEEIIIYQQQhztuCW9jrZmzRr+/PNP1q1bh6IokvASQgghhBBClE7XsXw1qVxd1JwsdKsNxekoVue++Co8Q8bja9MFpTAfX4v2YDSC0Yj9o+JbIuop9fAMv7Ko//hbcY+7xf/mFF9tVODReHh5Lp9tLSxXvy41TPx6Uc1iq7HOrWvlo3MSuX5Rdti+QxtZmXJeUoXiFUIIIYQQQpyejlvSa/PmzUyfPp0ZM2awf//+YvUGg+F4hSKEEEIIIYSoTjQNNA0lNwv1cGbp7Y9xbMLLPWQ8nvOGodes4x++SauKx3aKJ7sAFqU5GV6GVVnHuqC+henn1whbP6ppFKOaRhUr353vpZZNJcqolntOIYQQQgghxOmtSpNe6enpzJgxg+nTp7Nhw4ZA+dEru9q3b8+YMWMYPXp0VYYihBBCCCGEqE7yclA0H9a3n8CwdV2FhvC1bI/rirsw/vET5vmzACh89G205m0jGWm1lenwUeDRcfh0vtlRyOYcLy/2jKdBjJGDhT6SrSp3/5nDF9vKt7rrutbR3NwmmhbxpgrF1Tj2hGxIIoQQQgghyshgMOD1ejEa5ec2cXx4vd4yL5yK+N/K/Px8vv/+e7755huWLl2KpmlAcKKrXr16jBkzhjFjxtC6detIhyCEEEIIIYSoDlwOzN98iJq+D9e1D6An1wLA9PM0LFPfLddQvsYtcTz0Our+XWj1moCtaAWR+/I7cV9+Z0RDr27sHo1PNtt5fk0+dm/47eV/3ues0Pg519SraGhCCCGEEKKasVqtuFwuSXqJ48bpdGK1WsvUNiJ/K71eL/PmzWP69OnMnTsXl8sFBCe64uLiGD58OGPGjKFPnz6RmFYIIYQQQghRjVnfewbjqiUAGO8dA4B70BgwmUvs5zlrAKZlvwLga3oGnrMvxHv2YDAYZRVXCLqu0+DLdLQIH6V8e9sYHu8Wh0k99bd4FEIIIYQQRaxWK4cOHcJqtcqxRaLK+Xw+CgsLqVEj/NbpR6t00uvee+/lu+++IycnBwhOdJlMJgYMGMDYsWMZPHgwZnPJv7wKIYQQQgghTnG6jumX6Rg2r8G4ZlmxavMv00sd4kjCy3HfC/g69Ih4iKeaOp+nRSzh1TTWwN8jUyTRJYQQQghxGlNVlYSEBLKysoiNjcVqtaKcBmfdiuNL13WcTif5+fkkJCSgqmU787fSSa9PP/0URVGCkl09evRgzJgxjBgxgsTExMpOIYQQQgghhKjOdB3rS/dj3LAyosNKwqt09y3LwemLzFhLhteiXVLFzukSQgghhBCnFrPZTHJyMoWFhRw6dOhEhyNOUVarleTk5HKtKIzI9oa6rtO8eXNGjx7NmDFjaNy4cSSGFUIIIYQQQpzElPS9qIcz8LXuBIbwv1pY3vtfRBNe7qGX4x4yPmLjnaqm7Sjk4832So+jAPOG1JSElxBCCCGECGIwGIiNjSU2NvZEhyJEQKWTXjfeeCNjx46lS5cukYhHCCGEEEIIcZJScg+D04GeVJPomy5E8XkB8LVsj+Oh10EtevpOSduDmr4XPakmpr8WlHuuwmc+xbj4Z3RbNIYtazFuXAWA/dnJ6PUaR+JyTjlbczzc9WcOyw66S2z3Zu8ErmwZHbLOp+n8leGmbpSBfI/G4gNu+tY20yFZtqoXQgghhBBCnPwqnfR64YUXIhGHEEIIIYQQ4mRlzyfm1qFhqw1b1xFzTf+KDf3adJT8XKzvPoWavg8A562Po9Vvgnv8rQB4dB2chWCygDEim1VUW7vzvXSacbDC/RcPr0X7ElZsGVSF3rUtgfeS7BJCCCGEEEJUJ1X+G+Ovv/7KypX+rUwmTJhQ1dMJIYQQQgghyisvBzVtD1rjFqDr2J67B8OerQB4zh2KaeHsKplWi09ET6qFnlSLwuc/D99QUcAWemXSqWhtlptLfz1MaqH/MK5W8UbyPBrphVqlxt00tjZ1osq+F74QQgghhBBCVDdVnvSaO3cuH330EYqiSNJLCCGEEEKIk4zxz/lY338mbH1ZEl5aXCJ6zdoYdmwq19zOO54uV/tTXZbTR7OvDxQr35LrrfTY7/VNlISXEEIIIYQQ4pSnnugAhBBCCCGEECeIy4Hls9dLbKIl1MBXv2mJbdS87BITXu7+F1Mw+Xfsb85CS6gBQOHDb6K1aFfukKu7w04f/2a5ufCnTBI+TaX211mszVPRdT1kwisShjayMrqprUrGFkIIIYQQQoiTySm9If7evXt5//33mTdvHqmpqZjNZpo0acKIESO4/vrriYqKqvDYhYWF/PrrryxcuJDVq1ezc+dO7HY7sbGxNG/enH79+nHttdeSkpISwSsSQgghhBCiErwejH//jpKThXH1UtR9O1CcjpL7aD58rTpg2L8zZLX9rW/RVZWY24aH7l6zLu4r7wZAj0+i8I0ZlbmCasur6TzwVw6fbiksVnf9v1b493BE5rmrXQz3d4ol1qSyJ9+LV4OmcQYURYnI+EIIIYQQQghxMjtlk14///wzN910E3l5eYGywsJCVq9ezerVq/nss8+YPn06TZuW/NRqKOvXr2fQoEEUFBQUq8vOzmbFihWsWLGCd999l9dff52RI0dW6lqEEEIIIYQoKyUzHaWwAMuUV9EtNpx3Po1SaCf63jEVGs/XtQ/uS2/D1/0csBdg+fpt1EMH8LVsj2Pia2Dw/0pR8OkCYq7pH+jnbX8mnkFj8LXtGpHrqq40XeeXfU4uXRCZpNYRf15ci5/2Opm9x8FjXePoX89arE2j2FP21z0hhBBCCCGECOmU/C1o7dq1XHvttTgcDmJiYrjnnnvo27cvDoeDWbNmMWXKFLZv386YMWP4/fffiY2NLdf4+fn5gYRXz549GThwIJ07dyYxMZGsrCxmz57NlClTyMvL44YbbiA2Npbzzz+/Ki5VCCGEEEKIAOsL92LcuCqoLObmIaX2c11yHZaZHxcrdzzwMr523QDwndEZgMJufUMPohoomLIQJesgekwcWE6v7fQWpTnZmO3l/PoWmsebANB1ndHzs1iQ6qrQmD8MqkFNq8pdS3MwG+DxrvF0r2UO1LdJNHF/x/L9LiOEEKL8dK8d18aX8R1ahprQHmvHp1EMxR82CNnX5wJFQVHNpTcuA+/BRXj2zQIULO0fRbUklx6D145ryyS03E0YavbG3Pw6FCX8iSe6rqHlb0MxxaPaakckbiGEEOJ4OSWTXhMnTsThcGA0Gpk1axZnnnlmoO6cc86hWbNmPPbYY2zfvp1Jkybx0EMPlWt8VVUZMWIEEyZMoHXr1sXq+/Xrx4ABA7j88svx+Xw8+OCDrFq1SrYUEUIIIYQQVca4cE6xhFdZeS4cj16rLtZ3nw6U+Rq3DCS8ykNPPrW2996T7yXZqhJjCv/hYOcZB9iV7wPgoeWRmTfjyrqYDf7fH+ZdVDMygwohhABAcx3Gu/87lKiGGGufh6IYSmzvTZ+H79Ayf9+cdTjXPoaty4uBet2dA8ZYFDV4HPfuaXh2TQFDFJY292Os0bNycTsO4tr4AhhsKKoZx9LLsHZ/B/e2d1FjmmFqMALVVvz7sOOfO9ELU/3Xsm8mhoQ2GGv2Dmqj+5yga2Cw4Vr7KL7DK0FRsZxxP8ba/SoVtxBCCHE8nXJJr5UrV7Jsmf8HkSuuuCIo4XXE7bffzpdffsmWLVt47733uP/++zGZTGWeo0ePHvTo0aPENkOGDGHo0KH88MMP7Nq1i7Vr19KpU6dyXYsQQgghhBBloutYvppU8f5GI96e/bG36ohxyS/4WnZAa9UhcvFVA7quk16oEWVUsBgUlh10MXJeVqD+znYxPNU9PqjP/cty+GizPaJxJFtUto2vjSoPzAkhRJXQ3bk4ll4aeO/e9DK2Xp+jqEYUc2LIPu5t7we913L+xf7bIACM9YehmBPx7JyCtfMLGBI7+ts4M/Hs/NTfwVuAe8skDHGtws5RFt6DC0HXsHV5BcVWG+fqiThX3PpfTOvwHviVqN5fBK1C0xwHAgmvI1zrnsab3B1rR//DLp60ubi3vuO/nlp9/AkvAF3DvXMyhpTz5EFuIYQQ1cYpl/T68ccfA68vu+yykG1UVWXcuHE8+eST5ObmsnjxYvr1i/xTK3379uWHH34AYPfu3ZL0EkIIIYQQVULdvQXF5Qxb7x5yKeYfvwpZZ39teuC1nlgDz9DLIx7fyUrXdRRF4Z9MNwPmZJbY9s31Bby5vviZvhUx84JkutYwk2BRyS5wMH1dOjv0eAY3iubcuhb5YFEIIaqQZ/8PxQt1H96MZRhrnw8GK76MxSiWJAwJ7fz1pgTw5IQcz7v/B9QE/4MizjWPEH3eHABcm177r4UKaOiuQxT+dQO2M99FMcXiTf8VVDPG2ufh2TsT3+HVGGv2xFh/eNitB9XYZgA4lt8cXGGMAW8BeAv+G+esovhSfwo5li9rBa6NL2FudQe6MwMMVvDk4j2wIPhL48yg8PfBAFi7voohvk3I8YQQQoiTRZUnvW655RaGDx9e1dMEHFnlFR0dXWKSqXfvomXcf/31V5UkvVyuor37VTX8dihCCCGEEEIAqJvXYJ4/CyU7E2/XvngGjQFDmB/ZXU5MC2ejpu3FtHB2ieNqDZrhuP8lMBpR0vdineL/IM7xwMvoSbUifRnVQodvDrC3wHdc53zlrHiubRUdlNSyGRX61fBxVYNorNaynQ8jhBCi4nRXVrEyx7Kr/S8UI8ba/dDdh/Gmz0Vt/xiKwUJU7y8pXOg/I9PUcBRqYke0nA149kwF/Cu//IN70T0F6N4CtOwjWw5rRRN5C3Dv+BjfwYX/FSi4N78aqHbnrEUxJ2JMOTdk7FreluKFpnisnZ4LrPjyZa3AkNQ5sNrLWO9CPHunF+8HeA8swFh/GGhO8OSGbHM058p7sXZ5uSgZeJLR7PvQnBkYEttH7Aw1IYQQ1U+VJ72aNm1K06ZNq3qagK1btwLQpEkTjMbwl9eyZctifSJt6dKlgdetWrWqkjmEEEIIIUT1ZlzwPeY5X4LRiJqRFig37NiEZfoHgffuC0bhHndzIAkWc+OgEsf1nHMRnt4XgAJai/ZwJNFyRmcK+h2/h9JONE3X2Vvgo2GMIbBlYI9ZB49rwuuVs+IZ1yyK6BLOBRNCCFE6X/a/eDP+QI1phhrXHM+eGSiWGpgbj0cxxZRpDHOr2/HlbUa37w6uMCXg3vImvkPL8GWtAKBwUdH3S2PtAXizVqD7HLjWPhp2/MLFo8LWKbY6gYSXpc2DoBpxrX82qI1791fFkl6+nPVohWmoMY1RY5qhFewAxYi59d24N70cSHgBeNN+wpv2E7aeH+FN+wXvf2eRheP8567AazW+DYakrnh2fY4adwaopqKE3n88u6di6PS/Esc8ETypP+Le8jagocY0xdrtDRS17EeZCCGEOHWcUtsbOp1OsrL8T+zUq1evxLYJCQlER0djt9tJTU0tsW1FrFu3jnnz5gHQpk2bMie9nM7w29KcCtxud9D/hRAnN7lnhah+5L6tPqy/fUfMtPfK3N48bwYeaxTuzr1IfDJ4WyN3226YN/wDgBabQM4DL6Ol1C9qcNQOBKeLXLdGq5nZQWUjGplZn+1jW17VJLysBmgRZ+Cc2iaaxBqoYVEZUNeEQVXA58YZYlq5Z4WoXuSePXH0wn1oayYAerE6b9ZKDJ1eL8MY+8GZDolnwrFJr/+2LzyS8Co2x4FfUepdglZ7MGT8CZ7skO1KnN+RHnjt2vhi6Db2vRRu+RCl3iXoGfPRc9dB9j9BbZSUQajNbsYHKM2c6DuOnOuponZ4Ee3f+3H8dX1wn4aXoyR0Qvv3/uDymv3QM38DQHPno+36wl/R4n7QvbDqJv/72DMgfxOaKRlH3gEo2I6S1K3cX4Oq4ts9jSOr6rSCnTjWv4ja8j7g9LlvZcW4EEL4VVnSa+PGjaSmppKTk4PX62X8+PFVNVVAQUHRHvvR0dGlto+KisJut2O3R/bwaZfLxZ133onP5/+t9tFHwz8BdKy0tLRAv1PZwYMHT3QIQohykHtWiOpH7tuTW9Ov3yBmx/py91OWLyTxh8+KlZs3/MOhTn050PcivNGx6G4d9u2LRKjVytLDKndvDP+Bz7d7yv9hV59EH0uyDSW2Wda7EGOoY7h0SCvj83VyzwpRvcg9e/wlZE0mKkTCC4DC3ezbuwdCnIVldO9HQcfgyybx0Mco/yVGchNG4TMmknTowzLHkFvgoiDDASmPY/Kk4jHVITnzXSyubRxOvharYx1RhcFJM00xo+pl//7jMdXFlDoTPXVm2DZ5DsgPfJ9vhbH2w9Q88DwKWrGk1hH63i9I1XtgSnkQm30FFtcW8hIuxuhJJ/5II4d/zMKoM8nJKAQgyXoGVucmyN8EgD0/i5wDudgK96IdOoTL1rbM11YVFJ+dqMIVxLsygsr1Q4tJNQ9G0T34DAmgqKf0fWswGI7rTltCCHEyi2jSa+/evbz55pvMmDGDvLy8oLpjk14ZGRlMmDABXdfp3Lkzd911F5V19Copk6n0JcwWiwUAh8NR6bmP9sADD7B69WrAf92DBw8uc9+6detGNJaTjdvt5uDBg6SkpGA2y/7KQpzs5J4VovqR+/Yk5POiuJzoUf5tlwz7dhJfgYQXQNSBvWHrrC3bUrtdxwqNW905fTpzU93cvbGg9MYluL6llf91Df3wnNunszzTi0vT+eOAhxy3zi1nWGkdbwSSKzyn3LNCVC9yz54YujsHbd9KsNaB6CaQ9WexNvVr+j/i0nZ+gFpvJEpCR7SM38FmQkk+C23D4xx9vlZinTYoiV3QG3ZDz1oGug8ltjXahkeKja3UvhC9cA8JrcaRaDyyjWJj//8avoS292tqJDSDmEGQvwVtQ9HDz8bWD4HBgrbtdXBlgDkZpea5RUkt1eo/UwsgoTNmWz309KLtjkOJS65PQp0GRV8fvR7aAa2EHv99jerXR1EaAL3wLb+C5Mx3iq6x/hiU6MYQ1ZhYW11ij4xd/1n0HZPQMxaAYiDKrBF1+BUo3AuJ3TA0KHm75aqk6z60dROhYFugTG35IHreepTkXtTe/hq4MgFIr/s8teo2lftWCCFOAxFLes2YMYN77rkHu92Orgc/eXP0Qc1H1KpVi8zMTJYuXcr8+fO57rrriIkp2/7L4Ry9jNfj8ZTa3vXfNi82m61S8x7t1Vdf5bPP/E/fdunShZdffrlc/U+Xpchms/m0uVYhTgVyzwpR/ch9e+IpuYexvvYwhl2bA2WO25/ENunxsH18rTpi2LK23HM57nwauvblVPoT92g6f2e4sagKXWr8t0XgMd7eUMAjy3MrNc/8ITXpXqv0D8CswID/8mFDquBBarlnhaheIn3P6u4cdJ8D1VYnYmOeSjRvIc7oRqC50UMkvEwNR6N6M3Cte9LfPncttp4f49j+BgDmNg/iygt+4MRkUjFarWBtBAmNAuU+80s41z4MWtHnSvqBnwCwxdQIHWDLa/ztdB33nqUYm9+Ae/uHGGr1xVrnLH+bWp+ha24U9b/vOa1uCL5GVxaOpZeh56wOHtsYC958ABRLDXRPHmZbsj/2o+hnz6Twj0v819bsOkz1LqLwzysDfTFEBX3+5W5wMZ5dn//3xUjA2nAoqrVm6Otr9wC691bc2z/Cm/ZzUXn2Pxhzl6N781FMcRhq9kYJsdquqngzluA6KuEFoKdOx5jcHT1vNZorK1CenPk25sZvyfdaIYQ4DUQk6fX9999z4403Av5v8PHx8Zx55pns2rWL7du3h+135ZVXsnTpUhwOBwsWLGD48ModqH100qwsWxYWFvqXapdlK8Sy+PTTT3nqqacAaNmyJd98803ExhZCCCGEENWHcmAf0ROuKFZeUsILwHnrYyg5WRi2rcfyxZtlmst12R34uvatUJwnI5+mM+7XLOanFj+HbMXIWrSIN/HzXgfjFxyu9Fzn1LGUKeElhBBVQffk481cgnvzG0WFBhtRZ88K+fBwhebQNfAWgDEaRSl5q9aTmmpBd2aCVrRNoLXzS3gP/YUhvhXubR+i7/0mqItzbdFqq1DnZ6lRDUNOZUhsT1SfqejODJTohnh2f41iTcFYu3+pYSqKgrnFTfgOLcPS/nEMycFnXgUSXiEvMcyq4f+SVlF9Z6CY/J97HfuwOYBijMbS7mEwRGH8b15bt9dwb/8ErWAXth7vBrU3N7kMY+3+aHlbMSS2RzEnlnxtxmjMTa8MTnoBrg3PFr0xJRDdd2qJ41SUN3Mpvuy1GJK7o8Y0xbX2MbSCHcXaGWv0RLEk+7+enly8B371l3sPomtuOKUeERJCCBFKpZNeOTk53HXXXei6jqqqPPjgg9xzzz1YLBYeeOCBEpNegwcPxmg04vP5WLRoUaWTXlarlaSkJA4fPkxqasmb5+fk5AQSY/Xq1avUvOBf6Xbfff4DMhs0aMC3335LcnLFtzkRQgghhBDViNeD6ZfpoGn42p9J1BM3hW2q1W2EkpmGcszOBK4xN6InJKMnJKM1bom3bVeiH7oq0EdN21NsLOfV9+E996LIXssJpOk6yVPCb+nUfVZG2LpwPjsviSSrykU/HwKgd20zb/ZKJNmqkmA5fk+jCyHE0XSfC8ffN6K7s4MrfA58h5ZhSGiPYor9r60TxVD+D+p1TwHO1Q+iFewEwNbjQ9ToBqX0OjmpUfUwN70K967PQfNganI5hsT2GBLbY184NGhV1hG6I/z3EyW6MUoJq+oUYzRKTBMAzE0uL1esitGGsXa/cvU5wtr1VZwr7w0uVE2Ym98YSHhB6B2VAIy1zkZzZgRWlKlR9bF2eCzsfKqtNqqtdpnjU8yJqHGtUKwpGBI74Tu8Cl/mkqIGnhy0gp2oMZFdEu099DeudU/7X+//IWw7NaYp5mZXA+DL2xZIeAH+c9Vy/oWoPhGNTQghxMmn0kmvKVOmkJubi6IoTJgwgQcffLDMfWNjY2nZsiUbN25k/fqKnWtwrFatWrFs2TJ27dqF1+vFaAx9iVu3bg28btmyZaXm/Omnn7j55pvRNI3atWvzww8/RCSRJoQQQgghTn7K4Uyi7xldVDDz4xLbH5u8sr/8NRiM6EnBWwrpdRtRMGVh4H30TReiOP07FXh6D8R140OVC/wk8dlWO3cuzYn4uE93i+OO9rGB9znXyM/nQoiTh3vbe8UTXv9xrfPvIGNsMAK9cD++rBUA2Hp+ghpV9nPAvQd+DSS8ABx/30B0v18qEfWJZWowHGP9oYASlPRRrLXQC0t+8PkINaE9imrG3Pz6iK2miyRDfBvMLW7CvfNz8BVi7foqatwZ5YpVtdaqwgjB3PQqPHtn+Ve/1R2EL3MJxjoXoDkz0bJX48teG0h6aYVpeHZ/iWKpibHOANSo+hWaU3fnlKmdqdm1gdeGuBYo1jroznSU5N4c1puTHHdGheYXQghRvVQ66TVv3jwAkpKSuPvuu8vdv0WLFmzcuJHdu3dXNhQAzjrrLJYtW4bdbmfNmjV069YtZLulS5cGXvfs2bPC8y1atIhrrrkGr9dLUlIS3377LU2aNKnweEIIIYQQ4iSl+TCsXAwGI75OZ2Fa8D2m+TNRDxb/oE1LqY96cH/YoXSzFW/nXrhuDf/09bHs7/2ImroL3WJDr3lqnPkyZYudu/7MieiY+y6vQ6xJVnAJIU4+uq6h5e9AMcUW2yIuFO++bzE1uQJTw9E4Vz+I469rier7Db68LahR9UtdoePZ/32xMs2ZUeVJkXB0byHe9HmgGDDWHYyihv9ISivYheY86F/xZiw6NiLUeVGWlrfhXPNwUJliTsTS7hEwWNEKduM7/A/GlPMw1ugRuQuqIqYGIzA1GHGiwwjLkNQFJboxuusQamwzAP+f6xG6D93rQPcW4PjLn4Qyt7gJz/4fMDe/HlBAMZT57C9f9lq8B34DwNRoHJrzIL6DvxdrZ2n3f4FtHY+wdnkBxZyAy63h2Lcv6O+SEEKIU1elk17bt29HURTOOusszOby74efkJAAQF5eXmVDAWDIkCG8+uqrAHz55Zchk16apjF1qn+P4fj4ePr2rdgZCH///TeXXnopLpeLuLg4Zs2axRlnyFMjQgghhBCnHI+bqIevRs0Iv1XS0UpKeAHYP6zAk/aKglY/stsFnUj/ZLojkvDqVtPEtwNrSKJLCHFS03UfrnX/w3doWdg2xtoDgrZjA/Ds+pyjN+4rXFy0stjUeDzmpleFHc+Q0B6vI72oQLWgmOLwZq30Jy6Ow0onzZmJa8NzaLkbg8rdW98m6ryfQ8bg3vEJnj3TA++PPssqFENSFwwp5wUSIeYWNwUljQyxzTHVGVDZSxFHUS1JYEkCwNzqLtxbis6l8x1eg3v7R4H3piaX403/FcVWh8KFwwLltrM+RT1mi0ndk49j1QPo7myMKecU28rQsyf0eWG2M98JuaViUYLXWa7rE0IIUb1VOumVne1fjl+zZs1SWobm8/kAUNXI/JLatWvXwGqvzz//nPHjx3PmmWcGtZk0aRJbtmwB4Oabb8ZkMgXVL168mKFDhwIwfvx43n03+LBPgH///ZcxY8Zgt9uJjo5m+vTpdOrUKSLXIIQQQgghTgKahumX6VimvRdU7G3bFeOGlSV2ddz7ArrNhh4dh5p9CNtL9wfqfM3bVUm41cFvqU5m7XLwxbbCMrW/rEUUL/WM55PNdv5vRfGH5GYPqkHfOpZIhymEEBHny1haLOFlafd/uDY8B7oPa6dnUWx1iyW9jmVI7oEv628APLu/xtRoPIoh9APIljPuRY1pimfPdBRrTdA1Chdd7K80xhDV5ysUtfwPL5eVrvlw/H0T+Aoxt74L9+Y3guo9Oz5GjWmGa+MLYIrH3OQyjCnn4dk7M6hd4eJR/heGKNTYZpgaXIyxZu+gNta2E9Bb3wW6T1bzHGemeoNRjNH4ctf7z/g6/E9QvWfXF/4XBTuCyt3bP8La/tHgtnumott3AyWf3QWgxrX2n3fW+LKInyEmhBCieqt00isuLo7Dhw9TUFBQof7p6f6njpKSkiobSsDzzz/PoEGDcDgcjBw5knvvvZe+ffvicDiYNWsWkydPBqB58+bcfvvt5R5/165dXHLJJeTm5gLwyCOPEBcXx8aNG8P2qVmzZoUTg0IIIYQQogppGoR4AMv041dYZnxUrNywd3uJw9lfm46eVLR1lK9uI5zX3I955sf4OvfGdeXdlQ75eMt2afy810GbRBM78rz0r2clwVL0Nfs91cnDy3PZlONlfPMo7m4fQ6sE/4NlTq/OH+kuxvyaVeb5XuwRzw1nRAdWANzeLpazUiz834pclh10c0aCkdmDa1DDaojshQohTgn+bQS3oZjiw24B6D3wO66NL2Co0QvLGfegmGJDtosUT+rsojfGGP/ZRgYLlrYTUKMaoMb4j0mwdnoW57+Pg+YJ6m/p8CSKMRotb7M/6WVKwNzkUnRvPoohGd3rwLP/e3yZS1HjWmNudjWKMRpTg4sxNbiYwr9vDiQTANC96O4c/3lYuo437Sd8h/5CjWuFqfFllVoF5l/d9Txa7gYA1Njm6I4Dxb8me2cc9SYX99Z38B1ajqnpVahRDdCdGXgPLEDL/+9Mdl8hWs469JRzQ86rGKwVjllUjjHlbIwpZ+PeOQXP7q/L1EfL34Gu60F/1zx7vy2xj5rQAbwFGOtdhKnehZWKWQghxKmr0kmvOnXqkJWVxfr168vd1+PxsHz5chRFoVmzZpUNJaBjx4588skn3HTTTeTl5fHUU08Va9O8eXOmT59ObGz5f7D9888/yczMDLx/+OGHS2jtN2HCBB566NQ4bFwIIYQQ4lRh/vodzL/4t1DSVZXCl6eiJ/sTVqESXgBKfm7Y8Qom/w7HflCoKHjPvQjvuRdFJujjaH+Bl7O+yyDfo5e5z9fbC/l6e9lWch3t2TPjuaVNdNgPWrvWNPPzhfIQmRCiZLqu4Vx5H1reJn+BKZ6oPl8HnR/ky93oX10E+A79iXtbNJY290U8Fs11GM+eqfgyloBy1Mcv3gK0vM1o+dsxNx4f1MeQ1AVbjw/RHWmo8f6Vwd60nzAktMd3aFnRtnGeHNSYpmgFu1HMCbh3fhpYGaPlb8ObOhtLu/9DjWmKYq2FYorl6H/Jzc1vwLv/h+DEE+DLWoFn7yyiz5lV4rXpPheoRhQl+OEDXfPh+POK4K9D/na0/NAPjCjmZBRLYqDed/ifwEohW8+PUEyxuDa+GNzHEFVibOLEMdYZGDLppca3QY2qjy9rJbrb/xCMqfGl/j9bXyGWNhNBc2Jufi2efd+huw6FHN/W5cWQ5UIIIcTRKp306tu3L+vXr2fz5s2sX7+edu3Kvl3Ll19+SX5+PoqicPbZZ1c2lCCDBw9myZIlvPfee8ybN4+0tDRMJhNNmzbl4osv5oYbbiAqSn5QEkIIIYQ4XRnW/hVIeAEomkb0vWMAcI28tlxjOa+5v1omtY6l6zp/pLt5YmUuqw95Su8QIbVsaokJLyGEKCtv6o9FCS8ATy6evTMxNRgJCuApwJv6c3CfA/Mxt76j2FZ/uq75z6LSNdT4Nihq6R+h6D4nnj3T0F2H8abPLVavRDdCt+9BTeiAqf6wECPgX5121Ao1U4OLATCk9MOYvx3vPv9qGNfGl9CdB4P7JnRAy/nXX7/+f4Fya/e3ca64LfDeveWtY/p1RI1t5h/bV4hWmIYaVTfsdbq3vBXYitFYfxjGmn0wJHYolqCynfkejuU3B5VZu72FGtOIwoXD0N1ZgSQI+JMjWu4mQMe18RUwFN/CVk04fbcJPtmpttqYm9+Ae/uH/gJDFLYz30W1paB77bi8r6G7szHVH+5fGbb5VQAK/xgBqIAWdmxLx6er/gKEEEKcEpScnJyyP7YZwurVq+nXrx+KotCtWzdmz56NxeL/oeSBBx7go48+QlEUDh8+HNRv48aNDBo0iPz8fEwmEytXrqRBgwaVCUVUA06nk3379tGgQQOsVtl6QIiTndyzQlQ/ct+Wga5j/vZTzN9/VqHuvkYtcTzxLkp+LnpsQsitEaujlZlu+s/JLL1hhK0fnUL9mEo/i1dtyT0rRGTZfxsUts7c/AYUW21c64p/eG7r+UmxJI9z3f/wZS4JvLd0fBpvdPsS71nXxpeLn8tliMKQ0A5f1nJMjS/D1OTSYiukykMr2Ikvb6t/67+cdcFTpZyL7+DCYn2i+/2CJ/1X3JteLtMcanw7LG3uQ7XVKVane+0U/nFJUJmxzkDMza7Fvf0DvAd/B137r3wQxtrnYUjsCIA3cyme3VNRrClBX9uyMre6A1O9IeXuJ44vrXA/mn0vhoT2IbcO1d25eLOW4970Ssj+5tZ3Y6zRA/fur9FyN2Gs3Q9TgxEVjke+1wohxOml0r9ddu7cmaFDhzJ79mz++ecfhg8fzquvvkqbNm1Ctnc4HHz++ef873//C6zyuvLKKyXhJYQQQgghjgvDv8srlPByXzAK0PFcMApUA3p85M6kPZF8mk7LqQfIcoV/ujrS7moXw/DGNrrUNJfeWAghysHS8Rlcax8JWefe/iGKOREANbZl4Kwoa+cXghJeuq6j23cXS8q4t7yN0vE1DN5DQIOg9p4dHxfbKjBAc+HLWg6AIaFdpRJegH9bQ0d6sYQX+M9JOpahZi8ATHUGYKozAIDCv29Ct+8JO4fuysCx7BoUax2ien0aXOfJx9T0arwHfw+MoTnSKVwyttg43vRfMLe+M/DeWLM3hhq9/pvjEM7VE9Edqf9t1bgzqK+51R1o+dsx1OyFIaEjKAYUVc5yrA7UqPr+c+vC8GWvDpnwUhM6ouWsxZe9FlPdQVha3lqVYQohhDhFReSRyjfffJMtW7awdetWli9fTp8+fWjdujUOhyPQ5rLLLiMjI4N169bhdrvRdf8Csw4dOvDMM89EIgwhhBBCCCHC0zRM82ZiWPMnrsvuQDmwD/OC78rU1f7GTPSE5KqN7wRIs/toM/1ARMZqGW/kzFpmvtgW/jyvr/snMbihLSLzCSHE0XSfC1/WCoy1+mA472d8h1fiWvt/xdop1hQMKf3QCnYS3e+X4DG8dnzZa3Gtewpzi5uKz+E8gP73eFIAX0599J7voxXswrPzc3xZf5cUXOClVrgPQ1LnCl9n0YWYihUZG4xEy9uCrlpAc/kLDTZMDUcVa2tucjmu9c8ExjI1vQLPjk/+q1X9Z3YBujMd+2+DsLR/HENiRxzLb0N3phcb78iWisey9fwk6Dw1ILCVrWKtSdRZHwPgzVqBa+2jR11MDMa6F8q2t6coQ3L3wGs17oyiLUm9ef6kqCf8+alCCCFEaSKS9EpISGD27Nlcd911LFnifxJq8+bNQNEPMz//7N8z+0iyC+Dss89m8uTJge0QhRBCCCGEqCgl9zDqtg34WraHuITgSk0j5pp+gbfGTatLHc95w0Oou7egZqRV64SXy6fz814nyVaVPrXNbMv1sjbLw6J0V4kJqqP9PaIWLeONKIqCR9PRdVD/+xxSAQxq0YeSk/ok8ucBFw6fTr+6FvnAUghR5XRdp3DRcAB8tQdgbnkbijEac8tbcW99J7ixYgRPDoo5AW/mMgyJnXD++1ixVVPube8HXpubX48vdzOKtRbefbP8hY79FP5e8jZ7xtr9Mbe8HW/GInxZ/2CsOwhjcrfKXzD+pIFirY3u9D+4oCZ08G/f+N+/ubrPiVawEzWqQcjt5Yy1+mLoMxXf4dWoie1RzMmo0Y3wZa9BUQzFVq251j1ZprgUcyK6Oxtj/WHlWqVjSOyCGtscLX87AKZ6F8n3j1OYYozGWLu/f4vOo87g0wp2QcEu1ISOJzA6IYQQ1V3ENs+vVasWP/zwA9OmTeOdd95h3briy+yPaNWqFXfddRdjx45FPUXOQBBCCCGEECeO6fvPsMz6JPDePfRyvF37ojVuCQW5xNx+cdi+vvpN8VxwCZav3sbbox+uMTdCTBwAStPW6LXDb89zsstxaTT+qvgT+aUZUM9CszgjBV6d586MJ85c9DO7SS39Q8heteWhNiFEZGmOA+ieXNSY5iiqAd2Tjy97LWpMEzxHElHgP0/LGI2l5S2oca3wpP6Ebt9dNE7uerTc9QColmR8mUtCbhN4NE/6PEz1hqG7MsoVs6nhKBSjDVPdQZjqhj9rrCIURcHW8wN8h1eBrmNI6hqUJFIMVgzxoY+dCLQxJ2CsfV7gvbFGD4w1euDa9FqZ47B2n4SWtwX3lrdQohpiiGuB98ACzE2uLN/1qAasXV7Gm7EYxRSHIfnMcvUX1Y+lzQOYGo3Bl70WY70hRUlkUzzmZled2OCEEEJUa0pOTo5eerPyO3jwIMuXL+fAgQPk5eURFRVFrVq16Nq1K40bN66KKUU1IIeHClG9yD0rRPVzWt63Xi8x1w0IXdWlD8ZVS0LW+Vp2wPHIm1UZ2XHn9Opc+HMmqw55KjzG5rG1qR0lZ6YcL6flPStEObl3fYVnV9FZjKZm1+HZ8XHItoaafcDnxNrpf8B/2x5m/olijseXsx7P7q8AUGz1sHV7jcI/rwZf+FWvth4fokb7z+9y/vsEvkN/lRqvtfskdMcBDEldUIxRZbzKk4fuzg15PlcoUef97F8FvHcG7u0fAWBp+zDGlLOrMkRxitI9+WCMqvS5d8eS77VCCHF6idhKr2OlpKQwdOjQqhpeCCGEEEIIgLAJLyBswgvA8eDLVRHOCfN/y3OZtKGgwv3v6xDDo13jIxiREEJUnu7JD0p4AWETXgC+zOB/9xWDJbCayZDUBVP9YeiePJSo+iiKirFWH7zp84L6qHGt0PK2oMa3CSS8AMwtb8NRQtLLfMa9GGuc5d9OMLZ5ma/xZKOY47H1eB/3jk9LTPLZen4cWF1majgq5NlhQpRHqK04hRBCiPKqsqSXEEIIIYQQVcX82euYF3xX4f6FT30IJnPkAqpimq6zJcfLQYePGlYDW3I89Khlpn6M/8f5O5dm89nWsp3PFUqyReXuDvJBkxDi5OM98FvRG9UEWukrWW29vwhbp5gTUMwJgffmVnege+34MpcCYGo8HjQvxlp9MdYLfpBXtdZEbfc82vqJYEoET3agzpB8JqY6F5Txqk5+anQjrB2eQNd9OFfciVawA8WcjGKrDaoJS+u7UG11TnSYQgghhBDFVDrp1bGj/3DJ8ePHM3HixHL3f/XVV5kyZQqKorBmzZrKhiOEEEIIIU5xpnkzK5Xw0mrVRWt4cj6Br+s6m3O83P1nDn9nuKltU7m1bQyP/ZMXsn3XGiauax1d5oRXvFmhwKPj06F+tIG6UQaiTQrPnBlPrEnO2hVCnHyM9YagWJJxrf9fyQkvUzxqdCPMza9DtdQo8/iKasLa/tGyt49rTVqDt2jQoAEWs4r3wEJQVIwp55XatzpSFAO2M98+0WEIIYQQQpRZpZNee/fuRVEUDh8+XKH+2dnZgTGEEEIIIYQoUUEuli/fqnB394ARuC+5Dk7Cnz0zHD5aTj0QVHbAoYVNeAGsPORh5ZKcUsce0djGx+cmop6E1y2EEOHongK0wn2oMU0x1OyFL/NP1ISOWDs8huOv69Hd/pVWtt5fopiTjvvnCopqxlT31FndJYQQQghxKpDtDYUQQgghxMlD84Gug+GoH1OdhcTcdGGZujvueApft7P9b/JziLn94kBdwaTvIDYhYqFG0tosN+f8kBmx8aacl8SFDa2YVElyCSGqH1/uRjz7vkfL+RfdnY0a3wZb11eD2kT1+foERSeEEEIIIU5mJzzp5fP5ADAaT3goQgghhBDiBDJP/wDzj18F3hd8/CsYjaUmvLQ6DSh8djKohuCK2AQKpiwEtwvMlsgHXEm/pToZOS8r4uMuGlaTjsnV57wyIYQ4wpe3Bc+uL/DlbQFP0SpXrTAVX+5GDPFtTmB0QgghhBCiOjjhmab9+/cDEBMTc4IjEUIIIYQQJ0xBXlDCCyDmugGldvO17ohj4uslb1d4Eia8HF69ShJet7eNkYSXEKLSdHc2WsEuDEldjt+cnjyc/9wVutKTi+4pOG6xCCGEEEKI6uuEJr3WrFnDggULUBSF5s1PzsPEhRBCCCHEcaBpFermeOiNCAdStbyaztnfZ7Axx1tq2+8H1uC2Jdnst/t3Rtg2rjY1bf7VbCsz3YxfkEWGo+jrdm+HGB7pHFc1gQshTlq65sN36E8UW10Msc0qPI43cxmeXV+gubIwJLTDl7kETHFE9ZmKoqgRjDg01+Y3w1caYzEkdqjyGIQQQgghRPVXrqTX0KFDw9b9+OOPbNq0qUzjeL1e0tLS2LdvH7quoygK5513XnlCEUIIIYQQpwjDhn/QY+LL1cd9wSjcl95WRRFVjd35XjrNOFhqu0YxBtaMSkFRFNaPqR2yTdeaZraOqxPpEIUQ1YzuLaTwj5FBZZY2E/DlbcLc7FoUgxXd50YxlLwC1JM+D/emojOzfJlL/qvIw5e1AmONHhGP/ViGGj3QvQVo2WsCZaZG49A9uZgaXIxisFZ5DEIIIYQQovorV9JryZIlKCG2jtF1nfT0dNLT08s1ua7rAKSkpHDjjTeWq68QQgghhDi5GP/+HdN3U9ATknBddQ967QYh21lfuBfjxlXlHt998VUohzNxDx6LXrdRZcOtUvkejUyHxtosN9cszC5zv2tbRfNqr4SqC0wIcUrRPbmosS1BUdDytgDg2vgCAL7sNej2vQAYavXF0uoudHcW3gO/oUQ1wFi7H6CA5g5KeB1Ly9sMxyHpBQQlvAwp52FudvVxmVcIIYQQQpw6yr294ZFEVVnLSxIVFcWQIUN49NFHSU5OLnd/IYQQQghxksjLwfrOk/7XabsxTriCgikLQ7arSMLLefW9eM8bVrkYq8D2XA/f73YyqIGVtkkmAGbvcXDFb4fLNc4HZycyrJENq7GEs8mEEOI/us+J79DfKOZEtPytodv8l/ACMNY6B8/eGXj2TA2UuTe9XLbJVEuZVouVHrMb18YX8GUuRbHUwtr5eRRzPM7VEzHWOR9jvaFoeZvxpv4IigFLy+q1mlcIIYQQQpwcypX0mj17dtB7XdcZNmwYiqIwZMgQbrrpplLHUBQFq9VKUlISjRo1QlWrfm9wIYQQQghRtSwzPipWZlj9J77OvfxvNB+mn6djXPtXqWM5Jr6G+Yu3UA+l43j0bbT6TSMdboXous5Hm+088Fcu45rZuKC+lWsX+VdxPb0qD4B/R6eUK+H1Vu8ExjePwqhKsksIUXae/bMx1R2Ee/uHZWqvmGKDEl7lmmvnZDy7vsTS4XGMyd0qNAaAa91T+A7/A4DuysDx17WBOnf+NjT7Piyt7sDc8vaQO8wIIYQQQghRFuVKevXp0ydsXZ06dUqsF0IIIYQQ1ZzbBWZLsTLTr99iWjSnWHPL9PdxH85A0TQsX7wJgK6U/MCT57xh+M7ojOOZTyIWdqSc/UMm6w57AJi6w8HUHY5ibTp8U/qZXQApNpUtciaXEKcc3ZMHug/FnBiR8TTXYbzp81CtNTGknIeiqOiaD8+Oj/Hs+BiMMagxTdEKdgb+fyxjnYE4V0/AkNIP3b4LrWBXoE4xJ6N7CzA1Hg/eAnRPHqbGl4Ku4cteg3vLm5gajsKTNhfXxpcw9PoMxWApNgf8t/uL7kN3pOPZ+w0YozE3vhTFFIuu6xhq9UWz70Z352KsOxBvavD3DW/qbPA5sLS5PyJfOyGEEEIIcXoq9/aGx5owYQIAXbt2rXQwQgghhBDiJGTPJ+bWoQD4mp2B48FXwBoFgGXKq5iWzA3ZTU3bg/Wz14PKFF0LO40Wn4jrkmvD1p8ouW6NRl+W7+zakoxsYuOTc5MiNp4Q1Z3mysKbPh9DYgdUW1182f9iSOqMYoo90aGVi2f/bHzZa/BlLsXUaFylz6PSPXk4ll4KgKFGL3x5W1FjmuBN+7mokbcAraAA21mTUW21ca5/Fl/GH0HjeNP9/0b7Dv5WfA53lj/2nZOxtPs/jLWKHmTV7Lsx1rkADFbUqHpoeZtxrLgVc7PrMSSfiaIaiuY49Deufx8vNr4vayXWjk/iy1mPN30+uuuQv31q8QclAFBNZfjKCCGEEEIIEV6lk14TJ06MRBxCCCGEEOJk4CxEcTnRzVYsX7+DcfFPKFpRosqwYxMxN11Iwce/YlzyS9iEV7mmvPUxvGeeByfJdlZz9jiYudNB/RgDb60viNi4PwyqQYckEwkW2d5bCPCvDPLs+MS/KgjwHFOvxrXGkNABU9PLUdTKnSdV1XTNje7JRTEnoJiT8OyZiqFmL0DHmzYXc7Nryp3E8+yZDqhYu72GaqtL4eLRwQ0UA+g+/0tLDQAsbSbgTWiH5jiAaklGK9iFEt0IQ2xznGseAfz/nptb3IR72/uBoUyNxmGo2TtoeENCB1zrngq+zsJUXOueRIlqgK3ra3jSfgJvwX+xhvi6FO7FseyaMl+zWc7xEkIIIYQQlVTppJcQQgghhDg1GNatwPrWoyguZ6ltbc/eiWHHxgrPVTBlYYX7VpU8t8Z1Cw8zP9UVsTFf6BHPmGZRJEqiS4hivAcWBBJeoWh5m9HyNuPZOx1bjw9Qoxsex+iC6Zob3XUY1VY7UObN/DOQFDLUOgdfxqKgPs7VD4LP/++p9//Zu+8wuar6j+Pvc8u0bdnNpmfTewgJBAKBhN5BulTpVdAfAioiKiKKoKAoiEhHRXovoUMoCSGkkd57z/bdabec3x+TzGayszWbyvf1PD7MPfe0u5tJ1v3MOWfNO0QOexll5TR7TD+6EvCJf3NDA5Py0i+VYW3+r4nd/dSs1cOj/oG74QvM9gdiFgzCLjmj8fHjGxq8p6MriX5+duMP0IDgsNvRiVKsLseCn8Td8FlqW8We56CU2XQHQgghhBBCNEJCLyGEEEKIvYHrEnj+YYJL55PoOQi6NfOT9VpjLJqNqq0m9MhdzQq8gEYDr+jtDxO549oG78ev/XXz5rYTVCR8DnltPWuiDW+72JTTe4V5bVn9872+PqMjA9rJVl1i96B9L70dnfZdYl9fB9rDLB5FoN+VgEI1ceZeui+tUW2wMlPXrmh2XWf1OwQHNPz3Slvz4xvxyr7ByO0DyiI+/VZwqjCLDsDseCjehi/xyr5J19828EoVZv59Gp1wCTmHvdTk2Np38cqnY+QPwds0qcn6kTHPNv1AgJHbm0Bu72bVBTDz+hA++Am88mkoM0Rizp+zVIpgFo7A2zSh2f1aHUZv1T6I3e3kZrcVQgghhBCiKW0eelVWVvLVV18xc+ZMSktLqampwfeb/iWCUooHH3ywracjhBBCCPGdELn5XIyK1Nks3RbOJOY7eJf8BLV6GdacqQT/+/d03egfnsTv3htj1RIit7XtGVq19z2HLu5M4szLCb7yRL37fnEn3JFjsrTc+T5eHefM90tb1CY/oJh2Vif+tzBKras5v1+EnnmpH6nXRz0eml2DozXXD82jW46sWBC7hvZd3PWfoqwczOJRxKfcjF81D4DgvndknL3klX5NvGo+fvVClJVHaL+7G11RlVz2LM7K1zBCHQkM+glmXl+01gDNCsK09ohP+wV+xUzMjocTPuQ/xCZc1GQ7b+MX1K55ByOnJ6ED7t+hK4L8+EZiX10Jfv1Vn17ZNxlhV2NUuAs6ttV5gG4N2qlB2bkNj127s5Em8wAAxABJREFUnPi0X6bP2goOux13zTi80q/r1Q0f/AQq3KVNAsiGGJGuGJGuANlDLy+aJfAy2LKN4rbM4oPbdoJCCCGEEEJsQ1VUVOi26KiiooLbb7+dF198kXi8eZ8Q3lZZWVlbTEXsxuLxOCtXrqSkpIRQKLSrpyOEaIK8Z4XYPVifjyP02D0ARH/9D/x+QzPuq03ryLn5vHrtnNHHkDzzcnJ+dkG9e8nTLiHw+tPNnkPy9EsIvNZwfa/vEGK3/R3Mus9UmVO/wP78XbxeA/AGjcDYtA53v0Mg0vAvfHe0mWUOP/y8nFll254e1LSyS7ti7Cbnjom9R1v/W+vHNxCbcHH6OjDoBpLz/tZkO7N4NN6miQBEjhyXNUjxKucQn3JT+trIH4QRKcFd9wEA4VH/xMiykkgnK4jP/D1+5az643Y8DLwYXulkzA5jUHYe7ppxTc43fPATuBs+A7cGq+tJ6WAmG+0nQaVWXbqrXie58GGM/MGEhv8u45wt7dTgVc3HWfEifvn0Bvsz8vrh1ywD7QIQ2v9e4lN/ill8CIG+l+GVfo3V5Tic1W/hLKn7e9PucRZY+ejEBqxOR2K22yejXz++sX4AaBcQGfMsOllObNK14Fannv+gf2Hk9Gzy69SW/OhqYl9d0eB9I38QVqcjsEtOx10/Hmf5c2AE8Kvmpyooi8jhr6W3YtxTyc/HQux55H0rhBDfLW0Sei1fvpyTTz6ZNWvWpD/l1+igStWrp5SS0Os7QH7QEGLPIu9ZIXY9tWY5ObdeklFW+7eX0e3ap6/NyeMJP3j7tk3bjHvAYcR/dAc5lx2N0vU/vV97z3/RHbuAsetXNi2vdvnnnBpO6xXmwA4BFlW5TNuUCrpa6wf9I/ztkHaYhgReou21xb+1Wnt4Gz7Hj63HXf02OlF3FpOR2xs/UQZOJVaX4/Gjq9HxdejEpgb7C+57B1bxQfXKk4ufwiubgtl+FGbRfvg1S0gueCijjpHXD6PdMAI9z0MFCgBILHgYd/0n4FTW6zMw6AbsrifWjbHsWbRTjVV8EIk5f0YnNmF2Ogpv/ceNfg1C+9+LXzUfo3AEZl7fdHntZ2eBWwukzt3CrcYrm5q+vyXgyxo4bUXl9ELXLst+L9wNs3BfAgP/r15YGPv6eoy8/gQGXkdi5h/wSicR3PcOkosfJ7TPrzFyStJ1tVtL9LOz0tdGXn/MwuHYPc9D2blotxavci5mweAWnQ22I7ibJmWsGLT7XEqgV/0PX+yN5OdjIfY88r4VQojvlu3+iJXWmh/84AesXr0agKFDh3LOOefw8ccfM378+PS2hTU1NaxcuZIJEyYwdWrq/2Tk5uby85//nPbt2zc2hBBCCCHEd1MiVi/wAgjffSOxn91L8N/3o8o24Bxzxg6dRvz620Epap/8iNxLj8y8d+2v0Z2779Dxm+u2ryv5x+waAB6eU9vqfv53dBEnloSIe+D4mvxA8845EmJn8+Mb0Mly4t/ckFFu5PbFj63GLjkzdSbU5rDJXfte050qAyNSkvWWs/otcGsIDr4Jr2wqyUWP1p9T9SL86kW4K1/NnFP+QPzN8zA7jMHI64ez5Cl0IvODj4Fe56dfRw79LwBe2fSM0MvIG4BfvSCjXXLBQ1hdTyA++Xrsvlfgrf8Ev2ZJRp1s52556z/F6nwk7pp3sz5zUyJHjgPtp89L21Z41D/QXhK/dgVe6STMTkeirBzC+/2J6BebQyIzRHjUwxjhzhkr7vzqhfjVC7G6nYyyc1FWDlb7A1o1z7Zmtk+dBeeu/wyjYBB2yem7ekpCCCGEEEIAbbDS67XXXuOyyy5DKcXRRx/Ns88+i2VZ/OxnP+Oxxx7LuoJr+vTp3HDDDXz77bd069aNV155hQEDBmzXg4g9g3y6Rog9i7xnhdi1wnfdgDl/xk4ds/b+lwg+/HusedPRdoD4jX/EGzoyfV+VbcQe9zxojXPM6ejO2X85vrOd8PZGvtqQ3K4+7j+kHRf1j8iKLrFTtebfWu07RD/9XrPqGrm9sTofTXLRY3VlBUMxi/bHWfofwgc9SmzSVQDYPc/F7v0DlGFn7av24xO29EBDZzapYAd0YmPWe8GhvyQx+66MssiRbzfrfK66sduGCnZAO1WE9ruH5MKHQbv41Yuy1jXaDcevSP1dbOQPxo+uQBkBAoNvbnYIFZt2K375tAbvmx3GEBr2K7T2cJa/iLPkKbALCA64HqvTYS1+PrHjyM/HQux55H0rhBDfLdu90uutt94CUtsT3nfffVhW012OGDGCd999lzPOOINJkyZx6aWX8vHHH8s/PEIIIYQQW3huiwMvZ/Qx2BM/bNVwNY++B4EgAPFf/BVjxSL84s6Qk5dRTxd1IHnhj1o1xo7wxLxabppYsV19BE2YdlZnuubs+u0ZhWiITlYS++YGdHxdi9qF9r8PZUWwuhyPu/YDMCyszkeD72D3OAtlhsg56l386GpUqENG4KW1BqcK7Fy8TV9h5PbByO2D9pN4Gz7D7nE2zoqX6gZTFsHBN5Fc8lTdOU5b2Tbwsvtc2qzACyBy+GtEx5+eGibUCbvkjFRY1Upbgjl3zTv4VfOyVzIChPb7E2bBILQXR5mp/7+qfQ+UkfXcs4bYPc7C0X46PNuWt/ELYl9fhwoWY/c8l8BRrVt5JoQQQgghxHfddodeU6ZMQSnF8OHD6dGjR7PbhcNhHnroIUaNGsW8efN48cUXueiihvdQF0IIIYT4LjFnfdPiNrq4M5v+9S61bz9PzzeeBCB66/0oxwGlMOdNJ/DmfzPaOAcdReK632R2pBR+z/6tnvvOUBr36Ptsy375v63uOSaPH17IQZ2CbTQrIVpPO1XEF/8NXbsCs/2B2H0uBq3xyqdj5PYm9uUFze7L7nU+Rt4AzOKDUCq1Paey87B7nNlgGyPSDQA/vhFvw2d4FTPxNn2VWSd/MCrUEbNgCEa4K3afS1Lb8ZV9g9luX+LTbyU+/dYGJlWA1XEsVpdj0bG1qHAXjLzm7/axJZzbmk6UYXY4GO1Ukfj2t1tmCfhYJWfgrf8UnSzHaDcMI7cPgd4XghHAWf4ifmwNVodDScz6fYPzjYx5tu7rZ9Z9QLOhrQwb45dPbzDwStepWQI1S/BKvyZy2CsoK9LicYQQQgghhPiu2+7Qq7S0FKDe9oSGUXf2QTwez7qKq0+fPowaNYqJEyfyyiuvSOglhBBCCLGZ9Xn9T/nHfnwn4Qd+3WAbf/PZWmX7HkLOyefW+/nLGzoSb8j+UFuN7tAFLAu/W++2nfhOsDbqMfj5lgdeozoEuHZIDkd2C1EYlHO6xG5Ea/zJF6cv/ZrFYOXgLH8B3OpmdWF2GAPax+p20nad+6Rj67Ke1QXgV80Fw8LudX56DLPdUMx2QwEIj3qI2NfX1WtXbwvD/IGtnt/WAv0uT792CoaAEUQnNmIW7kew/zV4nY4gOe9vhPf/c2a7Pqn/35lY8BBmh0PwNk5AhTph5PQiOOSnaKcaFe7SopVcTbH7XIqRPwA/th6r89HEvr42tYpuM6vz0bjrPqp7npWvEejd/KBTCCGEEEIIkbLdoVc8HgcgNzc3o3zr6/Lycrp06ZK1fd++fZk4cSILFy7c3qkIIYQQQuzRVGUZ1pfvg+dhT/603n3vgLH47dpjVJTWv9e9D+6hx0Mi0cgAKhV67cG01k0GXssu6EI7CbXETqC1j18xC6NgEMoItLof21mVeqFswqMeIj7zdziLH2+0TaDfVXhV8/E2fEbkiDe2a/ytGfmNr77yK2aiY+tQOfXP8zNy+xA++DG8sqkY+QMx2yjcao7QsNtx1ryTmp9TRezr6/FrFmO2H9VgG6vLCcQnp0I6HV+PF1+PVz4Nq2Pbn6GlDCuj38jBj+OsfA2d2IRZtD/aqYatQi+r0xFtPgchhBBCCCG+C7Y79MrLy6O8vJxoNJpRXlhYmH69ZMmSBkOvqqrUp9s2bdq0vVMRQgghhNhjmVM+J/z3hldxOaOOBCB252OE7v8l5uK5AMSvvAX3gMMgnLNT5rmzzSxzAHhkTg3/WRhtojY8d0yRBF6iHu1Uoez87e9nq7OctBsl+lnddoHh0U9ihLugvTh4cVSgXbP7da320P4QDD9KbNJVzWpj9ziL1Olbv2zRMzRFmUHMopF4ZVMarGNkCbzS9yLdMSLd23ROzaECBQR6nY9fczCxb/4PfAeUidX91AbbmHl9CA67ncTMOwCwe5yN2WHszpmvnZdecaa1T2L2Pel7VskZGJGuO2UeQgghhBBC7G22O/Tq3bs35eXlbNiwIaN88ODB6defffYZhx56aL22vu8zY0ZqX/NwOLy9UxFCCCGE2DMkYpBMQF671LXWjQZeAIlrUr/Y1vmFxH7zT3BdsLb7R7nd1vqox8AWbGH4wyE5/PGgdjtuQmKP5kdX4VXMItDznFb34W74jMTc+8GLEhhwHckFD2Xcj028LP3aLB5NaN/bm+xTe3G82b8m1+8Mtd/g+8n0PbvvFRmrvczig9FeEmWFCPS9stXP0RzB4XcSn/pz/MpZ9e5Fxjy7Q8feXkZubyKH/AevYhZGbp8mwyOrw2iso+pvJ7szKWUQHHg90fLpBPtfg9X5qF06HyGEEEIIIfZk2/2bkmHDhjFlyhTmzZuXUX7AAQcQDAZJJpM8+eSTXHnllXTo0CGjzkMPPcTy5ctRSmWEZEIIIYQQuz3XxZw3HV1QhF/Sp3lttCb30iMzimr/+DQEgg02SVx0A84xZ9S/sRcGXlprev1vLZVJ3ew2/QssJp/ZaQfOSrSG1rpNz0Nqcjw3hh9bg5nXt67Md0Br3A2fpQIqL4pVfDBGTo9m9+tu+JzErD/UK9828DIK98cvn5q+9jZNxCufQXzaLQBYXU/E6nQU8Wk/AyBy2KsoK0xs0tUQ34AVAuOAJ/CnXA1eakWjs/hxIoe/QXLRo3ilkwkOu32nfU2VMgiPvBetPQD8illghnbqdoXbQwXaYXUcs6un0SLKzidn7PO7ehpCCCGEEELs8bb7tyVjxozhqaeeYs2aNSxbtoxevXoBUFBQwKmnnsqLL77Ipk2bOPLII7n22msZOnQo0WiUcePG8eyzdZ8SPOuss7Z3KkIIIYQQO4fvE/7DjzGXpLYYdI48Fb+wGF3cGb9nP/wuPcC0UBWlWBM+QMVqcfc7FGvqF/W6yrn1kkaHcg45doc8wu7G15qip9a0uN0HJ3doupLYqdxNk0h8m1rlZBQMIbTfn1BG24W02vfwK2ejvThm4XD8mqXEp/wkddPKIzLmGeJTf4ZfNb9e29ikq7F7X4RXPh2zcASB3hdm9u1Uo50qjEg3vLKpWQMvs3g0GBbehs/TZVsCr9CBD+Gt/xSsSDrwAnDXjMNdMy59Hf3sDIJDbkHHU7tlhOMz0Rs+Inzwo6hAapv45Ny/EB1/KircleCQn+7UEHELpUwAzMLhO31sIYQQQgghhGgNVVFR0fyP0mZRVVVF//79cRyH22+/nRtuuCF9b82aNRx66KFUVlY22F5rzYgRI3j//fexbXt7piL2APF4nJUrV1JSUkIoFNrV0xFCNEHes0LUZ302jtDj9zRdsY3UPP1pi+rvKe/bLSuB/jm7hlu/bvhnxcZsvKQrtrHzgwBRn1f+LYl5f8Us2Ad33QcZ9+y+VxDo+f1GV39p3yO56F8Eel+EsvMaHSsx58+46z4CQOX0RNcuz7hvtj8Qr3Rys+YdGfsSWBFwa0jM+XO6nVE4ArvkDLwNn+OWfgNORb22Rm5fVKQ73obxjY6hAoXoZDlYueDWNFo3MOgG7K4npq9TK62MXRJ4CSGy21P+nRVC1JH3rRBCfLds90cu8/Pzeeyxx9i0aRNdunTJuNe1a1dee+01Lr74YlasWJG1/SGHHMJTTz0lgZcQQgghdn81VQT//dedN9zjHzRdaQ/z/so453xY2ur240/tQEHAoFfe3re94+4uufR/uGvGYeT0JDD4Rty1H+Cu/yQjdHJja+u1cxY/jrP4ScAnuM+vsm4751fNw131Bt7GCUQO/W/GPe07+NULMSI9wAqnA69U59WoSA90tO7/azQ38AJIzLkHr3IuZtH+Ge388ul4oY646z4EwMjrj3Yq0yuzAHSyjND+98KQn+PXLCY+5SbQbr0xdLI89SJL4KXCXdEaiKdWOVqdMrc/3bLSSgghhBBCCCFE87TJbwu+973vNXhv+PDhTJ48mTfeeIPx48ezbt06DMOgZ8+enHjiiRx55JENthVCCCGE2J1YM79GOckdOkb0Vw/id+8D4cgOHWdHm1/hcNCrdQHB1LM6cfp7m1hR47Won7N6h3n8iKK2np5oIa96Ic7Sf6deJzYSm3QNuDWoYHEze/ABSMz6PeaY51CBdpn9l30DgE5swqteiJnXP9UqtpbYxMvS9cwOY7B7fB8Ao3BfEjN/D8myFj+PChQR6HcFiXl/xyw+GKv4YLwNn2XUcde+Xzf76oWocBeCw/9AYsZtYBcQHP57lBVOzSt/AJEjXkcnK1B2AdqpIvblBQ2Ob+QPwup0JMrOI7H2Y3R8HUbfH6JM+fS5EEIIIYQQQmyPnfIR2UAgwNlnn83ZZ5+9M4YTQgghhNghVFV5m/Tjd+iKsbH++VU1/3gdcgvaZIxd5d2VMc77sH4Isf/L61vUz/ElIY7qGuSygTltNbW9gnZr0U41RrjzThnP3fQViW9/i4r02OZGatWSTmzK2s5sfxBe6aSs9xJz7k2HXMHhf0AZFu7GiaBsrM5HomPrYXPo5Sx/MaOtt/ELdG7v1AopPwHaQeX0QtcuA0AFO6ITGzLahEb+FbNgcGrs+Q/grn4bnSwjsfAR8BN4G8Y3uEWh2fFwlGFjdjoSq/1IAKyj3s1aVykTFWy/eR5FRMY8T2LBg3jl3xIeeR/KLiD6eSqw86vmYQ77FUawGCf/QFavXE73Tv2y9iuEEEIIIYQQovlkXxghhBBCiGZy9zuU4P/+sd39xH72Z9CayO1XoeIxdCBE7cNvgbn7/mjm+poJ65NUJ32O7R5iwvoET82P0jff5Ef75FEYNHhlSZTLx29fMKiA9Rd3JWDu/DOMtNbgJ3br1TY6voHY1z/EKNiH8Mh70ckKsCIoI9D2Y2mfxLe/Tb2OZt+qPJvgPr/C7HAoSim8qgXEv/m/jPtbAi+AxIzbMHL7pkMrv3Y52o1i5JSQXPo/dJZVXH7NUqhZCkCg35VYJWehExtRgSKUYRGbdit++TQAzKL9MfIH1c1t4I+xu5+e2obQCBD76ooGn0OFuxLa59ZmP3e99oECQvvcllGWc9S7qe+ZXZA+p0sZNtoItnocIYQQQgghhBB1tvs3K/fckzrIfeTIkRxzzDEtbv/pp58yaVLqU6C33HLL9k5HCCGEEKL1XBdrwvuEHv9TRrE2DBJX/gJ39DF43ftgrlqScb/moTchkgu1VYT//DPMZQsaHKLmiQ/T4Vbtv8a1/TO0sTunVHLft/XPItpaU/ebMry9zTsnFmMbateEXU4V7qZJ4FSSXP4SOBXkNLCaZ0dyN3xBYvZdoFNbAZrtDyK4728yznVyVr8DgF85i9qPTwAUWBGCg27MelbW9nCWPdvofaNwBH759NRcO4zB7nUBRrgTyqpbnafj65ocx+75fRKz7wbAr5oPzCe28YuG6/e9HCPSDRXqmN4GUYU6pu+H9/sjfu0KtFOFUTA4HS6l551Tkn4d6P9Dkgv/mXqG4kMw8vvjLP0fWBEC/a9pcu6tse3WjkIIIYQQQggh2s52h1533303SimuvPLKVoVeH330EQ8++CBKKQm9hBBCCLFzOEns91/GnDuV5Hk/TJ2hBYTuvxVr5uR61ZXvE3rkLnjkrnr3kiedBzl5qYvcAuLX3U7w6b+iKjbhnHAu7pjjMBbMRNVU4w07YJeu5iqLe6yN+gxoZ2EbqSBAa83KWo99X6zbfvBX++czeUOC91Yldthc3j6xmAM6BAgY1AsldjadKCM5976MMmfVG9jdT23bcbTGW/8xfu1KrM5HEZt0deqGlUf4wAdIzP1LOvAC8Eon4ax4BbPdUJSVB8rAr5qX0acKtEMny1NnZR3xFspouz9fdo+zcZb+p8H7wUE/aXKbRbP4EKySM/A2fAFWmEDfK0l8+5vMSkaQ4JCfk1jwT/AT2D2+j7PsmfRtq/MxuBsngBfFyB+I3f3UJlfjGTk9Gr2/hV1yGla3U0CRDhftkjMAA2W2/eo5IYQQQgghhBA71u67h44QQgghxA4SevB2rOkTAbBmTib2i7/ilfTNGnhlkzjzcrwh+4Nh4vcZlHFPd+pG/Of3ZpT5g0a0ybxb46UlUa5s4ZaDv59atYNmA0d2DfLq8cWtaqu9ODpZgQp1QkdX4VXNx+o4ptEAxK9ZSmzqz1F2LsFBP8EsHI724qCsdECksgQ3yQUPtUno5SdKwalC5fQi+smJ6XJn+XN1ldxqYhMvJXzwYzjLnkdrD79mCcqwcBY/jtNI/zpZ971NfPsbQiPqB7MZ9d1akoufxCufgbLzCA37NdjtUnMMFNSra3YYg1c6GfxUABoZ+xJ+dAVGTi+UFWny+ZVhEex/DWy1aioZLM44C8zqMBoAs+Nh6GQ5sQkXbb6Rg1kwBHfDZ0TGPI92qlChjm0ekirDzLzejbe3FEIIIYQQQgjRuF0eemmtgV3/CV8hhBBCfEe4Tjrw2iJ8940t6iL4yhPUfO8HYBhtObM25fiag19ax7Jqb5eM/9wxRZxQEsbXmkfn1vLashin9AxzxcCcphtvpt0YfnQlRqQbfmwd8cnX16uTnHsv4VEPo5MVqa3szNTZSFr76Ng6Yl//cHNf1cSn3YLd+2KcFS+Al8TuczGBXudlhBwqUITZcQxovXn7QAgM+gl21xOyz1HrVEClFEZun4x77oYvSMy5B/zGYqsUq/OxqVBPe3jrPwZlobXbvC/UZl7ZVJJLn8GIdMPseHj652utffASYIZwVrySeqa+l5KYeSfRL87P6CN0wN8x8wegtUaZIexuJ2FEuqG9GIG+V6DMIGbBkBbNa1uRQ/+LdmvRbi3GVtsSKsNChTrUVXRr8UonoyLdUVYYZYW3a1whhBBCCCGEEHu/XR56VVZWAhCJNP1JUSGEEEKI7aUqW7bqqUG7ceC1qFZx4PNlu2z8L0/ryNAiGwBDKa4Zkss1Q3Jb1IefKCU+9afo2FqwcsCtrVcnOOw3JGb+jtjX16bLAv2uxMjtR3z2H8Gp3Krur3HXfYyz9N/pMmfJU+hkOSrQjsDAH5Oc/wA6WYa76o2McZLz7gc0yXl/AzOC3es8Aj3PASAx+268DePTdVW4CxhBAv2uILn0vxmBl9XlOAL9rib6+dn1H9iKYOT0wK/ZfF6cdsHOBydz1V2g31U4a99HBdqjo6vQiQ3YvS/G7nYS0S/Oq9uOcPbdRI4ch05sqls5BYRHPUzs62txV7+V9ese/+b/CPS7iuSiR9NlkSPeQBltu9WfsnIyzv7aWs5R7xKb9ov0eWGhYbe36dhCCCGEEEIIIfZeuzT0chyHL75IHVLdpUuXXTkVIYQQQnxH6ML2292H17XX9k9kB3lsfoxfTWv7FTGzvt+JgqDBhHVJioIG/QosDAXrox7rYj4K6BQ2GNDObpPx3HUfpwIvyBp4ASRm/q5eWXLRY+nXKtwl3Udi5p0Z9VSgEJ0sx131errM7nE2XsVs8JP4NYtRwWKCw36Nt+HLVOAF4EVxFj+Bjq/HXfcJeNGMftPjzfh1/Wda+z7u2vezPkugz6UoI0B41EP41QsxQp3AyiH66fcy6pnFo7F7nJUay40S/exMMGyiX5xXr8/YV5fXfQ23lE25qV49FekGvoeOrwPICLwA/OpF2726q6XC+929U8cTQgghhBBCCLF3aFHo9eyzzzZ4b+HChY3e35rjOKxdu5Z33nmHZcuWoZRi5MiRLZmKEEIIIUTrGCbR3/6LyG+vabRa8rRLSJ5yAfa45zHnTceaMzV9L/abf+zoWWalteap+VFunFjB0EKLf4wpZERxAK01cQ/um1HNvd9Gm+6oARcPiLCo0mXC+iQK+ONBBZzeK0znSN2ZR8eXZJ53VBAwGNCu1UM2qKFwqEHbrIoK7nMbiVl/aLD61mdhbeHXLid8wF/RTg3RiZeBlUP8mxuyz2/1203PyQyBF896Kzzq4dTZZF4MI1iULlfKwMwfmJpPdE1GG6NwBEaka11dK0LkiLfwK+dijfon8Vl3oaMr655xc+BldTked+0HqHAnzOLRuCtfyehXR1cTHv008Wk/R8fXZz5C0QEYm+cjhBBCCCGEEELs7loUel133XVZz97SWjN+/HjGjx+fpVXTlFJcdtllrWorhBBCCLEtVbqBwPMPo6LVJE/5Af6g4QCYc6cRuv82/C4laKVQm88W3Zo2TZTnkTz5PAgEcU67GOe0iyERQ5VvQhd3AWvnL5ZPepqO/64LQWaXuxzx5kaGFFrMKW/67KeBBRaXD8rhikE5mApeXRoj4cNBHQPMq3A4oEOAjmGzyX52luCQnxOf8WtwKprXYKvAKzDoJtw172beVwZoHxXsiE5sSBeH9vsTfs1ikgv/hZE3IFXVziXQ9zKS8/9e197KBbemZQ+xVeClQp2xe56Ddqqwig/CyO2VKm/knCoj0pXw6KfxKmZgFgzFiHSrV0cZFmbhsFT9cGe8zaGXWXQARl5fvIrZuGvfA1IhmFV8EMH+V+PXrkQ7lahwZ+LTf0Vs4iWYHQ/DNwIZwZlX9g1oH9Tu82dDCCGEEEIIIYRoSIt/Y6Oz/HKosfKmhMNh/vCHPzBq1KhWtRdCCCHEd5M59QuCLzxC8sRzcQ8/OVVYW03wxUexP6k7k8maOZnav78CsSjhu29MtV06H21aaDTK8wDQufkkzr6SwHsvkjzyVAhuE0YEw+jOJTvl2bb1+doE33t3U9Z7zQm8njyikDN6Z56femafuus++bv8mNe05OIncVa9gVk4HKv9AbjrPgRlENz3d3hl01DKxO59IcoMor0kGDbOipdwFj+e7sNsPxJl5+GVTQEgcsRbqW0IlQXKJLnwYdw14wCIT/t5up3d48y6191Owsjrh1c2Db9mCcqwcDd8AX4CFSxGJ7J/P7KyCwjtdzdGuHOLvx5GuBNG+Lhm1Q0Nv5Pa8Weg7AJUTgl+bC1+5ayMOmZhKgA2ckqA1J/nyEEPp+9rp4bY19elg8FAvytRRttsWSmEEEIIIYQQQuxoqqKiotlp1XXXXVev7Nlnn0UpRf/+/Zu1RaFSilAoRGFhIUOGDOGYY44hPz+/ZbMWe6x4PM7KlSspKSkhFAo13UAIsUvJe1bsrqyJHxJ6+PcZZc7BR2N/9VHW+joQwh11OPYX72WUx6+5DWPxHFQijnP89zFWL8Xv2gu/R98dNveWOuDl9SyqajrYykYB6y/uSsCsv1J/d+Ss/ZDk3HvT11bJGXgbv8TudSF21+ObbK+TlWDno5TCr11Bcsm/CfS5ZHPAs01drUnM+j3exi8BsHtfTKD3BQ327a77GK9iJmaHQ3GWPI1fvTB9L9DvSsziQ1ChTrir38Ir+wazcARW52PwE6UYOT1Rxs5ZKaW1Ric2YoQ6on0Xd807OKtexyo+GLvPZSij6YBTu7V4lXMwIiWtCupEy8i/tULsWeQ9K8SeR963Qgjx3dKi0CubwsJClFJceeWV/OlPf2qreYm9lPygIcSeRd6zYpdwHYhHIbcgs7y6gtA/7sDvN5TAm/9tk6Fq//QMulP9LeN2B/9bWMt1X1S0un3fPIMpZ3dpuwntQH7NEvzYOhJz/5LeQtBoNxy7+/ewOo7ZsWNHV4MRwAh1aHYb7VSTmPc3vI1fENznVzt8jmLvJv/WCrFnkfesEHseed8KIcR3y3bvZdO9e3eUUhQVFTVdWQghhBCiEcayBURuvzp9HbvlL3hD9sec/Q3hP/00VTh3WpuNt7sGXtd8Vsbzi2Pb1ccXJ7drm8nsYO66T0jM+ROQ+Tksv2IGyWTpDg+Usp2T1RRl5xEa9qsdMBshhBBCCCGEEEJsj+0OvWbOnNkW8xBCCCGEyAi8AML33ETi9EsJvvZUm4/l9R3S5n02a1xf88jcWr7ZmOSkHiHO2upsrU1xj37Prmuyj9ePb0/Sh+9/UJpRPqK9zbB2Btd3Lkep9m0+9x0hMeeejGsVKEInywCwe5yzK6YkhBBCCCGEEEKIPdTuc2q5EEIIIb7TVOn6rOU7IvACSFx68w7ptzG1jk+3/65NX7+8NMZX65M8Oq+2We1fPLY9x3av25Ll0cMKueqzcs7uE+bRw1JbTqe2bylv87m3Jbf0GxJz/owKtKt3b0vgBWB1PnonzkoIIYQQQgghhBB7up0SeiUSCaZOncr69esJBAJ0796dfffdd2cMLYQQQog9hLF25U4dzy/p0+Z9JjxN0FRZ72mtMwKvLZobeP12ZD7HdAtmlH2/b4Tv94000GL34FUtxK9ZilV8IO768SQXPpy+p53KevVVsBid2ERg8E0ow9yZUxVCCCGEEEIIIcQeboeGXrW1tdx55538+9//Jh6PZ9zr2LEjP/nJT7j66qsxDGNHTkMIIYQQe4DAG/9pcRtv0HBiP/4d1vSvCD36x2a1cYcfTPxHd4DKHk61xtIql/1eTq1Uy7UUSy7oQmBz+LWw0uGfs2t5Yn7zwq1tje4UYNxJHdpsrjuTu2kSiW/vAHySzWqhCPS9AhXpipE3YMdOTgghhBBCCCGEEHudFoVehxxyCFVVVQC89dZb9OrVq8G6FRUVnHTSScybNw+tdb3769ev55e//CUTJ07kySeflOBLCCGE+A5TFaWY82c0u37Ng69BbsHmxgr34KNwvv0Ke9InAER/9SAqVkv4vlvSbWr/+iK6qO3Do5eXRLlifN12gjWupuO/13Bm7zCvLI1tV9/TzupE7/w9Yzdq7cVJLn4Kv2Imds9zsTodhrP8ecBvdh92z+9jdT5yx01SCCGEEEIIIYQQe7Vm/xZl+vTpzJ07F6UUhxxySKOBF8B1113H3LlzAVBK1Qu+tpS9+eab/PWvf+Xmm3f+uRpCCCGE2PHUhjWYS+fhDhsFkdysdcwZXzW7v/gVP4e8dpmFlk3iuttJ/PA3GSu4au99FmPjWrz++4AdaM30G3XDl+U8vSCa9d72Bl7rL+7a4FaJu6PkosdxV78JQGL2XWAG8SvnNN3QLiA88q+gFCrUeQfPUgghhBBCCCGEEHuzZodeEyZMSL8+99xzG637+eefM27cONTmXzrl5ORw0003cfTRRxMKhZg5cyZ/+ctfmDNnDlpr/vKXv3DllVdSUFDQyscQQgghxO7InDye8IO3p69r//g0umvPevUCrz7ZrP6iv3kIv8/ghitss2Wh7tAFr0OX5k22hV5fFmsw8GqOG4fl8teZNenrU3qEuGRgDkd0DWIbe07YtcWWwCt9veqNRutb3U7BbDcMs+Nh6Z8ZhRBCCCGEEEIIIbZHs0OvadOmAakVWieffHKjdZ966ikgdWC7bdu88sorHHjggen7AwYM4KSTTuKkk05i+vTpxGIxXn/9dS6++OJWPIIQQgghdjZz6pcYa1fgjj4aXdSxwXpbB14AObdeQs3Tn2ZW8n2M8k3NGtfvO6SlU21zCU/zf1+W8/zi1q/k+t/RRZzUI8ztB+z8D/xopwZn1Rtg2Njdv4cyQ43Xd2txN05AWbmYxQehVPO2pFY5vTCtXPzapSgzAkYAu9spJGbfRXCfX2F1HNMWjyOEEEIIIYQQQgiR1uzQa9GiRQD06dOHoqKiBut5nsd7772X/sTueeedlxF4bREOh/nzn//MscceC6RWh0noJYQQQuz+Qn/+GdasyQAEX/gXNf94HXLyM1ZZGauWELnt8qztrS/ew+u/D6FH/oi5aFbWOrEf30n4gV9nlt3w+zZ6gu1z5JsbmFPutqrtkvM7UxQy23hGDdN+Em/TVyi7AKPdviiliM+4Db9qPgDexi8JH3B/XX3tAwp31WskF/4ra5+RMc+jAlnCOjMMXl0Q6K58Of06fOQ48BPo2Doih72MsnLa5PmEEEIIIYQQQgghttbs0GvVqlUopRg8uJEthYAZM2ZQW1sLpFaFXXjhhQ3WPeCAA+jZsyfLly9n9uzZzZ2KEEIIIXYVJ5kOvLbIvf40tGVT+9j7oBTGsgVEbr+6wS5Cj/6xyWG8/Q+l5qlPsMc9jzXpYxIX3YDfb+h2T7+13lkR4/F5tXyvZ7jBwOu2/fI4pWeY0a9tqHfv6SOLOK1XeEdPE79mGd7k6+mqPXzramJrX0PHU/Oxe1+Es+KljGDKr5qHTlagAu3wqheTmPUHdGxNo2NEvziXnKPerVceGf0kfnQV8ak/rXfPXfcRdpdjULm9tu8BhRBCCCGEEEIIIRrR7NCrpiZ15kRjq7wAJk+u+0VYbm5u1lVeWxs2bBjLly9n/fr1zZ2KEEIIIXaR0AO/yVquXAdz5td4/YY2Gng1RVt26swuI7WFnnPSeTgnndfq/pocT2s2xn06hutWX1UlfVbVevQvsFha5TLq1boQ66PViQb7+unwPABGFttM2eSkyy8ZEGmzwMuvXU5s8o/AT/Uf3Oc2rI5jU8+SLCf29bV1z7b0kYy2Rm6fjMBri9iUmzGLR+GufLX580iUYQQzfyZUgXaYgXaYxQfhbZqUec8MNrtvIYQQQgghhBBCiNZqdujleR6Q+uVQY7Y++2vYsGEYRuPnPhQXFwN1oZoQQgghdk9q/WqsGV81eD983y3Er7xlu8bQOXk4R522XX001wer4nz/g9L09YACiwWVrdu2cO65ndNbO798XDGPz6vlm41JrhiUwzHdGz8zq7m07xGbdE1GWWLWHzAOfgIj0hXtxjDy+uObeVAxtV775Py/g7JBOxnlOra6RYEXVh66djlsDr207+CuH4/VYTTKysHudUG90EtnCduEEEIIIYQQQggh2lqzQ6/8/HzKysqaXJE1dWrdL1lGjBjRZL+um/rlktrqHBAhhBBC7H7sz8c1WSf02D3bNYbfawDu6KO3q4/m0FpnBF5AqwOvF45pT5dI3UqxdkGDmzev+toe2qlBJ0tRoc4oM4hfMaPupt0OI7cXRqQb7roPcTdOQEdXgPYhL/tW1DpZjgp1RsfXNW8CVi4oA7vH2TiLnwAgOPwPmIXDQbto7aGUSeyrK9DxjVgdXwPAzB9IeNTDxL/9LTq+nsDgG7E6H7sdXwkhhBBCCCGEEEKI5ml26FVSUkJpaSnTp09vsM7atWtZtGhROsAaNWpUk/2WlqZ+4ZSfn9/cqQghhBBiFwi8+d8dPobfqfsOHwPg4zUNb1PYEp+d2oF92wfapC/tOzgrXkYnNuHXLMGvnJO+Fx71MCqnJ3afS3GWPAVOBX75dPzy6fU7qp7b4BhGTk+0nYcfW0twwA9JzPlzg3UjY18EUh9MCvQ8Bz++ARVsT3zaL9MBnFEwBB3fgNlhDNHxp2H3PAez4+GYeX2JHPJUa74MQgghhBBCCCGEEK3W+N6DWxk5ciQAGzZsYNy47J/0fumll9Bao7XGMAzGjh3bZL/z5s1DKUVJSUlzpyKEEEKInUytWd7qtvGrfkHtX1/EK+nbZF3n5PNbPU5zaa056/3Spis2Q2sCL+3WkljwEPHpv0yt0PLiaC9BcuEjOEuewl39VkbgBZCY/3dAEeh1HsGhv2hyjHhoMMa+f0lfq0jq5yyvdBJ+9UJwa8AuACP7WVvBob9EKZWxEt8IdcSvnJex4mzLPL2NXwDgLH8BvHjzvhBCCCGEEEIIIYQQbazZodfpp5+efv3Tn/6UpUuXZtxfsGAB999/f/oXJIcffjhFRUU0ZuPGjel++vfv34JpCyGEEGKH0xpz5tfkXHUCObdeUu+236XpD6zEbrobd8wJ6KIOxO58jOjvHsUvKEy1Lywm+vsn8Lr3TtX9+b3odu3b9BEcP/MsUl9rhr/U+FbNDXnumMyfa5Zd0KVV/SSX/Ad31Rt4ZVNJzPwdOlmOs/wF3NVvNtjGCHclueBB4t/ejtXpCHKOeherywkN1i8vugSV24fIEW8QGfMs4YP+hd3zvPR9s8OhmEUjCe33R8yi/QEIjbyf0Mi/EB79NFanw7L269csbvL5zHZDm6wjhBBCCCGEEEIIsSM0e3vDMWPGcMABBzBlyhTWrFnDmDFjOOmkkygpKWH58uW8++67xGIxtNYopfjhD3/YZJ9vvPFG+vWBBx7YuicQQgghxA5hffoWoafua/B+9PdPgmVhf/AK9nsvYmxcW6+ON2h43YVS+D37E/37qxl1Yn94crvnuuXnjy1eWBzl6s/K09evH9+e095r/uqucScVc+I7mwDYr9jmjROKybMNKi7rtt1z9asXZlzHJl7WZBt33YeYnY7EW/8JyaXPEOh9IXafi3HXvttoO2UEIJBajRboeylmh0PAT2IUDEUphVkwBHPEXc2eu9XteyQXPITZYQx+zRJ0bE3G/fDBTzS7LyGEEEIIIYQQQoi21uzQC+DBBx/k+OOPp6qqimg0yssvv5y+t/Uvm0455RSOOeaYJvt75pln0q8PPfTQlkxFCCGEEDtKTSXm8oWNBl6J868HK/VjhHPsmTjHnknglScJvP50uk7sR3dAMLzDpqm15jffVPHArBoAjukW5Plj2vPrbyp5aHZtRt2mAq/yS7syaUOSqKs5pFOQkKWouKwbnq8xDdVo22bPN1mBs/ot/MrZzapvtBuGXzEzfW0WDscIdUInUs9iBIuwe/8AZ2nmWWuq4zFoMydrn2b+gFbOfnPfShE+9BliEy4F7WD3uhC79wXgRlF23nb1LYQQQgghhBBCCLG9WhR6DRw4kNdff52rrrqKhQsXonXmlkFaa0444QQefvjhJvsaP34806ZNA6Bnz54MGjSoJVMRQgghRFvTmsDzDxMY93yj1Wr/+DS6a8965ckzLsUbPAJqa/CG7g/h7MFLW3l3ZTwdeAF8uDpB+6fXNNIiuxlnd0IpxcGd6p9v1VjgpbWHjm/Er16EUTAYI9jw1oxa+0S/OK/B+9mE9rsHpQxqP05tY5icd3/6nt39VIzcXgR6/wC72ylopwrtxcB3SQb7wKpVLRqrJYxge3KO3GYrRgm8hBBCCCGEEEIIsRtoUegFMHz4cCZMmMDbb7/Nxx9/zNq1a1FK0bt3b04++WTGjh3brH5mzZrFmWeeCcDhhx/e0mkIIYQQoo0Fn/4L9icNnyu1hYrVorPeUHiD99vueVQlfd5dGack12R0liAKUmd1vbgktt1jHdwxQM+8lv04pLUmOe9+3LXv1RUaQcIH/A0jt1eqjlMFqPTqJ79yTuOdWnkow0InU1syhg74G0qljl4NDvkZiTl/zqiucupCRxVohwq0q7uOx1v0PEIIIYQQQgghhBB7ixaHXgCWZXHaaadx2mmntXrg66+/vtVthRBCCNF8xqolWF99jF/SF3fUEbDV2VfmzK8hEUcXFDUr8AJQiR0XqlQ7PqNf3cDqqJcue/rIIk7rVbdN4u+nVnHvjOpW9R/E4YTIVCJGgldrD+L5Y7u0uA935auZgReAnyA25SZyDn8FZ8VLJBc9AfjYPc8j0PdSMOxG+4yMeSZ1/lYWVuejwcrFXfsBZsEQrJIzMs4vE0IIIYQQQgghhBAprQq9hBBCCLEbq63GnvABOjcfr/8+hH97DcpxAIhHq3GPPBWAnEuPQmm/xd23xWquhry8JJYReAFc8kkZb59YzKB2Foe9vrHe/Za4u/2/OSd3AgB/6jODvMDdLe4jueiRemVm+wPxSifjxzeSXPRYutxZ/hwqWIRXNh2UBdoFQAUKCQy4Hgwbs2gk+A4YDY9pFR+EVXxQi+cqhBBCCCGEEEII8V0ioZcQQgixN/F9wn/4MebqZVlvB//zN9wjvoexaHazA6/oHY8QeOM/6GCY5LnXZKwUa2t3TavKWn7yuE0t7uv3B+ZzRu8I13xWhqEUD47StJ8+IX3fqJxO7OsfYuT2ITjkZ62eM4DZ8XDQHs7K1+rdSy54iNDIvxAcfCPOylfRXgK728kYka51lQz5kUwIIYQQQgghhBBie8lvWIQQQoi9gdYQj2KsXtZg4AWgPI/QvT/HmjW5Wd3Gbrobv9cA4v93ZxtNtGGralw2xFq+8iybaWd1ond+6sect07sAIBfs5RtTwHza5biJ8rYcnKY1j7uqjdQdl5qW8Es7J7n4Sx/LqNMKZPgvr9DJzbirny5Xpv4lJtQwWK07xI+8O8YoY7b9XxCCCGEEEIIIYQQoj4JvYQQQog9XW01udd9r9nVmwq84tf9BnfEIWBZYO68HxUemVvb6rZBExIeKOCRwwrTgdfWjNzeGHkD8KsXZN5wKvFrV2LklOCufJXkokexe5zd4Fh2r/PQXhy/ah5+1bx0uTIstNZYnY/BXfdh3biF+2N1Pork3HtT9YIdWv2cQgghhBBCCCGEEKJhEnoJIYQQe7jI765rs778giLcg45qs/4aE3c1p767ia83JhlSaDGn3G1R+6O6Bnnm6PaELcXSKpc3lsc4KK+U/RJPkFySh93jHJQVxk+U4ZV9g5HbD7vXeSRm3gnojL7ctR9gFo0guejR1PWmr7H7XoFfNRe/ci4qpwdm0QEopVBmiOCAawHQTg3JxU+gAgXEv70db9OkVId2AeED/oZfsxgV6khyYeqcL6vLcagduD2kEEIIIYQQQgghxHeZhF5CCCHEHs5Yt7LN+opf/9s266sxtY5Pt/+uTV+3NPAa3t7mpePaY2wOkHrnW/zf0AixCVfjJssB8KNrCPS/itika8BNrSKz+15B+KB/Ef/2dvDiWF1PwK+aj7PiBZwVL6T719EVRD85MWPMQL+rMNuPIj79VnRiEyrUmeCwXxEc9H/48Y14myZhdTsZv3YFfsVM8OI4K17Gr5yT7sMoGNyyL5QQQgghhBBCCCGEaDYJvYQQQggBpFZ5+QOG7bD+751Rze+nVjW7/qLzO/PF2iSXfloGwAEdbC4ekMOhnYL0Laj/I4yOrkT7yfS1t2E8uttJGOEu+NWLAHAWP45ZMITwqH+CEUQnS0luvrc1I69fus0WyUWPwuaVYAA6vo745B+Rc9S7aKcaAHf12+n7ibl/we51Pol594NTiVm0P1anI5v9/EIIIYQQQgghhBCiZST0EkIIIfZg5vQJ29U+fvUvcUcdAa4D4Zy2mVQWd06p5L5va5pdP2IpikMmp/cOU9G7W/MaGYH0iq4t4tNuqVctPvVmco56FwCvejFeaeYZZ1b3UzFyepKc/wAqUIjevHKsMd76j+uV2T2/j9VhNGb7UeBFUXZe855DCCGEEEIIIYQQQrSKhF5CCCHEnqK2mtCDt2PNmdpotdgNvyf8t181q0v30ONSL+xAq6fla82SKpeuOSYRywCgxvG5b0Y1f53Z/KBra8sv7NLiNipUvPmFAdpvuF6gKP3ar11e77676g0wI9h9r8BZ/Hjjg1q5ANi9LsCvXZ4O0IJDbsHqOHbzdEwwJPASQgghhBBCCCGE2NEk9BJCCCH2BDVV5F5/arOq6oL29cqcw07C/uydujrBELGf/mm7p/XykihXjG96JdTWOpnlrPcKG7z/wckdsA3VrL601ngbPsOrnI236evNhQ0HXgB27wvrXvc4GwBn8ROp6z6XYrbbBxUowoh0xV39Djq+Nms/VskZBPpcCoCyIoSG39msOQshhBBCCCGEEEKIHWOvDr1WrFjBv/71L95//31Wr15NIBCgd+/enHHGGVx55ZVEIpFW9+37PgsWLGDKlClMnTqVqVOnMnv2bJLJ1Fkib775JmPHjm2rRxFCCPFd5rnNDrycw07C79kfP68dRnVFutz+7B3i19yGO3IMmDaYJqjmBUsNOf/DUsatjLeojY3L1O4/Za1byK1lP2BsaA7XnfITltcqZpc7HNUtSK5tNLs/d+17JOfd36y6ZvForC7HYRYfnC5TyiDQ8xwCPc/J2iY8+nGUMohOuhZduyxdHhz+e6z2BzR7nkIIIYQQQgghhBBix9trQ69x48ZxzTXXUFVVlS6LRqNMmzaNadOm8e9//5sXXniBPn36tKr/5557juuuu66tpiuEEEI0yFg4u8k6iXOvxTnmDLBsMAziP/kD4XtuRiVToZQ7ZH/cAw/frm0Mt1gb9Rj8/LoWtwupBK92ugeALlY5DxU/QsRI4C/vQN++l9K3oHk/lvg1y0gueRq0W+88LrP4ELxN9c85U8FizA6HYnUY3aI5K5UK4AK9LyAx58/gO5idjpTASwghhBBCCCGEEGI3tFeGXjNmzODyyy8nFouRm5vLjTfeyNixY4nFYrzyyis8/fTTLFq0iHPOOYdPPvmEvLyWn7OhtU6/tm2bIUOG4DgOc+bMactHEUII8R2n1q4g/KebmqwXfP5hnBPOASMV0vj9hlL76LuQiKNitej8wvS97dWawAvgD0XPcFvZhbzR5Y8oNBEjAYCz/Dmc5c9h5PYlMOgGzPwBDfahtU985u/QsTVZ73ubJqTO2VIGygyh4xtS7RKbMIJFWds0h9XxMIyCfcCtRUW6t7ofIYQQQgghhBBCCLHj7JWh1y9+8QtisRiWZfHKK68watSo9L3DDz+cvn378pvf/IZFixbx4IMPcuutt7Z4jEGDBnHPPfew//77M2zYMEKhEH/84x8l9BJCCNF2fI+cX1zc7OrGotn4A4ZlFgZD6GCoTabz4uIo986obnX783K/5KyCWShPZ73v1ywmMev3RA75d0a5Tlbi1yzFyB+ITpY2GHiluTXYPb6P3edSkoufQNcuxex4OEbhfq2eO5AKzbYjOBNCCCGEEEIIIYQQO9ZeF3pNmTKFiRMnAnDRRRdlBF5b/OhHP+KZZ55h/vz5PPzww/z0pz/Ftu0WjTNy5EhGjhzZJnMWQgjxHRWLps7WCgSz3rbffrZl/fleG0wqk9aaaz4v54XFsVa1H9s5QK88i6PyluK7+2JXftv4ePENaLcWZeUAkFz8JM7y59P3Q/vd03BjZWIUDMHMH4jd+yKUYRLsf1Wr5i2EEEIIIYQQQggh9jx7Xej19ttvp19feOGFWesYhsF5553HHXfcQWVlJZ9//jlHHXXUzpqiEEIIAYA9/m0Cz/0T3bkbXve+eMMPwh17Ingu9gevEnzpsazt3AMPxx16AKGn7sso9wcOb9P5aa05adwmJq5PNlm39JKumIbinRUxfvh5OcPbB3jluPZYhsLd8DmJWX9I1zXyB+NXzc3swAyhAkWpVVxGKgTUTnVG4GUWjcQrnYJRMBS/su6cs9ABf8PMH7idTyuEEEIIIYQQQggh9nR7Xei1ZZVXTk4OI0aMaLDeoYcemn791VdfSeglhBBip7PfexGlfdTalRhrV2JP/hT3m8/QkTzsCe9nbVPz2PtgByARw3/tKYyKUgBq//g0KLVd80l6msfn1XLr15V0iRisjfrNavfbkfmYRmrsk3qEWfK9Vbirn8eb52MOvikj8AJAu0SOHIe7+m386kW4a98FL46OrSE45OcoI/XjiVc+I6OZVzYFq+uJGHl9SNSuALcaq/MxGHkNnwEmhBBCCCGEEEIIIb479rrQa8GCBQD07t0by2r48QYMqPsF2ZY2QgghxM5iffQ6RtmG+uXTJzbe0A6k/hsME/3by+AkwbTAMFo9l6qkz3sr41z1WXm6rLmB1wvHtOe4krozw7yqhcS/+XH62l33Qb02fvVClFLY3U8BwOp6HM7y57G7n45ZtB9+fCP4DircCavkDNyVr6bbJmb9HgCzwxiCA3+ECrRr0bMKIYQQQgghhBBCiL3XXhV6xeNxSktTn3jv1q1bo3XbtWtHTk4OtbW1rF69emdMTwghxF5GVZZhv/kM+B7OKReiizqA6xB47WnMudNwh43C+d6FqVBqS5v1qwm+8C+sbz5rm0lsCcFa6ZUlUS4fX950xQYc073uPDKvbCrJRY+BGQFlglsD6HptjLz+GddmwRDMfe9IXzvL/oe7Zlz2AZWJ1e0U3DXv4Me/jymhlxBCCCGEEEIIIYTYbK8KvWpqatKvc3JymqwfiUSora2ltrZ2R06rReLx+K6ewg6VTCYz/iuE2L3Je7ZxBX/9JfbSeQAY82dQ8auHiLz2FIF3U+dQmYtmk2jfmeSBh9e1+eedWJvbtFR8zAmt/ndiVa3H3d9GqXE0NwyNsF97i9KEv12B15vH5JNMJADw5/8JXToB1fkkqFmCMeq/UL0Af95dYNgYQ36Lv/ifqLxB0PvKBp9Daw+/fHZmYaAY1fFI9KoXQXu40fXgO8SXPIc56JZWz39vJe9bIfYs8p4VYs8i71kh9jzflfdtKBRqupIQQnwH7FWh19a/QLNtu8n6wWDq0+mxWGyHzaml1qxZg+d5u3oaO9z69et39RSEEC0g79n6rOoKircKr6xVS0k+/yjFn7ySUc+b8AErO/YEw8RIxjPatNTcI86ClStb1fbqb4NMqzIBeHd1Jdf1TPLQ8patEnv7wBjtbE1pUtElpCEeTU1HO3QtnUBVwfeoNcfS0fgM/fWlgEbhsaH4Z7gVEWh/c6qj1Wuz9l+87s9Y7loM7WSUVwdHUK0Oo11kCUo7mNVrCADRuE9FK78e3wXyvhVizyLvWSH2LPKeFWLPsze/b03TpE+fPrt6GkIIsVvYq0KvrT/R4DhOIzVTEps/nR4Oh3fYnFqqa9euu3oKO1QymWT9+vV06tSJQGD7tuQSQux48p7dzHUw16/CL+wAWpP77IMEJ4+vV63rNoEXQOGcbyic8w2l9z2PipmtG757H+KHHEdJSUmr2q+o8ZhWVZFR1pLA694Dc/hBvxA6sRG94ll6eVGMglNR+UMA0NUL8FdBfuWb5Fe+mWoU7o7qdhaqcCRd7Pwmx9BeDH/liqz3CvqeRrtICTr/TPw5vwHtgTLJ7X0KeQWt+5rszeR9K8SeRd6zQuxZ5D0rxJ5H3rdCCPHdsleFXrm5uenXzdmyMBqNAs3bCnFn+a4sRQ4EAt+ZZxVib/Cdfs/Gagnf8xPMFYu3q5v2N59L9Na/tbhdzQOvQX47AJr7HdBa89+Fqa0Mz+gdZtSbpS0ac845nemaUz+gi838M7p6AUbBEPxZv8TI7QN2AWa7ffC3qRve748YoQ7NHlP7BtEs5YFBN2AXbT4DLDQSP+dBvMo5mAVDMHJ7N/+hvoO+0+9bIfZA8p4VYs8i71kh9jzyvhVCiO+GvSr0CoVCFBUVUVZWxurVqxutW1FRkQ7GunXrtjOmJ4QQYg+iKkrR4RyC//vHdgdeW0T+eEO9Mm0YJM+4jODLj9e7F/vxnenAq7l8rSl6ak36+tavK5vd9uhuQe4b3S5r4OUnyvCrF6ReV85J/bdmCQAq0I7QyL/gVczGWfI0ys5vUeAFoIwARuF++OXTUgVGkMiY51BW5mpsI7e3hF1CCCGEEEIIIYQQIqu9KvQCGDhwIBMnTmTp0qW4rotlZX/EBQsWpF8PGDBgZ01PCCHEHsB+/d8EX3lip4xV+7dXIL8dzrFnEf7LLZgLZhL7+b14Qw9ocV+ralxeXda6cyp/vX8+Nw/Pa/C+s/y5Bu956z8hNPQWjNy+oD2szke3ag7BgT8muegRtFOF3evCeoGXEEIIIYQQQgghhBCN2etCr9GjRzNx4kRqa2uZPn06BxyQ/ZeGX375Zfr1wQcfvLOmJ4QQYndXU0ngjf/slKH8rj3rVnKFI8Rue6BV/SQ9zbkflvLJmkSr2j96WCHf7xvJes9ZPQ5n2TPoxKYG25vFhwCgzCCBXue1ag4ARqQroX1/2+r2QgghhBBCCCGEEOK7zdjVE2hrJ598cvr1M888k7WO7/s891zqE+sFBQWMHTt2p8xNCCHE7s9cOh/lOm3Sl9dncKP3Y7fev139a62pTPr8bkpVswOvIe0yP+/y25H5DQZeOllBcsEDGYFXoP8PM+qoUBcCfS9r4cyFEEIIIYQQQgghhGh7e91Kr5EjR6ZXe/3nP//h/PPPZ9SoURl1HnzwQebPnw/Atddei23bGfc///xzvve97wFw/vnn889//nPnTF4IIcQuF773523ST/QPT2AsX4T5yNwG6+j8wlb3H3M1p767kckbWxbQvXdKB1wfXl4S5bAuQQa0sxus60dXgfYzyryKmUTGvghmGO1UogJFKKVa9QxCCCGEEEIIIYQQQrSlvS70Arj77rs54YQTiMVinHnmmdx0002MHTuWWCzGK6+8wlNPPQVAv379+NGPftTqcbZdSTZz5sz0648++ogVK1akr/v06cPo0aNbPZYQQogdz1jwbbPqJU+5EHPBTMws9Z0xJ5C46hcA+N37wCN3Ze0jcd4Ps5Y3ZFm1y4iX1gMwsMDitN7hZgVe08/uxE0TKtgU9/n3UUXk2alF3lcOzm2yrVEwpF6Zt/EL1LBfAaCC7VvyCEIIIYQQQgghhBBC7FB7Zeg1fPhwnnjiCa655hqqqqr43e9+V69Ov379eOGFF8jLy2v1ONdff32D9+6///6M6/PPP19CLyGEALRTjR9bg5HbG2UEdu1kXAf7g1cwVizCOeGcJs/ySp50Hn7XnriHHgfJBPYX76FNE1VVgf3hq7iHn0zyrCsy2tQ8/SnUVILWmEvmY038AL9HP5xjz2r2NGeVOYx5fUP6en6ly5+mVzerba88i1eOL272WFtTysDuewXO4scBMDsejtk++1mZQgghhBBCCCGEEELsantl6AVw4okn8sUXX/Dwww/z/vvvs2bNGmzbpk+fPpx++ulcddVVRCLZzzARQgixY3hl04l/+xvwk6hId8L734cKFOyQsfxEGV7ZVIzcXph5/bLWCbz0GIFxzwNgT/ig0f50JJfkudfWFYQiOMeckb50Tru44ca5qWf0hh+EN/ygZj5BnTPf39R0pSxuGdH6D3b4NUvALsDqeBh+zRKCg2/c9SGlEEIIIYQQQgghhBCN2GtDL4AePXpw1113cddd2beWasjYsWOpqKhosl5z6gghhKjjrHgJ/CQAOroKd8N47O6ntvk4fqKM2JcXpK+D+/4O2+gNpokuKMJ+90UCLz2KcpLN7jP2i7+2+TybNa6r2RDzm664WfugQbXjc2TXID8c0vQWhlvTvkt8+m34FTMyyo2CofgVszGL9mtRf0IIIYQQQgghhBBC7Ex7deglhBCidXSyHK9iNtrq3Po+tEdy/oO46z7CyOlJcJ/b8Mq+yajjrnl3h4Re8W9+kjmXd28j54Omz7/aVs1Db4Jpgh0Ac9f8k3n/zOZtYwjwzFFFnNwznFGmk5V4Zd+ggh0w2g1DKdVg++jn54AXrVfuV87GKBjc/EkLIYQQQgghhBBCCLELSOglhBAig1+7ktiUG8GtARSh9pcAJS3sxMevmIG7ZlzqsnohiTn3br6psPtcgrP0v9i9L2rLqafpxIaM62RXE2hZ6KWDIYjkQiMhUVurcXzu+KYKT8Plg3LYp8jmmbkb6GbWstprD2Sfy7ILutAuaNQr104N0S/OTV/bfS4j0OvcevUAtPazBl7Y7cCpQJmh1jySEEIIIYQQQgghhBA7jYReQgghMrjrPtwceAFocqs+Ak5vvFFNJebc6ViTx2NP+phE73xqD8vcOtCvnJXu01nyFCgDDLttJ98As7L52wNuodt32qmBl6813f+7Nn39xPxavj50Fl92+hsKzfuxESxzOnJ0+FvKgoNZHDyU7w3sSeeibllXb3mVc4lPuREAs2h/sPNxV7/dYOiFXz8UVJESdHQlRuGINnlGIYQQQgghhBBCCCF2JAm9hBBCZHDXj8+4Djgrm2xjfzaO4PMPp68rDmv6rKzQ8N/jlU0hWTGLQN9LWzzPxlglZ+CufDV9HV7gtbgPbdRfObUj/WNWzTYlmm6r/kpM24QNhxMj07a6tZaD4x/DDHAH3oDd7cSMlsklT+MsezZ97ZXPwCw+GJ3YQGL+g7gbviDQ52Lsbiel6ygziAoUopPldWWGhSocQWjoL9r0WYUQQgghhBBCCCGE2BEk9BJCCJEh0O9yErPuQuX0RNcuz7jnbvoaM38A2q3BK5uKkT8QM38gOr9duk6yU/PCIq9sKlr7uCuewy45AxUoaNV8jQUzCd99I8pzif3oDrwDDyfQ8xz0qsl47kqCq/1WhV7mqqWN3tdao5SiIuHz9ooYffItRncKAlCR8LNuNxhzNYuqXPrnW4QsxdPza7lhQkXW/gO4fBkfxC9KL+LzbrdlrRMacTeJhQ/j1y5HJzYRHHoLXvmMjMArNVkPb+OXALir30r9d/2n2N1Owo+uQTuVqEAh4dFP4W2cgE6WY3U5FqzcRs8AE0IIIYQQQgghhBBidyKhlxBCiAxm+4MIH/QomEESSZ/VazfSLbqC2gn/t7lCCLz45toGoRG/x8zNB8C3oPzY5m1Z6Kx4Kf3aLZ2E3eW4Fs/Vr15OcsrN1J5ukjNLE3nwdmrv+Q90LqHojUpUWaKBU7DqJE6/FG/YgUTuvD6j3D3gsOz1PU2nf6/Jeu/H++TywOYVW+0Cihnf70xBIBV+vbMixgUflTX72ZLYLHU68UDxow3XWfIUunYZbu0yAGIT5mJ2PLRZ/fsV3+KWTsEvn46z4sV0udXlOIKDb2r2PIUQQgghhBBCCCGE2F3s3L2bhBBC7PaUGcTIKcEIdUQF2mH4tfgzb6mrkA68AHySS/9LwptB2UkBNl4YArPlK4N0bH0LG2hIJnA+uRmnk4Gfq6g+yMLLVQTefAZduQYnWIofAt3IdOKX/RTnjEvx+w3FHX5w5r3Lf5a1zZjXNzTY3wNbbVFYkdTcPrkSSJ3X1VTglati/L39o3zR9VZ+U/g8/e01PFx1PEXmttse1vGr5mVc62QpOroau/dF9epa3U/PuDZy+5Ccey9e2TdYJWdgdhizuWJOo/MUQgghhBBCCCGEEGJ3JSu9hBBCNMibeQudquc3WsevnEOCOdAh++co8r5ySHY1SPQKge9kreOsep1An7qgRru14CdBWSg7L6OusXwhob//CtfaSO3xgbobShEvMTBXvk90yqdEj0vdM2o1fo4i4A/GPvovqDXLIRxBF3XM6Df+k7uwJn2M2rgW59izIBwh6WkCm0O8hKeZuD7Bwkq30a/H1p5aEOX+Qwv5Yl3TZ5zdWPAGZ+V+BcA19vtcmvcxfVb8i9Gr7wHg7gGLuCjxx7oGdj44VVl6UhjhrhklVsmZBPpejrvqtXSZX7MEFWiPX7MUv6ZuK0cjWNzs5xNCCCGEEEIIIYQQYncioZcQQoistPYhsXG7+zFrNfYGn0SPusDLrPYJLfHxfnAP5poN+F89gF5+CfqEn5FY+hB+zZJ03eCQW7CKx4JhgGEQeOVJjE3rqT45UG+smlH1t1b0c1KhVdKYi60Uuluv7BM1DNzRxwCwptbj/Dc2UFO5gj8UPUM7s5Y3aw/koaoTaOki6XZPrm5WvbNzJ2ZcB5XLnJIfAQbtBl1NpPvxaH0YaB9lmABoL0F0/GkZ7byybzBye6evAwOux+7+PQAih7+Gs/R/aLcGq8txKCuH2JSfgFubqmyGMItHt+j5hBBCCCGEEEIIIYTYXUjoJYQQIoP2PfBqQVmQbP4ZVAD2Bh+nYyoUavdhEiOhMSs10UGZYVS7jx1q9rPI+/XNaFNRcbSN1249zPxpvT4Tc+6h4Ok7wA6QPONSrOkTAHCLW75Dr9Y+SjXd7m8zq9lYsY7J3X+VLhsWWMEipzPvxfZv8bjNUWxW1ysr6rAPXulkbB0DQCkFykzfV2aQ8MFPEJv8I/ATBPpdDWic5S+gQp2wS05PB16p+iEC/S7PGCN84D/wNk1EOzVYHcdiRDJXiQkhhBBCCCGEEEIIsaeQ0EsIIQQA2ovjlU3Fr12OmT+Q+PRftrgP5Wgic1ysTT6BNT5KgxeBZLe6oAZPY1ZoCj518IOgt1mcZa/1cLqYGWVuocIuTxJ84ZHWPFqKGULH16PCXZqs+q+5tSzuUf/5n+j4D/5bfTi/KrsApw3/CS0KGtwTfoxftn8H4qvxNk0CwCudnJp64b4NtjUiXck5/JWMMrvk9GaPbYQ7Y5Sc0fJJCyGEEEIIIYQQQgixm5HQSwghBADR8aenX2c/eatxKqaxKjSJrgbxoV2JDl5HeKGH8nRmRVPh54BZC0YcNp0dgM3nZgH1Ai+AimMCmJU+gY2anBkuyofiF+O4+QYVx9ff5hDAKvVx2xuEE6NRR1yH9uOp1WtNWF6dOrMrpFL/jfkBgsrBUKnn+EHeeCYl+vNKbePbAHYxy7go71PCKslrtQcxI9mb/vYaxoTm8tvDhlPQcTgAfqIU3BpQJipwIdqpJlY2HfxE6usaLEbl9Gxy3kIIIYQQQgghhBBCfNdJ6CWEEALtxVtUP7jUI7TMo/LIAPgalQQjrvFyFV6hAXoDfgcDf7VHZJ5ffzxDARoFGYFXQ/yIwo+YOF2gdl+L8AIXXAgt9+jwvzjRoRbRwSY6kOrLqPYpeitJzZ8fxzM2YoaKcRb+E3fVGwQG/xS7yzENjvXArBo6m+Wcvu4XRP0gQwMr+Gvxk5l1ih/jldrRrLmoC44PBQGDFTUuS6s8FlQ63PJVOS92+jO97Q0A/CB3PNdtuoZ/Fj9M2HBg1v9IdD2RQP9riU26uu5MLcDqfCzhA/6GszK1esvueS5K1Q8ChRBCCCGEEEIIIYQQmST0EmIv45VNJbn4SfzqhQCY7Q8iNPyOXTyr7zZ33Sc4a98jNOzXKCun3n3txUHZKGPXBRs6WdGsekYySPGzlShAK+jwbByVhC2xVflRmXsVKh+MBARWeSS7p57P3uhjVdet/rI2+Q2ez5X3lUPtMAs/JzMYiw3Y/M+XCflfueROdwnPc6k+pgTcGEF1ILWP3YiyA1j0zWibnHsvOlmG3eVYVKAw457na3LXPsuU7q8D8HT1EUxO9Cfm26mwaiuf7TeeQGlXIp2OAKBHrkWPXIvDuwYpdJfRY8NGJsQHMi66P5PiA7iiT4Jg3hhMP4pXOgl3zTjcNePqP7QVwcjtRXDwTVm/JkIIIYQQQgghhBBCiOwk9BJiL+JHV9c7h8krnYRXOQezYMgumlXDtFuLs+w5/PgGQvvcuquns0N4VQtJzLkndaF9tPbAi4MZRifLScz8HX7VfFAGZtFIgkN+jrLzdshctO/iVy9EBYsxQh3qypMVxCZe2mR7q8wn76uqdMClNKjkNpW2za42L/JqN94hOshHGxCZ62VUKfjMofz4AH6OovC9JGaNpnYfk/yvUtsLxvuY9UKvLWIDLRh5LqEVCnefA7EGpbYM3HoEv3Y5fu1KdHxjusxZ/ATuyteY3/9RfvBpNQAPjW3He8sq+WnB2wDMTpZwes4kHq46gbsqzubOomczxu5b9m8SZWAWH4IyA2jfRcfWosJdOKNbknipRe9B3+dEv4Q7V1yDmXMgympPoN8P8Uonk5jz5+xf6GZswSiEEEIIIYQQQgghhKhPfrMmxF4kMedPWcv9ynm7XeiltSY+7Vb86gVgRhqs55Z+g7vuI/Ad0C5Gbm8CfS7ZiTPdZj4bviAx6/cAGLl9CQ6/AyNY3GB9v3JW+nX08++nX4cP/R/uytdTgReg7EK8ilkklz1HsP9VbT5v7SWIT/v55vEUgcE3p7f4czd8nrVN0RsJ7HKd9V5Dcr51scMjcccci/ZdvF55MPuXKBdyZtVFUX5eO4zqCgCsak3eZIfKIwJUHWyhHNCbF4z5AfByG9/+MJ78GHXW/1Aqez0V7Ehi0jX1ynWyjOe+eI7V0RMAOO29UkqsjdzWLRW2TYr3Z4VVzFMHO+zX81SiXzyL1fUk3DXvZPYTW0Nyxcu46z5Ilxnt9gXfocvyu+lipM4c80onA+CufbfR57F7nNnofSGEEEIIIYQQQgghRHbZ95MSQuyRAv2vIdCvfmCi/cQumE3jdHRFKvDacu3UNFBvFd76T/A2foG36Su8yrk7a4r1eJVz0oEXgF+zmNiXP0B72y53qqPdaPYbbi1u6dd19fwEdreT0cnSzDGrFpJc9tx2P7dXNjUdsIHGWf586pUXT58dBWDQAZXQtH+15YEXQGCDxhx8Nlbno7G7Ho/R5xCcg4+uVy9697+J/vofdfPrMyD13wIDt9hApXInavex8CP1wyzT3XqlWnlq9VwDlBVu8N7R4ZlbXWm6mOXpq8vzP+bEyDT27bM/KlCI3fti/Niaen0kl/w7I/AC8Cu+BSMAVm6jc9tWcNivMYLtm11fCCGEEEIIIYQQQghRR1Z6CbGX0NrHWfkq3jardozcvhiRkl00q4Zpt7buwosS//Y3hPa/F6W2yeKNzUt+lIkKdgS/4YBpR9BeEr9qLsouwI+uzlrHK5+OVTwq6z1n6X+ylvvx9ejaZXUFbg1Gbh/snufV9Vs5h/jUn4N2cQCz4+Gt3gbSXf12xrWOriS55D84y57JnBcbwQCrquWBF0Dsht/jDRmZUZa45jbcg48m+PRf8AYMI3neDyE3H7/fUGqe/jQ1Hy9B2KlKfX/9JJFfXp7qr1/9c87sHt/HWfFiRlljwRZAYNANJOf9LaPs4g3/B8Av273I0MBKjgjPzri/1i3ky/CFXGKm5hDofQHaPY3oZ2elxox0wwh3x8jtjbdpAlh5GJGudeGinwQzjN3rXJxlmVsjhkf9E3fTJJwlTwFgFAwhtP99Da5WE0IIIYQQQgghhBBCNE1CLyH2En7lnMzAS1lExj6PsnJ23aS2klz0GNqpBmWCMjFyMoM4v3IOkPkLf69iNu7azStotEeg3xW4G7/cSTMG7caIT70Jv2YpkAoQs9ZLbMxaDmAU7odfPq1eed2qqzpm8UEZ3y93/Weg3fS1t2E8OvlDVKBdcx+hru3mbRatrifilU4BM4Sz7H9Z64YXe1nLG+N3KSH2k7vQnbMErIaBt98hRPc7pMH2ygyizLrVW4nfvoB14/fR4cw/E0b+YOzeF+FVL0p/XSNjMgOlbOyuJ7LOGkD42xsJG6ng1NMG1xeM45BQ3ffisaqjuTL/IwAu3PATnj8tM8BTVg6BfleitY/d/VSSC/+FX70oddOtzvi+qlAXdHwtXsUcVKB95io+wybQ6zysToejkxUY+QMk8BJCCCGEEEIIIYQQYjtJ6CXEXkLHM4MXI6dktwm8AJwVL21TorC6ngjaS/3PCNb7pb+7YTx+1bz0tVc2leCgG3fCbLeMNzkdeEFqO8NtBYf8DCN/cIN9BAdcR2LeX/Er52AUjiDY/1qwcvA2TaxXN7ngn3hl01Lb4pk2unZFxn2zeDTYea16ltD+96a2AfRT56IlFz4CZF/NFV7Y/NBL5+RT++dnIJILbRja6KIO1Dz9Kea3v0utotosMOA6lBkgvN8fm9+X1jw8p5Zbvw5h8wB/L36MUyLfAGQEXgBX5n/E2et+xr3tn6LMy6NXXv1/Ju0eZ+NVziM6/vRGx7W6Ho8KFGCEOqFCnUgu/Q9oTaDPRRiR7gAY4S4Q7tLsZxFCCCGEEEIIIYQQQjRMQi8h9hr+Nte7+5F9muCgG5qosk34okyUGdhxU9qGV1l/NdbWVKAQq3P986q2ZuSUEB75l3rlfrA9Rm4ftHbT4ZZ2qwEf/Dg6vrZ+X7l9UKr+dn/NYeb1Q7tR/OhKErP/mLGCbGsqqTFizd/aMHHhjyCn+UGc42vunFLF68tiPHZ4EQd2bPz7Geh7GfHoKnR0BXbPczDy+jU5RkXCp9f/6n/9ABwsfrjpWn5p1BDTAb6K9+dJ71L+lXNbus6f2v+br40jmf2DhsNMI39A9vn2v5bkwodTYy15CrvX+ZhdTwQgNPQXTc5dCCGEEEIIIYQQQgjRehJ6CbGb0G4Ur3I2xuYwpMXt9TZBxW6wVZpOVpCY8ye8qgWt68DfJvQydu5fWVbHQ3FXvpxRFtznV6hQJ5RhgxlscZ9aa3TtMozcfoRHPYT24ngVszALBpOYex+BwTeDW0Ni9t2Y7Q/EbH8g2o2C9jDbDWvVc7ibJhGYNA1n7ZvE+2RfxdXu/SRWhY8Zyyzf9NDbBO++kbwV9b+H3oBhuAeMzSjzteaFxTGWVbsc0jnI2M4BNGBs/vM49vUNzKtIBW7Hvr2Ruw8q4NohuQ3O3cgpIXLwIxllWmveWB6nIuFTkmvy2Lxa2gcNfntAPiFTNRh4ba3czyVXxRhdWMPBsdsy7vWJxNnn4LNRZsPvoXpnzwFWlxOwS04HK4fk3PtQ4a7YvS9qci5CCCGEEEIIIYQQQoi2IaGXELsB7VQT++Yn6NhqAOy+lxPoeU5LeyG1umvLiq9dH3o5q97AK5vaaB3tVOOu+xC0h/ZTWx3avc5DKQMV7pzaOnDzFohGsHinzNurmo9X+g3KyiE04o+46z5Cu9WoUBf8miWYoQ4Yub2a7Ccx72/oxCYwQygjhNXtpNTXZP0nANg9zyXQ9zKs9gfgrHkPb+MEvI11W/l5pZMxC0cQ6HVeq58lMfcvuGvfx1jhEh/Y8F/5VrmPGc9ywzRZfMFPGPTRC4QmfwqktjSM3XIffkkfMDJXnv1xWjV/nlG9+ao6XZ5nK+ad2zkdeG3xi0mVXDskl0nrEyyodDmnb4RgI2ETwP99WcF/FkbrlWcra8zcC/tgzCnBi6VCMiO3L8Ght6RCzWYEmqEDHiA+7efgxTDyBxEY9GMA7C7HYnU6HNxY1nBMCCGEEEIIIYQQQgixY0joJcRuwN04IR14ATjLX2xx6GUVH4wTKARlAArtVKGTFahAu7adbAu4G76oV2YWH5zaEtAMA6CdKpIL/5VRx+55DigjFfa0IvBxN32Fs/I18F3s7qdgdjgktTViM7YG9CpmpYIMve12kVv1v/YD7JLTMIsPwYh0bbQvHV2ZvlaRbqnAy84Hpwpn+fNYXY5HWTlYHQ7BWflyvXO8kosexQwPxcjvhVP2Bc7ixwn0vxazaH/cte9jdf8eymh4i0A/ugqAWCOBF4AfVpjxzNWCsRtT52Zpy6bmyl/gnX0lxprleAP2gdyCjLpaa55dFN0q8MpU7WhOHrcp670DX1nPwspUGPbjLyuYfGZHFle5DCiw6ZOfOe+Yq1scbmXzr8MKybMN9D6/wl3/MWgPq+NhqBacmWbm9ycy5jm0W4sKFGacSaeMAAR23lacQgghhBBCCCGEEEIICb2E2C145TMyC9xqtNYZv0RvuO23JBf+Ez+6BvwEKqcXOroatENsyo0oKwftu4RH3oeycnbQE2Rn5g/AjWaGOMrKxeq41ZZ42VbCaI/W/vXkR1eR+PZ3bFnxlqiclZpLx8MJ7XNr421j64hP/WmTY+jERpKLHiMY6d5o6IWXuVegX7s89cKpSpfFvrocldOLyEEPEz7wQfzqRfi1K8CpgamvkiwoxXzqenJmeVRdcSpJtzx1JteWISrnEhr2q+zDVy/Cr5zT6LOE57nkTXLrLQyMX/1LvOEHQyJR99ydu+N17p61nw9WJbjui4pGx5pe6mQt3xJ4bXHgKxvSr/97VBGn9Aynr495awPb64OTO6TPElNmALvrCa3uS5nBZq0KE0IIIYQQQgghhBBC7HgSegmxG1CBLatmtt6esGlaaxKz70Yny9JldreTQPskFz6Mjq0lvXbHzx447FBZwgB33YcEh2wVLGVbfaXrnzultd+sreK8ijlk+xpqpxLtJRoNKJLzH2iy/4w+4xtwVr+NVzGLQL+rMIJFmfe9bfYLdGuy9rNlTsoIYBYMIT7lJsCCglQYVDPSJrDKxx7/NrFD7Yy23sb6q+kAdLKcxJw/NTj38HyX2EALIw5egcKqrFvlVfvXF9BFHRtsW28srTnnw9Jm12+JH3xcxvPHtOfcNup/1Q+6kGvLloNCCCGEEEIIIYQQQuyNJPQSYjcQ7H8NgX5XgpcEPwGoZq3ywqnKCLwAkgseylpVa3enn/KlrNwG73lV8/E2fol2t9qqzgyDEUhty2hF0sW1n562+etSJzjsN5jt9gFlpf5nWChlYOYPyDqeXz4dr3wGVvGoBudktj8Qq9tJJGbeicrpid6yMmtrVm46vEp/rQ2bpFOF1f00zMIRKDO1iijQ97LU83lxtBfDLBiMVzq5fp9GAOJRMC2wA1jdTsFd/Vb6dmC1R9lpQazS7IGos/ptrE5HpFfyJRc/gbP8hQafEyAy2yMyz8MPgrlV4OX1HtTswGtljctnaxNc38QKr+3V2sCr4rJurI16PDKnBk/DT4blSuAlhBBCCCGEEEIIIcReTEIvIXYTSplghYFwk3XTtqxaMsMYef3wK2Y2WDU5/yEC/a5sfDu+NqK1RkdXYHU9EavT4cS+vi59TwU7orXGr15UP5jxYuDF8Eq/xoicXle+TeAF4Kx8ncTM36WvzfYHYvf4Pl7pNw3Oy69ZAo2EXn50NdQsw+57Oc7iJ1CRboQPeHDzyjMflIkfXUX8mxu2aejglU3BK5tCZOyLsDn0srudXH+QYb8mMfNOAKyuJ6GdClTZBnKvOSn1XKOPwT/3PLzl76EtBzxNZI6HSkKid/YzyZLzHyA5/wHMTkcS6HdFk4EXgPI15jbHbyVPvoDkyec32Rbgsk/KeHVZrOmKu8BhXYI8c3Rq1V2XiMntBxQ00UIIIYQQQgghhBBCCLE3kNBLiD2YMkNYnY/Bj60BrVGRElSwPVb7USQXPZJR19s0Ad39e9CC0Etrjbv2ffyKmRjt9sHqcnyTK9C09knMvANv0yQAzE5Hpu9ZJWdg5g/GW/8xzsrXGnmwpv9qqrdNobLxKufirGg48NHR1Y33aefiLHsWALvv5ejoKpTV/BDSKNwfZec1WsfqcCjWUe+m5pOsID7jN+S9W3fulj3xQ+yJH5Jrg9vewKzwMeOgHI1V4VO7rwVm9u+Bt/4TYtlWkmWzzaKx+LW/xh19dLOaTliXaDLwOrCDzbsndaD3/9ZS5ehG67aF47sHWVLtcenAHK4bktO8lZJCCCGEEEIIIYQQQoi9ioReQuzhtpyPpZ0atFMFygAUVmwt7uo3M+pqP4m7cSLKDGIU7tdkMOCueafunKt1H4L2sq9eSvfvEv3iXHBr02Xe+k/SWwIqwyYx+66mH8pIrWjyyqaik5UYhfvjl0/NqOKVfp15vWlC1jPE6voMooLtGx1W2fnp13bXE9F+sn43oY4E97kNs/2BeGVT8SpmgvYxwl2wuhzX1JNl8KOrCfb9EcE1V9cfx4HAurpkKrBRE9jokftt6ryz9ZeEsnfawLlhRlQTmeMSXOmDAcbm48bcEYcQv+HO9Ne8yTlrzUnjNjVap3uOyfsnd0Apxb2j23H1Z+XN6rulbt43lxNKwhzYMbBD+hdCCCGEEEIIIYQQQuxZJPQSYi/hrvuQ5MKH09dG4Yh6dRLf/hZIrbqxe5xFoN9Vjfbp1yzB7nMJygiAMkE3sWLHi2UEXnWTSwUxTW67ZxeAdlFGKrxKLns2tdoqWNx4O0BFuqUCtq0Y7YZh5g/GKjkdI1jUZB9m+4Ng4b9QOT1Rdl7WM9BUoBCr41gArA6HoAKFuKvfxquYhVf6DSrYnuDgG5scC8BsNxRz7rRG63i9B2IunV+v3Nrk4xbXP58qsNYj2aV+gFX8UgKlwd33IMyZk1Fa4xcUkbj8p80KvKqSPm+tifLInCzf32386eCCdKB6Tt8ITy+o5ct1mQHiByd3oF1Q8dtvqji4U4Drh+ZiKIXWOt32hLc38tWG+sEjwAOHtuOiATlNzkUIIYQQQgghhBBCCPHdIaGXELsZrXXqDCmlUud8Nb/lNtcGVvdT0clKlGHhxzdknPnlrHgZu+/ljY6hY+sAhT3ghyQXPIQR7tLEFPzG7zcgcvhrKDNz5ZIfW4dfMRMVaI92owDYPc9pMDjbeutCs+NhoD3MgiHYPc5q1hz86Cp0fAN274vRsTX48Y0YoQ5NttOJTbjrPsTIGwBWLn7l7Iz7XvlMVKRbg6Fb4L8PNNp/7DcPkXtZ/W0Hc6e6VBxXt8IpsNrDrNXEBtT/az241ENboBxInnw++vzrMFYtxR+4L7qg8TDw9RUJbv06TJnTvNVa1w/N5cSSzO/l2yd2YGPMI+Zpci1FYdBIB1vPHJ25+m7r1YfvntyBVTUuv5taxfJqj38dVkivPPlnSwghhBBCCCGEEEIIkZ389lCI3YBXNpX49F9mlAUG/QS76wmNttO+h1+9AAwrFZRtRSkIDrhuqzGmEZ9+6zYdgNYeoFFG/b8OtPbwVr+Fu/qtdFly6f8I9L4wa5ikt5lDc8W+uhq75/fxa5agvTh4Ucyikak+k6V1zxTuAmYEvGiDfVmdj8HucTYq0g1l2M2eg7v2/YxATWuP0NBbmm64eVWa9pMo7aKjq/DKpmLkD0K7tWgvSvzLCwgd+ABmXv90M3Pm15hzp2GuWtJg14lzrwXDpPaup8j55aUZ94JrfTo8F8cPKsyqVOCZ7GIQG5DZR9EbCezyukDUHzgclMLr2rPJRzvktfXMKXch65q3OlcNzuGmffPoEmk4QO0QbkmAW6d7rsUjhzW9Sk8IIYQQQgghhBBCCCEk9BKiDSQXPYaz9n1S4YDC7nIsgX5XNLt9YqttCdOaWDWltU/i29/glU1poMY2W99lOe/KWfESzvJnQWvsHmcT6HPRNoNkCbG8KNqLpS/9RBnumnEAWB0ObXTOACrSAx1dkTlMYgPJRY+Bn6gbZtMkzPaj0md3qVBHrA5jcFePA3z86kVZ+3fXfYi77kPCh/wbFeqYtY72EuhkOUa4c91z1CzNnKfRvHOijM1j6Npl6bV22waYAPHJPybnqHcBCD5xL/b4t+rV2ZbfeyBq0zp0t15E//AEkdsuzxw7AUaiLtCyN6X+zOR+4+C0N0j0NnGKDezy1Pex9u5/p9LQZvjJl+WbA6/G9c4z+fPB7ZrVpxBCCCGEEEIIIYQQQuxIEnoJ0Qa0FwenaqvrWCO1s3VQ/6wsZ9lzWJ2PQZnZwxe/ZmnWwMsqOat+eAXgb1mxUzeWs+TJrcZ7BqvzURiRbumyQJ9LSS56FL9qXmZfXnzztDXx6b9E1y5LFW+aSOTIcajNZzPp6Crc9Z/iLHsm3TQ0/A6cla/hrno9o0sVKEDHN2SUBff5FV7p12gvhtX+QJSdR3Doz4lN/r9UBcMG38n69UFl/vXm164kMftu/MTG9PdqSwgF4JV/m9k+S0iYdZicnpidjkyfJ2ZENX6k8WCpOYEXQPju1NlgifOvxznh+9Te9xw5N5/XYH3DAavcp2aElc48vYLUXOJX/xLdpUeTY76wOMrVnzVvK0OAaWd3brqSEEIIIYQQQgghhBBC7AQSegnRFrZdlaWM7PUa7qB+SWJDauVTA6FXQyuRvE1fofpfVa/cLNyXyJHv4Cz9byqEsnLBrQHAKjkDd9Xr+NFVGaGX2W5o1lBJe6kVWTpZhlIKldcfv3ohfvUi3LXvYXc9IVWeU0Kgz0WY7UeinWrMgiEoOw8jr2/dcwSLMdrti9X+QBJz7skYJzr+VMzi0QT6X4MKtAPAiHQn5/BXMur5tSuJTcp85tiXFxA57BWUFamrV7M48zncWpSVk/oadD0ev3Iu2ndSq7bim7J+fbdlVJbR7rn5+Mkk5ccHGgy8zI5jm9VfNvbb/8M55gx0cTMCJg35Ex2Ca3xUEpQPzuhjcA89rsmmt3xVwb/m1jZ7XpPOyL6STgghhBBCCCGEEEIIIXYFCb2EaBPbhlYtC72MUCe86Kos3TZ8RpaRU5L9RpaQyi2dQmLOnwjvf29dn5sDLwB35aup4ZJl6GQ52ndQwfYoZaK36c/qeiJ2j7MBUIEiMAIEh92OuyYVqCXn3Y+Orsbqclx6jmbBkIw+7C7HYXc5Du0nQdmbV4b5BLSDt/5TvLKp6breponEa5cTPvAfKCuc9ZH1VqvsMr9IdX/FKTu33m2v/FusDqOBuvPP/NrlOCtfJ9D/6ux9biP4yF1YK5ZkiS3rKCOX/PfXYf/jFLwh+zer360ZVeVgNnwmVvWjbxL76GxQqe0Oq8YGKHozgXfejXgDh6MbOb9r3IoY//dlBaUJH7+xh9hK57DBhNM7UhRq3TldQgghhBBCCCGEEEIIsSO0dDmKECILu8dZGdfuqtfqb5fXiNCIPxAZ83y9ct3EuV5Z6Szb/flJcCqJTboKP76uwabJeX8jNvkGYhMuRkdXE59xe73zt9w144hNvIT47D+lwqpEObEvL8BZ+t90HWfFi/ix1U1OVRkB1OYzppQysDofTWDg/2G0G575SLE1ONtsh7g1s91QgsN+k1loF4Cyt7puV/faCKbuk/r6aqeaxPwHic/4NV7VAoKD/g9lhhqfvO9jffEu1uzUFpOK1NaG27JKfYpeKSUwYyYqWoP1zWeN99uQzV8nf5vVXslTLgQziA4qdEDhB1P1yk4J4B55akbgVRb32BT3qEz6VDs+nq+5eWIFG+PND7yWXdCFeed1kcBLCCGEEEIIIYQQQgix25GVXkK0ASPSPRWqOBV1hS0NrAy7XpGOroZgUYNNzA5jQJl4G8bXtdnqfDDt1mYGP4C3/tNGp6ETqXO1Yl9fnz1AS/fzMXrAtQT6X0li1l3pcqvrSbjrPgIv2eg42RnEJl6KWXxIlok1/vU0iw7AyB+MXzUXgECfi9OBGoBSivDBT+Bu/AK75PSM7SET8+7H2/hl6rlKJ2OEOmEW7tvwWHOnpc/b2lpkrkvNSJvITBczqjFqNaGVzf9zoCO5xK+6lfDfbmuwTvKcawg9dEeqfiiMc+yZGee+6UDqmU2K02WOr7nms3JeWZp51lz3HJM10abn958RMY4d3J1QqIkgUAghhBBCCCGEEEIIIXYhCb2EaCNKGdtscdey0EtZEbDywK1Ol3mlX2EWDsuoF5/9J3RsbTrcyezEJNDv8rpr7RP97FSskrPq121KI4HXFsmFj2IU7otRMAS/cg5WyVkYkW7YgUJ0YmOLh1RKgbLwNk2of9OPN97WDBAa+Rd0dBUqUICy8+vVMSJdCfQ8p175lsBrC3fdRw2GXqp0fdbACyBnlkdwuQ8KrKpmLp3aSuKC6/GGH1R/ft161c3toCOJFhRirlyCu98h6HbtAbD7XI6z5Il0PXPg+ak+Pc0xb21kZln97+eq2oa3z9wix4JBuS1/FiGEEEIIIYQQQgghhNjZJPQSoq2ozN1CdSPncTXIrQYrF2XlouPrcFa8jNX9dIxQh3QVv2YxunZ5vaZ23yuwOo7FCNdtf6fsPFROL9yVL7d8Ls2Z7roPsINF+JVzUtdbjWP3uqBVfSo7H50sy1Je0HRbpVANnXXWCLP9Qahge+ye5xCbdA3aazhgy7np3Eb7sqpbFxB5/fbBHXsiAIkzLiP46pPpe7FfP5RR1x80An/QiIyyQK9zMAv3xa9egJHXL32O2ker41kDr+aacEohyU3RVrcXQgghhBBCCCGEEEKInUVCLyFawY+uQSfLMPIHpLfJC+77W9AeKAOlTFSoc+OdZGNGwK1BuzXpotiEiwiPeggjt0+qQHsYef3wqxcBEBh0A+6a9zByemYEXlvYXY/H3TgBv2YpbNVv6mY+oeF3Ev/mJ0D2sMbufRF4UZyVr2bdYtBZXncWmQp2QCc2YuT1x+7+vZY9+2ahkX8BZaIMe3OQqNB+sukztprJWT0O7Vanvm+GjVm4H0Zub5zlz6G9OOGDH8VdMy5rW7VxbZvMIRtz0ay6OZ5+Ce7hJ6M2rsXvNQACQQA8X2Maql7bhKcpT/h0yh+IWTAo497ry2L16jfl8cML6ZFrMazIBjfByhb3IIQQQgghhBBCCCGEEDufhF5CtFBy2XM4S54CwCgYQmjE3SgzgJnXb7v7DvS/Cr9mKe6qN7YZ81lC+6TOebI6HYnV4VBiX18LgLP8RexuJ4Gf/Qwtu+QM7JIzqP34hHr3jHBXzPyBqHBndKx+oGMU7EOg94WpufW7Cu0liY4/tcH52z3Oxup8ZNatBZsrW3BXP+ZpPWfVq+jaFelru+e5qFCnzTerMEIdU0FfFtZXHzVrjNr7niPn5vNaNC+/a8+Ma11YjN+uPa8vi/PUgk18uiZRr83SC7pQGvc46/1Sltd4jOoQ4Ocj8jj7g9IWjb3F7HM6UxwyCJp1X/G426quhBBCCCGEEEIIIYQQYqeT0EuIFtDax1nxIgAqWEyg/w/xq+alz3/yqhfiV84lFdMoVKgjVvGoJvv1ymegfQcV7Ihpt6sXeunYOnSygsS8v4EySWx1BpWOrSG56DEC/a9t0bOYHQ8nODh1NlVov3vAd3DXf4Kz9L+oUEeUnY8R6ZbRRpkBzE5H4q3/JGufyYX/JLnoUTDD5Bz2Yovms9P4DlbnY3DXfQikVqoFBv4fKlAMVWUQi6LCEdAa+4NXCLzwMH7vwcRuvpvAG/9psvvkcWejiztT89CbBP/7d+wJHzRrWl6/oenXWmsSHtwxpZJ/zqltsE3v/2UGlV9vTLY68Np4SVfsLKvIhBBCCCGEEEIIIYQQYk8hoZcQLeEnwd0cQmiNt2E8VreTScx/AG/TZHRiQ70m1lHvNtltYvbd6GT5Vo1yM7Yi1F4C7cXxNk2s19Yo3B+zaARWE9sJqkBhxhhGuFN6y0Aj1BGAQO8fEOj9g0b7CQ29Ba/bKcSn3lzvnlk8Gu3W4FfMbLSPXUV7SVSoc70zu5Lz/07ODBflrCXn8ZOI3vZ30BB85gEAzAXfknvNSU32H7vlL3iD90td5OSBZTda1y/qgP3ha+iCQp7oczLPvrORCeuzr9hrS4d2DvDlutQ4lw2M8NdDCnf4mEIIIYQQQgghhBBCCLGjSeglREtor+5lshRnxUtY3U9DJyuzBl7N7lZnnqcVHHRDarWVYYMZQVkRtFNVr13kiLdQRvPexla3k9FOFd6mr9HxDVidj231fI3cPgT3+RVoD2flq/hV8wDwNn1FQ2eD7Rb8JH7FLNBOvVu1wy1CSzzAIzDueVRVZYu6jl/+M7wh+2eUef33wf7snYyy5MkXkDz9kvQ5Xckf/JjXl8X48SdlLXuWVjq7T5h/jS3MejaYEEIIIYQQQgghhBBC7Mkk9BKiRQzMTkfiVy9CR1diFh+EMkMY4a744W7o2OpW9psZFLkbPsPMHwzKxC45LVVj65VgWyij2SOkV3ANuK55M3KqSC58BD+2DqvrCdhdjqkb1gpjdRzD/7d33+FRVVsfx39T0xuhhBJqKCJShStSxIJUUVRUREBURBTFdsEGChZAfcUCYkXAjoqFdsUGgoC0CNxLDYQaakIIpE2mvH/EDBkySSYhiUz4fp7H555z9jpr7xPYuSFr9j6SZK5xhRwp8cr660n3cxjDm/o8ropksITK2ujO3C0Yz2JMdymroUlhq3Nk3vCHl7sLZ2/bWfbLrip4vV0XuWb9nwyO3GKpy2iUrc9Ad8Erz+cJGSXq71y8cXkkBS8AAAAAAAAAlRJFL6AEDOYgBV48tsB1S6OhcpyIL9UaJ5fLIWNAFbmMFrmyj0uSHEeXy3F0uWQOdRe9ZA6VzGGS/dTfnUbIUIKiV0llb3tTjmMrJEm2k/+VMbiOTBHNvMYao1r+/Z6sXyVLmKxxw8ttXKVlil8p87rfZWp9mSyXvCf72leVHbjD3e4MyS0EGUrwh+isWVcZ46bnbmXoTUiYcnoMkHXRF3IZDLLdfI879q/jNnWbf6zUz1MatzUKUoil/P7OAAAAAAAAAMA/iaIXUAYMBpP09/uxPHi79jeXPV3Z/5ssR8oGGYJqK6DlRMmZraz1j5wJcp7Zhs8YEC1T9KVyHPlNkmSpe3OZjd+bvIJXnqz1DyukkPeTGQwmBTR/XNYmD0imgHItxkmS4fABWefNlGlfglxhkbI3b6ucs1dQuVwybVgh05YNMm3fJNP+XZIky4ozz2CPMCj5hjP3BOx1yGD3bQxZw5+UvePVkqnob6O2W+9TzhV9JJNZrmo13ddLWvC6tk6A5navqhynS9VmJxUb37VmgMa1DVeWw6VfD2apbTWr+tYt/O8jAAAAAAAAAPg7il5AGQlocr8y14z0vNbs0ULjc/Z/L0fyWkmSK2OfbDvflaVOX88gZ7ayd74rY0BVOdP3yhTVUpY6/XK3VAxtUObPIEk5SUvkTN1UqnsN5qAyHo0XLpdCxt5x5vzQPpl2bJIhPU22Ox5yX7Z+/YGsCz4tMpX5pEtVv85SVj2TjDYpMNFRZLzHMCKqeC14uVwuuSQZDWe2EHTFxHrEJKX73k+eOVdGS5IsRoN+u66axq4+qU0pNtUJMWtAoyDd1zxURzIcevt/pxUZYNQjLcMUYc0tPnapGVBUagAAAAAAAACoFCh6AWXEGNpAxrDGcp7a6b7mcmYVGm+Kailj+PMyBteRbed7chxfJVOrCbmrwxxn7rPv//bMTYeWKPiKH2QwWcvlGSQpZ8+ncmUdKXDdHHONl+iKFzT+Hq/XrT/Ncxe9LN/PKbbglceULoVsKXkRyhlTx+N858kctZ931GvsT32qqX313D8zm8Ol5nMP+9yP2SAdGlJLlnzv4WpT1aolfasViI2wGvV6pyifcwMAAAAAAABAZULRCyhDltj+cuWkSUarZLTIFHFx4cFGq7I3PC5j+EVypm2VJOXs/04BzR6RLeFDuZw2KSe1wG32pIWyxPYvpyeQTFGtZD+0xOOaufZ1sja6s9z69FmOTaZ9uwpvd7kkg0EB82aW+1BcVWM8zgsreElS94XH9OlVVfTG5tNac8zmU/6f+1ZTwzCTogKMMuRbNQYAAAAAAAAA8I6iF1CGzDFXuY9d9nQ5T++RKyBazrRtMlgjZQypJ/vh3+RIWSeX7aQkuQtekpSze5ZCrvqPzDWuUNam5+Q4vrpAH7ad78plz5S5emcZQ+qW+TMYQ+oVuBbQ9IEy76c0Ama+UmS74chByVJ+q+DynJ71m5SvELX1RE4R0bkG/ZriU+5HW4ZqfLuIUo8NAAAAAAAAAC5UFL2AErDt/Ur2wz/JYDBJMspUraOsDe7wGuvKTlHWhsc8rpmqd5EhoKrsh3/xeo8xtJH72FvBK09O4hwZQ+qWS9HLEFJP5tj+ssTeKIM1QgZj+ReRfGXcs7PI9pCxd8hZvVapcmc+MkmOi9sp9J5rPa7ntO+mnGtvUuCM52VMOSpbv8GSwaDUbKde3XhKa47afF695YvHW4WVWS4AAAAAAAAAuJBQ9IJfsx9bJVdOWm5hxmiRMSxOxqCY4m8sJZctRa70fXL9fW4Mi/Nod6TtkPN0ouRyypVV8L1NjqPLZYxoXnj+nJNynNwiY2hDGQKry5VV+JZ5Kqct70xV2smZtkPOUztlrnZ5ufRRFOOB3dLpNBky0hX0xtPu686IKjKeLH61lPFoUon7zHxiqhwXtZEkZYx/W8ET75ck2a69ScaDexTw8ety1m+SW/S67g7FH7fpyvnHStxPYYY3C1Hrqhbd2ihYZiNbGQIAAAAAAABAaVD0gl/L2fulnGnb3OfWpqNlrN3Lfe7KOS2X/XTZFcJcDs9zg8nj1HF0hXL2zS0yhfPklsLTZx9X1vpHFdh+mqxNRyt749OFxkrG4kZbKgaDQdYGt5dL7uIEPz5QxmOHvLb5UvAqTvaA4TJtXivztr8kSTkdrlT2iKcl85lvhc5GzXV69lL3uSE1WZaf5kmZ6Up/5TMtOOTUHT5uVVic+y8O0ZNtwhVmKZ8/SwAAAAAAAAC4kFD0gl9znjpruzujxbM9Y5+y1j8qa5NRstTpe+4dupye54azixVntXthiu4gZ+ZhuTL2FRFlkDm6ndTqBWVvelaG4Fgp56SMkZfkjsHllCGgSomHX2HSUhX64A2ScldL2W4fVezKNOtX7xda8DpXGU++LmfDiyRrgHL6DpLh+GHJniNXTGyx97oio2UbMNx9fsdHB4u9p36YSXtOOYqMWXpdNbWuev5sHQkAAAAAAAAA/o6iF/yWy+UquPLK5ZT9+GrJ5ZKMFvcqsJy9c8uk6GWu1UOmvwtPLpdDxuDaZ4+qkPt6ydr0QRn+LpKl/3Zdkf0Y/i4QmaMvlfnKhec87ooW8tit7mPrkm/kjGsh+7+uLPyG7CxZF3xa4n4ynv9QwePuLrTd0bSVMp+YKhnPFCcX7M3UR9vNahwRqPFVnQo257alZjv17LqT2n/aoVohJv24P0sGg3RPsxBdHGVR77qBippV/NaJdzYJ1tTLI7U5JUfhVqNG/5GqZYeyJUnPtw9Xl5gAXRRlUYCJbQwBAAAAAAAAoCxR9IL/cmTJXLPn36utXHKe3i05s5W96bkCoa6cE2XSpSmssRTWuNB2l+1kgWvWuOEyRlwke9J/5LKlyp60WHLlFNOTH293l50pgy3b41Lg2xOUfeSAcrrfKAWF5F502GX9fo5Mm9aU+v1krqBgnZ75s6xfvS/r4i8LDuWmuz0KXntO2TX41xS5JP1yMFtpNpfe7hIlu9Ol+p95X2X2UvypEo3p2UsjZDAY1DI6dxXXdz2itTE5R1EBRtUL41suAAAAAAAAAJQXfgMLv2UwByngooclSc7MQ7LtfE+myIu9B5+9IqycmGv3kf3wL8pb8RVwyXiZq10uZ/Zx2dY/6lMOS71bZQytX36DPEeG5KNyRVTxeA+WR3tmhtfrAd98KNP/1iv7/vGSwy7Tjs2yfj/nnMbiCo+STGavBa+Mp96Us2lL93m2w6XWXx/xiPksIUOfJXgfb2nMvrKKogI8C5YGg4FtDAEAAAAAAACgAlD0gl9zZhxU9rbX5UzfJ2NgdWXGP+E90OWUy+VybxtYXkwRFymwzctypKyXMbKFTFXaSJIMlogCsdZmoyWXS/akxTJYwmQIrCEZzDKGNyvXMZaa06nAN8fJHP+HXMGhynxiqpz1vKx6y7EVmsK87S+ZH7qxTIbjMhplMwdoxuZTavCvO3X7n7PODLVWPTmbtpTD6dKKw9mKDjSp8/dHy6Tf/O5pFqLoQKNynC7d1zxU1YNMZd4HAAAAAAAAAMA3FL3g11yObDlTN0uSnDm5WwsaAmvKlXVmqzpDUC3JYJZcTslQ8qKE/egK2Y+tzH0fl8EoY3hTWWr3KTTeFHWJTFGXeFwzGC0F4nJ2z1Fg6xdlqd27xGOSJLlcMq37XcbkI7J3vCZ39VU5Mm1eK3P8H5IkQ8ZpBY8frtOzlxYMLKLoVVYcRrMCu3wk15zcd2wFWK9QRJW/1CflL7lCw5U+8AGNXZ2q97aml9sY5l0bratqB5ZbfgAAAAAAAABAyVD0gl8zGAq++yqo48xCV3S5HDbJkS6DNcrnPpynEuQ48qv73OTILrLoVRhLgzuUk/jJmbHYTsiZdVTG0IYlziVJlgWfKeDr93OPF32hjFc/l6wBpcpVLKdT5jW/FbgcNGm0TNs2Kueq65U99BFJkqGMi14ui1Xp7/8oGQzKOHFC/b7epXWmGI/3gGWbrLq+5b8VZs9QptEq+3qzpPIreEmi4AUAAAAAAAAA5xmKXvBvXopb9oPzJZdTBkuYzDFXe7S5MpOUueY+mWtfp4CmD/jYifOsPgsW2gqTve0N2ZMWFx5gKP0UzCt4SZLxZIrMK3+SvVvfUucrVMZpBb32hEw7/1ugybRtoyTJ8uv3Mq9dqvRp35fpSi9XSLiWXf+orpmVdOaiuWah8afMwWXWd1G61iyn4iIAAAAAAAAAoNQoesGvGaxVZG1yvySj7Ed+k/Pk/2Tb8bYkyRjaqEDRK4/94HxZ6t4kY1BMkfmdmYeVs3euZ58l2CLRmbat6PGXYrvFwph2bJa9W18Zd29T4LRnZUw+IkedhsocP10KCPIyuL+Lecaii3jmP3/zWvA6m+HUSQU9PUymA4mlGb6HFx76Rq1jgnVZjUBd83FS8TeUgd+uq6Y2Va1KzXZqwvqTcrikB1uE6sBph/ovSXbHBZqk73tEV8iYAAAAAAAAAAC+o+gFv+WypSpn39eSjJLBIJctJbfBGCA5bXK57B7xtsRPZK52+Zn7Mw9LxRS97Id/LXDNVKWtz2M01bhSztOeRSBz7E2Syy65HDIEVis2hzFxuwJnPC9DyhFlPfiCHK3+JfPvXlaP/b3oLeDTaTImH8nt/8BuBb3woDInvu+xKs64Y5MCp0+U4WSycvoNke3GYZ65XC4ZUpMlk0mBs/7P9+ctg4LXs/Vv1oubsqRNWeecy5tW0RbN6BKly7876r524I6aCrXkFv8iA4yaevmZ7S8bR1iUOqy2tp7IkcEgNYss+H42AAAAAAAAAMA/j6IX/JYr59TfRS9PBnOwzLGDZD/wg8d1+6Gf5Tj+55n7nUUXVVwul3IS53jmtlaROeYqn8doqd1X9gML5Mo+KhmMCrj4KZmrdy4QZ9y1RYbMDDmat5GMZ1Z/mVf+pMB3X3SfB702VhlPv6XAD6cU7MxglJxOmRI8V2WZ9iUo6PkHZBswXI6L2kiSAua+J2PqcUmS9fvZyunSU65qNfMeXAHvvCDL6l98fs7inJ7+vUIfuL7ImKyR43TrpgAttDQos37zhJoNWtm/ugKMBtUIzv36pg6rXaIcF0VR7AIAAAAAAACA8xlFL/gxp9erLtsJ5eyaKUNIPY/rBkuYnKd2SpLMsf1liri46PQuu4zhTeWyp0v2dLlsJyRTyd7lZDAHK+hfM+RIWS9DUB2ZwhoWiLH88LECvvnQfZ75yCQ5WneUbNkeBa88wS8+6L0ze45CRvT22mTatUWBUx5VxosfyVW7foHtCs2rflZOv8GSJOOeHWVb8OrUSycsYbL0H6aAbz8qNC58SxM5Lb6/L02S7mkWoitqBei6ekHaeiJHD/5xQs0iLQowGXTgtF3vdK2iqICS5QQAAAAAAAAA+CeKXvAbjpPblL31VUmG3O0Ms1OKjDdFtfI8r97VXfSSDDJYwrze50zfJ5ctVTIYZW08QoaAanKm75Vt61QFNHukxOM2mENkrt7Ve6PT4VHwkqSgqU8q85FJcsbElqgf48E9MtgKX71mcLkU+M4Lyr73qYKNLldujm0bFTj9uRL1W5x5Cad112eHJF2juA4t9MDBH/XgwSUeMUuiLpHT4Htx6t2uUbq5QZBMxjNbNl4UZdHPfauX1bABAAAAAAAAAH6Gohf8hyNLrowDHpfMMddIcsnlcspx5LezbvAsoljq3ixjUIycadtlLGKVl23P5x65LPVulblWbwVdPlsGY9lOGUOq98KdOX6lbD1u9jmPrXk7WbesLzbOtC9Bwc/c5aUhd8s/y6/fyZh2osgcBzv21S2xQ/XSiim6ImldsX2eMgW6jxOCY/RI46F6sV5/3Zf0s24/8ocOWaP0cOMhxeaRpM0Daig2lG9bAAAAAAAAAICC+O0x/IjndoYGa5QCmj/uPs82WmU/9GO+AINnvMEgc/UuUvUuRXfjOmvbRINRxqAapRpxcQynT3q9bty7Q6aE//mU45XYvvr3lgXnNI6Ar96Xs+FFMmRnFxs79WiE/gywqVfcKN0VslRml0PPhyQqbOMK7+Ore12Ba8et4Xqh/o16of6NPo2vaqBRG2+uoZASbn8IAAAAAAAAALhwUPSCH8stamVtHCdn1lHJnilZwhXQ9KHcrQ0Npfzr7XKcdaHsCy2GlKMy/75Y5vg/vLabErfL9OHLxebZElxL/95/bgWvPEFTHvUpbntwLUmSzWjRO7W7S5KmSVp1dWO1/6XgO7sOBEaXajzrbqyuuAhLqe4FAAAAAAAAAFx4KHrBbxhDGyigxTOSnMrZN08uW4qyt0+XI3mtZ6Ch8Pd15XHZTihzzf1yOe2Syy457Qru/JkMljAZTIGSOUySM3fVl9Faps9hSDuhkEduKZNczTOSCm17/qLBGrf14zLpJ7/FVVp5vd41p5u2BC5Qg6xj7mt9LhlTqj523Baj6kGmUt0LAAAAAAAAALgwUfSC3zBYo2Su3lmSlLP3K7myjsp+cH7BQOfZK7W8Mcpl83x3lcuZI4OkgOaPK+Dch3tG+imZErbIWauuTDs2K/C9l8oyu/YEVFX97OMFrtdIPajG/5qqnX8+Uurcv0ZeLKvLrs4ntyvbYNa1rZ4qsG1knhyjWY3/NVX3HPpNl6Xt1JKolvox2nuB7Ok2YYoJNunDben6KznnzLPcXlORAWxhCAAAAAAAAAAoOYpe8E8Gk2QOU0Dzx5W96VnPNleO93vyMxb8q+/KTJICqpzTsExrl8m0L0H2f10pZ52GMqQcVdCE+2VMLViUKgvP1+uvZEuoXk8ouKJrQdW2SgyqLnO3T2VwOfXo/kWasvvzEuXv3XKM7Eaz5HLJIJdchmIKUgaDPqh1lT6odZXH5eNDa8lsLFgsG9wkpETjAQAAAAAAAACgMBS94KcMMte4QrJnyFS9q1wZ+2WpP0gyWmQMbVj87ca/3xVltMpgrSI5bXJmJskU2aLUIzIvW6jAma9IkiyLvlDGy5/K8tsPZVbweqLhbdoRVFPz/jdVkjSvantNje2tNFOQjlvC9MnWt5VtMOuJRgM1r2p7Hcz3Li2Xwaj/q9tXzTKSNOzwMp/62xJcK7fgJUkGg1zyvsKrON/3qOq14AUAAAAAAAAAQFmi6AW/ZAxvLPuBH2Q/uECSZAip59760BcGo1WmapfL2uhuGYNrl8mYLL98J0lyBYfKWaWaTFvWyzr/kzLJLUnv1rpap8zBMnf7tEDbFzU66YsanYrNMbzZvXqmwS06ZQ5UdVua3tv+gRpmHvG6PeJVrccVmSt5aC0ZDVLbb44o8ZT3LSUjrAZdUatMN4sEAAAAAAAAAMAril7wS9YGg+XKTpHz5P9kCIyRtemokudofJ/sB76Xpe4AGayR7uu2xE/kPLlN1mYPyRhY3feE5tzpZMg4LVPGaZk+mFLiMXmzOjxO/Vs8qlPm4DLJdyQgUpK0JyhQ17Z+yn39qhP/VefU7VpQta02hDUoMkfCwBiZ/l69FX9zjH4+kKWbf0qWJN3dLESXVbeqcYRZratay2TMAAAAAAAAAAAUh6IX/ILLni6XPUNyOSSXUwZzsAIveeacchoDq8saN9xrX46UdcpaN1rBnUvwDqyszHMaT8e2E7Vqw3j3+cR6N2pig5vOKacktY62qEdsoKb8darIuF+jWujXqILbO77dOVIH0h26sUGQ4iIsXu+9pk6gUoeVzYo5AAAAAAAAAABKg6IX/IJtxwzZD//scc1UvasCWzxVyB0l58w+LuWcln3/tzKGxcl5KkG2XTNlaThMBkPR76Sy/PytTAf3nFP/a8Mbqcbl76h3SryOWCO1JOqSAjHX1A7QzwezJUlX1AzQzG5R6v9jsjal5HjEDW4crLc6R3lce7xVmO5emqIf9ma5rz3UIlQXV7EoLtwsl6RrFhyTJE35V4SCzAb1rhuoqoGmc3ouAAAAAAAAAAAqAkUvnNdsuz+W/ejvcmXsL9DmPJ1Ytp25XMpcN1qGkLpynkqQJOXs+1bWRnd5jz+dJuvCz2TavkmmXVvOqevptbpLkpKtYfo4pmuhcV9fW7XAtd+vr64Nx2wav+6kWkZbdHtciC6OKji1LUaD5lwVXeQ4WK0FAAAAAAAAAPBXFL1wXnPZUrwWvCRJxay+KiljYDXJmS1X+r4z18IaeQ+25yj0gX4lyr86PE43tnhUEfYM7QyK0SXp+zVuzzwtqdJSH9bsVuz9Q5sU/k6vttWsWtCrWonGAwAAAAAAAABAZULRC+c3l7OIRmOZdxfc+Qtlbvi3XDlpMgbHKqDZQ17jQkZeV6K8U+pep+fr3agsk1VHrRGSpM2hdXVLi4d9uj/AJI1tHV6iPgEAAAAAAAAAuJBQ9MJ5zuV5agyQtfEIyWCUwRJWZr0Y9+9W0HMjZLDnyPzIJDku61h4sC1bBltW4e1/Wx7RVN9U66BptXuUelXaQy1CNbF9RKnuBQAAAAAAAADgQlJpi1779u3Tu+++qyVLlujgwYOyWq1q0KCB+vfvr3vuuUfBwYVvFVcSP/30k2bNmqX4+HgdP35cVatWVZs2bXTnnXeqe/fuZdLHhcxcu69M0e0ll0uSU4bgOjKFxZVtJw67gp85896uoKlPKv3lT+SqUUdyOmRIPipXRBXJGiBJcr47udiUbS6dpM2hdQtc7xRj1QvtI1QtMHeVWvUgk2xOl9YetalOqEmNIyzaeiJHqTan2lezymws2y0cAQAAAAAAAACorCpl0Wvx4sUaMWKE0tLS3NcyMjIUHx+v+Ph4zZkzR3PnzlXDhg1L3YfT6dTo0aP18ccfe1xPSkpSUlKSFi5cqCFDhuj111+X0Vj22/BdKEzhTaTwJmWSy5CaLOOBRLmCQmQ8mCjHRW3kqlZTpu2bCsQGvvGMsh54TiFP3em+5mjWSofqtlCddb8V2U+nNs8VKHh9eEWUogKM6lYrQMazVn1ZTQZdWTvQfX5RlKUUTwcAAAAAAAAAwIWt0hW9Nm7cqLvuukuZmZkKDQ3VI488oi5duigzM1Pz5s3T7NmzlZCQoFtuuUW//fabwsJKt0Xe888/7y54tWzZUqNHj1aDBg2UmJioN954Q5s2bdKcOXNUtWpVjR8/viwf8YJnOLRPpu2b5GzQVM56jX26x7h3p4LHD/e45rJYlfHCh1JWZoF408E9HgUvSTJt26g62zZ6zd/vksd1cfoBLa7SSv/NV/D6v44RurtZqE9jBAAAAAAAAAAApVfpil5PPPGEMjMzZTabNW/ePHXo0MHddsUVV6hRo0YaP368EhISNG3aND355JMl7iMhIUFvvfWWJKlNmzZatGiRgoKCJElt27ZVr1691KdPH8XHx+vNN9/UHXfccU6rynCGcccmBU15TAZ7jiQp88GJclzaVZLkcrm0MTlHB9MduqJWgEItRikrQ4FvT5R54+oCuQw5NoWMHSzb9UPOaUxJ1kgtim6jRdFtPK7vG1RT4VZW+QEAAAAAAAAAUBEq1W/k169fr1WrVkmSBg8e7FHwyjNq1Cg1bdpUkvTOO+8oJyenxP3MmDFDdrtdkvTyyy+7C155goOD9fLLL0uS7Ha73n777RL3Ae8svy92F7wkKeit8VL6KblcLtX77JC6zT+mQb+m6LIP/qvQod0UOqK314JXftbv55zTmJp3eNXj/Pa4YJ24sxYFLwAAAAAAAAAAKlCl+q38woUL3ceDBg3yGmM0GnXbbbdJkk6ePKnly5eXqA+Xy6VFixZJkpo0aaL27dt7jWvfvr0aN87dem/RokVyuVwl6ge5LD9/q+BHBijoqTtl3LFZluWLC8SE3n+dLnlns9JsLnVIS9Dqdc9oz+qHStRPmimw+KCzLIu4SF3aPKvT5iDd0yxEx4fWUuqw2nq7S5QMZ723CwAAAAAAAAAAlK9KVfTKW+UVEhKi1q1bFxrXqVMn9/Hq1UWvAjrb3r17dejQoQJ5iuonKSlJe/fuLVE/kAzHDyvg4zdkTDkm08E9Oj1tkhwG739l96x+SM3TD+jWI6vUp+XYEve1I6hmgWtHLOGFxsf9a6qubvOMDte5SF91j9arHSNlNlLoAgAAAAAAAADgn1Kp3um1Y8cOSVKDBg1kNhf+aE2aNClwj6+2bdvmPs5byVWY/O07duxQ/fr1S9RXZRWzZbQcux1K//s8cJlkOlwwLsSRrSNDc1dg2TLMsmackG27QUEJBWO7t3pK24Nq6rG4O/TM3m9LNJ7V4XG6svU4XZuySVaXXeP2zNN/qrTWU41u84irnZWsJpmHtTo8TvOvr6NLq1lL1A8AAAAAAAAAACg/labolZWVpeTkZElS7dq1i4yNjIxUSEiI0tPTdfDgwRL1k5SU5D4urp86deq4j33tJysrq0Tj8Tc2m01Gk1OynFkVFeiyKcDhLPI+a7BdCpYc+wu2La7SSu1O7VaSNUqP7V+guw4vKzLXwOajtC24tnqkbFR8aAP9UqWFJGlh1baSpG+reb4L7oPOoeobGyApWlJewdRZ6f+sACl3zub/XwDnP+Yt4F+Ys4B/Yc4C/udCmbeBgSV/dQcAVEaVpuh1+vRp93FISEix8cHBwUpPT1d6enqxsaXtJzg42Ot9RUlKSpLD4SjRmPxNwY0EC2dKc8oRfmZLw5kRV+oh/ewR0ytlow5ZI3W4ZoQCnPYi80274iHdfmlLRVtdCjJdrVslSRnKe+Wa91dxZWi/l2IbcCE5cuTIPz0EACXEvAX8C3MW8C/MWcD/VOZ5azKZ1LBhw396GABwXqg0Ra/8q24sFkux8QEBAZKkzMzMcuvHaj2z/Z2vq4Jq1apVovH4G5vNJm0vwQ2uM4e7MmM0wXyrvmrTSe1O7VZCtaZq2qa5lh7K1gPNg7U2xqJw6zgdLyLdbUW0ASjIZrPpyJEjqlGjhsf3NADnL+Yt4F+Ys4B/Yc4C/od5CwAXlkpT9Mq/hDcnJ6fY+OzsbElSUFBQufWTf9m0r0uML4SlyP+zDFVYQJAsf793LemmanIZvP85mB2HJINDUXUb6ZLqjbVHBrkUJ6PhyoocMnDBs1qtF8T3J6AyYd4C/oU5C/gX5izgf5i3AHBhqDRFr9DQUPexL1sWZmRkSPJtK8TS9pPXx9n3XejCG16q2NhYH3/QaFngitcdCAEAAAAAAAAAwAXNWHyIfwgMDFSVKlUkSQcPHiwyNjU11V2wql27don6yb/9YHH9HDhwwH1c0n4AAAAAAAAAAADgu0pT9JKkpk2bSpISExNlt9sLjduxY4f7uEmTJiXqo1mzZu7jnTt3Fhmbv72k/QAAAAAAAAAAAMB3laro1bFjR0m52w7+9ddfhcb98ccf7uPLLrusRH3Uq1dPNWvWLJDHm5UrV0rKXR1Wr169EvUDAAAAAAAAAAAA31WqolefPn3cx59++qnXGKfTqS+++EKSFBERoS5dupSoD4PBoN69e0vKXTG2du1ar3Fr1651ryjr3bu3DAbeRAUAAAAAAAAAAFBeKlXRq127du7VXh9//LHWrFlTIGbatGnavn27JOm+++6TxWLxaF++fLkiIyMVGRmpkSNHeu1n5MiRMplMkqQxY8YoMzPToz0zM1NjxoyRJJnN5kLzAAAAAAAAAAAAoGxUqqKXJE2ePFlBQUGy2+268cYb9dprr2nt2rX6/fff9fDDD2v8+PGSpLi4OI0aNapUfcTFxemhhx6SJMXHx6tHjx6aN2+e4uPjNW/ePPXo0UPx8fGSpIceekiNGjUqm4cDAAAAAAAAAACAV+Z/egBlrVWrVpo5c6ZGjBihtLQ0TZw4sUBMXFyc5s6dq7CwsFL3M27cOB07dkyffPKJNm3apLvuuqtAzODBg/XMM8+Uug8AAAAAAAAAAAD4ptIVvSSpV69eWrFihd555x0tWbJESUlJslgsatiwoW644QYNHz5cwcHB59SH0WjUtGnT1K9fP82aNUvx8fFKTk5WdHS02rRpo2HDhql79+5l9EQAAAAAAAAAAAAoiiE1NdX1Tw8CF46srCzt379fsbGxCgwM/KeHA6AYzFnA/zBvAf/CnAX8C3MW8D/MWwC4sFS6d3oBAAAAAAAAAADgwkPRCwAAAAAAAAAAAH6PohcAAAAAAAAAAAD8HkUvAAAAAAAAAAAA+D2KXgAAAAAAAAAAAPB7FL0AAAAAAAAAAADg9yh6AQAAAAAAAAAAwO9R9AIAAAAAAAAAAIDfo+gFAAAAAAAAAAAAv0fRCwAAAAAAAAAAAH6PohcAAAAAAAAAAAD8HkUvAAAAAAAAAAAA+D2KXgAAAAAAAAAAAPB7FL0AAAAAAAAAAADg9yh6ocKZTKZ/eggASoA5C/gf5i3gX5izgH9hzgL+h3kLABcOQ2pqquufHgQAAAAAAAAAAABwLljpBQAAAAAAAAAAAL9H0QsAAAAAAAAAAAB+j6IXAAAAAAAAAAAA/B5FLwAAAAAAAAAAAPg9il4AAAAAAAAAAADwexS9AAAAAAAAAAAA4PcoegEAAAAAAAAAAMDvUfRChdi3b5+efvpptW/fXrVq1VL9+vV15ZVX6s0331RGRsY/PTzgvBYfH68pU6aof//+at68uapXr67atWurXbt2uv/++7Vq1aoS5fvpp580aNAgd67mzZtr0KBB+umnn3zOYbfbNXPmTPXq1UuNGjVSTEyMWrdurYcfflhbt271OU9ycrJefPFFXX755YqNjVVsbKwuv/xyvfjii0pJSSnRcwH+4Nlnn1VkZKT7v+XLlxd7D3MWqFj79+/XSy+9pG7duqlRo0aqUaOGLr74YvXq1UsvvviitmzZUuT9zFmg4thsNs2ZM0c33nijmjZt6v45+dJLL9X999+vP//806c8zFug9I4dO6b//Oc/evHFF3XzzTerYcOG7p91R44cWeJ8lXE+btmyRQ8//LBat26tmJgYNWrUSL169dLMmTNlt9t9zgMA8I0hNTXV9U8PApXb4sWLNWLECKWlpXltj4uL09y5c9WwYcMKHhlw/uvVq5dPRa3bbrtNb775pqxWa6ExTqdTo0eP1scff1xozJAhQ/T666/LaCz8MxHJyckaMGCANmzY4LU9ICBAr7zyioYMGVLkmNetW6dBgwbpyJEjXttjYmL06aefql27dkXmAfzFpk2bdNVVV3n8w3b+/Pnq0qWL13jmLFDx3n33XU2cOFHp6emFxtx3332aPHlygevMWaBi7du3T7feemuxv8C+9957NWXKFBkMhgJtzFvg3EVGRhbaNnDgQM2YMcOnPJV1Ps6ePVv//ve/ZbPZvLa3a9dOc+fOVXR0dJF5AAC+o+iFcrVx40b17NlTmZmZCg0N1SOPPKIuXbooMzNT8+bN0+zZsyXlFr5+++03hYWF/cMjBs4vbdq0UWJiomrWrKnrr79eHTt2VGxsrBwOh9asWaPp06crKSlJknTzzTfrgw8+KDTXhAkTNHXqVElSy5YtNXr0aDVo0ECJiYl64403tGnTJknSo48+qvHjx3vN4XA41LdvX3ch7rrrrtPQoUMVFRWldevW6dVXX9WxY8dkNBr15Zdfqnv37l7zHDhwQN26ddPx48dlNpv1wAMPqEePHpKkH3/8UdOnT5fdble1atW0dOlS1a5du3RfQOA84XQ6dc0112jDhg2qVq2ajh07JqnoohdzFqhYr7zyil588UVJuT+bDh06VG3atFF4eLhOnDihTZs2acGCBWrXrp1eeumlAvczZ4GKk5OTo65du7oLXhdffLEeeOABNW7cWKdPn9aqVas0ffp0dwH72Wef1SOPPFIgD/MWOHf5i1516tRRkyZN9Ouvv0oqWdGrMs7HJUuW6LbbbpPT6VT16tX12GOP6dJLL9WJEyc0e/ZszZ8/X5LUsWNHLViwQCaTyaevFQCgaBS9UK7yVqmYzWYtWrRIHTp08Gh/88033T+sjB07Vk8++eQ/MUzgvHXrrbfqtttuU79+/bz+AJycnKwePXooISFBkrRw4UJ16tSpQFxCQoIuu+wy2e12tWnTRosWLVJQUJC7PSMjQ3369FF8fLzMZrPWrFnjdfXlxx9/rAcffFCSdM899+jVV1/1aN+9e7e6deumtLQ0NWzYUGvWrJHZbC6QZ8SIEfryyy8lSbNmzdINN9zg0f7tt99q2LBhkkr2DyXgfPX222/rqaeeUpMmTdS3b1+99tprkgovejFngYq1bNkyXX/99ZJyV0+/9dZbslgsXmNtNluBldXMWaBiff/99xo6dKgkqUOHDlq8eHGBn5X/+usvde/eXTk5OYqIiNCuXbs85gvzFigbL730ktq2bau2bduqevXq2rt3r1q1aiXJ97+rlXE+5uTkqH379tqzZ4/Cw8O1bNkyNWjQwCPm8ccfd39wdfr06Ro0aFBxXyoAgA94pxfKzfr1692frhk8eHCBgpckjRo1Sk2bNpUkvfPOO8rJyanQMQLnuy+//FL9+/cv9BNf0dHReuGFF9zn33//vde4GTNmuLdUe/nllz3+ASFJwcHBevnllyXl7n/+9ttve80zbdo0SVJUVJQmTpxYoL1hw4buT9Hu3r1bCxYsKBBz5MgRffXVV5Kkq6++usA/ICSpf//+uvrqqyXlfg0K21IC8Ad57weSpNdee63QX6Tnx5wFKo7T6dSjjz4qSWrRooWmTZtW5Dz1tpUwcxaoWPnf1fXII494/Vm5devW7pUZJ0+e1Pbt2z3ambdA2XjqqafUs2dPVa9evdQ5KuN8XLBggfbs2SMp9/vU2QUvSZo4caJ7pdxbb73l9ZkAACVH0QvlZuHChe7jwj6tYjQaddttt0nK/YfI8uXLK2RsQGWSf5VI3g/V+blcLi1atEiS1KRJE7Vv395rnvbt26tx48aSpEWLFsnl8lwInJCQ4P5lQf/+/RUcHOw1z+233+4+9vaPiMWLF8vpdEoq/HtD/jxOp1OLFy8uNA443z3++OM6ffq0Bg4cqM6dOxcbz5wFKtavv/6qXbt2SZIefvhhr5/4LgpzFqh4+T8sWb9+/ULj8v+SOf89zFvg/FFZ52P+34nl7zO/4OBg9e/fX5K0bds29w4uAIBzQ9EL5SZvlVdISIhat25daFz+rdhWr15d3sMCKp38L8T19kLfvXv36tChQ5LkdevD/PLak5KStHfvXo+2vDldXJ4aNWooLi5Okvc57WsevjegMvj222/1448/KioqymNVZlGYs0DF+u677yRJBoPBvSpEkk6cOKFdu3bpxIkTRd7PnAUqXt4ckLx/6CtPYmKipNz5nX8rNOYtcP6orPMx71rjxo1Vo0aNUucBAJQcRS+Umx07dkjK/XRdUZ+YbdKkSYF7APhuxYoV7uO87ULz27Ztm/s475NxhcnffvZ8zL8ljK95Dh486H6B+Nl5wsPDi/zhPyYmRuHh4V7HAviD1NRUPfHEE5JyX8wdHR3t033MWaBirVu3TpJUt25dhYWF6auvvtLll1+uBg0aqF27dmrQoIEuvfRSvfXWW8rOzi5wP3MWqHg333yz++/vG2+8IYfDUSBm48aNWrJkiSRpwIAB7niJeQucTyrjfDx9+rQOHDhQorF4ywMAKB2KXigXWVlZSk5OliTVrl27yNjIyEiFhIRIyv2BA4DvnE6nXn/9dfd53tYI+SUlJbmPi5uPderUcR+fPR9Lk8flcnnclz9PcTnyx/C9Af7o2Wef1ZEjR3TZZZdp8ODBPt/HnAUqjtPpdP+CKTo6WmPHjtXw4cO1ZcsWj7iEhASNGzdO/fr1U2pqqkcbcxaoeNHR0XrnnXcUHBys1atX68orr9Tnn3+utWvXaunSpZo8ebL69u0rm82mVq1aFVhtzbwFzh+VcT6W1TMBAEqHohfKxenTp93HeQWtouTttXz2J2wAFG369Olav369JOm6667zupVoSeZj/n3P8993LnnOntd5efjegMps5cqVmjNnjsxms1577TUZDAaf72XOAhUnLS3N/d6OLVu26N1331VMTIzee+897dmzR4cOHdLChQvd7xf5888/NWrUKI8czFngn9G7d28tXbpUQ4YM0ebNmzVy5Eh1795dN9xwgyZPnqygoCBNmjRJixcvVvXq1T3uZd4C54/KOB/L6pkAAKVD0QvlIisry31ssViKjQ8ICJAkZWZmltuYgMpmxYoVmjBhgiSpWrVqeu2117zGlWQ+Wq1Wr/edfZ4/rrg8Z8/rvDy+fG/Iy8P3BvgTm82mhx9+WC6XS/fff7+aN29eovuZs0DFyf9LqqysLAUHB2v+/Pm65ZZbFBkZqaCgIHXq1Ek//PCDWrRoISn3pfd5WyLm3ZeHOQtUHJvNpi+++EKLFi2Sy+Uq0H706FHNnTtXS5cuLdDGvAXOH5VxPpbkmfJ+H3b2fQCA0qPohXIRGBjoPs7JySk2Pu/9CEFBQeU2JqAy2bp1q+644w7Z7XYFBgZq1qxZqlatmtfYksxHm83m9b6zz/PHFZfn7Hmdl8eX7w15efjeAH/yf//3f9qxY4fq1KmjsWPHlvh+5ixQcc6eN4MHD/b67o2goCCNGzfOfT5v3jyvOZizQMVIT0/X9ddfr9dee00nTpzQ6NGjtWbNGh09elT79u3Tt99+q44dOyo+Pl6DBg3StGnTPO5n3gLnj8o4H0vyTPnfF3r2MwEASoeiF8pFaGio+9iXbRcyMjIk+bZ8HLjQ7dmzRzfeeKNSU1NlMpn04YcfqlOnToXGl2Q+5s3Fs+87lzxnz+u8PHxvQGW0Y8cOTZ06VZL08ssvl+rvLnMWqDhnz5urrrqq0NgrrrhCZrNZkhQfH+81B3MWqBiTJ0/WqlWrJElvvfWWJkyYoCZNmshqtSo8PFxXXnml5s+fry5dusjlcmn8+PHavHmz+37mLXD+qIzzsayeCQBQOhS9UC4CAwNVpUoVScW/iDM1NdX9Q4AvLwoFLmSHDh3SDTfcoEOHDslgMGjatGnq06dPkffUqlXLfVzcfDxw4ID7+Oz5WJo8BoPB4778eXx5SW9eDN8b4C/efvtt2Ww21a9fX5mZmfrmm28K/Ld161Z3/O+//+6+nvf/hcxZoOIEBASoatWq7vOi/u4GBgYqOjpaknT8+HH3deYsULFcLpc++eQTSVJcXJxuv/12r3Fms1lPP/20JMnpdOqzzz5ztzFvgfNHZZyPNWvWLPFYvOUBAJQORS+Um6ZNm0qSEhMTZbfbC43bsWOH+7hJkyblPi7AXyUnJ6t///7as2ePpNxVJAMHDiz2vmbNmrmPd+7cWWRs/vaz52PenC5Jntq1axf41FtenrS0NB05cqTQHIcPH1ZaWprXsQDnq7ztSfbs2aO7777b638//PCDO/6VV15xX8/7JTpzFqhY+eecw+EoMjavPW/F19n3M2eB8nf06FGdOHFCktSyZcsiY1u3bu0+zj+vmLfA+aMyzsewsDDVqVOnRGPxlgcAUDoUvVBuOnbsKCl3Kfdff/1VaNwff/zhPr7sssvKe1iAXzp58qRuvPFGbdu2TZL03HPPafjw4T7dW69ePfcnzfLPN29WrlwpKffTbfXq1fNoy5vTxeU5cuSIEhISJHmf077m4XsDLlTMWaBiXX755e7jvA+WeJOWlqbk5GRJnp/gZs4CFSt/0bmoD1dKnu/SMZlM7mPmLXD+qKzzMe/azp07iyyeMa8BoOxR9EK5yb/l2qeffuo1xul06osvvpAkRUREqEuXLhUyNsCfZGRk6NZbb9XGjRslSY8//rgefvhhn+83GAzq3bu3pNyVlWvXrvUat3btWvfKy969e8tgMHi0x8XFuT/19u2333rsPZ5f/q1j+vbtW6C9V69eMhpz/++nsO8N+fMYjUb16tWr0DjgfDJjxgylpqYW+d/YsWPd8fPnz3dfz/uHO3MWqFj9+vVzHy9cuLDQuAULFsjlckny/IUYcxaoWFFRUQoPD5eUO6+KKnzl/2Vy/l+QM2+B80dlnY/5fyeWv8/8MjIy9O2330rKXfEWFxdXaH8AAN9R9EK5adeunfsXAh9//LHWrFlTIGbatGnavn27JOm+++6TxWKp0DEC5zubzaY77rhDq1evlpQ7T5555pkS5xk5cqT7061jxoxRZmamR3tmZqbGjBkjKffTsyNHjvSaZ9SoUZKkEydO6Nlnny3QnpiYqKlTp0qSGjZs6PUfETVq1NCAAQMkSb/88ou+//77AjHfffedfvnlF0nSrbfeqho1avj0nEBlwZwFKk6LFi3UvXt3SdLXX3+tZcuWFYg5cuSIXnzxRUmS1WrVoEGDPNqZs0DFMRqNuvbaayXlvu/21Vdf9RqXmpqq5557zn3es2dPj3bmLXD+qIzzsW/fvqpfv74kaerUqUpMTCwQM378eKWmpkqSHnzwQa/PBAAoOUNqaqrrnx4EKq+NGzeqZ8+eyszMVGhoqB599FF16dJFmZmZmjdvnmbNmiUp9xM5v/32m8LCwv7ZAQPnmcGDB2v+/PmSpK5du2rSpEkFPtGWn9VqLfTTYRMmTHD/gN+yZUs9/PDDatCggRITE/X6669r06ZNkqRHH31U48eP95rD4XCoT58+7iJcv379NHToUEVGRmr9+vV65ZVXdOzYMRmNRn355ZfuXyKe7cCBA+rWrZuOHz8us9msUaNGqUePHpKkH3/8UdOmTZPdblfVqlW1bNkyXuiLSmXSpEmaMmWKpNyVXoWtcmbOAhUnISFBV199tU6ePKnAwECNHDlS3bt3V1BQkNavX6+pU6e6X0Q/YcIEjR49ukAO5ixQcXbs2KFu3bq5V3L07NlTAwcOVP369ZWdna21a9dqxowZOnDggCTpiiuu8PqLa+YtcO5WrVql3bt3u89TUlI0btw4Sbnb9Q0ePNgj/uwPjuSpjPNxyZIluu222+R0OlW9enU9/vjjateunVJTUzV79mz3u347duyoBQsWeGzDCgAoPYpeKHeLFy/WiBEj3C/4PFtcXJzmzp2rhg0bVvDIgPNfZGRkieJjY2O1efNmr21Op1MPPfSQPvnkk0LvHzx4sN544w33dg7eJCcna8CAAdqwYYPX9oCAAL3yyisaMmRIkWNdt26dBg0aVOj+5jVq1NCnn36qSy+9tMg8gL/xtejFnAUq1qpVqzR06FAdPXrUa7vBYNBjjz1W6Ipr5ixQsZYuXaq7777b/a69wnTt2lVz5szx+nM18xY4dyNHjtTnn3/uc3zeyqazVdb5OHv2bP373/+WzWbz2t6uXTvNnTtX0dHRReYBAPiOohcqxL59+/TOO+9oyZIlSkpKksViUcOGDXXDDTdo+PDhCg4O/qeHCJyXyrLolWfJkiWaNWuW4uPjlZycrOjoaLVp00bDhg0r9JNuZ7Pb7Zo9e7a+/vprbd++XRkZGYqJidEVV1yh++67TxdddJFPeZKTkzVjxgwtWrRI+/btkyTVrVtXvXv31v33368qVar4lAfwJ74WvfIwZ4GKk5KSonfffVcLFy7Uvn37ZLPZVKNGDXXu3Fn33nuvWrVqVWwO5ixQcVJSUvTxxx/rp59+0rZt23Ty5EmZzWZVr15dbdu21c033+z13T9nY94CpVdWRa88lXE+btmyRe+++66WLVumw4cPKzg4WE2bNtWAAQM0ZMgQmc1mn/IAAHxD0QsAAAAAAAAAAAB+r/D1wAAAAAAAAAAAAICfoOgFAAAAAAAAAAAAv0fRCwAAAAAAAAAAAH6PohcAAAAAAAAAAAD8HkUvAAAAAAAAAAAA+D2KXgAAAAAAAAAAAPB7FL0AAAAAAAAAAADg9yh6AQAAAAAAAAAAwO9R9AIAAAAAAAAAAIDfo+gFAAAAAAAAAAAAv0fRCwAAAAAAAAAAAH6PohcAAABQApMmTVJkZKQiIyM1adKkf3o45Wr58uXuZ+3Tp88/PRwAAAAAAIpk/qcHAAAAAOTp06eP/vjjj1LdO3DgQM2YMaOMRwQAAAAAAPwFK70AAAAAAAAAAADg91jpBQAAgPNS27Zt1a5dO5/jL7300nIcDQAAAAAAON9R9AIAAMB5qXv37nryySf/6WEU8OSTT56X4wIAAAAA4ELH9oYAAAAAAAAAAADwexS9AAAAAAAAAAAA4PfY3hAAAACV1iWXXKL9+/dLkjZu3Kh69eppx44dmjlzpn777TclJSVJkmJjY9W7d28NHz5cNWrUKDLnpEmTNGXKFEnS2LFji9zqcNmyZfrqq6+0YcMGHThwQOnp6bJarYqKilK9evXUqlUrdevWTVdddZWsVmuR/a5du1Zz587V8uXLdejQIWVlZSk6OloXXXSRevTooUGDBikkJMTnr82uXbv0/vvv65dfftHBgwdltVpVp04d9erVS3feeadq167tc678tm/fri+//FJLly7V/v37lZqaqvDwcNWvX19XXXWV7rrrLtWsWbPYPKdPn9bcuXP1n//8R1u2bFFycrJycnIUHBysGjVqqGHDhurQoYN69eql5s2bl2qsAAAAAIDKxZCamur6pwcBAAAASFKfPn30xx9/SCq+oOSLs4teS5cu1ZgxY5Sdne01PjIyUm+//bZ69+5daE5fil7p6em65557tHjxYp/G+eabb2rIkCFe29LT0/Xggw9q3rx5ReaIiYnRW2+9pe7duxfb3wcffKBnnnlGWVlZXtsjIiL0zjvvKDQ0VNddd50kqVOnTlq4cGGhObOzs/XEE09ozpw5cjgchcYFBQVpwoQJuvfeewuNWbNmje688053UbI4x48fl9nM5/kAAAAA4ELHvwwBAABwQVi0aJG7QFWrVi1ddtllCgkJUUJCgv788085nU6lpqZq6NCh+uKLL3T11VeXuq97773Xo+DVsGFDtWzZUlFRUcrJydHx48e1ZcsW7du3r8g8GRkZ6tevn9avX+++VrNmTXXs2FEhISHavXu3Vq9eLYfDocOHD2vgwIH68MMPdf311xea86OPPtLjjz/uPrdYLOrcubNiY2N14sQJrVixQidOnNDQoUM1btw4n543PT1dN910k1avXu2+1qBBA7Vu3VqRkZE6ceKE/vzzTx06dEiZmZkaM2aMTp06pccee6xArgMHDuimm27SqVOn3ONr27atGjRooODgYKWnp2vfvn363//+p7S0NJ/GBwAAAAC4MFD0AgAAwAXh2WefldFo1MSJE3X//ffLaDzzettt27Zp2LBh2rp1q3JycnT//ffrzz//VGRkZIn72bx5s3tFVGhoqD766KNCV1/t2bNHX3/9tapVq+a1fdy4ce6Cl8lk0gsvvKARI0Z4jH3Xrl26++679ddff8lut+vBBx9U69atVa9evQL5du3a5bEyrVOnTnrvvfc8tjLMzs7Wc889pxkzZuj555/36Zkfe+wxd8ErLi5OU6dOVZcuXTxiHA6HZs2apaeeekrZ2dl66aWX1KVLF3Xo0MEjbvr06e6CV8eOHTVz5kyv2yHa7XatXr1ac+bMkcFg8GmcAAAAAIDKjaIXAAAAzks//fSTUlJSfI5/6qmnFBUVVWi7zWbTc889p1GjRhVoa9asmb777jtdfvnlSk5O1pEjRzR9+nQ9/fTTJR73qlWr3Mf33XdfkdsN1q9f32PVVX6JiYn66KOP3OeTJ0/W8OHDC8Q1atRI3333nbp27ap9+/YpLS1NL7/8sqZPn14gdvLkye4tDS+66CJ99dVXCg4O9ogJCAjQpEmTlJ6erjlz5hT9sJJWrlypL774QlLu6q4ff/xR0dHRBeJMJpPuvvtuBQYG6oEHHpDD4dDLL7+sr7/+2iMu/9dv+vTphb7/y2w2q3PnzurcuXOxYwQAAAAAXBgoegEAAOC8tGHDBm3YsMHn+FGjRhVZ9KpXr57XgleeGjVqaMyYMRo7dqwk6ZNPPtFTTz1V4lVEeauUJHkt/vhq9uzZcjqdknLfTXbPPfcUGhsZGakJEyZo2LBhkqSvv/5aL730kiIiItwxqamp+uGHH9znEyZMKFDwym/ixIn65ptvlJ6eXuQ48xfXXnjhhWKfedCgQXrjjTe0Y8cO/fLLL0pJSVGVKlXc7WX19QMAAAAAXHiMxYcAAAAA/m/AgAEym4v+zNett94qk8kkSTp06JB27txZ4n7ybxX4xRdfKCMjo8Q5JOn33393H99+++3FFt/69u3rLvplZ2dr7dq1Hu1r1qxRdna2JKlatWq65ppriswXGRmpXr16FRljt9u1dOlSSVJ4eLh69uxZZHyevK0PXS6Xx3vAJM+vX/6VbgAAAAAAFIeVXgAAADgvjR071uP9U+eqffv2xcZERkaqcePG2rZtmyRp06ZNatKkSYn6ufbaaxUSEqL09HRt3LhRHTp00B133KEePXqoZcuW7qJaUVwulzZv3uw+/9e//lXsPRaLRe3atdPPP/8sSdq4caNHYWvTpk3u47Zt23q8F6ww7du3L7D9YH7//e9/3SvBzGaznnjiiWJzSvJYwXfw4EGPtv79+7sLfs8995x+++03DRgwQFdeeaVHQQwAAAAAgLNR9AIAAMAFoU6dOj7H5RW9jh8/XuJ+qlSpojfffFP33XefcnJydODAAU2ePFmTJ09WaGio2rVrp06dOqlnz55q2bKl1xwnT55UTk6O+zw2NtanvuvWres+Tk5O9mjL/yy+5ivua3b48GH3cUpKit5//32f8uaXmprqcT5kyBD9/PPPWrhwoSRp2bJlWrZsmXs8l19+uTp37qw+ffqw/SEAAAAAwAPbGwIAAOCCUNT7qwqLO336dKn6uummm/TLL7+ob9++slgsHvmWLVuml156SV27dlW3bt20cuXKAvef/R6tshh7/pxBQUE+5QsJCSmyPS0tzac8RbHb7R7nJpNJn3zyid588001a9bMo+3AgQOaO3euHnroITVr1kwPPvigTpw4cc5jAAAAAABUDqz0AgAAwAXB13dr5Y8LDQ0tdX8tW7bUJ598otTUVK1cuVKrV6/W6tWrFR8f717F9ddff+m6667Thx9+qBtuuMF979nFpoyMjGILUMWNPf/9mZmZPj3D2cW3s+Uvsl188cX6448/fMpbHIPBoCFDhmjIkCFKSEjQH3/8odWrV2vVqlXas2ePJCknJ0cff/yxVqxYoZ9++klVq1Ytk74BAAAAAP6LlV4AAAC4IBw4cMCnuPzvmCqL7fMiIyPVu3dvTZw4UUuWLNGuXbs0ffp099aBDodDjz32mEchKiIiwmOFmK9j37dvX6Fjz18U2r9/v0/5zn7f1tmqV6/uPj569KhPOUsqLi5OQ4cO1YwZM/TXX39p3bp1euCBB9zvRktMTNSUKVPKpW8AAAAAgH+h6AUAAIALwtq1a4uNSU1N1Y4dO9znrVq1KvNxhIeHa9CgQZo/f74CAgIk5b5/a82aNe4Yg8GgSy65xH3+559/FpvXbrdrw4YN7vOzx57//WHx8fFyOp3F5izua3bJJZe4n+HYsWPavXt3sTnPVVxcnF588UU9+eST7muLFy8u934BAAAAAOc/il4AAAC4IHzzzTdyOBxFxnz11VfumJiYGDVu3LjcxtOgQQOPd1YdO3bMo71r167u488//1wul6vIfAsXLlRKSookKTAwUO3bt/do79Chg7tAdfToUf36669F5jt58mSxxaSgoCCPcX7wwQdFxpelXr16uY/La5UZAAAAAMC/UPQCAADABSExMVFvv/12oe1Hjx7Vyy+/7D6/4447ZDAYStxPcnKyT3EOh0NHjhxxn1erVs2jfejQoTIac39c37hxo2bNmlVortTUVI0fP959ftNNNykiIsIjJjIyUv369XOfjx8/vsh3ez333HM6ffp0sc8xevRo9/F7772npUuXFntPnvzPn8fXr1/+rRfP/toBAAAAAC5MFL0AAABwQbBarXr22Wc1Y8aMAlv7bd++XTfccIN7tVX16tX1wAMPlKqfcePGqVevXvr888+VmprqNSYlJUUPPfSQDh8+LCl3y8MOHTp4xDRo0EDDhg1zn//73//W+++/X2Dsu3fv1o033qi9e/e6c40ZM8Zrv2PGjHGv9tqyZYtuueUWJSUlecRkZ2frmWee0UcffSSr1Vrs83bu3FkDBw6UlLvF4i233KLXXnut0IJZVlaWFixYoIEDB7rvy69FixZ6+OGHtWLFikK3YIyPj/d4xmuuuabYcQIAAAAAKj9Dampq0fukAAAAABWkT58++uOPPyRJbdu2Vbt27Xy+NygoSBMnTvS4dskll2j//v2SpEmTJrnfA1W7dm1ddtllCgkJUUJCglavXu0usJjNZn322We69tprvfYzadIkTZkyRZI0duxYj3dLSdLIkSP1+eefS5JMJpOaNGmiJk2aKDIyUpmZmTp06JD+/PNP2Ww29z1vvPGGhg4dWqCvjIwM9e3b1+NdXfnHnpiYqJUrV7q3ZDSbzfrwww91/fXXF/p1+uCDD/T444+7z61Wqzp37qzY2FilpqZq+fLlSklJkdVq1bhx4zRu3DhJUqdOnbRw4UKvObOzszVw4ECPLRODg4PVrl071alTRwEBATp58qQSExO1detWZWdnS5Jat25dYGVYZGSk+zgsLEwtWrRQbGysQkJClJycrJ07d2rr1q3umKpVq2r58uWqWbNmoc8MAAAAALgwmP/pAQAAAADebNiwwaPYU5zw8PACRa/8evfurYCAAD3xxBM6ePCgvvnmmwIxERERmjZtWqEFL1+Ehoa6jx0Oh7Zu3epRpMkvLCxML7zwgteCl5RbOPrhhx/04IMP6ttvv5WkQsceExOjt956S927dy9yfPfcc48cDofGjx+v7Oxs2Wy2Au/3Cg8P1zvvvKOwsLAic+UJCAjQV199pcmTJ2v69OnKyMhQRkaGli9fXug9FoulwHvHpNyvX94qsVOnTmnVqlVatWqV1xwtWrTQzJkzKXgBAAAAACRR9AIAAMAF5K677lLHjh01c+ZMLVu2zL21X926ddWzZ0/de++9iomJOac+XnnlFd1zzz1aunSp1q1bp61bt+rAgQM6ffq0zGazqlSpombNmunKK6/UbbfdVuz7qEJDQ/XRRx9p5MiR+vLLL7VixQodOnRIWVlZio6O1kUXXaQePXrojjvuUEhIiE9jHDFihK6++mq99957+uWXX5SUlCSr1aratWurZ8+eGjZsmGJjY4ssWp3NZDLp6aef1ogRI/T5559r2bJl2rZtm1JSUpSTk6OwsDDFxsaqefPm6tKli6699lpVrVq1QJ7du3dr5cqVWrFiheLj47Vr1y4dO3ZMWVlZCg4OVq1atdSqVSv169dPvXv3dr/3DAAAAAAAtjcEAABApZV/e8ONGzeqXr16//CIAAAAAABAeeFjkQAAAAAAAAAAAPB7FL0AAAAAAAAAAADg9yh6AQAAAAAAAAAAwO9R9AIAAAAAAAAAAIDfo+gFAAAAAAAAAAAAv0fRCwAAAAAAAAAAAH7PkJqa6vqnBwEAAAAAAAAAAACcC1Z6AQAAAAAAAAAAwO9R9AIAAAAAAAAAAIDfo+gFAAAAAAAAAAAAv0fRCwAAAAAAAAAAAH6PohcAAAAAAAAAAAD8HkUvAAAAAAAAAAAA+D2KXgAAAAAAAAAAAPB7FL0AAAAAAAAAAADg9/4fiLFp1XrU3iwAAAAASUVORK5CYII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220" name="AutoShape 4" descr="data:image/png;base64,iVBORw0KGgoAAAANSUhEUgAABr0AAAMJCAYAAAC+0f2NAAAAOXRFWHRTb2Z0d2FyZQBNYXRwbG90bGliIHZlcnNpb24zLjcuMSwgaHR0cHM6Ly9tYXRwbG90bGliLm9yZy/bCgiHAAAACXBIWXMAAA9hAAAPYQGoP6dpAAEAAElEQVR4nOzdd3hUxf7H8c+mEUIakBC69N470gUFKSpISQBREQRFxQqi134VsKMoCBYUEUSqCCJKD5femzQJvSWQ3pP9/ZEfx2zqJrspC+/X8+Rxzjkzc76bzSz3nu/OjCk8PNwsAAAAAAAAAAAAwIE5FXUAAAAAAAAAAAAAgK1IegEAAAAAAAAAAMDhkfQCAAAAAAAAAACAwyPpBQAAAAAAAAAAAIdH0gsAAAAAAAAAAAAOj6QXAAAAAAAAAAAAHB5JLwAAAAAAAAAAADg8kl4AAAAAAAAAAABweCS9AAAAAAAAAAAA4PBcijoAAAAcXXJysg4fPqyjR4/qxo0bio6Olru7u7y9vVWlShVVr15d1apVk8lkKupQcYuYN2+exo0bZxzv379fd9xxRxFGBORd48aNde7cOUlSUFCQZsyYUcQRoahMnjxZU6dONY7Dw8OLLhgAAAAADo2kFwAA+XT06FHNnDlTixcvVnR0dI51vb291bx5c3Xt2lX33HOPGjZsWEhR4qbo6GjVrVtXMTExkiRPT08dO3ZMpUqVsqnf7777Ts8995xxPHr0aH3wwQc29QnbZHyAnleNGjVScHCwHSMC8mbz5s3q16+fzf307t1bP/30kx0iAgAAAADHQNILAIA8MpvN+uCDD/TBBx8oKSnJqjaRkZHauHGjNm7cqOXLl2vDhg3Z1p03b57Onj0rSapataqGDRtmj7DtojjHlhtPT0/169dPCxYskJSWBFuxYoUCAwNt6nf+/PkWx0OHDrWpP8CRTJ482Sh37NhRnTp1KsJoUJR+++03HTx4UJLk4+OjJ598sogjunWEh4dbzITs06ePmjRpUoQRAQAAAMUXSS8AAPJowoQJmj17tsU5d3d3tW3bVnXr1pWPj4+Sk5N1/fp1HT16VAcOHFB8fLzV/f/000/asmWLJKlDhw7FKrFUnGOzRlBQkJH0kqQFCxbYlPQ6deqUduzYYRzXq1dPzZs3tylG2J+Tk1Oelhd1ceF/Ilsr44w6kl4Fw2Qyyckp79sxOzs7F0A0WVu5cqXxJYAqVaqQ9LKjiIgIi7FWtWpVkl4AAABANvh/9AAA5MGyZcssEl6urq566aWX9MQTT8jLyyvLNomJiVq3bp2WLl2q5cuXF1aoyELnzp1VpUoVYx+hTZs26eLFi6pYsWK++ss4yysoKMjmGGF/n3/+ucMlaG8HN2cFIXeBgYG39J5nkyZN0qRJk4o6DAAAAAC3gLx/XRAAgNvY22+/bXH8zTffaMKECdkmvCTJzc1NvXr10ldffaVDhw7x7fciZDKZNGTIEOM4NTVVCxcuzFdfZrPZoq2zs7NF3wAAAAAAAChcJL0AALDSwYMH9c8//xjHd911l+6777489eHn56fBgwfbOzTkQcY9t37++ed89bNlyxZjfzNJ6tatm8qXL29TbAAAAAAAAMg/kl4AAFhp3759FsfdunUrmkBgkxo1aqhdu3bG8dGjRzO9t9ZgaUMAAAAAAIDihT29AACwUmhoqMVxTksaFhchISE6duyYzp49q6ioKLm4uMjX11fVqlVTq1at5OHhUdQh6sSJEzpw4IBCQ0MVExOjMmXKqEqVKmrXrp1KlSpVIPccOnSotm3bZhzPnz9fzZo1s7p9XFycfv31V+PY29tbffr0ybZ+RESEjhw5opMnTyo8PFyJiYny8fGRv7+/WrVqpUqVKuXrdRRnsbGx2rZtm86fP6+wsDC5ubnJz89PzZs3V506dYo6PIcSHx+v4OBgnTt3Tjdu3FDp0qVVr149tW7dWi4utv3P+Rs3bmj79u26cuWKrl+/LicnJ5UuXVp169ZVkyZNVLJkSTu9Cvs7ePCgjhw5omvXrik5OVl+fn6qXr262rRpI1dXV7vd5/jx4zp48KAuXLggZ2dnlS9fXh06dLilZnZevXpV+/bt05kzZxQVFSWz2SwPDw+VL19e1atXV4MGDeTm5lbUYeYqISFBW7Zs0blz5xQaGiofHx+1bNlSzZs3z7Hd1atXtXXrVp09e1bJyckKCAhQx44dVbVq1XzFkZiYqCNHjujEiRO6evWqYmNj5enpqTJlyqhJkyaqV6+eTCZTvvq2l8TERO3YsUNnzpxRWFiYTCaT/Pz81LBhQzVu3LjI4wMAAADyi6QXAABWyvhwOSQkxG59z5s3T+PGjct0fsuWLfL19c2yTZUqVXTw4EGLc0lJSVq/fr2WLVumDRs26OLFi9ne08XFRX379tULL7ygxo0bF3hs6cXFxWnWrFn65ptvLJYITM/NzU19+vTRK6+8otq1a2fbV3488MADmjhxouLi4iRJixcv1rvvvmt1AuG3335TVFSUcTxgwAC5u7tb1Dl27JgWL16sNWvW6MCBA0pNTc22vwYNGuipp55SYGCgnJzsOxE//Xs0ceJETZo0yap2ffr00ZYtWyRJHTp00MqVK61qt2/fPk2ePFkbNmxQQkJClnXuuOMOPfvss3rooYdsTtoUhvz+LiZPnqypU6cax+Hh4dnWzep9iouL03//+1/9+OOPioiIyNTG399fEydO1KhRo6x7If/PbDbr119/1eeff649e/Zk+7fp7u6ujh07asSIERZLuT7xxBOZZjpK0tSpUy1eb3pBQUGaMWOGxbnGjRvr3Llz2V7PSlxcnGbOnKlZs2bp0qVLWdbx9vbWoEGDNHHiRJUrVy7XPrN7n4KDg/XWW29p586dWba799579d5776l69eq53qO42rhxo95//33973//k9lszraem5ub2rRpo1GjRumBBx4wzm/evFn9+vXLVP/cuXPZ/vsgZR4LeRkrWf3dREVFacqUKZo3b16WbRs2bKhPPvlEbdq0sTh/9uxZvf7661qxYoVSUlIytevZs6c++ugjVa5cOdt4brp69aqWL1+ulStXavv27ca/L1kpV66cRo0apbFjx8rb2zvbeuk/e9IbN25clv8uS7l/zp86dUpTpkzRqlWrFBMTk218Tz75pB5//PFi8eUYAAAAIC9Y3hAAACtlnI3z888/Z/kguij98ccfGjx4sH766accE16SlJycrGXLlumuu+7St99+W0gRpiVFWrdurTfeeCPbhJeU9i30pUuXqkOHDvrpp5/sGoO3t7f69u1rHIeGhurPP/+0ur01Sxvefffdev/997Vv374cE16SdOTIET355JMKCgpSZGSk1XEUJykpKXrppZfUrVs3/fHHH9kmvCTpzJkzeu6559S3b1+FhYUVYpSO48yZM+revbu++OKLbD9nrl27phdffFHjx4+3ut8rV66oV69eevjhh7Vr164c/zbj4+P1119/6amnnspz/AXh5MmTat++vd56661sE16SFBkZqW+++UYtW7bUX3/9la97ffrpp7r//vuzTXhJ0u+//64ePXrkmOAvzt58803df//92rJlS44JLynt8zg4OFhz584tpOisd/HiRWOsZJcsO3z4sPr166e1a9ca5/73v/+pU6dOWrZsWZYJLynt39RevXrpzJkzucbx7LPP6qWXXtKGDRtyTHhJaQmy9957T926ddOxY8dy7dtePv74Y7Vt21a//PJLtgmvm/G9+eab6tq1q12/4AMAAAAUhuL/1VoAAIqJDh06yGQyGQ8HL126pH79+umTTz5Ry5YtberbyclJzs7OkpTp4dvN8xnlNkPG3d1djRo1Uu3ateXv7y8PDw/Fx8fr3Llz2r59u86fPy8pbXbY888/L39//yy/sW/P2DZu3KihQ4daPGwrW7as2rdvr+rVq6tkyZIKCwvTtm3bdPjwYUlpD1uffPJJpaamavjw4Tm+5rwICgrSL7/8YhwvWLBA9957b67tLl++rI0bNxrHtWrVUtu2bXNsU6tWLdWtW1dVq1aVp6enzGazwsLCdPDgQe3evdv4m/rjjz80duxYuyf5ClpKSoqGDh2qP/74wzhnMpnUrFkzNWvWTH5+fkpMTNTJkye1adMmY5bctm3b1KdPH61du7bAlrJ0RNHR0QoKCtKRI0ckSU2aNFHbtm1VunRp3bhxQ5s2bbJ4UP7999+rTZs2GjZsWI79hoSEqHfv3pkS4jVq1FD79u0VEBAgk8mka9eu6eDBgzpw4ECWyQBnZ+csPxNMJlO2MxWz+6yw1qlTp9SzZ0+LJKmLi4s6deqkBg0aqESJEjp9+rT++usv4+8rKipKgYGBmjt3rlVj+6Yff/xRb775piTJx8dHXbp0UfXq1eXi4qJjx45p7dq1RlIjLCxMjz32mDZt2pRptmdx9uOPP+rTTz+1OFe3bl21bNlSFSpUkKurq6KionTx4kUdPnxYx48fz7Ifk8lkvLepqakWyTNb33NrJCYmavDgwUZ8TZs2Vdu2beXj46OrV6/qzz//NP7eExISNGrUKO3evVvXrl3TkCFDFBUVJVdXV3Xo0EENGzZUyZIldfr0af3xxx+Kjo6WJJ0/f17jxo3Tb7/9ZnVcAQEBatiwoWrWrClvb2+5uLgoIiJCx48f1//+9z/Fx8dLSvu7HjhwoDZv3pzlzLjsxpqTk1O2yw9mNwaff/75TF9wadCggVq2bKly5crJbDbrzJkz2rBhgzHOjh8/rp49e2rjxo231HKeAAAAuLWR9AIAwEoBAQHq16+fxV5OBw4cUPfu3dW4cWP17NlTbdu2VevWrXNc1ikrQUFBxmyh/C6lJkklS5bUkCFDFBgYqPbt22f7ENZsNmv16tV64YUXjAeC48ePV/fu3TMtZWSv2C5evKiRI0caCS9vb2+98847CgoKynKvmI0bN2rcuHFGcu6ll15S27Zt7bbUYdeuXVWxYkXj9a9evVrh4eG5vncLFy60ePgYGBiYZb3WrVvr/vvv1z333JPjw8KQkBC9/PLLWr16tSRp1apVWrJkiQYMGJDHV1R0/vvf/1okvO6++25NnjxZtWrVylQ3PDxc//3vf/X1119Lkv7++29NmDBBX3zxRaHFW9zNnj1biYmJql69umbMmKF27dpZXDebzZoxY4ZeffVVI8kwefJkBQUFZfvAOy4uTg899JBFwqtBgwaaOnWqOnXqlGWb0NBQLV26VPPmzbM4P336dE2fPl2S5bKMEyZMsHr5zLxITk7W6NGjLRJe7dq104wZMzItLRgZGamXX37ZSBwnJyfrySef1JYtW1SxYkWr7vf8889Lkp566im9/PLL8vT0tLh+7tw5BQYGGon548ePa+HChRoxYkS+X2Nh++CDD4yyn5+fvv32W3Xu3Dnb+hcuXNCyZct0+vRpi/MdO3Y03pf0y17mtsStvfz6669KSkpSpUqV9NVXX6ljx44W1+Pj4/XMM89o4cKFktL2sPv888+1du1aRUVF6c4779SXX36patWqWbS7dOmSBg4caLzHwcHB2rBhg7p27ZptLFWrVtWrr76qfv36qV69etnWi4qK0scff6xPP/1UZrNZ586d09tvv62PP/44y9cnpc38bNq0qXH+888/zzXJnd53331nkfBq1aqVPvjggyz3OouLi9O0adP0/vvvKzU1VVeuXNHo0aO1YsUKq+8HAAAAFCWWNwQAIA8mT56sgICATOcPHjyoDz/8UIMGDVL16tXVqlUrjRs3Tj/99JOuXr1aaPF1795dX331lbp165bjrAOTyaR7771Xq1atkpeXlyTp+vXr+vnnnwsstpdeesl4OOrr66vff/9dDz/8cJYJL0nq0qWLVq1aJT8/P0lpD+I+/PBDu8Xj5OSkIUOGGMcJCQlaunRpru0WLFiQbR/pLV68WCNGjMj12/HVqlXTTz/9pJ49exrnrNnbqLg4cOCAxYyRESNGaOHChVkmvKS09/7DDz+0WJJv/vz5OnXqVIHF+PTTT6ts2bJW/bz66qsFFoe1EhMTValSJf3xxx+ZEl5S2vh98sknLZIs58+fV3BwcLZ9Tp8+3SIJ0bZtW61evTrbhJeUlgwZPXq01q9fn89XYh8LFizQnj17jOOWLVtqyZIlWe6l5e3trS+//NIiIXDjxg299957Vt8vMTFRr732mv773/9mSnhJaQmdefPmqUSJEhYxFqQFCxZY/Tec/ierpTFDQkIslut79913c0x4SWnL+44bN86un8H2kJSUJB8fH61cuTJTwktKm/H8+eefq2rVqsa5adOm6cCBA2rVqpWWLl2aKeElSRUqVNC3335rkUTO7d/HKVOm6KWXXsox4SVJXl5eeuONN/TWW28Z5xYsWJDjPma2uHLlil555RXj+O6779aqVauyTHhJaV+eefnlly0So5s3b7aY4QwAAAAUZyS9AADIg0qVKmnlypWqX79+tnXMZrNOnjypefPm6cknn1SDBg0UFBSkffv2FV6gVqpWrZrFTKWbs43s7fjx41q1apVx/Pbbb6thw4a5tqtatarFzJHFixfb9cFgxr24cntwvW/fPmPJOUnq1KmTqlSpYnMcTk5Oevnll43jnTt36vr16zb3WximTZtmzDaqXr26Pvjgg2yX3UrvlVdeUeXKlSWlLYs2Z86cAosxNTVVKSkpVv8UB++//77KlSuXY50nnnjC4ji7/adiY2M1c+ZM49jb21vffvutvL29rYrFmvezIH311VdG2dnZWZ9//nmmGakZTZ06VRUqVDCOFy1aZPX+cU2aNDFme2WnWrVqFksm7t27t0D/dsxmc57+hm/+ZLVXV8YvYmSX/HAUr732WpaJq5tKlCihoUOHGsepqakymUyaPn26ReIyo7p166p9+/bGcU77u+XHE088IR8fH0lpY7SgkkozZ840luP08fHRzJkzs/2ySXqPPfaYxdLNhbn3JwAAAGALkl4AAORRrVq1tGnTJn3wwQeqWbNmrvWTk5P1+++/q1u3bnrllVeKzUP1mxo0aGCUd+/eXSD3+Pnnn42Hr76+vtkuCZiV/v37Gw/dk5OTtW3bNrvFVadOHbVq1co43r59e6blu9LLmBTLmDSzRfr3QZJ27dplt74LSmxsrMVyn48++miOD5HTK1GihPr06WMcb9682e7xOarKlSurd+/eudarV6+eypQpYxyn3+crvfXr11skfB5++GFVqlTJ9kALwblz5yxmqN11112ZxkpWPD09NXLkSOM4Pj5ea9euteqeo0aNsirRd+eddxrluLg4nT171qr+i1rG/fMOHDhQRJHYzt3d3SKhlZ30n/OS1L59+1xnZElpy9TedOrUKSUlJeU9yGy4urqqTp06xnFB/fub/t+tQYMGqWzZsla3Tb/M7s2ljQEAAIDijj29AADIB1dXV40ePVqjR4/W7t27tW7dOm3dulV79uzJdiaS2WzWl19+qWvXrmn27NkFHuM///yjpUuXas+ePTp27Jhu3Lih6OhoJScnZ4rrptDQUCUmJlr1LfC8SP+wrFWrVnnqv0yZMipdurQx8+ngwYPq1auX3WILCgqySDDNnz/fYimom5KTk7Vo0SLj2NPTU/369cu1/+joaP3222/avHmzDh8+rCtXrigqKkrx8fFZzsK4Kf3eS8XVjh07LB4Cp08CWCN90vjQoUMym80FMqvoiy++yNP+N0WtXbt2Vv8eqlataoyNrJayk5Rp2cMHH3zQtgALUcbZNdYkA2/q16+f3n33XeN4x44dGjx4cK7trP07Tr9knpT9798egoKC7LbsaZ06deTl5aWoqChJ0sSJE+Xv768uXbrYpf/C1LRp01xn/UnKtJ9b+hlc1rYzm82KioqySDRnJSUlRRs3btTq1at16NAhnT17VpGRkYqNjc30mZ/+SzAF8Zn/zz//6NKlS8axLZ/RoaGhunDhgsMkzAEAAHD7IukFAICNWrZsabEEUEhIiLZv365169Zp1apVxoPFm3755Rd17txZDz30UIHEc/78eb388sv67bff8tU+PDw812XV8mr//v1Gee3atXn6prlk+WDQ3sv+Pfjgg3rllVeUkJAgSVq4cKEmTZqUKenw559/KjQ01Di+7777Ms2YSC85OVkzZszQ+++/n+lvwBoFtb+LPaV/XyVZ7EtmjfQPgJOTkxUZGWks93U7S78sX27SP/CPiYnJss7Ro0eNcsmSJdW4ceP8B1fITpw4YXHcpEkTq9vWqVNHJUuWNJZ2O378uFXtrP39Z0y2REdHWx1bUbr5pY2PP/5YkhQWFqb7779ftWvXVs+ePXXnnXeqTZs2xn6KxVl+3ytb3uOckl6rV6/WxIkTLfZMs1ZBfOZn/IweNWqURo8ebXX7jEm669evk/QCAABAscfyhgAA2Fm1atU0ZMgQffXVVzp8+LCeeeaZTAmUDz/8UKmpqXa/94kTJ9S9e/d8J7yktGXA7Ck2NtZ46Czlb2+a9CIjIy2O58+fr7Jly+b6k92+Nb6+vhZ784SEhGjr1q2Z6mVc2jCnJbWSk5M1atQovfbaa/lKeEn2fx8KQsY9kvL6vmYcAxnf29uVNTNXbkr/2ZLdzMH0iWI/Pz85OzvnP7hCljERkJeEvJOTk0XixtqkQk7J7PQyfq7nNHOzuJk0aZL69u1rce7EiROaPn26hg4dqlq1aqlNmzZ64YUXtHHjxgL598oeSpYsaVW9jO9Vftvl9B7PmDFDgYGB+Up4SQXzmZ/xMzqv+xvyGQ0AAABHRNILAIAC5O3trbfffltTpkyxOH/mzBkdOnTIrvdKSUnRww8/rCtXrhjnqlSpogkTJmjJkiXas2ePzp49q6tXryo8PNz4+eKLLyz6sfeDW3sv+ZXxIZy1D/EyLuuYXsYEVsYEV3h4uFavXm0cV61aVR06dMi2vy+++ELLli0zjkuUKKGgoCB9/fXX2rx5s06dOqVLly7pxo0bFu9Feo7wAL2g31vYR/oZSJ6enkUYSd5lnD1lbULqpvSv11FmYhUGV1dXzZ07V998842aNm2aZZ3jx4/rm2++0f3336/WrVtrxYoVhRyl49i1a1emZXHvuusuffTRR1q7dq3+/vtvXbhwQdevX7f4zE//70hBfObzGQ0AAIDbEcsbAgBQCB5//HHNnj1bJ0+eNM7t27cvT0t15ebXX3/VkSNHjOP+/fvrq6++ynX/rOyWRLOXjN+oHzBggL799tsCvWdede/eXQEBAUbCcNmyZXr//ffl7u4uSVqyZImx/KEkBQYGZrvnUmJioj766CPjuHz58vr1119Vp06dHGNwxAfyGd/bHTt25Po6Ufi8vLyMsqP9nWVM0sXExOS6p1J6jpzwK2gmk0kPPvigHnzwQZ06dUqbNm3S1q1btWPHDoWEhFjUPXXqlB566CFNnDhRkyZNKpqAi7GpU6caSSsnJyfNmTNH9913X67tCvvf30WLFqlHjx4Fek8AAACgqDHTCwCAQmAymdS5c2eLc/bem+r33383yl5eXvr8889zTXhJ0tWrV+0aR0a+vr5ycfn3ezYZl1uy1bBhwyy+OZ/dz8GDB7Ptw9nZWYMGDTKOIyMjtWrVKuM4/cwvk8mU49KGW7dutVgC6o033rAqEXTt2rVc69gqLzMJrHkYm3FvNnu/t8WFNUsIZqWgH2hbK32S6Nq1aznOeixufH19LY7z8nmVmppq8TeZsS/8q2bNmnr00Uc1a9Ys7du3T4cPH9Ynn3xisV+llJbcyWr519tZbGysNm3aZBwHBQVZlfCSCv5z/3b5jAYAAADSI+kFAEAhyfjA1dXV1a79p59F1q5dO6tnNezbt8+ucWQlfdLnwIEDxXLpvuyWODx16pR27NhhnG/Xrp2qVauWbT8nTpywOLb2W/V79+61MtK8Sb8cXPq91XJz+fLlXOvUrVvX4rgw/paKQkH+DgtDgwYNjHJ8fLzdl1YtSLVr17Y4PnDggNVtjx8/rtjYWOOYWYjWq1Spkh599FGtXbtWL7/8ssW177//voiiKp7Onj1rMRPY2s/8K1eu6MKFCwUVlqTb5zMaAAAASI+kFwAAheTSpUsWx+XKlcuyXvpkWF72z0i/d4e1MxrCwsK0efNmq++R39i6dOlilG/cuKEtW7ZY3bawNGjQwGJvm3Xr1unq1auaP3++Rb2goKAc+8m4h4q178XSpUutCzSP0t//3LlzVrX5559/rErYdO7cWU5O//7PyZUrV+Y5Pkfg4+NjlK39HZrNZm3btq2gQsqTjh07WhwvWrTIbn2nn8WZkpJit35vatOmjcVx+hmYufntt99y7AvWmThxovz8/Izj7JKm+f33wdHl9zM//b6Pucn4JRlrx1qTJk0sZnquXr36tnpvAAAAcHsi6QUAgJVsWaosLi5Of/31l8W5Vq1aZVk3/Qyt8PBwq++Rvt3Zs2etavPZZ59ZfEM9L/fIS2zplw6UpClTphTLB2/pZ3slJydr4cKFWrhwoXHOw8ND/fv3z7GPjDPsrHkvDh8+nKeH+XmR/pv+27Zts+r3/vXXX1vVt6+vr8WshuDgYItlvm4V9erVM8qhoaE6duxYrm1+//13nT9/viDDslrXrl3l7+9vHP/www92m2GS/u8948N/e6hcubLF3ofr1q2z2LswOzExMfruu++MY3d3d/YyyieTyaQ77rjDOE5KSsqyXn7/fXB0+fnMj4mJ0Zdffpnve1g71pycnDRgwADj+PTp0/rpp5+svi8AAADgiEh6AQBgpcWLF+vee+/N08woKW3Gx6RJkyz27mjYsKGqV6+eZf2qVasa5ZMnT1r9cCv9g/mdO3fq8OHDOdZfu3atpk+fblXftsbWokUL3X333cZxcHCwXnvttTwtc5icnJzn331eDRw40OIb9R988IHFA8y+ffvKy8srxz7Svw9S7kuBhYeHa/To0QUyS0aynN1y+fJlLVmyJMf6W7du1axZs6zuf+LEiRbHo0aN0qlTp/IUY0hIiEJCQvLUpjBlnCE0Y8aMHOuHhoZqwoQJBRlSnpQsWVJjx441jiMjIzVy5EhFRUVZ1T6ncZr+M2HPnj35DzIHY8aMMcopKSl6+umnLZYtzMorr7xikdgbPHiwxYyX21lISEie9na6ceOG/v77b+M4/XueXvrzMTExViWHbwU1atRQiRIljOO5c+fm+OUCs9ms559/XmfOnLH6Ht7e3hYzyPIy1p577jmL/T0nTJhgsWSvNa5evWpVshkAAAAoDkh6AQCQB1u3blW/fv3UsWNHzZgxQxcvXsyx/t9//63AwEDNmTPH4vwbb7yRbZv0D9iTkpL01FNP6dixY7nO0Onbt69RTk1N1fDhw7N8SJWSkqJZs2Zp6NChSklJsdivKDf5jU1KSyClf+j8xRdfaMiQIbkm506dOqWPPvpILVq00KRJk6yONT/Kli2rnj17GscZk3q5LW0ope35lX4psOnTp+vrr7/OMnGwd+9e9e7dW0eOHMnT+5AXQ4YMkclkMo5feOGFLJeXTE1N1fz58zVw4EAlJydbPCTNScuWLTVu3Djj+OrVq+rWrZu++eYbxcfHZ9suPj5eK1eu1COPPKKWLVsW632mOnToYPFA//vvv9fMmTOzfE+3b9+ue+65R+fPn7f6d1gYxo0bZzFjavv27erZs6eCg4OzbXPjxg1988036tatW7Z10n8m7N69W1OmTLH7XmZDhgxRixYtLO7z4IMPZpkojYqK0tNPP22RbC5dunSmfaluZ1u2bFGjRo309NNPa8OGDUpOTs627tmzZxUUFGQx07lfv35Z1s2YHH722We1b9++AkvoFxclS5bUXXfdZRzv2rVLTz31VJb7/12+fFkjRozQzz//LEn5/vf3119/1TfffKPr16/n2q5SpUp65513jOPY2Fj169dPH330kSIjI7Ntl5ycrPXr1+upp55S48aNtWHDBqtjBQAAAIqSS+5VAABARocOHdKkSZM0adIk3XHHHWrevLnKlSun0qVLKzExUZcvX9b+/fuzTDqNHz9e99xzT7Z99+rVSwEBAbpy5YokacWKFVqxYoWcnZ3l7u5u1KtSpYrFnkF9+/ZVs2bNjI3qT58+rY4dO6pr165q0qSJXFxcdOHCBa1bt87ou1y5chozZozFA7Gc5Dc2SapWrZp++OEHBQYGKjo6WpK0Zs0arVmzRg0aNFDLli3l7+8vZ2dnRURE6Pz58zpw4IDFEnGNGjWyKk5bBAUFZdoLSEp7cJh+b7LslChRQi+++KLxkD01NVUvvviiZs6cqa5du6pMmTIKDw/Xrl27LL6tP3nyZD3zzDP2eyH/r3r16nrooYf0ww8/SEpL5PXt21cdOnRQy5Yt5erqqsuXL2vjxo3GflVBQUE6e/as1Xuvvf322woJCTH29IqMjNQLL7ygt956S+3bt1eNGjXk7e2tuLg4Xb9+XUePHtXhw4dzTIoVJyaTSf/5z3/0+OOPS0qbqfHyyy9rzpw56tKli3x8fHTjxg3t2LFD+/fvl5S2R1y3bt30xRdfFGXoBnd3d/3www/q3bu3kaw/cuSI+vbtq5o1a6p9+/YKCAiQyWRSaGioDh06pP379yspKUne3t7Z9jt8+HB9++23RuJ7ypQpmjJlilxdXS2SfoMHD9Ynn3ySr9hdXFw0e/Zs3XPPPcYMpa1bt6pVq1bq3LmzGjZsKDc3N50+fVp//fWXxYN8FxcXffnll6pYsWK+7l1cLFiwwGKp1bzIalZXXFyc5s6dq7lz58rLy0uNGjVSvXr1VLp0abm6uio8PFyHDh3S9u3bLZJizZo1s1gGNr0WLVqocePGOnjwoKS096hr165ycnKSu7u7RfLdXstrFhcTJ07Un3/+afyufvrpJ/3xxx+6++67VaVKFcXFxenYsWPauHGjEhMTJaWNiQsXLlj9Ofvwww9rzZo1ktK+vPLCCy/ohRdeUIkSJSz21nv++ef1wgsvWLQdM2aMTp06ZcziTUhI0DvvvKOPPvpIbdq0Ud26deXr66uEhASFh4fr2LFjOnjwoPFvNQAAAOBISHoBAGAlX19fubi4ZPpW/JkzZ6xapqhUqVJ65ZVXLGbFZMXd3V1ff/21hg8fbjHTKCUlxeLb9hn3GDOZTPr+++/Vp08fI1GUmpqqdevWad26dZnuExAQoF9++cV4QGmN/MZ2U8eOHbV27Vo9/PDDFstlHTlyxKqlk9IvIVVQ7rnnHvn5+Sk0NNTi/JAhQ+TkZN0k+bFjx2rfvn1asGCBce7kyZM6efJkpromk0mvvfaaRowYUSBJL0l699139ffffxtLWpnNZgUHB2c5y6dv37769NNPLfaByY2zs7Pmzp2rqVOn6sMPPzRmdkRGRuqPP/6wqo/CeG9tMXjwYO3cuVOzZ882zv39998Wf8c31atXT/Pnzy92e+dUq1ZNa9eu1bBhwywSrqdOncrzkpQ3NWvWTG+//bZef/11ixmfSUlJFns/2ZrgrFmzplavXq2BAwcan7fJycnZfr5JkpeXl7799luLpVUdldlsLrAZU1FRUdq6dau2bt2aY71WrVppwYIFFgmWjGbNmqUHH3zQYhZ0ampqrstROrpmzZrpo48+0nPPPWeMg7CwMIt/A9Lr3bu3Pv/88zx9zvbp00djx47VzJkzLc4nJCRY7M15M6mW0fvvv6969erplVdeMcZjbGysNmzYYNUsruL+GQ0AAADcxPKGAABY6b777tPJkyc1c+ZMDR48WFWqVLGqXZUqVfT8889r+/btuSa8burUqZN27Nih1157TZ07d1b58uVVsmTJXNvdcccd2rBhgwIDA7N9MOnj46PHHntMwcHBFsudWSu/sd1Ut25dBQcHa+bMmWrevLnFt/+z4uvrq379+mn27NlZzsCyN1dXVw0cODDTeWuWNkxv5syZ+uCDDxQQEJDldScnJ3Xu3FnLly/X888/n69YreXl5aWlS5fq6aeftpiRl17lypX1wQcf6Mcff8zXw00nJydNmjRJu3bt0iOPPGKx/0xWTCaTGjVqpOeee07btm1ziMTEBx98oGnTpmX7nnp7e2vMmDFat26d7rjjjkKOzjoVKlTQX3/9pa+++kqNGzfOsW7JkiXVq1cvi0RfVp566ilt2rRJTzzxhFq2bKkyZcoUyNKOtWvX1rZt2/Taa6+pQoUK2dbz8vLSyJEjtWvXLof4uypsvXv31scff6yePXvKx8cn1/qNGjXStGnT9Mcff1gs3ZqV+vXr63//+58mT56sHj16qHLlyvLw8Mj1c/5W8PDDD2vp0qU5jqv69evr008/zffn7JQpU7R69Wo98sgjaty4sXx9fS32oczNyJEjtX//fj3zzDPZfo6lV6tWLY0ZM0Zr167VY489lud4AQAAgKJgCg8Pt34HeQAAYOHatWs6ceKETp8+rfDwcMXGxsrd3V1eXl6qUKGCGjVqpEqVKhVJbGFhYdqyZYvOnTunxMRE+fv7q0qVKmrXrl2x+sb2zWXhLl++rOvXr8tsNsvT01MVKlRQnTp1VLt2batnWBVHSUlJ2rVrlw4fPqyIiAj5+PgoICBArVq1yvHBfUGJiYnRli1bdPr0acXExMjf31+1atVS27Zt7fp7Tk1N1cGDB3Xs2DFdv35dUVFRKlmypHx9fVWjRg3Vr19fpUuXttv9ClNKSop27dqlI0eO6MaNG/Lx8VGVKlXUsWNHeXh4FHV4eXL58mVt375d165dU3h4uEqUKKEyZcqoTp06atKkSbH6rMjowIEDOnz4sEJDQ5WcnKyyZcuqRo0aatu2bZ4SAbczs9msEydO6OTJkzp//ryioqIkSZ6enqpSpYoaN25s9Rc88K8jR45o9+7dCg0NlZubm8qXL6/69eurQYMGRR2ahWPHjunQoUMKCwtTRESE3N3d5ePjozvuuEP16tWzKjEGAAAAFDckvQAAAAAAAACgGEtNTVW3bt20f/9+NWrUSJs2bSqULweGhoaqefPmioqK0ogRI/TZZ58V+D0BwBaO+7VpAAAAAAAAALgNzJkzR/v375ckvfXWW/lKeKWkpKhbt27y9fU1fp544okc2/j5+RnL9P/444/au3dv3oMHgEJE0gsAAAAAAAAAiqno6Gi99957kqTWrVure/fu+ernyy+/zFfS6oknnpC3t7dSU1P12muv5eveAFBYSHoBAAAAAAAAQDE1c+ZMhYaGSpKeffbZfPUREhKiyZMn56utj4+PHn30UUlScHCwNmzYkK9+AKAwkPQCAAAAAAAAgGIoPj5eM2fOlCRVrlxZ9957b776efbZZxUbGytfX1/dfffdeW7/6KOPymQySZI+/fTTfMUAAIWBpBcAAAAAAAAAFEMLFy40ZnkNGzYsX3t5/fjjj8bsrLffflt+fn557qNatWrq3LmzJGnDhg06cuRInvsAgMJA0gsAAAAAAAAAiqEff/zRKA8YMCDP7a9evar//Oc/kqT27dvroYceyncs/fv3N8rz5s3Ldz8AUJBIegEAAAAAAABAPt15553y9fWVr6+vFi1aZHW78ePHG+1efPHFTNdDQkK0Y8cOSVKtWrVUt27dPMc2YcIEhYeHy83NTZ9++qmxRGF+9OnTx2i/aNEimc3mfPcFAAWFpBcAAAAAAAAA5NOQIUOM8sKFC61qk5CQoOXLlxvHgwcPzlRn9erVRvnm0oJ5sXLlSi1btkyS9Mwzz+QraZaev7+/6tevL0m6cuWK9u7da1N/AFAQSHqhUMXHx+uff/5RfHx8UYcCwAqMWcDxMG4Bx8KYBRwLYxZwPIUxbgcOHGjstbVu3TpjD66crFmzRuHh4ZKkGjVqqE2bNpnqrF+/3ii3b98+TzFFRkYas8dq1qyZ5Uyy/EgfR/r4AKC4IOmFQpeSklLUIQDIA8Ys4HgYt4BjYcwCjoUxCziegh63lSpVUocOHSRJycnJWrJkSa5t0s8IGzRoUJZ19uzZY5QbNmyYp5jeeOMNXbp0SZL08ccfy93dPU/ts9O4cWOjvHv3brv0CQD2RNILAAAAAAAAAGyQfonDX375Jce6ERERWrNmTZZtb7py5YquXbsmSTKZTKpVq5bVsWzZskVz5syRJAUGBqpLly5Wt81NnTp1jPKhQ4fs1i8A2AtJLwAAAAAAAACwwX333aeSJUtKknbu3KnTp09nW3f58uVKSEiQJLVu3Vo1atTIVOfMmTNG2d/fX25ublbFER8fr/Hjx8tsNqtMmTJ699138/IyclWxYkWjfPHiRWa/Aih2SHoBAAAAAAAAgA28vb3Vq1cv4zj98oUZpb82ePDgLOtcvXrVKJcpU8bqON5//32dPHlSkvTOO++obNmyVre1RvpYkpOTFRYWZtf+AcBWJL0AAAAAAAAAwEbpE1jZLXF44cIFbdmyRZLk6uqqAQMGZFkvNjbWKN+cQZabgwcP6rPPPpMkdezYUcOGDbOqXV54eHhYHKePEwCKA5JeAAAAAAAAAGCjHj16GDOrTp48qT179mSqs2jRIpnNZklS9+7drZqJdbN+TlJSUvT0008rOTlZJUqU0CeffJLH6K1jTSwAUJRIegEAAAAAAACAjTLO3Pr5558z1Ul/LjAwMNu+0s+oio+Pz/Xes2bN0r59+yRJzz33nGrXrm1NyHkWFxdncZxx5hcAFDWXog4AAAAAAAAAAG4FgwcP1uzZsyVJS5cu1XvvvSdnZ2dJ0uHDh3XkyBFJmfcAyyggIMAoW7Nv1oEDB4zyqlWr9Ndff2Vb9/Tp00Z5zZo16tGjh3H8448/qnz58tm2TR+Li4uL3fcMAwBbkfQCAAAAAAAAADto3bq1atSooX/++UdXr17V+vXrjaTSwoULjXr333+/3N3ds+3njjvuMMqhoaGKj49Xz549tX//fjVq1EibNm2Sk1PWi3ilT4DlJiwszCKRlZCQYHE9NDRUzZs3V1RUlEaMGKEhQ4YY1ypWrGgk9ACguGB5QwAAAAAAAACwk0GDBhnlm4kus9msxYsXG+cHDx6cYx/lypWTv7+/0fajjz7S/v37JUlvvfVWtgkve/Pz89O4ceMkpc0CSz+DrFGjRoUSAwDkBUkvAAAAAAAAALCT9LOhVq1apdjYWAUHB+v8+fOSpMqVK6tjx4659tOiRQujPGPGDElpM8m6d++eqe6MGTMUHh5u/CxYsEB+fn653qNv374W7dLPMLvpiSeekLe3t1JTUzV//nzjfMuWLXPtHwAKG0kvAAAAAAAAALCTGjVqqHXr1pKk6OhorVy5Ur/88otxfdCgQTKZTLn2061bN6McHR0tSXr22Wdzbbdu3ToNHz5coaGhkiQPDw/16tVLw4cPV4cOHTLVvXTpUo79+fj46NFHH5UkXb58Ocv4AKC4IOkFAAAAAAAAAHaUfvnCuXPnavny5Vley0mvXr0sjitXrqx77703xzbXr1/Xo48+quTkZElSly5ddPDgQS1YsEDTp0/XypUrLfqNjY3VmDFjco3lZtLrpoCAADVr1syq1wEAhYmkFwAAAAAAAADY0YABA+Tq6ipJ2rRpkyIiIiRJTZo0Uf369a3qo1q1aqpWrZpx3LNnz1z38vr000+Ne1WvXl3z589X2bJlLeqULl3a4njTpk1at25drrHUrl3bOO7atWuh7SsGAHnBJxMAAAAAAAAA2FHZsmV11113ZTpv7Syvm9Ivg5jbkohJSUn6/vvvjeNXXnlFHh4eVt1n9uzZdo0FAIoKSS8AAAAAAAAAyKc777xTvr6+8vX11aJFi4zzgYGBFvWcnZ01cOBA43j8+PFGuxdffDFTvyEhITp9+rRxvHr1aqWmpmYbR3BwsDHLy8vLS/fdd5/Vr2H9+vWKiYnJ9npISIhOnDhhUd9sNlvdPwAUFpJeAAAAAAAAAJBPQ4YMMcoLFy40yv3791d4eLjxExYWpvLly0uSEhISct3na/Xq1RbH58+f16pVq7KNY/PmzUa5devWKlGiRJb1ZsyYofDwcF27ds2YCRYfH6+dO3dm2/d3331nkeS6cuWK9u7dm219ACgqJL0AAAAAAAAAIJ8GDhxo7G+1bt06hYaG5tpmzZo1Cg8PlyTVqFFDbdq0yVRn/fr1RtnLy0uSNG3atGz7PHbsmFFu2rRprjG4urqqQYMGWbZPLyIiQt99950kGUm7jPEBQHFB0gsAAAAAAAAA8qlSpUrq0KGDJCk5OVlLlizJtU36GWGDBg3Kss6ePXuM8tixYyVJO3fu1Nq1a7Osf/LkSaNcpUqV3AOXVLlyZaOcfvnC9GbOnKnIyEg5OTlp6NChxvndu3dbdQ8AKEwkvQAAAAAAAADABumXOPzll19yrBsREaE1a9Zk2famK1eu6Nq1a5Ikk8mkF154wZi99cYbb2S5t9f169eNsr+/v1VxlytXzijfuHEj0/XQ0FBNnz5dkjR8+HD16NHDuHbo0CGr7gEAhcmlqAMAAAAAAAAAAEd233336aWXXlJcXJx27typ06dPq3r16lnWXb58uRISEiSl7b1Vo0aNTHXOnDljlP39/eXu7q6NGzfmGENMTIxRLlmypFVxp68XHR2d6bqfn5/OnTtnHIeEhBjlixcvKiUlRc7OzlbdCwAKAzO9AAAAAAAAAMAG3t7e6tWrl3GcfvnCjNJfGzx4cJZ1rl69apTLlCljVQzx8fFG2dXV1ao2bm5uWbbPTvpYkpOTFRYWZtV9AKCwkPQCAAAAAAAAABulT2Blt8ThhQsXtGXLFklpiakBAwZkWS82NtYoWztry93d3SgnJSVZ1SYxMTHL9tnx8PCwOE4fJwAUByS9AAAAAAAAAMBGPXr0UNmyZSVJJ0+e1J49ezLVWbRokcxmsySpe/fuRv2c3Kyfm1KlShnluLg4q9qkr+fp6Wm3WACgqJD0AgAAAAAAAAAbZZy59fPPP2eqk/5cYGBgtn2ln1FlzbKDkuXSg9euXbOqTfplFEuXLp1r/YzJtIwzvwCgqLkUdQCwdPDgQaWkpBR1GAUmMTFRV65c0Y0bNyzWDAZQPDFmAcfDuAUcC2MWcCyMWcDxFPa4bdasmVFeuHChBg8eLGdnZ0nSP//8oyNHjkhKm5VVoUIF7du3L8t+IiIijPKVK1eyrSdJzs7Oaty4sWrVqqVjx45Jks6dO2dVvOfPnzfKtWvXzrV++j28XFxcrJqpBgCFiaRXMfPAAw+wASQAAAAAAADg4G7cuKHu3btneS0mJkY9e/a0up+uXbtme71s2bI6deqU6tatq5UrV0qSDhw4kGu/ycnJRhJOkurWrZtrm4sXLxrlihUrGgk9ACguSHoVM8uWLbstZnoFBATwrTjAATBmAcfDuAUcC2MWcCyMWcDxFMW4/e677/T9999Lku6++269+uqrMpvNGjJkiLGc4CeffKLmzZvn2E///v1148YNSdK3336rGjVqZFnvZuKpU6dO+vjjjyVJO3fuVGJiYo6vec+ePYqNjZUkubu7q3Xr1rm+tuPHjxvlRo0a5VofAAobSa9ipnHjxkUdQoGKj4/XuXPnVKVKFbm7uxd1OABywZgFHA/jFnAsjFnAsTBmAcdTFON2/PjxRtJr69atqlOnjnbv3m0kvCpXrqxHHnlEJpMpx37atGmjP/74Q1LarKz0SydmpWPHjvL29lZkZKQiIyO1YsUKPfjgg9nW/+mnn4xy165dVapUqVxf26FDh4xyy5Ytc60PAIXNqagDAAAAAAAAAIBbRY0aNYxZU9HR0Vq5cqV++eUX4/qgQYNyTXhJUrdu3Yzytm3bcq3v6uqqhx9+2Dh+7733FBcXl2XdI0eOWCS9Ro8enWv/UloSL6v4AKC4IOkFAAAAAAAAAHY0ePBgozx37lwtX748y2s56dWrl1HetGmTVW2ee+45+fj4SJJOnTqloUOH6vr16xZ1Dh06pMDAQCUmJkpKWxYxu73H0rt27ZqOHj0qSQoICMh15hkAFAWSXgAAAAAAAABgRwMGDJCrq6uktIRVRESEJKlJkyaqX7++VX1Uq1ZNbdq0kSSdPHlSx44dy7VNmTJl9O2338rFJW1Xm/Xr16tRo0YKCgrS008/rb59+6pTp046e/asJKlixYqaNWuWVfGsXLlSZrNZkvTggw/KyYlHywCKHz6ZAAAAAAAAAMCOypYtq7vuuivTeWtned00fPhwo7xkyRKr2nTv3l1z585V2bJlJUmxsbH6/fffNXfuXAUHBxuJqyZNmmj58uWqUKGCVf0uW7bMKA8bNszKVwAAhYukFwAAAAAAAADYWWBgoMWxs7OzBg4cmKc+Bg8eLD8/P0nSvHnzlJqaalW7e++9V9u3b9dbb72l1q1by9/fX25ubqpcubJ69OihGTNmaO3atapdu7ZV/YWEhGjjxo2SpC5duqhhw4Z5eh0AUFhcijoAAAAAAAAAALjV9O/fX/3797epD3d3dz3xxBN65513dP78ea1atUp9+/a1qq2fn5/Gjx+v8ePH2xSDJH333XfGDLFnn33W5v4AoKAw0wsAAAAAAAAAiqkxY8YYs72mTZtW6PePiIjQd999J0nq0KGDunXrVugxAIC1SHoBAAAAAAAAQDHl6empV155RZK0c+dOrV27tlDvP3PmTEVGRsrJyUnvvPNOod4bAPKKpBcAAAAAAAAAFGOPPPKImjZtKkl64403rN7by1ahoaGaPn26JGn48OFq0aJFodwXAPKLPb0AAAAAAAAAoBhzcnLSxo0bC/2+fn5+OnfuXKHfFwDyi5leAAAAAAAAAAAAcHgkvQAAAAAAAAAAAODwSHoBAAAAAAAAAADA4bGnVzFz8OBBpaSkFHUYBSYxMVFXrlzRjRs35ObmVtThAMgFYxZwPIxbwLEwZgHHwpgFHM/tMG6dnZ3VuHHjog4DAIoFU3h4uLmog8C/atasqbCwsKIOAwAAAAAAAIADKFu2rE6dOlXUYQBAscBMr2Jm2bJlt8VMr4CAgFv22zXArYQxCzgexi3gWBizgGNhzAKO53YYt87OzkUdAgAUG8z0QqGKj4/XuXPnVKVKFbm7uxd1OABywZgFHA/jFnAsjFnAsTBmAcfDuAWA24tTUQcAAAAAAAAAAAAA2IqkFwAAAAAAAAAAABweSS8AAAAAAAAAAAA4PJJeAAAAAAAAAAAAcHgkvQAAAAAAAAAAAODwSHoBAAAAAAAAAADA4ZH0AgAAAAAAAAAAgMMj6QUAAAAAAAAAAACHR9ILAAAAAAAAAAAADo+kFwAAAAAAAAAAABweSS8AAAAAAAAAAAA4PJJeAAAAAAAAAAAAcHgkvQAAAAAAAAAAAODwSHoBAAAAAAAAAADA4ZH0AgAAAAAAAAAAgMMj6QUAAAAAAAAAAACHR9ILAAAAAAAAAAAADo+kFwAAAAAAAAAAABweSS8AAAAAAAAAAAA4PJJeAAAAAAAAAAAAcHgkvQAAAAAAAAAAAODwSHoBAAAAAAAAAADA4ZH0AgAAAAAAAAAAgMMj6QUAAAAAAAAAAACHR9ILAAAAAAAAAAAADo+kFwAAAAAAAAAAABweSS8AAAAAAAAAAAA4PJJeAAAAAAAAAAAAcHgkvQAAAAAAAAAAAODwSHoBAAAAAAAAAADA4ZH0AgAAAAAAAAAAgMMj6QUAAAAAAAAAAACHd0snvc6ePatXX31VrVu3VsWKFVWtWjV169ZNn332mWJjY23qe968efL19bXqZ968eXZ6RQAAAAAAAAAAAMiKS1EHUFB+//13jRkzRpGRkca52NhY7d27V3v37tUPP/yghQsXqkaNGkUYJQAAAAAAAAAAAOzhlkx67d+/XyNHjlRcXJw8PT313HPPqVOnToqLi9OSJUv0/fff6+TJkxo8eLDWr18vLy8vm+63ZMkSlS9fPtvrFStWtKl/AAAAAAAAAAAA5OyWTHq9/PLLiouLk4uLi5YsWaI2bdoY17p06aKaNWvq9ddf18mTJzV9+nRNmjTJpvvVrFlTd9xxh61hAwAAAAAAAAAAIJ9uuT29du/era1bt0qSHnroIYuE101PPfWU6tatK0maOXOmkpKSCjVGAAAAAAAAAAAA2Nctl/RauXKlUR42bFiWdZycnBQYGChJioiI0ObNmwslNgAAAAAAAAAAABSMWy7pdXOWV6lSpdSsWbNs63Xo0MEob9u2raDDAgAAAAAAAAAAQAG65fb0On78uCSpevXqcnHJ/uXVqVMnU5v8GjdunE6ePKmwsDB5eXmpRo0a6tq1q0aOHKmKFSva1DcAAAAAAAAAAAByd0vN9IqPj1dYWJgkqVKlSjnW9fX1ValSpSRJFy5csOm+wcHBunz5spKSknT9+nXt2rVLH374oVq0aKHvvvvOpr4BAAAAAAAAAACQu1tqpld0dLRRvpnQyomHh4diYmIUExOTr/tVq1ZN/fr1U+vWrVW5cmVJUkhIiH799VctX75c8fHxeu6552QymfTII49Y1Wd8fHy+YnEUiYmJFv8FULwxZgHHw7gFHAtjFnAsjFnA8dwu49bd3b2oQwCAYsEUHh5uLuog7OX8+fNq1KiRJGnIkCH66quvcqzfqFEjnT9/XtWrV9fevXvzdK+IiAh5e3vLZDJleX316tV66KGHlJSUJA8PD+3du1cBAQG59vvPP/8oJSUlT7EAAAAAAAAAuD05OzurRo0aRR0GABQLt9RMr/TfaEhKSsq1fkJCgiSpZMmSeb6Xj49Pjtd79eqlCRMm6N1331VsbKzmzp2rF198Mdd+b/U9wBITE3XlyhUFBATIzc2tqMMBkAvGLOB4GLeAY2HMAo6FMQs4HsYtANxebqmkl6enp1G2ZsnC2NhYSdYthZgfjzzyiN577z2ZzWZt2bLFqqTX7TIV2c3N7bZ5rcCtgDELOB7GLeBYGLOAY2HMAo6HcQsAtwenog7Antzd3VWmTBlJ0oULF3KsGx4ebiTGKlWqVCDx+Pv7G/FcunSpQO4BAAAAAAAAAACAWyzpJUl169aVJJ0+fVrJycnZ1jt+/LhRrlOnToHFk92eXwAAAAAAAAAAALCfWy7p1b59e0lpyxvu27cv23pbtmwxyu3atSuQWEJDQxUWFiZJKl++fIHcAwAAAAAAAAAAALdg0qtPnz5Ged68eVnWSU1N1YIFCyRJPj4+6tSpU4HEMmfOHJnNZklShw4dCuQeAAAAAAAAAAAAuAWTXi1btjRme82dO1c7duzIVGf69Ok6duyYJGns2LFydXW1uL5582b5+vrK19dXTzzxRKb2Z86c0f79+3OMY/Xq1Xr//fclSSVLltSwYcPy9XoAAAAAAAAAAACQO5eiDqAgTJkyRb169VJcXJwGDBig559/Xp06dVJcXJyWLFmiOXPmSJJq1aqlp556Ks/9nz17Vv369VObNm3Uq1cvNWrUSP7+/pKkkJAQLV++XMuXLzdmeb3zzjuqWLGi3V4fAAAAAAAAAAAALN2SSa+mTZvq22+/1ZgxYxQZGam33347U51atWpp4cKF8vLyyvd9duzYkeVMsps8PDz03nvv6ZFHHsn3PQAAAAAAAAAAAJC7WzLpJUn33nuvgoODNXPmTK1Zs0YXL16Uq6uratSooQceeECjR4+Wh4dHvvpu1qyZZs2apZ07d2rv3r26fPmyrl+/ruTkZPn6+qpevXrq0qWLRowYYcwAAwAAAAAAAAAAQMExhYeHm4s6CNw+4uPjde7cOVWpUkXu7u5FHQ6AXDBmAcfDuAUcC2MWcCyMWcDxMG4B4PbiVNQBAAAAAAAAAAAAALYi6QUAAAAAAAAAAACHR9ILAAAAAAAAAAAADo+kFwAAAAAAAAAAABweSS8AAAAAAAAAAAA4PJJeAAAAAAAAAAAAcHgkvQAAAAAAAAAAAODwSHoBAAAAAAAAAADA4ZH0AgAAAAAAAAAAgMMj6QUAAAAAAAAAAACHR9ILAAAAAAAAAAAADo+kFwAAAAAAAAAAABweSS8AAAAAAAAAAAA4PJJeAAAAAAAAAAAAcHgkvQAAAAAAAAAAAODwSHoBAAAAAAAAAADA4ZH0AgAAAAAAAAAAgMMj6QUAAAAAAAAAAACHR9ILAAAAAAAAAAAADo+kFwAAAAAAAAAAABweSS8AAAAAAAAAAAA4PJJeAAAAAAAAAAAAcHgkvQAAAAAAAAAAAODwSHoBAAAAAAAAAADA4ZH0AgAAAAAAAAAAgMMj6QUAAAAAAAAAAACHR9ILAAAAAAAAAAAADo+kFwAAAAAAAAAAABweSS8AAAAAAAAAAAA4PJJeAAAAAAAAAAAAcHgkvQAAAAAAAAAAAODwSHoBAAAAAAAAAADA4ZH0AgAAAAAAAAAAgMMj6QUAAAAAAAAAAACHR9ILAAAAAAAAAAAADo+kFwAAAAAAAAAAABweSS8AAAAAAAAAAAA4PJJeAAAAAAAAAAAAcHgkvQAAAAAAAAAAAODwSHoBAAAAAAAAAADA4ZH0AgAAAAAAAAAAgMMj6QUAAAAAAAAAAACHR9ILAAAAAAAAAAAADo+kFwAAAAAAAAAAABweSS8AAAAAAAAAAAA4PJJeAAAAAAAAAAAAcHgkvQAAAAAAAAAAAODwSHoBAAAAAAAAAADA4ZH0AgAAAAAAAAAAgMMj6QUAAAAAAAAAAACHR9ILAAAAAAAAAAAADo+kFwAAAAAAAAAAABweSS8AAAAAAAAAAAA4PJJeAAAAAAAAAAAAcHgkvQAAAAAAAAAAAODwSHoBAAAAAAAAAADA4bkURKfR0dE6d+6coqKilJSUZHW7Dh06FEQ4AAAAAAAAAAAAuMXZLekVFRWlmTNnavHixTpx4oTMZnOe2ptMJoWFhdkrHAAAAAAAAAAAANxG7JL02rdvn4YOHarLly9LUp4TXgAAAAAAAAAAAIAtbE56Xb9+XQ8++KCuX7/+b6cuLqpevbrKlCkjF5cCWUERAAAAAAAAAAAAMNickZo+fbquX78uk8kkT09Pvf766woMDJSnp6c94gMAAAAAAAAAAAByZXPSa82aNZLS9uT6+eef1b59e5uDAgAAAAAAAAAAAPLCydYOzp49K5PJpLZt25LwAgAAAAAAAAAAQJGwOemVmpoqSapTp47NwQAAAAAAAAAAAAD5YXPSq1KlSpKkuLg4m4MBAAAAAAAAAAAA8sPmpFe3bt1kNpu1b98+O4QDAAAAAAAAAAAA5J3NSa9Ro0apRIkSOnHihNavX2+PmAAAAAAAAAAAAIA8sTnpVatWLb333nsym80aM2aMjh49ao+4AAAAAAAAAAAAAKvZnPSSpJEjR+qLL75QZGSk7rrrLk2aNEnbtm1TZGSkPboHAAAAAAAAAAAAcuRiawdlypSxODabzfrqq6/01Vdf5akfk8mksLAwW8MBAAAAAAAAAADAbcjmpJfZbJbJZDL+azKZLK4BAAAAAAAAAAAABc3mpJf0b3KLJBcAAAAAAAAAAACKgs1Jrxs3btgjDgAAAAAAAAAAACDfnIo6AAAAAAAAAAAAAMBWJL0AAAAAAAAAAADg8Eh6AQAAAAAAAAAAwOEVeNIrOjpaly9fVnR0dEHfCgAAAAAAAAAAALcpF3t3ePbsWX3//ffavHmzDhw4oMTEROOam5ubmjRpos6dO+vhhx9WlSpV7H17AAAAAAAAAAAA3IbslvRKTEzU66+/rq+//lqpqamSJLPZbFEnISFBu3bt0q5du/Tpp59q9OjReuutt+Tm5mavMAAAAAAAAAAAAHAbssvyhnFxcbrvvvs0a9YspaSkyGw2Z0p43XTzWkpKir766ivdd999io+Pt0cYAAAAAAAAAAAAuE3ZZabX+PHjtX37dplMJklS/fr1NWzYMLVr105Vq1aVh4eHYmNjdfbsWW3fvl3z5s3TkSNHZDabtWPHDj3zzDOaNWuWPUIBAAAAAAAAAADAbcjmmV67d+/WL7/8IpPJJCcnJ7377rvasmWLxo0bp5YtW8rf31+lSpWSv7+/WrZsqSeffFLBwcGaPHmynJ2dZTabtWjRIu3Zs8cerwcAAAAAAAAAAAC3IZuTXgsWLDDKb7/9tp588kljxld2TCaTxo4dq3feecc4N3/+fFtDAQAAAAAAAAAAwG3K5qTXli1bJEkVKlTQk08+mae2Y8eOVcWKFSVJwcHBtoYCAAAAAAAAAACA25TNSa+LFy/KZDKpffv2eW57s53ZbNalS5dsDSWTs2fP6tVXX1Xr1q1VsWJFVatWTd26ddNnn32m2NhYu99PkmJjY9W0aVP5+vrK19dXjRs3LpD7AAAAAAAAAAAA4F8utnYQHx8vSSpVqlS+2t9sd7Mfe/n99981ZswYRUZGGudiY2O1d+9e7d27Vz/88IMWLlyoGjVq2PW+7733ns6cOWPXPgEAAAAAAAAAAJAzm2d6lS1bVpL0zz//5Kv96dOnLfqxh/3792vkyJGKjIyUp6enXnvtNa1Zs0bLly/Xww8/LEk6efKkBg8erKioKLved8aMGXJ3d5eXl5fd+gUAAAAAAAAAAEDObE561atXT2azWdu2bVNISEie2oaEhGjr1q0ymUyqV6+eraEYXn75ZcXFxcnFxUVLlizRCy+8oDZt2qhLly6aNm2a3n77bUlpia/p06fb5Z4pKSkaP368UlJS9Pzzz8vX19cu/QIAAAAAAAAAACB3Nie97r77bklpSZ/HH3/c6plTMTExGjNmjJKTkyVJPXv2tDUUSdLu3bu1detWSdJDDz2kNm3aZKrz1FNPqW7dupKkmTNnKikpyeb7zpgxQ/v27VPt2rX17LPP2twfAAAAAAAAAAAArGdz0uuhhx5SQECAJGnXrl3q1q2bVq1apdTU1Czrm81mrV69Wt26ddPOnTtlMplUrlw5DR8+3NZQJEkrV640ysOGDcuyjpOTkwIDAyVJERER2rx5s033PHv2rCZPnixJ+vjjj+Xm5mZTfwAAAAAAAAAAAMgbF1s7KFWqlD799FMNHz5cqampOnXqlIYPH66yZcuqRYsWqlq1qjw8PBQbG6tz585pz549Cg0NlZSWAHNxcdFnn30mDw8Pm1+MJGOWV6lSpdSsWbNs63Xo0MEob9u2TXfddVe+7/niiy8qJiZGQ4YMUadOnfLdDwAAAAAAAAAAAPLH5qSXJPXq1UuzZs3S+PHjFR0dLbPZrNDQUP3555+Z6prNZqPs6empzz77TPfcc489wpAkHT9+XJJUvXp1ubhk//Lq1KmTqU1+LF68WGvWrJGvr6/efffdfPcDAAAAAAAAAACA/LNL0kuSBgwYoBYtWmjKlClatmyZEhISLBJc6ZUoUUL9+/fXxIkTVa1aNXuFoPj4eIWFhUmSKlWqlGNdX19flSpVSjExMbpw4UK+7hceHq5JkyZJkt588035+fnlq5/04uPjbe6jOEtMTLT4L4DijTELOB7GLeBYGLOAY2HMAo7ndhm37u7uRR0CABQLdkt6SVK1atU0c+ZMTZ06VTt27NCBAwcUGhqqmJgYlSpVSn5+fmrSpInatGkjHx8fe95akhQdHW2US5UqlWt9Dw8PxcTEKCYmJl/3e+2113T16lW1adNGDz/8cL76yOjixYtKSUmxS1/F2ZUrV4o6BAB5wJgFHA/jFnAsjFnAsTBmAcdzK49bZ2dn1ahRo6jDAIBiwa5Jr5t8fHx099136+677y6I7rOVfpaUq6trrvVLlCghSYqLi8vzvbZs2aIff/xRLi4u+vjjj2UymfLcR1YqVqxol36Kq8TERF25ckUBAQFyc3Mr6nAA5IIxCzgexi3gWBizgGNhzAKOh3ELALeXAkl6FZX003iTkpJyrZ+QkCBJKlmyZJ7uk5CQoGeffVZms1ljx45Vo0aN8hZoDm6Xqchubm63zWsFbgWMWcDxMG4Bx8KYBRwLYxZwPIxbALg9OBV1APbk6elplK1ZsjA2NlaSdUshpvfhhx/qxIkTqly5srGnFwAAAAAAAAAAAIrOLTfTq0yZMrp+/bouXLiQY93w8HAjMVapUqU83WfatGmSpC5dumj16tVZ1rmZUIuNjdXixYslSX5+furSpUue7gUAAAAAAAAAAIDcWZX0mj9/vsVxUFBQttdskb7f/Kpbt662bt2q06dPKzk5WS4uWb/E48ePG+U6derk6R6JiYmSpHnz5mnevHk51g0LC9Njjz0mSerQoQNJLwAAAAAAAAAAgAJgVdLrySeflMlkkiSZTCaL5FT6a7bI2G9+tW/fXlu3blVMTIz27dunVq1aZVlvy5YtRrldu3Y23xcAAAAAAAAAAABFx+o9vcxms/GT0zVbfuyhT58+Rjm7WVipqalasGCBJMnHx0edOnXK0z3Cw8Nz/alSpYokqUqVKsa5lStX5vNVAQAAAAAAAAAAICdWzfTKaQaWPWZn2VPLli2N2V5z585VUFCQ2rRpY1Fn+vTpOnbsmCRp7NixcnV1tbi+efNm9evXT1La65sxY0bhBA8AAAAAAAAAGaSmpqpbt27av3+/GjVqpE2bNsnJyer5DPkWGhqq5s2bKyoqSiNGjNBnn31W4PcEAFtYlfT68ssv83WtqEyZMkW9evVSXFycBgwYoOeff16dOnVSXFyclixZojlz5kiSatWqpaeeeqpogwUAAAAAAACAHMyZM0f79++XJL311ltWJ7xSU1P1119/6ddff9Xu3bt1+fJlxcXFyd/fXxUqVFCrVq3UqVMnde7cWaVKlcrU3s/PT+PGjdOUKVP0448/6tFHH1Xz5s3t+toAwJ6sSno5mqZNm+rbb7/VmDFjFBkZqbfffjtTnVq1amnhwoXy8vIqgggBAAAAAAAAIHfR0dF67733JEmtW7dW9+7drWp34MABPfvss9qzZ0+ma+fOndO5c+e0Y8cOffnll/r+++91//33Z9nPE088oS+//FKRkZF67bXX9Ntvv+X/xQBAAbslk16SdO+99yo4OFgzZ87UmjVrdPHiRbm6uqpGjRp64IEHNHr0aHl4eBR1mAAAAAAAAACQrZkzZyo0NFSS9Oyzz1rVZv369QoKClJ8fLwkydnZWc2bN1f16tXl6emp8PBwnThxQkePHlVKSkqOffn4+OjRRx/VtGnTFBwcrA0bNqhr1662vCQAKDCm8PBwsy0dTJ06VVLaXlo9evTIc/sNGzZo+/btkqSJEyfaEgocQHx8vM6dO6cqVarI3d29qMMBkAvGLOB4GLeAY2HMAo6FMQs4Hkcft/Hx8WrUqJFCQ0NVuXJlHThwINelDffs2aPevXsbCa/HHntML7/8svz9/TPVDQ8P16pVq1S/fv0cly0MCQlR8+bNZTab1bVrVy1btsym1wUABcXmmV5TpkyRyWTSqFGj8pX0Wrt2raZPny6TyUTSCwAAAAAAAAD+38KFC41ZXsOGDcs14ZWYmKhx48YZCa/3339fjz/+eLb1fX19NXTo0FzjqFatmjp37qyNGzdqw4YNOnLkiBo0aJCHVwIAhcO6HQ8BAAAAAAAAAIXqxx9/NMoDBgzItf4333yjo0ePSpJ69+6dY8Irr/r372+U582bZ7d+AcCeijzpZTanra5oMpmKOBIAAAAAAAAAyJs777xTvr6+8vX11aJFi6xuN378eKPdiy++mOl6SEiIduzYIUmqVauW6tatm2uf3333nVF+/vnnrY7FGn369DGe4S5atMh4rgsAxUmRJ70iIiIkSR4eHkUcCQAAAAAAAADkzZAhQ4zywoULrWqTkJCg5cuXG8eDBw/OVGf16tVGuXPnzrn2uXfvXh0/flySVKlSJbVq1cqqWKzl7++v+vXrS5KuXLmivXv32rV/ALCHIk16JSUlKTg4WJJUoUKFogwFAAAAAAAAAPJs4MCBxl5b69atM/bgysmaNWsUHh4uSapRo4batGmTqc769euNcvv27XPtc9u2bUa5SZMmkqTr16/r448/VpcuXXTHHXeoYsWKatq0qUaPHq3ff/891z4zSh9H+vgAoLhwyUvl+fPnZ3vtxIkTOV5PLykpSZcuXdKqVasUEhIik8mkli1b5iUUAAAAAAAAAChylSpVUocOHbR582YlJydryZIlue6llX5G2KBBg7Kss2fPHqPcsGHDXONIP/OqcuXK2rx5s0aPHq3Lly9b1Dtz5ozOnDmjX375RR06dND3338vPz+/XPuXpMaNGxvl3bt3W9UGAApTnpJeTz75ZJZ7b5nNZm3cuFEbN27MVxAmk0mPPvpovtoCAAAAAAAAQFEaMmSINm/eLEn65Zdfckx6RUREaM2aNRZtM7py5YquXbsmKe3Zaa1atXKN4fz580b57NmzCgoKUnR0tJycnNSmTRvVqlVLCQkJ2rp1q1F3y5Yt6tWrl9auXSsfH59c71GnTh2jfOjQoVzrA0Bhy/Pyhmaz2eInu/PW/pQsWVIffvhhllN4AQAAAAAAAKC4u++++1SyZElJ0s6dO3X69Ols6y5fvlwJCQmSpNatW6tGjRqZ6pw5c8Yo+/v7y83NLdcYIiIijPIff/yh6Oho1axZUxs3btTq1as1ffp0zZ49WwcOHNCUKVOMJRlPnjypCRMmWPU6K1asaJQvXryolJQUq9oBQGHJ00yvoKCgTOfmz58vk8mk2rVrW7VEoclkkru7u0qXLq0GDRqoR48e8vb2zksYAAAAAAAAAFBseHt7q1evXlq6dKmktOULJ06cmGXd9EsbDh48OMs6V69eNcplypSxKobY2FiLYy8vLy1dulRVq1a1OO/k5KSxY8cqISFBb7zxhqS02WkTJ07MMgGXXvpYkpOTFRYWpnLlylkVHwAUhjwlvb788stM527u49WlSxe9//779okKAAAAAAAAABzI4MGDjaTXzSRSRhcuXNCWLVskSa6urhowYECWfaVPYN2cQZYbd3d3i+PRo0dnSnilN27cOM2YMUOXL19Wamqqli9frueeey7He3h4eGQbJwAUB3le3jCjypUrq3LlylZ/4wAAAAAAAAAAbjU9evRQ2bJlJaUtGbhnz55MdRYtWmRsGdO9e3ejfk7SbzGTk1KlSlkc9+3bN8f6Li4u6tmzp3G8fft2u8UCAEUlTzO9snLw4EF7xAEAAAAAAAAADuvmzK3Zs2dLkn7++We1aNHCos7PP/9slAMDA7PtK/2Mqvj4eKvun3FSQt26dXNtU6dOHaN86dKlXOvHxcVZHGec+QUARc3mmV4AAAAAAAAAAMs9upYuXaqUlBTj+PDhwzpy5Iikf/cAy05AQIBRDgsLs+retWvXNsomkynTzK+seHl5GeXo6Ohc66ePxcXFxaqZagBQmOyS9Dp+/LgOHTqkY8eO5andsWPHdOjQIZ08edIeYQAAAAAAAABAkWndurVq1KghSbp69arWr19vXFu4cKFRvv/++zPtwZXeHXfcYZRDQ0OVmJiY673r169vlM1ms2JiYnJtExUVZZS9vb1zrX/x4kWjXLFiRTk7O+faBgAKk81Jr7Nnz6p9+/bq3Lmzpk2blqe206ZNU+fOnXXnnXfq8uXLtoYCAAAAAAAAAEVq0KBBRvlmostsNmvx4sXG+fQzwrJSrlw5+fv7G22tmTTQuXNni2NrJigcP37cKFeqVClP9Rs1apRrfQAobDYnvZYtW6bU1FRJ0ujRo/PU9rHHHpPZbFZycrKWLFliaygAAAAAAAAAUKSGDBlilFetWqXY2FgFBwfr/PnzkqTKlSurY8eOufaTfj+wQ4cO5Vq/atWqatasmXG8cuXKHOsnJydrzZo1xnGHDh1yvUf6OFq2bJlrfQAobDYnvTZv3ixJKl++vJo3b56nti1btlT58uUlSRs3brQ1FAAAAAAAAAAoUjVq1FDr1q0lpe2TtXLlSv3yyy/G9UGDBslkMuXaT7du3Yzytm3brLr32LFjjfLs2bONRFtWZsyYoUuXLkmS3N3dNWDAgFz737p1a5bxAUBxYXPS6+jRozKZTGratGm+2jdt2lRms1l///23raEAAAAAAAAAQJFLv3zh3LlztXz58iyv5aRXr15GedOmTVbft0mTJpKkyMhIPfDAAzp8+LBFHbPZrK+//lpvvvmmcW7s2LEKCAjIse9r167p6NGjkqSAgACLWWUAUFzYnPQKCwuTpFw/FLNzs11oaKitoQAAAAAAAABAkRswYIBcXV0lpSWsIiIiJElNmjRR/fr1reqjWrVqatOmjSTp5MmTVu3R5eTkpB9++EHlypUz2nXq1En33nuvnn76aT3++ONq0qSJXnzxRaWkpEiSOnbsqP/85z+59r1y5UqZzWZJ0oMPPignJ5sfLQOA3dntkykpKSlf7ZKTky3+CwAAAAAAAACOrGzZsrrrrrsynbd2ltdNw4cPN8pLliyxqk21atX022+/GTOxUlNTtXXrVs2dO1cLFy7UuXPnjLpDhw7V4sWL5eLikmu/y5YtM8rDhg2z7gUAQCGzOelVtmxZSdLZs2fz1f7MmTMW/QAAAAAAAACAowsMDLQ4dnZ21sCBA/PUx+DBg+Xn5ydJmjdvnlJTU61qV6dOHf3111/6+uuvde+996pq1apyd3eXt7e36tatq1GjRmnDhg368ssvVaJEiVz7CwkJ0caNGyVJXbp0UcOGDfP0OgCgsOSews9F7dq1deHCBe3cuVPh4eHy9fW1um14eLh27twpk8mk6tWr2xoKAAAAAAAAABQL/fv3V//+/W3qw93dXU888YTeeecdnT9/XqtWrVLfvn2tauvi4qKBAwfmOdGWle+++85Y2vDZZ5+1uT8AKCg2z/Tq1q2bJCkxMVFTpkzJU9v33ntPiYmJFv0AAAAAAAAAANKMGTPGmO01bdq0Qr9/RESEvvvuO0lShw4deI4LoFizOekVFBQkDw8PSdKsWbP02WefWdVu2rRpmj17tiSpRIkSGjp0qK2hAAAAAAAAAMAtxdPTU6+88ookaefOnVq7dm2h3n/mzJmKjIyUk5OT3nnnnUK9NwDklc1JL39/fz3zzDPG9NY333xTPXv21KJFi3TlyhWLulevXtWiRYvUq1cvvfXWW5Ikk8mkcePGqWLFiraGAgAAAAAAAAC3nEceeURNmzaVJL3xxhtW7+1lq9DQUE2fPl2SNHz4cLVo0aJQ7gsA+WXznl6SNGHCBB08eFArV66UyWTSzp07tXPnTklps7hKlSqlmJgYJSQkGG1uJsl69eql//znP/YIAwAAAAAAAABuOU5OTtq4cWOh39fPz0/nzp0r9PsCQH7ZPNNLSput9cMPP2j8+PEymUwym83GT3x8vMLCwhQfH29x3snJSc8884zmzp1rjxAAAAAAAAAAAABwG7NL0ktK+7bBm2++qR07dujRRx9V1apVs6xXtWpVPfbYY9qxY4feeustOTs72ysEAAAAAAAAAAAA3KbssrxhejVr1tTHH38sSbp27ZquXr2q6OhoeXp6qly5cvL397f3LQEAAAAAAAAAAHCbs3vSKz1/f3+SXAAAAAAAAAAAAChwBZr0Qt4dPHhQKSkpRR1GgUlMTNSVK1d048YNubm5FXU4AHLBmAUcD+MWcCyMWcCxMGYBx3M7jFtnZ2c1bty4qMMAgGLBFB4ebi7qIPCvmjVrKiwsrKjDAAAAAAAAAOAAypYtq1OnThV1GABQLDDTq5hZtmzZbTHTKyAg4Jb9dg1wK2HMAo6HcQs4FsYs4FgYs4DjuR3GrbOzc1GHAADFhl1nem3dulWLFy/W7t27dfbsWUVFRSk5Odm6QEwmZjjdBuLj43Xu3DlVqVJF7u7uRR0OgFwwZgHHw7gFHAtjFnAsjFnA8TBuAeD2YpeZXjdu3NDYsWP1559/GufMZlZNBAAAAAAAAAAAQOGwOemVnJys/v3768CBAyS6AAAAAAAAAAAAUCRsTnp999132r9/v0wmkyTp/vvv1/Dhw9WkSROVKVNGLi5sGwYAAAAAAAAAAICCZXNGaunSpUZ58uTJGjt2rK1dAgAAAAAAAAAAAHniZGsHf//9t0wmk2rXrk3CCwAAAAAAAAAAAEXC5qRXbGysJKlVq1Y2BwMAAAAAAAAAAADkh81Jr/Lly6d15GRzVwAAAAAAAAAAAEC+2Jypatmypcxms06cOGGPeAAAAAAAAAAAAIA8sznp9fDDD0uSdu3apVOnTtkcEAAAAAAAAAAAAJBXNie9OnfurBEjRiglJUVjx4419vgCAAAAAAAAAAAACotdNuL68MMPFRQUpF27dqlr165auXKlUlJS7NE1AAAAAAAAAAAAkCsXWzvo16+fUS5RooROnDihhx56SO7u7qpVq5a8vb1lMply7cdkMunXX3+1NRwAAAAAAAAAAADchmxOegUHB1sktUwmk8xms+Li4nTo0CGr+jCbzVYlxgAAAAAAAAAAAICs2Jz0ktKSVnk5DwAAAAAAAAAAANiTzUmvFStW2CMOAAAAAAAAAADgIJKSkhQbG6vExMSiDgW3KDc3N3l4eMjV1dXqNjYnvTp27GhrFwAAAAAAAAAAwEHExMQoLi5OXl5e8vb2Zvsi2J3ZbFZiYqIiIiJUsmRJlSpVyqp2dlneEAAAAAAAAAAA3PqSkpIUFxensmXLkuxCgTGZTCpRooTc3NwUFhYmNzc3q2Z8ORVCbAAAAAAAAAAA4BYQGxsrLy8vEl4oFCaTSV5eXoqNjbWqPkkvAAAAAAAAAABglcTERLm5uRV1GLiNuLm5Wb13HEkvAAAAAAAAAABgNWZ5oTDl5e/N5j29+vXrZ2sXktKC/vXXX+3SFwAAAAAAAAAAAG4vNie9goODbc7qms1mMsMAAAAAAAAAAADIN5uTXlJa0iqvTCZTvtoBAAAAAAAAAAAAGdmc9FqxYoVV9VJTUxUZGakjR45o2bJlOnr0qNzd3fXOO++oXr16toYBAAAAAAAAAACA25jNSa+OHTvmqX7fvn01YcIEff3113r55Zf19ttv65dfflHbtm1tDQUAAAAAAAAAAAC3KaeiuvGoUaP0xhtvKCoqSiNHjtSNGzeKKhQAAAAAAAAAAAA4uCJLeknSk08+KX9/f126dElz5swpylAAAAAAAAAAAABuaYmJiWrRooV8fX21fPnyArnHnj175Ovrq2rVqhX6hKciTXo5OzvrzjvvlNlsLrBfLgAAAAAAAAAAgKN49tln5evrK19fX23cuDFPbdetW2e0nThxYqbrM2fO1D///KMGDRrovvvuy7W/3bt364UXXlCbNm1UpUoVVapUSc2aNdPgwYM1ffp0hYaGZmrTokULde/eXeHh4Zo8eXKe4rdVkSa9JKl06dKSpDNnzhRxJAAAAAAAAAAAAEUrMDDQKC9cuDBPbRcsWGCUg4KCLK5FRUXp008/lSS9+OKLMplM2faTkJCgZ555Rj169NA333yj48ePKyoqSjExMQoJCdGaNWv0n//8R9u2bcuy/YQJEyRJc+bM0fnz5/P0GmxR5EmvixcvSkr7BQIAAAAAAAAAANzO2rVrp+rVq0uSVqxYobi4OKvaxcTEaOXKlZKk+vXrq1mzZhbXv/32W12/fl2VK1fWAw88kG0/iYmJGj58uH744QeZzWZ17txZn3/+uf744w9t2LBBCxYs0PPPP6+aNWtm20fbtm3VunVrJSYm6rPPPrMqfnso0qTXxYsXtXnzZplMJgUEBBRlKAAAAAAAAAAAAMXCkCFDJEmRkZFatWqVVW1WrFihmJgYi/Y3paSkaPbs2ZKkgQMHyskp+/TQBx98oD///FMmk0kff/yxfv31Vz300ENq27atmjVrpl69eun111/X7t271bNnz2z7GThwoCRp/vz5ioyMtOo12KrIkl4nTpxQYGCgkaHs3LlzUYUCAAAAAAAAAABQbAQGBhrLD1q7xOHPP/8sSXJyctLgwYMtrq1fv95YZnDQoEHZ9hESEmIsgThq1CiNHDkyx3u6urpme23AgAFydnZWVFSUli1bZsUrsJ2LrR1MnTrV6rrJycm6ceOGDh48qF27dslsNkuSnJ2dNW7cOFtDAQAAAAAAAAAAcHjVqlVTu3bttHXrVq1du1bXrl2Tv79/tvUvXbqkjRs3SkqbZFSxYkWL60uXLpUk1axZUw0bNsy2nzlz5igpKUlOTk567rnnbHoN/v7+at++vYKDg7V48WKNGDHCpv6sYXPSa8qUKTludpadmwkvJycnffLJJ6pTp46toQAAAAAAAAAAANwSAgMDtXXrViUnJ2vx4sUaO3ZstnUXLVqk1NRUo11GmzdvliS1atUqx3venJHVtGlTI3FmNpt15coVxcfHy9/fX6VKlbL6NbRu3VrBwcHaunWrYmJi8tQ2P+yyvKHZbM7zj8lkUpcuXbRmzRoNHz7cHmEAAAAAAAAAAIBiwpwYbvmTmpKHusk51I3IUDcp+7pJkRnqJuZQNypPdQvaAw88IHd3d0n/Ll2YnQULFkiSPD091a9fP4trFy5c0NmzZyVJLVq0yLaP0NBQhYSESJIaNGigxMRETZkyRfXq1VO9evXUrFkzValSRffcc49+/fVXq17DzfslJiZq586dVrWxhc0zvSZOnGh1XVdXV3l5ealq1apq0aKFypUrZ+vtAQAAAAAAAABAMRQbbDnjqGSbmTJ5Vsu67v8ellITjGP3VtPk7F0367rbH5eSIv6t23yqnEs3zbJu3M6nZI6/ahyXaPKWXPzaZl13zwsyx5z9t26jV+RSrnOWdeP3vaKSrT/P8pq9+Pj46N5779XSpUu1d+9enThxQrVr185U79ChQzp8+LAkqW/fvplmU+3YscMoN2nSJNv7/f3330bZw8NDffr0yZSoSk1N1Y4dOzRixAg99thj+uijj3J8Dc2aNTPK+/btU9euXXOsbyubk14vv/yyPeIAAAAAAAAAAABAOoGBgcZ+XD///LP+85//ZKqTfhZYUFBQpusXLlwwyjntC3bjxg2jPHfuXMXHx6tly5Z644031Lp1ayUkJOivv/7Sa6+9pkuXLumbb75R7dq1c1x2Mf39bs4iK0hWLW+4ZcsWbdmyRadPny7oeAAAAAAAAAAAACCpe/fuxqp5CxculNlstriempqqRYsWSZIqVaqkTp06ZeojLCzMKPv6+mZ7r9jYWKMcHx+vBg0aaMWKFercubNKliwpX19fDRw4UL/99psxm2zq1KkW7TJyd3dXyZIlJUlXrlzJ5dXazqqkV9++fdWvXz/NmDEj07WpU6dq6tSp+uuvv+weHAAAAAAAAAAAwO3KxcVFAwcOlCSdPXtWW7dutbi+ceNGXbp0SZI0aNAgOTllTvukn8GVU9Lr5v5hN02aNEkeHh6Z6tWsWVMjR440+t6wYUOOr+HmPXNKjtmLzcsbTpkyRSaTSaNGjVKPHj3sERMAAAAAAAAAAHBwHh0XWJ5w8cq+7p3fZ6jrmX3dtrMkpZvx5FIq27olW0+XzKnp6mZO4hh1W3wkmVOsquve7L1sr9lbYGCgvvzyS0lpSxneeeedxrUFCxZY1MtKiRIljHJcXJy8vLJ+Hzw9//2dm0ymHPff6t69uz7/PG1Psz179qh3797Z1o2Li5Mkubq6ZlvHXqya6WUymSQp07Q5AAAAAAAAAACArJjcfC1/nJzzUDf7OTsmN58MdbNPpphcvTPUdcuhrlee6haWJk2aqEGDBpKkZcuWKSEhQZIUExOj3377TZLUrFkz1atXL8v2fn5+Rjn9rK+MKlWqZJR9fHyyTY5lrJt++cSMUlNTFRkZafRZ0KxKet3M7l29erVAgwEAAAAAAAAAAICloKAgSVJERIRWr14tSfrtt98UExMjKftZXpJl0is8PDzbejVr1jRmY6WmpmZbT5JSUv6dEefikn2CMjIy0uircuXKOfZpD1Ylve644w6ZzWZt2rQpx18IAAAAAAAAAAAA7GvQoEFydk6bKffzzz9b/NfV1dXY9ysrN2eJSdKpU6eyrefq6qrWrVtLSktW5TSD6/Tp00a5QoUK2dY7efKkUc5uJpo9WbWnV9euXXXo0CFFRESoTZs26t27twICAiw2RNuzZ4+mTp1qUzATJ060qT0AAAAAAAAAAMCtpnz58uratavWrl2rP//8U0eOHNHGjRslpe2vlX42V0bNmzeXu7u74uPjtWfPHvXv3z/buvfdd5/+97//SZJWrlypESNGZFlvxYoVRrl9+/bZ9rdnzx6j3KpVq2zr2YtVSa+xY8dq7ty5ioyMVGhoqH744QeL62azWXv27LEIPj9IegEAAAAAAADFWFKiSvzwqZxOHVFy135KunuAZDIVdVQAcFsIDAzU2rVrlZSUpMcee8xYYvDm0ofZcXNzU8uWLbVlyxbt3r07x7rDhw/XRx99pGvXrmny5Mm6++67M83kCg4ONmaZNWjQQO3atcu2v5v3q1y5smrXrp3ra7SVVcsbVqpUSYsWLVKNGjVkNpstfm7KeD6vPwAAAAAAAACKL6fzp+U56h65blol5wshKjHvc3k+0k0ua5dLWT3fS0mW6fL5rK8BAPKsb9++8vLykiQdPXpUkuTr66tevXrl2rZ3796S0mZeRUVFZVvP09NTU6dOlclk0qVLl3TXXXdp1qxZ2rNnj7Zu3ar//ve/GjRokFJSUuTi4qKPP/5Ypmy+/GA2mxUcHGzEXhismuklpU0727Vrl3bt2qX9+/crPDxcSUlJxotv0aKFevToUZCxAgAAAAAAACgiLjs2ZHne/YdPFC8pufv9UnKSXH9fKOfDu+RydK9RJ3rmKqmkR+EECgC3qJIlS+q+++7TvHnzjHP9+/dXiRIlcm0bFBSkt99+W/Hx8frtt99ynB02YMAAhYWF6dVXX9WlS5c0YcKETHU8PT311Vdf5TjLa8uWLbpw4YIkaciQIbnGaA9WJ71uatWqlcW6izf38WrRooVefvll+0UGAAAAAAAAODi3RV/LbcWPkqS4F6YqpUnbtAsxUTKlJMtsMknOLpKHZxFGaZ2kO++Wy4YVcoq4numa+w+fKLpTL3mO7pllW49XHlbsJ78UdIgAcMsLCgqySHoFBgZa1a5MmTLq16+fFi1apEWLFuW6JOLo0aPVsWNHff3111q/fr0uXbokZ2dn3XHHHerRo4eeeOIJlS9fPsc+Fi1aJCktf9S8eXOr4rRVnpNeWWF5QgAAAAAAAMCS8+FdRsJLkkp+NFFxT70pp4gbKjF3mkXdlNqNlDDiOaVWri45WbUjSeFJTZFTyAmlBlSS2bu0lEXSS1K2CS9Jcrp+TYoMl7x9CyZGSaYr5+Xx6killq+ilOZ3KvGBhwvsXgBQVDp27Kjw8PB8tR07dqwWLVqkDRs26OzZs6patWqO9evXr6+PPvooX/eKiorS0qVLJUnjxo3LVx/5YXPS64svvpAk1a1b1+Zg7Ons2bP66quvtGbNGl24cEFubm6qXr26+vfvr1GjRsnDI//TqY8dO6aNGzdqz549OnLkiEJDQxUWFiZnZ2f5+/urRYsWGjhwoHr37p3tWpYAAAAAAAC4tbkE/5HpXMnpb2ZZ1/nEIZV8a6ziXv9SJX6aLue/90uSkpt3UMLQcXKfPUXOxw8oqXNvOV0IUWpAZSUMfVLy8s2yP6fTf6vkBy/JFBOllGp1ZIqOUFK3+5R01/3WzSozm+Wyba3cFsyUU3ho2iknJ8VN/Fiu29fLdd1yq34H6ZWY97mSeg5Sao16eW6bG7efZ8pt1QJJkvO5U3I+d0qpfuWltt3tfi8AcFStWrVSv379tGLFCn3yySf65JNPCuxes2fPVkREhOrVq6f+/fsX2H0yMoWHh99y07R+//13jRkzRpGRkVler1WrlhYuXKgaNWrkq//HH39cCxcuzLVehw4dNHfuXJUpUyZf97kVxcfH69y5c6pSpYrc3d2LOhwAuWDMAo6HcQs4FsYs4FgYs8iTxASVerKfTEmJBXaLpDvvUcKYV2S6fk0u29bKXNpPyW27SYkJ8pg4wkhWpZcaUEmxU3+U6UaoZDLJZdcmlfjxM0lSSq1GSnj0ebn+sUium1Zlec+E4c8o6e4BMl0+r1ITh9sUf8LAUUrql/8+nM7/o5JvPSlTYnyW1xN7DVZsk3Y6H5eoClWqqkRAxXzfC8C/rl27Jn9//6IOA/l04sQJtW/fXk5OTtq7d68qVapk93vExMSoSZMmCgsL08KFC3XPPffY3Ke1f3d2Wd6wONm/f79GjhypuLg4eXp66rnnnlOnTp0UFxenJUuW6Pvvv9fJkyc1ePBgrV+/Xl5eXnm+h7Ozs1q1aqW2bduqQYMGCggIkJ+fn8LDw3X8+HHNmTNHR44c0ZYtWxQYGKjVq1fLqbhNSwcAAAAAAECBcT62v0ATXpLk+r81ctm1ySLpk7Q7WIlDxshcrqKURdLL6coFeTw/OG25wYwxnzwkj1dH5nhP56N7lXT3AJnLV1b0V6vkOaZ3vuMvsehrpTRpq9Q7aqcdf/O+kWxLuvNumRITlHjPQJmSk1Ty/RckSfGPPK/kLn2kpMRcY3VbvVDmS2dl6nS/5FYi33ECwK2kdu3amj59uk6fPq3z588XSNLr3LlzGjVqlEqXLm2XhFde3HIzve69915t3bpVLi4uWrVqldq0aWNx/bPPPtPrr78uSZo4caImTZqU53skJyfLxSX7fGFKSooeeeQRrVixQpL0008/qXfv/P8PgFsJ34oDHAtjFnA8jFvAsTBmAcfCmEVelBpzr0zxcUVy7+gvV6jku0/L+UJIvtqn+pSWU8SN7Pv/foNRNl08o5JTn5dTeJgS7x+hxF6DpeRki727Sv7nMTmfO5VlX8n1myu5Sx+5z/xvvmLNTnLzDnLZu0WSlOhdRlHvfK0SvqzGBNgDM71QFKz9u7ulph/t3r1bW7dulSQ99NBDmRJekvTUU08Z+4/NnDlTSUlJeb5PTgkvKW0m2DPPPGMc34wJAAAAAAAAtx5T2BUp4d/ZVqarFzMlvBLvHqDoOeuVUqeJxfmkzr2VEPiEXeNxunRWSd0fyPZ6armcl/nLMeH1zZ8Wx+aKdyh22mJFf79BiQNGpu0Xli7hJUmmqPBs+3M5utfuCa+EIWMV/+y7ipvwoaIHjtbJYc/J7O5h13sAAIqnWyrptXLlSqM8bNiwLOs4OTkpMDBQkhQREaHNmzcXSCyenv9uCBofn/W6wgAAAAAAAHBcphuh8ny4q0o9P0Sej/eS04lDkqRSLw3NVDel+Z2SyaS4SZ8q9j/TFTtpmqLnrFfCYxOUdO8QJfbN+llWcsNWSnzg4SyvpfoFZHne451xSmnZKdu4na5ezPZa4v0jsr0W89kSycU12+vZiZ06N89t8iulblMl9U579pfSsJXi735QCWXLF9r9AQBF65ZKet2cUVWqVCk1a9Ys23odOnQwytu2bSuQWBYvXmyU69SpUyD3AAAAAAAAQDbM5rSfAuD09z65zf9SpZ4daHHe479PyenvfVm2SWnY6v8bOym1diOl1msqmUzG9cQHH1Pi3Q/K/P/nYj75RdHf/qX4CR8qsf+jiv5+g+Ken/Jv/QcellPolWxjdJs3XfGPvpjltbhn3snyfPzol5U4YKSSWne1OB/97V+K/n6DzD75XB7Q3UPRs1ZnOp1cr5kSHngkf31Kxu/qprhn3lHcK9Py3R8AwPHlvE6fgzl+/LgkqXr16jkuQZg+CXWzjT2EhYXp1KlT+uGHHzRv3jxJUtmyZTVo0CC73QMAAAAAAOB25LJuudy//0RS2mykxAEjjWvOR/fKde0ypfpXUFLPQSo1/kHjWtz4d5XSokOm/vIkMUEeLwTKKfKGUv0ryOnapWyruv25JNO5hIfG534PJyclDn9aicOfzrZKStN2FvtppXqXlvsPn2ZZN/nOu5XS/E5Ft+8hOTlJrm453j6h/6NK7tgrrfzUm0o6eVhyclZqtdqSk3Pu8eemhLui56yX866Ncj51VMmtuyj1jjryfKxHvrs0mc0yO7so4aHxSu7Wz/YYAQAO75ZJesXHxyssLEySVKlSpRzr+vr6qlSpUoqJidGFCxdsum+fPn20ZcuWLK+VLVtWP/74o3x9fW26BwAAAAAAwO3MddUClfh5pnHstvwHJXXtK3OZcnL9a6lKzP13do/bqgUWbUtOe1Xxj01QcufeVt/PdOmsXPYEK9W/olJadJDn6J7GtZwSXpJkunZZKbUayfnkIeNcUte+Vt87L5K7P6Do7g9I0ZHyHHffv+dbdFBKs/ZpByXcs2wb/eUKlZowTKboSCX26K+k+4ZbXE+t1dD+AZtMSmndVSnpZpJFz/7D+P2m+pRW7OQfZIqLkbmUt1z+tyZTUs9sclJK3SZKHPa0zJ7ekrNz/megAQBuObdM0is6OtoolypVKtf6Hh4eiomJUUxMTIHEM2bMGE2YMEFly5bNU7tbff+vxMREi/8CKN4Ys4DjYdwCjoUxCzgWxmw+JCbI+fI5pZSr9G/yJcOSdNkym+UUelll/vOo5WkXV0WNniRzyAmVWPytSgRnXjYvI/dv3lfitnVyCr2sVP8KihrxrMw+WTyzSU2V3xPWJ8ey4nzGclWh6+/OUWpyipScYlO/OXJxU/xXq+USckxmJyelVK4hJSTkEqir4j9a+O9xYpKkpIKLMQfxX2V4Dz19JUku/pWUPmUXPfQpxXfJIoGYw/O022XcurtnndwEgNvNLZP0Sp8scnXNfUPNEiVKSJLi4uJsuu8XX3yh2NhYmc1mRUREaO/evfr22281e/ZshYSE6PPPP1e5cuWs7u/ixYtKSSnA/xFUTFy58n/s3Xd4FNXXwPHvzPb0AoTem/QqSLEACoiAINXee2+gvvafvSv2BlZAwAIWQBQEREGa9F6TQEJI3Wyfef9Y2bBkN3UDBM7neXzcvfVMYEiyZ+694fecFkKcfOSeFaL6kftWiOpF7lkhqhe5Z8vGmJ9DyykvYMk5FLL+33tfJXntn9jrNsHeKPg89Ngd62n+deizmRSvh7h3nyp3POYN//hfHNyP6f3n2Dn6Vlp89hLRabvIa9KGXaNvJX7LamqUe+Titlw9kaiD+8hp2QmvwwP79kVg1DIwRPn/n5p2fOararYEYi+9h9idGyho1Iq8Ju0r/LU8le9bg8FA06ZNT3QYQghxUlBycnKq5kTP4+zQoUM0b94cgJEjR/LJJ5+U2L5FixZkZmbSpk0b/vzzz4jG4nQ6ueqqq5g7dy7169dn7ty5pW65eHTfU5nb7ebgwYOkpKRgNpe8l7QQ4sSTe1aI6kfuWyGqF7lnhahe5J4tH9ucL4me/XmZ29tHXIOWkIz7jM4kP3hZFUYWWa6OPbGs/SuorHDQGNwdz8Lb9IwTFJU44nS5b2WllzieMjMzqVmz5okOQ5xmyvr37pRZ6RUTExN4XZYtCwsLC4GybYVYXlarlXfeeYf27duzf/9+Hn/8cT766KMy9z0dmM3m0+ZahTgVyD0rRPUj960Q1Yvcs0JUL3LPlo2pMJ/Ch9/E9sb/odjzSm0f/e2nZRrXddntWL6cVK5YvF16Y1wV+kz2ivL0Oh/XTY+gZKYXS3pF/TId/YJRGOXvyUlD7lshhDg9VEnSKycnh7/++ovU1FRycnLwer1MmDChKqYKsFqtJCUlcfjwYVJTU0uN70hirKwrsMorOTmZHj168Pvvv/PTTz/h8XjKtO2iEEIIIYQQQgghxMlKObAfw55teNt2gZj4ktt6vUQ9e2dE5y/44Gew2MImveyvTkOPisWwewu+Zm2IuWEgQEQTXvY3ZqLHJYKqAqDXrFOsjbd9d/Tksh93IYQQQojIUCM52D///MOYMWNo1qwZl156KQ888ADPPPMML7zwQrG2GRkZDBgwgH79+kUsIdaqVSsAdu3ahdfrDdtu69aiA0VbtmwZtl1l1ajh3wW6sLCQrKysKptHCCGEEEIIIYQQoqoZl84jesLlWN95kpjbhmNYsah4I11HyToImoa3S6+Ize1r0oqC938Ciw0A+1vfFmtT8Mmv6MkpYIvCd0ZnMFuwv/RVxGIA8JxzEXpCciDhdUThI28WxdqyA867n43ovEIIIYQom4it9Hrttdd49tln8fl86HrwMWGKohRrX6tWLWrVqsXPP//Mhg0bmDBhAklJSZWK4ayzzmLZsmXY7XbWrFlDt27dQrZburTo6Z6ePXtWas6SpKUVHRpaFdsoCiGEEEIIIYQQQlSUkrob8/xZ6PGJuAeNBVtUUaXXAx432PyfZ6jbN2D9IDiRY5v0OM4bHsLbx7+aSt2/i6hHrgnUF7z1HQXvzEax56PHxKHu34Vhx0YsU98FwP7C50RPuCJkbHpsPPaXvwazBSUnCz2xJhz1+ZIel0jBBz+j7t+FnpziT0SFGqdWXQqf/gjjysXo0XFYvnyrzF8fxwMv42vVAaUgD3XHJvSatdEatQjZVmvZgYIPfkZxOvyrwEJ8FiaEEEKIqheRpNeHH37IU089FXjfsmVL+vbty6pVq1i9enXYfpdddhk///wzHo+HefPmMW7cuErFMWTIEF599VUAvvzyy5BJL03TmDp1KgDx8fH07du3UnOGk5qayooVKwBo0KABsbGxVTKPEEIIIYQQQgghRLkU5KJmZRD12A2BInX/Ljy9zkePT0Jx2LG+/SSKw380RMGk74h6+raQQ1k/fI7Ceo2JeuKmYnUxd1xMwYdz0WvVBUBr2R6tZXs8g8cG2vhatMOwbX2xvoVPfwxWfxJOTwqzTaDFhtasTamXqzVsjrthcwA854/E8vGLmBb/DIBr1PV4+g1HzcpAS66FcdUSMJrwnjUg0F9PrIGvWxk+P7LY0P9biSaEEEKIE6PS2xseOHCAxx9/HPCfq/X222/z999/8/LLL9O1a9cS+w4YMACLxQLA4sWLKxsKXbt25ayzzgLg888/Z/ny5cXaTJo0iS1btgBw8803Fztna/HixSQkJJCQkMAtt9xSrP/27dtZtCjE8v2j5Obmcv311+N2uwEqncwTQgghhBBCCCGEKJP8HKKv7kfMVedifeFecLv85R43pl++Ieaqc4m5bXhQwgvA+M8f2N58lKinb8P28oOBhBdAzO0XlzhlqITXEZbPXi+xr+Oh4vX2F79AT6xRYr8KUxRc10+gYMpCCqYsxDP0coiORWvYDKJj8fYdHJTwEkIIIUT1UumVXp988gkOhwNFUXj22We59NJLy9zXYrFwxhlnsGbNGjZu3FjZUAB4/vnnGTRoEA6Hg5EjR3LvvffSt29fHA4Hs2bNYvLkyQA0b96c22+/vdzjp6enM3z4cNq1a8eQIUPo1KkTKSkpGAwGMjIy+Pvvv/n88885ePAgAG3atOGee+6JyLUJIYQQQgghhBBChKTr4CwMSlAZN64i5oaBOK+6ByU/F8usTyo0tOeci/A1OwPrJy+Vu6+SnwteLxjDfARlMFIwZSFK2h7UrAx8TVpCTHyF4hQnVqFXw2ZQQh5zIoQQQhwvlU56/fbbbwDUqVOHq6++utz9mzRpwpo1a9i3b19lQwGgY8eOfPLJJ9x0003k5eUFbbt4RPPmzZk+fXqlthxcv34969cXX35/tIEDB/L2228TFRVVYjshhBBCCCGEEEKchlxOzD98jpq6G2/3c/D2vqDMXZWMNNTMNHwt2qPkHib6/vFh21qnvFapME2L5mBaNKdCfQ2bV4dPeB1Fr9sIX91GFZpDnFi6rnPz4mym7XAEyh7uHMuQhjaaxxuxGCQJJoQQJxO3203Pnj3ZuXMnU6ZMYfjw4RGfY9WqVfTr14+EhARWr15NYmJixOcIp9JJr927d6MoCj169KjQkxzx8f6nd/Lz8ysbSsDgwYNZsmQJ7733HvPmzSMtLQ2TyUTTpk25+OKLueGGGyqciOrZsyezZs1i4cKFrF69mrS0NDIzMyksLCQ2NpZGjRrRvXt3LrnkEnr27BmxaxJCCCGEEEIIIcQpoLCAqEevRz10IKjYuHoproJcPANHB7f3eTGs/hP10EG8PfuhJyRjWLMM22sPHceggzmvuR/rpy+jqyrusbdg+frtkO20Og1xTHj1OEcnqtq+Ai9/pLvYkO3hnQ32kG2eXZ3Ps6vziTIqrBiZQp0olVm7HMSbVc6uY5FEmBBClOLuu+8O7Fr3/fffc84555S572+//cbIkSMBuOmmm3jhhReC6t977z127txJmzZtGDZsWJnH1TSNgQMHsmLFikBZTk5OyLZdunShf//+LFiwgOeee44XX3yxzPNUVqWTXnl5eQAVztS5XP69pY89W6uyGjZsyLPPPsuzzz5brn59+/YN+wcF/jj79etHv379KhmhEEIIIYQQQgghTiteDzG3XBS22vLV2xg2r0FLqY975LVgtmB9ZSLGDf8AYJo/k8LnpmD+4bOIheQafxtoPizT3gtZ77z5Ubxn9QevB1ACq7bsrTpgWvQjSkYqvvpNMezfCYCnZ3/co29Ar1E7YjGKE6/Ao2FSFfbkeznz24wy9yv06rSdfqBY+UOdY3mgYyyqbIUohBAhjRs3LpD0mj59ermSXlOnTg28Hj8+eCV4fn4+r7/+OgD3339/uRYyffTRR0EJr9I8+OCDLFiwgMmTJ3PnnXdSv379MvetjEonvRISEjh06FCJiaKS7N+/H4CkpKTKhiKEEEIIIYQQQghx0jJ/FXpF1NGMq5b62/48DeetjwUSXgDqoQPE3DAQ3WAocQzdGoXiLCxW7ul+LqYVC/1toqKxvzELzBZ/3eCx4HSg5GZh+fQVjJvX4LjnWXydev0XWPDDynqdhrjH3YK6dzuGzWvQo+NwD7+i+Eo1Ue29tCaPZ1ZHbocmgOdW59MhycTghraIjru/wEu7bw4WK5/WRaFBRGcSQoiq1bNnT5o0acKuXbuYPXs2L7/8MjZb6f9m2u12fvzxRwDOOOMMOnXqFFT/ySefcPjwYerXr8/FF19c5njS0tJ4+umnURSFpKQksrKySu3To0cPunfvzooVK3jzzTeP22ovtbIDNGjQAF3XWbNmTbn72u12Vq5ciaIotG7durKhCCGEEEIIIYQQQhw/mq/MTZXDmZgXfFeu4a3vFD+nHEDxhZ9Xt0Vjf3cOnp79i9V5e/an4O3vKfh0AfZ3fwwkvPyDKmCLQq/dAOdDr1MwZWFRwqsEWsPmOJ6djP3t7yXhFWG6rrMy082FP2WS8Gkqw345hNunH9cYtud6Ip7wOmL8gsM8viI3YuMtSHWGTHgBjF1lY5+97PerEEKcDMaOHQv4d9v76aefytRn9uzZ2O32oP5H+Hw+PvzwQwBGjRqFqpY9PfTAAw+Qn5/PZZddVq5czqhRowD4+uuvA7sGVrVKJ73OPfdcAHbt2sWff/5Zrr4ffPABhYX+J4/KszxPCCGEEEIIIYQQ4kSx/votMVedS8w1/Ym56lzIzym5gz2f6HuOT0LI/u4cUFVctzxKwZSF/v/e/wn7q9PwdesLMfGglrxSrEJkm7oS6brOmkNudud7Q9ZvzvGw4bAHgEKvRsKnqSROTqP/nEz+POgG4I90F7U+S+OPdBd5bo30wuAkzvsbC0j4NJWET1NZnO4qNoem69zzZ3agTaj/duUVxZfj0ug2q+xbGQ5qYGXO4Brc1jamzH3eWO+PeUeuF12vWELP7tG4ZXE2l8wredVBrEn+jgohqpdx48YFth+cPn16mfpMmzYNAFVVGTNmTFDd77//Hth5b/Tosv9c8sMPP/Djjz+SnJzMU0+FfiAnnJEjR2IwGMjPz+e7774rV9+KqvT2hmPHjuWNN95A0zTuuecefvnllzKd77Vo0SKef/55AKKioortLSmEEEIIIYQQQghxIilpe1AKC9Aatwxs79fhhdsxeIITCtZPXsJ51zOhB9F1rB+9ELoO8LbtinHDynLH5hp1A8Zl8zGk7g6U2V/+OnTyyRqFbo0q9xwiMrJdGk2+Sg8q61bTxD+ZngqNN+yXQ6W2GfrLIV49K4FrW0cDkGb30SbE2VrH6jwz9EqpknzVP4kLj9qmsE9tCxM6xXLmrIMccGhlGqPrrOLzvn92IqOa2DCowX+nc1wahV6ddYc9nFvXwi2Ls/lhj7PUOfI9OnLSnBCiOmncuDE9e/Zk2bJlLFiwgMzMTGrWrBm2fXp6OosWLQLg7LPPpm7dukH13377LQDNmjWjbdu2ZYohLy+PCRMmAPDUU0+V+5iqmjVrctZZZ7FkyRJmzpzJlVdeWa7+FVHppFfLli254oormDx5Mtu2bWPAgAE888wzDBw4MGT73bt389FHH/HBBx/g8XhQFIXbbrtNzvQSQgghhBBCCCHEyUHzEXNN8PaA9mcnY1u5pFjCC4rO4QLA7cI09xssMz5Cj47D16g5hl1bQk5jf/4z9NoNiLn6vHKH6Bk4Cs/Qy8DrRTmUjp5YEyzWco8jqo6u68zY6eCGP7KL1VU04VUe9y7L4d5lOVU2/pf9kmiZYKRFvKlYXZxZZfO4Onyxzc7tS3KobVNZPao2A+ZksCE79Gq3Y930RzY3HfW1G9LQyo97S09uhRJr0KkfVekNr4QQ4rgbN24cy5Ytw+v1MnPmTG6++eawbWfMmIGmaYF+x1q8eDEA3bp1K/P8Tz75JOnp6fTq1YvLLrusnNH7de/enSVLlrBs2TLsdjvR0dEVGqeslJycnEpvBux2uxk2bBh///13YLldbGwsJpOJrKwsFEWhbdu2ZGRkkJmZCRBYsty/f3+++eabQD9xanM6nezbt48GDRpgtcoP40Kc7OSeFaL6kftWiOpF7lkhTizl0AF0q82/5R+gHM7ANP9bzD99XaHx9Og4FHvx8ypco67HMuOjonYmE/YP5sJ/Z2koGWlEP3BpUB9f/aa4bnwIJScLTGa05BTUjDQwGvG1aA/GSj/HLKrQrJ2FXLuoeLKrOosxKmwYWxu3T6emrWJbZOa4NAbMyWR7XtkSXxWVYFZIsqi0TjRxQwsz9ZwHaNhQvtcKESmlrTgKkpdT8YmstuDzJ4+WnwMVzWxYLGCxha4ryAOtbKtUAYhLqGAQZZObm0urVq1wOp107tyZ33//PWzb3r17s2HDBmJiYtiyZUtQcik1NTWwuuuFF17gpptuKnXu5cuXM3DgQIxGI4sXLw6c5TVkyBCWLvU/8JOTk1PqOLNnz+aKK64A4LvvvgscmVVeZf17F5GfkMxmM7NmzeLee+8N7BmZl5eHoiiBZNaGDRuK7c07fvx4Xn/9dUl4CSGEEEIIIYQQ4riKum8c6iH/dm9aUk18bbthWvxzpcYMlfAC0GPi8HbogfHfv/H0OA/XrY8H19eqS8GUhf4P2qJiAskwABq1CLz0pdSrVHyiah353Gvi37m8v8l+gqOJvH2X16n0Z3gJFpV/Lknh+90Orvr9cIQiC3Ztq2he7ZUQeO9/wKRKphJClEHMHRdXuK/rirvwDBgRsi76oatQ8nMrNK774qtwj7gmZJ3tmTsxpO0u81gFUxZWKIayio+PZ/DgwXz77besXr2abdu20aJFi2Lt1q9fz4YNGwC46KKLiq2mWr58eeB1hw4dSp3X4/Fw1113oes6d9xxRyDhVRGdOnUKvF6zZk2Fk15lFbF1vVFRUbz33nv8+OOPXHjhhURHR6PretB/ABaLhfPPP585c+bwzjvvYDabIxWCEEIIIYQQQgghRFjKwVTMn71OzFXnBhJeAOrhzAonvPSoaLT4ko9s0GvWxdNvOLrVhnvUDeEbxsQFJ7xEuWi6zkN/55DwaSoJn6YyfUfhcZn33yw3CZ+mkjg5jcTJaRFNeG0eW5vsq+syqU9CxMbsW9vMLxfW4MlucbzZO4GXe8bzdPe4sO0f6hxL9tV1I/rQ+vDGNtaOSuG61pHb4qpOlMqWsbWDEl5CCHEqOHqrwiOLjo51dPn48eOL1aempgZel2W11Ouvv86mTZto1KgRDzzwQHnCLebo+Xbv3l2pscoi4mvhe/XqRa9evfD5fKxfv54DBw6Ql5dHVFQUtWrVon379rKUWAghhBBCCCGEEMeHz4uavg8tIYmox65HcTrCNvWcNQDTsl9D1mk166JmphUrVwrtKJSc5PC16QxA4f8+Qa9ZpxzBi/JImhz853PjH9nc+Ec2uy+tQ4IlMslEXdfZne/j11Qnb6wrYL/dV+a+A+tbmLs/+Ey4x7vG0SDGwIjGNv5IdzFiXlagbtGwmtSO8m8jeHmLaC5vEc3ufC8vrc3n6+2F9E4xoyoKZhXu6xhLzxT/FmBz9zkZ+2sWofSubWb2YP+Hj0faH3FHu1j+b3kukzYUAP7k2Gf9kkmM0NfuWI1ijbxyVgKvnJXAL/sc/LzXSYJZZU+Bj+92h79Pw3mpZwIpURXbdlEIIU5m/fv3p1atWmRkZDB9+nQeeeSRoAcRNE1jxowZANSrV4++ffsWGyMrq+j7QkJCQonz7dixg1deeQWAl156CZstzFaQZWS1WrHZbDgcDg4ePFipscqiyjaANhgMdOzYkY4dO1bVFEIIIYQQQgghhBAhqVvXEfXMHeXqEy7h5TlvGN4e52Gc+i6m3VtxdeyJ5/YnMWxbj3HJXAxb16IeCv0hTuGTH4Dq/yBeEl5V56tt4ROPjb9KZ+qAJOpFG7F7NHrUMldo1dJr/+bz5MrQW1iWZsFFNela04ym60xaX8C+Ah9Pdo8jyliUUDqvnpWca+qh6TpqmPgaxxp5u08ib/dJDDvXwAZWDl5Zl3n7nSRZVL7b7eC3VCd3totlfPOoEuP835nx/O/M+ApdY2UMamBjUIOiD1V1XQ/8GW3N8dBvdiYFXp3/dY/jtrYxKIrCq//m89R/fx5v9k7gokaV+1BWCCFOVkajkVGjRvHOO++wd+9eli1bRq9evQL1ixYtIj09HYDRo0ejhlg1np1ddM5kaUmvu+++G6fTybBhw7jgggsicg0JCQk4HA4KC6t+FbaceiqEEEIIIYQQQohTinnmx5h/+DxkneecIZgW/Ri2r7dtNxSvB2+3s/FccElQnf2hN9m3bx8NGjTAarbga9sVX9uu4HETfcsQFI+nqO1zU9Br1w8kvEQwTddRoFzJp6MTIUc7UOjjkRUln+sy7tfg86Pe6p3AZS2iQiaXNF3ni22FbM3xsi3Pi9unk2JTmbqj/KuPjl1lpioKd7aPLbFPuIRXeVgMCkP/SwL1rm0ppfXJ5+g/55YJJvZfUbdYm3s7xHJvh5K/lkKIE6/gre8q3tkaPpltf24K6BUc1xL+30XHI2+CplVw4Kozbtw43nnnHcC/leHRSa+pU6cGtQvFctQ1OxwOYmND//v5+eefs3jxYmJjY3n++ecjEXpgTgCTyRSxMcORpJcQQgghhBBCCCGqp4I8LDM/RslMxzPgYvC4sU16ImRT3WzF165biQkv+2vT0ZNqlT8Okxn7h/NQ925HycvG1647RPD8o1PN0gMuRs47hOuonQHv6xDDI13i8Omg6ZBm99EgxoBRVXD7dHp+e5Cd+T4G1rfw0blJWFSF73c7+Hmfk1m7yp+MumNpDncszWFgfQvrDntIK/R/wHl/x1heXpsfkevcPr52xLZVFEKIaisuoWrGja2icWPCn3F4InXo0IE2bdqwceNGvvvuO1588UUsFgt2u505c+YA0KlTJ1q3bh2yf40aNQKvs7Ozwya93njjDcB/jNWyZctCtjl06FDg9cyZMwGIiopi8ODBIdtrmkZenn9lbnx81a8mlqSXEEIIIYQQQgghTj5eD8rhTJTCArRGLUImkSyTX8W0YiEAxnXLSxxOcTvxdumN87oHMOzYhB4Tj9aoOerurWgNm4O5kqthFMUfpwhre66HbrMyQta98m8Br/xbUKz8jnYxvLW+qHzufhcNvkiPWEzHnrFVmYRXoxgDrROMTOwcR+ca5sqGJoQQQgQZP348jz76KLm5ufzyyy8MHz6cOXPmYLf7t/gNt8oLgpNeOTk5NGzYMGQ7l8v/fXHu3LnMnTu31Jiuu+46ABo0aBA26ZWXl4f23+q5+vXrlzpmZVU66TV06NBIxIGiKPzwww8RGUsIIYQQQgghhBDVk3IwlegHLwtZ57j9SXzdzgafF3X7hkDCqyyc19yPt6//wxhfx56Bcq1520rFK0o3bUchN/2RXXrDEI5OeJXVPyNr0SzOyI1/ZPPNzvKvAiuvHwfX4KwUc0S2JRRCCCHCGT16NE888QQ+n49p06YxfPhwpk2bBvi3DRw1alTYvm3atAm83rFjBx06dKjyeI/Yvn174HW4lWiRVOmk15IlSyp0+OfRwu3JLIQQQgghhBBCiNNLuIQXgG3S42HrdLMFxe0KWVfw6QI5W+sE+Xp7IbcsrljCqyJGN7XRPN5/XsgHZydyVoqFe5flRHSOO9vFMKiBFZ8OvWtLsksIIcTxUbt2bc4991wWLFjA/Pnz2bhxI4sWLQKgf//+Qau5jtW5c2esVitOp5NVq1YxYsSIkO3WrVtXahxDhgxh6dKlgH/VWGlWrVoVeN2tW7dS21dWRLY31PXynxinKEqF+gkhhBBCCCGEEOIUo+sYVi4Bsxlvt7Mx/vNHuYdQ3C485w3F9PvsQJmvZQccD78h52udABkOH1f8dpi/M9zHbc5rW0XzQs+is0IUReHa1tFc2zoar6bj1cCj65z7QwY78nwljBRai3gj84fUlHO6hBBCnDDjxo1jwYIFeDwerrvuOnw+//ez8ePHl9jPbDbTtWtXli5dysqVK49HqAFH5qtfvz4tWlT9VtCVTnrNnj279EYUHVZ25KC1TZs2YbVaefrpp4/LkjYhhBBCCCGEEEKcnGz/ux3D9g2VHsfTZxCuq++LQESnrmyXxtYcD51qmLEY/MnAz7bauXNpDgBjmtn44OykQHtd15m9x8meAi8XN7ZRL9pQ4sqmDIePKVvsPLO69LOx4s0KCy6qGfacr7JqHmfk835JnJFoCtvGqCoYVbCisPKS2kzfUciNR225eEF9C/OOOt9r3pAadEz2f41khyIhhBAni4suuojY2Fjy8/PZtGkTAAkJCQwaNKjUvhdeeCFLly5l1apV5OfnExsbW9Xhous6S5YsAfyxHw+VTnr16dOnXO0vuugiHnzwQT766CMmTpzIU089xTfffEOPHj0qG4oQQgghhBBCCCFOYkpmOqb5s9ATkvGcPxKMJgzr/4lIwqvg41/BGJENbU5Zj67IDToj69EucXy6xc5+e9Gqp+k7HPyems6WcbVRgHN+yOTfw57/+ucBUDdKZf5Ftfjfqjw2ZXt4uns8Q385VOY4JvVJoHtNMy3jjSiKQs419ch2aRgUiDP7V1EdcvoYMz+LVYc8XNTQylPd46kTZWBLjodd+V6+3+3kqpZRnFfPWqGvxZhmUYxpFoWm66VuTygJLyGEECcLm83GsGHD+PLLLwNlI0aMwGKxlNp3/PjxPPXUUzidTubMmVPq6rBIWLp0KampqQCMHTu2yueDCG1vWBHXX389DoeDxx57jGuvvZYlS5aQmJh4osIRQgghhBBCCCFEBKm7t6LY8/C1aA8mM5aPnse0ZG6g3jLtvbB93cOuwH3JdQAoaXuwTn4Vw5a1Yds77n1eEl5HKfRq/LTXSYNoA+2STESbVA4U+oISXgBPr8oL2T/TqZE0OS3s+GmFGm2nHwi8L2vC6+72MTzRLT5kXeIxWwbWsBr4bWitYu061TDTqYaZEU2iyjRnaeQ8LiGEENXN+PHjg5Je48aNK1O/pKQkhg4dyowZM5gxY8ZxSXrNmDEDgC5dutC5c+cqnw9OYNIL4NZbb+Wtt94iPT2dyZMnc88995zIcIQQQgghhBBCCFFO6q7NWKa+i7f7uXgG+A9FN/00tcSkVmncw68MvNbrNvKfy+UsBF0n6v+uQz10AF+DZjjvewE9IVnO7DqKy6dT9/P0Ex1GMaOa2sImvIQQQghRdn369CEnJ6dCfW+++WZmzJjBwoUL2bt3Lw0bNiz3GD/++GOZ2uXn5/Ptt98CcNttt5V7noo6oSdvGgwGevXqha7rfP/99ycyFCGEEEIIIYQQQpSD5cPnibnqXKKeuBnD5rVYPn8D26PXgduF1rA53jMq9jSv89bHwRjibCZrFNiiKXxlKgWTf8fxv4/RE2tIwusoO3K9pHwWfoXWibJhTG0+Oiep9IZCCCGEqFLdunVj6NCh+Hw+XnvttSqd68MPPyQ3N5fWrVszYsSIKp3raCd87f+RLQ337NlzgiMRQgghhBBCCCFOAw472KJDVhnWLMM8+0tQFdzDrsDXuhOmBd9j+v0HdLMFbNH4GrVAa9AU05Jfivffu4OYGwYC4O5/MWxaXa7QtLhEvGeeW3pDSXSxPdfDw8tzaRxr5I52MWzM9jL216wTHVaQy1pEMal3gpyJJYQQQpxEHnvsMX7++We+/PJL7r//furVqxfxOex2O2+//TYATz31FKp6/NZfnfCkV1qa/wkkl8t1giMRQgghhBBCCCFOLeq+neix8ehGI5Zp72P646egek+v8/1bEqoq1klPoB4qOqfJ9vKDIcc8craWbjKjeNxh5zYv+K7c8Toef/e0SWjpus4dS3P4YlthUPm7fRMZ37z4eVXTdxRy4x/ZIUZy8cEme6Viee7MeC5rEYXNqFBzSvGVYiYV5g+pyZw9Tl7+Nz/sOGelmPn5wpqVikUIIYQQVatFixZMmjSJXbt2sX///ipJeu3bt4/rr7+exMRELrjggoiPX5ITmvRKS0tj8eLFKIpCSkrKiQxFCCGEEEIIIYSo3nQdddcWFGchvlYdiLl2QKldTH/Ox/Tn/ApNV1LCqySeXufjum4C1tcewrh+Bbqi4njsHbSmrSs0XnV10S+HWHqg+NfwlsXZ7Mr38nDnuEDZmPmHmLc/cg8LZ15VF6MCLh9YjcFJxpxr6rEn38thl0bHZBPqUUnITjXMTOwcy+9pLjyaTockEyZVIcet0SzOiFE9PRKWQgghRHU3bty4Kh2/devWPPTQQ1U6RzgnLOm1bds2rrvuOhwOB4qicPbZZ5+oUIQQQgghhBBCiOPP58Ww+k9sbz0GgHvgaNxjbwJDxX5Vj7n6vEhGV2nOWx9H3bYO8/xZQeWuGx4CVcV53wsoOYfQo2PBYjtBUR5/Dq9O5xkHOODQwrZ5cU0+L67Jp1GMgT0FvgrP1TDGwN5j+n98TiKm/5JT1jB/1RrFGmkUG7rOqCqcX98aVJYSZahwjEIIIYQQkVTppNcLL7xQ5rZer5fs7GzWrVvHP//8g67rABgMBm677bbKhiKEEEIIIYQQQlQPblfg7KsjzHO/wTz3Gwo+mgeaBhZrmM7FGf/+LdIRlspz1gBcV92DYs/H/MPnmBb9GFSvpu7GffmduC+/EyXHf9aUnpB8VAMVPanW8Qw54jyaTo5LY3uelzMSTCRYSj6vIt+jcc73GSUmvI5WmYTXjPOT6VzDxIeb7Lg1nT61LZxZy0yM6fidqSGEEEIIcbxVOun1/PPPV+hA0iMJL1VVee2112jZsmVlQxFCCCGEEEIIIU46hlVLsL3xf4H3BR/Px/re/8K2j7k++NwD1+V34u1+TlHCSNOwvvF/GNb9jeKreFKkLHRrFIqzMGSde+S1YItGt0XjuvYB3Bdfhem3HzBsXYevcUvcw64oGufoZFc1tibLy6AlUUBWyPpZFyTTr54Vr6bzV4ab9kkm4s1FSaZJ6wvYmV+1f2bdapr49aKiZOLEo7ZJFEIIIYQ41UVke8MjCazyOLKl4aOPPkrXrl0jEYYQQgghhBBCCHHSOTrhBWCe+h7GlYvL3N/yxZtYvniTwifeQ2vciphr+lU4Fi2hBu7RN+BrdgbRE68M28499HLcF18NRiPKoQNgNPkTV5oPdd9OtLqNwGQO6qMn1cI96voKx3ayW5vlZtC83BLbjJwXOhm2c3xtEi0qr6/LD1n/+9CazNnj4JV/C0qN474OMSSYVa5oGU2CReXZ1Xm8uMY/7rhmNt47O6nUMYQQQgghTlWVTnpNmDChzG1NJhOxsbE0bNiQLl26UKtW9d7GQAghhBBCCCGEKJHXU6zIPH9mhYYyzZuJr223cvdz3PMsvk69ipUXfDgXde92fwJL17G+/wy6xYb7kuvQa9cPtNNr1C7qpBrQGrWoUPwnI5+m83uaiw83FXDDGTEMqF98S8kCj8ak9QU8vyZ0wqosmn59IGydfxtCM51rmOlbx8LFc0MnzgB2jK9NsjX4/KyHO8dxfetoYk0qNmP5d+IRQgghhDiVVDrpNXHixEjEIYQQQgghhBBCVD+FBf6zt1QDhNj6X03fV+ahtIQaqDmHwtab/pyP6c/5ZR5PV1UKX5ka/twsswWtedvAW+e9z5d57Orq+90O7lyaTYJZLXZe1tz9LgDaJZl4pWc8H2620zHZxKMr8qoklrpRKhvG1A46MuLculZyrqkHwL4CL5tzvOg6OH06F9S3Yg2T1KplM4QsF0IIIYQ43URke0MhhBBCCCGEEOK0ovmwvjwB44Z/ilU5HngZX7tuoPkwrFlW6lB6VAz2t78H1UD0TReGPUOrNAWf/AqG/37N97iLbT94urvpj8NM2+EAINcd/lyt9Yc9DPzJn3ycsdNRZfGMbhpV4hnpDWKMNIiRj22EEEIIIcpDfnoSQgghhBBCCCHCULIOou7agta8Lda3n8CwdR0AWkp91IP7Q/axvXQ/7v4XY1r0I8ox2xt6zhmCp89Aop650z9OfCKOia/7V4oB9vd+RN3yL8Z//8b841dBfbW6jVDT9oSc0/7Wt0UJL5CE1zGeXpkbSHhFQut4A5tz/YmzRIvCq2clcM3C7HKNcX+n2IjFI4QQQggh/CTpJYQQQgghhBBChKDu3Y7t2btQHPbidWESXkeYF3wXstzXqiNayw4UTFkYuqOioLXuiLt1R9wjr8GwcRVanYboNesAEHPVucHjNTsD17hb0eMSS7uc09b+Ai+v/FsQsfHqWDQWDEoiOsoWVD6iSRR/HXTh8kGnGibS7D7O+i4j5BhTzksi1qRGLCYhhBBCCOEnSS8hhBBCCCGEEOIYStoelOwsPL3OD5vAqghf645lb2w04evQI6io4MO5mH79FiU/F0//4eg1akcstuos160Rb1bJ92i8vb6A59fkc22raG5sE83Qn8Ofk1Zen58dS2vtIAY19LaEPVMsgdfxZpWMK+vyxrp8nlmdHyj/bmAy59a1RiwmIYQQQghRpExJrxdeeKGq4wBgwoQJx2UeIYQQQgghhBAiQNcx/fotpl+mgdeL1qIdxhWLqmaq5JTKDWC24LlwXGSCqWZ25XnZmuvl7DoWbEZ/0mnZQReDfwqd1Ppki51PthRfpQfwv+5xJFsNXNzYhs2o8O2uwsD2hFYDOEMc+ZV1VV08bhf79pU9ZrNB4YFOcTzQKa7snYQQQgghRIWVKen1/PPPl3i4aqRI0ksIIYQQQgghxPGiHM5At0VjXLEIyxdvBsrVMia83BeOx9v7AqzP34OCjpKfW2J7+2vTKxXv6WZXnpff0pwkWdRyn5dVkjvaxXB7u+DztEY0iWJEk6iQ7TVdR/3vMxFPyBZCCCGEEOJkUebtDXVdr8o4jktSTQghhBBCCCGEUHdvJerxGyvcX6uRgvP2p9CatAKgcNJ3/gqvB/N3U1ByD+MecilRT96MUug/S8px7/PoSbUqG/opT9N1Jq0v4LF/8qpkfKsBnu4eX64+qnxeIYQQQghRbZQp6SUrsIQQQgghhBBCVBuahnnae5h/mY5rzE14howPVBmXzMX64XMVHrrg3TkQFRO60mjCPer6wFv7u3MqPM/pauS8LBamuaps/KkDkqtsbCGEEEIIceKVKek1ceLEqo5DCCGEEEIIIYSoFCUrA/PX72BasTBQZpn+Ppbp7+M55yJMi8qfhPJ2OgvnPRVPkoni8twaG7M9tEsyke/RiTIqxJtVtuR4IpbwijMr5LmDd6z5+JxEzq1rjcj4QgghhBDi5FTm7Q2FEEIIIYQQQojjzuP2n71Vqx4c2WbO7UIpyMO4dB5q1gE8/Yajm61ET7g87DClJbxcl98ZdK7XEc47nqpU+CLY9B2F3PhH5M7nOuKjcxIZ1TT0mVxCCCGEEKKI2+2mZ8+e7Ny5kylTpjB8+PCIz5Gamkrnzp3RdZ1ly5bRvHnziM8RjnrcZhJCCCGEEEIIIcpAObCfmKvO9f93/QVEP3g5MVefh7ptPca/FhB961Ci7xmNZcaHmH6fTdSj15eY8CpN4TOf4Dl/JPZXpqLHxAXKC97/CYymSFzSaS3XreHy6SxIdVYq4TWpTwLZV9cl55p6vHZWQqB87agUSXgJIYQQ4pRy9913k5CQQEJCAosWLSpX399++y3QN9TRVe+99x47d+6kTZs2DBs2rMSx/v77b2688UbatWtHSkoKLVu2ZOTIkcyYMaPEfvXq1eOyyy7D4/Hwf//3f+WKv7JkpZcQQgghhBBCiCqn7tqMYc1f+M7ojNa6o79Q07B8+ByGTatxj7oeb++B4HaGTWBF/e/2iMZU+NAbRbEAeo3a2N/+IaJznKqm7Sjkpv8SWHMvrEGPFEugzqfp/J7mYtT8rErNcU2rKF45KwH1yAq/o+taR3NN6+hKjS+EEEIIcbIaN24ckydPBmD69Omcc845Ze47derUwOvx48cH1eXn5/P6668DcP/996OE+DnriOeee46XXnoJTdMCZRkZGfz222/89ttvfPPNN0yZMgWrNfT20ffccw9ffPEFv/zyCytXrqRr165lvobKkJVeQgghhBBCCCGqlGHtX0Q9cTOW7yYT9dxdGFYsxPLJy8Rc0w/Tn/NRsw9h/fB5Yq4+D+vbT0Z8fm+bLiHLjk54ibJbm+XmlsVFK7YG/nSIhE9TSfg0lfuX5ZA8Ja3SCS+A13olhkx4CSGEEEKc6nr27EmTJk0AmD17Ng6Ho0z97HY7P/74IwBnnHEGnTp1Cqr/5JNPOHz4MPXr1+fiiy8OO86nn37KCy+8gKZpNGnShLfeeovffvuNL7/8kr59+wIwd+5cbr89/ENpDRs2DKwke+mll8oUfyRUyUqvgoIC1q9fT1ZWFgUFBUGZwJIcm3UUQgghhBBCCFF9qTs2EvXUrcXKbZOeCNvHuPaviM2vpdSn8PkpoBrAYSdq4pWoOVl4evbHdfV9EZvndPPQ37loeui6jzbbIzJH5lV1IzKOEEIIIUR1NXbsWJ5//nny8vL46aefuOSSS0rtM3v2bOx2e6D/0Xw+Hx9++CEAo0aNQlVDr4nKzs7m8ccfB6B+/fr8+uuvJCcnB+oHDRrEZZddxi+//MKMGTO46qqrAomwY40aNYqZM2cyb948du/eTePGjUu9hsqKaNLrm2++4YMPPmDVqlXoepifgMNQFEWSXkIIIYQQQghRjan7d2Ga8yW+1p3wtekSMuFVldwDR+O+9DbIzwEdiEsoqrRFU/jGzOMaT3WV49KINysht7uZur2QPw+6Kz3H+2cncl5dCzWtKsPnZvFHugsAVYFDV9WVFV5CCCGEOO2NGzeOF154AV3XmT59epmSXtOmTQNAVVXGjBkTVPf777+zf/9+AEaPHh12jM8++4y8vDwAnnzyyaCEF4DBYOCVV15h/vz5+Hw+3nrrrbBJrwEDBpCUlMThw4f54osvjsv5XhFJejkcDq6++mrmz58PUGLCS1GUcifEhBBCCCGEEEKcfCzv/Q/Tsl8BcN76GNZ3ngLAsH0j6qcvV3hcx4Mvg6MQ21uP4R44GsOWtRh2b8U9ZDzmH78GQLdY0ZNTUNP2BPrpNVL8L2ITKjz3qUrXdQ46NOLNKjZjUULJq+nszPPSONbIH+nFz+Ea3MDKz/ucEY1l5cgUmsUXfRzxw6Aa7CvwEmtSSbDIKQxCCCGEEACNGzemZ8+eLFu2jAULFpCZmUnNmjXDtk9PT2fRokUAnH322dStG7xy/ttvvwWgWbNmtG3bNuw4R7ZHjIuLY+jQoSHb1KtXj3PPPZcFCxawaNEi8vPziY2NLdbOZDIxaNAgvvrqK2bNmlV9kl533HEH8+bNA8BqtdK3b1/27NnD1q1bURSFcePGUVBQwL59+9iwYQMejwdFUYiOjuaiiy4q8bA0IYQQQgghhBAnH9OPXwcSXkAg4QWgFBZUeFwtNgFf227gsFPw8XwwmoLq3WNuCnqv7tuJcdEcvL0uQGvausLznop8mo5BVch1a1zz+2F+S/Ovpupaw0SPFDPvbCh9K8LKJry+6p/E4AZW8j06NqOCSQ39+3+DmCo5fUEIIYQQolobN24cy5Ytw+v1MnPmTG6++eawbWfMmBE4amrcuHHF6hcvXgxAt27dwo7hdrtZuXIlAN27d8dsNodt27t3bxYsWIDL5WL16tWcffbZIdt1796dr776ip07d7Jjxw6aNWsWdsxIqPRPlf/88w8zZ85EURSaNm3KrFmzaNiwIQ888ABbt24F4J133gm0z8vLY8qUKbz00ksUFBRw6NAhPvnkk5BZQCGEEEIIIYQQJwldB2ch6r6d6LXrY5n+ftimij0vbJ1rzE2gaVhmfBgoK3z4TbBY0Rq1gCMPRdqiyxSW1qAp7svvLNs1nAYKvRpvrS/gudX5YdusPORh5SFPROZLu6IOmQ6NPw+6uWVxNgBv9k7gypbBf35xZnnYVQghhDgdHXL6TnQIVaqG1VCl41988cVMmDABp9PJtGnTSkx6TZ06FYCYmJhiK7RSU1PZu3cvAF26dAk7xvbt2/H5/H9mLVq0KDG2o+u3bt0aNul19HxLly49+ZNeX3/9deD1pEmTaNiwYYnt4+LiuOOOO7jwwgsZOnQoCxYs4LbbbuOzzz6rbChCCCGEEEIIIUqi6xjWLMOwazPugaMhuuSHD5W8bKLvGFHpabU6DSl8+iMwGEA1oKTuRnEWotWsg7fPwGKruU51mq6T59Z5fV0+Dq/OqkNu9tt9dEo281afBGpYDbh8OvsLfDSKNWAMszrqWKsPuTlvdmYVR1/k14tqEmVUaRSr0ijWyPjmUcdtbiGEEEJUD82/PnCiQ6hSOdfUq9Lx4+PjGTx4MN9++y2rV69m27ZtIZNR69evZ8OGDQBcdNFFREcHP4C0fPnywOsOHTqEnS8tLS3wul69kq+tfv36gdepqalh27Vt2xaTyYTH42HNmjVceeWVJY5bWZXeLHvZsmUANGnShJ49e5a5X7NmzXj33XfRdZ05c+Ywd+7cyoYihBBCCCGEEKIEUfeNw/b6w5i//4yYW4eiHM4I37ggL2zCy/76DHzN2pQ4l2vMjQB423bzn9FlMoPqfxJWr9cY9+gb8J570WmV8NJ1nWsXHiZpchqNv0rn9XUFvL/JzopMD+mFGj/vc9L86wMkfJpKymdpdJ11kHbTD7A1x0O+R+PupdlM/DuHPfneYmP/sNtxXBNeH5ydSLea4be7EUIIIYQQkXH0VoXTpk0L2ebo8vHjxxerPzopVdK5YAUFRduUH5s4O1ZUVNEDT0f3O5bRaCQxMRGA3bt3lzhmJFR6pdeBAwdQFKVYdvDoc7rcbnfIvR/POecczjjjDDZv3sz06dMZOHBgZcMRQgghhBBCCHEMdes6zD9NRc06GFRufecpHBNfx7TgW7SGzdGSahL94OWljhd996gS671d++IZcimeIZdWKu5TTfOvD5Dl0srV54BD48xvg5OT7230n8X1Xt9EYkwKH2yy80e6K2JxrhhZiy05XqbtKMTp1Sn06TzcOY5eKWZ25vloGGsIezaXEEIIIYSIrP79+1OrVi0yMjKYPn06jzzySFD+RdM0ZsyYAfhXZ/Xt27fYGFlZWYHXCQkJYedyOovOczWZSn44zWKxhOwXSmJiIhkZGRw8eLDEdpFQ6aRXfr5/n/CkpKSgcpvNFtQmOTk5ZP8OHTqwadMm1qxZU9lQhBBCCCGEEEIcQ93yL+ZvP8W4aXWxOsO29cRcN6BC42op9Sn8v0lgNmOe/gHmBd8B4O3YE+edT1cm5FNSv9kZ5U54lebm/87QqiizCgevrBv0ockRLeJNXNTIVqy8WXylP0YQQgghhBDlYDQaGTVqFO+88w579+5l2bJl9OrVK1C/aNEi0tPTARg9ejSqWnyDv+zsop8bS0p6Wa3WwGuPp+QzYF2uooeuju4XypE5CwsLS2wXCZX+adVms1FQUFDsCxAfHx94vW/fvrBJL13XAY5Lhk8IIYQQQgghThdKXjY47Bh2bUbNSCu9Qzm4h16Oe+S18N8v1O4r78Z95d0RnaM60nSdZ1fn8/7GAt7olcCIJjYOODR6fHuQPLd+XGN5q3cC59a18NX2QiZvsXNeXSvP9Ygnw+HjrfUFxJlU7u4QEzLhJYQQQggRKdvH1z7RIZwSxo0bxzvvvAP4tzI8Ouk1derUoHahHL0qy+FwEBsb+mzfmJiYwGu73V5iTEcnsI7uF4rD4QBKXz0WCZVOetWvX5/Nmzdz+PDhoPJmzZoFXi9fvpxOnTqF7L9ly5bKhiCEEEIIIYQQAkDXMf45H+sHz1bJ8L5GLXCPuAZf516lNz4NuH06yw66uPvPHHbl+4Lqrl2UzbWLSl6J1SbByMac4udzVdYjnWO5oqX/DIYJneKY0CkuUBdvVnmzd2LE5xRCCCGECKWG1XCiQzgldOjQgTZt2rBx40a+++47XnzxRSwWC3a7nTlz5gDQqVMnWrduHbJ/jRo1Aq+zs7PDJr3q1q0beH30OWCh7N+/P/C6Xr16JbY9stLs6MVSVaXSSa82bdqwadMmtm/fHlTetWvXwBNjkydP5tprr8VoDJ7ut99+Y+3atSiKQqNGjSobihBCCCGEEEKc1owL52Cd/ErExiuYsjBiY50qXv83nydW5lV6nE1ja1MnquhDILdPJ63QR6MYA7+nudCBaxYeLvcKsZ8G16BXbUvpDYUQQgghRLUyfvx4Hn30UXJzc/nll18YPnw4c+bMCazICrfKC4KTXjk5OTRs2DBku+bNm2MwGPD5fGzbtq3EeI6ub9myZYltc3NzAf8iqqpWfHPHcjqyjG7btm1B+0LWr1+fnj17ous6mzdv5tJLL2Xt2rV4PB5yc3OZOnUqN9xwQ6D94MGDKxuKEEIIIYQQQpy+nIVhE15aYg30mDh0ixVvl96Bcvf5I7G/+GXo4a6+t0rCrG4OOX28vaGA9zcWMGl9ZBJePw6uEZTwAjAbFBrHGlEUhX71rPSvZ2X7uDosHV6LSX0SaBRj4I52MdzSJpohDUOfmbD3sjqS8BJCCCGEOEWNHj0ag8H/M+S0adOC/m8ymRg1alTYvm3atAm83rFjR9h2ZrOZrl27ArBixQrcbnfYtkuXLgX8Wyd27tw5bLuMjAzy8vw/Q4dbiRZJlV7pdf7556MoCrqu88svvzB+/PhA3RNPPMGgQYMA+PXXX/n1119DjpGcnMwtt9xS2VCEEEIIIYQQ4pRn+vErlJzDuIdfATFF24NE3zwkbB8lL5vCF75Ar1nHX6Dr4HaBxZ888TVsjmFv8O4d3j6DIh98NZLp8NF15kHyPJE9i2vFyFq0iC/bWQZmg0LbJBNtk0xc3iI6qG53vpdnV+fh8Orc1jaGnimS7BJCCCGEOJXVrl2bc889lwULFjB//nw2btzIokWLAOjfv3/Qaq5jde7cGavVitPpZNWqVYwYMSJs2yFDhrB8+XLy8vKYPXs2l1xySbE2qampLFy4EIBzzjkn7HaJAKtWrQq87tatW2mXWWmVXunVoEEDbrvtNkaMGMGhQ4eC6s4880zeeOMNDAYDuq6H/K9GjRp89dVXJCcnVzYUIYQQQgghhKje7PmYfpqK6fvPwJ5frDr62v5Ypn+Aed4MYm4bjvmrt4maeAXWtx5D0cMnZ1yX3VmU8AJQlEDCC8Dx+Lt4OxWd02V/4XMwmSNzTdWAdszX7uW1+bSYeiCiCa9rWkWRc029Mie8StM41sgHZyfxeb9kSXgJIYQQQpwmjmxh6PF4uO666/D5/OfKHr0YKZSjV3CtXLmyxLZXXnklcXH+M2GfeOIJDh8+HFTv8/m47777AnPfcccdJY53ZD6r1RrYObAqVXqlF8DTTz8dtu6KK67gzDPP5J133uGPP/7gwIEDqKpKo0aNGDx4MLfcckuJGUghhBBCCCGEOC3oOlEPXYWa6/+l0jLrE7xtuuCc8CoA6p5t+Lr0QUusgXneTADMc7/x16XvCzmkt3NvXFfdg55Yyu9cRhPOe56N0IVUHwUejdHzs1h20E2sSWFAPSvf7naUe5woo8L60SmYDQoxpqJnS3VdD5x1LYQQQgghRGVddNFFxMbGkp+fz6ZNmwBISEgI7LhXkgsvvJClS5eyatUq8vPzw67OSkxM5Mknn+See+5h37599O/fn/vuu4+2bduSnp7Ou+++y+LFiwEYNWoUffv2LXHeP/74A4B+/fphs9nKc7kVEpGkV2latWrFG2+8cTymEkIIIYQQQoiTn65jWLOM5Lceo4bPS+GgMRgttkDC6wjjxlWY5s9Cq9sIdecmtLjEQMKrNIWPvYPWrE3pDU8Tuq6zp8BHoxgDBV6dVZkehs8t2q0k36OXK+HVr66FBzrF0i7JRKwp9CYqkvASQgghhBCRZLPZGDZsGF9+WXQu74gRI7BYSl/5P378eJ566imcTidz5swpcXXYNddcQ3p6Oi+99BK7du3i9ttvL9bmggsuYNKkSSXOuWfPHpYvXw7A2LFjS40xEo5L0ksIIYQQQgghTmdKRhpoGuga0ROvLFYf9cv0sH0tX7xZ7vkKH3lLEl5H6fXtQTbmeCM2XuNYAx+ek0iy1RCxMYUQQgghhCiL8ePHByW9jmx5WJqkpCSGDh3KjBkzmDFjRqlbIj788MP079+fjz76iGXLlpGRkUF8fDzt2rXjsssuY9SoUaXOOXPmTHRdp06dOlx44YVlirOyJOklhBBCCCGEEFVEObCf6AmXl7m9t0sfjKuWVHi+gg/ngvn0Pt9pw2EPvb/PiNh4AxtY+apfEgBuDWxGWb0lhBBCCCFOnD59+pCTk1OhvjfffDMzZsxg4cKF7N27l4YNG5bYvkePHvTo0aNCc2maxldffQXAjTfeiMkUmbNtSxN6D4Zy6NWrF2+88QapqamRiEcIIYQQQgghTg0+b7kSXgB43CVWO6+6B/tzU0LWFT714Smd8MpxafyR7sLu0Uiz+5j4dw4zdxaS4fBx6+JsEj5NJeHT1IgmvJaPqMW0AckYVAWDqkjCSwghhBBCVGvdunVj6NCh+Hw+XnvttSqda9asWWzfvp3k5GRuuOGGKp3raJVOem3atIknn3ySDh06MHToUL788kvy8/MjEZsQQgghhBBCHF+6HrGhzNM/KHcfT79hFD70Or7mbUPWq4cz0es2wv7iF+gWKwC62ULB5N/RGrWoVLwnqzy3Rq9vD9L4q3SG/XKIel+k02b6Ad7baOe6Rdm0nHqAr7YXRnTO/3WPI+eaerRMOD5PowohhBBCCHG8PPbYYxiNRr788ssqW8yk6zqvvPIKAA899BAxMTFVMk8oEdneUNd1dF1n6dKlLF26lAceeICBAwcyduxYzj//fAwG2edcCCGEEEIIcRJz2Im5eUjgrefM83Bd+wBYbVg+ex3DysV4LhyPt3131MOZaPUaY/znD3SLFV+77tievxsl6yDOWx7F1/1cLJ++gmnh7DJP72nYAt+g0fi69PGHM/E1oiZeiXroQKCNt3133COuBkBPqY/9g1/A6wFj9UnM6LpOhkMj2qRgUhUshvArp3JcGo2/Sq/ymFrGG/m8XxJbc720TzLROFZOARBCCCGEEKeuFi1aMGnSJHbt2sX+/fupV69exOc4cOAAw4YNY9SoUVxzzTURH78kSk5OTqUeZfzmm2/45ptv+P333/F6iw4GVhT/Ly9JSUmMHDmSMWPG0K1bt8pFK6o9p9PJvn37aNCgAVar9USHI4QohdyzQlQ/ct8KUTrDysUYtq3H2+t8tAbNQFGIuerckG21WnVRM9LKNb6uqiiaFrLO17I9zusnYP34JQxb1qJZo/j3nleo37hJyHtWOZwJPi96dCxEHb+nIyNF13W25Xr5Lc3FxL9zi9VHGxVWXpJC7ajgByWPR8KrTYKRP0ekVOkc4tQj32eFqH7kvhUi8jIzM6lZs+aJDkOcZsr6967SSa8jsrKymDFjBjNmzOCff/4JnuS/BFjTpk0ZM2YMY8aMoXHjxpGYVlQz8oOGENWL3LNCVD9y3wpRCp+XmGsHBN5qySmoWQePy9SFj76N1vQMUIt2mT9V71ld1+n9fQYbs72ltm0UY2BPgQ+AZRfXwqdDnwicy7XqkhRu+uMwKzI99Khl5odBNThQ6OPRFbl0r2XmtrYxqIqc0SXK51S9Z4U4lcl9K0TkSdJLnAjHPel1tF27djFt2jRmzJjBjh07iiY76heK7t27M3bsWEaMGEFiYmKkQxAnKflBQ4jqRe5ZIaofuW+F8FMOHcD8wxfgceMZNBrzzI8xrv3rhMXjbdsV54OvFCs/Fe/ZLKePZl8fKL1hBDWMMfDJuUnUsqnUjzZIMktUmVPxnhXiVCf3rRCRJ0kvcSKU9e9dlWxW3qRJEyZOnMjEiRNZtWoVU6dO5bvvviMzMzPQZsWKFaxYsYKHHnqI/v37M3bsWIYPH14V4QghhBBCCCFOdW4XpvkzATD9Pgc1s2hLQtOf80rsqtWoHXR2VmXptmgUhz2ozHXjwxEb/2Tj9ulsyfWyr8DLnnwfDy0vvo1hJDzeNY57OsQWK9d0XZJcQgghhBBCCKCKkl5H69KlC126dOH555/nt99+Y/r06fz000/Y7f5fAt1uNz///DNz584lKyurqsMRQgghhBBCVHcuB7hdqJkH0Oo3AbeTmNsq/gBdJBNeAN523fF17oX1g2fR4pNwX3YHekJyROc4GTi8OqPnH2LJAXeVzvNI51ge6BQXtl4SXkIIIYQQQogjqjzpdYSqqgwYMIABAwZQWFjIjz/+yBdffMEff/wB+Pd8F0IIIYQQQoiSGFYswjbp8TK31xKSUXPCP1znGnMTlunvA6BHRWN/63vwuIi+YwSKx43n7AtxXfsAAEpGGsa/FuBr1x2taWvMU9/F/Mt0ALyde+MeNAZF8+Fr2R6MJgp6X1CJKz156brOOxvtPFKOFV19apsZ2SSK0c1s6DqsOuTm4rmlP/Q4rJG1xISXEEIIIYQQQhztuCW9jrZmzRr+/PNP1q1bh6IokvASQgghhBBClE7XsXw1qVxd1JwsdKsNxekoVue++Co8Q8bja9MFpTAfX4v2YDSC0Yj9o+JbIuop9fAMv7Ko//hbcY+7xf/mFF9tVODReHh5Lp9tLSxXvy41TPx6Uc1iq7HOrWvlo3MSuX5Rdti+QxtZmXJeUoXiFUIIIYQQQpyejlvSa/PmzUyfPp0ZM2awf//+YvUGg+F4hSKEEEIIIYSoTjQNNA0lNwv1cGbp7Y9xbMLLPWQ8nvOGodes4x++SauKx3aKJ7sAFqU5GV6GVVnHuqC+henn1whbP6ppFKOaRhUr353vpZZNJcqolntOIYQQQgghxOmtSpNe6enpzJgxg+nTp7Nhw4ZA+dEru9q3b8+YMWMYPXp0VYYihBBCCCGEqE7yclA0H9a3n8CwdV2FhvC1bI/rirsw/vET5vmzACh89G205m0jGWm1lenwUeDRcfh0vtlRyOYcLy/2jKdBjJGDhT6SrSp3/5nDF9vKt7rrutbR3NwmmhbxpgrF1Tj2hGxIIoQQQgghyshgMOD1ejEa5ec2cXx4vd4yL5yK+N/K/Px8vv/+e7755huWLl2KpmlAcKKrXr16jBkzhjFjxtC6detIhyCEEEIIIYSoDlwOzN98iJq+D9e1D6An1wLA9PM0LFPfLddQvsYtcTz0Our+XWj1moCtaAWR+/I7cV9+Z0RDr27sHo1PNtt5fk0+dm/47eV/3ues0Pg519SraGhCCCGEEKKasVqtuFwuSXqJ48bpdGK1WsvUNiJ/K71eL/PmzWP69OnMnTsXl8sFBCe64uLiGD58OGPGjKFPnz6RmFYIIYQQQghRjVnfewbjqiUAGO8dA4B70BgwmUvs5zlrAKZlvwLga3oGnrMvxHv2YDAYZRVXCLqu0+DLdLQIH6V8e9sYHu8Wh0k99bd4FEIIIYQQRaxWK4cOHcJqtcqxRaLK+Xw+CgsLqVEj/NbpR6t00uvee+/lu+++IycnBwhOdJlMJgYMGMDYsWMZPHgwZnPJv7wKIYQQQgghTnG6jumX6Rg2r8G4ZlmxavMv00sd4kjCy3HfC/g69Ih4iKeaOp+nRSzh1TTWwN8jUyTRJYQQQghxGlNVlYSEBLKysoiNjcVqtaKcBmfdiuNL13WcTif5+fkkJCSgqmU787fSSa9PP/0URVGCkl09evRgzJgxjBgxgsTExMpOIYQQQgghhKjOdB3rS/dj3LAyosNKwqt09y3LwemLzFhLhteiXVLFzukSQgghhBCnFrPZTHJyMoWFhRw6dOhEhyNOUVarleTk5HKtKIzI9oa6rtO8eXNGjx7NmDFjaNy4cSSGFUIIIYQQQpzElPS9qIcz8LXuBIbwv1pY3vtfRBNe7qGX4x4yPmLjnaqm7Sjk4832So+jAPOG1JSElxBCCCGECGIwGIiNjSU2NvZEhyJEQKWTXjfeeCNjx46lS5cukYhHCCGEEEIIcZJScg+D04GeVJPomy5E8XkB8LVsj+Oh10EtevpOSduDmr4XPakmpr8WlHuuwmc+xbj4Z3RbNIYtazFuXAWA/dnJ6PUaR+JyTjlbczzc9WcOyw66S2z3Zu8ErmwZHbLOp+n8leGmbpSBfI/G4gNu+tY20yFZtqoXQgghhBBCnPwqnfR64YUXIhGHEEIIIYQQ4mRlzyfm1qFhqw1b1xFzTf+KDf3adJT8XKzvPoWavg8A562Po9Vvgnv8rQB4dB2chWCygDEim1VUW7vzvXSacbDC/RcPr0X7ElZsGVSF3rUtgfeS7BJCCCGEEEJUJ1X+G+Ovv/7KypX+rUwmTJhQ1dMJIYQQQgghyisvBzVtD1rjFqDr2J67B8OerQB4zh2KaeHsKplWi09ET6qFnlSLwuc/D99QUcAWemXSqWhtlptLfz1MaqH/MK5W8UbyPBrphVqlxt00tjZ1osq+F74QQgghhBBCVDdVnvSaO3cuH330EYqiSNJLCCGEEEKIk4zxz/lY338mbH1ZEl5aXCJ6zdoYdmwq19zOO54uV/tTXZbTR7OvDxQr35LrrfTY7/VNlISXEEIIIYQQ4pSnnugAhBBCCCGEECeIy4Hls9dLbKIl1MBXv2mJbdS87BITXu7+F1Mw+Xfsb85CS6gBQOHDb6K1aFfukKu7w04f/2a5ufCnTBI+TaX211mszVPRdT1kwisShjayMrqprUrGFkIIIYQQQoiTySm9If7evXt5//33mTdvHqmpqZjNZpo0acKIESO4/vrriYqKqvDYhYWF/PrrryxcuJDVq1ezc+dO7HY7sbGxNG/enH79+nHttdeSkpISwSsSQgghhBCiErwejH//jpKThXH1UtR9O1CcjpL7aD58rTpg2L8zZLX9rW/RVZWY24aH7l6zLu4r7wZAj0+i8I0ZlbmCasur6TzwVw6fbiksVnf9v1b493BE5rmrXQz3d4ol1qSyJ9+LV4OmcQYURYnI+EIIIYQQQghxMjtlk14///wzN910E3l5eYGywsJCVq9ezerVq/nss8+YPn06TZuW/NRqKOvXr2fQoEEUFBQUq8vOzmbFihWsWLGCd999l9dff52RI0dW6lqEEEIIIYQoKyUzHaWwAMuUV9EtNpx3Po1SaCf63jEVGs/XtQ/uS2/D1/0csBdg+fpt1EMH8LVsj2Pia2Dw/0pR8OkCYq7pH+jnbX8mnkFj8LXtGpHrqq40XeeXfU4uXRCZpNYRf15ci5/2Opm9x8FjXePoX89arE2j2FP21z0hhBBCCCGECOmU/C1o7dq1XHvttTgcDmJiYrjnnnvo27cvDoeDWbNmMWXKFLZv386YMWP4/fffiY2NLdf4+fn5gYRXz549GThwIJ07dyYxMZGsrCxmz57NlClTyMvL44YbbiA2Npbzzz+/Ki5VCCGEEEKIAOsL92LcuCqoLObmIaX2c11yHZaZHxcrdzzwMr523QDwndEZgMJufUMPohoomLIQJesgekwcWE6v7fQWpTnZmO3l/PoWmsebANB1ndHzs1iQ6qrQmD8MqkFNq8pdS3MwG+DxrvF0r2UO1LdJNHF/x/L9LiOEEKL8dK8d18aX8R1ahprQHmvHp1EMxR82CNnX5wJFQVHNpTcuA+/BRXj2zQIULO0fRbUklx6D145ryyS03E0YavbG3Pw6FCX8iSe6rqHlb0MxxaPaakckbiGEEOJ4OSWTXhMnTsThcGA0Gpk1axZnnnlmoO6cc86hWbNmPPbYY2zfvp1Jkybx0EMPlWt8VVUZMWIEEyZMoHXr1sXq+/Xrx4ABA7j88svx+Xw8+OCDrFq1SrYUEUIIIYQQVca4cE6xhFdZeS4cj16rLtZ3nw6U+Rq3DCS8ykNPPrW2996T7yXZqhJjCv/hYOcZB9iV7wPgoeWRmTfjyrqYDf7fH+ZdVDMygwohhABAcx3Gu/87lKiGGGufh6IYSmzvTZ+H79Ayf9+cdTjXPoaty4uBet2dA8ZYFDV4HPfuaXh2TQFDFJY292Os0bNycTsO4tr4AhhsKKoZx9LLsHZ/B/e2d1FjmmFqMALVVvz7sOOfO9ELU/3Xsm8mhoQ2GGv2Dmqj+5yga2Cw4Vr7KL7DK0FRsZxxP8ba/SoVtxBCCHE8nXJJr5UrV7Jsmf8HkSuuuCIo4XXE7bffzpdffsmWLVt47733uP/++zGZTGWeo0ePHvTo0aPENkOGDGHo0KH88MMP7Nq1i7Vr19KpU6dyXYsQQgghhBBloutYvppU8f5GI96e/bG36ohxyS/4WnZAa9UhcvFVA7quk16oEWVUsBgUlh10MXJeVqD+znYxPNU9PqjP/cty+GizPaJxJFtUto2vjSoPzAkhRJXQ3bk4ll4aeO/e9DK2Xp+jqEYUc2LIPu5t7we913L+xf7bIACM9YehmBPx7JyCtfMLGBI7+ts4M/Hs/NTfwVuAe8skDHGtws5RFt6DC0HXsHV5BcVWG+fqiThX3PpfTOvwHviVqN5fBK1C0xwHAgmvI1zrnsab3B1rR//DLp60ubi3vuO/nlp9/AkvAF3DvXMyhpTz5EFuIYQQ1cYpl/T68ccfA68vu+yykG1UVWXcuHE8+eST5ObmsnjxYvr1i/xTK3379uWHH34AYPfu3ZL0EkIIIYQQVULdvQXF5Qxb7x5yKeYfvwpZZ39teuC1nlgDz9DLIx7fyUrXdRRF4Z9MNwPmZJbY9s31Bby5vviZvhUx84JkutYwk2BRyS5wMH1dOjv0eAY3iubcuhb5YFEIIaqQZ/8PxQt1H96MZRhrnw8GK76MxSiWJAwJ7fz1pgTw5IQcz7v/B9QE/4MizjWPEH3eHABcm177r4UKaOiuQxT+dQO2M99FMcXiTf8VVDPG2ufh2TsT3+HVGGv2xFh/eNitB9XYZgA4lt8cXGGMAW8BeAv+G+esovhSfwo5li9rBa6NL2FudQe6MwMMVvDk4j2wIPhL48yg8PfBAFi7voohvk3I8YQQQoiTRZUnvW655RaGDx9e1dMEHFnlFR0dXWKSqXfvomXcf/31V5UkvVyuor37VTX8dihCCCGEEEIAqJvXYJ4/CyU7E2/XvngGjQFDmB/ZXU5MC2ejpu3FtHB2ieNqDZrhuP8lMBpR0vdineL/IM7xwMvoSbUifRnVQodvDrC3wHdc53zlrHiubRUdlNSyGRX61fBxVYNorNaynQ8jhBCi4nRXVrEyx7Kr/S8UI8ba/dDdh/Gmz0Vt/xiKwUJU7y8pXOg/I9PUcBRqYke0nA149kwF/Cu//IN70T0F6N4CtOwjWw5rRRN5C3Dv+BjfwYX/FSi4N78aqHbnrEUxJ2JMOTdk7FreluKFpnisnZ4LrPjyZa3AkNQ5sNrLWO9CPHunF+8HeA8swFh/GGhO8OSGbHM058p7sXZ5uSgZeJLR7PvQnBkYEttH7Aw1IYQQ1U+VJ72aNm1K06ZNq3qagK1btwLQpEkTjMbwl9eyZctifSJt6dKlgdetWrWqkjmEEEIIIUT1ZlzwPeY5X4LRiJqRFig37NiEZfoHgffuC0bhHndzIAkWc+OgEsf1nHMRnt4XgAJai/ZwJNFyRmcK+h2/h9JONE3X2Vvgo2GMIbBlYI9ZB49rwuuVs+IZ1yyK6BLOBRNCCFE6X/a/eDP+QI1phhrXHM+eGSiWGpgbj0cxxZRpDHOr2/HlbUa37w6uMCXg3vImvkPL8GWtAKBwUdH3S2PtAXizVqD7HLjWPhp2/MLFo8LWKbY6gYSXpc2DoBpxrX82qI1791fFkl6+nPVohWmoMY1RY5qhFewAxYi59d24N70cSHgBeNN+wpv2E7aeH+FN+wXvf2eRheP8567AazW+DYakrnh2fY4adwaopqKE3n88u6di6PS/Esc8ETypP+Le8jagocY0xdrtDRS17EeZCCGEOHWcUtsbOp1OsrL8T+zUq1evxLYJCQlER0djt9tJTU0tsW1FrFu3jnnz5gHQpk2bMie9nM7w29KcCtxud9D/hRAnN7lnhah+5L6tPqy/fUfMtPfK3N48bwYeaxTuzr1IfDJ4WyN3226YN/wDgBabQM4DL6Ol1C9qcNQOBKeLXLdGq5nZQWUjGplZn+1jW17VJLysBmgRZ+Cc2iaaxBqoYVEZUNeEQVXA58YZYlq5Z4WoXuSePXH0wn1oayYAerE6b9ZKDJ1eL8MY+8GZDolnwrFJr/+2LzyS8Co2x4FfUepdglZ7MGT8CZ7skO1KnN+RHnjt2vhi6Db2vRRu+RCl3iXoGfPRc9dB9j9BbZSUQajNbsYHKM2c6DuOnOuponZ4Ee3f+3H8dX1wn4aXoyR0Qvv3/uDymv3QM38DQHPno+36wl/R4n7QvbDqJv/72DMgfxOaKRlH3gEo2I6S1K3cX4Oq4ts9jSOr6rSCnTjWv4ja8j7g9LlvZcW4EEL4VVnSa+PGjaSmppKTk4PX62X8+PFVNVVAQUHRHvvR0dGlto+KisJut2O3R/bwaZfLxZ133onP5/+t9tFHwz8BdKy0tLRAv1PZwYMHT3QIQohykHtWiOpH7tuTW9Ov3yBmx/py91OWLyTxh8+KlZs3/MOhTn050PcivNGx6G4d9u2LRKjVytLDKndvDP+Bz7d7yv9hV59EH0uyDSW2Wda7EGOoY7h0SCvj83VyzwpRvcg9e/wlZE0mKkTCC4DC3ezbuwdCnIVldO9HQcfgyybx0Mco/yVGchNG4TMmknTowzLHkFvgoiDDASmPY/Kk4jHVITnzXSyubRxOvharYx1RhcFJM00xo+pl//7jMdXFlDoTPXVm2DZ5DsgPfJ9vhbH2w9Q88DwKWrGk1hH63i9I1XtgSnkQm30FFtcW8hIuxuhJJ/5II4d/zMKoM8nJKAQgyXoGVucmyN8EgD0/i5wDudgK96IdOoTL1rbM11YVFJ+dqMIVxLsygsr1Q4tJNQ9G0T34DAmgqKf0fWswGI7rTltCCHEyi2jSa+/evbz55pvMmDGDvLy8oLpjk14ZGRlMmDABXdfp3Lkzd911F5V19Copk6n0JcwWiwUAh8NR6bmP9sADD7B69WrAf92DBw8uc9+6detGNJaTjdvt5uDBg6SkpGA2y/7KQpzs5J4VovqR+/Yk5POiuJzoUf5tlwz7dhJfgYQXQNSBvWHrrC3bUrtdxwqNW905fTpzU93cvbGg9MYluL6llf91Df3wnNunszzTi0vT+eOAhxy3zi1nWGkdbwSSKzyn3LNCVC9yz54YujsHbd9KsNaB6CaQ9WexNvVr+j/i0nZ+gFpvJEpCR7SM38FmQkk+C23D4xx9vlZinTYoiV3QG3ZDz1oGug8ltjXahkeKja3UvhC9cA8JrcaRaDyyjWJj//8avoS292tqJDSDmEGQvwVtQ9HDz8bWD4HBgrbtdXBlgDkZpea5RUkt1eo/UwsgoTNmWz309KLtjkOJS65PQp0GRV8fvR7aAa2EHv99jerXR1EaAL3wLb+C5Mx3iq6x/hiU6MYQ1ZhYW11ij4xd/1n0HZPQMxaAYiDKrBF1+BUo3AuJ3TA0KHm75aqk6z60dROhYFugTG35IHreepTkXtTe/hq4MgFIr/s8teo2lftWCCFOAxFLes2YMYN77rkHu92Orgc/eXP0Qc1H1KpVi8zMTJYuXcr8+fO57rrriIkp2/7L4Ry9jNfj8ZTa3vXfNi82m61S8x7t1Vdf5bPP/E/fdunShZdffrlc/U+Xpchms/m0uVYhTgVyzwpR/ch9e+IpuYexvvYwhl2bA2WO25/ENunxsH18rTpi2LK23HM57nwauvblVPoT92g6f2e4sagKXWr8t0XgMd7eUMAjy3MrNc/8ITXpXqv0D8CswID/8mFDquBBarlnhaheIn3P6u4cdJ8D1VYnYmOeSjRvIc7oRqC50UMkvEwNR6N6M3Cte9LfPncttp4f49j+BgDmNg/iygt+4MRkUjFarWBtBAmNAuU+80s41z4MWtHnSvqBnwCwxdQIHWDLa/ztdB33nqUYm9+Ae/uHGGr1xVrnLH+bWp+ha24U9b/vOa1uCL5GVxaOpZeh56wOHtsYC958ABRLDXRPHmZbsj/2o+hnz6Twj0v819bsOkz1LqLwzysDfTFEBX3+5W5wMZ5dn//3xUjA2nAoqrVm6Otr9wC691bc2z/Cm/ZzUXn2Pxhzl6N781FMcRhq9kYJsdquqngzluA6KuEFoKdOx5jcHT1vNZorK1CenPk25sZvyfdaIYQ4DUQk6fX9999z4403Av5v8PHx8Zx55pns2rWL7du3h+135ZVXsnTpUhwOBwsWLGD48ModqH100qwsWxYWFvqXapdlK8Sy+PTTT3nqqacAaNmyJd98803ExhZCCCGEENWHcmAf0ROuKFZeUsILwHnrYyg5WRi2rcfyxZtlmst12R34uvatUJwnI5+mM+7XLOanFj+HbMXIWrSIN/HzXgfjFxyu9Fzn1LGUKeElhBBVQffk481cgnvzG0WFBhtRZ88K+fBwhebQNfAWgDEaRSl5q9aTmmpBd2aCVrRNoLXzS3gP/YUhvhXubR+i7/0mqItzbdFqq1DnZ6lRDUNOZUhsT1SfqejODJTohnh2f41iTcFYu3+pYSqKgrnFTfgOLcPS/nEMycFnXgUSXiEvMcyq4f+SVlF9Z6CY/J97HfuwOYBijMbS7mEwRGH8b15bt9dwb/8ErWAXth7vBrU3N7kMY+3+aHlbMSS2RzEnlnxtxmjMTa8MTnoBrg3PFr0xJRDdd2qJ41SUN3Mpvuy1GJK7o8Y0xbX2MbSCHcXaGWv0RLEk+7+enly8B371l3sPomtuOKUeERJCCBFKpZNeOTk53HXXXei6jqqqPPjgg9xzzz1YLBYeeOCBEpNegwcPxmg04vP5WLRoUaWTXlarlaSkJA4fPkxqasmb5+fk5AQSY/Xq1avUvOBf6Xbfff4DMhs0aMC3335LcnLFtzkRQgghhBDViNeD6ZfpoGn42p9J1BM3hW2q1W2EkpmGcszOBK4xN6InJKMnJKM1bom3bVeiH7oq0EdN21NsLOfV9+E996LIXssJpOk6yVPCb+nUfVZG2LpwPjsviSSrykU/HwKgd20zb/ZKJNmqkmA5fk+jCyHE0XSfC8ffN6K7s4MrfA58h5ZhSGiPYor9r60TxVD+D+p1TwHO1Q+iFewEwNbjQ9ToBqX0OjmpUfUwN70K967PQfNganI5hsT2GBLbY184NGhV1hG6I/z3EyW6MUoJq+oUYzRKTBMAzE0uL1esitGGsXa/cvU5wtr1VZwr7w0uVE2Ym98YSHhB6B2VAIy1zkZzZgRWlKlR9bF2eCzsfKqtNqqtdpnjU8yJqHGtUKwpGBI74Tu8Cl/mkqIGnhy0gp2oMZFdEu099DeudU/7X+//IWw7NaYp5mZXA+DL2xZIeAH+c9Vy/oWoPhGNTQghxMmn0kmvKVOmkJubi6IoTJgwgQcffLDMfWNjY2nZsiUbN25k/fqKnWtwrFatWrFs2TJ27dqF1+vFaAx9iVu3bg28btmyZaXm/Omnn7j55pvRNI3atWvzww8/RCSRJoQQQgghTn7K4Uyi7xldVDDz4xLbH5u8sr/8NRiM6EnBWwrpdRtRMGVh4H30TReiOP07FXh6D8R140OVC/wk8dlWO3cuzYn4uE93i+OO9rGB9znXyM/nQoiTh3vbe8UTXv9xrfPvIGNsMAK9cD++rBUA2Hp+ghpV9nPAvQd+DSS8ABx/30B0v18qEfWJZWowHGP9oYASlPRRrLXQC0t+8PkINaE9imrG3Pz6iK2miyRDfBvMLW7CvfNz8BVi7foqatwZ5YpVtdaqwgjB3PQqPHtn+Ve/1R2EL3MJxjoXoDkz0bJX48teG0h6aYVpeHZ/iWKpibHOANSo+hWaU3fnlKmdqdm1gdeGuBYo1jroznSU5N4c1puTHHdGheYXQghRvVQ66TVv3jwAkpKSuPvuu8vdv0WLFmzcuJHdu3dXNhQAzjrrLJYtW4bdbmfNmjV069YtZLulS5cGXvfs2bPC8y1atIhrrrkGr9dLUlIS3377LU2aNKnweEIIIYQQ4iSl+TCsXAwGI75OZ2Fa8D2m+TNRDxb/oE1LqY96cH/YoXSzFW/nXrhuDf/09bHs7/2ImroL3WJDr3lqnPkyZYudu/7MieiY+y6vQ6xJVnAJIU4+uq6h5e9AMcUW2yIuFO++bzE1uQJTw9E4Vz+I469rier7Db68LahR9UtdoePZ/32xMs2ZUeVJkXB0byHe9HmgGDDWHYyihv9ISivYheY86F/xZiw6NiLUeVGWlrfhXPNwUJliTsTS7hEwWNEKduM7/A/GlPMw1ugRuQuqIqYGIzA1GHGiwwjLkNQFJboxuusQamwzAP+f6xG6D93rQPcW4PjLn4Qyt7gJz/4fMDe/HlBAMZT57C9f9lq8B34DwNRoHJrzIL6DvxdrZ2n3f4FtHY+wdnkBxZyAy63h2Lcv6O+SEEKIU1elk17bt29HURTOOusszOby74efkJAAQF5eXmVDAWDIkCG8+uqrAHz55Zchk16apjF1qn+P4fj4ePr2rdgZCH///TeXXnopLpeLuLg4Zs2axRlnyFMjQgghhBCnHI+bqIevRs0Iv1XS0UpKeAHYP6zAk/aKglY/stsFnUj/ZLojkvDqVtPEtwNrSKJLCHFS03UfrnX/w3doWdg2xtoDgrZjA/Ds+pyjN+4rXFy0stjUeDzmpleFHc+Q0B6vI72oQLWgmOLwZq30Jy6Ow0onzZmJa8NzaLkbg8rdW98m6ryfQ8bg3vEJnj3TA++PPssqFENSFwwp5wUSIeYWNwUljQyxzTHVGVDZSxFHUS1JYEkCwNzqLtxbis6l8x1eg3v7R4H3piaX403/FcVWh8KFwwLltrM+RT1mi0ndk49j1QPo7myMKecU28rQsyf0eWG2M98JuaViUYLXWa7rE0IIUb1VOumVne1fjl+zZs1SWobm8/kAUNXI/JLatWvXwGqvzz//nPHjx3PmmWcGtZk0aRJbtmwB4Oabb8ZkMgXVL168mKFDhwIwfvx43n03+LBPgH///ZcxY8Zgt9uJjo5m+vTpdOrUKSLXIIQQQgghTgKahumX6VimvRdU7G3bFeOGlSV2ddz7ArrNhh4dh5p9CNtL9wfqfM3bVUm41cFvqU5m7XLwxbbCMrW/rEUUL/WM55PNdv5vRfGH5GYPqkHfOpZIhymEEBHny1haLOFlafd/uDY8B7oPa6dnUWx1iyW9jmVI7oEv628APLu/xtRoPIoh9APIljPuRY1pimfPdBRrTdA1Chdd7K80xhDV5ysUtfwPL5eVrvlw/H0T+Aoxt74L9+Y3guo9Oz5GjWmGa+MLYIrH3OQyjCnn4dk7M6hd4eJR/heGKNTYZpgaXIyxZu+gNta2E9Bb3wW6T1bzHGemeoNRjNH4ctf7z/g6/E9QvWfXF/4XBTuCyt3bP8La/tHgtnumott3AyWf3QWgxrX2n3fW+LKInyEmhBCieqt00isuLo7Dhw9TUFBQof7p6f6njpKSkiobSsDzzz/PoEGDcDgcjBw5knvvvZe+ffvicDiYNWsWkydPBqB58+bcfvvt5R5/165dXHLJJeTm5gLwyCOPEBcXx8aNG8P2qVmzZoUTg0IIIYQQogppGoR4AMv041dYZnxUrNywd3uJw9lfm46eVLR1lK9uI5zX3I955sf4OvfGdeXdlQ75eMt2afy810GbRBM78rz0r2clwVL0Nfs91cnDy3PZlONlfPMo7m4fQ6sE/4NlTq/OH+kuxvyaVeb5XuwRzw1nRAdWANzeLpazUiz834pclh10c0aCkdmDa1DDaojshQohTgn+bQS3oZjiw24B6D3wO66NL2Co0QvLGfegmGJDtosUT+rsojfGGP/ZRgYLlrYTUKMaoMb4j0mwdnoW57+Pg+YJ6m/p8CSKMRotb7M/6WVKwNzkUnRvPoohGd3rwLP/e3yZS1HjWmNudjWKMRpTg4sxNbiYwr9vDiQTANC96O4c/3lYuo437Sd8h/5CjWuFqfFllVoF5l/d9Txa7gYA1Njm6I4Dxb8me2cc9SYX99Z38B1ajqnpVahRDdCdGXgPLEDL/+9Mdl8hWs469JRzQ86rGKwVjllUjjHlbIwpZ+PeOQXP7q/L1EfL34Gu60F/1zx7vy2xj5rQAbwFGOtdhKnehZWKWQghxKmr0kmvOnXqkJWVxfr168vd1+PxsHz5chRFoVmzZpUNJaBjx4588skn3HTTTeTl5fHUU08Va9O8eXOmT59ObGz5f7D9888/yczMDLx/+OGHS2jtN2HCBB566NQ4bFwIIYQQ4lRh/vodzL/4t1DSVZXCl6eiJ/sTVqESXgBKfm7Y8Qom/w7HflCoKHjPvQjvuRdFJujjaH+Bl7O+yyDfo5e5z9fbC/l6e9lWch3t2TPjuaVNdNgPWrvWNPPzhfIQmRCiZLqu4Vx5H1reJn+BKZ6oPl8HnR/ky93oX10E+A79iXtbNJY290U8Fs11GM+eqfgyloBy1Mcv3gK0vM1o+dsxNx4f1MeQ1AVbjw/RHWmo8f6Vwd60nzAktMd3aFnRtnGeHNSYpmgFu1HMCbh3fhpYGaPlb8ObOhtLu/9DjWmKYq2FYorl6H/Jzc1vwLv/h+DEE+DLWoFn7yyiz5lV4rXpPheoRhQl+OEDXfPh+POK4K9D/na0/NAPjCjmZBRLYqDed/ifwEohW8+PUEyxuDa+GNzHEFVibOLEMdYZGDLppca3QY2qjy9rJbrb/xCMqfGl/j9bXyGWNhNBc2Jufi2efd+huw6FHN/W5cWQ5UIIIcTRKp306tu3L+vXr2fz5s2sX7+edu3Kvl3Ll19+SX5+PoqicPbZZ1c2lCCDBw9myZIlvPfee8ybN4+0tDRMJhNNmzbl4osv5oYbbiAqSn5QEkIIIYQ4XRnW/hVIeAEomkb0vWMAcI28tlxjOa+5v1omtY6l6zp/pLt5YmUuqw95Su8QIbVsaokJLyGEKCtv6o9FCS8ATy6evTMxNRgJCuApwJv6c3CfA/Mxt76j2FZ/uq75z6LSNdT4Nihq6R+h6D4nnj3T0F2H8abPLVavRDdCt+9BTeiAqf6wECPgX5121Ao1U4OLATCk9MOYvx3vPv9qGNfGl9CdB4P7JnRAy/nXX7/+f4Fya/e3ca64LfDeveWtY/p1RI1t5h/bV4hWmIYaVTfsdbq3vBXYitFYfxjGmn0wJHYolqCynfkejuU3B5VZu72FGtOIwoXD0N1ZgSQI+JMjWu4mQMe18RUwFN/CVk04fbcJPtmpttqYm9+Ae/uH/gJDFLYz30W1paB77bi8r6G7szHVH+5fGbb5VQAK/xgBqIAWdmxLx6er/gKEEEKcEpScnJyyP7YZwurVq+nXrx+KotCtWzdmz56NxeL/oeSBBx7go48+QlEUDh8+HNRv48aNDBo0iPz8fEwmEytXrqRBgwaVCUVUA06nk3379tGgQQOsVtl6QIiTndyzQlQ/ct+Wga5j/vZTzN9/VqHuvkYtcTzxLkp+LnpsQsitEaujlZlu+s/JLL1hhK0fnUL9mEo/i1dtyT0rRGTZfxsUts7c/AYUW21c64p/eG7r+UmxJI9z3f/wZS4JvLd0fBpvdPsS71nXxpeLn8tliMKQ0A5f1nJMjS/D1OTSYiukykMr2Ikvb6t/67+cdcFTpZyL7+DCYn2i+/2CJ/1X3JteLtMcanw7LG3uQ7XVKVane+0U/nFJUJmxzkDMza7Fvf0DvAd/B137r3wQxtrnYUjsCIA3cyme3VNRrClBX9uyMre6A1O9IeXuJ44vrXA/mn0vhoT2IbcO1d25eLOW4970Ssj+5tZ3Y6zRA/fur9FyN2Gs3Q9TgxEVjke+1wohxOml0r9ddu7cmaFDhzJ79mz++ecfhg8fzquvvkqbNm1Ctnc4HHz++ef873//C6zyuvLKKyXhJYQQQgghjgvDv8srlPByXzAK0PFcMApUA3p85M6kPZF8mk7LqQfIcoV/ujrS7moXw/DGNrrUNJfeWAghysHS8Rlcax8JWefe/iGKOREANbZl4Kwoa+cXghJeuq6j23cXS8q4t7yN0vE1DN5DQIOg9p4dHxfbKjBAc+HLWg6AIaFdpRJegH9bQ0d6sYQX+M9JOpahZi8ATHUGYKozAIDCv29Ct+8JO4fuysCx7BoUax2ien0aXOfJx9T0arwHfw+MoTnSKVwyttg43vRfMLe+M/DeWLM3hhq9/pvjEM7VE9Edqf9t1bgzqK+51R1o+dsx1OyFIaEjKAYUVc5yrA7UqPr+c+vC8GWvDpnwUhM6ouWsxZe9FlPdQVha3lqVYQohhDhFReSRyjfffJMtW7awdetWli9fTp8+fWjdujUOhyPQ5rLLLiMjI4N169bhdrvRdf8Csw4dOvDMM89EIgwhhBBCCCHC0zRM82ZiWPMnrsvuQDmwD/OC78rU1f7GTPSE5KqN7wRIs/toM/1ARMZqGW/kzFpmvtgW/jyvr/snMbihLSLzCSHE0XSfC1/WCoy1+mA472d8h1fiWvt/xdop1hQMKf3QCnYS3e+X4DG8dnzZa3Gtewpzi5uKz+E8gP73eFIAX0599J7voxXswrPzc3xZf5cUXOClVrgPQ1LnCl9n0YWYihUZG4xEy9uCrlpAc/kLDTZMDUcVa2tucjmu9c8ExjI1vQLPjk/+q1X9Z3YBujMd+2+DsLR/HENiRxzLb0N3phcb78iWisey9fwk6Dw1ILCVrWKtSdRZHwPgzVqBa+2jR11MDMa6F8q2t6coQ3L3wGs17oyiLUm9ef6kqCf8+alCCCFEaSKS9EpISGD27Nlcd911LFnifxJq8+bNQNEPMz//7N8z+0iyC+Dss89m8uTJge0QhRBCCCGEqCgl9zDqtg34WraHuITgSk0j5pp+gbfGTatLHc95w0Oou7egZqRV64SXy6fz814nyVaVPrXNbMv1sjbLw6J0V4kJqqP9PaIWLeONKIqCR9PRdVD/+xxSAQxq0YeSk/ok8ucBFw6fTr+6FvnAUghR5XRdp3DRcAB8tQdgbnkbijEac8tbcW99J7ixYgRPDoo5AW/mMgyJnXD++1ixVVPube8HXpubX48vdzOKtRbefbP8hY79FP5e8jZ7xtr9Mbe8HW/GInxZ/2CsOwhjcrfKXzD+pIFirY3u9D+4oCZ08G/f+N+/ubrPiVawEzWqQcjt5Yy1+mLoMxXf4dWoie1RzMmo0Y3wZa9BUQzFVq251j1ZprgUcyK6Oxtj/WHlWqVjSOyCGtscLX87AKZ6F8n3j1OYYozGWLu/f4vOo87g0wp2QcEu1ISOJzA6IYQQ1V3ENs+vVasWP/zwA9OmTeOdd95h3briy+yPaNWqFXfddRdjx45FPUXOQBBCCCGEECeO6fvPsMz6JPDePfRyvF37ojVuCQW5xNx+cdi+vvpN8VxwCZav3sbbox+uMTdCTBwAStPW6LXDb89zsstxaTT+qvgT+aUZUM9CszgjBV6d586MJ85c9DO7SS39Q8heteWhNiFEZGmOA+ieXNSY5iiqAd2Tjy97LWpMEzxHElHgP0/LGI2l5S2oca3wpP6Ebt9dNE7uerTc9QColmR8mUtCbhN4NE/6PEz1hqG7MsoVs6nhKBSjDVPdQZjqhj9rrCIURcHW8wN8h1eBrmNI6hqUJFIMVgzxoY+dCLQxJ2CsfV7gvbFGD4w1euDa9FqZ47B2n4SWtwX3lrdQohpiiGuB98ACzE2uLN/1qAasXV7Gm7EYxRSHIfnMcvUX1Y+lzQOYGo3Bl70WY70hRUlkUzzmZled2OCEEEJUa0pOTo5eerPyO3jwIMuXL+fAgQPk5eURFRVFrVq16Nq1K40bN66KKUU1IIeHClG9yD0rRPVzWt63Xi8x1w0IXdWlD8ZVS0LW+Vp2wPHIm1UZ2XHn9Opc+HMmqw55KjzG5rG1qR0lZ6YcL6flPStEObl3fYVnV9FZjKZm1+HZ8XHItoaafcDnxNrpf8B/2x5m/olijseXsx7P7q8AUGz1sHV7jcI/rwZf+FWvth4fokb7z+9y/vsEvkN/lRqvtfskdMcBDEldUIxRZbzKk4fuzg15PlcoUef97F8FvHcG7u0fAWBp+zDGlLOrMkRxitI9+WCMqvS5d8eS77VCCHF6idhKr2OlpKQwdOjQqhpeCCGEEEIIgLAJLyBswgvA8eDLVRHOCfN/y3OZtKGgwv3v6xDDo13jIxiREEJUnu7JD0p4AWETXgC+zOB/9xWDJbCayZDUBVP9YeiePJSo+iiKirFWH7zp84L6qHGt0PK2oMa3CSS8AMwtb8NRQtLLfMa9GGuc5d9OMLZ5ma/xZKOY47H1eB/3jk9LTPLZen4cWF1majgq5NlhQpRHqK04hRBCiPKqsqSXEEIIIYQQVcX82euYF3xX4f6FT30IJnPkAqpimq6zJcfLQYePGlYDW3I89Khlpn6M/8f5O5dm89nWsp3PFUqyReXuDvJBkxDi5OM98FvRG9UEWukrWW29vwhbp5gTUMwJgffmVnege+34MpcCYGo8HjQvxlp9MdYLfpBXtdZEbfc82vqJYEoET3agzpB8JqY6F5Txqk5+anQjrB2eQNd9OFfciVawA8WcjGKrDaoJS+u7UG11TnSYQgghhBDFVDrp1bGj/3DJ8ePHM3HixHL3f/XVV5kyZQqKorBmzZrKhiOEEEIIIU5xpnkzK5Xw0mrVRWt4cj6Br+s6m3O83P1nDn9nuKltU7m1bQyP/ZMXsn3XGiauax1d5oRXvFmhwKPj06F+tIG6UQaiTQrPnBlPrEnO2hVCnHyM9YagWJJxrf9fyQkvUzxqdCPMza9DtdQo8/iKasLa/tGyt49rTVqDt2jQoAEWs4r3wEJQVIwp55XatzpSFAO2M98+0WEIIYQQQpRZpZNee/fuRVEUDh8+XKH+2dnZgTGEEEIIIYQoUUEuli/fqnB394ARuC+5Dk7Cnz0zHD5aTj0QVHbAoYVNeAGsPORh5ZKcUsce0djGx+cmop6E1y2EEOHongK0wn2oMU0x1OyFL/NP1ISOWDs8huOv69Hd/pVWtt5fopiTjvvnCopqxlT31FndJYQQQghxKpDtDYUQQgghxMlD84Gug+GoH1OdhcTcdGGZujvueApft7P9b/JziLn94kBdwaTvIDYhYqFG0tosN+f8kBmx8aacl8SFDa2YVElyCSGqH1/uRjz7vkfL+RfdnY0a3wZb11eD2kT1+foERSeEEEIIIU5mJzzp5fP5ADAaT3goQgghhBDiBDJP/wDzj18F3hd8/CsYjaUmvLQ6DSh8djKohuCK2AQKpiwEtwvMlsgHXEm/pToZOS8r4uMuGlaTjsnV57wyIYQ4wpe3Bc+uL/DlbQFP0SpXrTAVX+5GDPFtTmB0QgghhBCiOjjhmab9+/cDEBMTc4IjEUIIIYQQJ0xBXlDCCyDmugGldvO17ohj4uslb1d4Eia8HF69ShJet7eNkYSXEKLSdHc2WsEuDEldjt+cnjyc/9wVutKTi+4pOG6xCCGEEEKI6uuEJr3WrFnDggULUBSF5s1PzsPEhRBCCCHEcaBpFermeOiNCAdStbyaztnfZ7Axx1tq2+8H1uC2Jdnst/t3Rtg2rjY1bf7VbCsz3YxfkEWGo+jrdm+HGB7pHFc1gQshTlq65sN36E8UW10Msc0qPI43cxmeXV+gubIwJLTDl7kETHFE9ZmKoqgRjDg01+Y3w1caYzEkdqjyGIQQQgghRPVXrqTX0KFDw9b9+OOPbNq0qUzjeL1e0tLS2LdvH7quoygK5513XnlCEUIIIYQQpwjDhn/QY+LL1cd9wSjcl95WRRFVjd35XjrNOFhqu0YxBtaMSkFRFNaPqR2yTdeaZraOqxPpEIUQ1YzuLaTwj5FBZZY2E/DlbcLc7FoUgxXd50YxlLwC1JM+D/emojOzfJlL/qvIw5e1AmONHhGP/ViGGj3QvQVo2WsCZaZG49A9uZgaXIxisFZ5DEIIIYQQovorV9JryZIlKCG2jtF1nfT0dNLT08s1ua7rAKSkpHDjjTeWq68QQgghhDi5GP/+HdN3U9ATknBddQ967QYh21lfuBfjxlXlHt998VUohzNxDx6LXrdRZcOtUvkejUyHxtosN9cszC5zv2tbRfNqr4SqC0wIcUrRPbmosS1BUdDytgDg2vgCAL7sNej2vQAYavXF0uoudHcW3gO/oUQ1wFi7H6CA5g5KeB1Ly9sMxyHpBQQlvAwp52FudvVxmVcIIYQQQpw6yr294ZFEVVnLSxIVFcWQIUN49NFHSU5OLnd/IYQQQghxksjLwfrOk/7XabsxTriCgikLQ7arSMLLefW9eM8bVrkYq8D2XA/f73YyqIGVtkkmAGbvcXDFb4fLNc4HZycyrJENq7GEs8mEEOI/us+J79DfKOZEtPytodv8l/ACMNY6B8/eGXj2TA2UuTe9XLbJVEuZVouVHrMb18YX8GUuRbHUwtr5eRRzPM7VEzHWOR9jvaFoeZvxpv4IigFLy+q1mlcIIYQQQpwcypX0mj17dtB7XdcZNmwYiqIwZMgQbrrpplLHUBQFq9VKUlISjRo1QlWrfm9wIYQQQghRtSwzPipWZlj9J77OvfxvNB+mn6djXPtXqWM5Jr6G+Yu3UA+l43j0bbT6TSMdboXous5Hm+088Fcu45rZuKC+lWsX+VdxPb0qD4B/R6eUK+H1Vu8ExjePwqhKsksIUXae/bMx1R2Ee/uHZWqvmGKDEl7lmmvnZDy7vsTS4XGMyd0qNAaAa91T+A7/A4DuysDx17WBOnf+NjT7Piyt7sDc8vaQO8wIIYQQQghRFuVKevXp0ydsXZ06dUqsF0IIIYQQ1ZzbBWZLsTLTr99iWjSnWHPL9PdxH85A0TQsX7wJgK6U/MCT57xh+M7ojOOZTyIWdqSc/UMm6w57AJi6w8HUHY5ibTp8U/qZXQApNpUtciaXEKcc3ZMHug/FnBiR8TTXYbzp81CtNTGknIeiqOiaD8+Oj/Hs+BiMMagxTdEKdgb+fyxjnYE4V0/AkNIP3b4LrWBXoE4xJ6N7CzA1Hg/eAnRPHqbGl4Ku4cteg3vLm5gajsKTNhfXxpcw9PoMxWApNgf8t/uL7kN3pOPZ+w0YozE3vhTFFIuu6xhq9UWz70Z352KsOxBvavD3DW/qbPA5sLS5PyJfOyGEEEIIcXoq9/aGx5owYQIAXbt2rXQwQgghhBDiJGTPJ+bWoQD4mp2B48FXwBoFgGXKq5iWzA3ZTU3bg/Wz14PKFF0LO40Wn4jrkmvD1p8ouW6NRl+W7+zakoxsYuOTc5MiNp4Q1Z3mysKbPh9DYgdUW1182f9iSOqMYoo90aGVi2f/bHzZa/BlLsXUaFylz6PSPXk4ll4KgKFGL3x5W1FjmuBN+7mokbcAraAA21mTUW21ca5/Fl/GH0HjeNP9/0b7Dv5WfA53lj/2nZOxtPs/jLWKHmTV7Lsx1rkADFbUqHpoeZtxrLgVc7PrMSSfiaIaiuY49Deufx8vNr4vayXWjk/iy1mPN30+uuuQv31q8QclAFBNZfjKCCGEEEIIEV6lk14TJ06MRBxCCCGEEOJk4CxEcTnRzVYsX7+DcfFPKFpRosqwYxMxN11Iwce/YlzyS9iEV7mmvPUxvGeeByfJdlZz9jiYudNB/RgDb60viNi4PwyqQYckEwkW2d5bCPCvDPLs+MS/KgjwHFOvxrXGkNABU9PLUdTKnSdV1XTNje7JRTEnoJiT8OyZiqFmL0DHmzYXc7Nryp3E8+yZDqhYu72GaqtL4eLRwQ0UA+g+/0tLDQAsbSbgTWiH5jiAaklGK9iFEt0IQ2xznGseAfz/nptb3IR72/uBoUyNxmGo2TtoeENCB1zrngq+zsJUXOueRIlqgK3ra3jSfgJvwX+xhvi6FO7FseyaMl+zWc7xEkIIIYQQlVTppJcQQgghhDg1GNatwPrWoyguZ6ltbc/eiWHHxgrPVTBlYYX7VpU8t8Z1Cw8zP9UVsTFf6BHPmGZRJEqiS4hivAcWBBJeoWh5m9HyNuPZOx1bjw9Qoxsex+iC6Zob3XUY1VY7UObN/DOQFDLUOgdfxqKgPs7VD4LP/++p9//Zu+8wuar6j+Pvc8u0bdnNpmfTewgJBAKBhN5BulTpVdAfAioiKiKKoKAoiEhHRXovoUMoCSGkkd57z/bdabec3x+TzGayszWbyvf1PD7MPfe0u5tJ1v3MOWfNO0QOexll5TR7TD+6EvCJf3NDA5Py0i+VYW3+r4nd/dSs1cOj/oG74QvM9gdiFgzCLjmj8fHjGxq8p6MriX5+duMP0IDgsNvRiVKsLseCn8Td8FlqW8We56CU2XQHQgghhBBCNEJCLyGEEEKIvYHrEnj+YYJL55PoOQi6NfOT9VpjLJqNqq0m9MhdzQq8gEYDr+jtDxO549oG78ev/XXz5rYTVCR8DnltPWuiDW+72JTTe4V5bVn9872+PqMjA9rJVl1i96B9L70dnfZdYl9fB9rDLB5FoN+VgEI1ceZeui+tUW2wMlPXrmh2XWf1OwQHNPz3Slvz4xvxyr7ByO0DyiI+/VZwqjCLDsDseCjehi/xyr5J19828EoVZv59Gp1wCTmHvdTk2Np38cqnY+QPwds0qcn6kTHPNv1AgJHbm0Bu72bVBTDz+hA++Am88mkoM0Rizp+zVIpgFo7A2zSh2f1aHUZv1T6I3e3kZrcVQgghhBCiKW0eelVWVvLVV18xc+ZMSktLqampwfeb/iWCUooHH3ywracjhBBCCPGdELn5XIyK1Nks3RbOJOY7eJf8BLV6GdacqQT/+/d03egfnsTv3htj1RIit7XtGVq19z2HLu5M4szLCb7yRL37fnEn3JFjsrTc+T5eHefM90tb1CY/oJh2Vif+tzBKras5v1+EnnmpH6nXRz0eml2DozXXD82jW46sWBC7hvZd3PWfoqwczOJRxKfcjF81D4DgvndknL3klX5NvGo+fvVClJVHaL+7G11RlVz2LM7K1zBCHQkM+glmXl+01gDNCsK09ohP+wV+xUzMjocTPuQ/xCZc1GQ7b+MX1K55ByOnJ6ED7t+hK4L8+EZiX10Jfv1Vn17ZNxlhV2NUuAs6ttV5gG4N2qlB2bkNj127s5Em8wAAxABJREFUnPi0X6bP2goOux13zTi80q/r1Q0f/AQq3KVNAsiGGJGuGJGuANlDLy+aJfAy2LKN4rbM4oPbdoJCCCGEEEJsQ1VUVOi26KiiooLbb7+dF198kXi8eZ8Q3lZZWVlbTEXsxuLxOCtXrqSkpIRQKLSrpyOEaIK8Z4XYPVifjyP02D0ARH/9D/x+QzPuq03ryLn5vHrtnNHHkDzzcnJ+dkG9e8nTLiHw+tPNnkPy9EsIvNZwfa/vEGK3/R3Mus9UmVO/wP78XbxeA/AGjcDYtA53v0Mg0vAvfHe0mWUOP/y8nFll254e1LSyS7ti7Cbnjom9R1v/W+vHNxCbcHH6OjDoBpLz/tZkO7N4NN6miQBEjhyXNUjxKucQn3JT+trIH4QRKcFd9wEA4VH/xMiykkgnK4jP/D1+5az643Y8DLwYXulkzA5jUHYe7ppxTc43fPATuBs+A7cGq+tJ6WAmG+0nQaVWXbqrXie58GGM/MGEhv8u45wt7dTgVc3HWfEifvn0Bvsz8vrh1ywD7QIQ2v9e4lN/ill8CIG+l+GVfo3V5Tic1W/hLKn7e9PucRZY+ejEBqxOR2K22yejXz++sX4AaBcQGfMsOllObNK14Fannv+gf2Hk9Gzy69SW/OhqYl9d0eB9I38QVqcjsEtOx10/Hmf5c2AE8Kvmpyooi8jhr6W3YtxTyc/HQux55H0rhBDfLW0Sei1fvpyTTz6ZNWvWpD/l1+igStWrp5SS0Os7QH7QEGLPIu9ZIXY9tWY5ObdeklFW+7eX0e3ap6/NyeMJP3j7tk3bjHvAYcR/dAc5lx2N0vU/vV97z3/RHbuAsetXNi2vdvnnnBpO6xXmwA4BFlW5TNuUCrpa6wf9I/ztkHaYhgReou21xb+1Wnt4Gz7Hj63HXf02OlF3FpOR2xs/UQZOJVaX4/Gjq9HxdejEpgb7C+57B1bxQfXKk4ufwiubgtl+FGbRfvg1S0gueCijjpHXD6PdMAI9z0MFCgBILHgYd/0n4FTW6zMw6AbsrifWjbHsWbRTjVV8EIk5f0YnNmF2Ogpv/ceNfg1C+9+LXzUfo3AEZl7fdHntZ2eBWwukzt3CrcYrm5q+vyXgyxo4bUXl9ELXLst+L9wNs3BfAgP/r15YGPv6eoy8/gQGXkdi5h/wSicR3PcOkosfJ7TPrzFyStJ1tVtL9LOz0tdGXn/MwuHYPc9D2blotxavci5mweAWnQ22I7ibJmWsGLT7XEqgV/0PX+yN5OdjIfY88r4VQojvlu3+iJXWmh/84AesXr0agKFDh3LOOefw8ccfM378+PS2hTU1NaxcuZIJEyYwdWrq/2Tk5uby85//nPbt2zc2hBBCCCHEd1MiVi/wAgjffSOxn91L8N/3o8o24Bxzxg6dRvz620Epap/8iNxLj8y8d+2v0Z2779Dxm+u2ryv5x+waAB6eU9vqfv53dBEnloSIe+D4mvxA8845EmJn8+Mb0Mly4t/ckFFu5PbFj63GLjkzdSbU5rDJXfte050qAyNSkvWWs/otcGsIDr4Jr2wqyUWP1p9T9SL86kW4K1/NnFP+QPzN8zA7jMHI64ez5Cl0IvODj4Fe56dfRw79LwBe2fSM0MvIG4BfvSCjXXLBQ1hdTyA++Xrsvlfgrf8Ev2ZJRp1s52556z/F6nwk7pp3sz5zUyJHjgPtp89L21Z41D/QXhK/dgVe6STMTkeirBzC+/2J6BebQyIzRHjUwxjhzhkr7vzqhfjVC7G6nYyyc1FWDlb7A1o1z7Zmtk+dBeeu/wyjYBB2yem7ekpCCCGEEEIAbbDS67XXXuOyyy5DKcXRRx/Ns88+i2VZ/OxnP+Oxxx7LuoJr+vTp3HDDDXz77bd069aNV155hQEDBmzXg4g9g3y6Rog9i7xnhdi1wnfdgDl/xk4ds/b+lwg+/HusedPRdoD4jX/EGzoyfV+VbcQe9zxojXPM6ejO2X85vrOd8PZGvtqQ3K4+7j+kHRf1j8iKLrFTtebfWu07RD/9XrPqGrm9sTofTXLRY3VlBUMxi/bHWfofwgc9SmzSVQDYPc/F7v0DlGFn7av24xO29EBDZzapYAd0YmPWe8GhvyQx+66MssiRbzfrfK66sduGCnZAO1WE9ruH5MKHQbv41Yuy1jXaDcevSP1dbOQPxo+uQBkBAoNvbnYIFZt2K375tAbvmx3GEBr2K7T2cJa/iLPkKbALCA64HqvTYS1+PrHjyM/HQux55H0rhBDfLdu90uutt94CUtsT3nfffVhW012OGDGCd999lzPOOINJkyZx6aWX8vHHH8s/PEIIIYQQW3huiwMvZ/Qx2BM/bNVwNY++B4EgAPFf/BVjxSL84s6Qk5dRTxd1IHnhj1o1xo7wxLxabppYsV19BE2YdlZnuubs+u0ZhWiITlYS++YGdHxdi9qF9r8PZUWwuhyPu/YDMCyszkeD72D3OAtlhsg56l386GpUqENG4KW1BqcK7Fy8TV9h5PbByO2D9pN4Gz7D7nE2zoqX6gZTFsHBN5Fc8lTdOU5b2Tbwsvtc2qzACyBy+GtEx5+eGibUCbvkjFRY1Upbgjl3zTv4VfOyVzIChPb7E2bBILQXR5mp/7+qfQ+UkfXcs4bYPc7C0X46PNuWt/ELYl9fhwoWY/c8l8BRrVt5JoQQQgghxHfddodeU6ZMQSnF8OHD6dGjR7PbhcNhHnroIUaNGsW8efN48cUXueiihvdQF0IIIYT4LjFnfdPiNrq4M5v+9S61bz9PzzeeBCB66/0oxwGlMOdNJ/DmfzPaOAcdReK632R2pBR+z/6tnvvOUBr36Ptsy375v63uOSaPH17IQZ2CbTQrIVpPO1XEF/8NXbsCs/2B2H0uBq3xyqdj5PYm9uUFze7L7nU+Rt4AzOKDUCq1Paey87B7nNlgGyPSDQA/vhFvw2d4FTPxNn2VWSd/MCrUEbNgCEa4K3afS1Lb8ZV9g9luX+LTbyU+/dYGJlWA1XEsVpdj0bG1qHAXjLzm7/axJZzbmk6UYXY4GO1Ukfj2t1tmCfhYJWfgrf8UnSzHaDcMI7cPgd4XghHAWf4ifmwNVodDScz6fYPzjYx5tu7rZ9Z9QLOhrQwb45dPbzDwStepWQI1S/BKvyZy2CsoK9LicYQQQgghhPiu2+7Qq7S0FKDe9oSGUXf2QTwez7qKq0+fPowaNYqJEyfyyiuvSOglhBBCCLGZ9Xn9T/nHfnwn4Qd+3WAbf/PZWmX7HkLOyefW+/nLGzoSb8j+UFuN7tAFLAu/W++2nfhOsDbqMfj5lgdeozoEuHZIDkd2C1EYlHO6xG5Ea/zJF6cv/ZrFYOXgLH8B3OpmdWF2GAPax+p20nad+6Rj67Ke1QXgV80Fw8LudX56DLPdUMx2QwEIj3qI2NfX1WtXbwvD/IGtnt/WAv0uT792CoaAEUQnNmIW7kew/zV4nY4gOe9vhPf/c2a7Pqn/35lY8BBmh0PwNk5AhTph5PQiOOSnaKcaFe7SopVcTbH7XIqRPwA/th6r89HEvr42tYpuM6vz0bjrPqp7npWvEejd/KBTCCGEEEIIkbLdoVc8HgcgNzc3o3zr6/Lycrp06ZK1fd++fZk4cSILFy7c3qkIIYQQQuzRVGUZ1pfvg+dhT/603n3vgLH47dpjVJTWv9e9D+6hx0Mi0cgAKhV67cG01k0GXssu6EI7CbXETqC1j18xC6NgEMoItLof21mVeqFswqMeIj7zdziLH2+0TaDfVXhV8/E2fEbkiDe2a/ytGfmNr77yK2aiY+tQOfXP8zNy+xA++DG8sqkY+QMx2yjcao7QsNtx1ryTmp9TRezr6/FrFmO2H9VgG6vLCcQnp0I6HV+PF1+PVz4Nq2Pbn6GlDCuj38jBj+OsfA2d2IRZtD/aqYatQi+r0xFtPgchhBBCCCG+C7Y79MrLy6O8vJxoNJpRXlhYmH69ZMmSBkOvqqrUp9s2bdq0vVMRQgghhNhjmVM+J/z3hldxOaOOBCB252OE7v8l5uK5AMSvvAX3gMMgnLNT5rmzzSxzAHhkTg3/WRhtojY8d0yRBF6iHu1Uoez87e9nq7OctBsl+lnddoHh0U9ihLugvTh4cVSgXbP7da320P4QDD9KbNJVzWpj9ziL1Olbv2zRMzRFmUHMopF4ZVMarGNkCbzS9yLdMSLd23ROzaECBQR6nY9fczCxb/4PfAeUidX91AbbmHl9CA67ncTMOwCwe5yN2WHszpmvnZdecaa1T2L2Pel7VskZGJGuO2UeQgghhBBC7G22O/Tq3bs35eXlbNiwIaN88ODB6defffYZhx56aL22vu8zY0ZqX/NwOLy9UxFCCCGE2DMkYpBMQF671LXWjQZeAIlrUr/Y1vmFxH7zT3BdsLb7R7nd1vqox8AWbGH4wyE5/PGgdjtuQmKP5kdX4VXMItDznFb34W74jMTc+8GLEhhwHckFD2Xcj028LP3aLB5NaN/bm+xTe3G82b8m1+8Mtd/g+8n0PbvvFRmrvczig9FeEmWFCPS9stXP0RzB4XcSn/pz/MpZ9e5Fxjy7Q8feXkZubyKH/AevYhZGbp8mwyOrw2iso+pvJ7szKWUQHHg90fLpBPtfg9X5qF06HyGEEEIIIfZk2/2bkmHDhjFlyhTmzZuXUX7AAQcQDAZJJpM8+eSTXHnllXTo0CGjzkMPPcTy5ctRSmWEZEIIIYQQuz3XxZw3HV1QhF/Sp3lttCb30iMzimr/+DQEgg02SVx0A84xZ9S/sRcGXlprev1vLZVJ3ew2/QssJp/ZaQfOSrSG1rpNz0Nqcjw3hh9bg5nXt67Md0Br3A2fpQIqL4pVfDBGTo9m9+tu+JzErD/UK9828DIK98cvn5q+9jZNxCufQXzaLQBYXU/E6nQU8Wk/AyBy2KsoK0xs0tUQ34AVAuOAJ/CnXA1eakWjs/hxIoe/QXLRo3ilkwkOu32nfU2VMgiPvBetPQD8illghnbqdoXbQwXaYXUcs6un0SLKzidn7PO7ehpCCCGEEELs8bb7tyVjxozhqaeeYs2aNSxbtoxevXoBUFBQwKmnnsqLL77Ipk2bOPLII7n22msZOnQo0WiUcePG8eyzdZ8SPOuss7Z3KkIIIYQQO4fvE/7DjzGXpLYYdI48Fb+wGF3cGb9nP/wuPcC0UBWlWBM+QMVqcfc7FGvqF/W6yrn1kkaHcg45doc8wu7G15qip9a0uN0HJ3doupLYqdxNk0h8m1rlZBQMIbTfn1BG24W02vfwK2ejvThm4XD8mqXEp/wkddPKIzLmGeJTf4ZfNb9e29ikq7F7X4RXPh2zcASB3hdm9u1Uo50qjEg3vLKpWQMvs3g0GBbehs/TZVsCr9CBD+Gt/xSsSDrwAnDXjMNdMy59Hf3sDIJDbkHHU7tlhOMz0Rs+Inzwo6hAapv45Ny/EB1/KircleCQn+7UEHELpUwAzMLhO31sIYQQQgghhGgNVVFR0fyP0mZRVVVF//79cRyH22+/nRtuuCF9b82aNRx66KFUVlY22F5rzYgRI3j//fexbXt7piL2APF4nJUrV1JSUkIoFNrV0xFCNEHes0LUZ302jtDj9zRdsY3UPP1pi+rvKe/bLSuB/jm7hlu/bvhnxcZsvKQrtrHzgwBRn1f+LYl5f8Us2Ad33QcZ9+y+VxDo+f1GV39p3yO56F8Eel+EsvMaHSsx58+46z4CQOX0RNcuz7hvtj8Qr3Rys+YdGfsSWBFwa0jM+XO6nVE4ArvkDLwNn+OWfgNORb22Rm5fVKQ73obxjY6hAoXoZDlYueDWNFo3MOgG7K4npq9TK62MXRJ4CSGy21P+nRVC1JH3rRBCfLds90cu8/Pzeeyxx9i0aRNdunTJuNe1a1dee+01Lr74YlasWJG1/SGHHMJTTz0lgZcQQgghdn81VQT//dedN9zjHzRdaQ/z/so453xY2ur240/tQEHAoFfe3re94+4uufR/uGvGYeT0JDD4Rty1H+Cu/yQjdHJja+u1cxY/jrP4ScAnuM+vsm4751fNw131Bt7GCUQO/W/GPe07+NULMSI9wAqnA69U59WoSA90tO7/azQ38AJIzLkHr3IuZtH+Ge388ul4oY646z4EwMjrj3Yq0yuzAHSyjND+98KQn+PXLCY+5SbQbr0xdLI89SJL4KXCXdEaiKdWOVqdMrc/3bLSSgghhBBCCCFE87TJbwu+973vNXhv+PDhTJ48mTfeeIPx48ezbt06DMOgZ8+enHjiiRx55JENthVCCCGE2J1YM79GOckdOkb0Vw/id+8D4cgOHWdHm1/hcNCrdQHB1LM6cfp7m1hR47Won7N6h3n8iKK2np5oIa96Ic7Sf6deJzYSm3QNuDWoYHEze/ABSMz6PeaY51CBdpn9l30DgE5swqteiJnXP9UqtpbYxMvS9cwOY7B7fB8Ao3BfEjN/D8myFj+PChQR6HcFiXl/xyw+GKv4YLwNn2XUcde+Xzf76oWocBeCw/9AYsZtYBcQHP57lBVOzSt/AJEjXkcnK1B2AdqpIvblBQ2Ob+QPwup0JMrOI7H2Y3R8HUbfH6JM+fS5EEIIIYQQQmyPnfIR2UAgwNlnn83ZZ5+9M4YTQgghhNghVFV5m/Tjd+iKsbH++VU1/3gdcgvaZIxd5d2VMc77sH4Isf/L61vUz/ElIY7qGuSygTltNbW9gnZr0U41RrjzThnP3fQViW9/i4r02OZGatWSTmzK2s5sfxBe6aSs9xJz7k2HXMHhf0AZFu7GiaBsrM5HomPrYXPo5Sx/MaOtt/ELdG7v1AopPwHaQeX0QtcuA0AFO6ITGzLahEb+FbNgcGrs+Q/grn4bnSwjsfAR8BN4G8Y3uEWh2fFwlGFjdjoSq/1IAKyj3s1aVykTFWy/eR5FRMY8T2LBg3jl3xIeeR/KLiD6eSqw86vmYQ77FUawGCf/QFavXE73Tv2y9iuEEEIIIYQQovlkXxghhBBCiGZy9zuU4P/+sd39xH72Z9CayO1XoeIxdCBE7cNvgbn7/mjm+poJ65NUJ32O7R5iwvoET82P0jff5Ef75FEYNHhlSZTLx29fMKiA9Rd3JWDu/DOMtNbgJ3br1TY6voHY1z/EKNiH8Mh70ckKsCIoI9D2Y2mfxLe/Tb2OZt+qPJvgPr/C7HAoSim8qgXEv/m/jPtbAi+AxIzbMHL7pkMrv3Y52o1i5JSQXPo/dJZVXH7NUqhZCkCg35VYJWehExtRgSKUYRGbdit++TQAzKL9MfIH1c1t4I+xu5+e2obQCBD76ooGn0OFuxLa59ZmP3e99oECQvvcllGWc9S7qe+ZXZA+p0sZNtoItnocIYQQQgghhBB1tvs3K/fckzrIfeTIkRxzzDEtbv/pp58yaVLqU6C33HLL9k5HCCGEEKL1XBdrwvuEHv9TRrE2DBJX/gJ39DF43ftgrlqScb/moTchkgu1VYT//DPMZQsaHKLmiQ/T4Vbtv8a1/TO0sTunVHLft/XPItpaU/ebMry9zTsnFmMbateEXU4V7qZJ4FSSXP4SOBXkNLCaZ0dyN3xBYvZdoFNbAZrtDyK4728yznVyVr8DgF85i9qPTwAUWBGCg27MelbW9nCWPdvofaNwBH759NRcO4zB7nUBRrgTyqpbnafj65ocx+75fRKz7wbAr5oPzCe28YuG6/e9HCPSDRXqmN4GUYU6pu+H9/sjfu0KtFOFUTA4HS6l551Tkn4d6P9Dkgv/mXqG4kMw8vvjLP0fWBEC/a9pcu6tse3WjkIIIYQQQggh2s52h1533303SimuvPLKVoVeH330EQ8++CBKKQm9hBBCCLFzOEns91/GnDuV5Hk/TJ2hBYTuvxVr5uR61ZXvE3rkLnjkrnr3kiedBzl5qYvcAuLX3U7w6b+iKjbhnHAu7pjjMBbMRNVU4w07YJeu5iqLe6yN+gxoZ2EbqSBAa83KWo99X6zbfvBX++czeUOC91Yldthc3j6xmAM6BAgY1AsldjadKCM5976MMmfVG9jdT23bcbTGW/8xfu1KrM5HEZt0deqGlUf4wAdIzP1LOvAC8Eon4ax4BbPdUJSVB8rAr5qX0acKtEMny1NnZR3xFspouz9fdo+zcZb+p8H7wUE/aXKbRbP4EKySM/A2fAFWmEDfK0l8+5vMSkaQ4JCfk1jwT/AT2D2+j7PsmfRtq/MxuBsngBfFyB+I3f3UJlfjGTk9Gr2/hV1yGla3U0CRDhftkjMAA2W2/eo5IYQQQgghhBA71u67h44QQgghxA4SevB2rOkTAbBmTib2i7/ilfTNGnhlkzjzcrwh+4Nh4vcZlHFPd+pG/Of3ZpT5g0a0ybxb46UlUa5s4ZaDv59atYNmA0d2DfLq8cWtaqu9ODpZgQp1QkdX4VXNx+o4ptEAxK9ZSmzqz1F2LsFBP8EsHI724qCsdECksgQ3yQUPtUno5SdKwalC5fQi+smJ6XJn+XN1ldxqYhMvJXzwYzjLnkdrD79mCcqwcBY/jtNI/zpZ971NfPsbQiPqB7MZ9d1akoufxCufgbLzCA37NdjtUnMMFNSra3YYg1c6GfxUABoZ+xJ+dAVGTi+UFWny+ZVhEex/DWy1aioZLM44C8zqMBoAs+Nh6GQ5sQkXbb6Rg1kwBHfDZ0TGPI92qlChjm0ekirDzLzejbe3FEIIIYQQQgjRuF0eemmtgV3/CV8hhBBCfEe4Tjrw2iJ8940t6iL4yhPUfO8HYBhtObM25fiag19ax7Jqb5eM/9wxRZxQEsbXmkfn1vLashin9AxzxcCcphtvpt0YfnQlRqQbfmwd8cnX16uTnHsv4VEPo5MVqa3szNTZSFr76Ng6Yl//cHNf1cSn3YLd+2KcFS+Al8TuczGBXudlhBwqUITZcQxovXn7QAgM+gl21xOyz1HrVEClFEZun4x77oYvSMy5B/zGYqsUq/OxqVBPe3jrPwZlobXbvC/UZl7ZVJJLn8GIdMPseHj652utffASYIZwVrySeqa+l5KYeSfRL87P6CN0wN8x8wegtUaZIexuJ2FEuqG9GIG+V6DMIGbBkBbNa1uRQ/+LdmvRbi3GVtsSKsNChTrUVXRr8UonoyLdUVYYZYW3a1whhBBCCCGEEHu/XR56VVZWAhCJNP1JUSGEEEKI7aUqW7bqqUG7ceC1qFZx4PNlu2z8L0/ryNAiGwBDKa4Zkss1Q3Jb1IefKCU+9afo2FqwcsCtrVcnOOw3JGb+jtjX16bLAv2uxMjtR3z2H8Gp3Krur3HXfYyz9N/pMmfJU+hkOSrQjsDAH5Oc/wA6WYa76o2McZLz7gc0yXl/AzOC3es8Aj3PASAx+268DePTdVW4CxhBAv2uILn0vxmBl9XlOAL9rib6+dn1H9iKYOT0wK/ZfF6cdsHOBydz1V2g31U4a99HBdqjo6vQiQ3YvS/G7nYS0S/Oq9uOcPbdRI4ch05sqls5BYRHPUzs62txV7+V9ese/+b/CPS7iuSiR9NlkSPeQBltu9WfsnIyzv7aWs5R7xKb9ov0eWGhYbe36dhCCCGEEEIIIfZeuzT0chyHL75IHVLdpUuXXTkVIYQQQnxH6ML2292H17XX9k9kB3lsfoxfTWv7FTGzvt+JgqDBhHVJioIG/QosDAXrox7rYj4K6BQ2GNDObpPx3HUfpwIvyBp4ASRm/q5eWXLRY+nXKtwl3Udi5p0Z9VSgEJ0sx131errM7nE2XsVs8JP4NYtRwWKCw36Nt+HLVOAF4EVxFj+Bjq/HXfcJeNGMftPjzfh1/Wda+z7u2vezPkugz6UoI0B41EP41QsxQp3AyiH66fcy6pnFo7F7nJUay40S/exMMGyiX5xXr8/YV5fXfQ23lE25qV49FekGvoeOrwPICLwA/OpF2726q6XC+929U8cTQgghhBBCCLF3aFHo9eyzzzZ4b+HChY3e35rjOKxdu5Z33nmHZcuWoZRi5MiRLZmKEEIIIUTrGCbR3/6LyG+vabRa8rRLSJ5yAfa45zHnTceaMzV9L/abf+zoWWalteap+VFunFjB0EKLf4wpZERxAK01cQ/um1HNvd9Gm+6oARcPiLCo0mXC+iQK+ONBBZzeK0znSN2ZR8eXZJ53VBAwGNCu1UM2qKFwqEHbrIoK7nMbiVl/aLD61mdhbeHXLid8wF/RTg3RiZeBlUP8mxuyz2/1203PyQyBF896Kzzq4dTZZF4MI1iULlfKwMwfmJpPdE1GG6NwBEaka11dK0LkiLfwK+dijfon8Vl3oaMr655xc+BldTked+0HqHAnzOLRuCtfyehXR1cTHv008Wk/R8fXZz5C0QEYm+cjhBBCCCGEEELs7loUel133XVZz97SWjN+/HjGjx+fpVXTlFJcdtllrWorhBBCCLEtVbqBwPMPo6LVJE/5Af6g4QCYc6cRuv82/C4laKVQm88W3Zo2TZTnkTz5PAgEcU67GOe0iyERQ5VvQhd3AWvnL5ZPepqO/64LQWaXuxzx5kaGFFrMKW/67KeBBRaXD8rhikE5mApeXRoj4cNBHQPMq3A4oEOAjmGzyX52luCQnxOf8WtwKprXYKvAKzDoJtw172beVwZoHxXsiE5sSBeH9vsTfs1ikgv/hZE3IFXVziXQ9zKS8/9e197KBbemZQ+xVeClQp2xe56Ddqqwig/CyO2VKm/knCoj0pXw6KfxKmZgFgzFiHSrV0cZFmbhsFT9cGe8zaGXWXQARl5fvIrZuGvfA1IhmFV8EMH+V+PXrkQ7lahwZ+LTf0Vs4iWYHQ/DNwIZwZlX9g1oH9Tu82dDCCGEEEIIIYRoSIt/Y6Oz/HKosfKmhMNh/vCHPzBq1KhWtRdCCCHEd5M59QuCLzxC8sRzcQ8/OVVYW03wxUexP6k7k8maOZnav78CsSjhu29MtV06H21aaDTK8wDQufkkzr6SwHsvkjzyVAhuE0YEw+jOJTvl2bb1+doE33t3U9Z7zQm8njyikDN6Z56femafuus++bv8mNe05OIncVa9gVk4HKv9AbjrPgRlENz3d3hl01DKxO59IcoMor0kGDbOipdwFj+e7sNsPxJl5+GVTQEgcsRbqW0IlQXKJLnwYdw14wCIT/t5up3d48y6191Owsjrh1c2Db9mCcqwcDd8AX4CFSxGJ7J/P7KyCwjtdzdGuHOLvx5GuBNG+Lhm1Q0Nv5Pa8Weg7AJUTgl+bC1+5ayMOmZhKgA2ckqA1J/nyEEPp+9rp4bY19elg8FAvytRRttsWSmEEEIIIYQQQuxoqqKiotlp1XXXXVev7Nlnn0UpRf/+/Zu1RaFSilAoRGFhIUOGDOGYY44hPz+/ZbMWe6x4PM7KlSspKSkhFAo13UAIsUvJe1bsrqyJHxJ6+PcZZc7BR2N/9VHW+joQwh11OPYX72WUx6+5DWPxHFQijnP89zFWL8Xv2gu/R98dNveWOuDl9SyqajrYykYB6y/uSsCsv1J/d+Ss/ZDk3HvT11bJGXgbv8TudSF21+ObbK+TlWDno5TCr11Bcsm/CfS5ZHPAs01drUnM+j3exi8BsHtfTKD3BQ327a77GK9iJmaHQ3GWPI1fvTB9L9DvSsziQ1ChTrir38Ir+wazcARW52PwE6UYOT1Rxs5ZKaW1Ric2YoQ6on0Xd807OKtexyo+GLvPZSij6YBTu7V4lXMwIiWtCupEy8i/tULsWeQ9K8SeR963Qgjx3dKi0CubwsJClFJceeWV/OlPf2qreYm9lPygIcSeRd6zYpdwHYhHIbcgs7y6gtA/7sDvN5TAm/9tk6Fq//QMulP9LeN2B/9bWMt1X1S0un3fPIMpZ3dpuwntQH7NEvzYOhJz/5LeQtBoNxy7+/ewOo7ZsWNHV4MRwAh1aHYb7VSTmPc3vI1fENznVzt8jmLvJv/WCrFnkfesEHseed8KIcR3y3bvZdO9e3eUUhQVFTVdWQghhBCiEcayBURuvzp9HbvlL3hD9sec/Q3hP/00VTh3WpuNt7sGXtd8Vsbzi2Pb1ccXJ7drm8nsYO66T0jM+ROQ+Tksv2IGyWTpDg+Usp2T1RRl5xEa9qsdMBshhBBCCCGEEEJsj+0OvWbOnNkW8xBCCCGEyAi8AML33ETi9EsJvvZUm4/l9R3S5n02a1xf88jcWr7ZmOSkHiHO2upsrU1xj37Prmuyj9ePb0/Sh+9/UJpRPqK9zbB2Btd3Lkep9m0+9x0hMeeejGsVKEInywCwe5yzK6YkhBBCCCGEEEKIPdTuc2q5EEIIIb7TVOn6rOU7IvACSFx68w7ptzG1jk+3/65NX7+8NMZX65M8Oq+2We1fPLY9x3av25Ll0cMKueqzcs7uE+bRw1JbTqe2bylv87m3Jbf0GxJz/owKtKt3b0vgBWB1PnonzkoIIYQQQgghhBB7up0SeiUSCaZOncr69esJBAJ0796dfffdd2cMLYQQQog9hLF25U4dzy/p0+Z9JjxN0FRZ72mtMwKvLZobeP12ZD7HdAtmlH2/b4Tv94000GL34FUtxK9ZilV8IO768SQXPpy+p53KevVVsBid2ERg8E0ow9yZUxVCCCGEEEIIIcQeboeGXrW1tdx55538+9//Jh6PZ9zr2LEjP/nJT7j66qsxDGNHTkMIIYQQe4DAG/9pcRtv0HBiP/4d1vSvCD36x2a1cYcfTPxHd4DKHk61xtIql/1eTq1Uy7UUSy7oQmBz+LWw0uGfs2t5Yn7zwq1tje4UYNxJHdpsrjuTu2kSiW/vAHySzWqhCPS9AhXpipE3YMdOTgghhBBCCCGEEHudFoVehxxyCFVVVQC89dZb9OrVq8G6FRUVnHTSScybNw+tdb3769ev55e//CUTJ07kySeflOBLCCGE+A5TFaWY82c0u37Ng69BbsHmxgr34KNwvv0Ke9InAER/9SAqVkv4vlvSbWr/+iK6qO3Do5eXRLlifN12gjWupuO/13Bm7zCvLI1tV9/TzupE7/w9Yzdq7cVJLn4Kv2Imds9zsTodhrP8ecBvdh92z+9jdT5yx01SCCGEEEIIIYQQe7Vm/xZl+vTpzJ07F6UUhxxySKOBF8B1113H3LlzAVBK1Qu+tpS9+eab/PWvf+Xmm3f+uRpCCCGE2PHUhjWYS+fhDhsFkdysdcwZXzW7v/gVP4e8dpmFlk3iuttJ/PA3GSu4au99FmPjWrz++4AdaM30G3XDl+U8vSCa9d72Bl7rL+7a4FaJu6PkosdxV78JQGL2XWAG8SvnNN3QLiA88q+gFCrUeQfPUgghhBBCCCGEEHuzZodeEyZMSL8+99xzG637+eefM27cONTmXzrl5ORw0003cfTRRxMKhZg5cyZ/+ctfmDNnDlpr/vKXv3DllVdSUFDQyscQQgghxO7InDye8IO3p69r//g0umvPevUCrz7ZrP6iv3kIv8/ghitss2Wh7tAFr0OX5k22hV5fFmsw8GqOG4fl8teZNenrU3qEuGRgDkd0DWIbe07YtcWWwCt9veqNRutb3U7BbDcMs+Nh6Z8ZhRBCCCGEEEIIIbZHs0OvadOmAakVWieffHKjdZ966ikgdWC7bdu88sorHHjggen7AwYM4KSTTuKkk05i+vTpxGIxXn/9dS6++OJWPIIQQgghdjZz6pcYa1fgjj4aXdSxwXpbB14AObdeQs3Tn2ZW8n2M8k3NGtfvO6SlU21zCU/zf1+W8/zi1q/k+t/RRZzUI8ztB+z8D/xopwZn1Rtg2Njdv4cyQ43Xd2txN05AWbmYxQehVPO2pFY5vTCtXPzapSgzAkYAu9spJGbfRXCfX2F1HNMWjyOEEEIIIYQQQgiR1uzQa9GiRQD06dOHoqKiBut5nsd7772X/sTueeedlxF4bREOh/nzn//MscceC6RWh0noJYQQQuz+Qn/+GdasyQAEX/gXNf94HXLyM1ZZGauWELnt8qztrS/ew+u/D6FH/oi5aFbWOrEf30n4gV9nlt3w+zZ6gu1z5JsbmFPutqrtkvM7UxQy23hGDdN+Em/TVyi7AKPdviiliM+4Db9qPgDexi8JH3B/XX3tAwp31WskF/4ra5+RMc+jAlnCOjMMXl0Q6K58Of06fOQ48BPo2Doih72MsnLa5PmEEEIIIYQQQgghttbs0GvVqlUopRg8uJEthYAZM2ZQW1sLpFaFXXjhhQ3WPeCAA+jZsyfLly9n9uzZzZ2KEEIIIXYVJ5kOvLbIvf40tGVT+9j7oBTGsgVEbr+6wS5Cj/6xyWG8/Q+l5qlPsMc9jzXpYxIX3YDfb+h2T7+13lkR4/F5tXyvZ7jBwOu2/fI4pWeY0a9tqHfv6SOLOK1XeEdPE79mGd7k6+mqPXzramJrX0PHU/Oxe1+Es+KljGDKr5qHTlagAu3wqheTmPUHdGxNo2NEvziXnKPerVceGf0kfnQV8ak/rXfPXfcRdpdjULm9tu8BhRBCCCGEEEIIIRrR7NCrpiZ15kRjq7wAJk+u+0VYbm5u1lVeWxs2bBjLly9n/fr1zZ2KEEIIIXaR0AO/yVquXAdz5td4/YY2Gng1RVt26swuI7WFnnPSeTgnndfq/pocT2s2xn06hutWX1UlfVbVevQvsFha5TLq1boQ66PViQb7+unwPABGFttM2eSkyy8ZEGmzwMuvXU5s8o/AT/Uf3Oc2rI5jU8+SLCf29bV1z7b0kYy2Rm6fjMBri9iUmzGLR+GufLX580iUYQQzfyZUgXaYgXaYxQfhbZqUec8MNrtvIYQQQgghhBBCiNZqdujleR6Q+uVQY7Y++2vYsGEYRuPnPhQXFwN1oZoQQgghdk9q/WqsGV81eD983y3Er7xlu8bQOXk4R522XX001wer4nz/g9L09YACiwWVrdu2cO65ndNbO798XDGPz6vlm41JrhiUwzHdGz8zq7m07xGbdE1GWWLWHzAOfgIj0hXtxjDy+uObeVAxtV775Py/g7JBOxnlOra6RYEXVh66djlsDr207+CuH4/VYTTKysHudUG90EtnCduEEEIIIYQQQggh2lqzQ6/8/HzKysqaXJE1dWrdL1lGjBjRZL+um/rlktrqHBAhhBBC7H7sz8c1WSf02D3bNYbfawDu6KO3q4/m0FpnBF5AqwOvF45pT5dI3UqxdkGDmzev+toe2qlBJ0tRoc4oM4hfMaPupt0OI7cXRqQb7roPcTdOQEdXgPYhL/tW1DpZjgp1RsfXNW8CVi4oA7vH2TiLnwAgOPwPmIXDQbto7aGUSeyrK9DxjVgdXwPAzB9IeNTDxL/9LTq+nsDgG7E6H7sdXwkhhBBCCCGEEEKI5ml26FVSUkJpaSnTp09vsM7atWtZtGhROsAaNWpUk/2WlqZ+4ZSfn9/cqQghhBBiFwi8+d8dPobfqfsOHwPg4zUNb1PYEp+d2oF92wfapC/tOzgrXkYnNuHXLMGvnJO+Fx71MCqnJ3afS3GWPAVOBX75dPzy6fU7qp7b4BhGTk+0nYcfW0twwA9JzPlzg3UjY18EUh9MCvQ8Bz++ARVsT3zaL9MBnFEwBB3fgNlhDNHxp2H3PAez4+GYeX2JHPJUa74MQgghhBBCCCGEEK3W+N6DWxk5ciQAGzZsYNy47J/0fumll9Bao7XGMAzGjh3bZL/z5s1DKUVJSUlzpyKEEEKInUytWd7qtvGrfkHtX1/EK+nbZF3n5PNbPU5zaa056/3Spis2Q2sCL+3WkljwEPHpv0yt0PLiaC9BcuEjOEuewl39VkbgBZCY/3dAEeh1HsGhv2hyjHhoMMa+f0lfq0jq5yyvdBJ+9UJwa8AuACP7WVvBob9EKZWxEt8IdcSvnJex4mzLPL2NXwDgLH8BvHjzvhBCCCGEEEIIIYQQbazZodfpp5+efv3Tn/6UpUuXZtxfsGAB999/f/oXJIcffjhFRUU0ZuPGjel++vfv34JpCyGEEGKH0xpz5tfkXHUCObdeUu+236XpD6zEbrobd8wJ6KIOxO58jOjvHsUvKEy1Lywm+vsn8Lr3TtX9+b3odu3b9BEcP/MsUl9rhr/U+FbNDXnumMyfa5Zd0KVV/SSX/Ad31Rt4ZVNJzPwdOlmOs/wF3NVvNtjGCHclueBB4t/ejtXpCHKOeherywkN1i8vugSV24fIEW8QGfMs4YP+hd3zvPR9s8OhmEUjCe33R8yi/QEIjbyf0Mi/EB79NFanw7L269csbvL5zHZDm6wjhBBCCCGEEEIIsSM0e3vDMWPGcMABBzBlyhTWrFnDmDFjOOmkkygpKWH58uW8++67xGIxtNYopfjhD3/YZJ9vvPFG+vWBBx7YuicQQgghxA5hffoWoafua/B+9PdPgmVhf/AK9nsvYmxcW6+ON2h43YVS+D37E/37qxl1Yn94crvnuuXnjy1eWBzl6s/K09evH9+e095r/uqucScVc+I7mwDYr9jmjROKybMNKi7rtt1z9asXZlzHJl7WZBt33YeYnY7EW/8JyaXPEOh9IXafi3HXvttoO2UEIJBajRboeylmh0PAT2IUDEUphVkwBHPEXc2eu9XteyQXPITZYQx+zRJ0bE3G/fDBTzS7LyGEEEIIIYQQQoi21uzQC+DBBx/k+OOPp6qqimg0yssvv5y+t/Uvm0455RSOOeaYJvt75pln0q8PPfTQlkxFCCGEEDtKTSXm8oWNBl6J868HK/VjhHPsmTjHnknglScJvP50uk7sR3dAMLzDpqm15jffVPHArBoAjukW5Plj2vPrbyp5aHZtRt2mAq/yS7syaUOSqKs5pFOQkKWouKwbnq8xDdVo22bPN1mBs/ot/MrZzapvtBuGXzEzfW0WDscIdUInUs9iBIuwe/8AZ2nmWWuq4zFoMydrn2b+gFbOfnPfShE+9BliEy4F7WD3uhC79wXgRlF23nb1LYQQQgghhBBCCLG9WhR6DRw4kNdff52rrrqKhQsXonXmlkFaa0444QQefvjhJvsaP34806ZNA6Bnz54MGjSoJVMRQgghRFvTmsDzDxMY93yj1Wr/+DS6a8965ckzLsUbPAJqa/CG7g/h7MFLW3l3ZTwdeAF8uDpB+6fXNNIiuxlnd0IpxcGd6p9v1VjgpbWHjm/Er16EUTAYI9jw1oxa+0S/OK/B+9mE9rsHpQxqP05tY5icd3/6nt39VIzcXgR6/wC72ylopwrtxcB3SQb7wKpVLRqrJYxge3KO3GYrRgm8hBBCCCGEEEIIsRtoUegFMHz4cCZMmMDbb7/Nxx9/zNq1a1FK0bt3b04++WTGjh3brH5mzZrFmWeeCcDhhx/e0mkIIYQQoo0Fn/4L9icNnyu1hYrVorPeUHiD99vueVQlfd5dGack12R0liAKUmd1vbgktt1jHdwxQM+8lv04pLUmOe9+3LXv1RUaQcIH/A0jt1eqjlMFqPTqJ79yTuOdWnkow0InU1syhg74G0qljl4NDvkZiTl/zqiucupCRxVohwq0q7uOx1v0PEIIIYQQQgghhBB7ixaHXgCWZXHaaadx2mmntXrg66+/vtVthRBCCNF8xqolWF99jF/SF3fUEbDV2VfmzK8hEUcXFDUr8AJQiR0XqlQ7PqNf3cDqqJcue/rIIk7rVbdN4u+nVnHvjOpW9R/E4YTIVCJGgldrD+L5Y7u0uA935auZgReAnyA25SZyDn8FZ8VLJBc9AfjYPc8j0PdSMOxG+4yMeSZ1/lYWVuejwcrFXfsBZsEQrJIzMs4vE0IIIYQQQgghhBAprQq9hBBCCLEbq63GnvABOjcfr/8+hH97DcpxAIhHq3GPPBWAnEuPQmm/xd23xWquhry8JJYReAFc8kkZb59YzKB2Foe9vrHe/Za4u/2/OSd3AgB/6jODvMDdLe4jueiRemVm+wPxSifjxzeSXPRYutxZ/hwqWIRXNh2UBdoFQAUKCQy4Hgwbs2gk+A4YDY9pFR+EVXxQi+cqhBBCCCGEEEII8V0ioZcQQgixN/F9wn/4MebqZVlvB//zN9wjvoexaHazA6/oHY8QeOM/6GCY5LnXZKwUa2t3TavKWn7yuE0t7uv3B+ZzRu8I13xWhqEUD47StJ8+IX3fqJxO7OsfYuT2ITjkZ62eM4DZ8XDQHs7K1+rdSy54iNDIvxAcfCPOylfRXgK728kYka51lQz5kUwIIYQQQgghhBBie8lvWIQQQoi9gdYQj2KsXtZg4AWgPI/QvT/HmjW5Wd3Gbrobv9cA4v93ZxtNtGGralw2xFq+8iybaWd1ond+6sect07sAIBfs5RtTwHza5biJ8rYcnKY1j7uqjdQdl5qW8Es7J7n4Sx/LqNMKZPgvr9DJzbirny5Xpv4lJtQwWK07xI+8O8YoY7b9XxCCCGEEEIIIYQQoj4JvYQQQog9XW01udd9r9nVmwq84tf9BnfEIWBZYO68HxUemVvb6rZBExIeKOCRwwrTgdfWjNzeGHkD8KsXZN5wKvFrV2LklOCufJXkokexe5zd4Fh2r/PQXhy/ah5+1bx0uTIstNZYnY/BXfdh3biF+2N1Pork3HtT9YIdWv2cQgghhBBCCCGEEKJhEnoJIYQQe7jI765rs778giLcg45qs/4aE3c1p767ia83JhlSaDGn3G1R+6O6Bnnm6PaELcXSKpc3lsc4KK+U/RJPkFySh93jHJQVxk+U4ZV9g5HbD7vXeSRm3gnojL7ctR9gFo0guejR1PWmr7H7XoFfNRe/ci4qpwdm0QEopVBmiOCAawHQTg3JxU+gAgXEv70db9OkVId2AeED/oZfsxgV6khyYeqcL6vLcagduD2kEEIIIYQQQgghxHeZhF5CCCHEHs5Yt7LN+opf/9s266sxtY5Pt/+uTV+3NPAa3t7mpePaY2wOkHrnW/zf0AixCVfjJssB8KNrCPS/itika8BNrSKz+15B+KB/Ef/2dvDiWF1PwK+aj7PiBZwVL6T719EVRD85MWPMQL+rMNuPIj79VnRiEyrUmeCwXxEc9H/48Y14myZhdTsZv3YFfsVM8OI4K17Gr5yT7sMoGNyyL5QQQgghhBBCCCGEaDYJvYQQQggBpFZ5+QOG7bD+751Rze+nVjW7/qLzO/PF2iSXfloGwAEdbC4ekMOhnYL0Laj/I4yOrkT7yfS1t2E8uttJGOEu+NWLAHAWP45ZMITwqH+CEUQnS0luvrc1I69fus0WyUWPwuaVYAA6vo745B+Rc9S7aKcaAHf12+n7ibl/we51Pol594NTiVm0P1anI5v9/EIIIYQQQgghhBCiZST0EkIIIfZg5vQJ29U+fvUvcUcdAa4D4Zy2mVQWd06p5L5va5pdP2IpikMmp/cOU9G7W/MaGYH0iq4t4tNuqVctPvVmco56FwCvejFeaeYZZ1b3UzFyepKc/wAqUIjevHKsMd76j+uV2T2/j9VhNGb7UeBFUXZe855DCCGEEEIIIYQQQrSKhF5CCCHEnqK2mtCDt2PNmdpotdgNvyf8t181q0v30ONSL+xAq6fla82SKpeuOSYRywCgxvG5b0Y1f53Z/KBra8sv7NLiNipUvPmFAdpvuF6gKP3ar11e77676g0wI9h9r8BZ/Hjjg1q5ANi9LsCvXZ4O0IJDbsHqOHbzdEwwJPASQgghhBBCCCGE2NEk9BJCCCH2BDVV5F5/arOq6oL29cqcw07C/uydujrBELGf/mm7p/XykihXjG96JdTWOpnlrPcKG7z/wckdsA3VrL601ngbPsOrnI236evNhQ0HXgB27wvrXvc4GwBn8ROp6z6XYrbbBxUowoh0xV39Djq+Nms/VskZBPpcCoCyIoSG39msOQshhBBCCCGEEEKIHWOvDr1WrFjBv/71L95//31Wr15NIBCgd+/enHHGGVx55ZVEIpFW9+37PgsWLGDKlClMnTqVqVOnMnv2bJLJ1Fkib775JmPHjm2rRxFCCPFd5rnNDrycw07C79kfP68dRnVFutz+7B3i19yGO3IMmDaYJqjmBUsNOf/DUsatjLeojY3L1O4/Za1byK1lP2BsaA7XnfITltcqZpc7HNUtSK5tNLs/d+17JOfd36y6ZvForC7HYRYfnC5TyiDQ8xwCPc/J2iY8+nGUMohOuhZduyxdHhz+e6z2BzR7nkIIIYQQQgghhBBix9trQ69x48ZxzTXXUFVVlS6LRqNMmzaNadOm8e9//5sXXniBPn36tKr/5557juuuu66tpiuEEEI0yFg4u8k6iXOvxTnmDLBsMAziP/kD4XtuRiVToZQ7ZH/cAw/frm0Mt1gb9Rj8/LoWtwupBK92ugeALlY5DxU/QsRI4C/vQN++l9K3oHk/lvg1y0gueRq0W+88LrP4ELxN9c85U8FizA6HYnUY3aI5K5UK4AK9LyAx58/gO5idjpTASwghhBBCCCGEEGI3tFeGXjNmzODyyy8nFouRm5vLjTfeyNixY4nFYrzyyis8/fTTLFq0iHPOOYdPPvmEvLyWn7OhtU6/tm2bIUOG4DgOc+bMactHEUII8R2n1q4g/KebmqwXfP5hnBPOASMV0vj9hlL76LuQiKNitej8wvS97dWawAvgD0XPcFvZhbzR5Y8oNBEjAYCz/Dmc5c9h5PYlMOgGzPwBDfahtU985u/QsTVZ73ubJqTO2VIGygyh4xtS7RKbMIJFWds0h9XxMIyCfcCtRUW6t7ofIYQQQgghhBBCCLHj7JWh1y9+8QtisRiWZfHKK68watSo9L3DDz+cvn378pvf/IZFixbx4IMPcuutt7Z4jEGDBnHPPfew//77M2zYMEKhEH/84x8l9BJCCNF2fI+cX1zc7OrGotn4A4ZlFgZD6GCoTabz4uIo986obnX783K/5KyCWShPZ73v1ywmMev3RA75d0a5Tlbi1yzFyB+ITpY2GHiluTXYPb6P3edSkoufQNcuxex4OEbhfq2eO5AKzbYjOBNCCCGEEEIIIYQQO9ZeF3pNmTKFiRMnAnDRRRdlBF5b/OhHP+KZZ55h/vz5PPzww/z0pz/Ftu0WjTNy5EhGjhzZJnMWQgjxHRWLps7WCgSz3rbffrZl/fleG0wqk9aaaz4v54XFsVa1H9s5QK88i6PyluK7+2JXftv4ePENaLcWZeUAkFz8JM7y59P3Q/vd03BjZWIUDMHMH4jd+yKUYRLsf1Wr5i2EEEIIIYQQQggh9jx7Xej19ttvp19feOGFWesYhsF5553HHXfcQWVlJZ9//jlHHXXUzpqiEEIIAYA9/m0Cz/0T3bkbXve+eMMPwh17Ingu9gevEnzpsazt3AMPxx16AKGn7sso9wcOb9P5aa05adwmJq5PNlm39JKumIbinRUxfvh5OcPbB3jluPZYhsLd8DmJWX9I1zXyB+NXzc3swAyhAkWpVVxGKgTUTnVG4GUWjcQrnYJRMBS/su6cs9ABf8PMH7idTyuEEEIIIYQQQggh9nR7Xei1ZZVXTk4OI0aMaLDeoYcemn791VdfSeglhBBip7PfexGlfdTalRhrV2JP/hT3m8/QkTzsCe9nbVPz2PtgByARw3/tKYyKUgBq//g0KLVd80l6msfn1XLr15V0iRisjfrNavfbkfmYRmrsk3qEWfK9Vbirn8eb52MOvikj8AJAu0SOHIe7+m386kW4a98FL46OrSE45OcoI/XjiVc+I6OZVzYFq+uJGHl9SNSuALcaq/MxGHkNnwEmhBBCCCGEEEIIIb479rrQa8GCBQD07t0by2r48QYMqPsF2ZY2QgghxM5iffQ6RtmG+uXTJzbe0A6k/hsME/3by+AkwbTAMFo9l6qkz3sr41z1WXm6rLmB1wvHtOe4krozw7yqhcS/+XH62l33Qb02fvVClFLY3U8BwOp6HM7y57G7n45ZtB9+fCP4DircCavkDNyVr6bbJmb9HgCzwxiCA3+ECrRr0bMKIYQQQgghhBBCiL3XXhV6xeNxSktTn3jv1q1bo3XbtWtHTk4OtbW1rF69emdMTwghxF5GVZZhv/kM+B7OKReiizqA6xB47WnMudNwh43C+d6FqVBqS5v1qwm+8C+sbz5rm0lsCcFa6ZUlUS4fX950xQYc073uPDKvbCrJRY+BGQFlglsD6HptjLz+GddmwRDMfe9IXzvL/oe7Zlz2AZWJ1e0U3DXv4Me/jymhlxBCCCGEEEIIIYTYbK8KvWpqatKvc3JymqwfiUSora2ltrZ2R06rReLx+K6ewg6VTCYz/iuE2L3Je7ZxBX/9JfbSeQAY82dQ8auHiLz2FIF3U+dQmYtmk2jfmeSBh9e1+eedWJvbtFR8zAmt/ndiVa3H3d9GqXE0NwyNsF97i9KEv12B15vH5JNMJADw5/8JXToB1fkkqFmCMeq/UL0Af95dYNgYQ36Lv/ifqLxB0PvKBp9Daw+/fHZmYaAY1fFI9KoXQXu40fXgO8SXPIc56JZWz39vJe9bIfYs8p4VYs8i71kh9jzflfdtKBRqupIQQnwH7FWh19a/QLNtu8n6wWDq0+mxWGyHzaml1qxZg+d5u3oaO9z69et39RSEEC0g79n6rOoKircKr6xVS0k+/yjFn7ySUc+b8AErO/YEw8RIxjPatNTcI86ClStb1fbqb4NMqzIBeHd1Jdf1TPLQ8patEnv7wBjtbE1pUtElpCEeTU1HO3QtnUBVwfeoNcfS0fgM/fWlgEbhsaH4Z7gVEWh/c6qj1Wuz9l+87s9Y7loM7WSUVwdHUK0Oo11kCUo7mNVrCADRuE9FK78e3wXyvhVizyLvWSH2LPKeFWLPsze/b03TpE+fPrt6GkIIsVvYq0KvrT/R4DhOIzVTEps/nR4Oh3fYnFqqa9euu3oKO1QymWT9+vV06tSJQGD7tuQSQux48p7dzHUw16/CL+wAWpP77IMEJ4+vV63rNoEXQOGcbyic8w2l9z2PipmtG757H+KHHEdJSUmr2q+o8ZhWVZFR1pLA694Dc/hBvxA6sRG94ll6eVGMglNR+UMA0NUL8FdBfuWb5Fe+mWoU7o7qdhaqcCRd7Pwmx9BeDH/liqz3CvqeRrtICTr/TPw5vwHtgTLJ7X0KeQWt+5rszeR9K8SeRd6zQuxZ5D0rxJ5H3rdCCPHdsleFXrm5uenXzdmyMBqNAs3bCnFn+a4sRQ4EAt+ZZxVib/Cdfs/Gagnf8xPMFYu3q5v2N59L9Na/tbhdzQOvQX47AJr7HdBa89+Fqa0Mz+gdZtSbpS0ac845nemaUz+gi838M7p6AUbBEPxZv8TI7QN2AWa7ffC3qRve748YoQ7NHlP7BtEs5YFBN2AXbT4DLDQSP+dBvMo5mAVDMHJ7N/+hvoO+0+9bIfZA8p4VYs8i71kh9jzyvhVCiO+GvSr0CoVCFBUVUVZWxurVqxutW1FRkQ7GunXrtjOmJ4QQYg+iKkrR4RyC//vHdgdeW0T+eEO9Mm0YJM+4jODLj9e7F/vxnenAq7l8rSl6ak36+tavK5vd9uhuQe4b3S5r4OUnyvCrF6ReV85J/bdmCQAq0I7QyL/gVczGWfI0ys5vUeAFoIwARuF++OXTUgVGkMiY51BW5mpsI7e3hF1CCCGEEEIIIYQQIqu9KvQCGDhwIBMnTmTp0qW4rotlZX/EBQsWpF8PGDBgZ01PCCHEHsB+/d8EX3lip4xV+7dXIL8dzrFnEf7LLZgLZhL7+b14Qw9ocV+ralxeXda6cyp/vX8+Nw/Pa/C+s/y5Bu956z8hNPQWjNy+oD2szke3ag7BgT8muegRtFOF3evCeoGXEEIIIYQQQgghhBCN2etCr9GjRzNx4kRqa2uZPn06BxyQ/ZeGX375Zfr1wQcfvLOmJ4QQYndXU0ngjf/slKH8rj3rVnKFI8Rue6BV/SQ9zbkflvLJmkSr2j96WCHf7xvJes9ZPQ5n2TPoxKYG25vFhwCgzCCBXue1ag4ARqQroX1/2+r2QgghhBBCCCGEEOK7zdjVE2hrJ598cvr1M888k7WO7/s891zqE+sFBQWMHTt2p8xNCCHE7s9cOh/lOm3Sl9dncKP3Y7fev139a62pTPr8bkpVswOvIe0yP+/y25H5DQZeOllBcsEDGYFXoP8PM+qoUBcCfS9r4cyFEEIIIYQQQgghhGh7e91Kr5EjR6ZXe/3nP//h/PPPZ9SoURl1HnzwQebPnw/Atddei23bGfc///xzvve97wFw/vnn889//nPnTF4IIcQuF773523ST/QPT2AsX4T5yNwG6+j8wlb3H3M1p767kckbWxbQvXdKB1wfXl4S5bAuQQa0sxus60dXgfYzyryKmUTGvghmGO1UogJFKKVa9QxCCCGEEEIIIYQQQrSlvS70Arj77rs54YQTiMVinHnmmdx0002MHTuWWCzGK6+8wlNPPQVAv379+NGPftTqcbZdSTZz5sz0648++ogVK1akr/v06cPo0aNbPZYQQogdz1jwbbPqJU+5EHPBTMws9Z0xJ5C46hcA+N37wCN3Ze0jcd4Ps5Y3ZFm1y4iX1gMwsMDitN7hZgVe08/uxE0TKtgU9/n3UUXk2alF3lcOzm2yrVEwpF6Zt/EL1LBfAaCC7VvyCEIIIYQQQgghhBBC7FB7Zeg1fPhwnnjiCa655hqqqqr43e9+V69Ov379eOGFF8jLy2v1ONdff32D9+6///6M6/PPP19CLyGEALRTjR9bg5HbG2UEdu1kXAf7g1cwVizCOeGcJs/ySp50Hn7XnriHHgfJBPYX76FNE1VVgf3hq7iHn0zyrCsy2tQ8/SnUVILWmEvmY038AL9HP5xjz2r2NGeVOYx5fUP6en6ly5+mVzerba88i1eOL272WFtTysDuewXO4scBMDsejtk++1mZQgghhBBCCCGEEELsantl6AVw4okn8sUXX/Dwww/z/vvvs2bNGmzbpk+fPpx++ulcddVVRCLZzzARQgixY3hl04l/+xvwk6hId8L734cKFOyQsfxEGV7ZVIzcXph5/bLWCbz0GIFxzwNgT/ig0f50JJfkudfWFYQiOMeckb50Tru44ca5qWf0hh+EN/ygZj5BnTPf39R0pSxuGdH6D3b4NUvALsDqeBh+zRKCg2/c9SGlEEIIIYQQQgghhBCN2GtDL4AePXpw1113cddd2beWasjYsWOpqKhosl5z6gghhKjjrHgJ/CQAOroKd8N47O6ntvk4fqKM2JcXpK+D+/4O2+gNpokuKMJ+90UCLz2KcpLN7jP2i7+2+TybNa6r2RDzm664WfugQbXjc2TXID8c0vQWhlvTvkt8+m34FTMyyo2CofgVszGL9mtRf0IIIYQQQgghhBBC7Ex7deglhBCidXSyHK9iNtrq3Po+tEdy/oO46z7CyOlJcJ/b8Mq+yajjrnl3h4Re8W9+kjmXd28j54Omz7/aVs1Db4Jpgh0Ac9f8k3n/zOZtYwjwzFFFnNwznFGmk5V4Zd+ggh0w2g1DKdVg++jn54AXrVfuV87GKBjc/EkLIYQQQgghhBBCCLELSOglhBAig1+7ktiUG8GtARSh9pcAJS3sxMevmIG7ZlzqsnohiTn3br6psPtcgrP0v9i9L2rLqafpxIaM62RXE2hZ6KWDIYjkQiMhUVurcXzu+KYKT8Plg3LYp8jmmbkb6GbWstprD2Sfy7ILutAuaNQr104N0S/OTV/bfS4j0OvcevUAtPazBl7Y7cCpQJmh1jySEEIIIYQQQgghhBA7jYReQgghMrjrPtwceAFocqs+Ak5vvFFNJebc6ViTx2NP+phE73xqD8vcOtCvnJXu01nyFCgDDLttJ98As7L52wNuodt32qmBl6813f+7Nn39xPxavj50Fl92+hsKzfuxESxzOnJ0+FvKgoNZHDyU7w3sSeeibllXb3mVc4lPuREAs2h/sPNxV7/dYOiFXz8UVJESdHQlRuGINnlGIYQQQgghhBBCCCF2JAm9hBBCZHDXj8+4Djgrm2xjfzaO4PMPp68rDmv6rKzQ8N/jlU0hWTGLQN9LWzzPxlglZ+CufDV9HV7gtbgPbdRfObUj/WNWzTYlmm6r/kpM24QNhxMj07a6tZaD4x/DDHAH3oDd7cSMlsklT+MsezZ97ZXPwCw+GJ3YQGL+g7gbviDQ52Lsbiel6ygziAoUopPldWWGhSocQWjoL9r0WYUQQgghhBBCCCGE2BEk9BJCCJEh0O9yErPuQuX0RNcuz7jnbvoaM38A2q3BK5uKkT8QM38gOr9duk6yU/PCIq9sKlr7uCuewy45AxUoaNV8jQUzCd99I8pzif3oDrwDDyfQ8xz0qsl47kqCq/1WhV7mqqWN3tdao5SiIuHz9ooYffItRncKAlCR8LNuNxhzNYuqXPrnW4QsxdPza7lhQkXW/gO4fBkfxC9KL+LzbrdlrRMacTeJhQ/j1y5HJzYRHHoLXvmMjMArNVkPb+OXALir30r9d/2n2N1Owo+uQTuVqEAh4dFP4W2cgE6WY3U5FqzcRs8AE0IIIYQQQgghhBBidyKhlxBCiAxm+4MIH/QomEESSZ/VazfSLbqC2gn/t7lCCLz45toGoRG/x8zNB8C3oPzY5m1Z6Kx4Kf3aLZ2E3eW4Fs/Vr15OcsrN1J5ukjNLE3nwdmrv+Q90LqHojUpUWaKBU7DqJE6/FG/YgUTuvD6j3D3gsOz1PU2nf6/Jeu/H++TywOYVW+0Cihnf70xBIBV+vbMixgUflTX72ZLYLHU68UDxow3XWfIUunYZbu0yAGIT5mJ2PLRZ/fsV3+KWTsEvn46z4sV0udXlOIKDb2r2PIUQQgghhBBCCCGE2F3s3L2bhBBC7PaUGcTIKcEIdUQF2mH4tfgzb6mrkA68AHySS/9LwptB2UkBNl4YArPlK4N0bH0LG2hIJnA+uRmnk4Gfq6g+yMLLVQTefAZduQYnWIofAt3IdOKX/RTnjEvx+w3FHX5w5r3Lf5a1zZjXNzTY3wNbbVFYkdTcPrkSSJ3X1VTglati/L39o3zR9VZ+U/g8/e01PFx1PEXmttse1vGr5mVc62QpOroau/dF9epa3U/PuDZy+5Ccey9e2TdYJWdgdhizuWJOo/MUQgghhBBCCCGEEGJ3JSu9hBBCNMibeQudquc3WsevnEOCOdAh++co8r5ySHY1SPQKge9kreOsep1An7qgRru14CdBWSg7L6OusXwhob//CtfaSO3xgbobShEvMTBXvk90yqdEj0vdM2o1fo4i4A/GPvovqDXLIRxBF3XM6Df+k7uwJn2M2rgW59izIBwh6WkCm0O8hKeZuD7Bwkq30a/H1p5aEOX+Qwv5Yl3TZ5zdWPAGZ+V+BcA19vtcmvcxfVb8i9Gr7wHg7gGLuCjxx7oGdj44VVl6UhjhrhklVsmZBPpejrvqtXSZX7MEFWiPX7MUv6ZuK0cjWNzs5xNCCCGEEEIIIYQQYncioZcQQoistPYhsXG7+zFrNfYGn0SPusDLrPYJLfHxfnAP5poN+F89gF5+CfqEn5FY+hB+zZJ03eCQW7CKx4JhgGEQeOVJjE3rqT45UG+smlH1t1b0c1KhVdKYi60Uuluv7BM1DNzRxwCwptbj/Dc2UFO5gj8UPUM7s5Y3aw/koaoTaOki6XZPrm5WvbNzJ2ZcB5XLnJIfAQbtBl1NpPvxaH0YaB9lmABoL0F0/GkZ7byybzBye6evAwOux+7+PQAih7+Gs/R/aLcGq8txKCuH2JSfgFubqmyGMItHt+j5hBBCCCGEEEIIIYTYXUjoJYQQIoP2PfBqQVmQbP4ZVAD2Bh+nYyoUavdhEiOhMSs10UGZYVS7jx1q9rPI+/XNaFNRcbSN1249zPxpvT4Tc+6h4Ok7wA6QPONSrOkTAHCLW75Dr9Y+SjXd7m8zq9lYsY7J3X+VLhsWWMEipzPvxfZv8bjNUWxW1ysr6rAPXulkbB0DQCkFykzfV2aQ8MFPEJv8I/ATBPpdDWic5S+gQp2wS05PB16p+iEC/S7PGCN84D/wNk1EOzVYHcdiRDJXiQkhhBBCCCGEEEIIsaeQ0EsIIQQA2ovjlU3Fr12OmT+Q+PRftrgP5Wgic1ysTT6BNT5KgxeBZLe6oAZPY1ZoCj518IOgt1mcZa/1cLqYGWVuocIuTxJ84ZHWPFqKGULH16PCXZqs+q+5tSzuUf/5n+j4D/5bfTi/KrsApw3/CS0KGtwTfoxftn8H4qvxNk0CwCudnJp64b4NtjUiXck5/JWMMrvk9GaPbYQ7Y5Sc0fJJCyGEEEIIIYQQQgixm5HQSwghBADR8aenX2c/eatxKqaxKjSJrgbxoV2JDl5HeKGH8nRmRVPh54BZC0YcNp0dgM3nZgH1Ai+AimMCmJU+gY2anBkuyofiF+O4+QYVx9ff5hDAKvVx2xuEE6NRR1yH9uOp1WtNWF6dOrMrpFL/jfkBgsrBUKnn+EHeeCYl+vNKbePbAHYxy7go71PCKslrtQcxI9mb/vYaxoTm8tvDhlPQcTgAfqIU3BpQJipwIdqpJlY2HfxE6usaLEbl9Gxy3kIIIYQQQgghhBBCfNdJ6CWEEALtxVtUP7jUI7TMo/LIAPgalQQjrvFyFV6hAXoDfgcDf7VHZJ5ffzxDARoFGYFXQ/yIwo+YOF2gdl+L8AIXXAgt9+jwvzjRoRbRwSY6kOrLqPYpeitJzZ8fxzM2YoaKcRb+E3fVGwQG/xS7yzENjvXArBo6m+Wcvu4XRP0gQwMr+Gvxk5l1ih/jldrRrLmoC44PBQGDFTUuS6s8FlQ63PJVOS92+jO97Q0A/CB3PNdtuoZ/Fj9M2HBg1v9IdD2RQP9riU26uu5MLcDqfCzhA/6GszK1esvueS5K1Q8ChRBCCCGEEEIIIYQQmST0EmIv45VNJbn4SfzqhQCY7Q8iNPyOXTyr7zZ33Sc4a98jNOzXKCun3n3txUHZKGPXBRs6WdGsekYySPGzlShAK+jwbByVhC2xVflRmXsVKh+MBARWeSS7p57P3uhjVdet/rI2+Q2ez5X3lUPtMAs/JzMYiw3Y/M+XCflfueROdwnPc6k+pgTcGEF1ILWP3YiyA1j0zWibnHsvOlmG3eVYVKAw457na3LXPsuU7q8D8HT1EUxO9Cfm26mwaiuf7TeeQGlXIp2OAKBHrkWPXIvDuwYpdJfRY8NGJsQHMi66P5PiA7iiT4Jg3hhMP4pXOgl3zTjcNePqP7QVwcjtRXDwTVm/JkIIIYQQQgghhBBCiOwk9BJiL+JHV9c7h8krnYRXOQezYMgumlXDtFuLs+w5/PgGQvvcuquns0N4VQtJzLkndaF9tPbAi4MZRifLScz8HX7VfFAGZtFIgkN+jrLzdshctO/iVy9EBYsxQh3qypMVxCZe2mR7q8wn76uqdMClNKjkNpW2za42L/JqN94hOshHGxCZ62VUKfjMofz4AH6OovC9JGaNpnYfk/yvUtsLxvuY9UKvLWIDLRh5LqEVCnefA7EGpbYM3HoEv3Y5fu1KdHxjusxZ/ATuyteY3/9RfvBpNQAPjW3He8sq+WnB2wDMTpZwes4kHq46gbsqzubOomczxu5b9m8SZWAWH4IyA2jfRcfWosJdOKNbknipRe9B3+dEv4Q7V1yDmXMgympPoN8P8Uonk5jz5+xf6GZswSiEEEIIIYQQQgghhKhPfrMmxF4kMedPWcv9ynm7XeiltSY+7Vb86gVgRhqs55Z+g7vuI/Ad0C5Gbm8CfS7ZiTPdZj4bviAx6/cAGLl9CQ6/AyNY3GB9v3JW+nX08++nX4cP/R/uytdTgReg7EK8ilkklz1HsP9VbT5v7SWIT/v55vEUgcE3p7f4czd8nrVN0RsJ7HKd9V5Dcr51scMjcccci/ZdvF55MPuXKBdyZtVFUX5eO4zqCgCsak3eZIfKIwJUHWyhHNCbF4z5AfByG9/+MJ78GHXW/1Aqez0V7Ehi0jX1ynWyjOe+eI7V0RMAOO29UkqsjdzWLRW2TYr3Z4VVzFMHO+zX81SiXzyL1fUk3DXvZPYTW0Nyxcu46z5Ilxnt9gXfocvyu+lipM4c80onA+CufbfR57F7nNnofSGEEEIIIYQQQgghRHbZ95MSQuyRAv2vIdCvfmCi/cQumE3jdHRFKvDacu3UNFBvFd76T/A2foG36Su8yrk7a4r1eJVz0oEXgF+zmNiXP0B72y53qqPdaPYbbi1u6dd19fwEdreT0cnSzDGrFpJc9tx2P7dXNjUdsIHGWf586pUXT58dBWDQAZXQtH+15YEXQGCDxhx8Nlbno7G7Ho/R5xCcg4+uVy9697+J/vofdfPrMyD13wIDt9hApXInavex8CP1wyzT3XqlWnlq9VwDlBVu8N7R4ZlbXWm6mOXpq8vzP+bEyDT27bM/KlCI3fti/Niaen0kl/w7I/AC8Cu+BSMAVm6jc9tWcNivMYLtm11fCCGEEEIIIYQQQghRR1Z6CbGX0NrHWfkq3jardozcvhiRkl00q4Zpt7buwosS//Y3hPa/F6W2yeKNzUt+lIkKdgS/4YBpR9BeEr9qLsouwI+uzlrHK5+OVTwq6z1n6X+ylvvx9ejaZXUFbg1Gbh/snufV9Vs5h/jUn4N2cQCz4+Gt3gbSXf12xrWOriS55D84y57JnBcbwQCrquWBF0Dsht/jDRmZUZa45jbcg48m+PRf8AYMI3neDyE3H7/fUGqe/jQ1Hy9B2KlKfX/9JJFfXp7qr1/9c87sHt/HWfFiRlljwRZAYNANJOf9LaPs4g3/B8Av273I0MBKjgjPzri/1i3ky/CFXGKm5hDofQHaPY3oZ2elxox0wwh3x8jtjbdpAlh5GJGudeGinwQzjN3rXJxlmVsjhkf9E3fTJJwlTwFgFAwhtP99Da5WE0IIIYQQQgghhBBCNE1CLyH2En7lnMzAS1lExj6PsnJ23aS2klz0GNqpBmWCMjFyMoM4v3IOkPkLf69iNu7azStotEeg3xW4G7/cSTMG7caIT70Jv2YpkAoQs9ZLbMxaDmAU7odfPq1eed2qqzpm8UEZ3y93/Weg3fS1t2E8OvlDVKBdcx+hru3mbRatrifilU4BM4Sz7H9Z64YXe1nLG+N3KSH2k7vQnbMErIaBt98hRPc7pMH2ygyizLrVW4nfvoB14/fR4cw/E0b+YOzeF+FVL0p/XSNjMgOlbOyuJ7LOGkD42xsJG6ng1NMG1xeM45BQ3ffisaqjuTL/IwAu3PATnj8tM8BTVg6BfleitY/d/VSSC/+FX70oddOtzvi+qlAXdHwtXsUcVKB95io+wybQ6zysToejkxUY+QMk8BJCCCGEEEIIIYQQYjtJ6CXEXkLHM4MXI6dktwm8AJwVL21TorC6ngjaS/3PCNb7pb+7YTx+1bz0tVc2leCgG3fCbLeMNzkdeEFqO8NtBYf8DCN/cIN9BAdcR2LeX/Er52AUjiDY/1qwcvA2TaxXN7ngn3hl01Lb4pk2unZFxn2zeDTYea16ltD+96a2AfRT56IlFz4CZF/NFV7Y/NBL5+RT++dnIJILbRja6KIO1Dz9Kea3v0utotosMOA6lBkgvN8fm9+X1jw8p5Zbvw5h8wB/L36MUyLfAGQEXgBX5n/E2et+xr3tn6LMy6NXXv1/Ju0eZ+NVziM6/vRGx7W6Ho8KFGCEOqFCnUgu/Q9oTaDPRRiR7gAY4S4Q7tLsZxFCCCGEEEIIIYQQQjRMQi8h9hr+Nte7+5F9muCgG5qosk34okyUGdhxU9qGV1l/NdbWVKAQq3P986q2ZuSUEB75l3rlfrA9Rm4ftHbT4ZZ2qwEf/Dg6vrZ+X7l9UKr+dn/NYeb1Q7tR/OhKErP/mLGCbGsqqTFizd/aMHHhjyCn+UGc42vunFLF68tiPHZ4EQd2bPz7Geh7GfHoKnR0BXbPczDy+jU5RkXCp9f/6n/9ABwsfrjpWn5p1BDTAb6K9+dJ71L+lXNbus6f2v+br40jmf2DhsNMI39A9vn2v5bkwodTYy15CrvX+ZhdTwQgNPQXTc5dCCGEEEIIIYQQQgjRehJ6CbGb0G4Ur3I2xuYwpMXt9TZBxW6wVZpOVpCY8ye8qgWt68DfJvQydu5fWVbHQ3FXvpxRFtznV6hQJ5RhgxlscZ9aa3TtMozcfoRHPYT24ngVszALBpOYex+BwTeDW0Ni9t2Y7Q/EbH8g2o2C9jDbDWvVc7ibJhGYNA1n7ZvE+2RfxdXu/SRWhY8Zyyzf9NDbBO++kbwV9b+H3oBhuAeMzSjzteaFxTGWVbsc0jnI2M4BNGBs/vM49vUNzKtIBW7Hvr2Ruw8q4NohuQ3O3cgpIXLwIxllWmveWB6nIuFTkmvy2Lxa2gcNfntAPiFTNRh4ba3czyVXxRhdWMPBsdsy7vWJxNnn4LNRZsPvoXpnzwFWlxOwS04HK4fk3PtQ4a7YvS9qci5CCCGEEEIIIYQQQoi2IaGXELsB7VQT++Yn6NhqAOy+lxPoeU5LeyG1umvLiq9dH3o5q97AK5vaaB3tVOOu+xC0h/ZTWx3avc5DKQMV7pzaOnDzFohGsHinzNurmo9X+g3KyiE04o+46z5Cu9WoUBf8miWYoQ4Yub2a7Ccx72/oxCYwQygjhNXtpNTXZP0nANg9zyXQ9zKs9gfgrHkPb+MEvI11W/l5pZMxC0cQ6HVeq58lMfcvuGvfx1jhEh/Y8F/5VrmPGc9ywzRZfMFPGPTRC4QmfwqktjSM3XIffkkfMDJXnv1xWjV/nlG9+ao6XZ5nK+ad2zkdeG3xi0mVXDskl0nrEyyodDmnb4RgI2ETwP99WcF/FkbrlWcra8zcC/tgzCnBi6VCMiO3L8Ght6RCzWYEmqEDHiA+7efgxTDyBxEY9GMA7C7HYnU6HNxY1nBMCCGEEEIIIYQQQgixY0joJcRuwN04IR14ATjLX2xx6GUVH4wTKARlAArtVKGTFahAu7adbAu4G76oV2YWH5zaEtAMA6CdKpIL/5VRx+55DigjFfa0IvBxN32Fs/I18F3s7qdgdjgktTViM7YG9CpmpYIMve12kVv1v/YD7JLTMIsPwYh0bbQvHV2ZvlaRbqnAy84Hpwpn+fNYXY5HWTlYHQ7BWflyvXO8kosexQwPxcjvhVP2Bc7ixwn0vxazaH/cte9jdf8eymh4i0A/ugqAWCOBF4AfVpjxzNWCsRtT52Zpy6bmyl/gnX0lxprleAP2gdyCjLpaa55dFN0q8MpU7WhOHrcp670DX1nPwspUGPbjLyuYfGZHFle5DCiw6ZOfOe+Yq1scbmXzr8MKybMN9D6/wl3/MWgPq+NhqBacmWbm9ycy5jm0W4sKFGacSaeMAAR23lacQgghhBBCCCGEEEIICb2E2C145TMyC9xqtNYZv0RvuO23JBf+Ez+6BvwEKqcXOroatENsyo0oKwftu4RH3oeycnbQE2Rn5g/AjWaGOMrKxeq41ZZ42VbCaI/W/vXkR1eR+PZ3bFnxlqiclZpLx8MJ7XNr421j64hP/WmTY+jERpKLHiMY6d5o6IWXuVegX7s89cKpSpfFvrocldOLyEEPEz7wQfzqRfi1K8CpgamvkiwoxXzqenJmeVRdcSpJtzx1JteWISrnEhr2q+zDVy/Cr5zT6LOE57nkTXLrLQyMX/1LvOEHQyJR99ydu+N17p61nw9WJbjui4pGx5pe6mQt3xJ4bXHgKxvSr/97VBGn9Aynr495awPb64OTO6TPElNmALvrCa3uS5nBZq0KE0IIIYQQQgghhBBC7HgSegmxG1CBLatmtt6esGlaaxKz70Yny9JldreTQPskFz6Mjq0lvXbHzx447FBZwgB33YcEh2wVLGVbfaXrnzultd+sreK8ijlk+xpqpxLtJRoNKJLzH2iy/4w+4xtwVr+NVzGLQL+rMIJFmfe9bfYLdGuy9rNlTsoIYBYMIT7lJsCCglQYVDPSJrDKxx7/NrFD7Yy23sb6q+kAdLKcxJw/NTj38HyX2EALIw5egcKqrFvlVfvXF9BFHRtsW28srTnnw9Jm12+JH3xcxvPHtOfcNup/1Q+6kGvLloNCCCGEEEIIIYQQQuyNJPQSYjcQ7H8NgX5XgpcEPwGoZq3ywqnKCLwAkgseylpVa3enn/KlrNwG73lV8/E2fol2t9qqzgyDEUhty2hF0sW1n562+etSJzjsN5jt9gFlpf5nWChlYOYPyDqeXz4dr3wGVvGoBudktj8Qq9tJJGbeicrpid6yMmtrVm46vEp/rQ2bpFOF1f00zMIRKDO1iijQ97LU83lxtBfDLBiMVzq5fp9GAOJRMC2wA1jdTsFd/Vb6dmC1R9lpQazS7IGos/ptrE5HpFfyJRc/gbP8hQafEyAy2yMyz8MPgrlV4OX1HtTswGtljctnaxNc38QKr+3V2sCr4rJurI16PDKnBk/DT4blSuAlhBBCCCGEEEIIIcReTEIvIXYTSplghYFwk3XTtqxaMsMYef3wK2Y2WDU5/yEC/a5sfDu+NqK1RkdXYHU9EavT4cS+vi59TwU7orXGr15UP5jxYuDF8Eq/xoicXle+TeAF4Kx8ncTM36WvzfYHYvf4Pl7pNw3Oy69ZAo2EXn50NdQsw+57Oc7iJ1CRboQPeHDzyjMflIkfXUX8mxu2aejglU3BK5tCZOyLsDn0srudXH+QYb8mMfNOAKyuJ6GdClTZBnKvOSn1XKOPwT/3PLzl76EtBzxNZI6HSkKid/YzyZLzHyA5/wHMTkcS6HdFk4EXgPI15jbHbyVPvoDkyec32Rbgsk/KeHVZrOmKu8BhXYI8c3Rq1V2XiMntBxQ00UIIIYQQQgghhBBCCLE3kNBLiD2YMkNYnY/Bj60BrVGRElSwPVb7USQXPZJR19s0Ad39e9CC0Etrjbv2ffyKmRjt9sHqcnyTK9C09knMvANv0yQAzE5Hpu9ZJWdg5g/GW/8xzsrXGnmwpv9qqrdNobLxKufirGg48NHR1Y33aefiLHsWALvv5ejoKpTV/BDSKNwfZec1WsfqcCjWUe+m5pOsID7jN+S9W3fulj3xQ+yJH5Jrg9vewKzwMeOgHI1V4VO7rwVm9u+Bt/4TYtlWkmWzzaKx+LW/xh19dLOaTliXaDLwOrCDzbsndaD3/9ZS5ehG67aF47sHWVLtcenAHK4bktO8lZJCCCGEEEIIIYQQQoi9ioReQuzhtpyPpZ0atFMFygAUVmwt7uo3M+pqP4m7cSLKDGIU7tdkMOCueafunKt1H4L2sq9eSvfvEv3iXHBr02Xe+k/SWwIqwyYx+66mH8pIrWjyyqaik5UYhfvjl0/NqOKVfp15vWlC1jPE6voMooLtGx1W2fnp13bXE9F+sn43oY4E97kNs/2BeGVT8SpmgvYxwl2wuhzX1JNl8KOrCfb9EcE1V9cfx4HAurpkKrBRE9jokftt6ryz9ZeEsnfawLlhRlQTmeMSXOmDAcbm48bcEYcQv+HO9Ne8yTlrzUnjNjVap3uOyfsnd0Apxb2j23H1Z+XN6rulbt43lxNKwhzYMbBD+hdCCCGEEEIIIYQQQuxZJPQSYi/hrvuQ5MKH09dG4Yh6dRLf/hZIrbqxe5xFoN9Vjfbp1yzB7nMJygiAMkE3sWLHi2UEXnWTSwUxTW67ZxeAdlFGKrxKLns2tdoqWNx4O0BFuqUCtq0Y7YZh5g/GKjkdI1jUZB9m+4Ng4b9QOT1Rdl7WM9BUoBCr41gArA6HoAKFuKvfxquYhVf6DSrYnuDgG5scC8BsNxRz7rRG63i9B2IunV+v3Nrk4xbXP58qsNYj2aV+gFX8UgKlwd33IMyZk1Fa4xcUkbj8p80KvKqSPm+tifLInCzf32386eCCdKB6Tt8ITy+o5ct1mQHiByd3oF1Q8dtvqji4U4Drh+ZiKIXWOt32hLc38tWG+sEjwAOHtuOiATlNzkUIIYQQQgghhBBCCPHdIaGXELsZrXXqDCmlUud8Nb/lNtcGVvdT0clKlGHhxzdknPnlrHgZu+/ljY6hY+sAhT3ghyQXPIQR7tLEFPzG7zcgcvhrKDNz5ZIfW4dfMRMVaI92owDYPc9pMDjbeutCs+NhoD3MgiHYPc5q1hz86Cp0fAN274vRsTX48Y0YoQ5NttOJTbjrPsTIGwBWLn7l7Iz7XvlMVKRbg6Fb4L8PNNp/7DcPkXtZ/W0Hc6e6VBxXt8IpsNrDrNXEBtT/az241ENboBxInnw++vzrMFYtxR+4L7qg8TDw9RUJbv06TJnTvNVa1w/N5cSSzO/l2yd2YGPMI+Zpci1FYdBIB1vPHJ25+m7r1YfvntyBVTUuv5taxfJqj38dVkivPPlnSwghhBBCCCGEEEIIkZ389lCI3YBXNpX49F9mlAUG/QS76wmNttO+h1+9AAwrFZRtRSkIDrhuqzGmEZ9+6zYdgNYeoFFG/b8OtPbwVr+Fu/qtdFly6f8I9L4wa5ikt5lDc8W+uhq75/fxa5agvTh4Ucyikak+k6V1zxTuAmYEvGiDfVmdj8HucTYq0g1l2M2eg7v2/YxATWuP0NBbmm64eVWa9pMo7aKjq/DKpmLkD0K7tWgvSvzLCwgd+ABmXv90M3Pm15hzp2GuWtJg14lzrwXDpPaup8j55aUZ94JrfTo8F8cPKsyqVOCZ7GIQG5DZR9EbCezyukDUHzgclMLr2rPJRzvktfXMKXch65q3OlcNzuGmffPoEmk4QO0QbkmAW6d7rsUjhzW9Sk8IIYQQQgghhBBCCCEk9BKiDSQXPYaz9n1S4YDC7nIsgX5XNLt9YqttCdOaWDWltU/i29/glU1poMY2W99lOe/KWfESzvJnQWvsHmcT6HPRNoNkCbG8KNqLpS/9RBnumnEAWB0ObXTOACrSAx1dkTlMYgPJRY+Bn6gbZtMkzPaj0md3qVBHrA5jcFePA3z86kVZ+3fXfYi77kPCh/wbFeqYtY72EuhkOUa4c91z1CzNnKfRvHOijM1j6Npl6bV22waYAPHJPybnqHcBCD5xL/b4t+rV2ZbfeyBq0zp0t15E//AEkdsuzxw7AUaiLtCyN6X+zOR+4+C0N0j0NnGKDezy1Pex9u5/p9LQZvjJl+WbA6/G9c4z+fPB7ZrVpxBCCCGEEEIIIYQQQuxIEnoJ0Qa0FwenaqvrWCO1s3VQ/6wsZ9lzWJ2PQZnZwxe/ZmnWwMsqOat+eAXgb1mxUzeWs+TJrcZ7BqvzURiRbumyQJ9LSS56FL9qXmZfXnzztDXx6b9E1y5LFW+aSOTIcajNZzPp6Crc9Z/iLHsm3TQ0/A6cla/hrno9o0sVKEDHN2SUBff5FV7p12gvhtX+QJSdR3Doz4lN/r9UBcMG38n69UFl/vXm164kMftu/MTG9PdqSwgF4JV/m9k+S0iYdZicnpidjkyfJ2ZENX6k8WCpOYEXQPju1NlgifOvxznh+9Te9xw5N5/XYH3DAavcp2aElc48vYLUXOJX/xLdpUeTY76wOMrVnzVvK0OAaWd3brqSEEIIIYQQQgghhBBC7AQSegnRFrZdlaWM7PUa7qB+SWJDauVTA6FXQyuRvE1fofpfVa/cLNyXyJHv4Cz9byqEsnLBrQHAKjkDd9Xr+NFVGaGX2W5o1lBJe6kVWTpZhlIKldcfv3ohfvUi3LXvYXc9IVWeU0Kgz0WY7UeinWrMgiEoOw8jr2/dcwSLMdrti9X+QBJz7skYJzr+VMzi0QT6X4MKtAPAiHQn5/BXMur5tSuJTcp85tiXFxA57BWUFamrV7M48zncWpSVk/oadD0ev3Iu2ndSq7bim7J+fbdlVJbR7rn5+Mkk5ccHGgy8zI5jm9VfNvbb/8M55gx0cTMCJg35Ex2Ca3xUEpQPzuhjcA89rsmmt3xVwb/m1jZ7XpPOyL6STgghhBBCCCGEEEIIIXYFCb2EaBPbhlYtC72MUCe86Kos3TZ8RpaRU5L9RpaQyi2dQmLOnwjvf29dn5sDLwB35aup4ZJl6GQ52ndQwfYoZaK36c/qeiJ2j7MBUIEiMAIEh92OuyYVqCXn3Y+Orsbqclx6jmbBkIw+7C7HYXc5Du0nQdmbV4b5BLSDt/5TvLKp6breponEa5cTPvAfKCuc9ZH1VqvsMr9IdX/FKTu33m2v/FusDqOBuvPP/NrlOCtfJ9D/6ux9biP4yF1YK5ZkiS3rKCOX/PfXYf/jFLwh+zer360ZVeVgNnwmVvWjbxL76GxQqe0Oq8YGKHozgXfejXgDh6MbOb9r3IoY//dlBaUJH7+xh9hK57DBhNM7UhRq3TldQgghhBBCCCGEEEIIsSO0dDmKECILu8dZGdfuqtfqb5fXiNCIPxAZ83y9ct3EuV5Z6Szb/flJcCqJTboKP76uwabJeX8jNvkGYhMuRkdXE59xe73zt9w144hNvIT47D+lwqpEObEvL8BZ+t90HWfFi/ix1U1OVRkB1OYzppQysDofTWDg/2G0G575SLE1ONtsh7g1s91QgsN+k1loF4Cyt7puV/faCKbuk/r6aqeaxPwHic/4NV7VAoKD/g9lhhqfvO9jffEu1uzUFpOK1NaG27JKfYpeKSUwYyYqWoP1zWeN99uQzV8nf5vVXslTLgQziA4qdEDhB1P1yk4J4B55akbgVRb32BT3qEz6VDs+nq+5eWIFG+PND7yWXdCFeed1kcBLCCGEEEIIIYQQQgix25GVXkK0ASPSPRWqOBV1hS0NrAy7XpGOroZgUYNNzA5jQJl4G8bXtdnqfDDt1mYGP4C3/tNGp6ETqXO1Yl9fnz1AS/fzMXrAtQT6X0li1l3pcqvrSbjrPgIv2eg42RnEJl6KWXxIlok1/vU0iw7AyB+MXzUXgECfi9OBGoBSivDBT+Bu/AK75PSM7SET8+7H2/hl6rlKJ2OEOmEW7tvwWHOnpc/b2lpkrkvNSJvITBczqjFqNaGVzf9zoCO5xK+6lfDfbmuwTvKcawg9dEeqfiiMc+yZGee+6UDqmU2K02WOr7nms3JeWZp51lz3HJM10abn958RMY4d3J1QqIkgUAghhBBCCCGEEEIIIXYhCb2EaCNKGdtscdey0EtZEbDywK1Ol3mlX2EWDsuoF5/9J3RsbTrcyezEJNDv8rpr7RP97FSskrPq121KI4HXFsmFj2IU7otRMAS/cg5WyVkYkW7YgUJ0YmOLh1RKgbLwNk2of9OPN97WDBAa+Rd0dBUqUICy8+vVMSJdCfQ8p175lsBrC3fdRw2GXqp0fdbACyBnlkdwuQ8KrKpmLp3aSuKC6/GGH1R/ft161c3toCOJFhRirlyCu98h6HbtAbD7XI6z5Il0PXPg+ak+Pc0xb21kZln97+eq2oa3z9wix4JBuS1/FiGEEEIIIYQQQgghhNjZJPQSoq2ozN1CdSPncTXIrQYrF2XlouPrcFa8jNX9dIxQh3QVv2YxunZ5vaZ23yuwOo7FCNdtf6fsPFROL9yVL7d8Ls2Z7roPsINF+JVzUtdbjWP3uqBVfSo7H50sy1Je0HRbpVANnXXWCLP9Qahge+ye5xCbdA3aazhgy7np3Eb7sqpbFxB5/fbBHXsiAIkzLiP46pPpe7FfP5RR1x80An/QiIyyQK9zMAv3xa9egJHXL32O2ker41kDr+aacEohyU3RVrcXQgghhBBCCCGEEEKInUVCLyFawY+uQSfLMPIHpLfJC+77W9AeKAOlTFSoc+OdZGNGwK1BuzXpotiEiwiPeggjt0+qQHsYef3wqxcBEBh0A+6a9zByemYEXlvYXY/H3TgBv2YpbNVv6mY+oeF3Ev/mJ0D2sMbufRF4UZyVr2bdYtBZXncWmQp2QCc2YuT1x+7+vZY9+2ahkX8BZaIMe3OQqNB+sukztprJWT0O7Vanvm+GjVm4H0Zub5zlz6G9OOGDH8VdMy5rW7VxbZvMIRtz0ay6OZ5+Ce7hJ6M2rsXvNQACQQA8X2Maql7bhKcpT/h0yh+IWTAo497ry2L16jfl8cML6ZFrMazIBjfByhb3IIQQQgghhBBCCCGEEDufhF5CtFBy2XM4S54CwCgYQmjE3SgzgJnXb7v7DvS/Cr9mKe6qN7YZ81lC+6TOebI6HYnV4VBiX18LgLP8RexuJ4Gf/Qwtu+QM7JIzqP34hHr3jHBXzPyBqHBndKx+oGMU7EOg94WpufW7Cu0liY4/tcH52z3Oxup8ZNatBZsrW3BXP+ZpPWfVq+jaFelru+e5qFCnzTerMEIdU0FfFtZXHzVrjNr7niPn5vNaNC+/a8+Ma11YjN+uPa8vi/PUgk18uiZRr83SC7pQGvc46/1Sltd4jOoQ4Ocj8jj7g9IWjb3F7HM6UxwyCJp1X/G426quhBBCCCGEEEIIIYQQYqeT0EuIFtDax1nxIgAqWEyg/w/xq+alz3/yqhfiV84lFdMoVKgjVvGoJvv1ymegfQcV7Ihpt6sXeunYOnSygsS8v4EySWx1BpWOrSG56DEC/a9t0bOYHQ8nODh1NlVov3vAd3DXf4Kz9L+oUEeUnY8R6ZbRRpkBzE5H4q3/JGufyYX/JLnoUTDD5Bz2Yovms9P4DlbnY3DXfQikVqoFBv4fKlAMVWUQi6LCEdAa+4NXCLzwMH7vwcRuvpvAG/9psvvkcWejiztT89CbBP/7d+wJHzRrWl6/oenXWmsSHtwxpZJ/zqltsE3v/2UGlV9vTLY68Np4SVfsLKvIhBBCCCGEEEIIIYQQYk8hoZcQLeEnwd0cQmiNt2E8VreTScx/AG/TZHRiQ70m1lHvNtltYvbd6GT5Vo1yM7Yi1F4C7cXxNk2s19Yo3B+zaARWE9sJqkBhxhhGuFN6y0Aj1BGAQO8fEOj9g0b7CQ29Ba/bKcSn3lzvnlk8Gu3W4FfMbLSPXUV7SVSoc70zu5Lz/07ODBflrCXn8ZOI3vZ30BB85gEAzAXfknvNSU32H7vlL3iD90td5OSBZTda1y/qgP3ha+iCQp7oczLPvrORCeuzr9hrS4d2DvDlutQ4lw2M8NdDCnf4mEIIIYQQQgghhBBCCLGjSeglREtor+5lshRnxUtY3U9DJyuzBl7N7lZnnqcVHHRDarWVYYMZQVkRtFNVr13kiLdQRvPexla3k9FOFd6mr9HxDVidj231fI3cPgT3+RVoD2flq/hV8wDwNn1FQ2eD7Rb8JH7FLNBOvVu1wy1CSzzAIzDueVRVZYu6jl/+M7wh+2eUef33wf7snYyy5MkXkDz9kvQ5Xckf/JjXl8X48SdlLXuWVjq7T5h/jS3MejaYEEIIIYQQQgghhBBC7Mkk9BKiRQzMTkfiVy9CR1diFh+EMkMY4a744W7o2OpW9psZFLkbPsPMHwzKxC45LVVj65VgWyij2SOkV3ANuK55M3KqSC58BD+2DqvrCdhdjqkb1gpjdRzD/7d33+FRVVsfx39T0xuhhBJqKCJShStSxIJUUVRUREBURBTFdsEGChZAfcUCYkXAjoqFdsUGgoC0CNxLDYQaakIIpE2mvH/EDBkySSYhiUz4fp7H555z9jpr7xPYuSFr9j6SZK5xhRwp8cr660n3cxjDm/o8ropksITK2ujO3C0Yz2JMdymroUlhq3Nk3vCHl7sLZ2/bWfbLrip4vV0XuWb9nwyO3GKpy2iUrc9Ad8Erz+cJGSXq71y8cXkkBS8AAAAAAAAAlRJFL6AEDOYgBV48tsB1S6OhcpyIL9UaJ5fLIWNAFbmMFrmyj0uSHEeXy3F0uWQOdRe9ZA6VzGGS/dTfnUbIUIKiV0llb3tTjmMrJEm2k/+VMbiOTBHNvMYao1r+/Z6sXyVLmKxxw8ttXKVlil8p87rfZWp9mSyXvCf72leVHbjD3e4MyS0EGUrwh+isWVcZ46bnbmXoTUiYcnoMkHXRF3IZDLLdfI879q/jNnWbf6zUz1MatzUKUoil/P7OAAAAAAAAAMA/iaIXUAYMBpP09/uxPHi79jeXPV3Z/5ssR8oGGYJqK6DlRMmZraz1j5wJcp7Zhs8YEC1T9KVyHPlNkmSpe3OZjd+bvIJXnqz1DyukkPeTGQwmBTR/XNYmD0imgHItxkmS4fABWefNlGlfglxhkbI3b6ucs1dQuVwybVgh05YNMm3fJNP+XZIky4ozz2CPMCj5hjP3BOx1yGD3bQxZw5+UvePVkqnob6O2W+9TzhV9JJNZrmo13ddLWvC6tk6A5navqhynS9VmJxUb37VmgMa1DVeWw6VfD2apbTWr+tYt/O8jAAAAAAAAAPg7il5AGQlocr8y14z0vNbs0ULjc/Z/L0fyWkmSK2OfbDvflaVOX88gZ7ayd74rY0BVOdP3yhTVUpY6/XK3VAxtUObPIEk5SUvkTN1UqnsN5qAyHo0XLpdCxt5x5vzQPpl2bJIhPU22Ox5yX7Z+/YGsCz4tMpX5pEtVv85SVj2TjDYpMNFRZLzHMCKqeC14uVwuuSQZDWe2EHTFxHrEJKX73k+eOVdGS5IsRoN+u66axq4+qU0pNtUJMWtAoyDd1zxURzIcevt/pxUZYNQjLcMUYc0tPnapGVBUagAAAAAAAACoFCh6AWXEGNpAxrDGcp7a6b7mcmYVGm+Kailj+PMyBteRbed7chxfJVOrCbmrwxxn7rPv//bMTYeWKPiKH2QwWcvlGSQpZ8+ncmUdKXDdHHONl+iKFzT+Hq/XrT/Ncxe9LN/PKbbglceULoVsKXkRyhlTx+N858kctZ931GvsT32qqX313D8zm8Ol5nMP+9yP2SAdGlJLlnzv4WpT1aolfasViI2wGvV6pyifcwMAAAAAAABAZULRCyhDltj+cuWkSUarZLTIFHFx4cFGq7I3PC5j+EVypm2VJOXs/04BzR6RLeFDuZw2KSe1wG32pIWyxPYvpyeQTFGtZD+0xOOaufZ1sja6s9z69FmOTaZ9uwpvd7kkg0EB82aW+1BcVWM8zgsreElS94XH9OlVVfTG5tNac8zmU/6f+1ZTwzCTogKMMuRbNQYAAAAAAAAA8I6iF1CGzDFXuY9d9nQ5T++RKyBazrRtMlgjZQypJ/vh3+RIWSeX7aQkuQtekpSze5ZCrvqPzDWuUNam5+Q4vrpAH7ad78plz5S5emcZQ+qW+TMYQ+oVuBbQ9IEy76c0Ama+UmS74chByVJ+q+DynJ71m5SvELX1RE4R0bkG/ZriU+5HW4ZqfLuIUo8NAAAAAAAAAC5UFL2AErDt/Ur2wz/JYDBJMspUraOsDe7wGuvKTlHWhsc8rpmqd5EhoKrsh3/xeo8xtJH72FvBK09O4hwZQ+qWS9HLEFJP5tj+ssTeKIM1QgZj+ReRfGXcs7PI9pCxd8hZvVapcmc+MkmOi9sp9J5rPa7ntO+mnGtvUuCM52VMOSpbv8GSwaDUbKde3XhKa47afF695YvHW4WVWS4AAAAAAAAAuJBQ9IJfsx9bJVdOWm5hxmiRMSxOxqCY4m8sJZctRa70fXL9fW4Mi/Nod6TtkPN0ouRyypVV8L1NjqPLZYxoXnj+nJNynNwiY2hDGQKry5VV+JZ5Kqct70xV2smZtkPOUztlrnZ5ufRRFOOB3dLpNBky0hX0xtPu686IKjKeLH61lPFoUon7zHxiqhwXtZEkZYx/W8ET75ck2a69ScaDexTw8ety1m+SW/S67g7FH7fpyvnHStxPYYY3C1Hrqhbd2ihYZiNbGQIAAAAAAABAaVD0gl/L2fulnGnb3OfWpqNlrN3Lfe7KOS2X/XTZFcJcDs9zg8nj1HF0hXL2zS0yhfPklsLTZx9X1vpHFdh+mqxNRyt749OFxkrG4kZbKgaDQdYGt5dL7uIEPz5QxmOHvLb5UvAqTvaA4TJtXivztr8kSTkdrlT2iKcl85lvhc5GzXV69lL3uSE1WZaf5kmZ6Up/5TMtOOTUHT5uVVic+y8O0ZNtwhVmKZ8/SwAAAAAAAAC4kFD0gl9znjpruzujxbM9Y5+y1j8qa5NRstTpe+4dupye54azixVntXthiu4gZ+ZhuTL2FRFlkDm6ndTqBWVvelaG4Fgp56SMkZfkjsHllCGgSomHX2HSUhX64A2ScldL2W4fVezKNOtX7xda8DpXGU++LmfDiyRrgHL6DpLh+GHJniNXTGyx97oio2UbMNx9fsdHB4u9p36YSXtOOYqMWXpdNbWuev5sHQkAAAAAAAAA/o6iF/yWy+UquPLK5ZT9+GrJ5ZKMFvcqsJy9c8uk6GWu1UOmvwtPLpdDxuDaZ4+qkPt6ydr0QRn+LpKl/3Zdkf0Y/i4QmaMvlfnKhec87ooW8tit7mPrkm/kjGsh+7+uLPyG7CxZF3xa4n4ynv9QwePuLrTd0bSVMp+YKhnPFCcX7M3UR9vNahwRqPFVnQo257alZjv17LqT2n/aoVohJv24P0sGg3RPsxBdHGVR77qBippV/NaJdzYJ1tTLI7U5JUfhVqNG/5GqZYeyJUnPtw9Xl5gAXRRlUYCJbQwBAAAAAAAAoCxR9IL/cmTJXLPn36utXHKe3i05s5W96bkCoa6cE2XSpSmssRTWuNB2l+1kgWvWuOEyRlwke9J/5LKlyp60WHLlFNOTH293l50pgy3b41Lg2xOUfeSAcrrfKAWF5F502GX9fo5Mm9aU+v1krqBgnZ75s6xfvS/r4i8LDuWmuz0KXntO2TX41xS5JP1yMFtpNpfe7hIlu9Ol+p95X2X2UvypEo3p2UsjZDAY1DI6dxXXdz2itTE5R1EBRtUL41suAAAAAAAAAJQXfgMLv2UwByngooclSc7MQ7LtfE+myIu9B5+9IqycmGv3kf3wL8pb8RVwyXiZq10uZ/Zx2dY/6lMOS71bZQytX36DPEeG5KNyRVTxeA+WR3tmhtfrAd98KNP/1iv7/vGSwy7Tjs2yfj/nnMbiCo+STGavBa+Mp96Us2lL93m2w6XWXx/xiPksIUOfJXgfb2nMvrKKogI8C5YGg4FtDAEAAAAAAACgAlD0gl9zZhxU9rbX5UzfJ2NgdWXGP+E90OWUy+VybxtYXkwRFymwzctypKyXMbKFTFXaSJIMlogCsdZmoyWXS/akxTJYwmQIrCEZzDKGNyvXMZaa06nAN8fJHP+HXMGhynxiqpz1vKx6y7EVmsK87S+ZH7qxTIbjMhplMwdoxuZTavCvO3X7n7PODLVWPTmbtpTD6dKKw9mKDjSp8/dHy6Tf/O5pFqLoQKNynC7d1zxU1YNMZd4HAAAAAAAAAMA3FL3g11yObDlTN0uSnDm5WwsaAmvKlXVmqzpDUC3JYJZcTslQ8qKE/egK2Y+tzH0fl8EoY3hTWWr3KTTeFHWJTFGXeFwzGC0F4nJ2z1Fg6xdlqd27xGOSJLlcMq37XcbkI7J3vCZ39VU5Mm1eK3P8H5IkQ8ZpBY8frtOzlxYMLKLoVVYcRrMCu3wk15zcd2wFWK9QRJW/1CflL7lCw5U+8AGNXZ2q97aml9sY5l0bratqB5ZbfgAAAAAAAABAyVD0gl8zGAq++yqo48xCV3S5HDbJkS6DNcrnPpynEuQ48qv73OTILrLoVRhLgzuUk/jJmbHYTsiZdVTG0IYlziVJlgWfKeDr93OPF32hjFc/l6wBpcpVLKdT5jW/FbgcNGm0TNs2Kueq65U99BFJkqGMi14ui1Xp7/8oGQzKOHFC/b7epXWmGI/3gGWbrLq+5b8VZs9QptEq+3qzpPIreEmi4AUAAAAAAAAA5xmKXvBvXopb9oPzJZdTBkuYzDFXe7S5MpOUueY+mWtfp4CmD/jYifOsPgsW2gqTve0N2ZMWFx5gKP0UzCt4SZLxZIrMK3+SvVvfUucrVMZpBb32hEw7/1ugybRtoyTJ8uv3Mq9dqvRp35fpSi9XSLiWXf+orpmVdOaiuWah8afMwWXWd1G61iyn4iIAAAAAAAAAoNQoesGvGaxVZG1yvySj7Ed+k/Pk/2Tb8bYkyRjaqEDRK4/94HxZ6t4kY1BMkfmdmYeVs3euZ58l2CLRmbat6PGXYrvFwph2bJa9W18Zd29T4LRnZUw+IkedhsocP10KCPIyuL+Lecaii3jmP3/zWvA6m+HUSQU9PUymA4mlGb6HFx76Rq1jgnVZjUBd83FS8TeUgd+uq6Y2Va1KzXZqwvqTcrikB1uE6sBph/ovSXbHBZqk73tEV8iYAAAAAAAAAAC+o+gFv+WypSpn39eSjJLBIJctJbfBGCA5bXK57B7xtsRPZK52+Zn7Mw9LxRS97Id/LXDNVKWtz2M01bhSztOeRSBz7E2Syy65HDIEVis2hzFxuwJnPC9DyhFlPfiCHK3+JfPvXlaP/b3oLeDTaTImH8nt/8BuBb3woDInvu+xKs64Y5MCp0+U4WSycvoNke3GYZ65XC4ZUpMlk0mBs/7P9+ctg4LXs/Vv1oubsqRNWeecy5tW0RbN6BKly7876r524I6aCrXkFv8iA4yaevmZ7S8bR1iUOqy2tp7IkcEgNYss+H42AAAAAAAAAMA/j6IX/JYr59TfRS9PBnOwzLGDZD/wg8d1+6Gf5Tj+55n7nUUXVVwul3IS53jmtlaROeYqn8doqd1X9gML5Mo+KhmMCrj4KZmrdy4QZ9y1RYbMDDmat5GMZ1Z/mVf+pMB3X3SfB702VhlPv6XAD6cU7MxglJxOmRI8V2WZ9iUo6PkHZBswXI6L2kiSAua+J2PqcUmS9fvZyunSU65qNfMeXAHvvCDL6l98fs7inJ7+vUIfuL7ImKyR43TrpgAttDQos37zhJoNWtm/ugKMBtUIzv36pg6rXaIcF0VR7AIAAAAAAACA8xlFL/gxp9erLtsJ5eyaKUNIPY/rBkuYnKd2SpLMsf1liri46PQuu4zhTeWyp0v2dLlsJyRTyd7lZDAHK+hfM+RIWS9DUB2ZwhoWiLH88LECvvnQfZ75yCQ5WneUbNkeBa88wS8+6L0ze45CRvT22mTatUWBUx5VxosfyVW7foHtCs2rflZOv8GSJOOeHWVb8OrUSycsYbL0H6aAbz8qNC58SxM5Lb6/L02S7mkWoitqBei6ekHaeiJHD/5xQs0iLQowGXTgtF3vdK2iqICS5QQAAAAAAAAA+CeKXvAbjpPblL31VUmG3O0Ms1OKjDdFtfI8r97VXfSSDDJYwrze50zfJ5ctVTIYZW08QoaAanKm75Vt61QFNHukxOM2mENkrt7Ve6PT4VHwkqSgqU8q85FJcsbElqgf48E9MtgKX71mcLkU+M4Lyr73qYKNLldujm0bFTj9uRL1W5x5Cad112eHJF2juA4t9MDBH/XgwSUeMUuiLpHT4Htx6t2uUbq5QZBMxjNbNl4UZdHPfauX1bABAAAAAAAAAH6Gohf8hyNLrowDHpfMMddIcsnlcspx5LezbvAsoljq3ixjUIycadtlLGKVl23P5x65LPVulblWbwVdPlsGY9lOGUOq98KdOX6lbD1u9jmPrXk7WbesLzbOtC9Bwc/c5aUhd8s/y6/fyZh2osgcBzv21S2xQ/XSiim6ImldsX2eMgW6jxOCY/RI46F6sV5/3Zf0s24/8ocOWaP0cOMhxeaRpM0Daig2lG9bAAAAAAAAAICC+O0x/IjndoYGa5QCmj/uPs82WmU/9GO+AINnvMEgc/UuUvUuRXfjOmvbRINRxqAapRpxcQynT3q9bty7Q6aE//mU45XYvvr3lgXnNI6Ar96Xs+FFMmRnFxs79WiE/gywqVfcKN0VslRml0PPhyQqbOMK7+Ore12Ba8et4Xqh/o16of6NPo2vaqBRG2+uoZASbn8IAAAAAAAAALhwUPSCH8stamVtHCdn1lHJnilZwhXQ9KHcrQ0Npfzr7XKcdaHsCy2GlKMy/75Y5vg/vLabErfL9OHLxebZElxL/95/bgWvPEFTHvUpbntwLUmSzWjRO7W7S5KmSVp1dWO1/6XgO7sOBEaXajzrbqyuuAhLqe4FAAAAAAAAAFx4KHrBbxhDGyigxTOSnMrZN08uW4qyt0+XI3mtZ6Ch8Pd15XHZTihzzf1yOe2Syy457Qru/JkMljAZTIGSOUySM3fVl9Faps9hSDuhkEduKZNczTOSCm17/qLBGrf14zLpJ7/FVVp5vd41p5u2BC5Qg6xj7mt9LhlTqj523Baj6kGmUt0LAAAAAAAAALgwUfSC3zBYo2Su3lmSlLP3K7myjsp+cH7BQOfZK7W8Mcpl83x3lcuZI4OkgOaPK+Dch3tG+imZErbIWauuTDs2K/C9l8oyu/YEVFX97OMFrtdIPajG/5qqnX8+Uurcv0ZeLKvLrs4ntyvbYNa1rZ4qsG1knhyjWY3/NVX3HPpNl6Xt1JKolvox2nuB7Ok2YYoJNunDben6KznnzLPcXlORAWxhCAAAAAAAAAAoOYpe8E8Gk2QOU0Dzx5W96VnPNleO93vyMxb8q+/KTJICqpzTsExrl8m0L0H2f10pZ52GMqQcVdCE+2VMLViUKgvP1+uvZEuoXk8ouKJrQdW2SgyqLnO3T2VwOfXo/kWasvvzEuXv3XKM7Eaz5HLJIJdchmIKUgaDPqh1lT6odZXH5eNDa8lsLFgsG9wkpETjAQAAAAAAAACgMBS94KcMMte4QrJnyFS9q1wZ+2WpP0gyWmQMbVj87ca/3xVltMpgrSI5bXJmJskU2aLUIzIvW6jAma9IkiyLvlDGy5/K8tsPZVbweqLhbdoRVFPz/jdVkjSvantNje2tNFOQjlvC9MnWt5VtMOuJRgM1r2p7Hcz3Li2Xwaj/q9tXzTKSNOzwMp/62xJcK7fgJUkGg1zyvsKrON/3qOq14AUAAAAAAAAAQFmi6AW/ZAxvLPuBH2Q/uECSZAip59760BcGo1WmapfL2uhuGYNrl8mYLL98J0lyBYfKWaWaTFvWyzr/kzLJLUnv1rpap8zBMnf7tEDbFzU66YsanYrNMbzZvXqmwS06ZQ5UdVua3tv+gRpmHvG6PeJVrccVmSt5aC0ZDVLbb44o8ZT3LSUjrAZdUatMN4sEAAAAAAAAAMAril7wS9YGg+XKTpHz5P9kCIyRtemokudofJ/sB76Xpe4AGayR7uu2xE/kPLlN1mYPyRhY3feE5tzpZMg4LVPGaZk+mFLiMXmzOjxO/Vs8qlPm4DLJdyQgUpK0JyhQ17Z+yn39qhP/VefU7VpQta02hDUoMkfCwBiZ/l69FX9zjH4+kKWbf0qWJN3dLESXVbeqcYRZratay2TMAAAAAAAAAAAUh6IX/ILLni6XPUNyOSSXUwZzsAIveeacchoDq8saN9xrX46UdcpaN1rBnUvwDqyszHMaT8e2E7Vqw3j3+cR6N2pig5vOKacktY62qEdsoKb8darIuF+jWujXqILbO77dOVIH0h26sUGQ4iIsXu+9pk6gUoeVzYo5AAAAAAAAAABKg6IX/IJtxwzZD//scc1UvasCWzxVyB0l58w+LuWcln3/tzKGxcl5KkG2XTNlaThMBkPR76Sy/PytTAf3nFP/a8Mbqcbl76h3SryOWCO1JOqSAjHX1A7QzwezJUlX1AzQzG5R6v9jsjal5HjEDW4crLc6R3lce7xVmO5emqIf9ma5rz3UIlQXV7EoLtwsl6RrFhyTJE35V4SCzAb1rhuoqoGmc3ouAAAAAAAAAAAqAkUvnNdsuz+W/ejvcmXsL9DmPJ1Ytp25XMpcN1qGkLpynkqQJOXs+1bWRnd5jz+dJuvCz2TavkmmXVvOqevptbpLkpKtYfo4pmuhcV9fW7XAtd+vr64Nx2wav+6kWkZbdHtciC6OKji1LUaD5lwVXeQ4WK0FAAAAAAAAAPBXFL1wXnPZUrwWvCRJxay+KiljYDXJmS1X+r4z18IaeQ+25yj0gX4lyr86PE43tnhUEfYM7QyK0SXp+zVuzzwtqdJSH9bsVuz9Q5sU/k6vttWsWtCrWonGAwAAAAAAAABAZULRC+c3l7OIRmOZdxfc+Qtlbvi3XDlpMgbHKqDZQ17jQkZeV6K8U+pep+fr3agsk1VHrRGSpM2hdXVLi4d9uj/AJI1tHV6iPgEAAAAAAAAAuJBQ9MJ5zuV5agyQtfEIyWCUwRJWZr0Y9+9W0HMjZLDnyPzIJDku61h4sC1bBltW4e1/Wx7RVN9U66BptXuUelXaQy1CNbF9RKnuBQAAAAAAAADgQlJpi1779u3Tu+++qyVLlujgwYOyWq1q0KCB+vfvr3vuuUfBwYVvFVcSP/30k2bNmqX4+HgdP35cVatWVZs2bXTnnXeqe/fuZdLHhcxcu69M0e0ll0uSU4bgOjKFxZVtJw67gp85896uoKlPKv3lT+SqUUdyOmRIPipXRBXJGiBJcr47udiUbS6dpM2hdQtc7xRj1QvtI1QtMHeVWvUgk2xOl9YetalOqEmNIyzaeiJHqTan2lezymws2y0cAQAAAAAAAACorCpl0Wvx4sUaMWKE0tLS3NcyMjIUHx+v+Ph4zZkzR3PnzlXDhg1L3YfT6dTo0aP18ccfe1xPSkpSUlKSFi5cqCFDhuj111+X0Vj22/BdKEzhTaTwJmWSy5CaLOOBRLmCQmQ8mCjHRW3kqlZTpu2bCsQGvvGMsh54TiFP3em+5mjWSofqtlCddb8V2U+nNs8VKHh9eEWUogKM6lYrQMazVn1ZTQZdWTvQfX5RlKUUTwcAAAAAAAAAwIWt0hW9Nm7cqLvuukuZmZkKDQ3VI488oi5duigzM1Pz5s3T7NmzlZCQoFtuuUW//fabwsJKt0Xe888/7y54tWzZUqNHj1aDBg2UmJioN954Q5s2bdKcOXNUtWpVjR8/viwf8YJnOLRPpu2b5GzQVM56jX26x7h3p4LHD/e45rJYlfHCh1JWZoF408E9HgUvSTJt26g62zZ6zd/vksd1cfoBLa7SSv/NV/D6v44RurtZqE9jBAAAAAAAAAAApVfpil5PPPGEMjMzZTabNW/ePHXo0MHddsUVV6hRo0YaP368EhISNG3aND355JMl7iMhIUFvvfWWJKlNmzZatGiRgoKCJElt27ZVr1691KdPH8XHx+vNN9/UHXfccU6rynCGcccmBU15TAZ7jiQp88GJclzaVZLkcrm0MTlHB9MduqJWgEItRikrQ4FvT5R54+oCuQw5NoWMHSzb9UPOaUxJ1kgtim6jRdFtPK7vG1RT4VZW+QEAAAAAAAAAUBEq1W/k169fr1WrVkmSBg8e7FHwyjNq1Cg1bdpUkvTOO+8oJyenxP3MmDFDdrtdkvTyyy+7C155goOD9fLLL0uS7Ha73n777RL3Ae8svy92F7wkKeit8VL6KblcLtX77JC6zT+mQb+m6LIP/qvQod0UOqK314JXftbv55zTmJp3eNXj/Pa4YJ24sxYFLwAAAAAAAAAAKlCl+q38woUL3ceDBg3yGmM0GnXbbbdJkk6ePKnly5eXqA+Xy6VFixZJkpo0aaL27dt7jWvfvr0aN87dem/RokVyuVwl6ge5LD9/q+BHBijoqTtl3LFZluWLC8SE3n+dLnlns9JsLnVIS9Dqdc9oz+qHStRPmimw+KCzLIu4SF3aPKvT5iDd0yxEx4fWUuqw2nq7S5QMZ723CwAAAAAAAAAAlK9KVfTKW+UVEhKi1q1bFxrXqVMn9/Hq1UWvAjrb3r17dejQoQJ5iuonKSlJe/fuLVE/kAzHDyvg4zdkTDkm08E9Oj1tkhwG739l96x+SM3TD+jWI6vUp+XYEve1I6hmgWtHLOGFxsf9a6qubvOMDte5SF91j9arHSNlNlLoAgAAAAAAAADgn1Kp3um1Y8cOSVKDBg1kNhf+aE2aNClwj6+2bdvmPs5byVWY/O07duxQ/fr1S9RXZRWzZbQcux1K//s8cJlkOlwwLsSRrSNDc1dg2TLMsmackG27QUEJBWO7t3pK24Nq6rG4O/TM3m9LNJ7V4XG6svU4XZuySVaXXeP2zNN/qrTWU41u84irnZWsJpmHtTo8TvOvr6NLq1lL1A8AAAAAAAAAACg/labolZWVpeTkZElS7dq1i4yNjIxUSEiI0tPTdfDgwRL1k5SU5D4urp86deq4j33tJysrq0Tj8Tc2m01Gk1OynFkVFeiyKcDhLPI+a7BdCpYc+wu2La7SSu1O7VaSNUqP7V+guw4vKzLXwOajtC24tnqkbFR8aAP9UqWFJGlh1baSpG+reb4L7oPOoeobGyApWlJewdRZ6f+sACl3zub/XwDnP+Yt4F+Ys4B/Yc4C/udCmbeBgSV/dQcAVEaVpuh1+vRp93FISEix8cHBwUpPT1d6enqxsaXtJzg42Ot9RUlKSpLD4SjRmPxNwY0EC2dKc8oRfmZLw5kRV+oh/ewR0ytlow5ZI3W4ZoQCnPYi80274iHdfmlLRVtdCjJdrVslSRnKe+Wa91dxZWi/l2IbcCE5cuTIPz0EACXEvAX8C3MW8C/MWcD/VOZ5azKZ1LBhw396GABwXqg0Ra/8q24sFkux8QEBAZKkzMzMcuvHaj2z/Z2vq4Jq1apVovH4G5vNJm0vwQ2uM4e7MmM0wXyrvmrTSe1O7VZCtaZq2qa5lh7K1gPNg7U2xqJw6zgdLyLdbUW0ASjIZrPpyJEjqlGjhsf3NADnL+Yt4F+Ys4B/Yc4C/od5CwAXlkpT9Mq/hDcnJ6fY+OzsbElSUFBQufWTf9m0r0uML4SlyP+zDFVYQJAsf793LemmanIZvP85mB2HJINDUXUb6ZLqjbVHBrkUJ6PhyoocMnDBs1qtF8T3J6AyYd4C/oU5C/gX5izgf5i3AHBhqDRFr9DQUPexL1sWZmRkSPJtK8TS9pPXx9n3XejCG16q2NhYH3/QaFngitcdCAEAAAAAAAAAwAXNWHyIfwgMDFSVKlUkSQcPHiwyNjU11V2wql27don6yb/9YHH9HDhwwH1c0n4AAAAAAAAAAADgu0pT9JKkpk2bSpISExNlt9sLjduxY4f7uEmTJiXqo1mzZu7jnTt3Fhmbv72k/QAAAAAAAAAAAMB3laro1bFjR0m52w7+9ddfhcb98ccf7uPLLrusRH3Uq1dPNWvWLJDHm5UrV0rKXR1Wr169EvUDAAAAAAAAAAAA31WqolefPn3cx59++qnXGKfTqS+++EKSFBERoS5dupSoD4PBoN69e0vKXTG2du1ar3Fr1651ryjr3bu3DAbeRAUAAAAAAAAAAFBeKlXRq127du7VXh9//LHWrFlTIGbatGnavn27JOm+++6TxWLxaF++fLkiIyMVGRmpkSNHeu1n5MiRMplMkqQxY8YoMzPToz0zM1NjxoyRJJnN5kLzAAAAAAAAAAAAoGxUqqKXJE2ePFlBQUGy2+268cYb9dprr2nt2rX6/fff9fDDD2v8+PGSpLi4OI0aNapUfcTFxemhhx6SJMXHx6tHjx6aN2+e4uPjNW/ePPXo0UPx8fGSpIceekiNGjUqm4cDAAAAAAAAAACAV+Z/egBlrVWrVpo5c6ZGjBihtLQ0TZw4sUBMXFyc5s6dq7CwsFL3M27cOB07dkyffPKJNm3apLvuuqtAzODBg/XMM8+Uug8AAAAAAAAAAAD4ptIVvSSpV69eWrFihd555x0tWbJESUlJslgsatiwoW644QYNHz5cwcHB59SH0WjUtGnT1K9fP82aNUvx8fFKTk5WdHS02rRpo2HDhql79+5l9EQAAAAAAAAAAAAoiiE1NdX1Tw8CF46srCzt379fsbGxCgwM/KeHA6AYzFnA/zBvAf/CnAX8C3MW8D/MWwC4sFS6d3oBAAAAAAAAAADgwkPRCwAAAAAAAAAAAH6PohcAAAAAAAAAAAD8HkUvAAAAAAAAAAAA+D2KXgAAAAAAAAAAAPB7FL0AAAAAAAAAAADg9yh6AQAAAAAAAAAAwO9R9AIAAAAAAAAAAIDfo+gFAAAAAAAAAAAAv0fRCwAAAAAAAAAAAH6PohcAAAAAAAAAAAD8HkUvAAAAAAAAAAAA+D2KXgAAAAAAAAAAAPB7FL0AAAAAAAAAAADg9yh6ocKZTKZ/eggASoA5C/gf5i3gX5izgH9hzgL+h3kLABcOQ2pqquufHgQAAAAAAAAAAABwLljpBQAAAAAAAAAAAL9H0QsAAAAAAAAAAAB+j6IXAAAAAAAAAAAA/B5FLwAAAAAAAAAAAPg9il4AAAAAAAAAAADwexS9AAAAAAAAAAAA4PcoegEAAAAAAAAAAMDvUfRChdi3b5+efvpptW/fXrVq1VL9+vV15ZVX6s0331RGRsY/PTzgvBYfH68pU6aof//+at68uapXr67atWurXbt2uv/++7Vq1aoS5fvpp580aNAgd67mzZtr0KBB+umnn3zOYbfbNXPmTPXq1UuNGjVSTEyMWrdurYcfflhbt271OU9ycrJefPFFXX755YqNjVVsbKwuv/xyvfjii0pJSSnRcwH+4Nlnn1VkZKT7v+XLlxd7D3MWqFj79+/XSy+9pG7duqlRo0aqUaOGLr74YvXq1UsvvviitmzZUuT9zFmg4thsNs2ZM0c33nijmjZt6v45+dJLL9X999+vP//806c8zFug9I4dO6b//Oc/evHFF3XzzTerYcOG7p91R44cWeJ8lXE+btmyRQ8//LBat26tmJgYNWrUSL169dLMmTNlt9t9zgMA8I0hNTXV9U8PApXb4sWLNWLECKWlpXltj4uL09y5c9WwYcMKHhlw/uvVq5dPRa3bbrtNb775pqxWa6ExTqdTo0eP1scff1xozJAhQ/T666/LaCz8MxHJyckaMGCANmzY4LU9ICBAr7zyioYMGVLkmNetW6dBgwbpyJEjXttjYmL06aefql27dkXmAfzFpk2bdNVVV3n8w3b+/Pnq0qWL13jmLFDx3n33XU2cOFHp6emFxtx3332aPHlygevMWaBi7du3T7feemuxv8C+9957NWXKFBkMhgJtzFvg3EVGRhbaNnDgQM2YMcOnPJV1Ps6ePVv//ve/ZbPZvLa3a9dOc+fOVXR0dJF5AAC+o+iFcrVx40b17NlTmZmZCg0N1SOPPKIuXbooMzNT8+bN0+zZsyXlFr5+++03hYWF/cMjBs4vbdq0UWJiomrWrKnrr79eHTt2VGxsrBwOh9asWaPp06crKSlJknTzzTfrgw8+KDTXhAkTNHXqVElSy5YtNXr0aDVo0ECJiYl64403tGnTJknSo48+qvHjx3vN4XA41LdvX3ch7rrrrtPQoUMVFRWldevW6dVXX9WxY8dkNBr15Zdfqnv37l7zHDhwQN26ddPx48dlNpv1wAMPqEePHpKkH3/8UdOnT5fdble1atW0dOlS1a5du3RfQOA84XQ6dc0112jDhg2qVq2ajh07JqnoohdzFqhYr7zyil588UVJuT+bDh06VG3atFF4eLhOnDihTZs2acGCBWrXrp1eeumlAvczZ4GKk5OTo65du7oLXhdffLEeeOABNW7cWKdPn9aqVas0ffp0dwH72Wef1SOPPFIgD/MWOHf5i1516tRRkyZN9Ouvv0oqWdGrMs7HJUuW6LbbbpPT6VT16tX12GOP6dJLL9WJEyc0e/ZszZ8/X5LUsWNHLViwQCaTyaevFQCgaBS9UK7yVqmYzWYtWrRIHTp08Gh/88033T+sjB07Vk8++eQ/MUzgvHXrrbfqtttuU79+/bz+AJycnKwePXooISFBkrRw4UJ16tSpQFxCQoIuu+wy2e12tWnTRosWLVJQUJC7PSMjQ3369FF8fLzMZrPWrFnjdfXlxx9/rAcffFCSdM899+jVV1/1aN+9e7e6deumtLQ0NWzYUGvWrJHZbC6QZ8SIEfryyy8lSbNmzdINN9zg0f7tt99q2LBhkkr2DyXgfPX222/rqaeeUpMmTdS3b1+99tprkgovejFngYq1bNkyXX/99ZJyV0+/9dZbslgsXmNtNluBldXMWaBiff/99xo6dKgkqUOHDlq8eHGBn5X/+usvde/eXTk5OYqIiNCuXbs85gvzFigbL730ktq2bau2bduqevXq2rt3r1q1aiXJ97+rlXE+5uTkqH379tqzZ4/Cw8O1bNkyNWjQwCPm8ccfd39wdfr06Ro0aFBxXyoAgA94pxfKzfr1692frhk8eHCBgpckjRo1Sk2bNpUkvfPOO8rJyanQMQLnuy+//FL9+/cv9BNf0dHReuGFF9zn33//vde4GTNmuLdUe/nllz3+ASFJwcHBevnllyXl7n/+9ttve80zbdo0SVJUVJQmTpxYoL1hw4buT9Hu3r1bCxYsKBBz5MgRffXVV5Kkq6++usA/ICSpf//+uvrqqyXlfg0K21IC8Ad57weSpNdee63QX6Tnx5wFKo7T6dSjjz4qSWrRooWmTZtW5Dz1tpUwcxaoWPnf1fXII494/Vm5devW7pUZJ0+e1Pbt2z3ambdA2XjqqafUs2dPVa9evdQ5KuN8XLBggfbs2SMp9/vU2QUvSZo4caJ7pdxbb73l9ZkAACVH0QvlZuHChe7jwj6tYjQaddttt0nK/YfI8uXLK2RsQGWSf5VI3g/V+blcLi1atEiS1KRJE7Vv395rnvbt26tx48aSpEWLFsnl8lwInJCQ4P5lQf/+/RUcHOw1z+233+4+9vaPiMWLF8vpdEoq/HtD/jxOp1OLFy8uNA443z3++OM6ffq0Bg4cqM6dOxcbz5wFKtavv/6qXbt2SZIefvhhr5/4LgpzFqh4+T8sWb9+/ULj8v+SOf89zFvg/FFZ52P+34nl7zO/4OBg9e/fX5K0bds29w4uAIBzQ9EL5SZvlVdISIhat25daFz+rdhWr15d3sMCKp38L8T19kLfvXv36tChQ5LkdevD/PLak5KStHfvXo+2vDldXJ4aNWooLi5Okvc57WsevjegMvj222/1448/KioqymNVZlGYs0DF+u677yRJBoPBvSpEkk6cOKFdu3bpxIkTRd7PnAUqXt4ckLx/6CtPYmKipNz5nX8rNOYtcP6orPMx71rjxo1Vo0aNUucBAJQcRS+Umx07dkjK/XRdUZ+YbdKkSYF7APhuxYoV7uO87ULz27Ztm/s475NxhcnffvZ8zL8ljK95Dh486H6B+Nl5wsPDi/zhPyYmRuHh4V7HAviD1NRUPfHEE5JyX8wdHR3t033MWaBirVu3TpJUt25dhYWF6auvvtLll1+uBg0aqF27dmrQoIEuvfRSvfXWW8rOzi5wP3MWqHg333yz++/vG2+8IYfDUSBm48aNWrJkiSRpwIAB7niJeQucTyrjfDx9+rQOHDhQorF4ywMAKB2KXigXWVlZSk5OliTVrl27yNjIyEiFhIRIyv2BA4DvnE6nXn/9dfd53tYI+SUlJbmPi5uPderUcR+fPR9Lk8flcnnclz9PcTnyx/C9Af7o2Wef1ZEjR3TZZZdp8ODBPt/HnAUqjtPpdP+CKTo6WmPHjtXw4cO1ZcsWj7iEhASNGzdO/fr1U2pqqkcbcxaoeNHR0XrnnXcUHBys1atX68orr9Tnn3+utWvXaunSpZo8ebL69u0rm82mVq1aFVhtzbwFzh+VcT6W1TMBAEqHohfKxenTp93HeQWtouTttXz2J2wAFG369Olav369JOm6667zupVoSeZj/n3P8993LnnOntd5efjegMps5cqVmjNnjsxms1577TUZDAaf72XOAhUnLS3N/d6OLVu26N1331VMTIzee+897dmzR4cOHdLChQvd7xf5888/NWrUKI8czFngn9G7d28tXbpUQ4YM0ebNmzVy5Eh1795dN9xwgyZPnqygoCBNmjRJixcvVvXq1T3uZd4C54/KOB/L6pkAAKVD0QvlIisry31ssViKjQ8ICJAkZWZmltuYgMpmxYoVmjBhgiSpWrVqeu2117zGlWQ+Wq1Wr/edfZ4/rrg8Z8/rvDy+fG/Iy8P3BvgTm82mhx9+WC6XS/fff7+aN29eovuZs0DFyf9LqqysLAUHB2v+/Pm65ZZbFBkZqaCgIHXq1Ek//PCDWrRoISn3pfd5WyLm3ZeHOQtUHJvNpi+++EKLFi2Sy+Uq0H706FHNnTtXS5cuLdDGvAXOH5VxPpbkmfJ+H3b2fQCA0qPohXIRGBjoPs7JySk2Pu/9CEFBQeU2JqAy2bp1q+644w7Z7XYFBgZq1qxZqlatmtfYksxHm83m9b6zz/PHFZfn7Hmdl8eX7w15efjeAH/yf//3f9qxY4fq1KmjsWPHlvh+5ixQcc6eN4MHD/b67o2goCCNGzfOfT5v3jyvOZizQMVIT0/X9ddfr9dee00nTpzQ6NGjtWbNGh09elT79u3Tt99+q44dOyo+Pl6DBg3StGnTPO5n3gLnj8o4H0vyTPnfF3r2MwEASoeiF8pFaGio+9iXbRcyMjIk+bZ8HLjQ7dmzRzfeeKNSU1NlMpn04YcfqlOnToXGl2Q+5s3Fs+87lzxnz+u8PHxvQGW0Y8cOTZ06VZL08ssvl+rvLnMWqDhnz5urrrqq0NgrrrhCZrNZkhQfH+81B3MWqBiTJ0/WqlWrJElvvfWWJkyYoCZNmshqtSo8PFxXXnml5s+fry5dusjlcmn8+PHavHmz+37mLXD+qIzzsayeCQBQOhS9UC4CAwNVpUoVScW/iDM1NdX9Q4AvLwoFLmSHDh3SDTfcoEOHDslgMGjatGnq06dPkffUqlXLfVzcfDxw4ID7+Oz5WJo8BoPB4778eXx5SW9eDN8b4C/efvtt2Ww21a9fX5mZmfrmm28K/Ld161Z3/O+//+6+nvf/hcxZoOIEBASoatWq7vOi/u4GBgYqOjpaknT8+HH3deYsULFcLpc++eQTSVJcXJxuv/12r3Fms1lPP/20JMnpdOqzzz5ztzFvgfNHZZyPNWvWLPFYvOUBAJQORS+Um6ZNm0qSEhMTZbfbC43bsWOH+7hJkyblPi7AXyUnJ6t///7as2ePpNxVJAMHDiz2vmbNmrmPd+7cWWRs/vaz52PenC5Jntq1axf41FtenrS0NB05cqTQHIcPH1ZaWprXsQDnq7ztSfbs2aO7777b638//PCDO/6VV15xX8/7JTpzFqhY+eecw+EoMjavPW/F19n3M2eB8nf06FGdOHFCktSyZcsiY1u3bu0+zj+vmLfA+aMyzsewsDDVqVOnRGPxlgcAUDoUvVBuOnbsKCl3Kfdff/1VaNwff/zhPr7sssvKe1iAXzp58qRuvPFGbdu2TZL03HPPafjw4T7dW69ePfcnzfLPN29WrlwpKffTbfXq1fNoy5vTxeU5cuSIEhISJHmf077m4XsDLlTMWaBiXX755e7jvA+WeJOWlqbk5GRJnp/gZs4CFSt/0bmoD1dKnu/SMZlM7mPmLXD+qKzzMe/azp07iyyeMa8BoOxR9EK5yb/l2qeffuo1xul06osvvpAkRUREqEuXLhUyNsCfZGRk6NZbb9XGjRslSY8//rgefvhhn+83GAzq3bu3pNyVlWvXrvUat3btWvfKy969e8tgMHi0x8XFuT/19u2333rsPZ5f/q1j+vbtW6C9V69eMhpz/++nsO8N+fMYjUb16tWr0DjgfDJjxgylpqYW+d/YsWPd8fPnz3dfz/uHO3MWqFj9+vVzHy9cuLDQuAULFsjlckny/IUYcxaoWFFRUQoPD5eUO6+KKnzl/2Vy/l+QM2+B80dlnY/5fyeWv8/8MjIy9O2330rKXfEWFxdXaH8AAN9R9EK5adeunfsXAh9//LHWrFlTIGbatGnavn27JOm+++6TxWKp0DEC5zubzaY77rhDq1evlpQ7T5555pkS5xk5cqT7061jxoxRZmamR3tmZqbGjBkjKffTsyNHjvSaZ9SoUZKkEydO6Nlnny3QnpiYqKlTp0qSGjZs6PUfETVq1NCAAQMkSb/88ou+//77AjHfffedfvnlF0nSrbfeqho1avj0nEBlwZwFKk6LFi3UvXt3SdLXX3+tZcuWFYg5cuSIXnzxRUmS1WrVoEGDPNqZs0DFMRqNuvbaayXlvu/21Vdf9RqXmpqq5557zn3es2dPj3bmLXD+qIzzsW/fvqpfv74kaerUqUpMTCwQM378eKWmpkqSHnzwQa/PBAAoOUNqaqrrnx4EKq+NGzeqZ8+eyszMVGhoqB599FF16dJFmZmZmjdvnmbNmiUp9xM5v/32m8LCwv7ZAQPnmcGDB2v+/PmSpK5du2rSpEkFPtGWn9VqLfTTYRMmTHD/gN+yZUs9/PDDatCggRITE/X6669r06ZNkqRHH31U48eP95rD4XCoT58+7iJcv379NHToUEVGRmr9+vV65ZVXdOzYMRmNRn355ZfuXyKe7cCBA+rWrZuOHz8us9msUaNGqUePHpKkH3/8UdOmTZPdblfVqlW1bNkyXuiLSmXSpEmaMmWKpNyVXoWtcmbOAhUnISFBV199tU6ePKnAwECNHDlS3bt3V1BQkNavX6+pU6e6X0Q/YcIEjR49ukAO5ixQcXbs2KFu3bq5V3L07NlTAwcOVP369ZWdna21a9dqxowZOnDggCTpiiuu8PqLa+YtcO5WrVql3bt3u89TUlI0btw4Sbnb9Q0ePNgj/uwPjuSpjPNxyZIluu222+R0OlW9enU9/vjjateunVJTUzV79mz3u347duyoBQsWeGzDCgAoPYpeKHeLFy/WiBEj3C/4PFtcXJzmzp2rhg0bVvDIgPNfZGRkieJjY2O1efNmr21Op1MPPfSQPvnkk0LvHzx4sN544w33dg7eJCcna8CAAdqwYYPX9oCAAL3yyisaMmRIkWNdt26dBg0aVOj+5jVq1NCnn36qSy+9tMg8gL/xtejFnAUq1qpVqzR06FAdPXrUa7vBYNBjjz1W6Ipr5ixQsZYuXaq7777b/a69wnTt2lVz5szx+nM18xY4dyNHjtTnn3/uc3zeyqazVdb5OHv2bP373/+WzWbz2t6uXTvNnTtX0dHRReYBAPiOohcqxL59+/TOO+9oyZIlSkpKksViUcOGDXXDDTdo+PDhCg4O/qeHCJyXyrLolWfJkiWaNWuW4uPjlZycrOjoaLVp00bDhg0r9JNuZ7Pb7Zo9e7a+/vprbd++XRkZGYqJidEVV1yh++67TxdddJFPeZKTkzVjxgwtWrRI+/btkyTVrVtXvXv31v33368qVar4lAfwJ74WvfIwZ4GKk5KSonfffVcLFy7Uvn37ZLPZVKNGDXXu3Fn33nuvWrVqVWwO5ixQcVJSUvTxxx/rp59+0rZt23Ty5EmZzWZVr15dbdu21c033+z13T9nY94CpVdWRa88lXE+btmyRe+++66WLVumw4cPKzg4WE2bNtWAAQM0ZMgQmc1mn/IAAHxD0QsAAAAAAAAAAAB+r/D1wAAAAAAAAAAAAICfoOgFAAAAAAAAAAAAv0fRCwAAAAAAAAAAAH6PohcAAAAAAAAAAAD8HkUvAAAAAAAAAAAA+D2KXgAAAAAAAAAAAPB7FL0AAAAAAAAAAADg9yh6AQAAAAAAAAAAwO9R9AIAAAAAAAAAAIDfo+gFAAAAAAAAAAAAv0fRCwAAAAAAAAAAAH6PohcAAABQApMmTVJkZKQiIyM1adKkf3o45Wr58uXuZ+3Tp88/PRwAAAAAAIpk/qcHAAAAAOTp06eP/vjjj1LdO3DgQM2YMaOMRwQAAAAAAPwFK70AAAAAAAAAAADg91jpBQAAgPNS27Zt1a5dO5/jL7300nIcDQAAAAAAON9R9AIAAMB5qXv37nryySf/6WEU8OSTT56X4wIAAAAA4ELH9oYAAAAAAAAAAADwexS9AAAAAAAAAAAA4PfY3hAAAACV1iWXXKL9+/dLkjZu3Kh69eppx44dmjlzpn777TclJSVJkmJjY9W7d28NHz5cNWrUKDLnpEmTNGXKFEnS2LFji9zqcNmyZfrqq6+0YcMGHThwQOnp6bJarYqKilK9evXUqlUrdevWTVdddZWsVmuR/a5du1Zz587V8uXLdejQIWVlZSk6OloXXXSRevTooUGDBikkJMTnr82uXbv0/vvv65dfftHBgwdltVpVp04d9erVS3feeadq167tc678tm/fri+//FJLly7V/v37lZqaqvDwcNWvX19XXXWV7rrrLtWsWbPYPKdPn9bcuXP1n//8R1u2bFFycrJycnIUHBysGjVqqGHDhurQoYN69eql5s2bl2qsAAAAAIDKxZCamur6pwcBAAAASFKfPn30xx9/SCq+oOSLs4teS5cu1ZgxY5Sdne01PjIyUm+//bZ69+5daE5fil7p6em65557tHjxYp/G+eabb2rIkCFe29LT0/Xggw9q3rx5ReaIiYnRW2+9pe7duxfb3wcffKBnnnlGWVlZXtsjIiL0zjvvKDQ0VNddd50kqVOnTlq4cGGhObOzs/XEE09ozpw5cjgchcYFBQVpwoQJuvfeewuNWbNmje688053UbI4x48fl9nM5/kAAAAA4ELHvwwBAABwQVi0aJG7QFWrVi1ddtllCgkJUUJCgv788085nU6lpqZq6NCh+uKLL3T11VeXuq97773Xo+DVsGFDtWzZUlFRUcrJydHx48e1ZcsW7du3r8g8GRkZ6tevn9avX+++VrNmTXXs2FEhISHavXu3Vq9eLYfDocOHD2vgwIH68MMPdf311xea86OPPtLjjz/uPrdYLOrcubNiY2N14sQJrVixQidOnNDQoUM1btw4n543PT1dN910k1avXu2+1qBBA7Vu3VqRkZE6ceKE/vzzTx06dEiZmZkaM2aMTp06pccee6xArgMHDuimm27SqVOn3ONr27atGjRooODgYKWnp2vfvn363//+p7S0NJ/GBwAAAAC4MFD0AgAAwAXh2WefldFo1MSJE3X//ffLaDzzettt27Zp2LBh2rp1q3JycnT//ffrzz//VGRkZIn72bx5s3tFVGhoqD766KNCV1/t2bNHX3/9tapVq+a1fdy4ce6Cl8lk0gsvvKARI0Z4jH3Xrl26++679ddff8lut+vBBx9U69atVa9evQL5du3a5bEyrVOnTnrvvfc8tjLMzs7Wc889pxkzZuj555/36Zkfe+wxd8ErLi5OU6dOVZcuXTxiHA6HZs2apaeeekrZ2dl66aWX1KVLF3Xo0MEjbvr06e6CV8eOHTVz5kyv2yHa7XatXr1ac+bMkcFg8GmcAAAAAIDKjaIXAAAAzks//fSTUlJSfI5/6qmnFBUVVWi7zWbTc889p1GjRhVoa9asmb777jtdfvnlSk5O1pEjRzR9+nQ9/fTTJR73qlWr3Mf33XdfkdsN1q9f32PVVX6JiYn66KOP3OeTJ0/W8OHDC8Q1atRI3333nbp27ap9+/YpLS1NL7/8sqZPn14gdvLkye4tDS+66CJ99dVXCg4O9ogJCAjQpEmTlJ6erjlz5hT9sJJWrlypL774QlLu6q4ff/xR0dHRBeJMJpPuvvtuBQYG6oEHHpDD4dDLL7+sr7/+2iMu/9dv+vTphb7/y2w2q3PnzurcuXOxYwQAAAAAXBgoegEAAOC8tGHDBm3YsMHn+FGjRhVZ9KpXr57XgleeGjVqaMyYMRo7dqwk6ZNPPtFTTz1V4lVEeauUJHkt/vhq9uzZcjqdknLfTXbPPfcUGhsZGakJEyZo2LBhkqSvv/5aL730kiIiItwxqamp+uGHH9znEyZMKFDwym/ixIn65ptvlJ6eXuQ48xfXXnjhhWKfedCgQXrjjTe0Y8cO/fLLL0pJSVGVKlXc7WX19QMAAAAAXHiMxYcAAAAA/m/AgAEym4v+zNett94qk8kkSTp06JB27txZ4n7ybxX4xRdfKCMjo8Q5JOn33393H99+++3FFt/69u3rLvplZ2dr7dq1Hu1r1qxRdna2JKlatWq65ppriswXGRmpXr16FRljt9u1dOlSSVJ4eLh69uxZZHyevK0PXS6Xx3vAJM+vX/6VbgAAAAAAFIeVXgAAADgvjR071uP9U+eqffv2xcZERkaqcePG2rZtmyRp06ZNatKkSYn6ufbaaxUSEqL09HRt3LhRHTp00B133KEePXqoZcuW7qJaUVwulzZv3uw+/9e//lXsPRaLRe3atdPPP/8sSdq4caNHYWvTpk3u47Zt23q8F6ww7du3L7D9YH7//e9/3SvBzGaznnjiiWJzSvJYwXfw4EGPtv79+7sLfs8995x+++03DRgwQFdeeaVHQQwAAAAAgLNR9AIAAMAFoU6dOj7H5RW9jh8/XuJ+qlSpojfffFP33XefcnJydODAAU2ePFmTJ09WaGio2rVrp06dOqlnz55q2bKl1xwnT55UTk6O+zw2NtanvuvWres+Tk5O9mjL/yy+5ivua3b48GH3cUpKit5//32f8uaXmprqcT5kyBD9/PPPWrhwoSRp2bJlWrZsmXs8l19+uTp37qw+ffqw/SEAAAAAwAPbGwIAAOCCUNT7qwqLO336dKn6uummm/TLL7+ob9++slgsHvmWLVuml156SV27dlW3bt20cuXKAvef/R6tshh7/pxBQUE+5QsJCSmyPS0tzac8RbHb7R7nJpNJn3zyid588001a9bMo+3AgQOaO3euHnroITVr1kwPPvigTpw4cc5jAAAAAABUDqz0AgAAwAXB13dr5Y8LDQ0tdX8tW7bUJ598otTUVK1cuVKrV6/W6tWrFR8f717F9ddff+m6667Thx9+qBtuuMF979nFpoyMjGILUMWNPf/9mZmZPj3D2cW3s+Uvsl188cX6448/fMpbHIPBoCFDhmjIkCFKSEjQH3/8odWrV2vVqlXas2ePJCknJ0cff/yxVqxYoZ9++klVq1Ytk74BAAAAAP6LlV4AAAC4IBw4cMCnuPzvmCqL7fMiIyPVu3dvTZw4UUuWLNGuXbs0ffp099aBDodDjz32mEchKiIiwmOFmK9j37dvX6Fjz18U2r9/v0/5zn7f1tmqV6/uPj569KhPOUsqLi5OQ4cO1YwZM/TXX39p3bp1euCBB9zvRktMTNSUKVPKpW8AAAAAgH+h6AUAAIALwtq1a4uNSU1N1Y4dO9znrVq1KvNxhIeHa9CgQZo/f74CAgIk5b5/a82aNe4Yg8GgSy65xH3+559/FpvXbrdrw4YN7vOzx57//WHx8fFyOp3F5izua3bJJZe4n+HYsWPavXt3sTnPVVxcnF588UU9+eST7muLFy8u934BAAAAAOc/il4AAAC4IHzzzTdyOBxFxnz11VfumJiYGDVu3LjcxtOgQQOPd1YdO3bMo71r167u488//1wul6vIfAsXLlRKSookKTAwUO3bt/do79Chg7tAdfToUf36669F5jt58mSxxaSgoCCPcX7wwQdFxpelXr16uY/La5UZAAAAAMC/UPQCAADABSExMVFvv/12oe1Hjx7Vyy+/7D6/4447ZDAYStxPcnKyT3EOh0NHjhxxn1erVs2jfejQoTIac39c37hxo2bNmlVortTUVI0fP959ftNNNykiIsIjJjIyUv369XOfjx8/vsh3ez333HM6ffp0sc8xevRo9/F7772npUuXFntPnvzPn8fXr1/+rRfP/toBAAAAAC5MFL0AAABwQbBarXr22Wc1Y8aMAlv7bd++XTfccIN7tVX16tX1wAMPlKqfcePGqVevXvr888+VmprqNSYlJUUPPfSQDh8+LCl3y8MOHTp4xDRo0EDDhg1zn//73//W+++/X2Dsu3fv1o033qi9e/e6c40ZM8Zrv2PGjHGv9tqyZYtuueUWJSUlecRkZ2frmWee0UcffSSr1Vrs83bu3FkDBw6UlLvF4i233KLXXnut0IJZVlaWFixYoIEDB7rvy69FixZ6+OGHtWLFikK3YIyPj/d4xmuuuabYcQIAAAAAKj9Dampq0fukAAAAABWkT58++uOPPyRJbdu2Vbt27Xy+NygoSBMnTvS4dskll2j//v2SpEmTJrnfA1W7dm1ddtllCgkJUUJCglavXu0usJjNZn322We69tprvfYzadIkTZkyRZI0duxYj3dLSdLIkSP1+eefS5JMJpOaNGmiJk2aKDIyUpmZmTp06JD+/PNP2Ww29z1vvPGGhg4dWqCvjIwM9e3b1+NdXfnHnpiYqJUrV7q3ZDSbzfrwww91/fXXF/p1+uCDD/T444+7z61Wqzp37qzY2FilpqZq+fLlSklJkdVq1bhx4zRu3DhJUqdOnbRw4UKvObOzszVw4ECPLRODg4PVrl071alTRwEBATp58qQSExO1detWZWdnS5Jat25dYGVYZGSk+zgsLEwtWrRQbGysQkJClJycrJ07d2rr1q3umKpVq2r58uWqWbNmoc8MAAAAALgwmP/pAQAAAADebNiwwaPYU5zw8PACRa/8evfurYCAAD3xxBM6ePCgvvnmmwIxERERmjZtWqEFL1+Ehoa6jx0Oh7Zu3epRpMkvLCxML7zwgteCl5RbOPrhhx/04IMP6ttvv5WkQsceExOjt956S927dy9yfPfcc48cDofGjx+v7Oxs2Wy2Au/3Cg8P1zvvvKOwsLAic+UJCAjQV199pcmTJ2v69OnKyMhQRkaGli9fXug9FoulwHvHpNyvX94qsVOnTmnVqlVatWqV1xwtWrTQzJkzKXgBAAAAACRR9AIAAMAF5K677lLHjh01c+ZMLVu2zL21X926ddWzZ0/de++9iomJOac+XnnlFd1zzz1aunSp1q1bp61bt+rAgQM6ffq0zGazqlSpombNmunKK6/UbbfdVuz7qEJDQ/XRRx9p5MiR+vLLL7VixQodOnRIWVlZio6O1kUXXaQePXrojjvuUEhIiE9jHDFihK6++mq99957+uWXX5SUlCSr1aratWurZ8+eGjZsmGJjY4ssWp3NZDLp6aef1ogRI/T5559r2bJl2rZtm1JSUpSTk6OwsDDFxsaqefPm6tKli6699lpVrVq1QJ7du3dr5cqVWrFiheLj47Vr1y4dO3ZMWVlZCg4OVq1atdSqVSv169dPvXv3dr/3DAAAAAAAtjcEAABApZV/e8ONGzeqXr16//CIAAAAAABAeeFjkQAAAAAAAAAAAPB7FL0AAAAAAAAAAADg9yh6AQAAAAAAAAAAwO9R9AIAAAAAAAAAAIDfo+gFAAAAAAAAAAAAv0fRCwAAAAAAAAAAAH7PkJqa6vqnBwEAAAAAAAAAAACcC1Z6AQAAAAAAAAAAwO9R9AIAAAAAAAAAAIDfo+gFAAAAAAAAAAAAv0fRCwAAAAAAAAAAAH6PohcAAAAAAAAAAAD8HkUvAAAAAAAAAAAA+D2KXgAAAAAAAAAAAPB7FL0AAAAAAAAAAADg9/4fiLFp1XrU3iwAAAAASUVORK5CYII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0805" y="2139935"/>
            <a:ext cx="9601835" cy="43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3979</TotalTime>
  <Words>812</Words>
  <Application>Microsoft Office PowerPoint</Application>
  <PresentationFormat>사용자 지정</PresentationFormat>
  <Paragraphs>104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굴림</vt:lpstr>
      <vt:lpstr>Arial</vt:lpstr>
      <vt:lpstr>맑은 고딕</vt:lpstr>
      <vt:lpstr>Aharoni</vt:lpstr>
      <vt:lpstr>a로케트</vt:lpstr>
      <vt:lpstr>a타임머신</vt:lpstr>
      <vt:lpstr>a시월구일1</vt:lpstr>
      <vt:lpstr>a시월구일2</vt:lpstr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최민규</cp:lastModifiedBy>
  <cp:revision>341</cp:revision>
  <dcterms:created xsi:type="dcterms:W3CDTF">2019-02-08T07:37:09Z</dcterms:created>
  <dcterms:modified xsi:type="dcterms:W3CDTF">2023-10-11T12:04:29Z</dcterms:modified>
</cp:coreProperties>
</file>