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90" r:id="rId5"/>
    <p:sldId id="29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-5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7-1: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딥 살사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강화학습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27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7-1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 그리드 월드 딥살사 예 코드 실행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그리드 월드 딥살사 예에 대해 다음 파라미터 등을 변경해 가며 성능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시간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보상 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 비교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할인율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입실론 감가율 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신경망 은닉 계층 구조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노드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계층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정리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14" y="5664617"/>
            <a:ext cx="1797294" cy="94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7594" y="1388568"/>
            <a:ext cx="44450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6420" y="1474135"/>
            <a:ext cx="35750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530335" y="863371"/>
            <a:ext cx="39485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코드에 대한 설명은 주석으로 추가 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83676"/>
            <a:ext cx="3651499" cy="404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110171" y="5288834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DS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교수님이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배포하신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이용 했습니다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정리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30335" y="863371"/>
            <a:ext cx="39485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코드에 대한 설명은 주석으로 추가 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58" y="1338875"/>
            <a:ext cx="6586627" cy="52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6446" y="1342127"/>
            <a:ext cx="30099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2161" y="1298988"/>
            <a:ext cx="5486400" cy="516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89463"/>
            <a:ext cx="2746210" cy="3068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795" y="3559892"/>
            <a:ext cx="5642140" cy="3009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63</Words>
  <Application>Microsoft Office PowerPoint</Application>
  <PresentationFormat>사용자 지정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61</cp:revision>
  <dcterms:created xsi:type="dcterms:W3CDTF">2023-10-29T04:21:16Z</dcterms:created>
  <dcterms:modified xsi:type="dcterms:W3CDTF">2023-11-13T04:26:02Z</dcterms:modified>
</cp:coreProperties>
</file>