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90" r:id="rId5"/>
    <p:sldId id="291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과제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7-2:NFQ</a:t>
            </a: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강화학습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277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4318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7-2: NFQ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앞의 카트폴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NFQ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 코드의 실행 분석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카트폴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NFQ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예에 대해 다음 파라미터 등을 변경해 가며</a:t>
            </a:r>
            <a:b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성능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보상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경과시간 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 비교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할인율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입실론 감가율 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신경망 은닉 계층 구조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노드 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계층 수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작성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532" y="850655"/>
            <a:ext cx="1169987" cy="103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831" y="2409092"/>
            <a:ext cx="5376194" cy="387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71147" y="1932443"/>
            <a:ext cx="34436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프로그램에 필요한 라이브러리들을 추가합니다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83406" y="885643"/>
            <a:ext cx="344365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smtClean="0">
                <a:solidFill>
                  <a:srgbClr val="FF0000"/>
                </a:solidFill>
              </a:rPr>
              <a:t>FCQ </a:t>
            </a:r>
            <a:r>
              <a:rPr lang="ko-KR" altLang="en-US" sz="1200" b="1" smtClean="0">
                <a:solidFill>
                  <a:srgbClr val="FF0000"/>
                </a:solidFill>
              </a:rPr>
              <a:t>클래스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PyTorch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nn.Module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사용하여 완전 연결된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Q-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네트워크를 정의합니다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 레이어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은닉 레이어 및 출력 레이어가 포함되어 있습니다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1674" y="2620108"/>
            <a:ext cx="4585396" cy="355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8581292" y="1873828"/>
            <a:ext cx="31652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forward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순전파를 수행합니다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load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경험을 텐서로 변환합니다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작성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32" y="1468315"/>
            <a:ext cx="4124944" cy="288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5237" y="1442604"/>
            <a:ext cx="4784481" cy="165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465991" y="4599443"/>
            <a:ext cx="669973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에이전트의 탐사 전략을 위처럼 두 클래스로 정의합니다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smtClean="0">
                <a:solidFill>
                  <a:srgbClr val="FF0000"/>
                </a:solidFill>
              </a:rPr>
              <a:t>EGreedyStrategy (Epsilon-Greedy Strategy)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 중 입실론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그리디 전략으로 행동을 선택합니다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smtClean="0">
                <a:solidFill>
                  <a:srgbClr val="FF0000"/>
                </a:solidFill>
              </a:rPr>
              <a:t>GreedyStrategy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 중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Greedy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전략으로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가장 높은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Q-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값을 가진 행동을 선택합니다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작성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9860" y="765997"/>
            <a:ext cx="10322171" cy="610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smtClean="0">
                <a:solidFill>
                  <a:srgbClr val="FF0000"/>
                </a:solidFill>
              </a:rPr>
              <a:t>NFQ: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Neural Fitted Q Iteration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알고리즘을 구현합니다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 최적화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 상호 작용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 및 평가에 대한 메서드를 포함합니다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또한 제공된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FCQ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옵티마이저 및 전략을 사용합니다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063" y="1469781"/>
            <a:ext cx="65087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7722" y="1468315"/>
            <a:ext cx="4259554" cy="462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작성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9860" y="765997"/>
            <a:ext cx="10322171" cy="610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smtClean="0">
                <a:solidFill>
                  <a:srgbClr val="FF0000"/>
                </a:solidFill>
              </a:rPr>
              <a:t>NFQ: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Neural Fitted Q Iteration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알고리즘을 구현합니다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 최적화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 상호 작용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 및 평가에 대한 메서드를 포함합니다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또한 제공된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FCQ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옵티마이저 및 전략을 사용합니다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" y="1437786"/>
            <a:ext cx="4993208" cy="519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0215" y="1437568"/>
            <a:ext cx="6812763" cy="165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6521" y="3094891"/>
            <a:ext cx="3860994" cy="339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작성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9860" y="765997"/>
            <a:ext cx="10322171" cy="610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smtClean="0">
                <a:solidFill>
                  <a:srgbClr val="FF0000"/>
                </a:solidFill>
              </a:rPr>
              <a:t>Main: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매개변수를 설정하고 여러 시드에 대해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NFQ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알고리즘을 실행하여 각 실행에 대한 결과를 저장합니다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에피소드별 성능을 평가하고 결과를 시각화합니다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64" y="1433146"/>
            <a:ext cx="6379768" cy="431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698" y="5733685"/>
            <a:ext cx="4344133" cy="69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5882" y="1468316"/>
            <a:ext cx="4286917" cy="502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="" xmlns:a16="http://schemas.microsoft.com/office/drawing/2014/main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="" xmlns:a16="http://schemas.microsoft.com/office/drawing/2014/main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05" y="1600198"/>
            <a:ext cx="4585003" cy="4755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4767" y="1609006"/>
            <a:ext cx="7421898" cy="4484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221</Words>
  <Application>Microsoft Office PowerPoint</Application>
  <PresentationFormat>사용자 지정</PresentationFormat>
  <Paragraphs>46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67</cp:revision>
  <dcterms:created xsi:type="dcterms:W3CDTF">2023-10-29T04:21:16Z</dcterms:created>
  <dcterms:modified xsi:type="dcterms:W3CDTF">2023-11-19T14:50:24Z</dcterms:modified>
</cp:coreProperties>
</file>