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97" r:id="rId5"/>
    <p:sldId id="298" r:id="rId6"/>
    <p:sldId id="299" r:id="rId7"/>
    <p:sldId id="300" r:id="rId8"/>
    <p:sldId id="294" r:id="rId9"/>
    <p:sldId id="295" r:id="rId10"/>
    <p:sldId id="296" r:id="rId11"/>
    <p:sldId id="301" r:id="rId12"/>
    <p:sldId id="30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B49"/>
    <a:srgbClr val="FE973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16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175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0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50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11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33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73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58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58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E2873F-2781-0860-C874-EE8A04D357D6}"/>
              </a:ext>
            </a:extLst>
          </p:cNvPr>
          <p:cNvSpPr txBox="1"/>
          <p:nvPr/>
        </p:nvSpPr>
        <p:spPr>
          <a:xfrm>
            <a:off x="2233247" y="2886544"/>
            <a:ext cx="7728438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</a:t>
            </a:r>
            <a:r>
              <a:rPr lang="en-US" altLang="ko-KR" sz="5400" b="1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8-1:DQN</a:t>
            </a:r>
            <a:endParaRPr lang="en-US" altLang="ko-KR" sz="5400" b="1" i="1" kern="0" smtClean="0">
              <a:ln w="158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1100" i="1" kern="0" smtClean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강화학습</a:t>
            </a:r>
            <a:endParaRPr lang="ko-KR" altLang="en-US" sz="3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277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00E1FF44-CEC3-D1F9-51EA-B303B9070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672"/>
          <a:stretch>
            <a:fillRect/>
          </a:stretch>
        </p:blipFill>
        <p:spPr bwMode="auto">
          <a:xfrm>
            <a:off x="369214" y="1362806"/>
            <a:ext cx="5477667" cy="49830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00E1FF44-CEC3-D1F9-51EA-B303B9070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914"/>
          <a:stretch>
            <a:fillRect/>
          </a:stretch>
        </p:blipFill>
        <p:spPr bwMode="auto">
          <a:xfrm>
            <a:off x="6075418" y="1362807"/>
            <a:ext cx="5637150" cy="37455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53827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다른 환경 상의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Mountain Car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013" y="1512277"/>
            <a:ext cx="6976021" cy="534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5416061" y="1000458"/>
            <a:ext cx="39213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산악 차량을 가속 해 오른쪽 언덕 위로 올려놓는 문제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6186" y="1521068"/>
            <a:ext cx="4346535" cy="331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66488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다른 환경 상의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Mountain Car -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t="7538"/>
          <a:stretch>
            <a:fillRect/>
          </a:stretch>
        </p:blipFill>
        <p:spPr bwMode="auto">
          <a:xfrm>
            <a:off x="352059" y="1389185"/>
            <a:ext cx="3381375" cy="176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348757" y="3186811"/>
            <a:ext cx="33703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환경을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MountainCar-v1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으로 세팅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이외에 앞의 코드 그대로 적용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96" y="4153533"/>
            <a:ext cx="3400425" cy="24401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 t="75535"/>
          <a:stretch>
            <a:fillRect/>
          </a:stretch>
        </p:blipFill>
        <p:spPr bwMode="auto">
          <a:xfrm>
            <a:off x="3877407" y="1384901"/>
            <a:ext cx="7805371" cy="1179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/>
          <a:srcRect t="83173"/>
          <a:stretch>
            <a:fillRect/>
          </a:stretch>
        </p:blipFill>
        <p:spPr bwMode="auto">
          <a:xfrm>
            <a:off x="3780692" y="2640334"/>
            <a:ext cx="8170619" cy="9498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 cstate="print"/>
          <a:srcRect t="78418"/>
          <a:stretch>
            <a:fillRect/>
          </a:stretch>
        </p:blipFill>
        <p:spPr bwMode="auto">
          <a:xfrm>
            <a:off x="3734421" y="3657600"/>
            <a:ext cx="8141055" cy="7920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/>
          <a:srcRect t="79616"/>
          <a:stretch>
            <a:fillRect/>
          </a:stretch>
        </p:blipFill>
        <p:spPr bwMode="auto">
          <a:xfrm>
            <a:off x="3709627" y="4502658"/>
            <a:ext cx="8306533" cy="110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 cstate="print"/>
          <a:srcRect t="70759"/>
          <a:stretch>
            <a:fillRect/>
          </a:stretch>
        </p:blipFill>
        <p:spPr bwMode="auto">
          <a:xfrm>
            <a:off x="3701564" y="5673408"/>
            <a:ext cx="8411308" cy="11054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4" y="818043"/>
            <a:ext cx="43189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내용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과제 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8-1: DQN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8398" y="1373310"/>
            <a:ext cx="11345046" cy="1020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앞의 카트폴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코드의 실행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 등을 변경해 가며 성능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보상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경과시간 등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 비교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외에 다른 환경 상에 </a:t>
            </a:r>
            <a:r>
              <a:rPr lang="en-US" altLang="ko-KR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14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적용하고 분석</a:t>
            </a: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3378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84" y="3075443"/>
            <a:ext cx="34436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프로그램에 필요한 라이브러리들을 추가합니다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168054" y="4217928"/>
            <a:ext cx="3443653" cy="8876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Replay-Buffer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(Deep Q-Network)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훈련을 위한 경험을 저장하고 샘플링하는 역할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08" y="1314287"/>
            <a:ext cx="2169869" cy="16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1222" y="837101"/>
            <a:ext cx="5257801" cy="200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0015" y="2825908"/>
            <a:ext cx="4308230" cy="2774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33658" y="5592398"/>
            <a:ext cx="8547100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031524" y="2107774"/>
            <a:ext cx="585567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smtClean="0">
                <a:solidFill>
                  <a:srgbClr val="FF0000"/>
                </a:solidFill>
              </a:rPr>
              <a:t>DQN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에이전트의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훈련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과정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최적화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상호 작용 단계 수행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네트워크 업데이트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 훈련 및 모델 평가에 대한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메서드가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포함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__init__ : DQN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클래스의 초기화 메서드로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DQN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에이전트를 초기화하는 데 필요한 매개변수들을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받아서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저장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optimize_model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에이전트의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모델을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최적화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interaction_step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환경과 상호 작용하며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입실론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-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그리디 전략에 따라 행동을 선택하고 다음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상태로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전이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update_network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온라인 신경망의 파라미터를 사용하여 타겟 신경망을 업데이트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654" y="1314712"/>
            <a:ext cx="5486400" cy="181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795" y="3156808"/>
            <a:ext cx="5535534" cy="156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704" y="4747846"/>
            <a:ext cx="5569134" cy="198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61183" y="1368750"/>
            <a:ext cx="5960819" cy="5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3525715" y="903740"/>
            <a:ext cx="7244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Epsilon – Greedy, Greedy, NFQ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클래스는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앞 전 과제 수행과 동일 한 클래스들이므로 생략 하겠습니다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3378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503" y="1359707"/>
            <a:ext cx="5536589" cy="477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4320" y="1361584"/>
            <a:ext cx="5422900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/>
        </p:nvSpPr>
        <p:spPr>
          <a:xfrm>
            <a:off x="3499336" y="930115"/>
            <a:ext cx="7244862" cy="333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train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메서드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DQN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에이전트를 훈련하는 메서드로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시드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감마 등의 설정을 받아 훈련을 진행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3378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3390"/>
            <a:ext cx="5689600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8079" y="1455100"/>
            <a:ext cx="6453921" cy="83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3378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3340" b="41752"/>
          <a:stretch>
            <a:fillRect/>
          </a:stretch>
        </p:blipFill>
        <p:spPr bwMode="auto">
          <a:xfrm>
            <a:off x="362318" y="1322834"/>
            <a:ext cx="4815659" cy="262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395653" y="3998633"/>
            <a:ext cx="40884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evaluate: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주어진 정책 모델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(eval_policy_model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과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환경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(eval_env)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에서의 성능을 평가하는 데 사용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 t="59353" r="3340"/>
          <a:stretch>
            <a:fillRect/>
          </a:stretch>
        </p:blipFill>
        <p:spPr bwMode="auto">
          <a:xfrm>
            <a:off x="6326433" y="2145323"/>
            <a:ext cx="4815659" cy="183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6412522" y="4063111"/>
            <a:ext cx="40884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render_after_train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모델을 훈련한 후에 환경을 렌더링하는 데 사용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33781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코드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작성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카트폴 </a:t>
            </a:r>
            <a:r>
              <a:rPr lang="en-US" altLang="ko-KR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DQN </a:t>
            </a: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예 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145" y="4755540"/>
            <a:ext cx="30670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3716214" y="6132234"/>
            <a:ext cx="26933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Main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에서 환경을 카트폴로 세팅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 t="75682"/>
          <a:stretch>
            <a:fillRect/>
          </a:stretch>
        </p:blipFill>
        <p:spPr bwMode="auto">
          <a:xfrm>
            <a:off x="2443520" y="808895"/>
            <a:ext cx="9696450" cy="14569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t="83304"/>
          <a:stretch>
            <a:fillRect/>
          </a:stretch>
        </p:blipFill>
        <p:spPr bwMode="auto">
          <a:xfrm>
            <a:off x="2447550" y="2329966"/>
            <a:ext cx="9705975" cy="1119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t="78418"/>
          <a:stretch>
            <a:fillRect/>
          </a:stretch>
        </p:blipFill>
        <p:spPr bwMode="auto">
          <a:xfrm>
            <a:off x="2444252" y="3516928"/>
            <a:ext cx="9677400" cy="9415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 t="79478"/>
          <a:stretch>
            <a:fillRect/>
          </a:stretch>
        </p:blipFill>
        <p:spPr bwMode="auto">
          <a:xfrm>
            <a:off x="2417150" y="4519248"/>
            <a:ext cx="9696450" cy="1303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9">
            <a:extLst>
              <a:ext uri="{FF2B5EF4-FFF2-40B4-BE49-F238E27FC236}">
                <a16:creationId xmlns:a16="http://schemas.microsoft.com/office/drawing/2014/main" xmlns="" id="{B6D479F5-6CB5-A51E-63E7-B4AD63017962}"/>
              </a:ext>
            </a:extLst>
          </p:cNvPr>
          <p:cNvGrpSpPr/>
          <p:nvPr/>
        </p:nvGrpSpPr>
        <p:grpSpPr>
          <a:xfrm>
            <a:off x="172085" y="165100"/>
            <a:ext cx="11847830" cy="6527800"/>
            <a:chOff x="172085" y="165100"/>
            <a:chExt cx="11847830" cy="6527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F891FC48-829E-5949-5EBC-B94278C73C12}"/>
                </a:ext>
              </a:extLst>
            </p:cNvPr>
            <p:cNvSpPr/>
            <p:nvPr/>
          </p:nvSpPr>
          <p:spPr>
            <a:xfrm>
              <a:off x="172085" y="165100"/>
              <a:ext cx="11847830" cy="6527800"/>
            </a:xfrm>
            <a:prstGeom prst="roundRect">
              <a:avLst>
                <a:gd name="adj" fmla="val 1838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AE98E0-7D65-F534-A17C-70D9838198FC}"/>
                </a:ext>
              </a:extLst>
            </p:cNvPr>
            <p:cNvSpPr/>
            <p:nvPr/>
          </p:nvSpPr>
          <p:spPr>
            <a:xfrm>
              <a:off x="172085" y="165100"/>
              <a:ext cx="11847830" cy="609600"/>
            </a:xfrm>
            <a:prstGeom prst="round2SameRect">
              <a:avLst/>
            </a:prstGeom>
            <a:gradFill>
              <a:gsLst>
                <a:gs pos="21000">
                  <a:srgbClr val="F3F3F3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813C7D84-69AB-E150-2A2C-98D335ACBF69}"/>
                </a:ext>
              </a:extLst>
            </p:cNvPr>
            <p:cNvSpPr/>
            <p:nvPr/>
          </p:nvSpPr>
          <p:spPr>
            <a:xfrm>
              <a:off x="1202563" y="254000"/>
              <a:ext cx="9829800" cy="40233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  <a:alpha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컴퓨터공학과 </a:t>
              </a:r>
              <a:r>
                <a:rPr lang="en-US" altLang="ko-KR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20194111 </a:t>
              </a:r>
              <a:r>
                <a:rPr lang="ko-KR" altLang="en-US" sz="2000" b="1" i="1" kern="0" smtClean="0">
                  <a:ln w="15875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a typeface="Tmon몬소리 Black" panose="02000A03000000000000" pitchFamily="2" charset="-127"/>
                </a:rPr>
                <a:t>최민규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xmlns="" id="{F8678655-DE08-E434-2763-136B84857C66}"/>
                </a:ext>
              </a:extLst>
            </p:cNvPr>
            <p:cNvSpPr/>
            <p:nvPr/>
          </p:nvSpPr>
          <p:spPr>
            <a:xfrm flipH="1">
              <a:off x="11682413" y="437198"/>
              <a:ext cx="337502" cy="337502"/>
            </a:xfrm>
            <a:prstGeom prst="round1Rect">
              <a:avLst>
                <a:gd name="adj" fmla="val 13845"/>
              </a:avLst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+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A523AF7A-6D5E-021D-9930-879DC0773F7A}"/>
                </a:ext>
              </a:extLst>
            </p:cNvPr>
            <p:cNvSpPr/>
            <p:nvPr/>
          </p:nvSpPr>
          <p:spPr>
            <a:xfrm>
              <a:off x="368427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95C39617-D671-C9D3-01F3-5E1EF33B03CA}"/>
                </a:ext>
              </a:extLst>
            </p:cNvPr>
            <p:cNvSpPr/>
            <p:nvPr/>
          </p:nvSpPr>
          <p:spPr>
            <a:xfrm>
              <a:off x="613791" y="399098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2ED7A0B-C9B0-1635-AE6C-15BF91935C2F}"/>
                </a:ext>
              </a:extLst>
            </p:cNvPr>
            <p:cNvSpPr/>
            <p:nvPr/>
          </p:nvSpPr>
          <p:spPr>
            <a:xfrm>
              <a:off x="859155" y="397669"/>
              <a:ext cx="144000" cy="144000"/>
            </a:xfrm>
            <a:prstGeom prst="ellipse">
              <a:avLst/>
            </a:prstGeom>
            <a:solidFill>
              <a:srgbClr val="F32B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DFE2ACC-7740-7561-1477-F510B13E3998}"/>
              </a:ext>
            </a:extLst>
          </p:cNvPr>
          <p:cNvSpPr/>
          <p:nvPr/>
        </p:nvSpPr>
        <p:spPr>
          <a:xfrm>
            <a:off x="270673" y="818043"/>
            <a:ext cx="48464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</a:t>
            </a:r>
            <a:endParaRPr lang="en-US" altLang="ko-KR" sz="2000" b="1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53426"/>
          <a:stretch>
            <a:fillRect/>
          </a:stretch>
        </p:blipFill>
        <p:spPr bwMode="auto">
          <a:xfrm>
            <a:off x="1744174" y="931985"/>
            <a:ext cx="9705975" cy="2031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7253" y="3129681"/>
            <a:ext cx="4619625" cy="3315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6553199" y="3122334"/>
            <a:ext cx="408842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총 다섯 번의 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reached_max_minutes X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를 만나며 실행 종료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 점수를 확인 해 보면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초기 시나리오에 비해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뒤의 시나리오에서 효율적인 훈련을 한 것을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확인 할 수 있었음</a:t>
            </a:r>
            <a:r>
              <a:rPr lang="en-US" altLang="ko-KR" sz="12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20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1157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317</Words>
  <Application>Microsoft Office PowerPoint</Application>
  <PresentationFormat>사용자 지정</PresentationFormat>
  <Paragraphs>68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최민규</cp:lastModifiedBy>
  <cp:revision>84</cp:revision>
  <dcterms:created xsi:type="dcterms:W3CDTF">2023-10-29T04:21:16Z</dcterms:created>
  <dcterms:modified xsi:type="dcterms:W3CDTF">2023-11-26T19:28:08Z</dcterms:modified>
</cp:coreProperties>
</file>