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1" r:id="rId7"/>
    <p:sldId id="270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1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퍼셉트론 실습 과제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인공지능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0282" y="1258289"/>
            <a:ext cx="5005754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이전 그래프에 선형 회귀 모델을 통해 예측 한 미래 값을 점으로 표시 해 보았습니다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값의 증가량에 따라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5000 – 12000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값의 범위를 늘려 주었습니다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/>
                </a:solidFill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</a:rPr>
              <a:t>선형 회귀 분석을 통해 예측 한 서울 지역의 집 값은 계속해서 증가하는 형태를 띤다는 것을 알 수 있습니다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ko-KR" sz="140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smtClean="0">
                <a:solidFill>
                  <a:prstClr val="black"/>
                </a:solidFill>
              </a:rPr>
              <a:t> 이렇듯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선형 회귀 분석을 이용 해 에이전트를 학습시키는 방법으로 미래의 값을 예측할 수도 있음을 알 수 있었습니다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607" y="1254188"/>
            <a:ext cx="5003036" cy="54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355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페이지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Lab(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신장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+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채중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=&gt;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성별예측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)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실습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4896" y="2495709"/>
            <a:ext cx="2146322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필요한 라이브러리 추가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67" y="1315565"/>
            <a:ext cx="35718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08" y="1264995"/>
            <a:ext cx="8417341" cy="2146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37037" y="3435925"/>
            <a:ext cx="8991601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pandas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read_csv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사용하여 데이터프레임으로 읽어 와 데이터의 첫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행을 확인 해 봅니다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257" y="3877408"/>
            <a:ext cx="5484327" cy="2271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69629" y="6182055"/>
            <a:ext cx="5427786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지역명이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데이터들로 필터링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0320" y="3879606"/>
            <a:ext cx="4921125" cy="2247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776544" y="6176193"/>
            <a:ext cx="5662248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규모구분이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전용면적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제곱미터이하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 데이터들로 필터링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683" y="1310421"/>
            <a:ext cx="6075118" cy="1995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19454" y="3348005"/>
            <a:ext cx="5764823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연도와 월을 활용하여 시간 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864" y="1122118"/>
            <a:ext cx="3939301" cy="2201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127669" y="3412480"/>
            <a:ext cx="587383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제곱미터 당 분양가격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종속변수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설정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803" y="3930894"/>
            <a:ext cx="2181225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5774" y="4198695"/>
            <a:ext cx="185737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51692" y="5006821"/>
            <a:ext cx="50057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조정하여 모델에 적합한 형태로 만듭니다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shape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53200" y="5018544"/>
            <a:ext cx="5005754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종속변수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최솟값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최댓값을 각각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44519" y="1337347"/>
            <a:ext cx="5952394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데이터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출력 데이터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y_data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그래프로 시각화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400" smtClean="0"/>
              <a:t>(Year * 12) - 2015 + Month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Price (5000 ~ 11000)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그래프의 타이틀은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‘Input Output Data Graph’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plt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figure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통해 그래프 생성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44" y="1305484"/>
            <a:ext cx="5197804" cy="53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0481" y="2501014"/>
            <a:ext cx="873955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선형 회귀 모델을 정의하고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데이터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(X_data)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출력 데이터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(y_data)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모델을 훈련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실질적으로 선형회귀 분석을 하는 부분</a:t>
            </a:r>
            <a:r>
              <a:rPr lang="en-US" altLang="ko-KR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69" y="1315183"/>
            <a:ext cx="2467708" cy="111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" y="3746255"/>
            <a:ext cx="2943225" cy="666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07375" y="4631680"/>
            <a:ext cx="565931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훈련된 모델의 계수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(coefficient)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절편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(intercept)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78315" y="1334565"/>
            <a:ext cx="50057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축을 이전 그래프와 동일하게 선형 회귀 그래프를 출력합니다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59" y="1306286"/>
            <a:ext cx="4605186" cy="53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5147" y="1322690"/>
            <a:ext cx="651955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눈에 선형 회귀 결과를 알아볼 수 있도록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두 그래프를 겹쳐 출력 해 보았습니다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y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축을 이전 그래프와 동일하게 하여 진행 하였습니다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08" y="1235034"/>
            <a:ext cx="5125078" cy="538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설명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830" y="3057857"/>
            <a:ext cx="8346908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csv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파일 데이터를 가지고 선형 회귀를 해 보았으니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이번에는 선형 회귀 데이터를 가지고 미래 동향을 예측 해 보려고 합니다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2024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2025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월에 대해 제곱미터 당 분양 가격을 선형 회귀 모델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reg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통해각각 예측하고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y_pred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포함 시킵니다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각각의 값을 출력 값을 통해 알 수 있습니다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76" y="1452929"/>
            <a:ext cx="3819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433</Words>
  <Application>Microsoft Office PowerPoint</Application>
  <PresentationFormat>사용자 지정</PresentationFormat>
  <Paragraphs>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27</cp:revision>
  <dcterms:created xsi:type="dcterms:W3CDTF">2023-10-29T04:21:16Z</dcterms:created>
  <dcterms:modified xsi:type="dcterms:W3CDTF">2023-11-20T06:23:03Z</dcterms:modified>
</cp:coreProperties>
</file>