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1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2873F-2781-0860-C874-EE8A04D357D6}"/>
              </a:ext>
            </a:extLst>
          </p:cNvPr>
          <p:cNvSpPr txBox="1"/>
          <p:nvPr/>
        </p:nvSpPr>
        <p:spPr>
          <a:xfrm>
            <a:off x="2233247" y="2886544"/>
            <a:ext cx="772843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퍼셉트론 실습 과제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인공지능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7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355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페이지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Lab(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신장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+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채중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=&gt;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성별예측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)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실습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작성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24896" y="2495709"/>
            <a:ext cx="2146322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필요한 라이브러리 추가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267" y="1315565"/>
            <a:ext cx="3571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389107" y="3980798"/>
            <a:ext cx="332686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가상의 학생 신장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체중 데이터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레이블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(50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715" y="3188748"/>
            <a:ext cx="30575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6542" y="978947"/>
            <a:ext cx="70485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4173166" y="5339428"/>
            <a:ext cx="7033098" cy="697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 출력 설정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표준화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퍼셉트론 모델 생성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테스트 데이터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예측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정확도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355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페이지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Lab(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신장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+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채중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=&gt;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성별예측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)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실습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51079"/>
          <a:stretch>
            <a:fillRect/>
          </a:stretch>
        </p:blipFill>
        <p:spPr bwMode="auto">
          <a:xfrm>
            <a:off x="984722" y="1406525"/>
            <a:ext cx="2624240" cy="445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48921"/>
          <a:stretch>
            <a:fillRect/>
          </a:stretch>
        </p:blipFill>
        <p:spPr bwMode="auto">
          <a:xfrm>
            <a:off x="3747379" y="1429966"/>
            <a:ext cx="2507506" cy="444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2.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아이리스 데이터로 퍼셉트론 모듈 적용 실습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작성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24896" y="2495709"/>
            <a:ext cx="2146322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필요한 라이브러리 추가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436" y="1416388"/>
            <a:ext cx="31337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128" y="3070191"/>
            <a:ext cx="1910804" cy="62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437994" y="3766790"/>
            <a:ext cx="3161240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아이리스 데이터 불러오기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38267" y="5456160"/>
            <a:ext cx="6549708" cy="697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표준화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Data Frame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변환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표준화된 내용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출력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퍼셉트론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 생성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테스트 데이터 예측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정확도 계산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1836" y="1483874"/>
            <a:ext cx="51720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2.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아이리스 데이터로 퍼셉트론 모듈 적용 실습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68116"/>
          <a:stretch>
            <a:fillRect/>
          </a:stretch>
        </p:blipFill>
        <p:spPr bwMode="auto">
          <a:xfrm>
            <a:off x="645605" y="1386393"/>
            <a:ext cx="4491925" cy="213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t="31672"/>
          <a:stretch>
            <a:fillRect/>
          </a:stretch>
        </p:blipFill>
        <p:spPr bwMode="auto">
          <a:xfrm>
            <a:off x="5275973" y="1391054"/>
            <a:ext cx="4403048" cy="448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132</Words>
  <Application>Microsoft Office PowerPoint</Application>
  <PresentationFormat>사용자 지정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1_Office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32</cp:revision>
  <dcterms:created xsi:type="dcterms:W3CDTF">2023-10-29T04:21:16Z</dcterms:created>
  <dcterms:modified xsi:type="dcterms:W3CDTF">2023-11-20T06:35:13Z</dcterms:modified>
</cp:coreProperties>
</file>