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2B49"/>
    <a:srgbClr val="FE973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98" y="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16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175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08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95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1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32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3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58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58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99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70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E2873F-2781-0860-C874-EE8A04D357D6}"/>
              </a:ext>
            </a:extLst>
          </p:cNvPr>
          <p:cNvSpPr txBox="1"/>
          <p:nvPr/>
        </p:nvSpPr>
        <p:spPr>
          <a:xfrm>
            <a:off x="2233247" y="2886544"/>
            <a:ext cx="7728438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K-means </a:t>
            </a:r>
            <a:r>
              <a:rPr lang="ko-KR" altLang="en-US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알고리즘에서 적절한 </a:t>
            </a:r>
            <a:r>
              <a:rPr lang="en-US" altLang="ko-KR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K</a:t>
            </a:r>
            <a:r>
              <a:rPr lang="ko-KR" altLang="en-US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값 </a:t>
            </a:r>
            <a:r>
              <a:rPr lang="ko-KR" altLang="en-US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알아내기</a:t>
            </a:r>
            <a:endParaRPr lang="en-US" altLang="ko-KR" sz="5400" b="1" i="1" kern="0" smtClean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1100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인공지능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277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교재 내 코드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95796" y="906670"/>
            <a:ext cx="6651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Google CoLab </a:t>
            </a:r>
            <a:r>
              <a:rPr lang="ko-KR" altLang="en-US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환경을 이용</a:t>
            </a:r>
            <a:r>
              <a:rPr lang="en-US" altLang="ko-KR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각 코드 내용은 주석으로 추가 하였습니다</a:t>
            </a:r>
            <a:r>
              <a:rPr lang="en-US" altLang="ko-KR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30106" y="5563661"/>
            <a:ext cx="5079023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엘보우 기법</a:t>
            </a: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클러스터의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개수에 따른 제곱 오차의 변화를 그래프로 나타내고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그래프에서 팔꿈치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엘보우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부분이 나타나는 지점을 찾아 적절한 클러스터의 개수를 결정하는 방법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266" y="1348161"/>
            <a:ext cx="2466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315" y="2676922"/>
            <a:ext cx="5787170" cy="3925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 r="613"/>
          <a:stretch>
            <a:fillRect/>
          </a:stretch>
        </p:blipFill>
        <p:spPr bwMode="auto">
          <a:xfrm>
            <a:off x="6541477" y="1721954"/>
            <a:ext cx="4888526" cy="3776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2854568" y="1363875"/>
            <a:ext cx="2315309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◀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필요한 라이브러리 추가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45523" y="2193282"/>
            <a:ext cx="1793632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▼교재 내 실행 코드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90992" y="1185098"/>
            <a:ext cx="1245577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▼실행 결과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62620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붓꽃 데이터 클러스팅에서 적절한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k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 계산하기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902" y="1427284"/>
            <a:ext cx="36385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6167696" y="897877"/>
            <a:ext cx="3801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내용은 주석으로 설명 하였습니다</a:t>
            </a:r>
            <a:r>
              <a:rPr lang="en-US" altLang="ko-KR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27683" y="5335061"/>
            <a:ext cx="5079023" cy="373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앞의 엘보우 기법을 붓꽃 데이터에 적용 해 보았습니다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l="995" t="1575"/>
          <a:stretch>
            <a:fillRect/>
          </a:stretch>
        </p:blipFill>
        <p:spPr bwMode="auto">
          <a:xfrm>
            <a:off x="4501662" y="1450730"/>
            <a:ext cx="4714925" cy="3736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101</Words>
  <Application>Microsoft Office PowerPoint</Application>
  <PresentationFormat>사용자 지정</PresentationFormat>
  <Paragraphs>17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1_Office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최민규</cp:lastModifiedBy>
  <cp:revision>31</cp:revision>
  <dcterms:created xsi:type="dcterms:W3CDTF">2023-10-29T04:21:16Z</dcterms:created>
  <dcterms:modified xsi:type="dcterms:W3CDTF">2023-11-12T11:11:22Z</dcterms:modified>
</cp:coreProperties>
</file>