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37"/>
  </p:notesMasterIdLst>
  <p:sldIdLst>
    <p:sldId id="256" r:id="rId3"/>
    <p:sldId id="272" r:id="rId4"/>
    <p:sldId id="301" r:id="rId5"/>
    <p:sldId id="326" r:id="rId6"/>
    <p:sldId id="302" r:id="rId7"/>
    <p:sldId id="303" r:id="rId8"/>
    <p:sldId id="327" r:id="rId9"/>
    <p:sldId id="328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30" r:id="rId18"/>
    <p:sldId id="311" r:id="rId19"/>
    <p:sldId id="313" r:id="rId20"/>
    <p:sldId id="314" r:id="rId21"/>
    <p:sldId id="316" r:id="rId22"/>
    <p:sldId id="331" r:id="rId23"/>
    <p:sldId id="312" r:id="rId24"/>
    <p:sldId id="332" r:id="rId25"/>
    <p:sldId id="320" r:id="rId26"/>
    <p:sldId id="321" r:id="rId27"/>
    <p:sldId id="322" r:id="rId28"/>
    <p:sldId id="318" r:id="rId29"/>
    <p:sldId id="319" r:id="rId30"/>
    <p:sldId id="323" r:id="rId31"/>
    <p:sldId id="333" r:id="rId32"/>
    <p:sldId id="324" r:id="rId33"/>
    <p:sldId id="317" r:id="rId34"/>
    <p:sldId id="300" r:id="rId35"/>
    <p:sldId id="325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EA485-4EE0-F02E-EBC1-AFF2CC3E4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7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C64648-D905-7051-F0A7-10E5CED72CFE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2464A0-DE26-B215-3E83-0F926B438DA2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8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/>
              <a:t>장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은 </a:t>
            </a:r>
            <a:r>
              <a:rPr lang="en-US" altLang="ko-KR" dirty="0"/>
              <a:t>1957</a:t>
            </a:r>
            <a:r>
              <a:rPr lang="ko-KR" altLang="en-US" dirty="0"/>
              <a:t>년에 </a:t>
            </a:r>
            <a:r>
              <a:rPr lang="ko-KR" altLang="en-US" dirty="0" err="1"/>
              <a:t>로젠블라트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고안한 인공 신경망이다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192688" cy="2768224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5364088" y="5229200"/>
            <a:ext cx="2232248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868"/>
              <a:gd name="adj6" fmla="val -3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-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뉴런에서는 입력 신호의 가중치 합이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넘는 경우에만 뉴런이 활성화되어서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08641"/>
            <a:ext cx="4610100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B44F66-A474-752E-0803-0C72AF10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00" y="3683115"/>
            <a:ext cx="7236296" cy="27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10165"/>
          <a:stretch/>
        </p:blipFill>
        <p:spPr>
          <a:xfrm>
            <a:off x="6533799" y="2488847"/>
            <a:ext cx="2232249" cy="177935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5724128" cy="27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" y="1988840"/>
            <a:ext cx="8153400" cy="2242457"/>
          </a:xfrm>
        </p:spPr>
      </p:pic>
    </p:spTree>
    <p:extLst>
      <p:ext uri="{BB962C8B-B14F-4D97-AF65-F5344CB8AC3E}">
        <p14:creationId xmlns:p14="http://schemas.microsoft.com/office/powerpoint/2010/main" val="79170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학습이라고 부르려면 신경망이 스스로 가중치를 자동으로 설정해주는 알고리즘이 필요하다</a:t>
            </a:r>
            <a:r>
              <a:rPr lang="en-US" altLang="ko-KR" dirty="0"/>
              <a:t>. </a:t>
            </a:r>
            <a:r>
              <a:rPr lang="ko-KR" altLang="en-US" dirty="0" err="1"/>
              <a:t>퍼셉트론에서도</a:t>
            </a:r>
            <a:r>
              <a:rPr lang="ko-KR" altLang="en-US" dirty="0"/>
              <a:t> 학습 알고리즘이 존재한다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408712" cy="2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22A441-E452-296F-1FB4-65F0A7A3E5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153400" cy="2221712"/>
          </a:xfrm>
        </p:spPr>
      </p:pic>
    </p:spTree>
    <p:extLst>
      <p:ext uri="{BB962C8B-B14F-4D97-AF65-F5344CB8AC3E}">
        <p14:creationId xmlns:p14="http://schemas.microsoft.com/office/powerpoint/2010/main" val="236744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7D71-3AAD-20B4-0433-069DC90B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알고리즘의 설명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CD5B0EC-7F15-A2DA-CAED-318168B6485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4912160"/>
            <a:ext cx="8153400" cy="1717240"/>
          </a:xfr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91AF839-F212-107C-66F4-671C8C06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29913"/>
            <a:ext cx="7272808" cy="38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2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AND </a:t>
            </a:r>
            <a:r>
              <a:rPr lang="ko-KR" altLang="en-US" dirty="0"/>
              <a:t>학습 과정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F5265E-E400-2B9A-5536-D402A08834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772" y="2060848"/>
            <a:ext cx="6714455" cy="3482113"/>
          </a:xfrm>
        </p:spPr>
      </p:pic>
    </p:spTree>
    <p:extLst>
      <p:ext uri="{BB962C8B-B14F-4D97-AF65-F5344CB8AC3E}">
        <p14:creationId xmlns:p14="http://schemas.microsoft.com/office/powerpoint/2010/main" val="81140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648" y="1844824"/>
            <a:ext cx="8153400" cy="39604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epsilon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0.0000001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step_func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퍼셉트론의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활성화 함수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&gt; epsilon: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부동소수점 반올림하기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  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훈련 데이터 세트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 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맨 끝의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은 바이어스를 위한 입력 신호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 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맨 끝의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은 바이어스를 위한 입력 신호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 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맨 끝의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은 바이어스를 위한 입력 신호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맨 끝의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은 바이어스를 위한 입력 신호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9865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775" y="1628775"/>
            <a:ext cx="8153400" cy="511259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정답을 저장하는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넘파이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행렬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np.zeros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]))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가중치를 저장하는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넘파이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행렬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perceptron_fit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epochs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퍼셉트론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학습 알고리즘 구현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global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eta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학습률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epochs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"epoch="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t,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"======================"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predict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step_func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(np.dot(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W))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error =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- predict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오차 계산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 += eta * error *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가중치 업데이트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현재 처리 입력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정답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출력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,predict,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변경된 가중치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"================================"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perceptron_predict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    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global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x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print(x[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x[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"-&gt;"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step_func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(np.dot(x, W)))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perceptron_fit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perceptron_predict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2441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신경망에 대하여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신경망의 </a:t>
            </a:r>
            <a:r>
              <a:rPr lang="ko-KR" altLang="en-US" dirty="0" err="1"/>
              <a:t>초기모델인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 err="1"/>
              <a:t>퍼셉트론의</a:t>
            </a:r>
            <a:r>
              <a:rPr lang="ko-KR" altLang="en-US" dirty="0"/>
              <a:t> 작동원리를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 err="1"/>
              <a:t>퍼셉트론의</a:t>
            </a:r>
            <a:r>
              <a:rPr lang="ko-KR" altLang="en-US" dirty="0"/>
              <a:t> 한계점을 인식한다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83568" y="1124744"/>
            <a:ext cx="8153400" cy="5578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0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[0.2 0.2 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1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[0.2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2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[ 0.2  0. 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3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[ 0.2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3854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83568" y="1600200"/>
            <a:ext cx="8153400" cy="3917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4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epoch= 5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[0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0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0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현재 처리 입력</a:t>
            </a:r>
            <a:r>
              <a:rPr lang="en-US" altLang="ko-KR" sz="1400" kern="0" dirty="0">
                <a:latin typeface="Trebuchet MS" pitchFamily="34" charset="0"/>
              </a:rPr>
              <a:t>= [1 1 1] </a:t>
            </a:r>
            <a:r>
              <a:rPr lang="ko-KR" altLang="en-US" sz="1400" kern="0" dirty="0">
                <a:latin typeface="Trebuchet MS" pitchFamily="34" charset="0"/>
              </a:rPr>
              <a:t>정답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출력</a:t>
            </a:r>
            <a:r>
              <a:rPr lang="en-US" altLang="ko-KR" sz="1400" kern="0" dirty="0">
                <a:latin typeface="Trebuchet MS" pitchFamily="34" charset="0"/>
              </a:rPr>
              <a:t>= 1 </a:t>
            </a:r>
            <a:r>
              <a:rPr lang="ko-KR" altLang="en-US" sz="1400" kern="0" dirty="0">
                <a:latin typeface="Trebuchet MS" pitchFamily="34" charset="0"/>
              </a:rPr>
              <a:t>변경된 가중치</a:t>
            </a:r>
            <a:r>
              <a:rPr lang="en-US" altLang="ko-KR" sz="14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0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0 1 -&gt;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1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1 1 -&gt; 1</a:t>
            </a:r>
          </a:p>
        </p:txBody>
      </p:sp>
    </p:spTree>
    <p:extLst>
      <p:ext uri="{BB962C8B-B14F-4D97-AF65-F5344CB8AC3E}">
        <p14:creationId xmlns:p14="http://schemas.microsoft.com/office/powerpoint/2010/main" val="398321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으로 </a:t>
            </a:r>
            <a:r>
              <a:rPr lang="ko-KR" altLang="en-US" dirty="0" err="1"/>
              <a:t>퍼셉트론</a:t>
            </a:r>
            <a:r>
              <a:rPr lang="ko-KR" altLang="en-US" dirty="0"/>
              <a:t> 실습하기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648" y="1844824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sklearn.linear_model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Perceptron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샘플과 레이블이다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퍼셉트론을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생성한다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tol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종료 조건이다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난수의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시드이다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Perceptron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tol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1e-3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학습을 수행한다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테스트를 수행한다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내용 개체 틀 4"/>
          <p:cNvSpPr txBox="1">
            <a:spLocks noChangeArrowheads="1"/>
          </p:cNvSpPr>
          <p:nvPr/>
        </p:nvSpPr>
        <p:spPr bwMode="auto">
          <a:xfrm>
            <a:off x="604121" y="5589240"/>
            <a:ext cx="8153400" cy="584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1]</a:t>
            </a:r>
          </a:p>
        </p:txBody>
      </p:sp>
    </p:spTree>
    <p:extLst>
      <p:ext uri="{BB962C8B-B14F-4D97-AF65-F5344CB8AC3E}">
        <p14:creationId xmlns:p14="http://schemas.microsoft.com/office/powerpoint/2010/main" val="351969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F9C7-D683-785B-5E0F-35E1230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BC4F5-B9F7-2A37-6EA9-987C1B85F3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87E5A3-FDE7-AA35-B91F-E7B8DC7D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66399"/>
            <a:ext cx="5224437" cy="23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0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학습 문제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775" y="1628775"/>
            <a:ext cx="8153400" cy="3600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sklearn.linear_model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Perceptron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XOR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 예제와 정답 레이블이다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퍼셉트론을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생성한다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tol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종료 조건이다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난수의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시드이다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Perceptron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tol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1e-3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학습을 수행한다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테스트를 수행한다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8828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05975-4402-D8CC-04F0-E889BE1445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학습이 전혀 이루어지지 않는다</a:t>
            </a:r>
            <a:r>
              <a:rPr lang="en-US" altLang="ko-KR" dirty="0"/>
              <a:t>.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 </a:t>
            </a:r>
            <a:r>
              <a:rPr lang="ko-KR" altLang="en-US" dirty="0"/>
              <a:t>연산은 학습할 수 있는데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en-US" altLang="ko-KR" dirty="0"/>
              <a:t>XOR </a:t>
            </a:r>
            <a:r>
              <a:rPr lang="ko-KR" altLang="en-US" dirty="0"/>
              <a:t>연산은 학습할 수 없을까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83568" y="2708920"/>
            <a:ext cx="8153400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0]</a:t>
            </a:r>
          </a:p>
        </p:txBody>
      </p:sp>
    </p:spTree>
    <p:extLst>
      <p:ext uri="{BB962C8B-B14F-4D97-AF65-F5344CB8AC3E}">
        <p14:creationId xmlns:p14="http://schemas.microsoft.com/office/powerpoint/2010/main" val="51585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패턴 인식 측면에서 보면 </a:t>
            </a:r>
            <a:r>
              <a:rPr lang="ko-KR" altLang="en-US" dirty="0" err="1"/>
              <a:t>퍼셉트론은</a:t>
            </a:r>
            <a:r>
              <a:rPr lang="ko-KR" altLang="en-US" dirty="0"/>
              <a:t> 직선을 이용하여 입력 패턴을 분류하는 선형 분류자</a:t>
            </a:r>
            <a:r>
              <a:rPr lang="en-US" altLang="ko-KR" dirty="0"/>
              <a:t>(linear classifier)</a:t>
            </a:r>
            <a:r>
              <a:rPr lang="ko-KR" altLang="en-US" dirty="0"/>
              <a:t>의 일종이라고 말할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5830615" cy="38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8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Minsky</a:t>
            </a:r>
            <a:r>
              <a:rPr lang="ko-KR" altLang="en-US" dirty="0"/>
              <a:t>와 </a:t>
            </a:r>
            <a:r>
              <a:rPr lang="en-US" altLang="ko-KR" dirty="0" err="1"/>
              <a:t>Papert</a:t>
            </a:r>
            <a:r>
              <a:rPr lang="ko-KR" altLang="en-US" dirty="0"/>
              <a:t>는 </a:t>
            </a:r>
            <a:r>
              <a:rPr lang="en-US" altLang="ko-KR" dirty="0"/>
              <a:t>1969</a:t>
            </a:r>
            <a:r>
              <a:rPr lang="ko-KR" altLang="en-US" dirty="0"/>
              <a:t>년에 발간된 책 “</a:t>
            </a:r>
            <a:r>
              <a:rPr lang="en-US" altLang="ko-KR" dirty="0" err="1"/>
              <a:t>Perceptrons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개의 레이어</a:t>
            </a:r>
            <a:r>
              <a:rPr lang="en-US" altLang="ko-KR" dirty="0"/>
              <a:t>(layer, 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구성된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학습할 수 없다는 것을 수학적으로 증명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4" b="11775"/>
          <a:stretch/>
        </p:blipFill>
        <p:spPr>
          <a:xfrm>
            <a:off x="1979712" y="3429000"/>
            <a:ext cx="4032448" cy="22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학습 문제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066383" cy="2132797"/>
          </a:xfrm>
        </p:spPr>
      </p:pic>
    </p:spTree>
    <p:extLst>
      <p:ext uri="{BB962C8B-B14F-4D97-AF65-F5344CB8AC3E}">
        <p14:creationId xmlns:p14="http://schemas.microsoft.com/office/powerpoint/2010/main" val="3665068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BD35E2-826F-5575-4816-1CFC397D13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연산은 하나의 직선으로는 올바르게 분류할 수 없다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개의 직선을 사용하면 어떨까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직선을 사용한다면 </a:t>
            </a:r>
            <a:r>
              <a:rPr lang="en-US" altLang="ko-KR" dirty="0"/>
              <a:t>XOR </a:t>
            </a:r>
            <a:r>
              <a:rPr lang="ko-KR" altLang="en-US" dirty="0"/>
              <a:t>입력을 분류할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BB5BE3-FF5F-015E-9D40-6D95F851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96952"/>
            <a:ext cx="6145641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최근에 많은 인기를 끌고 있는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인공 신경망은 생물학적인 신경망에서 영감을 받아서 만들어진 컴퓨팅 구조이다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1B558-40B6-0C5B-2D58-7377B7ED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732240" cy="26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8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BD35E2-826F-5575-4816-1CFC397D13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0231" y="1556792"/>
            <a:ext cx="8153400" cy="4495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직선을 사용한다면 </a:t>
            </a:r>
            <a:r>
              <a:rPr lang="en-US" altLang="ko-KR" dirty="0"/>
              <a:t>XOR </a:t>
            </a:r>
            <a:r>
              <a:rPr lang="ko-KR" altLang="en-US" dirty="0"/>
              <a:t>입력을 분류할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5A08F-4FE1-541E-EDDA-26C99955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21863"/>
            <a:ext cx="4128108" cy="2448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74A38-26BB-2FB2-1549-EB0D2447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29" y="5161558"/>
            <a:ext cx="4623618" cy="14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학습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Minsky</a:t>
            </a:r>
            <a:r>
              <a:rPr lang="ko-KR" altLang="en-US" dirty="0"/>
              <a:t>와 </a:t>
            </a:r>
            <a:r>
              <a:rPr lang="en-US" altLang="ko-KR" dirty="0" err="1"/>
              <a:t>Papert</a:t>
            </a:r>
            <a:r>
              <a:rPr lang="ko-KR" altLang="en-US" dirty="0"/>
              <a:t>는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학습시키는 알고리즘을 찾기가 아주 어려울 것이라고 예언하였다</a:t>
            </a:r>
            <a:r>
              <a:rPr lang="en-US" altLang="ko-KR" dirty="0"/>
              <a:t>. </a:t>
            </a:r>
            <a:r>
              <a:rPr lang="ko-KR" altLang="en-US" dirty="0"/>
              <a:t>예언에 맞았을까</a:t>
            </a:r>
            <a:r>
              <a:rPr lang="en-US" altLang="ko-KR" dirty="0"/>
              <a:t>? </a:t>
            </a:r>
            <a:r>
              <a:rPr lang="ko-KR" altLang="en-US" dirty="0"/>
              <a:t>그렇지 않았다</a:t>
            </a:r>
            <a:r>
              <a:rPr lang="en-US" altLang="ko-KR" dirty="0"/>
              <a:t>. 1980</a:t>
            </a:r>
            <a:r>
              <a:rPr lang="ko-KR" altLang="en-US" dirty="0"/>
              <a:t>년대 중반에  </a:t>
            </a:r>
            <a:r>
              <a:rPr lang="en-US" altLang="ko-KR" dirty="0" err="1"/>
              <a:t>Rumelhart</a:t>
            </a:r>
            <a:r>
              <a:rPr lang="ko-KR" altLang="en-US" dirty="0"/>
              <a:t>와 </a:t>
            </a:r>
            <a:r>
              <a:rPr lang="en-US" altLang="ko-KR" dirty="0"/>
              <a:t>Hinton </a:t>
            </a:r>
            <a:r>
              <a:rPr lang="ko-KR" altLang="en-US" dirty="0"/>
              <a:t>등은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위한 학습 알고리즘을 재발견하게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73016"/>
            <a:ext cx="3635896" cy="20211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45CB80-AE3F-E227-E4BF-31BD5BA3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5" y="3573016"/>
            <a:ext cx="3590005" cy="19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퍼셉트론으로</a:t>
            </a:r>
            <a:r>
              <a:rPr lang="ko-KR" altLang="en-US" dirty="0"/>
              <a:t>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대학생들의 신장과 체중을 받아서 성별을 출력하는 </a:t>
            </a:r>
            <a:r>
              <a:rPr lang="ko-KR" altLang="en-US" dirty="0" err="1"/>
              <a:t>퍼셉트론을</a:t>
            </a:r>
            <a:r>
              <a:rPr lang="ko-KR" altLang="en-US" dirty="0"/>
              <a:t>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E423A-04BF-5534-0D88-995449B9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348880"/>
            <a:ext cx="6181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0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신경망의 가장 큰 장점은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</a:t>
            </a:r>
            <a:r>
              <a:rPr lang="ko-KR" altLang="en-US" dirty="0" err="1"/>
              <a:t>예제로부터</a:t>
            </a:r>
            <a:r>
              <a:rPr lang="ko-KR" altLang="en-US" dirty="0"/>
              <a:t> 배울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뉴론은</a:t>
            </a:r>
            <a:r>
              <a:rPr lang="ko-KR" altLang="en-US" dirty="0"/>
              <a:t> 다른 뉴론들로부터 신호를 받아서 모두 합한 후에 비선형 함수를 적용하여 출력을 계산한다</a:t>
            </a:r>
            <a:r>
              <a:rPr lang="en-US" altLang="ko-KR" dirty="0"/>
              <a:t>. </a:t>
            </a:r>
            <a:r>
              <a:rPr lang="ko-KR" altLang="en-US" dirty="0"/>
              <a:t>연결선은 가중치를 가지고 있고 이 가중치에 학습의 결과가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하나의 </a:t>
            </a:r>
            <a:r>
              <a:rPr lang="ko-KR" altLang="en-US" dirty="0" err="1"/>
              <a:t>뉴론만을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다수의 입력을 받아서 하나의 신호를 출력하는 장치이다</a:t>
            </a:r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 </a:t>
            </a:r>
            <a:r>
              <a:rPr lang="ko-KR" altLang="en-US" dirty="0"/>
              <a:t>같은 논리적인 연산을 학습할 수 있었지만 </a:t>
            </a:r>
            <a:r>
              <a:rPr lang="en-US" altLang="ko-KR" dirty="0"/>
              <a:t>XOR </a:t>
            </a:r>
            <a:r>
              <a:rPr lang="ko-KR" altLang="en-US" dirty="0"/>
              <a:t>연산은 학습할 수 없었다</a:t>
            </a:r>
            <a:r>
              <a:rPr lang="en-US" altLang="ko-KR" dirty="0"/>
              <a:t>. </a:t>
            </a:r>
            <a:r>
              <a:rPr lang="ko-KR" altLang="en-US" dirty="0"/>
              <a:t>선형 분리 가능한 문제만 학습할 수 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FAB5-30AF-1954-097A-BFA57930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607A0-1424-3C76-DBE1-1FAEF0ED87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인공 신경망은 유닛</a:t>
            </a:r>
            <a:r>
              <a:rPr lang="en-US" altLang="ko-KR" dirty="0"/>
              <a:t>(unit), </a:t>
            </a:r>
            <a:r>
              <a:rPr lang="ko-KR" altLang="en-US" dirty="0"/>
              <a:t>또는 노드</a:t>
            </a:r>
            <a:r>
              <a:rPr lang="en-US" altLang="ko-KR" dirty="0"/>
              <a:t>(node)</a:t>
            </a:r>
            <a:r>
              <a:rPr lang="ko-KR" altLang="en-US" dirty="0"/>
              <a:t>라고 하는 소자들을 모아서 만든다</a:t>
            </a:r>
            <a:r>
              <a:rPr lang="en-US" altLang="ko-KR" dirty="0"/>
              <a:t>. </a:t>
            </a:r>
            <a:r>
              <a:rPr lang="ko-KR" altLang="en-US" dirty="0"/>
              <a:t>이들 소자는 생물학적 뉴런을 느슨하게 모델링한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E560E-3D52-5166-13F3-DCA71B82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4071950" cy="30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4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컴퓨터 </a:t>
            </a:r>
            <a:r>
              <a:rPr lang="en-US" altLang="ko-KR" dirty="0"/>
              <a:t>vs </a:t>
            </a:r>
            <a:r>
              <a:rPr lang="ko-KR" altLang="en-US" dirty="0" err="1"/>
              <a:t>인공신경망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88840"/>
            <a:ext cx="8153400" cy="184265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F46B90-F3E3-5E80-5533-477CDDB1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077072"/>
            <a:ext cx="5184576" cy="15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첫 번째는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</a:t>
            </a:r>
            <a:r>
              <a:rPr lang="ko-KR" altLang="en-US" dirty="0" err="1"/>
              <a:t>예제로부터</a:t>
            </a:r>
            <a:r>
              <a:rPr lang="ko-KR" altLang="en-US" dirty="0"/>
              <a:t> 배울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번째는 몇 개의 소자가 </a:t>
            </a:r>
            <a:r>
              <a:rPr lang="ko-KR" altLang="en-US" dirty="0" err="1"/>
              <a:t>오동작하더라도</a:t>
            </a:r>
            <a:r>
              <a:rPr lang="ko-KR" altLang="en-US" dirty="0"/>
              <a:t> 전체적으로는 큰 문제가 발생하지 않는다는 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5652120" cy="29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B50B-3E83-EC15-16F4-47C0416F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C724A-EB83-61AA-BDCF-47FC35E4A8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신경망이 학습이 가능하다면 이것은 아주 큰 장점이 된다</a:t>
            </a:r>
            <a:r>
              <a:rPr lang="en-US" altLang="ko-KR" dirty="0"/>
              <a:t>. </a:t>
            </a:r>
            <a:r>
              <a:rPr lang="ko-KR" altLang="en-US" dirty="0"/>
              <a:t>신경망은 예제로부터 작업을 수행하는 방법을 스스로 배울 수 있다</a:t>
            </a:r>
            <a:r>
              <a:rPr lang="en-US" altLang="ko-KR" dirty="0"/>
              <a:t>. </a:t>
            </a:r>
            <a:r>
              <a:rPr lang="ko-KR" altLang="en-US" dirty="0"/>
              <a:t>따라서 인간이 프로그램을 작성할 필요가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강아지 이미지와 고양이 이미지를 식별하는 작업을 생각해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34F53F-49F1-1B7C-1AFC-AA606AFB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84984"/>
            <a:ext cx="5895950" cy="2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6C42C-145E-6674-CC1D-757B338E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BF3965-3DDF-912F-F654-B1B687702B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0" y="1916832"/>
            <a:ext cx="6695529" cy="2738793"/>
          </a:xfrm>
        </p:spPr>
      </p:pic>
    </p:spTree>
    <p:extLst>
      <p:ext uri="{BB962C8B-B14F-4D97-AF65-F5344CB8AC3E}">
        <p14:creationId xmlns:p14="http://schemas.microsoft.com/office/powerpoint/2010/main" val="342948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뉴론의</a:t>
            </a:r>
            <a:r>
              <a:rPr lang="ko-KR" altLang="en-US" dirty="0"/>
              <a:t> 수학적인 모델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85575"/>
            <a:ext cx="8153400" cy="3525049"/>
          </a:xfrm>
        </p:spPr>
      </p:pic>
    </p:spTree>
    <p:extLst>
      <p:ext uri="{BB962C8B-B14F-4D97-AF65-F5344CB8AC3E}">
        <p14:creationId xmlns:p14="http://schemas.microsoft.com/office/powerpoint/2010/main" val="343115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2969</TotalTime>
  <Words>1740</Words>
  <Application>Microsoft Office PowerPoint</Application>
  <PresentationFormat>화면 슬라이드 쇼(4:3)</PresentationFormat>
  <Paragraphs>158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맑은 고딕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제12장 퍼셉트론</vt:lpstr>
      <vt:lpstr>학습 목표</vt:lpstr>
      <vt:lpstr>신경망</vt:lpstr>
      <vt:lpstr>인공 신경망</vt:lpstr>
      <vt:lpstr>전통적인 컴퓨터 vs 인공신경망</vt:lpstr>
      <vt:lpstr>신경망의 장점</vt:lpstr>
      <vt:lpstr>신경망의 장점</vt:lpstr>
      <vt:lpstr>뉴런의 구조</vt:lpstr>
      <vt:lpstr>뉴론의 수학적인 모델</vt:lpstr>
      <vt:lpstr>퍼셉트론</vt:lpstr>
      <vt:lpstr>퍼셉트론 </vt:lpstr>
      <vt:lpstr>퍼셉트론은 논리 연산을 학습할 수 있을까?</vt:lpstr>
      <vt:lpstr>퍼셉트론은 논리 연산을 학습할 수 있을까?</vt:lpstr>
      <vt:lpstr>퍼셉트론 학습 알고리즘 </vt:lpstr>
      <vt:lpstr>퍼셉트론 학습 알고리즘 </vt:lpstr>
      <vt:lpstr>퍼셉트론 학습 알고리즘의 설명</vt:lpstr>
      <vt:lpstr>논리 연산자 AND 학습 과정</vt:lpstr>
      <vt:lpstr>퍼셉트론 프로그래밍</vt:lpstr>
      <vt:lpstr>퍼셉트론 프로그래밍</vt:lpstr>
      <vt:lpstr>실행결과</vt:lpstr>
      <vt:lpstr>실행결과</vt:lpstr>
      <vt:lpstr>sklearn으로 퍼셉트론 실습하기</vt:lpstr>
      <vt:lpstr>퍼셉트론의 한계점</vt:lpstr>
      <vt:lpstr>XOR 학습 문제</vt:lpstr>
      <vt:lpstr>실행결과</vt:lpstr>
      <vt:lpstr>선형 분류 가능 문제</vt:lpstr>
      <vt:lpstr>선형 분류 가능 문제</vt:lpstr>
      <vt:lpstr>XOR 학습 문제</vt:lpstr>
      <vt:lpstr>다층 퍼셉트론으로 XOR 문제를 해결</vt:lpstr>
      <vt:lpstr>다층 퍼셉트론으로 XOR 문제를 해결</vt:lpstr>
      <vt:lpstr>다층 퍼셉트론의 학습 알고리즘</vt:lpstr>
      <vt:lpstr>Lab: 퍼셉트론으로 분류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777</cp:revision>
  <dcterms:created xsi:type="dcterms:W3CDTF">2012-03-12T19:09:15Z</dcterms:created>
  <dcterms:modified xsi:type="dcterms:W3CDTF">2023-02-24T04:32:37Z</dcterms:modified>
</cp:coreProperties>
</file>