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29" r:id="rId5"/>
    <p:sldId id="425" r:id="rId6"/>
    <p:sldId id="430" r:id="rId7"/>
    <p:sldId id="420" r:id="rId8"/>
    <p:sldId id="431" r:id="rId9"/>
    <p:sldId id="432" r:id="rId10"/>
    <p:sldId id="433" r:id="rId11"/>
    <p:sldId id="434" r:id="rId12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a로케트" pitchFamily="18" charset="-127"/>
      <p:regular r:id="rId15"/>
    </p:embeddedFont>
    <p:embeddedFont>
      <p:font typeface="a타임머신" pitchFamily="18" charset="-127"/>
      <p:regular r:id="rId16"/>
    </p:embeddedFont>
    <p:embeddedFont>
      <p:font typeface="a시월구일1" pitchFamily="18" charset="-127"/>
      <p:regular r:id="rId17"/>
    </p:embeddedFont>
    <p:embeddedFont>
      <p:font typeface="a시월구일2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brary.sch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실습과제 </a:t>
            </a:r>
            <a:r>
              <a:rPr lang="en-US" altLang="ko-KR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2-1:</a:t>
            </a:r>
          </a:p>
          <a:p>
            <a:pPr lvl="0" algn="ctr" latinLnBrk="0">
              <a:defRPr/>
            </a:pPr>
            <a:r>
              <a:rPr lang="en-US" altLang="ko-KR" sz="80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HTTP,WireShark</a:t>
            </a:r>
            <a:endParaRPr lang="en-US" altLang="ko-KR" sz="32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WireShark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추적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http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메시지 확인해보기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655" y="2423356"/>
            <a:ext cx="7063597" cy="44346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243840" y="2936240"/>
            <a:ext cx="1371600" cy="172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06880" y="2787134"/>
            <a:ext cx="490728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http &amp;&amp; ip.addr == 14.129.117.247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디스플레이 필터를 적용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5760" y="4389120"/>
            <a:ext cx="577088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1840" y="1960880"/>
            <a:ext cx="5200160" cy="489712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0" name="직선 화살표 연결선 29"/>
          <p:cNvCxnSpPr>
            <a:stCxn id="27" idx="3"/>
            <a:endCxn id="8195" idx="1"/>
          </p:cNvCxnSpPr>
          <p:nvPr/>
        </p:nvCxnSpPr>
        <p:spPr>
          <a:xfrm flipV="1">
            <a:off x="6136640" y="4409440"/>
            <a:ext cx="855200" cy="5588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371840" y="2147054"/>
            <a:ext cx="352552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상태라인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프로토콜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상태 코드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상태 문장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33" name="직선 연결선 32"/>
          <p:cNvCxnSpPr>
            <a:endCxn id="31" idx="1"/>
          </p:cNvCxnSpPr>
          <p:nvPr/>
        </p:nvCxnSpPr>
        <p:spPr>
          <a:xfrm flipV="1">
            <a:off x="8067040" y="2300943"/>
            <a:ext cx="304800" cy="460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/>
          <p:cNvSpPr/>
          <p:nvPr/>
        </p:nvSpPr>
        <p:spPr>
          <a:xfrm>
            <a:off x="11013440" y="2529840"/>
            <a:ext cx="792480" cy="3393440"/>
          </a:xfrm>
          <a:prstGeom prst="arc">
            <a:avLst>
              <a:gd name="adj1" fmla="val 16200000"/>
              <a:gd name="adj2" fmla="val 547352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688320" y="4077454"/>
            <a:ext cx="100584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헤더 라인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WireShark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추적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8080" y="2489200"/>
            <a:ext cx="6634480" cy="329320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HTTP/1.1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200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OK: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웹 서버에서 요청을 성공적으로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처리했음을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표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시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200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은 성공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상태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코드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"OK"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는 요청이 성공적으로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처리되었음을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의미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3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Server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httpv18.0: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웹 서버의 소프트웨어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및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버전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3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Date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: Wed, 20 Sep 2023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07:58:46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GMT: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응답이 생성된 날짜와 시간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3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Content-Type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text/html: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응답 콘텐츠가 텍스트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HTML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임을 나타냅니다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3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Content-Encoding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gzip: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응답 콘텐츠가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GZIP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압축 형식으로 인코딩되어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있음을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표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시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3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3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Set-Cookie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헤더들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웹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브라우저에 전달되는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쿠키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정보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이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쿠키들은 웹 사이트와 사용자 간의 세션 및 인증 정보를 관리하는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데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사용됨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각각의 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Set-Cookie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헤더는 쿠키 이름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값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만료 날짜 및 경로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도메인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등을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포함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3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메시지의 나머지 부분은 네트워크 연결 및 보안 설정과 관련된 다양한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헤더 </a:t>
            </a:r>
            <a:r>
              <a:rPr lang="ko-KR" altLang="en-US" sz="1300" smtClean="0">
                <a:latin typeface="a시월구일1" pitchFamily="18" charset="-127"/>
                <a:ea typeface="a시월구일1" pitchFamily="18" charset="-127"/>
              </a:rPr>
              <a:t>및 정보 표시</a:t>
            </a:r>
            <a:r>
              <a:rPr lang="en-US" altLang="ko-KR" sz="13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3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60" y="2065725"/>
            <a:ext cx="4732800" cy="4456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2400" y="1127760"/>
            <a:ext cx="8859520" cy="42780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Wireshark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다운로드 받아 설치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Wireshark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강의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노트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참조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브라우저를 통해 특정 웹 사이트를 방문한 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Wireshark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실행하여 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HTTP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패킷을 캡처하고 분석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방문하는 웹 사이트는 다른 사람과 중복되지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않아야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함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/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캡처된 내용 저장하여 제출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“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디스플레이 필터”에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http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입력하여 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http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메시지만 디스플레이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    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http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&amp;&amp; ip.addr ==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주소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     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HTTP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프로토콜과 해당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주소 포함된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패킷만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표시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/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캡처된 내용의 분석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  방식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(method),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헤더 내용 등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  상태코드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HTML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 등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 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https (HTTP over secure)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접속 시에는 데이터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(HTML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문서 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는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암호화됨</a:t>
            </a:r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1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05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컴퓨터 네트워크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내 컴퓨터의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ip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주소 확인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8400" y="5100320"/>
            <a:ext cx="988568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wireShark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이용하기 이전에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프롬프트에서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ipconfig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명령어를 이용해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Wi-Fi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통해 연결 된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내 컴퓨터의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주소가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192.168.35.127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 것을 확인했다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프롬프트를 이용 해 내 컴퓨터의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주소 확인하기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4765" y="2608898"/>
            <a:ext cx="65341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4419600" y="4683760"/>
            <a:ext cx="14528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캡쳐 할 페이지의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ip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주소 확인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6640" y="6468646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프롬프트에서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ping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명령어를 이용해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주소가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220.69.199.201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 것을 확인했다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캡쳐 할 페이지는 순천향대학교 중앙도서관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  <a:hlinkClick r:id="rId2"/>
              </a:rPr>
              <a:t>https://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  <a:hlinkClick r:id="rId2"/>
              </a:rPr>
              <a:t>library.sch.ac.kr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  <a:hlinkClick r:id="rId2"/>
              </a:rPr>
              <a:t>/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" y="2479040"/>
            <a:ext cx="6693856" cy="39262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1679" y="3085486"/>
            <a:ext cx="6172835" cy="224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7914640" y="3769360"/>
            <a:ext cx="145288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WireShark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추적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WireShark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실행하고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 중인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Wi-Fi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인터넷의 캡쳐를 시작했다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2481988"/>
            <a:ext cx="6646545" cy="417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1727200" y="3566160"/>
            <a:ext cx="188976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15880" y="3396734"/>
            <a:ext cx="6566221" cy="52322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우선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Source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Destination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속성값에서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사이트의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ip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주소와 내 컴퓨터의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ip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주소를 확인 해 캡쳐가 되고 있는 것을 확인했다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06880" y="3098800"/>
            <a:ext cx="188976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WireShark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추적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display filter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http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명령을 주어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Hypertext Transfer Protocol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 대한 내용만 확인할 수 있도록 해보았다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44356"/>
          <a:stretch>
            <a:fillRect/>
          </a:stretch>
        </p:blipFill>
        <p:spPr bwMode="auto">
          <a:xfrm>
            <a:off x="241935" y="2428240"/>
            <a:ext cx="8172450" cy="2854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t="55248"/>
          <a:stretch>
            <a:fillRect/>
          </a:stretch>
        </p:blipFill>
        <p:spPr bwMode="auto">
          <a:xfrm>
            <a:off x="3848735" y="4429760"/>
            <a:ext cx="8172450" cy="2296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375920" y="3037840"/>
            <a:ext cx="254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03040" y="5090160"/>
            <a:ext cx="188976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WireShark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추적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display filter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ip.addr==220.69.199.201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명령을 통해 확인하고싶은 페이지만 보여지도록 설정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44158"/>
          <a:stretch>
            <a:fillRect/>
          </a:stretch>
        </p:blipFill>
        <p:spPr bwMode="auto">
          <a:xfrm>
            <a:off x="1034414" y="2722880"/>
            <a:ext cx="10085151" cy="353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1198880" y="3474720"/>
            <a:ext cx="1452880" cy="162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66200" y="3376414"/>
            <a:ext cx="591379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도서관 사이트 주소에 관련된 패킷만 보여지도록 디스플레이 필터를 적용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65120" y="3677920"/>
            <a:ext cx="2865120" cy="2448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959240" y="6272014"/>
            <a:ext cx="579036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도서관 사이트에서 내 컴퓨터로 전송되는 패킷들인 것을 확인할 수 있다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WireShark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추적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TCP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연결 추적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/ https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프로토콜로 인해 암호화 되어 해석 불가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76195"/>
            <a:ext cx="8128000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6890" y="2429910"/>
            <a:ext cx="4583430" cy="4316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1432560" y="3373120"/>
            <a:ext cx="44297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22400" y="3688080"/>
            <a:ext cx="4439920" cy="142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377550">
            <a:off x="1976202" y="5048789"/>
            <a:ext cx="120873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TCP request</a:t>
            </a:r>
            <a:endParaRPr lang="en-US" altLang="ko-KR" sz="12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" name="그룹 43"/>
          <p:cNvGrpSpPr/>
          <p:nvPr/>
        </p:nvGrpSpPr>
        <p:grpSpPr>
          <a:xfrm>
            <a:off x="0" y="4443816"/>
            <a:ext cx="3261360" cy="2414184"/>
            <a:chOff x="995680" y="4443816"/>
            <a:chExt cx="3261360" cy="2414184"/>
          </a:xfrm>
        </p:grpSpPr>
        <p:grpSp>
          <p:nvGrpSpPr>
            <p:cNvPr id="40" name="그룹 39"/>
            <p:cNvGrpSpPr/>
            <p:nvPr/>
          </p:nvGrpSpPr>
          <p:grpSpPr>
            <a:xfrm>
              <a:off x="1007109" y="4443816"/>
              <a:ext cx="3249931" cy="2414184"/>
              <a:chOff x="1007109" y="4443816"/>
              <a:chExt cx="3249931" cy="2414184"/>
            </a:xfrm>
          </p:grpSpPr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b="23502"/>
              <a:stretch>
                <a:fillRect/>
              </a:stretch>
            </p:blipFill>
            <p:spPr bwMode="auto">
              <a:xfrm>
                <a:off x="1007109" y="4443816"/>
                <a:ext cx="2895587" cy="2414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85356" b="90000"/>
              <a:stretch>
                <a:fillRect/>
              </a:stretch>
            </p:blipFill>
            <p:spPr bwMode="auto">
              <a:xfrm>
                <a:off x="1290320" y="5933440"/>
                <a:ext cx="1879600" cy="924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85356" b="90000"/>
              <a:stretch>
                <a:fillRect/>
              </a:stretch>
            </p:blipFill>
            <p:spPr bwMode="auto">
              <a:xfrm>
                <a:off x="2377440" y="6365240"/>
                <a:ext cx="1879600" cy="462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직사각형 40"/>
            <p:cNvSpPr/>
            <p:nvPr/>
          </p:nvSpPr>
          <p:spPr>
            <a:xfrm rot="1571066">
              <a:off x="2055000" y="5042653"/>
              <a:ext cx="10540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TCP request</a:t>
              </a:r>
              <a:endPara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 rot="1571066">
              <a:off x="2004537" y="5540493"/>
              <a:ext cx="115493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  <a:latin typeface="a시월구일1" pitchFamily="18" charset="-127"/>
                  <a:ea typeface="a시월구일1" pitchFamily="18" charset="-127"/>
                </a:rPr>
                <a:t>TCP response</a:t>
              </a:r>
              <a:endParaRPr lang="en-US" altLang="ko-KR" sz="12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endParaRPr>
            </a:p>
          </p:txBody>
        </p:sp>
        <p:pic>
          <p:nvPicPr>
            <p:cNvPr id="4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85356" b="90000"/>
            <a:stretch>
              <a:fillRect/>
            </a:stretch>
          </p:blipFill>
          <p:spPr bwMode="auto">
            <a:xfrm>
              <a:off x="995680" y="5425440"/>
              <a:ext cx="1046480" cy="325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직사각형 44"/>
          <p:cNvSpPr/>
          <p:nvPr/>
        </p:nvSpPr>
        <p:spPr>
          <a:xfrm>
            <a:off x="3284360" y="4138414"/>
            <a:ext cx="3510128" cy="9541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내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pc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와 도서관 사이트가 서로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TCP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연결을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algn="r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주고 받는 것을 확인할 수 있었다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algn="r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다만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https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 암호화 되어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algn="r"/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내용 확인이 불가능했다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2743" y="5112208"/>
            <a:ext cx="3365817" cy="1603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WireShark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추적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62480"/>
            <a:ext cx="98856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http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사용하는 사이트로 추적 사이트 변경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‘rusko’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라는 의류 쇼핑몰 페이지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컴퓨터 네트워크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 cstate="print"/>
          <a:srcRect l="85356" b="90000"/>
          <a:stretch>
            <a:fillRect/>
          </a:stretch>
        </p:blipFill>
        <p:spPr bwMode="auto">
          <a:xfrm>
            <a:off x="7741920" y="4246880"/>
            <a:ext cx="863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05" y="2529841"/>
            <a:ext cx="6826601" cy="4025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8240" y="3456789"/>
            <a:ext cx="5538470" cy="273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>
            <a:off x="7894320" y="4135120"/>
            <a:ext cx="14732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305040" y="2604254"/>
            <a:ext cx="3738880" cy="73866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https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복호화 해 보려 했으나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결국 실패하여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http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프로토콜을 사용하는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쇼핑몰 페이지를 찾아 다시 추적해보려 한다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33920" y="6251416"/>
            <a:ext cx="373888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사이트의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ip 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주소가 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14.129.117.247</a:t>
            </a:r>
            <a:r>
              <a:rPr lang="ko-KR" altLang="en-US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임을 확인</a:t>
            </a:r>
            <a:r>
              <a:rPr lang="en-US" altLang="ko-KR" sz="14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b="1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477</Words>
  <Application>Microsoft Office PowerPoint</Application>
  <PresentationFormat>사용자 지정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268</cp:revision>
  <dcterms:created xsi:type="dcterms:W3CDTF">2019-02-08T07:37:09Z</dcterms:created>
  <dcterms:modified xsi:type="dcterms:W3CDTF">2023-09-20T08:22:47Z</dcterms:modified>
</cp:coreProperties>
</file>