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32" r:id="rId5"/>
    <p:sldId id="435" r:id="rId6"/>
    <p:sldId id="437" r:id="rId7"/>
    <p:sldId id="436" r:id="rId8"/>
    <p:sldId id="438" r:id="rId9"/>
    <p:sldId id="439" r:id="rId10"/>
    <p:sldId id="440" r:id="rId11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a로케트" pitchFamily="18" charset="-127"/>
      <p:regular r:id="rId14"/>
    </p:embeddedFont>
    <p:embeddedFont>
      <p:font typeface="a타임머신" pitchFamily="18" charset="-127"/>
      <p:regular r:id="rId15"/>
    </p:embeddedFont>
    <p:embeddedFont>
      <p:font typeface="a시월구일1" pitchFamily="18" charset="-127"/>
      <p:regular r:id="rId16"/>
    </p:embeddedFont>
    <p:embeddedFont>
      <p:font typeface="a시월구일2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실습과제 </a:t>
            </a:r>
            <a:r>
              <a:rPr lang="en-US" altLang="ko-KR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2-2:</a:t>
            </a:r>
            <a:endParaRPr lang="en-US" altLang="ko-KR" sz="80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defRPr/>
            </a:pPr>
            <a:r>
              <a:rPr lang="en-US" altLang="ko-KR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DNS</a:t>
            </a:r>
            <a:r>
              <a:rPr lang="en-US" altLang="ko-KR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,WireShark</a:t>
            </a:r>
            <a:endParaRPr lang="en-US" altLang="ko-KR" sz="32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서버가 클라이언트에게 요청에 대한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응답을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주는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응답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0495" y="2105978"/>
            <a:ext cx="390525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3484880" y="2207736"/>
            <a:ext cx="7254240" cy="73866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요청패킷에서는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Question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의 갯수만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이었던데에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비해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응답패킷에서는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Answer RRs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갯수도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인 것을 확인할 수 있다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응답을 해줬기때문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공식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DNS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서버로 부터 응답을 주었다면 아래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Authority RRs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도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된다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17040" y="2174240"/>
            <a:ext cx="1747520" cy="883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2400" y="1127760"/>
            <a:ext cx="8859520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실습 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2-2: DNS, Wireshark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실습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Wireshark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실행하고 임의의 웹에 접속하여 적용된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DNS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패킷을 확인하고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DNS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프로토콜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메시지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레코드를 분석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내 컴퓨터의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ip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주소 확인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8400" y="510032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wireShark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이용하기 이전에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프롬프트에서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ipconfig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명령어를 이용해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Wi-Fi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통해 연결 된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내 컴퓨터의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주소가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192.168.1.239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것을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확인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프롬프트를 이용 해 내 컴퓨터의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주소 확인하기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685" y="2542858"/>
            <a:ext cx="6229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521200" y="3657600"/>
            <a:ext cx="14528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추적 사이트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 DNS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추적을 위해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‘google.com’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교환되는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DNS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패킷을 추적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2431948"/>
            <a:ext cx="4022407" cy="3181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814" y="4538980"/>
            <a:ext cx="9630671" cy="1526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1676400" y="5293360"/>
            <a:ext cx="866648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686560" y="5628640"/>
            <a:ext cx="899160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42720" y="4551680"/>
            <a:ext cx="866648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93360" y="4107656"/>
            <a:ext cx="517144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dns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디스플레이를 적용 해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dns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패킷만 보여지도록 설정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84720" y="4930616"/>
            <a:ext cx="402336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1.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클라이언트가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DNS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요청하는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DNS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쿼리 패킷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22160" y="5916136"/>
            <a:ext cx="402336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2. DNS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서버가 클라이언트에게 요청에 대한 응답을 주는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DNS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응답 패킷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클라이언트가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DNS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를 요청하는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(DNS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쿼리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858" y="3318828"/>
            <a:ext cx="64865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097280" y="3911600"/>
            <a:ext cx="988568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IPv4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사용하며 클라이언트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192.168.1.239)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DNS(192.168.1.1)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쿼리를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보낸것을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확인할 수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UDP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사용한 것을 알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때 클라이언트는 임의의 포트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(32795)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사용하고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목적지엔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DNS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의 포트인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53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사용한 것을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확인할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클라이언트가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DNS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를 요청하는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(DNS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쿼리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" y="2265998"/>
            <a:ext cx="6629400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79120" y="2489200"/>
            <a:ext cx="225552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36240" y="1933416"/>
            <a:ext cx="5171440" cy="73866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Transaction ID: DNS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쿼리와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응답에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연관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사용자는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이 필드에서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DNS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관련된 모든 것을 보기 위한 값을 필터링할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수 있다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" y="2712720"/>
            <a:ext cx="6116320" cy="156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17360" y="3426936"/>
            <a:ext cx="516128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Flags: dns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패킷의 성격을 제어하는 많은 필드로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구성되어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있다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다음 슬라이드에서 하나씩 살펴보자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67280" y="4361656"/>
            <a:ext cx="7254240" cy="73866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Questions :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몇개의 질문인지 질문의 갯수를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표시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보통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한 패킷당 한개의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질문을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가진다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Answer RRs, Authority RRs, Additional RRs :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 세션의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갯수를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표시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9440" y="4328160"/>
            <a:ext cx="1747520" cy="883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클라이언트가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DNS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를 요청하는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(DNS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쿼리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6800" y="3716000"/>
            <a:ext cx="9946640" cy="286232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- Response(Query)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패킷이 요청하는 패킷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(0)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인지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응답하는 패킷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표시하는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비트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 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지금 보는 패킷은 쿼리패킷이므로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response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있는 것을 확인할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- Opcode</a:t>
            </a:r>
            <a:endParaRPr lang="ko-KR" altLang="en-US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쿼리의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유형을 지정합니다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보통은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0000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포함한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 </a:t>
            </a: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- Truncation</a:t>
            </a:r>
            <a:endParaRPr lang="ko-KR" altLang="en-US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응답이 길어서 잘렸는지에 대해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알려주는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비트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보통은 잘리는 경우가 없어 거의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비트로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표시된다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 </a:t>
            </a: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- Recurison Desired</a:t>
            </a:r>
            <a:endParaRPr lang="ko-KR" altLang="en-US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재귀의 사용여부를 알려주는 비트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대부분의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DNS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재귀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쿼리를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사용한다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 </a:t>
            </a: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- Reseved</a:t>
            </a:r>
            <a:endParaRPr lang="ko-KR" altLang="en-US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예약된 비트이기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때문에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비워놓는다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그렇기 때문에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설정되어있는 것을 확인할 수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 </a:t>
            </a:r>
            <a:endParaRPr lang="en-US" altLang="ko-KR" sz="1200" b="1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6322" t="11074" b="44043"/>
          <a:stretch>
            <a:fillRect/>
          </a:stretch>
        </p:blipFill>
        <p:spPr bwMode="auto">
          <a:xfrm>
            <a:off x="1107440" y="2042160"/>
            <a:ext cx="5608320" cy="1486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서버가 클라이언트에게 요청에 대한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응답을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주는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응답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7575" y="3266758"/>
            <a:ext cx="649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97280" y="3911600"/>
            <a:ext cx="988568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쿼리패킷과는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반대로 이번에는 목적지였던 서버가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192.168.1.1)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클라이언트를 목적지로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192.168.1.239)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요청에 대한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응답을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보내주는 것을 확인할 수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UDP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사용한다는것을 알수있으며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DNS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의 포트넘버인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53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번이 출발지 포트인것을 확인할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서버가 클라이언트에게 요청에 대한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응답을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주는 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(DNS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응답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패킷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76960" y="3901440"/>
            <a:ext cx="5100320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응답패킷의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flags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구조가 요청 패킷과 조금 다른데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이에 대해 알아보았다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r="617"/>
          <a:stretch>
            <a:fillRect/>
          </a:stretch>
        </p:blipFill>
        <p:spPr bwMode="auto">
          <a:xfrm>
            <a:off x="1104265" y="1985329"/>
            <a:ext cx="6353175" cy="1873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66800" y="4216400"/>
            <a:ext cx="5943600" cy="138499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(1) Authoritative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도메인 이름에 대해 믿을 수 있는 서버로 부터의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응답인지를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표시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공식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DNS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서버로 부터의 응답인지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2) Recurision Available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 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응답에서 정의된 재귀가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사용가능한지를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표시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3) Reply Code or Response Code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 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응답에서 오류가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존재하는지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표시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비트에는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까지의 숫자가 오는데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각 숫자에 대한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의미는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오른쪽 표와 같다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6821" y="4267200"/>
            <a:ext cx="5018601" cy="129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405</Words>
  <Application>Microsoft Office PowerPoint</Application>
  <PresentationFormat>사용자 지정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286</cp:revision>
  <dcterms:created xsi:type="dcterms:W3CDTF">2019-02-08T07:37:09Z</dcterms:created>
  <dcterms:modified xsi:type="dcterms:W3CDTF">2023-09-24T12:30:14Z</dcterms:modified>
</cp:coreProperties>
</file>