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441" r:id="rId4"/>
    <p:sldId id="445" r:id="rId5"/>
    <p:sldId id="443" r:id="rId6"/>
    <p:sldId id="444" r:id="rId7"/>
    <p:sldId id="446" r:id="rId8"/>
    <p:sldId id="448" r:id="rId9"/>
    <p:sldId id="447" r:id="rId10"/>
  </p:sldIdLst>
  <p:sldSz cx="12192000" cy="6858000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a로케트" pitchFamily="18" charset="-127"/>
      <p:regular r:id="rId13"/>
    </p:embeddedFont>
    <p:embeddedFont>
      <p:font typeface="a타임머신" pitchFamily="18" charset="-127"/>
      <p:regular r:id="rId14"/>
    </p:embeddedFont>
    <p:embeddedFont>
      <p:font typeface="a시월구일1" pitchFamily="18" charset="-127"/>
      <p:regular r:id="rId15"/>
    </p:embeddedFont>
    <p:embeddedFont>
      <p:font typeface="a시월구일2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8" autoAdjust="0"/>
    <p:restoredTop sz="95025" autoAdjust="0"/>
  </p:normalViewPr>
  <p:slideViewPr>
    <p:cSldViewPr snapToGrid="0">
      <p:cViewPr>
        <p:scale>
          <a:sx n="75" d="100"/>
          <a:sy n="75" d="100"/>
        </p:scale>
        <p:origin x="-1013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네트워크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ko-KR" altLang="en-US" sz="80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실습과제 </a:t>
            </a:r>
            <a:r>
              <a:rPr lang="en-US" altLang="ko-KR" sz="80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2-3/2-4</a:t>
            </a:r>
          </a:p>
          <a:p>
            <a:pPr lvl="0" algn="ctr" latinLnBrk="0">
              <a:defRPr/>
            </a:pPr>
            <a:r>
              <a:rPr lang="en-US" altLang="ko-KR" sz="80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:</a:t>
            </a:r>
            <a:r>
              <a:rPr lang="ko-KR" altLang="en-US" sz="80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소켓 프로그래밍</a:t>
            </a:r>
            <a:endParaRPr lang="en-US" altLang="ko-KR" sz="8000" b="1" kern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22400" y="1127760"/>
            <a:ext cx="8859520" cy="19774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실습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2-4 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UDP/TCP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클라이언트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/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서버 예제 프로그램을 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실행한 후 분석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실습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2-5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임의의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네트워크 소켓 프로그램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실행한 후 분석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예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채팅 프로그램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네트워크 게임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웹 서버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메일 클라이언트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……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사용 언어는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C/C++, Java, Python, C#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등 자유 선택</a:t>
            </a: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네트워크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UDT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클라이언트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서버 예제 프로그램 작성 및 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11680" y="2062480"/>
            <a:ext cx="186944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UDT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서버 프로그램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925" y="2533333"/>
            <a:ext cx="56197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7890" y="2540318"/>
            <a:ext cx="60007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7528560" y="2082800"/>
            <a:ext cx="248920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UDT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클라이언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트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프로그램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88400" y="3081496"/>
            <a:ext cx="180848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서버 주소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포트 번호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027680"/>
            <a:ext cx="2052320" cy="538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38880" y="2502376"/>
            <a:ext cx="1808480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수신 대기 할 포트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ip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주소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소켓 설정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55040" y="3027680"/>
            <a:ext cx="3891280" cy="843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34480" y="3566160"/>
            <a:ext cx="3474720" cy="29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220960" y="3528536"/>
            <a:ext cx="147320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소켓 생성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연결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34480" y="4094480"/>
            <a:ext cx="5313680" cy="538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46080" y="4026376"/>
            <a:ext cx="164592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메시지 입력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전송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24320" y="4836160"/>
            <a:ext cx="5008880" cy="843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662160" y="5712936"/>
            <a:ext cx="1645920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서버로부터 응답 수신 및 출력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63520" y="4361656"/>
            <a:ext cx="202184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서버 준비 메시지 출력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4720" y="4683760"/>
            <a:ext cx="4978400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75360" y="4094480"/>
            <a:ext cx="3434080" cy="264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281680" y="5773896"/>
            <a:ext cx="180848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메시지 수신 및 응답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6258" y="6214745"/>
            <a:ext cx="28289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7280" y="6033006"/>
            <a:ext cx="3335338" cy="78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직사각형 39"/>
          <p:cNvSpPr/>
          <p:nvPr/>
        </p:nvSpPr>
        <p:spPr>
          <a:xfrm>
            <a:off x="762000" y="6241256"/>
            <a:ext cx="96520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실행 결과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40960" y="6281896"/>
            <a:ext cx="96520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실행 결과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UDT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클라이언트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서버 예제 프로그램 작성 및 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07440" y="2062480"/>
            <a:ext cx="98856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UDP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상에서 클라이언트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–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서버 간 상호 동작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40" y="2519619"/>
            <a:ext cx="7204075" cy="4018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284720" y="2997200"/>
            <a:ext cx="4907280" cy="24622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UDP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는 클라이언트와 서버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사이에 비연결형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(No connection)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서비스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초기 핸드셰이킹 과정이 없다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송신 프로세스는 각 패킷 마다 수신 프로세스의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IP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와 포트 번호를 명시해야 한다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서버는 수신된 패킷에서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IP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주소와 포트 번호를 추출해야 한다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전송된 데이터의 순서가 뒤바뀌거나 데이터를 손실할 수 있어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비신뢰적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TCP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클라이언트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서버 예제 프로그램 작성 및 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11680" y="2062480"/>
            <a:ext cx="186944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TCP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서버 프로그램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28560" y="2082800"/>
            <a:ext cx="248920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TCP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클라이언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트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프로그램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2000" y="6241256"/>
            <a:ext cx="96520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실행 결과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892800" y="6129496"/>
            <a:ext cx="96520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실행 결과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933" y="2585403"/>
            <a:ext cx="54387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9743440" y="2695416"/>
            <a:ext cx="200152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포트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ip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주소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소켓 설정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52640" y="3068320"/>
            <a:ext cx="3535680" cy="843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303" y="2449441"/>
            <a:ext cx="4056697" cy="345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직사각형 41"/>
          <p:cNvSpPr/>
          <p:nvPr/>
        </p:nvSpPr>
        <p:spPr>
          <a:xfrm>
            <a:off x="7142480" y="3931920"/>
            <a:ext cx="397256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0800080" y="3538696"/>
            <a:ext cx="100584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서버 연결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42480" y="4165600"/>
            <a:ext cx="3972560" cy="497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1145520" y="4188936"/>
            <a:ext cx="1005840" cy="46166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메시지 입력</a:t>
            </a:r>
            <a:r>
              <a: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전송</a:t>
            </a:r>
            <a:endParaRPr lang="en-US" altLang="ko-KR" sz="12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62800" y="4693920"/>
            <a:ext cx="4693920" cy="497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296400" y="5276056"/>
            <a:ext cx="233680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서버로부터 응답 수신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출력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70000" y="2794000"/>
            <a:ext cx="2722880" cy="416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084320" y="2593816"/>
            <a:ext cx="1412240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서버 포트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설정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소켓 생성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840" y="3220720"/>
            <a:ext cx="2214880" cy="629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525520" y="3274536"/>
            <a:ext cx="1808480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소켓에 주소 바인딩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대기 상태 전환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49680" y="3962400"/>
            <a:ext cx="2997200" cy="629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307840" y="4168616"/>
            <a:ext cx="187960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클라이언트 연결 대기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70000" y="4714240"/>
            <a:ext cx="3535680" cy="802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734560" y="5225256"/>
            <a:ext cx="1981200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무한 루프를 통해</a:t>
            </a:r>
            <a:endParaRPr lang="en-US" altLang="ko-KR" sz="12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클라이언트의 메시지 수신</a:t>
            </a:r>
            <a:r>
              <a: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대문자 변환 후 에코</a:t>
            </a:r>
            <a:endParaRPr lang="en-US" altLang="ko-KR" sz="12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9450" y="5687060"/>
            <a:ext cx="3009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68170" y="6213475"/>
            <a:ext cx="2705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TCP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클라이언트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서버 예제 프로그램 작성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07440" y="2062480"/>
            <a:ext cx="98856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TCP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상에서 클라이언트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–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서버 간 상호 동작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808" y="2458719"/>
            <a:ext cx="6321105" cy="4274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타원 21"/>
          <p:cNvSpPr/>
          <p:nvPr/>
        </p:nvSpPr>
        <p:spPr>
          <a:xfrm>
            <a:off x="1066800" y="4094480"/>
            <a:ext cx="5547360" cy="914400"/>
          </a:xfrm>
          <a:prstGeom prst="ellipse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495040" y="3467576"/>
            <a:ext cx="2814320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C000"/>
                </a:solidFill>
                <a:latin typeface="a시월구일1" pitchFamily="18" charset="-127"/>
                <a:ea typeface="a시월구일1" pitchFamily="18" charset="-127"/>
              </a:rPr>
              <a:t>클라이언트가 소켓을 생성하면서</a:t>
            </a:r>
            <a:endParaRPr lang="en-US" altLang="ko-KR" sz="1400" b="1" smtClean="0">
              <a:solidFill>
                <a:srgbClr val="FFC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b="1" smtClean="0">
                <a:solidFill>
                  <a:srgbClr val="FFC000"/>
                </a:solidFill>
                <a:latin typeface="a시월구일1" pitchFamily="18" charset="-127"/>
                <a:ea typeface="a시월구일1" pitchFamily="18" charset="-127"/>
              </a:rPr>
              <a:t>클라이언트 </a:t>
            </a:r>
            <a:r>
              <a:rPr lang="en-US" altLang="ko-KR" sz="1400" b="1" smtClean="0">
                <a:solidFill>
                  <a:srgbClr val="FFC000"/>
                </a:solidFill>
                <a:latin typeface="a시월구일1" pitchFamily="18" charset="-127"/>
                <a:ea typeface="a시월구일1" pitchFamily="18" charset="-127"/>
              </a:rPr>
              <a:t>TCP – </a:t>
            </a:r>
            <a:r>
              <a:rPr lang="ko-KR" altLang="en-US" sz="1400" b="1" smtClean="0">
                <a:solidFill>
                  <a:srgbClr val="FFC000"/>
                </a:solidFill>
                <a:latin typeface="a시월구일1" pitchFamily="18" charset="-127"/>
                <a:ea typeface="a시월구일1" pitchFamily="18" charset="-127"/>
              </a:rPr>
              <a:t>서버 </a:t>
            </a:r>
            <a:r>
              <a:rPr lang="en-US" altLang="ko-KR" sz="1400" b="1" smtClean="0">
                <a:solidFill>
                  <a:srgbClr val="FFC000"/>
                </a:solidFill>
                <a:latin typeface="a시월구일1" pitchFamily="18" charset="-127"/>
                <a:ea typeface="a시월구일1" pitchFamily="18" charset="-127"/>
              </a:rPr>
              <a:t>TCP </a:t>
            </a:r>
            <a:r>
              <a:rPr lang="ko-KR" altLang="en-US" sz="1400" b="1" smtClean="0">
                <a:solidFill>
                  <a:srgbClr val="FFC000"/>
                </a:solidFill>
                <a:latin typeface="a시월구일1" pitchFamily="18" charset="-127"/>
                <a:ea typeface="a시월구일1" pitchFamily="18" charset="-127"/>
              </a:rPr>
              <a:t>연결</a:t>
            </a:r>
            <a:endParaRPr lang="en-US" altLang="ko-KR" sz="1400" b="1" smtClean="0">
              <a:solidFill>
                <a:srgbClr val="FFC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95440" y="2489200"/>
            <a:ext cx="4907280" cy="28931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클라이언트는 서버에 초기 접속</a:t>
            </a:r>
          </a:p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* 서버 프로세스가 먼저 수행 중에 있어야 한다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서버는 클라이언트의 초기 접속을 처리하는 소켓을 생성</a:t>
            </a:r>
          </a:p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클라이언트는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TCP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소켓을 생성하고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서버 프로세스의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IP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주소와 포트 번호를 명시하여 서버에 접속</a:t>
            </a:r>
          </a:p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클라이언트가 소켓을 생성할 때 클라이언트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TCP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는 서버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TCP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연결을 설정</a:t>
            </a:r>
          </a:p>
          <a:p>
            <a:endParaRPr lang="ko-KR" altLang="en-US" sz="14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클라이언트에 의해 초기 접속 시 서버는 클라이언트와 통신하는 서버 프로세스를 위한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새로운 소켓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연결 소켓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생성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ko-KR" altLang="en-US" sz="14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서버가 다수 클라이언트와 통신 가능</a:t>
            </a:r>
          </a:p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소스 포트 번호가 클라이언트들을 구분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앞의 코드를 수정 해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Python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채팅 프로그램 작성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(TCP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이용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66800" y="2011680"/>
            <a:ext cx="101193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TCP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연결을 이용 해 다수의 클라이언트를 연결할 수 있는 채팅 프로그램을 작성했다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아래는 서버 프로그램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r="30052" b="44817"/>
          <a:stretch>
            <a:fillRect/>
          </a:stretch>
        </p:blipFill>
        <p:spPr bwMode="auto">
          <a:xfrm>
            <a:off x="161925" y="2450465"/>
            <a:ext cx="4643755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t="58009"/>
          <a:stretch>
            <a:fillRect/>
          </a:stretch>
        </p:blipFill>
        <p:spPr bwMode="auto">
          <a:xfrm>
            <a:off x="5066035" y="2926080"/>
            <a:ext cx="7125965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직사각형 41"/>
          <p:cNvSpPr/>
          <p:nvPr/>
        </p:nvSpPr>
        <p:spPr>
          <a:xfrm>
            <a:off x="2123440" y="2451576"/>
            <a:ext cx="3200400" cy="46166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다중 스레드 이용을 위해 </a:t>
            </a:r>
            <a:r>
              <a: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threading </a:t>
            </a:r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모듈을 더 가져왔다</a:t>
            </a:r>
            <a:r>
              <a: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0400" y="3017520"/>
            <a:ext cx="4135120" cy="293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960" y="5956777"/>
            <a:ext cx="6004560" cy="83099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클라이언트 처리 함수</a:t>
            </a:r>
            <a:endParaRPr lang="en-US" altLang="ko-KR" sz="12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클라이언트로부터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메시지를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받아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출력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/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사용자에게 메시지를 입력받아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클라이언트에게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전송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클라이언트와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연결이 끊어지면 해당 클라이언트와의 통신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루프를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종료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소켓을 닫음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18480" y="2936240"/>
            <a:ext cx="3291840" cy="894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991600" y="3152616"/>
            <a:ext cx="2733040" cy="46166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서버 포트 설정</a:t>
            </a:r>
            <a:r>
              <a: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소켓 생성 해 바인딩</a:t>
            </a:r>
            <a:r>
              <a: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최대 </a:t>
            </a:r>
            <a:r>
              <a: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개까지 클라이언트 연결 대기</a:t>
            </a:r>
            <a:r>
              <a: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33440" y="5364480"/>
            <a:ext cx="6258560" cy="43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80960" y="5895816"/>
            <a:ext cx="2733040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클라이언트 연결 시 해당 클라이언트 마다 </a:t>
            </a:r>
            <a:r>
              <a: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handle_client </a:t>
            </a:r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함수를 호출하는 스레드 생성</a:t>
            </a:r>
            <a:endParaRPr lang="en-US" altLang="ko-KR" sz="12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앞의 코드를 수정 해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Python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채팅 프로그램 작성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(TCP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이용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6960" y="2021840"/>
            <a:ext cx="20929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클라이언트 프로그램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420" y="2373118"/>
            <a:ext cx="4229100" cy="435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5425440" y="2969736"/>
            <a:ext cx="200152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포트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ip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주소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소켓 설정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45920" y="2824480"/>
            <a:ext cx="3535680" cy="619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635760" y="3454400"/>
            <a:ext cx="339344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74640" y="3437096"/>
            <a:ext cx="100584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서버 연결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99920" y="4754880"/>
            <a:ext cx="2631440" cy="447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859280" y="5598160"/>
            <a:ext cx="3037840" cy="487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82160" y="4869656"/>
            <a:ext cx="223520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메시지 입력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/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서버로 전송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47920" y="5641816"/>
            <a:ext cx="2235200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서버로부터 받은 응답을 출력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앞의 코드를 수정 해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Python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채팅 프로그램 작성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(TCP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이용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 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결과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11680" y="2062480"/>
            <a:ext cx="186944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TCP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서버 프로그램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03520" y="2072640"/>
            <a:ext cx="181864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TCP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클라이언트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01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96960" y="2082800"/>
            <a:ext cx="18897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TCP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클라이언트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02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06345"/>
            <a:ext cx="42100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538" y="2537143"/>
            <a:ext cx="40481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0295" y="2583180"/>
            <a:ext cx="2533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직사각형 42"/>
          <p:cNvSpPr/>
          <p:nvPr/>
        </p:nvSpPr>
        <p:spPr>
          <a:xfrm>
            <a:off x="4958080" y="2794000"/>
            <a:ext cx="3434080" cy="264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51840" y="3302000"/>
            <a:ext cx="3434080" cy="264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194800" y="2875280"/>
            <a:ext cx="2001520" cy="2844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58240" y="3596640"/>
            <a:ext cx="1950720" cy="1930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3" idx="1"/>
            <a:endCxn id="44" idx="3"/>
          </p:cNvCxnSpPr>
          <p:nvPr/>
        </p:nvCxnSpPr>
        <p:spPr>
          <a:xfrm flipH="1">
            <a:off x="4185920" y="2926080"/>
            <a:ext cx="772160" cy="508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45" idx="1"/>
            <a:endCxn id="46" idx="3"/>
          </p:cNvCxnSpPr>
          <p:nvPr/>
        </p:nvCxnSpPr>
        <p:spPr>
          <a:xfrm rot="10800000" flipV="1">
            <a:off x="3108960" y="3017520"/>
            <a:ext cx="6085840" cy="675640"/>
          </a:xfrm>
          <a:prstGeom prst="curvedConnector3">
            <a:avLst>
              <a:gd name="adj1" fmla="val 37312"/>
            </a:avLst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505</Words>
  <Application>Microsoft Office PowerPoint</Application>
  <PresentationFormat>사용자 지정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Arial</vt:lpstr>
      <vt:lpstr>맑은 고딕</vt:lpstr>
      <vt:lpstr>Aharoni</vt:lpstr>
      <vt:lpstr>a로케트</vt:lpstr>
      <vt:lpstr>a타임머신</vt:lpstr>
      <vt:lpstr>a시월구일1</vt:lpstr>
      <vt:lpstr>a시월구일2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312</cp:revision>
  <dcterms:created xsi:type="dcterms:W3CDTF">2019-02-08T07:37:09Z</dcterms:created>
  <dcterms:modified xsi:type="dcterms:W3CDTF">2023-10-04T07:40:36Z</dcterms:modified>
</cp:coreProperties>
</file>