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 실습 과제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IP,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Wireshark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컴퓨터 네트워크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2959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PingPlotter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라는 윈도우용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traceroute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실행하여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데이터그램을 중심으로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프로토콜을 실습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순서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-PingPlotter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-Pingplotter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옵션 변경해가면서 실행 하고 패킷 캡쳐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-Wireshark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중지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 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질문에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응답하여 캡처된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 및 동작 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-IP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 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-IP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계층 프로토콜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TTL,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 크기 등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9" y="818043"/>
            <a:ext cx="925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9984" y="6289124"/>
            <a:ext cx="542778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추적을 위해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ipconfig/release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명령으로 인터넷 연결 차단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421" y="833438"/>
            <a:ext cx="5085618" cy="108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55" y="1910607"/>
            <a:ext cx="4777398" cy="436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6528" y="1828799"/>
            <a:ext cx="4675463" cy="446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6881446" y="6327225"/>
            <a:ext cx="5076093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추적을 위해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ipconfig/renew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명령으로 인터넷 재연결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4950069" y="3543300"/>
            <a:ext cx="2083777" cy="5011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4836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2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Hand Shaking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783623" y="1690747"/>
            <a:ext cx="4164623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인터넷 연결을 차단 했을 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Release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동작을 확인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7465"/>
          <a:stretch>
            <a:fillRect/>
          </a:stretch>
        </p:blipFill>
        <p:spPr bwMode="auto">
          <a:xfrm>
            <a:off x="933817" y="2259622"/>
            <a:ext cx="10201275" cy="959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b="83291"/>
          <a:stretch>
            <a:fillRect/>
          </a:stretch>
        </p:blipFill>
        <p:spPr bwMode="auto">
          <a:xfrm>
            <a:off x="881062" y="1379659"/>
            <a:ext cx="10201275" cy="194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804139" y="3346632"/>
            <a:ext cx="41646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Discover, Offer, Request, ACK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확인을 통해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총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Hand Shaking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발생을 확인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12147" y="924252"/>
            <a:ext cx="28103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Wi-Fi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환경에서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38432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DHCP Discover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2905" y="2157780"/>
            <a:ext cx="512445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091353" y="4108631"/>
            <a:ext cx="3839307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192.168.35.127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할당 요구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81954" y="2655277"/>
            <a:ext cx="3622431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 t="17465" b="59836"/>
          <a:stretch>
            <a:fillRect/>
          </a:stretch>
        </p:blipFill>
        <p:spPr bwMode="auto">
          <a:xfrm>
            <a:off x="1144832" y="1635368"/>
            <a:ext cx="10201275" cy="263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6825762" y="2201008"/>
            <a:ext cx="981807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99970" y="924252"/>
            <a:ext cx="341997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서버 발견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(DHCP discover)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38432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DHCP Offer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91353" y="4108631"/>
            <a:ext cx="3839307" cy="69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라우터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(192.168.35.1)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요청 받아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임대를 제안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t="37137" b="40921"/>
          <a:stretch>
            <a:fillRect/>
          </a:stretch>
        </p:blipFill>
        <p:spPr bwMode="auto">
          <a:xfrm>
            <a:off x="1039325" y="1688123"/>
            <a:ext cx="10201275" cy="254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2705" y="2131037"/>
            <a:ext cx="5143500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950070" y="2602523"/>
            <a:ext cx="3622431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58707" y="2368062"/>
            <a:ext cx="814753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77939" y="924252"/>
            <a:ext cx="27042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제공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(DHCP offer)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38432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DHCP Request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57601" y="4548246"/>
            <a:ext cx="4730261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IP(192.168.35.127)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받을 것이라고 통보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7044" y="2105392"/>
            <a:ext cx="504825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 t="58323" b="22761"/>
          <a:stretch>
            <a:fillRect/>
          </a:stretch>
        </p:blipFill>
        <p:spPr bwMode="auto">
          <a:xfrm>
            <a:off x="1127248" y="1644162"/>
            <a:ext cx="10201275" cy="219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834553" y="2359270"/>
            <a:ext cx="814753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20409" y="2795954"/>
            <a:ext cx="3622431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99970" y="924252"/>
            <a:ext cx="293445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요청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(DHCP request)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38432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동작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DHCP ACK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70484" y="4205346"/>
            <a:ext cx="383930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Server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구성완료 통보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완료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t="78752"/>
          <a:stretch>
            <a:fillRect/>
          </a:stretch>
        </p:blipFill>
        <p:spPr bwMode="auto">
          <a:xfrm>
            <a:off x="1065701" y="1591407"/>
            <a:ext cx="10201275" cy="246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5104" y="2110886"/>
            <a:ext cx="50673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834553" y="2359270"/>
            <a:ext cx="550985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54847" y="924252"/>
            <a:ext cx="25737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DHCP ACK(DHCP ack)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171</Words>
  <Application>Microsoft Office PowerPoint</Application>
  <PresentationFormat>사용자 지정</PresentationFormat>
  <Paragraphs>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47</cp:revision>
  <dcterms:created xsi:type="dcterms:W3CDTF">2023-10-29T04:21:16Z</dcterms:created>
  <dcterms:modified xsi:type="dcterms:W3CDTF">2023-11-26T19:36:10Z</dcterms:modified>
</cp:coreProperties>
</file>