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7" r:id="rId2"/>
    <p:sldId id="258" r:id="rId3"/>
    <p:sldId id="267" r:id="rId4"/>
    <p:sldId id="268" r:id="rId5"/>
    <p:sldId id="269" r:id="rId6"/>
    <p:sldId id="276" r:id="rId7"/>
    <p:sldId id="273" r:id="rId8"/>
    <p:sldId id="274" r:id="rId9"/>
    <p:sldId id="277" r:id="rId10"/>
    <p:sldId id="275" r:id="rId11"/>
    <p:sldId id="278" r:id="rId12"/>
    <p:sldId id="279" r:id="rId13"/>
  </p:sldIdLst>
  <p:sldSz cx="12192000" cy="6858000"/>
  <p:notesSz cx="6858000" cy="9144000"/>
  <p:embeddedFontLst>
    <p:embeddedFont>
      <p:font typeface="맑은 고딕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2B49"/>
    <a:srgbClr val="FE973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3" autoAdjust="0"/>
    <p:restoredTop sz="94660"/>
  </p:normalViewPr>
  <p:slideViewPr>
    <p:cSldViewPr snapToGrid="0">
      <p:cViewPr varScale="1">
        <p:scale>
          <a:sx n="87" d="100"/>
          <a:sy n="87" d="100"/>
        </p:scale>
        <p:origin x="-298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550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41668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6175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081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8950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21112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23329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3731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32580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8583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399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77092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="" xmlns:a16="http://schemas.microsoft.com/office/drawing/2014/main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="" xmlns:a16="http://schemas.microsoft.com/office/drawing/2014/main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="" xmlns:a16="http://schemas.microsoft.com/office/drawing/2014/main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="" xmlns:a16="http://schemas.microsoft.com/office/drawing/2014/main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3E2873F-2781-0860-C874-EE8A04D357D6}"/>
              </a:ext>
            </a:extLst>
          </p:cNvPr>
          <p:cNvSpPr txBox="1"/>
          <p:nvPr/>
        </p:nvSpPr>
        <p:spPr>
          <a:xfrm>
            <a:off x="1688123" y="2886544"/>
            <a:ext cx="8554915" cy="1923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1524000" algn="l"/>
                <a:tab pos="2419350" algn="l"/>
              </a:tabLst>
              <a:defRPr/>
            </a:pPr>
            <a:r>
              <a:rPr lang="ko-KR" altLang="en-US" sz="5400" b="1" i="1" kern="0" smtClean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실습 과제 </a:t>
            </a:r>
            <a:r>
              <a:rPr lang="en-US" altLang="ko-KR" sz="5400" b="1" i="1" kern="0" smtClean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6-2: </a:t>
            </a:r>
            <a:endParaRPr lang="en-US" altLang="ko-KR" sz="5400" b="1" i="1" kern="0" smtClean="0">
              <a:ln w="158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tabLst>
                <a:tab pos="1524000" algn="l"/>
                <a:tab pos="2419350" algn="l"/>
              </a:tabLst>
              <a:defRPr/>
            </a:pPr>
            <a:r>
              <a:rPr lang="ko-KR" altLang="en-US" sz="5400" b="1" i="1" kern="0" smtClean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이더넷</a:t>
            </a:r>
            <a:r>
              <a:rPr lang="en-US" altLang="ko-KR" sz="5400" b="1" i="1" kern="0" smtClean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, </a:t>
            </a:r>
            <a:r>
              <a:rPr lang="en-US" altLang="ko-KR" sz="5400" b="1" i="1" kern="0" smtClean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Wireshark </a:t>
            </a:r>
            <a:r>
              <a:rPr lang="ko-KR" altLang="en-US" sz="5400" b="1" i="1" kern="0" smtClean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실습 예제</a:t>
            </a:r>
            <a:endParaRPr lang="en-US" altLang="ko-KR" sz="5400" b="1" i="1" kern="0" smtClean="0">
              <a:ln w="158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tabLst>
                <a:tab pos="1524000" algn="l"/>
                <a:tab pos="2419350" algn="l"/>
              </a:tabLst>
              <a:defRPr/>
            </a:pPr>
            <a:r>
              <a:rPr lang="ko-KR" altLang="en-US" sz="1100" i="1" kern="0" smtClean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컴퓨터 네트워크</a:t>
            </a:r>
            <a:endParaRPr lang="ko-KR" altLang="en-US" sz="3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72779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="" xmlns:a16="http://schemas.microsoft.com/office/drawing/2014/main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="" xmlns:a16="http://schemas.microsoft.com/office/drawing/2014/main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="" xmlns:a16="http://schemas.microsoft.com/office/drawing/2014/main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="" xmlns:a16="http://schemas.microsoft.com/office/drawing/2014/main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="" xmlns:a16="http://schemas.microsoft.com/office/drawing/2014/main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2DFE2ACC-7740-7561-1477-F510B13E3998}"/>
              </a:ext>
            </a:extLst>
          </p:cNvPr>
          <p:cNvSpPr/>
          <p:nvPr/>
        </p:nvSpPr>
        <p:spPr>
          <a:xfrm>
            <a:off x="772698" y="818043"/>
            <a:ext cx="78437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Q6.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이더넷 프레임의 출발지 주소는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417886" y="2895293"/>
            <a:ext cx="5231424" cy="415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이더넷 프레임의 출발지 주소는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72:b3:06:b1:b7:64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이다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26577" y="4612709"/>
            <a:ext cx="8299940" cy="415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앞의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HTTP GET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메시지에서의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Dst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주소로 가기 위한 첫번째 홉 라우터의 물리적 주소를 나타낸다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2DFE2ACC-7740-7561-1477-F510B13E3998}"/>
              </a:ext>
            </a:extLst>
          </p:cNvPr>
          <p:cNvSpPr/>
          <p:nvPr/>
        </p:nvSpPr>
        <p:spPr>
          <a:xfrm>
            <a:off x="1039397" y="3405912"/>
            <a:ext cx="78437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Q7.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위 출발지 주소가 본인 컴퓨터 또는 방문한 웹 서버의 이더넷 주소인가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?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둘 다 아니라면 위 출발지 주소의 장치는 무엇인가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7303" y="1322144"/>
            <a:ext cx="9725025" cy="1400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0" name="직사각형 19"/>
          <p:cNvSpPr/>
          <p:nvPr/>
        </p:nvSpPr>
        <p:spPr>
          <a:xfrm>
            <a:off x="1389184" y="2013424"/>
            <a:ext cx="4440116" cy="216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41157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="" xmlns:a16="http://schemas.microsoft.com/office/drawing/2014/main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="" xmlns:a16="http://schemas.microsoft.com/office/drawing/2014/main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="" xmlns:a16="http://schemas.microsoft.com/office/drawing/2014/main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="" xmlns:a16="http://schemas.microsoft.com/office/drawing/2014/main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="" xmlns:a16="http://schemas.microsoft.com/office/drawing/2014/main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2DFE2ACC-7740-7561-1477-F510B13E3998}"/>
              </a:ext>
            </a:extLst>
          </p:cNvPr>
          <p:cNvSpPr/>
          <p:nvPr/>
        </p:nvSpPr>
        <p:spPr>
          <a:xfrm>
            <a:off x="772698" y="818043"/>
            <a:ext cx="7843764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Q8.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이더넷 프레임의 목적지 주소는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 주소가 본인의 컴퓨터의 이더넷 주소인가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45123" y="3458002"/>
            <a:ext cx="10612315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이더넷 프레임의 목적지 주소는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(a4:02:b9:39:a8:41)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이다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앞의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Q1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에서 확인 했던 본인의 컴퓨터 이더넷 주소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(a4:02:b9:39:a8:41)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와 동일하므로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 주소가 본인의 컴퓨터 이더넷 주소가 맞다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031264" y="1990359"/>
            <a:ext cx="9725025" cy="1400175"/>
            <a:chOff x="987303" y="1322144"/>
            <a:chExt cx="9725025" cy="1400175"/>
          </a:xfrm>
        </p:grpSpPr>
        <p:pic>
          <p:nvPicPr>
            <p:cNvPr id="19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87303" y="1322144"/>
              <a:ext cx="9725025" cy="14001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20" name="직사각형 19"/>
            <p:cNvSpPr/>
            <p:nvPr/>
          </p:nvSpPr>
          <p:spPr>
            <a:xfrm>
              <a:off x="1424353" y="1793616"/>
              <a:ext cx="4835770" cy="21687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2DFE2ACC-7740-7561-1477-F510B13E3998}"/>
              </a:ext>
            </a:extLst>
          </p:cNvPr>
          <p:cNvSpPr/>
          <p:nvPr/>
        </p:nvSpPr>
        <p:spPr>
          <a:xfrm>
            <a:off x="678915" y="4170845"/>
            <a:ext cx="78437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Q9. 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바이트 프레임 타입 필드의 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16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진수 값은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3326" y="4683736"/>
            <a:ext cx="9725025" cy="1400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3" name="직사각형 22"/>
          <p:cNvSpPr/>
          <p:nvPr/>
        </p:nvSpPr>
        <p:spPr>
          <a:xfrm>
            <a:off x="1576753" y="5621200"/>
            <a:ext cx="1887416" cy="216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640014" y="6166032"/>
            <a:ext cx="4818187" cy="415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바이트 프레임 타입 필드의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16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진수 값은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0x0800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이다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41157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="" xmlns:a16="http://schemas.microsoft.com/office/drawing/2014/main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="" xmlns:a16="http://schemas.microsoft.com/office/drawing/2014/main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="" xmlns:a16="http://schemas.microsoft.com/office/drawing/2014/main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="" xmlns:a16="http://schemas.microsoft.com/office/drawing/2014/main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="" xmlns:a16="http://schemas.microsoft.com/office/drawing/2014/main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2DFE2ACC-7740-7561-1477-F510B13E3998}"/>
              </a:ext>
            </a:extLst>
          </p:cNvPr>
          <p:cNvSpPr/>
          <p:nvPr/>
        </p:nvSpPr>
        <p:spPr>
          <a:xfrm>
            <a:off x="772698" y="818043"/>
            <a:ext cx="78437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Q10.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이더넷 프레임 시작에서 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"OK"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의 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까지의 바이트 수는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693269" y="1374225"/>
            <a:ext cx="4035672" cy="3738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이더넷 프레임에서는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“OK”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 찾을 수 없었다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543" y="1375630"/>
            <a:ext cx="7277100" cy="2981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8" name="직사각형 17"/>
          <p:cNvSpPr/>
          <p:nvPr/>
        </p:nvSpPr>
        <p:spPr>
          <a:xfrm>
            <a:off x="5767753" y="1397962"/>
            <a:ext cx="1696916" cy="29542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41157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="" xmlns:a16="http://schemas.microsoft.com/office/drawing/2014/main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="" xmlns:a16="http://schemas.microsoft.com/office/drawing/2014/main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="" xmlns:a16="http://schemas.microsoft.com/office/drawing/2014/main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="" xmlns:a16="http://schemas.microsoft.com/office/drawing/2014/main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2DFE2ACC-7740-7561-1477-F510B13E3998}"/>
              </a:ext>
            </a:extLst>
          </p:cNvPr>
          <p:cNvSpPr/>
          <p:nvPr/>
        </p:nvSpPr>
        <p:spPr>
          <a:xfrm>
            <a:off x="270674" y="818043"/>
            <a:ext cx="228788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과제 내용</a:t>
            </a:r>
            <a:endParaRPr lang="en-US" altLang="ko-KR" sz="20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28398" y="1373310"/>
            <a:ext cx="11345046" cy="3282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특정 웹 사이트 방문 패킷을 캡처한 후 이더넷 프레임 및 동작 분석</a:t>
            </a:r>
            <a:b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endParaRPr lang="ko-KR" altLang="en-US" sz="14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실습 순서</a:t>
            </a:r>
            <a:b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브라우저의 캐시를 지움</a:t>
            </a:r>
            <a:b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Explore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의 경우 도구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-&gt;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인터넷 옵션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-&gt;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삭제</a:t>
            </a:r>
            <a:b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Wireshark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캡처 시작</a:t>
            </a:r>
            <a:b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특정 웹 사이트 방문</a:t>
            </a:r>
            <a:b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Wireshark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중지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패킷 분석</a:t>
            </a:r>
            <a:b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endParaRPr lang="ko-KR" altLang="en-US" sz="14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질문에 응답하여 캡처된 이더넷 프레임 및 동작 분석 실습</a:t>
            </a:r>
          </a:p>
        </p:txBody>
      </p:sp>
    </p:spTree>
    <p:extLst>
      <p:ext uri="{BB962C8B-B14F-4D97-AF65-F5344CB8AC3E}">
        <p14:creationId xmlns="" xmlns:p14="http://schemas.microsoft.com/office/powerpoint/2010/main" val="2141157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="" xmlns:a16="http://schemas.microsoft.com/office/drawing/2014/main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="" xmlns:a16="http://schemas.microsoft.com/office/drawing/2014/main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="" xmlns:a16="http://schemas.microsoft.com/office/drawing/2014/main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="" xmlns:a16="http://schemas.microsoft.com/office/drawing/2014/main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="" xmlns:a16="http://schemas.microsoft.com/office/drawing/2014/main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2DFE2ACC-7740-7561-1477-F510B13E3998}"/>
              </a:ext>
            </a:extLst>
          </p:cNvPr>
          <p:cNvSpPr/>
          <p:nvPr/>
        </p:nvSpPr>
        <p:spPr>
          <a:xfrm>
            <a:off x="772698" y="818043"/>
            <a:ext cx="139900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캐시 삭제</a:t>
            </a:r>
            <a:endParaRPr lang="en-US" altLang="ko-KR" sz="20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504592" y="5225255"/>
            <a:ext cx="2960077" cy="415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과제 수행 전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Chrome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의 캐시 삭제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/>
          <a:srcRect l="23383" t="19215" r="23345" b="21201"/>
          <a:stretch>
            <a:fillRect/>
          </a:stretch>
        </p:blipFill>
        <p:spPr bwMode="auto">
          <a:xfrm>
            <a:off x="4070838" y="1441938"/>
            <a:ext cx="4035669" cy="3692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141157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="" xmlns:a16="http://schemas.microsoft.com/office/drawing/2014/main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="" xmlns:a16="http://schemas.microsoft.com/office/drawing/2014/main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="" xmlns:a16="http://schemas.microsoft.com/office/drawing/2014/main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="" xmlns:a16="http://schemas.microsoft.com/office/drawing/2014/main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="" xmlns:a16="http://schemas.microsoft.com/office/drawing/2014/main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2DFE2ACC-7740-7561-1477-F510B13E3998}"/>
              </a:ext>
            </a:extLst>
          </p:cNvPr>
          <p:cNvSpPr/>
          <p:nvPr/>
        </p:nvSpPr>
        <p:spPr>
          <a:xfrm>
            <a:off x="772698" y="818043"/>
            <a:ext cx="4836793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활용 임의의 사이트 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 amazon.com</a:t>
            </a:r>
            <a:endParaRPr lang="en-US" altLang="ko-KR" sz="20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164624" y="5667801"/>
            <a:ext cx="4164623" cy="3738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사이트의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IP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주소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54.239.28.85</a:t>
            </a: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15693"/>
          <a:stretch>
            <a:fillRect/>
          </a:stretch>
        </p:blipFill>
        <p:spPr bwMode="auto">
          <a:xfrm>
            <a:off x="3432924" y="1608992"/>
            <a:ext cx="5533762" cy="38258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141157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="" xmlns:a16="http://schemas.microsoft.com/office/drawing/2014/main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="" xmlns:a16="http://schemas.microsoft.com/office/drawing/2014/main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="" xmlns:a16="http://schemas.microsoft.com/office/drawing/2014/main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="" xmlns:a16="http://schemas.microsoft.com/office/drawing/2014/main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="" xmlns:a16="http://schemas.microsoft.com/office/drawing/2014/main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2DFE2ACC-7740-7561-1477-F510B13E3998}"/>
              </a:ext>
            </a:extLst>
          </p:cNvPr>
          <p:cNvSpPr/>
          <p:nvPr/>
        </p:nvSpPr>
        <p:spPr>
          <a:xfrm>
            <a:off x="772698" y="818043"/>
            <a:ext cx="78437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HTTP GET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메시지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응답 메시지의 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Time, Length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확인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20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23391" y="2227078"/>
            <a:ext cx="6708531" cy="1061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본인의 컴퓨터에서 보낸 첫번째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HTTP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GET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메시지의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Time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은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228, Length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는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502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서버에서 첫 응답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HTTP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메시지의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Time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은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229, Length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는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217.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-&gt;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동일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Time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과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Length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 가지는 이더넷 프레임을 살펴보면 됨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4133" y="1422156"/>
            <a:ext cx="10877550" cy="742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0" name="직사각형 19"/>
          <p:cNvSpPr/>
          <p:nvPr/>
        </p:nvSpPr>
        <p:spPr>
          <a:xfrm>
            <a:off x="838199" y="1436077"/>
            <a:ext cx="7839809" cy="216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55784" y="1893278"/>
            <a:ext cx="10539047" cy="216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077308" y="5878801"/>
            <a:ext cx="5392614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Time = 228, Length = 502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컴퓨터에서 보낸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HTTP GET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메시지를 포함하는 이더넷 프레임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2583840" y="4029427"/>
            <a:ext cx="6848475" cy="276225"/>
            <a:chOff x="2671763" y="3290888"/>
            <a:chExt cx="6848475" cy="276225"/>
          </a:xfrm>
        </p:grpSpPr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71763" y="3290888"/>
              <a:ext cx="6848475" cy="2762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25" name="직사각형 24"/>
            <p:cNvSpPr/>
            <p:nvPr/>
          </p:nvSpPr>
          <p:spPr>
            <a:xfrm>
              <a:off x="3188677" y="3311770"/>
              <a:ext cx="424962" cy="21687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8581292" y="3332285"/>
              <a:ext cx="424962" cy="21687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56680" y="4423247"/>
            <a:ext cx="7439025" cy="1352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2DFE2ACC-7740-7561-1477-F510B13E3998}"/>
              </a:ext>
            </a:extLst>
          </p:cNvPr>
          <p:cNvSpPr/>
          <p:nvPr/>
        </p:nvSpPr>
        <p:spPr>
          <a:xfrm>
            <a:off x="485482" y="3291612"/>
            <a:ext cx="78437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Q1 - 5. HTTP GET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메시지가 포함된 이더넷 프레임</a:t>
            </a:r>
            <a:endParaRPr lang="en-US" altLang="ko-KR" sz="20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41157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="" xmlns:a16="http://schemas.microsoft.com/office/drawing/2014/main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="" xmlns:a16="http://schemas.microsoft.com/office/drawing/2014/main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="" xmlns:a16="http://schemas.microsoft.com/office/drawing/2014/main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="" xmlns:a16="http://schemas.microsoft.com/office/drawing/2014/main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="" xmlns:a16="http://schemas.microsoft.com/office/drawing/2014/main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2716823" y="3803816"/>
            <a:ext cx="6629400" cy="1061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HTTP GET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메시지는 본인의 컴퓨터에서 출발한다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따라서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이더넷 프레임의 출발 주소가 컴퓨터의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48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비트 이더넷 주소에 해당한다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본인의 컴퓨터의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48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비트 주소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(a4:02:b9:39:a8:41)</a:t>
            </a: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97357" y="2348262"/>
            <a:ext cx="7439025" cy="1352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2DFE2ACC-7740-7561-1477-F510B13E3998}"/>
              </a:ext>
            </a:extLst>
          </p:cNvPr>
          <p:cNvSpPr/>
          <p:nvPr/>
        </p:nvSpPr>
        <p:spPr>
          <a:xfrm>
            <a:off x="564612" y="1023196"/>
            <a:ext cx="7843764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Q1.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본인의 컴퓨터의 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48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비트 이더넷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주소는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en-US" altLang="ko-KR" sz="20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266592" y="3033332"/>
            <a:ext cx="1828800" cy="216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41157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="" xmlns:a16="http://schemas.microsoft.com/office/drawing/2014/main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="" xmlns:a16="http://schemas.microsoft.com/office/drawing/2014/main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="" xmlns:a16="http://schemas.microsoft.com/office/drawing/2014/main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="" xmlns:a16="http://schemas.microsoft.com/office/drawing/2014/main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="" xmlns:a16="http://schemas.microsoft.com/office/drawing/2014/main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2DFE2ACC-7740-7561-1477-F510B13E3998}"/>
              </a:ext>
            </a:extLst>
          </p:cNvPr>
          <p:cNvSpPr/>
          <p:nvPr/>
        </p:nvSpPr>
        <p:spPr>
          <a:xfrm>
            <a:off x="772698" y="818043"/>
            <a:ext cx="7843764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Q2.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이더넷 프레임에서 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48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비트 목적지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주소는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en-US" altLang="ko-KR" sz="20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05806" y="2930462"/>
            <a:ext cx="6708531" cy="3738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이더넷 프레임에서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48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비트 목적지 주소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(72:b3:06:b1:b7:64)</a:t>
            </a: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804746" y="4779762"/>
            <a:ext cx="5653453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위 목적지 주소는 </a:t>
            </a: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Dst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주소로 가기 위한 첫번째 홉 라우터의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물리적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주소를 나타낸다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0834" y="1460239"/>
            <a:ext cx="7439025" cy="1352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2DFE2ACC-7740-7561-1477-F510B13E3998}"/>
              </a:ext>
            </a:extLst>
          </p:cNvPr>
          <p:cNvSpPr/>
          <p:nvPr/>
        </p:nvSpPr>
        <p:spPr>
          <a:xfrm>
            <a:off x="951474" y="3660889"/>
            <a:ext cx="7843764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Q3.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위 목적지 주소가 본인 방문한 웹 서버의 이더넷 주소인가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?,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웹 서버가 아니라면 위 목적지 주소의 장치는 무엇인가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426677" y="1916709"/>
            <a:ext cx="4844562" cy="216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41157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="" xmlns:a16="http://schemas.microsoft.com/office/drawing/2014/main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="" xmlns:a16="http://schemas.microsoft.com/office/drawing/2014/main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="" xmlns:a16="http://schemas.microsoft.com/office/drawing/2014/main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="" xmlns:a16="http://schemas.microsoft.com/office/drawing/2014/main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="" xmlns:a16="http://schemas.microsoft.com/office/drawing/2014/main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2DFE2ACC-7740-7561-1477-F510B13E3998}"/>
              </a:ext>
            </a:extLst>
          </p:cNvPr>
          <p:cNvSpPr/>
          <p:nvPr/>
        </p:nvSpPr>
        <p:spPr>
          <a:xfrm>
            <a:off x="772698" y="818043"/>
            <a:ext cx="78437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Q4. 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바이트 프레임 타입 필드의 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16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진수 값은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831122" y="2895293"/>
            <a:ext cx="4818187" cy="415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바이트 프레임 타입 필드의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16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진수 값은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0x0800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이다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343402" y="5474355"/>
            <a:ext cx="2831122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“GET”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의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G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까지의 바이트 수는</a:t>
            </a: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16*3+6 = 54 (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byes).</a:t>
            </a: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9626" y="1433862"/>
            <a:ext cx="7439025" cy="1352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2DFE2ACC-7740-7561-1477-F510B13E3998}"/>
              </a:ext>
            </a:extLst>
          </p:cNvPr>
          <p:cNvSpPr/>
          <p:nvPr/>
        </p:nvSpPr>
        <p:spPr>
          <a:xfrm>
            <a:off x="1013020" y="3687266"/>
            <a:ext cx="7843764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Q5.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이더넷 프레임 시작에서 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"GET"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의 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G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까지의 바이트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수는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en-US" altLang="ko-KR" sz="20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79431" y="2347532"/>
            <a:ext cx="1890346" cy="216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66924" y="4351094"/>
            <a:ext cx="7589043" cy="88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7" name="직사각형 26"/>
          <p:cNvSpPr/>
          <p:nvPr/>
        </p:nvSpPr>
        <p:spPr>
          <a:xfrm>
            <a:off x="8478715" y="5040924"/>
            <a:ext cx="172915" cy="216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525107" y="5026270"/>
            <a:ext cx="284285" cy="216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41157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="" xmlns:a16="http://schemas.microsoft.com/office/drawing/2014/main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="" xmlns:a16="http://schemas.microsoft.com/office/drawing/2014/main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="" xmlns:a16="http://schemas.microsoft.com/office/drawing/2014/main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="" xmlns:a16="http://schemas.microsoft.com/office/drawing/2014/main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="" xmlns:a16="http://schemas.microsoft.com/office/drawing/2014/main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2DFE2ACC-7740-7561-1477-F510B13E3998}"/>
              </a:ext>
            </a:extLst>
          </p:cNvPr>
          <p:cNvSpPr/>
          <p:nvPr/>
        </p:nvSpPr>
        <p:spPr>
          <a:xfrm>
            <a:off x="772698" y="818043"/>
            <a:ext cx="78437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HTTP GET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메시지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응답 메시지의 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Time, Length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확인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20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23391" y="2227078"/>
            <a:ext cx="6708531" cy="1061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본인의 컴퓨터에서 보낸 첫번째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HTTP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GET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메시지의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Time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은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228, Length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는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502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서버에서 첫 응답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HTTP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메시지의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Time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은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229, Length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는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217.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-&gt;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동일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Time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과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Length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 가지는 이더넷 프레임을 살펴보면 됨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4133" y="1422156"/>
            <a:ext cx="10877550" cy="742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0" name="직사각형 19"/>
          <p:cNvSpPr/>
          <p:nvPr/>
        </p:nvSpPr>
        <p:spPr>
          <a:xfrm>
            <a:off x="838199" y="1436077"/>
            <a:ext cx="7839809" cy="216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55784" y="1893278"/>
            <a:ext cx="10539047" cy="216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077308" y="5878801"/>
            <a:ext cx="5392614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Time = 229, Length = 217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컴퓨터에서 보낸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HTTP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응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답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메시지를 포함하는 이더넷 프레임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2DFE2ACC-7740-7561-1477-F510B13E3998}"/>
              </a:ext>
            </a:extLst>
          </p:cNvPr>
          <p:cNvSpPr/>
          <p:nvPr/>
        </p:nvSpPr>
        <p:spPr>
          <a:xfrm>
            <a:off x="485482" y="3291612"/>
            <a:ext cx="78437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Q6 - 10. HTTP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응답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메시지가 포함된 이더넷 프레임</a:t>
            </a:r>
            <a:endParaRPr lang="en-US" altLang="ko-KR" sz="20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4830" y="3927964"/>
            <a:ext cx="6791325" cy="285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7" name="직사각형 26"/>
          <p:cNvSpPr/>
          <p:nvPr/>
        </p:nvSpPr>
        <p:spPr>
          <a:xfrm>
            <a:off x="3118339" y="3953594"/>
            <a:ext cx="424962" cy="216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510954" y="3974109"/>
            <a:ext cx="424962" cy="216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8996" y="4346698"/>
            <a:ext cx="9725025" cy="1400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14115784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531</Words>
  <Application>Microsoft Office PowerPoint</Application>
  <PresentationFormat>사용자 지정</PresentationFormat>
  <Paragraphs>76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굴림</vt:lpstr>
      <vt:lpstr>Arial</vt:lpstr>
      <vt:lpstr>맑은 고딕</vt:lpstr>
      <vt:lpstr>Tmon몬소리 Black</vt:lpstr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최민규</cp:lastModifiedBy>
  <cp:revision>68</cp:revision>
  <dcterms:created xsi:type="dcterms:W3CDTF">2023-10-29T04:21:16Z</dcterms:created>
  <dcterms:modified xsi:type="dcterms:W3CDTF">2023-12-10T08:35:26Z</dcterms:modified>
</cp:coreProperties>
</file>