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77" r:id="rId6"/>
    <p:sldId id="269" r:id="rId7"/>
    <p:sldId id="276" r:id="rId8"/>
    <p:sldId id="275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49"/>
    <a:srgbClr val="FE97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2233247" y="2886544"/>
            <a:ext cx="7728438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실습 텀 과제 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TCP,Wireshark </a:t>
            </a: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실습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컴퓨터 네트워크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277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1162531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Q4.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업로드하는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POST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명령을 갖는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TCP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세그먼트의 순서번호는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36" y="1462821"/>
            <a:ext cx="4503585" cy="2221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t="8537"/>
          <a:stretch>
            <a:fillRect/>
          </a:stretch>
        </p:blipFill>
        <p:spPr bwMode="auto">
          <a:xfrm>
            <a:off x="4814125" y="1485900"/>
            <a:ext cx="7108800" cy="1978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3204055" y="3789372"/>
            <a:ext cx="608941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페이지에 파일을 업로드하고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POST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명령을 갖는 세그먼트를 확인 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세그먼트의 순서번호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1590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 업로드 시 파일 크기가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1460bytes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분할 되어 전송된다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따라서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다음 세그먼트의 순서번호는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3050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임을 확인할 수 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11625318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Q5. HTTP POST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갖는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TCP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세그먼트를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TCP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연결 첫 번째 세그먼트로 간주하고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첫 세그먼트부터 처음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세그먼트의 순서번호는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클라이언트 에서 서버로 업로드 되는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세그먼트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)?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세그먼트가 전송된 시간은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세그먼트의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ACK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 시간은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212486"/>
            <a:ext cx="10477500" cy="92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1" name="그룹 20"/>
          <p:cNvGrpSpPr/>
          <p:nvPr/>
        </p:nvGrpSpPr>
        <p:grpSpPr>
          <a:xfrm>
            <a:off x="183173" y="3226777"/>
            <a:ext cx="3834912" cy="1574572"/>
            <a:chOff x="174381" y="3349869"/>
            <a:chExt cx="3834912" cy="1574572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5004" t="49187" r="41318" b="41870"/>
            <a:stretch>
              <a:fillRect/>
            </a:stretch>
          </p:blipFill>
          <p:spPr bwMode="auto">
            <a:xfrm>
              <a:off x="193431" y="3349869"/>
              <a:ext cx="3815862" cy="1934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964" y="3616936"/>
              <a:ext cx="3816000" cy="1996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3173" y="3899022"/>
              <a:ext cx="3816000" cy="184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7204" y="4166821"/>
              <a:ext cx="3816000" cy="191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9144" y="4444145"/>
              <a:ext cx="3816000" cy="18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4381" y="4724767"/>
              <a:ext cx="3816000" cy="1996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8" name="직사각형 17"/>
          <p:cNvSpPr/>
          <p:nvPr/>
        </p:nvSpPr>
        <p:spPr>
          <a:xfrm>
            <a:off x="4066725" y="3211816"/>
            <a:ext cx="378480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 세그먼트의 순서번호는 각각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1590, 3050, 4510, 5970, 7430, 8890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0685" y="3197162"/>
            <a:ext cx="2559745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전송시간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~ 2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 세그먼트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13.025381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~ 6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 세그먼트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13.025478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23615" y="4272754"/>
            <a:ext cx="304918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응답시간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응답이 온 세그먼트만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3, 5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 세그먼트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13.227596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17919" y="5047143"/>
            <a:ext cx="1162531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Q6.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처음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 세그먼트를 보낸 시간과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ACK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 시간의 차를 계산한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RTT(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왕복시간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4630" y="5673662"/>
            <a:ext cx="1126706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0.202215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0.202215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3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0.202118	4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0.202118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5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0.202118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6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0.202118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응답이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3,5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번에만 도착 했으므로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나머지 세그먼트 모두 응답 시간을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13.227596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으로 계산하였음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1162531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Q7.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처음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 세그먼트에 대해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ACK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수신 후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EstimatedRTT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042" y="1333255"/>
            <a:ext cx="10477500" cy="92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222663" y="3475581"/>
            <a:ext cx="5376214" cy="235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Q6</a:t>
            </a: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계산한 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sampleRTT </a:t>
            </a: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값을 대입 해 식을 계산하면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0.202215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0.875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0.202215 + 0.125 * 0.202215 =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0.202215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0.875 * 0.202215 + 0.125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0.202218 = 0.20221538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0.875 * 0.202215 + 0.125 * 0.202218 = 0.20221538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0.875 * 0.202215 + 0.125 * 0.202218 = 0.20221538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0.875 * 0.202215 + 0.125 * 0.202218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0.20221538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5570" y="2397058"/>
            <a:ext cx="532813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EstimatedRTT</a:t>
            </a: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계산하는 식은 다음과 같다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pt-BR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pt-BR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EstimatedRTT </a:t>
            </a:r>
            <a:r>
              <a:rPr lang="pt-BR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 (1-a)*estimatedRTT+a*sampleRTT</a:t>
            </a:r>
            <a:r>
              <a:rPr lang="pt-BR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pt-BR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pt-BR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*a </a:t>
            </a:r>
            <a:r>
              <a:rPr lang="pt-BR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 0.125</a:t>
            </a:r>
            <a:endParaRPr lang="pt-BR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11015" y="818043"/>
            <a:ext cx="116849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Q8.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메뉴의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Statistics-&gt;TCP Stream Graphs-&gt;Round Trip Time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선택하여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그래프를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l="1252" t="7248" r="1815" b="21058"/>
          <a:stretch>
            <a:fillRect/>
          </a:stretch>
        </p:blipFill>
        <p:spPr bwMode="auto">
          <a:xfrm>
            <a:off x="1828799" y="1336430"/>
            <a:ext cx="8889817" cy="370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11015" y="818043"/>
            <a:ext cx="116849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Q9.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처음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 세그먼트의 데이터 길이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(Len)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074128" y="1400542"/>
            <a:ext cx="1809750" cy="1588843"/>
            <a:chOff x="722435" y="1725857"/>
            <a:chExt cx="2274276" cy="2031756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2950" y="1725857"/>
              <a:ext cx="22479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5881" y="2071688"/>
              <a:ext cx="22479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811" y="2435104"/>
              <a:ext cx="22479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227" y="2786795"/>
              <a:ext cx="22479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0020" y="3138488"/>
              <a:ext cx="22479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2435" y="3481388"/>
              <a:ext cx="22479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20" name="직사각형 19"/>
          <p:cNvSpPr/>
          <p:nvPr/>
        </p:nvSpPr>
        <p:spPr>
          <a:xfrm>
            <a:off x="2989388" y="2581696"/>
            <a:ext cx="1934306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 모두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1460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pt-BR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443" y="4235694"/>
            <a:ext cx="3152775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31530" y="3098181"/>
            <a:ext cx="11684977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Q10.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트레이스에서 서버 수신자의 가용한 최소 수신 버퍼 크기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(Win)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b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수신버퍼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윈도우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부족하여 송신자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클라이언트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전송을 제약했는가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14050" y="4870627"/>
            <a:ext cx="756724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트레이스에서 서버 수신자의 가용한 최소 수신 버퍼의 크기는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64240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제약하지 않았다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pt-BR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11015" y="818043"/>
            <a:ext cx="116849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Q11.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재전송된 세그먼트가 발생했는가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13945" y="3880697"/>
            <a:ext cx="11684977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Q12.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얼마나 많은 업로드 데이터에 대해 수신자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서버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ACK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 했는가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ACK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 이벤트를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p.229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3.2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기준에 따라 분류하라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11015" y="818043"/>
            <a:ext cx="11684977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Q13. TCP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연결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 업로드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처리율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(throughput,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전송된 바이트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초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성능은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값을 계산한 과정을 설명하라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504" t="7760" r="1250" b="20985"/>
          <a:stretch>
            <a:fillRect/>
          </a:stretch>
        </p:blipFill>
        <p:spPr bwMode="auto">
          <a:xfrm>
            <a:off x="1336431" y="1730986"/>
            <a:ext cx="9381392" cy="386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1820010" y="5632625"/>
            <a:ext cx="9029697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Wireshark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Statistics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기능을 통해 그래프로 도식화 하여 확인할 수도 있고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cwnd/RTT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처리율 공식을 통해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계산 할수도 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pt-BR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81920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0.202215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 </a:t>
            </a:r>
            <a:r>
              <a:rPr lang="pt-BR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405,113.369 kbytes/second</a:t>
            </a:r>
            <a:endParaRPr lang="pt-BR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내용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398" y="1373310"/>
            <a:ext cx="11345046" cy="364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 브라우저를 통해 파일을 업로드 할 수 있는 특정 웹 사이트를 방문하여 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TCP </a:t>
            </a: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동작 분석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 </a:t>
            </a: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실습 순서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웹 사이트 방문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Wireshark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실행하고 패킷 캡쳐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 업로드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업로드는 크기는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5MB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이상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Wireshark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중지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패킷 분석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캡처된 패킷들은 파일로 저장하고 제출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질문에 응답하여 캡처된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TCP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동작 분석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–TCP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연결설정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 방향 핸드셰이크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패킷의 순서번호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확인응답 번호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TCP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흐름제어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TCP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성능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처리율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(throughput),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왕복시간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(RTT)</a:t>
            </a: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TLS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복호화 설정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7754" y="2868840"/>
            <a:ext cx="5427786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SSLKEYLOGFILE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환경변수를 위와 같이 설정 했습니다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4" y="1386136"/>
            <a:ext cx="5583072" cy="144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276" y="3294051"/>
            <a:ext cx="4680733" cy="283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43899" y="6227578"/>
            <a:ext cx="5427786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이후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log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파일이 위와 같이 생성되는 것을 확인할 수 있었습니다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4566" y="1472541"/>
            <a:ext cx="5946608" cy="461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6310210" y="6213724"/>
            <a:ext cx="5427786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Wireshark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TLS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설정을 위와 같이 변경하였습니다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493330" y="3966358"/>
            <a:ext cx="3420093" cy="486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00824" y="928645"/>
            <a:ext cx="940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교수님께서 제공해주신 링크를 따라</a:t>
            </a: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https </a:t>
            </a: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페이지의 내용 확인을 위해 복호화를 먼저 설정 했습니다</a:t>
            </a: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199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활용 웹페이지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01" y="1351189"/>
            <a:ext cx="61849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2300824" y="928645"/>
            <a:ext cx="7216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업로드가 가능한 사이트를 이용 했습니다</a:t>
            </a: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https://postimages.org/ko/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15659"/>
          <a:stretch>
            <a:fillRect/>
          </a:stretch>
        </p:blipFill>
        <p:spPr bwMode="auto">
          <a:xfrm>
            <a:off x="6507678" y="4560125"/>
            <a:ext cx="4710546" cy="165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6502195" y="6227578"/>
            <a:ext cx="5427786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페이지의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46.229.175.90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임을 확인 했습니다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63346" y="4809507"/>
            <a:ext cx="1163781" cy="225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512092" y="2651128"/>
            <a:ext cx="542778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현재 사용중인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Wi-Fi,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즉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클라이언트의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주소가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172.17.14.2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임을 확인 했습니다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5803" y="1366741"/>
            <a:ext cx="5210670" cy="125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9165772" y="2016826"/>
            <a:ext cx="1163781" cy="225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199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활용 웹페이지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00824" y="928645"/>
            <a:ext cx="6338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업로드가 가능한 사이트를 이용 했습니다</a:t>
            </a: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https://</a:t>
            </a: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file2.me</a:t>
            </a: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02195" y="6227578"/>
            <a:ext cx="5427786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페이지의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141.164.46.201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임을 확인 했습니다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12092" y="2651128"/>
            <a:ext cx="542778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현재 사용중인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Wi-Fi,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즉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클라이언트의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주소가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192.168.35.127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임을 확인 했습니다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275" y="1281237"/>
            <a:ext cx="5547702" cy="534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5100" y="1260644"/>
            <a:ext cx="5095510" cy="132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9226862" y="1937353"/>
            <a:ext cx="1163781" cy="225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9090" y="4332044"/>
            <a:ext cx="47529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9827670" y="5870446"/>
            <a:ext cx="1382522" cy="240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34344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TCP – 3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방향 핸드 셰이크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71408" y="2857389"/>
            <a:ext cx="6246421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클라이언트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172.17.14.2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서버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46.229.175.90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SYN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 송신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46.229.175.90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받고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SYNACK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세그먼트를 응답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클라이언트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172.17.14.2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SYNACK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받고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ACK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응답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32000" y="1927760"/>
            <a:ext cx="12060000" cy="619526"/>
            <a:chOff x="69725" y="2224644"/>
            <a:chExt cx="12060000" cy="619526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4736" y="2224644"/>
              <a:ext cx="11650785" cy="2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725" y="2423351"/>
              <a:ext cx="12060000" cy="199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1134" y="2642570"/>
              <a:ext cx="10430608" cy="2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25" y="2861952"/>
            <a:ext cx="5644849" cy="3562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7467600" y="1862447"/>
            <a:ext cx="500743" cy="251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225642" y="2335480"/>
            <a:ext cx="500743" cy="251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09459" y="2099953"/>
            <a:ext cx="857003" cy="251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06089" y="1900052"/>
            <a:ext cx="2972789" cy="20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47850" y="2111829"/>
            <a:ext cx="2972789" cy="20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50375" y="2337459"/>
            <a:ext cx="3057896" cy="239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34344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TCP – 3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방향 핸드 셰이크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71408" y="2857389"/>
            <a:ext cx="624642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클라이언트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192.168.35.127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서버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141.164.46.201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 송신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141.164.46.201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받고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SYNACK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세그먼트를 응답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클라이언트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192.168.35.127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SYNACK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받고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ACK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응답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25" y="2861952"/>
            <a:ext cx="5644849" cy="3562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25" y="2114384"/>
            <a:ext cx="12060000" cy="5674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92183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Q1.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라이언트와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서버 컴퓨터의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주소와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TCP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포트 번호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250340" y="2048496"/>
            <a:ext cx="332863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클라이언트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172.17.14.2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포트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 9170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서버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46.229.175.90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포트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443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4251" y="1362807"/>
            <a:ext cx="7547096" cy="60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82397" y="2895958"/>
            <a:ext cx="115960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Q2. TCP SYN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세그먼트의 순서번호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내의 무엇이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 임을 표시하는가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8092" y="3370131"/>
            <a:ext cx="4587021" cy="23375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1855177" y="5814535"/>
            <a:ext cx="85725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TCP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연결 설정을 시작하기 위해 핸드셰이킹 과정에서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세그먼트를 전송한다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순서 번호는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3725" y="3402624"/>
            <a:ext cx="4993833" cy="233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11625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Q3.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서버가 응답한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SYNACK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세그먼트의 순서번호는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세그먼트의 확인 응답번호 값과 서버가 이 값을 어떻게 결정하는가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 내의 무엇이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SYNACK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 임을 표시하는가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874"/>
          <a:stretch>
            <a:fillRect/>
          </a:stretch>
        </p:blipFill>
        <p:spPr bwMode="auto">
          <a:xfrm>
            <a:off x="6005513" y="1811217"/>
            <a:ext cx="5438775" cy="2785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890346" y="4794627"/>
            <a:ext cx="8572500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순서 번호는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확인 응답번호 값은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Acknowledgement Number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값이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것과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값이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SYNACK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세그먼트임을 표시한다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272" y="1890346"/>
            <a:ext cx="531495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51786" y="3733915"/>
            <a:ext cx="4758768" cy="249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780</Words>
  <Application>Microsoft Office PowerPoint</Application>
  <PresentationFormat>사용자 지정</PresentationFormat>
  <Paragraphs>121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최민규</cp:lastModifiedBy>
  <cp:revision>56</cp:revision>
  <dcterms:created xsi:type="dcterms:W3CDTF">2023-10-29T04:21:16Z</dcterms:created>
  <dcterms:modified xsi:type="dcterms:W3CDTF">2023-11-09T02:49:19Z</dcterms:modified>
</cp:coreProperties>
</file>