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25" r:id="rId5"/>
    <p:sldId id="420" r:id="rId6"/>
    <p:sldId id="426" r:id="rId7"/>
    <p:sldId id="422" r:id="rId8"/>
    <p:sldId id="428" r:id="rId9"/>
    <p:sldId id="423" r:id="rId10"/>
    <p:sldId id="424" r:id="rId11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a로케트" pitchFamily="18" charset="-127"/>
      <p:regular r:id="rId14"/>
    </p:embeddedFont>
    <p:embeddedFont>
      <p:font typeface="a타임머신" pitchFamily="18" charset="-127"/>
      <p:regular r:id="rId15"/>
    </p:embeddedFont>
    <p:embeddedFont>
      <p:font typeface="a시월구일1" pitchFamily="18" charset="-127"/>
      <p:regular r:id="rId16"/>
    </p:embeddedFont>
    <p:embeddedFont>
      <p:font typeface="a시월구일2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복습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연습문제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R24.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캡슐화와 비캡슐화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R24.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캡슐화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(enacapsultaion)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과 비캡슐화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(de-encapsulation)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는 무엇을 의미하는가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계층 프로토콜 스택에서 왜 이들이 필요한가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17600" y="2753360"/>
            <a:ext cx="9885680" cy="23083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캡슐화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데이터가 상위 계층에서 하위 계층으로 이동할 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계층에서 헤더 및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필요한 경우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트레일러 정보가 추가되는 프로세스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비캡슐화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통신 과정 중 데이터가 목적지에 도달해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상위 계층으로 올라가면서 각 계층에서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헤더 및 트레일러 정보가 제거되는 프로세스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네트워크에서 데이터를 효율적으로 전송하고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관리하기 위함이다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2880" y="1209040"/>
            <a:ext cx="8747760" cy="2062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장 복습문제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연습문제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R10.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본인이 사용하는 서로 다른 무선 기술과 그들의 특성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R12.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회선 교환과 패킷 교환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TDM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FDM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R16.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종단 간의 지연 요소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고정 지연과 가변 지연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P6.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전파 지연과 전송 지연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R23.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인터넷 프로토콜 스택의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 계층 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R24.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캡슐화와 비캡슐화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R10.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본인이 사용하는 서로 다른 무선 기술과 그들의 특성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R10.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하루 동안 여러분이 사용하는 각기 다른 무선 기술과 그 특성에 대해 기술하라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여러 기술 간에 여러분이 하나를 선택한다면 왜 다른 것에 비해 그것을 선호하는가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17600" y="2753360"/>
            <a:ext cx="988568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Wi-Fi: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물리적인 케이블 없이 무선으로 인터넷을 사용할 수 있는 기술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Wi-Fi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는 주로 집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카페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공공 장소에서 사용되며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이동 중에도 연결을 유지할 수 있어 휴대성이 좋다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보안 기능을 통해 개인 정보를 보호할 수 있고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여러 기기가 동시에 연결할 수 있는 장점이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7440" y="3627120"/>
            <a:ext cx="988568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셀룰러 데이터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스마트폰과 같은 이동 기기를 통해 무선으로 인터넷에 연결하는 기술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이동 중에도 웹 검색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소셜 미디어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메시지 전송 등이 가능하며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음성 통화와 위치 정보도 사용 가능하다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휴대성이 뛰어나며 이동 통신 탑을 통해 제공된다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4G LTE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및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5G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같은 빠른 속도를 사용해 데이터를 전송한다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7600" y="509016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보통 하루종일 셀룰러 데이터를 켜놓고 생활하는 것 같다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Wi-Fi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는 아무래도 공유기가 필요하고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공간에 대한 제역이 있기 때문에 아무래도 셀룰러 데이터를 선호하는 편이다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R12.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회선 교환과 패킷 교환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TDM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과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FDM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R12.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회선 교환 네트워크는 패킷 교환 네트워크에 비해 어떠한  장점이 있는가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 교환에서 출력 큐의 역할은 무엇인가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회선 교환 네트워크에서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TDM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FDM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비해 어떠한 장점이 있는가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99200" y="2722880"/>
            <a:ext cx="490728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패킷 교환 네트워크에 대한 회선 교환 네트워크의 상대적 장점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간단하게 정리하자면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 스위칭 방식에서는 다수 사용자가 모두 사용할 수 있으나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충돌과 지연의 가능성이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이에 반해 회선 교환 네트워크 방식에서는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경로 상 필요한 자원을 통신 세션 동안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미리 예약하는 방식이기 때문에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전송률을 보장해줄 수 있으나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자원이 낭비된다는 단점이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" y="2757154"/>
            <a:ext cx="6156960" cy="3897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R12.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회선 교환과 패킷 교환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TDM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과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FDM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R12.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회선 교환 네트워크는 패킷 교환 네트워크에 비해 어떠한  장점이 있는가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 교환에서 출력 큐의 역할은 무엇인가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회선 교환 네트워크에서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TDM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FDM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비해 어떠한 장점이 있는가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17600" y="2753360"/>
            <a:ext cx="9885680" cy="2800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패킷 교환에서  출력 큐의 역할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입력 링크에 비트가 도착하는 속도가 내보내는 전송속도보다 빠른 경우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큐잉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(queuing)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발생하며 패킷이 큐에 저장되고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출력 링크 상에서 전송되기를 기다린다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큐의 메모리가 꽉 차 있는 경우 패킷이 손실되기도 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*FDM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에 대한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TDM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의 상대적 장점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TDM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은 시간을 일정 주기의 프레임으로 구분하고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프레임은 고정된 수의 시간 슬롯으로 분할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호는 하나의 시간 슬롯에 할당하는 방식으로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다양한 회선을 동시에 전송할 수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이에 반해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FDM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은 설정된 연결의 링크의 주파수 스펙트럼을 공유해 각 호에는 고정된 주파수 대역이 할당하는 방식으로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주파수 간 간섭이 발생할 수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R16.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종단 간의 지연 요소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고정 지연과 가변 지연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R16.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고정 경로를 통해 출발지 호스트에서 목적지 호스트로 일련의 패킷을 보낸다고 하자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하나의 패킷에 대한 종단 간 지연에서의 지연 요소를 나열하라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이러한 지연에서 상수인 것은 무엇이고 가변적인 지연은 무엇인가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50000" y="2753360"/>
            <a:ext cx="4653280" cy="23083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패킷에 대한 종단 간 지연에서의 지연 요소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상수인 것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노드 처리 지연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(nodal processing delay)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가변적인 지연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큐잉 지연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(queuing delay)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전송 지연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(transmission delay)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전파 지연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(propagation delay)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" y="2720970"/>
            <a:ext cx="6061710" cy="40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P6.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전파 지연과 전송 지연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P6.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기초 문제는 데이터 네트워킹에서의 두 중요 개념인 전파 지연과 전송 지연을 탐구하는 것이다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전송속도가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 bps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 단일 링크로 연결된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와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생각하자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두 호스트는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미터 떨어져 있고 링크 사이의 전파속도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m/s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라고하자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그리고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에게 크기가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L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비트인 패킷을 보낸다고 하자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07440" y="3220720"/>
            <a:ext cx="9885680" cy="329320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a. m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s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를 이용하여 전파 지연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d(prop)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를 표현하라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d(prop) = m/s</a:t>
            </a:r>
          </a:p>
          <a:p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b. L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R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을 이용하여 패킷의 전송 시간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d(trans)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를 결정하라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d(trans) = L/R</a:t>
            </a:r>
          </a:p>
          <a:p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c.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처리 지연과 큐잉 지연은 무시하고 종단간의 지연에 대한 수식을 구하라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종단간 지연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= d(prop) + d(trans)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d.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호스트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t = 0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시간에 패킷 전송을 시작한다고 하자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 t = d(trans)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시간에 패킷의 마지막 비트는 어디에 있는가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의 패킷 전송시작 후 전송 시간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d(trans)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 지난 시간에 패킷의 마지막 비트가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도달한다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마지막 비트는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도달한다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P6.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전파 지연과 전송 지연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P6.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기초 문제는 데이터 네트워킹에서의 두 중요 개념인 전파 지연과 전송 지연을 탐구하는 것이다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전송속도가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 bps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 단일 링크로 연결된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와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생각하자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두 호스트는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미터 떨어져 있고 링크 사이의 전파속도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m/s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라고하자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그리고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에게 크기가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L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비트인 패킷을 보낸다고 하자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07440" y="3220720"/>
            <a:ext cx="988568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e. d(prop)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d(trans)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보다 크다고 하자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 t = d(dtrans)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시간에 패킷의 처음 비트는 어디에 있는가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 = d(trans)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패킷의 처음 비트는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패킷의 일부를 전송 중이다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f. d(prop)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d(trans)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보다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작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다고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하자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 t = d(trans)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시간에 패킷의 처음 비트는 어디에 있는가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?</a:t>
            </a:r>
            <a:b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 = d(trans)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패킷의 처음 비트는 호스트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수신 된 상태이다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g. s = 2.5 * 10^8, L = 120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비트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, R = 56kbps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라고 하자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 d(prop)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d(trans)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를 같게 하는 거리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m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을 찾아라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 / s(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전파 속도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 = L(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 크기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 / R(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전송 속도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→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 / (2.5*10^8) = 120 / (56*10^3)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→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 = (120*2.5*10^8) / (56*10^3)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 = 53.572 M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R23.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인터넷 프로토콜 스택의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개 계층 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R23.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인터넷 프로토콜 스택의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 계층은 무엇인가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이들 각 계층의 주요 기능은 무엇인가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82080" y="2448560"/>
            <a:ext cx="4480560" cy="329320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인터넷 프로토콜 스택은 왼쪽 그림과 같이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애플리케이션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트랜스포트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네트워크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링크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물리의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 계층으로 분할된다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계층의 주요 기능은 왼쪽 그림과 같으며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계층을 통한 캡슐화를 예를 들어 설명하자면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application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단계에서 메시지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(payload)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생성하면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Transport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단계에서 헤더를 추가해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segment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 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Network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단계에서는 헤더가 하나 더 추가되어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datagram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Link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단계에서는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Frame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물리 단계에서 다른 호스트와 통신하게 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3" y="2458720"/>
            <a:ext cx="6252527" cy="4278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1074</Words>
  <Application>Microsoft Office PowerPoint</Application>
  <PresentationFormat>사용자 지정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249</cp:revision>
  <dcterms:created xsi:type="dcterms:W3CDTF">2019-02-08T07:37:09Z</dcterms:created>
  <dcterms:modified xsi:type="dcterms:W3CDTF">2023-10-18T11:37:52Z</dcterms:modified>
</cp:coreProperties>
</file>