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A6B13-9572-1D7D-164B-F2D7057A2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EBBB3C-F29E-4D84-0522-297BCCC02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771D4-1947-ABF5-11B9-F5C6E5C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598CDF-483D-A582-E498-045D6349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096EC-E3AA-C966-FE3B-14275E4A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2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4AC0-09ED-5B0F-DC1A-1A40EE93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529750-6C6B-6D13-E68D-0175E7796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923AC-6694-512E-A859-4DD5D821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225AFB-39D9-B9D1-7CFC-AE721BF7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546D5-F019-291D-31D4-F398445B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3806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94F6CC-F663-89B1-C694-C5C27A253F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43E2C2-B2CC-2B3A-22C3-44C5B4A21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0C568E-E189-BBE6-8D63-B2AD5CC0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2E1BA-09CA-10B0-36FD-4D8A3572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C63CF2-55EE-7A9F-277C-913DEF5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1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272638-C365-82AC-905F-235A7B0C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24A5CE-AF79-44E1-8ECB-8EDDB216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C8241A-3E11-01AD-7375-08AA8A4B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44FA6-B955-6503-A149-FF6D53DD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B3C3F-DAEC-0567-632B-ED4E8BF1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52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7C46E-1A64-AECC-5ACD-2BCB216E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04647B-4773-61E5-C179-38D6655A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EF06D9-0E81-A997-4B79-D4DEE3BD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8E3C79-8B0A-0A3C-0698-534FD5DC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73BA9-75DF-3FFD-4A4A-C9EC8F97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2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1D4EE9-B8CD-D314-6F77-0E7CB460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1CC931-E222-6890-3165-74FA14C02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7C14DA-4DA9-1075-ABAA-614DFB0BA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24DE70B-620D-5B00-CCA0-0065C03B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ACDBAA-F4F3-B197-6E83-E55965B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3F12B4-5E95-D8FD-41C3-E35ABF50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54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063F3-1750-6324-306A-892CFAF9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79D4CC-F3A9-4E98-5B8C-30CD6580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9FD56-7CA5-CEB5-6D9E-96FD5FEF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0AE028-09B2-E8A6-2D0B-185F0C4B9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2FADF-2352-9768-EEAE-E089EACB9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FCDC9F-AB44-7DD5-6F5C-A17C1AD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CB9B80-B616-3576-8972-A86B7C32A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4320FD-57F8-DE21-1DFF-ADC6F6F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38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4F0F9-DA5D-143D-E9EE-C0F657EB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E172158-A6DA-C665-7A03-516F0395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9894DA-DD10-7B36-0DEC-044908AC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2FC85B-A902-B7CF-C18E-01A2233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1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90E3E8-C259-0EF4-CF2B-DD4B983A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AD13DF7-3315-AEE5-A974-3CC1AFCC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681711-763F-5887-AB6F-419038DB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08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B90F3-01F8-3C18-4031-C31583D8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F15D8A-B05F-20F3-900D-C5559EE5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95AA69-B963-9E06-6D5E-1DB86BD0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9A7012-7B78-21B0-1C25-A670ECBB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7AB82F-1101-8F85-914E-2B49B724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A5032-6E57-800C-1196-96588029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33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D3647-8C67-0158-43E4-696E9B94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A79622-D266-938E-4303-CDE303E5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669385-3CB9-FD05-8A8E-94FA90D65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64EC3C-C923-0469-1726-B61C8FC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4BDB62-1AA2-2A24-6A65-80F2CF1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DAAC62-74EA-3B18-BBB3-5648BF2C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2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40C2C6-92DE-8971-9CDB-41FD7F389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7CB633-8517-0681-80F4-D3963751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8B6E52-EED3-620B-C166-B9BCE79F7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273E2-8FB9-4949-B60E-70228A8FA4A1}" type="datetimeFigureOut">
              <a:rPr kumimoji="1" lang="ja-JP" altLang="en-US" smtClean="0"/>
              <a:t>2025/5/4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D9966-B6BA-2990-27C5-C7ECAA43D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66047-89D2-EA02-B6D0-8D1CB6878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A837D-3AE5-470D-A44A-8B5460AFE1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48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CA431D7-DB30-EF14-6454-2D1F7A232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57" y="0"/>
            <a:ext cx="7573485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57C8B8-29CC-FB24-5430-41C9E72E7077}"/>
              </a:ext>
            </a:extLst>
          </p:cNvPr>
          <p:cNvSpPr/>
          <p:nvPr/>
        </p:nvSpPr>
        <p:spPr>
          <a:xfrm>
            <a:off x="2355850" y="1250732"/>
            <a:ext cx="7526892" cy="3111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5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969EC2B-E9D1-5678-5052-1579EE14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" y="748626"/>
            <a:ext cx="11335352" cy="496602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7375D487-2F11-8D95-96BE-332FEC42BCA6}"/>
              </a:ext>
            </a:extLst>
          </p:cNvPr>
          <p:cNvSpPr/>
          <p:nvPr/>
        </p:nvSpPr>
        <p:spPr>
          <a:xfrm>
            <a:off x="510138" y="5269442"/>
            <a:ext cx="423333" cy="3975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41DE883-CE1F-8817-15BB-84309018E7F9}"/>
              </a:ext>
            </a:extLst>
          </p:cNvPr>
          <p:cNvCxnSpPr>
            <a:cxnSpLocks/>
          </p:cNvCxnSpPr>
          <p:nvPr/>
        </p:nvCxnSpPr>
        <p:spPr>
          <a:xfrm flipH="1">
            <a:off x="1907406" y="4515585"/>
            <a:ext cx="3684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63208FB-4632-B9B7-ED4B-F95A15F742EB}"/>
              </a:ext>
            </a:extLst>
          </p:cNvPr>
          <p:cNvSpPr/>
          <p:nvPr/>
        </p:nvSpPr>
        <p:spPr>
          <a:xfrm>
            <a:off x="7564966" y="2408767"/>
            <a:ext cx="1782234" cy="154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9C7B7C9-4676-BF12-6F4A-13C9FF8E55E8}"/>
              </a:ext>
            </a:extLst>
          </p:cNvPr>
          <p:cNvSpPr/>
          <p:nvPr/>
        </p:nvSpPr>
        <p:spPr>
          <a:xfrm>
            <a:off x="7048500" y="4707467"/>
            <a:ext cx="3714750" cy="1545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EE7BFF0-5CB3-22DF-3CC4-4CBC3CCE5183}"/>
              </a:ext>
            </a:extLst>
          </p:cNvPr>
          <p:cNvCxnSpPr>
            <a:cxnSpLocks/>
          </p:cNvCxnSpPr>
          <p:nvPr/>
        </p:nvCxnSpPr>
        <p:spPr>
          <a:xfrm flipH="1">
            <a:off x="11518458" y="2483785"/>
            <a:ext cx="495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822F390-2BC8-220B-7F99-EBB01FE0FF30}"/>
              </a:ext>
            </a:extLst>
          </p:cNvPr>
          <p:cNvCxnSpPr>
            <a:cxnSpLocks/>
          </p:cNvCxnSpPr>
          <p:nvPr/>
        </p:nvCxnSpPr>
        <p:spPr>
          <a:xfrm flipH="1">
            <a:off x="11518458" y="4790952"/>
            <a:ext cx="495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54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73B0829-449D-AEF3-7250-F5F07D483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523"/>
            <a:ext cx="12192000" cy="5696954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481539D-3036-4E56-93EB-82D66616BE5E}"/>
              </a:ext>
            </a:extLst>
          </p:cNvPr>
          <p:cNvSpPr/>
          <p:nvPr/>
        </p:nvSpPr>
        <p:spPr>
          <a:xfrm>
            <a:off x="8697836" y="624840"/>
            <a:ext cx="761124" cy="2895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5AA379F-6DDB-8BBD-902F-735F8D705804}"/>
              </a:ext>
            </a:extLst>
          </p:cNvPr>
          <p:cNvCxnSpPr>
            <a:cxnSpLocks/>
          </p:cNvCxnSpPr>
          <p:nvPr/>
        </p:nvCxnSpPr>
        <p:spPr>
          <a:xfrm flipH="1">
            <a:off x="1949738" y="6056518"/>
            <a:ext cx="36843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555EB6B-5332-7077-78B9-55E34DA8ED4A}"/>
              </a:ext>
            </a:extLst>
          </p:cNvPr>
          <p:cNvSpPr txBox="1"/>
          <p:nvPr/>
        </p:nvSpPr>
        <p:spPr>
          <a:xfrm>
            <a:off x="7145867" y="4859867"/>
            <a:ext cx="20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取得した</a:t>
            </a:r>
            <a:r>
              <a:rPr lang="en-US" altLang="ja-JP" sz="1600" b="1" dirty="0">
                <a:solidFill>
                  <a:srgbClr val="FF0000"/>
                </a:solidFill>
              </a:rPr>
              <a:t>URL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293CA7-51C8-B579-C70B-C03903A28B04}"/>
              </a:ext>
            </a:extLst>
          </p:cNvPr>
          <p:cNvSpPr txBox="1"/>
          <p:nvPr/>
        </p:nvSpPr>
        <p:spPr>
          <a:xfrm>
            <a:off x="7145867" y="5399395"/>
            <a:ext cx="2015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FF0000"/>
                </a:solidFill>
              </a:rPr>
              <a:t>取得した</a:t>
            </a:r>
            <a:r>
              <a:rPr lang="en-US" altLang="ja-JP" sz="1600" b="1" dirty="0">
                <a:solidFill>
                  <a:srgbClr val="FF0000"/>
                </a:solidFill>
              </a:rPr>
              <a:t>API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F73FA37-F520-3B38-26D9-9B9B108E2AF7}"/>
              </a:ext>
            </a:extLst>
          </p:cNvPr>
          <p:cNvCxnSpPr>
            <a:cxnSpLocks/>
          </p:cNvCxnSpPr>
          <p:nvPr/>
        </p:nvCxnSpPr>
        <p:spPr>
          <a:xfrm>
            <a:off x="2763942" y="5000024"/>
            <a:ext cx="40809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F7DE7FC-A1A1-9C6A-077F-130F995DEACE}"/>
              </a:ext>
            </a:extLst>
          </p:cNvPr>
          <p:cNvCxnSpPr>
            <a:cxnSpLocks/>
          </p:cNvCxnSpPr>
          <p:nvPr/>
        </p:nvCxnSpPr>
        <p:spPr>
          <a:xfrm>
            <a:off x="2763942" y="5541613"/>
            <a:ext cx="40809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903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</Words>
  <Application>Microsoft Office PowerPoint</Application>
  <PresentationFormat>ワイド画面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TAKEHANA Hiryu</dc:creator>
  <cp:lastModifiedBy>TAKEHANA Hiryu</cp:lastModifiedBy>
  <cp:revision>4</cp:revision>
  <dcterms:created xsi:type="dcterms:W3CDTF">2025-04-29T06:28:21Z</dcterms:created>
  <dcterms:modified xsi:type="dcterms:W3CDTF">2025-05-04T11:43:57Z</dcterms:modified>
</cp:coreProperties>
</file>