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9164C-F232-40C1-8588-FA1ED724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E63D9F-8A74-4FD3-9C17-FAD12B1F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15983-C0DF-4059-8520-8E86A526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C7B611-5B0E-4DD9-963A-4415CCD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FDBB39-569D-40ED-B786-A150199F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0CA43-489E-42FE-8023-4C683456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AEDA51-E570-4A3A-9300-DD3209032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8AD02-942F-4924-AF29-467A9AC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4C1F22-3844-41C9-BA9E-45922B96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9E5E7B-3389-4EB2-84F3-B0B3F4A0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7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D884FA-58A3-4696-B0A6-43FA44749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B763AA-12B8-42CD-A432-2EC4F73D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7A7BB-3A78-4408-865B-0A1C9030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28A4D-8771-4158-8B7E-6CEDFBC9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2F01D-CBBE-474A-9730-C461E576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7AB19-B5BA-4872-824B-F3A98205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8CBFB9-9403-492F-8C0C-74A1242B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7F397-EEE4-48B8-A284-8E486220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5F1F8-87AD-47E5-9C8A-D5AA2B50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1B7C9-5E12-4214-A324-976CEF4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0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9E832-6BCB-4472-830F-75AC1C5B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A2EF9-C714-487B-A40C-352511EE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57F40-AE31-465C-B863-BDA6EAD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CA141-30D8-4064-8C6A-91634918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C7586-2564-41F2-A97F-FA619634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30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B3F48-3F31-48DD-B18D-2EF06224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6DFC1-9424-4735-87F4-95896D39B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E9D5C-D704-49F7-9EFF-0A3B1DE2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BFA9E8-F221-414B-914B-E89EAD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62441C-02DF-42BF-8EF7-36D61EE1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03E4C-3B1C-491C-85BD-89FDC144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E629-E9CE-409C-A515-CD5D947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FA976A-ABD0-4AEC-92C4-5EDDB04C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8796A9-AF48-41DD-A714-BEFB68861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0A8122-98F7-4103-9800-B5407BEB0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2A0BAE-9510-4C76-91CB-6D667510F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E664B0-79CA-4402-B342-7A6D545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260516-CCDF-485D-AD5B-B5BB447B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BD7481-367C-411B-B889-941B62BC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55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E1B38-79B4-4455-96CD-50813F7E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82716A-4ADC-4FEC-8EBB-FD226A6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AE92CC-2DDF-4AA4-B4E4-B58C2829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84DA2E-8703-475E-B4E2-C31CA853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1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624C37-6719-49DC-9C7F-58A6085D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6AC3EA-1A2A-40A9-B8FE-91E4B0D7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3998F-3BF1-4BB8-BB9A-799A9358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04F6A-6DF5-40CF-991A-33D1A969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23276-B82A-42D8-BB31-AE7AD848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E7420-702D-4C8F-8D9C-ADEB6106D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565CA7-4348-4F52-949B-C91A08EE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1E6356-B2FC-4815-A62F-6B2A9F6E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5D26F5-DA31-4418-9C79-09EA5A43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81216-07DF-4F4D-B6E4-939A6B12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3AA277-F43D-4146-9880-2C9D097A0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929B2-2F83-4366-B145-C33EA133F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AF6C91-C73A-47AB-995C-7761D3DD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54237-E220-4E81-A24E-9D6F878F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24417-7811-4941-86BF-45AE760E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2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FA235C-EF7C-460C-A47A-B6AFF131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291B9-C1BD-4020-A700-B8113A2B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363A-8D14-4F2E-AD12-0058D88CE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C85D-22D8-4FD1-AAD6-005A809CFE5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0E9C3-9933-45FF-BC3E-4C5127F11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80F1DB-B996-4537-A72B-B1D7FEFCE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A3E5-912E-4516-B1E2-D44DD72B6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9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AC09FA5-145C-4D87-82DD-AAAA9AAE99B8}"/>
              </a:ext>
            </a:extLst>
          </p:cNvPr>
          <p:cNvGrpSpPr/>
          <p:nvPr/>
        </p:nvGrpSpPr>
        <p:grpSpPr>
          <a:xfrm>
            <a:off x="313623" y="805935"/>
            <a:ext cx="2800350" cy="3990975"/>
            <a:chOff x="457200" y="1433512"/>
            <a:chExt cx="2800350" cy="399097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D9F9E3-D68A-4C14-AF74-64924C7D815E}"/>
                </a:ext>
              </a:extLst>
            </p:cNvPr>
            <p:cNvGrpSpPr/>
            <p:nvPr/>
          </p:nvGrpSpPr>
          <p:grpSpPr>
            <a:xfrm>
              <a:off x="457200" y="1433512"/>
              <a:ext cx="2800350" cy="3990975"/>
              <a:chOff x="4476750" y="1428749"/>
              <a:chExt cx="2800350" cy="399097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2F596E3-B537-4AB4-92C5-EA15B07B60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10" r="30652"/>
              <a:stretch/>
            </p:blipFill>
            <p:spPr bwMode="auto">
              <a:xfrm>
                <a:off x="4610100" y="1590675"/>
                <a:ext cx="2524126" cy="3362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C906796A-82B6-42B3-B9E0-38C99BC6E48A}"/>
                  </a:ext>
                </a:extLst>
              </p:cNvPr>
              <p:cNvGrpSpPr/>
              <p:nvPr/>
            </p:nvGrpSpPr>
            <p:grpSpPr>
              <a:xfrm>
                <a:off x="4476750" y="1428749"/>
                <a:ext cx="2800350" cy="3990975"/>
                <a:chOff x="4476750" y="1428749"/>
                <a:chExt cx="2800350" cy="3990975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8E66BBA5-DF44-49A7-AC85-8308722F2C2C}"/>
                    </a:ext>
                  </a:extLst>
                </p:cNvPr>
                <p:cNvSpPr/>
                <p:nvPr/>
              </p:nvSpPr>
              <p:spPr>
                <a:xfrm>
                  <a:off x="4610100" y="1581150"/>
                  <a:ext cx="2524125" cy="337185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2F01B5B0-7592-4559-9896-0143EB8F298F}"/>
                    </a:ext>
                  </a:extLst>
                </p:cNvPr>
                <p:cNvSpPr/>
                <p:nvPr/>
              </p:nvSpPr>
              <p:spPr>
                <a:xfrm>
                  <a:off x="4476750" y="1428749"/>
                  <a:ext cx="2800350" cy="3990975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9D868943-1A34-4FF4-88CA-AE7552FD97CB}"/>
                    </a:ext>
                  </a:extLst>
                </p:cNvPr>
                <p:cNvSpPr/>
                <p:nvPr/>
              </p:nvSpPr>
              <p:spPr>
                <a:xfrm>
                  <a:off x="5729287" y="5043487"/>
                  <a:ext cx="285750" cy="2857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2546B28-94A2-42E4-8F19-F665F27EB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97" y="3271838"/>
              <a:ext cx="812477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AA5F89E-896E-43EC-A0F7-6D85829524E2}"/>
              </a:ext>
            </a:extLst>
          </p:cNvPr>
          <p:cNvGrpSpPr/>
          <p:nvPr/>
        </p:nvGrpSpPr>
        <p:grpSpPr>
          <a:xfrm>
            <a:off x="4695825" y="805935"/>
            <a:ext cx="2800350" cy="3990975"/>
            <a:chOff x="4367212" y="1433511"/>
            <a:chExt cx="2800350" cy="3990975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A03CB778-ED51-4046-9BB1-14E22147E3D4}"/>
                </a:ext>
              </a:extLst>
            </p:cNvPr>
            <p:cNvGrpSpPr/>
            <p:nvPr/>
          </p:nvGrpSpPr>
          <p:grpSpPr>
            <a:xfrm>
              <a:off x="4367212" y="1433511"/>
              <a:ext cx="2800350" cy="3990975"/>
              <a:chOff x="4476750" y="1428749"/>
              <a:chExt cx="2800350" cy="3990975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3298BBC-D79A-4209-9898-A5D01F245DA7}"/>
                  </a:ext>
                </a:extLst>
              </p:cNvPr>
              <p:cNvSpPr/>
              <p:nvPr/>
            </p:nvSpPr>
            <p:spPr>
              <a:xfrm>
                <a:off x="4610100" y="1581150"/>
                <a:ext cx="2524125" cy="337185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4BFBF91-4450-475A-A4A1-631DE659A190}"/>
                  </a:ext>
                </a:extLst>
              </p:cNvPr>
              <p:cNvSpPr/>
              <p:nvPr/>
            </p:nvSpPr>
            <p:spPr>
              <a:xfrm>
                <a:off x="4476750" y="1428749"/>
                <a:ext cx="2800350" cy="3990975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1FD9B42D-DC5F-4EB9-A4C5-9CD7BEB2DF85}"/>
                  </a:ext>
                </a:extLst>
              </p:cNvPr>
              <p:cNvSpPr/>
              <p:nvPr/>
            </p:nvSpPr>
            <p:spPr>
              <a:xfrm>
                <a:off x="5729287" y="504348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B950F9C-977C-4E8B-B70A-EB689131A311}"/>
                </a:ext>
              </a:extLst>
            </p:cNvPr>
            <p:cNvGrpSpPr/>
            <p:nvPr/>
          </p:nvGrpSpPr>
          <p:grpSpPr>
            <a:xfrm>
              <a:off x="4510087" y="1595437"/>
              <a:ext cx="2514600" cy="3362325"/>
              <a:chOff x="4510087" y="1595437"/>
              <a:chExt cx="2514600" cy="3362325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D38046D-552B-443B-8139-9FC72C36B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66" t="5542" r="22864" b="12933"/>
              <a:stretch/>
            </p:blipFill>
            <p:spPr bwMode="auto">
              <a:xfrm>
                <a:off x="4510087" y="1595438"/>
                <a:ext cx="2514600" cy="3362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FA7F380C-3B45-465E-BF92-8FFE74334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51" t="3166" r="4849" b="32666"/>
              <a:stretch/>
            </p:blipFill>
            <p:spPr bwMode="auto">
              <a:xfrm>
                <a:off x="4510087" y="1595437"/>
                <a:ext cx="2514600" cy="1833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>
                <a:extLst>
                  <a:ext uri="{FF2B5EF4-FFF2-40B4-BE49-F238E27FC236}">
                    <a16:creationId xmlns:a16="http://schemas.microsoft.com/office/drawing/2014/main" id="{20FCF457-EC85-4674-B24F-7E250F5CCB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0170" y="2922865"/>
                <a:ext cx="1376698" cy="87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4E1309-6F37-43A5-A47B-1D0B48BDFCB4}"/>
                </a:ext>
              </a:extLst>
            </p:cNvPr>
            <p:cNvGrpSpPr/>
            <p:nvPr/>
          </p:nvGrpSpPr>
          <p:grpSpPr>
            <a:xfrm>
              <a:off x="4591051" y="2057400"/>
              <a:ext cx="2324100" cy="161925"/>
              <a:chOff x="4591051" y="1857375"/>
              <a:chExt cx="2324100" cy="161925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6FD2582-887E-44FF-BED1-BD7420FDD9B5}"/>
                  </a:ext>
                </a:extLst>
              </p:cNvPr>
              <p:cNvSpPr/>
              <p:nvPr/>
            </p:nvSpPr>
            <p:spPr>
              <a:xfrm>
                <a:off x="4591051" y="1857375"/>
                <a:ext cx="685800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A35EAE07-FB48-46DA-ABA3-B399907511F0}"/>
                  </a:ext>
                </a:extLst>
              </p:cNvPr>
              <p:cNvSpPr/>
              <p:nvPr/>
            </p:nvSpPr>
            <p:spPr>
              <a:xfrm>
                <a:off x="5276849" y="1857375"/>
                <a:ext cx="1638302" cy="16192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D520CAB-58DC-4731-AE16-56DA56714583}"/>
                </a:ext>
              </a:extLst>
            </p:cNvPr>
            <p:cNvSpPr txBox="1"/>
            <p:nvPr/>
          </p:nvSpPr>
          <p:spPr>
            <a:xfrm>
              <a:off x="4571999" y="1746526"/>
              <a:ext cx="2524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ディジタル回路</a:t>
              </a:r>
            </a:p>
          </p:txBody>
        </p:sp>
        <p:pic>
          <p:nvPicPr>
            <p:cNvPr id="29" name="図 28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E0F51512-0578-407F-91E5-8D6864D4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11626">
              <a:off x="5435435" y="4213280"/>
              <a:ext cx="676430" cy="676430"/>
            </a:xfrm>
            <a:prstGeom prst="rect">
              <a:avLst/>
            </a:prstGeom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58501DD-864D-437E-8ED8-46024DCB1CA4}"/>
              </a:ext>
            </a:extLst>
          </p:cNvPr>
          <p:cNvGrpSpPr/>
          <p:nvPr/>
        </p:nvGrpSpPr>
        <p:grpSpPr>
          <a:xfrm>
            <a:off x="9082088" y="776286"/>
            <a:ext cx="2800350" cy="3990975"/>
            <a:chOff x="8277224" y="1433511"/>
            <a:chExt cx="2800350" cy="3990975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A738F48-FC24-4A07-A8F3-E3CD75A5DEBE}"/>
                </a:ext>
              </a:extLst>
            </p:cNvPr>
            <p:cNvGrpSpPr/>
            <p:nvPr/>
          </p:nvGrpSpPr>
          <p:grpSpPr>
            <a:xfrm>
              <a:off x="8277224" y="1433511"/>
              <a:ext cx="2800350" cy="3990975"/>
              <a:chOff x="4476750" y="1428749"/>
              <a:chExt cx="2800350" cy="3990975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AA31F9B-EB76-4AFE-BDCB-B54EE1254F4A}"/>
                  </a:ext>
                </a:extLst>
              </p:cNvPr>
              <p:cNvSpPr/>
              <p:nvPr/>
            </p:nvSpPr>
            <p:spPr>
              <a:xfrm>
                <a:off x="4610100" y="1581150"/>
                <a:ext cx="2524125" cy="337185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C1C5B282-F187-4F69-A550-527D47883D4D}"/>
                  </a:ext>
                </a:extLst>
              </p:cNvPr>
              <p:cNvSpPr/>
              <p:nvPr/>
            </p:nvSpPr>
            <p:spPr>
              <a:xfrm>
                <a:off x="4476750" y="1428749"/>
                <a:ext cx="2800350" cy="3990975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5CA75A-1BBA-49B2-9673-E1E1E2C1DF96}"/>
                  </a:ext>
                </a:extLst>
              </p:cNvPr>
              <p:cNvSpPr/>
              <p:nvPr/>
            </p:nvSpPr>
            <p:spPr>
              <a:xfrm>
                <a:off x="5729287" y="504348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034" name="Picture 10" descr="モノクロのドライブラシ背景の写真画像">
              <a:extLst>
                <a:ext uri="{FF2B5EF4-FFF2-40B4-BE49-F238E27FC236}">
                  <a16:creationId xmlns:a16="http://schemas.microsoft.com/office/drawing/2014/main" id="{C511BA6C-E17F-4F28-99C6-75F0D84920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0" t="2154" r="32605" b="1884"/>
            <a:stretch/>
          </p:blipFill>
          <p:spPr bwMode="auto">
            <a:xfrm>
              <a:off x="8410573" y="1595437"/>
              <a:ext cx="2524126" cy="336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392AE76-0C16-4364-BA30-E010FDC1751F}"/>
                </a:ext>
              </a:extLst>
            </p:cNvPr>
            <p:cNvSpPr/>
            <p:nvPr/>
          </p:nvSpPr>
          <p:spPr>
            <a:xfrm>
              <a:off x="8883761" y="2315644"/>
              <a:ext cx="1577751" cy="1021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6E24F518-8842-4943-B095-8386FE83C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436" y="2369343"/>
              <a:ext cx="1444400" cy="914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AAF9666-BC09-4611-BBB6-52CA62DDACAB}"/>
                </a:ext>
              </a:extLst>
            </p:cNvPr>
            <p:cNvSpPr/>
            <p:nvPr/>
          </p:nvSpPr>
          <p:spPr>
            <a:xfrm>
              <a:off x="8562975" y="1746526"/>
              <a:ext cx="1577751" cy="3108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  <a:latin typeface="+mn-ea"/>
                </a:rPr>
                <a:t>単位取得</a:t>
              </a:r>
              <a:r>
                <a:rPr lang="ja-JP" altLang="en-US" b="1" dirty="0">
                  <a:solidFill>
                    <a:schemeClr val="tx1"/>
                  </a:solidFill>
                  <a:latin typeface="+mn-ea"/>
                </a:rPr>
                <a:t>！</a:t>
              </a:r>
              <a:endParaRPr kumimoji="1" lang="ja-JP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FE7DB2C-995F-4CDB-891B-443EDFF806A0}"/>
                </a:ext>
              </a:extLst>
            </p:cNvPr>
            <p:cNvSpPr/>
            <p:nvPr/>
          </p:nvSpPr>
          <p:spPr>
            <a:xfrm>
              <a:off x="8562975" y="3564251"/>
              <a:ext cx="2219325" cy="12363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デジタル機器を実現するための論理回路について学びます。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 dirty="0">
                  <a:solidFill>
                    <a:schemeClr val="tx1"/>
                  </a:solidFill>
                </a:rPr>
                <a:t>毎回授業後に小テストが出ますよ！</a:t>
              </a:r>
              <a:endParaRPr kumimoji="1" lang="ja-JP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6D86301B-56A9-4B08-9EA9-BD8EDF03E3D2}"/>
              </a:ext>
            </a:extLst>
          </p:cNvPr>
          <p:cNvSpPr/>
          <p:nvPr/>
        </p:nvSpPr>
        <p:spPr>
          <a:xfrm>
            <a:off x="3444285" y="2350058"/>
            <a:ext cx="1022238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21AADBCE-3F23-489E-B62E-518DDD223D57}"/>
              </a:ext>
            </a:extLst>
          </p:cNvPr>
          <p:cNvSpPr/>
          <p:nvPr/>
        </p:nvSpPr>
        <p:spPr>
          <a:xfrm>
            <a:off x="7826487" y="2440547"/>
            <a:ext cx="1022238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6ED2251-0261-40A9-8C80-1796B1FA5A6F}"/>
              </a:ext>
            </a:extLst>
          </p:cNvPr>
          <p:cNvSpPr txBox="1"/>
          <p:nvPr/>
        </p:nvSpPr>
        <p:spPr>
          <a:xfrm>
            <a:off x="6291147" y="4020678"/>
            <a:ext cx="127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残り</a:t>
            </a:r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5</a:t>
            </a: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2178559-5AA5-4AC6-B2BC-22F288F96BE8}"/>
              </a:ext>
            </a:extLst>
          </p:cNvPr>
          <p:cNvGrpSpPr/>
          <p:nvPr/>
        </p:nvGrpSpPr>
        <p:grpSpPr>
          <a:xfrm>
            <a:off x="123825" y="5210175"/>
            <a:ext cx="3209925" cy="1141629"/>
            <a:chOff x="161925" y="5210175"/>
            <a:chExt cx="3209925" cy="114162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8D213C7-C771-46E8-A1A9-CFDEA9E28335}"/>
                </a:ext>
              </a:extLst>
            </p:cNvPr>
            <p:cNvSpPr/>
            <p:nvPr/>
          </p:nvSpPr>
          <p:spPr>
            <a:xfrm>
              <a:off x="161925" y="5210175"/>
              <a:ext cx="3209925" cy="11416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1D3B316-F31A-4DD6-A2DD-D5BC9E80133C}"/>
                </a:ext>
              </a:extLst>
            </p:cNvPr>
            <p:cNvSpPr txBox="1"/>
            <p:nvPr/>
          </p:nvSpPr>
          <p:spPr>
            <a:xfrm>
              <a:off x="161925" y="5347899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大学内にいる講義モンスターの地点まで行き、タップすることでバトルが開始します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BCFA15D-95B0-4ED2-AB5D-6D8D22FD673B}"/>
              </a:ext>
            </a:extLst>
          </p:cNvPr>
          <p:cNvGrpSpPr/>
          <p:nvPr/>
        </p:nvGrpSpPr>
        <p:grpSpPr>
          <a:xfrm>
            <a:off x="4497300" y="5210174"/>
            <a:ext cx="3209925" cy="1141629"/>
            <a:chOff x="161925" y="5210175"/>
            <a:chExt cx="3209925" cy="114162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3F5F679C-4D8E-49F7-A707-771450DDE926}"/>
                </a:ext>
              </a:extLst>
            </p:cNvPr>
            <p:cNvSpPr/>
            <p:nvPr/>
          </p:nvSpPr>
          <p:spPr>
            <a:xfrm>
              <a:off x="161925" y="5210175"/>
              <a:ext cx="3209925" cy="11416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81594544-154C-48C4-810A-D80154020257}"/>
                </a:ext>
              </a:extLst>
            </p:cNvPr>
            <p:cNvSpPr txBox="1"/>
            <p:nvPr/>
          </p:nvSpPr>
          <p:spPr>
            <a:xfrm>
              <a:off x="161925" y="5347899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シューティングゲームの要領でモンスターに鉛筆を一定回数当てます</a:t>
              </a: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9E6AFF70-BBA7-4666-9A7A-DB62419354B9}"/>
              </a:ext>
            </a:extLst>
          </p:cNvPr>
          <p:cNvGrpSpPr/>
          <p:nvPr/>
        </p:nvGrpSpPr>
        <p:grpSpPr>
          <a:xfrm>
            <a:off x="8872537" y="5210174"/>
            <a:ext cx="3209925" cy="1141629"/>
            <a:chOff x="161925" y="5210175"/>
            <a:chExt cx="3209925" cy="114162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8E00E31B-9A2A-47E5-BACF-75E1A8BDB29E}"/>
                </a:ext>
              </a:extLst>
            </p:cNvPr>
            <p:cNvSpPr/>
            <p:nvPr/>
          </p:nvSpPr>
          <p:spPr>
            <a:xfrm>
              <a:off x="161925" y="5210175"/>
              <a:ext cx="3209925" cy="11416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A22F86EA-DB31-4AAE-A8C0-24CA25C9493A}"/>
                </a:ext>
              </a:extLst>
            </p:cNvPr>
            <p:cNvSpPr txBox="1"/>
            <p:nvPr/>
          </p:nvSpPr>
          <p:spPr>
            <a:xfrm>
              <a:off x="161925" y="5347899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体力ゲージを残り</a:t>
              </a:r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にすることで単位取得でき、講義の説明文が読めます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01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78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竹谷　大地</dc:creator>
  <cp:lastModifiedBy>竹谷　大地</cp:lastModifiedBy>
  <cp:revision>5</cp:revision>
  <dcterms:created xsi:type="dcterms:W3CDTF">2021-05-07T01:06:20Z</dcterms:created>
  <dcterms:modified xsi:type="dcterms:W3CDTF">2021-05-07T01:59:37Z</dcterms:modified>
</cp:coreProperties>
</file>