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844EC-40C7-4C64-8A39-2F44FF2BB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C65E6A-76A8-4947-A0EE-DC64DAE2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F0BAE-8C06-4035-A8C0-17235DB7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5F907-B353-4812-913B-E4ABB328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04A5D-65B4-456A-8378-62A7D500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24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4B655-558A-411E-9FD7-415ACB2A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52465A-1101-409F-8717-7176DF61A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A588B-24D6-4C66-86A7-D0F421D5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DF0C6-DD69-485A-8719-CDE45734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E3D70-86EE-46D0-8363-25262134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17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E1D47F-5932-455D-A91E-C6ED86309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DC95CC-CD74-4D1A-9F10-019B9CC5D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4C06E-D686-4F52-8612-5739E1C7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0B1700-897E-4233-81DC-F292A79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E33745-446D-4951-AAD6-E9A6D68B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6F961-E15F-4591-B882-B3AEC4CE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C9B07-97A6-4DFB-B5F3-AAED5756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62A67-71B4-4820-8FAA-2AB6C5DF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905CD-B07C-4438-97D7-6500E1A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FCC76-F045-4CFC-AE01-BC7BA121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9976A-F97D-4CC0-9B1E-6E102B6D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FA035-FE2B-45C9-BCE3-0717C98B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2A7FEC-D8AB-428A-A6D8-76799AD9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3F472-D17E-4BE6-9265-30A85F79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6F652-B0D0-42D8-AA55-6EF8C3D5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9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90CD7-6C6D-4EF3-AD6D-C7BDB9A4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427F0-326E-425C-A2A1-0BD29593A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591424-36AC-478F-B686-196A682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834877-2967-4895-BC76-7774A428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42759-271E-452B-B11B-8744583C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3A54FB-0B51-4734-94A4-72540BF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CD7565-4650-4611-91B9-B1D78A26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06F32-4E18-485B-BFF2-02A2F2AE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B0A01-6D03-4E81-B67D-178ABC67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DA0ED9-9AEC-43D2-A674-3397F767E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D4F7A6-B110-45F0-815E-EBC7B5464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D8C74E-18F8-466B-9593-A183F2E0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70A0D4-C776-480C-B601-5923CC99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B3B97D-C8A5-46CE-8F1E-A834B2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6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BC5D5-E41A-4249-87B8-1ACDFFC6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49C79B-75E8-4D4E-90E0-57A7769B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5700FE-4F9D-4705-B948-C04D58A0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A678DA-E791-460F-9663-73C3764A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1132F8-666D-4DC4-8676-13A6E8FC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AC8B51-184B-4EC4-99C2-4F6F160B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DEF40A-4226-49FC-BA57-CA9B5920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6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10B8D-0D15-4408-9991-1DA58F0F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97016-066E-4FD1-BCDB-063E194C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63626-3641-4CB7-879A-8001B695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D0A81F-890D-44E8-8B54-A7FA81B5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AFA51A-E1E3-49BF-89D5-06683CA0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D91E0E-3D0B-4593-A5AB-956D8A03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71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BE0E4-C67A-45F2-9F70-1CA1173C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C8F81F-1A02-497D-9BC1-55B630158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0D9D57-8807-4A63-8A07-B18C020FC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16113-7D48-44FC-B3C5-CF432E51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C6D7D9-E477-4EBC-932B-6349C4C8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E859A-E0E3-49F0-9CF2-F3CCDDD6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5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FE36F1-C7CF-418C-993B-A69BDBAA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E4385-E7C5-4563-AA72-B0FC72CE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0E8BA-0B36-4EAB-AC48-79873E80F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0347-32B3-4441-B613-DE565DAAF233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31429-DA45-4829-9B4C-9A4A6EAE2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35EAB-40F0-4DD0-80D2-F098A66E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132-371A-46F1-8759-20157395C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0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32DC5-DE67-431F-82BB-68F3B448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64" y="0"/>
            <a:ext cx="3165231" cy="6858000"/>
          </a:xfrm>
          <a:prstGeom prst="rect">
            <a:avLst/>
          </a:prstGeom>
        </p:spPr>
      </p:pic>
      <p:pic>
        <p:nvPicPr>
          <p:cNvPr id="7" name="図 6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ECB08FCE-AFF3-4224-82E6-97676279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4" y="0"/>
            <a:ext cx="3165231" cy="6858000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F6A113B-D9B9-41D4-B8E5-646692C30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06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9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竹谷　大地</dc:creator>
  <cp:lastModifiedBy>竹谷　大地</cp:lastModifiedBy>
  <cp:revision>1</cp:revision>
  <dcterms:created xsi:type="dcterms:W3CDTF">2021-05-07T03:17:28Z</dcterms:created>
  <dcterms:modified xsi:type="dcterms:W3CDTF">2021-05-07T03:18:32Z</dcterms:modified>
</cp:coreProperties>
</file>