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3" r:id="rId5"/>
    <p:sldId id="258" r:id="rId6"/>
    <p:sldId id="25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1FBFA-4F5A-4E85-AFB5-C51105F353D5}" type="datetimeFigureOut">
              <a:rPr lang="en-US" smtClean="0"/>
              <a:pPr/>
              <a:t>2/9/2010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FDD63-2785-4088-BBE1-F3504DE58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DD63-2785-4088-BBE1-F3504DE5840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C89A-75E0-4918-A8CE-0B0420995D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7B8F3-4209-48EA-B2A3-B3BD7FF1D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A005E-1CC9-4B23-961A-E8B1FA1BFC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B34921-CD78-41C5-9265-42957FACB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45E094-75DB-4B47-B84E-1548BC52AB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3C3E6-D0DB-4FC6-8770-7F4946E003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36E25-9C3E-4512-8E5A-171DABC89F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9D126-AA2F-43BF-98C5-5813AE59E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50B12-E66A-40BB-8FF1-E1584B5B53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4A075-DD60-4914-826E-A381F766B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ADC5A-7D63-4C9F-B204-9D0FD89BE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02B5-CEFD-483C-92BC-D866F49267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299A9-BB08-4F0E-96CD-20808BAEC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276476-8597-4398-A4E9-85D30A528A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共通のビジョン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プロジェクト</a:t>
            </a:r>
            <a:r>
              <a:rPr lang="ja-JP" altLang="en-US" smtClean="0"/>
              <a:t> </a:t>
            </a:r>
            <a:r>
              <a:rPr lang="en-US" altLang="ja-JP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議題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ビジョン ステートメント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ターゲット市場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市場セグメント</a:t>
            </a:r>
            <a:endParaRPr lang="en-US" dirty="0"/>
          </a:p>
          <a:p>
            <a:r>
              <a:rPr lang="zh-CN" altLang="en-US" dirty="0" smtClean="0"/>
              <a:t>総合的な市場機会</a:t>
            </a:r>
            <a:endParaRPr lang="en-US" dirty="0"/>
          </a:p>
          <a:p>
            <a:r>
              <a:rPr lang="zh-CN" altLang="en-US" dirty="0" smtClean="0"/>
              <a:t>目標</a:t>
            </a:r>
            <a:endParaRPr lang="en-US" dirty="0"/>
          </a:p>
          <a:p>
            <a:pPr lvl="1"/>
            <a:r>
              <a:rPr lang="zh-CN" altLang="en-US" dirty="0" smtClean="0"/>
              <a:t>例</a:t>
            </a:r>
            <a:r>
              <a:rPr lang="en-US" altLang="ja-JP" dirty="0" smtClean="0"/>
              <a:t>: </a:t>
            </a:r>
            <a:r>
              <a:rPr lang="zh-CN" altLang="en-US" dirty="0" smtClean="0"/>
              <a:t>市場シェア</a:t>
            </a:r>
            <a:endParaRPr lang="en-US" dirty="0"/>
          </a:p>
          <a:p>
            <a:pPr lvl="1"/>
            <a:r>
              <a:rPr lang="zh-CN" altLang="en-US" dirty="0" smtClean="0"/>
              <a:t>例</a:t>
            </a:r>
            <a:r>
              <a:rPr lang="en-US" altLang="ja-JP" dirty="0" smtClean="0"/>
              <a:t>: </a:t>
            </a:r>
            <a:r>
              <a:rPr lang="zh-CN" altLang="en-US" dirty="0" smtClean="0"/>
              <a:t>収益のターゲット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ペルソナ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ペルソナ</a:t>
            </a:r>
            <a:r>
              <a:rPr lang="ja-JP" altLang="en-US" smtClean="0"/>
              <a:t> </a:t>
            </a:r>
            <a:r>
              <a:rPr lang="en-US" altLang="ja-JP" dirty="0" smtClean="0"/>
              <a:t>1 (</a:t>
            </a:r>
            <a:r>
              <a:rPr lang="zh-CN" altLang="en-US" dirty="0" smtClean="0"/>
              <a:t>例</a:t>
            </a:r>
            <a:r>
              <a:rPr lang="en-US" altLang="ja-JP" dirty="0" smtClean="0"/>
              <a:t>: Dave)</a:t>
            </a:r>
            <a:endParaRPr lang="en-US" dirty="0"/>
          </a:p>
          <a:p>
            <a:pPr lvl="1"/>
            <a:r>
              <a:rPr lang="zh-CN" altLang="en-US" dirty="0" smtClean="0"/>
              <a:t>データベース アナリスト</a:t>
            </a:r>
            <a:endParaRPr lang="en-US" dirty="0" smtClean="0"/>
          </a:p>
          <a:p>
            <a:r>
              <a:rPr lang="zh-CN" altLang="en-US" dirty="0" smtClean="0"/>
              <a:t>ペルソナ</a:t>
            </a:r>
            <a:r>
              <a:rPr lang="ja-JP" altLang="en-US" smtClean="0"/>
              <a:t> </a:t>
            </a:r>
            <a:r>
              <a:rPr lang="en-US" altLang="ja-JP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ペルソナの詳細</a:t>
            </a:r>
            <a:r>
              <a:rPr lang="ja-JP" altLang="en-US" smtClean="0"/>
              <a:t> </a:t>
            </a:r>
            <a:r>
              <a:rPr lang="en-US" altLang="ja-JP" dirty="0" smtClean="0"/>
              <a:t>– Dave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 dirty="0" smtClean="0"/>
              <a:t>簡単な説明</a:t>
            </a:r>
            <a:r>
              <a:rPr lang="en-US" altLang="ja-JP" sz="2800" dirty="0" smtClean="0"/>
              <a:t>…</a:t>
            </a:r>
            <a:endParaRPr lang="en-US" sz="2800" dirty="0"/>
          </a:p>
        </p:txBody>
      </p:sp>
      <p:pic>
        <p:nvPicPr>
          <p:cNvPr id="5126" name="Picture 6" descr="j02920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53000" y="1935163"/>
            <a:ext cx="3581400" cy="33988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altLang="ja-JP" dirty="0" smtClean="0"/>
              <a:t>CTQ (Critical to Quality) </a:t>
            </a:r>
            <a:r>
              <a:rPr lang="zh-CN" altLang="en-US" dirty="0" smtClean="0"/>
              <a:t>シナリオ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シナリオ</a:t>
            </a:r>
            <a:r>
              <a:rPr lang="en-US" altLang="ja-JP" dirty="0" smtClean="0"/>
              <a:t>: </a:t>
            </a:r>
            <a:r>
              <a:rPr lang="zh-CN" altLang="en-US" dirty="0" smtClean="0"/>
              <a:t>名前</a:t>
            </a:r>
            <a:endParaRPr lang="en-US" dirty="0"/>
          </a:p>
          <a:p>
            <a:r>
              <a:rPr lang="zh-CN" altLang="en-US" dirty="0" smtClean="0"/>
              <a:t>シナリオ</a:t>
            </a:r>
            <a:r>
              <a:rPr lang="en-US" altLang="ja-JP" dirty="0" smtClean="0"/>
              <a:t>: </a:t>
            </a:r>
            <a:r>
              <a:rPr lang="zh-CN" altLang="en-US" dirty="0" smtClean="0"/>
              <a:t>名前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CN" altLang="en-US" dirty="0" smtClean="0"/>
              <a:t>シナリオ</a:t>
            </a:r>
            <a:r>
              <a:rPr lang="ja-JP" altLang="en-US" smtClean="0"/>
              <a:t> </a:t>
            </a:r>
            <a:r>
              <a:rPr lang="en-US" altLang="ja-JP" dirty="0" smtClean="0"/>
              <a:t>[</a:t>
            </a:r>
            <a:r>
              <a:rPr lang="zh-CN" altLang="en-US" dirty="0" smtClean="0"/>
              <a:t>名前</a:t>
            </a:r>
            <a:r>
              <a:rPr lang="en-US" altLang="ja-JP" dirty="0" smtClean="0"/>
              <a:t>] </a:t>
            </a:r>
            <a:r>
              <a:rPr lang="zh-CN" altLang="en-US" dirty="0" smtClean="0"/>
              <a:t>のストー</a:t>
            </a:r>
            <a:r>
              <a:rPr lang="zh-CN" altLang="en-US" dirty="0" smtClean="0"/>
              <a:t>リ</a:t>
            </a:r>
            <a:r>
              <a:rPr lang="es-ES" altLang="zh-CN" dirty="0" smtClean="0"/>
              <a:t/>
            </a:r>
            <a:br>
              <a:rPr lang="es-ES" altLang="zh-CN" dirty="0" smtClean="0"/>
            </a:br>
            <a:r>
              <a:rPr lang="zh-CN" altLang="en-US" dirty="0" smtClean="0"/>
              <a:t>ー</a:t>
            </a:r>
            <a:r>
              <a:rPr lang="zh-CN" altLang="en-US" dirty="0" smtClean="0"/>
              <a:t>ボード</a:t>
            </a:r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21" name="Rectangle 5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22" name="Rectangle 6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23" name="Rectangle 7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(4:3)</PresentationFormat>
  <Paragraphs>30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共通のビジョン</vt:lpstr>
      <vt:lpstr>議題</vt:lpstr>
      <vt:lpstr>ビジョン ステートメント</vt:lpstr>
      <vt:lpstr>ターゲット市場</vt:lpstr>
      <vt:lpstr>ペルソナ</vt:lpstr>
      <vt:lpstr>ペルソナの詳細 – Dave</vt:lpstr>
      <vt:lpstr>CTQ (Critical to Quality) シナリオ</vt:lpstr>
      <vt:lpstr>シナリオ [名前] のストーリ ーボード</vt:lpstr>
      <vt:lpstr>概要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2010-01-15T18:32:06Z</dcterms:created>
  <dcterms:modified xsi:type="dcterms:W3CDTF">2010-02-09T13:58:27Z</dcterms:modified>
</cp:coreProperties>
</file>