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Hanken Grotesk"/>
      <p:regular r:id="rId28"/>
      <p:bold r:id="rId29"/>
      <p:italic r:id="rId30"/>
      <p:boldItalic r:id="rId31"/>
    </p:embeddedFont>
    <p:embeddedFont>
      <p:font typeface="Blinker"/>
      <p:regular r:id="rId32"/>
      <p:bold r:id="rId33"/>
    </p:embeddedFont>
    <p:embeddedFont>
      <p:font typeface="DM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FDC435-1218-4E0B-94B8-AF8760444344}">
  <a:tblStyle styleId="{CAFDC435-1218-4E0B-94B8-AF876044434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ankenGrotesk-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ankenGrotesk-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ankenGrotesk-boldItalic.fntdata"/><Relationship Id="rId30" Type="http://schemas.openxmlformats.org/officeDocument/2006/relationships/font" Target="fonts/HankenGrotesk-italic.fntdata"/><Relationship Id="rId11" Type="http://schemas.openxmlformats.org/officeDocument/2006/relationships/slide" Target="slides/slide6.xml"/><Relationship Id="rId33" Type="http://schemas.openxmlformats.org/officeDocument/2006/relationships/font" Target="fonts/Blinker-bold.fntdata"/><Relationship Id="rId10" Type="http://schemas.openxmlformats.org/officeDocument/2006/relationships/slide" Target="slides/slide5.xml"/><Relationship Id="rId32" Type="http://schemas.openxmlformats.org/officeDocument/2006/relationships/font" Target="fonts/Blinker-regular.fntdata"/><Relationship Id="rId13" Type="http://schemas.openxmlformats.org/officeDocument/2006/relationships/slide" Target="slides/slide8.xml"/><Relationship Id="rId35" Type="http://schemas.openxmlformats.org/officeDocument/2006/relationships/font" Target="fonts/DMSans-bold.fntdata"/><Relationship Id="rId12" Type="http://schemas.openxmlformats.org/officeDocument/2006/relationships/slide" Target="slides/slide7.xml"/><Relationship Id="rId34" Type="http://schemas.openxmlformats.org/officeDocument/2006/relationships/font" Target="fonts/DMSans-regular.fntdata"/><Relationship Id="rId15" Type="http://schemas.openxmlformats.org/officeDocument/2006/relationships/slide" Target="slides/slide10.xml"/><Relationship Id="rId37" Type="http://schemas.openxmlformats.org/officeDocument/2006/relationships/font" Target="fonts/DMSans-boldItalic.fntdata"/><Relationship Id="rId14" Type="http://schemas.openxmlformats.org/officeDocument/2006/relationships/slide" Target="slides/slide9.xml"/><Relationship Id="rId36" Type="http://schemas.openxmlformats.org/officeDocument/2006/relationships/font" Target="fonts/DM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978f2104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978f2104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99bc3ecc2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99bc3ecc2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99bc3ecc2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99bc3ecc2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a34e302c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a34e302c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99bc3ecc2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99bc3ecc2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a34e302cc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a34e302c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a34e302cc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a34e302cc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a34e302cc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a34e302cc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a34e302cc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a34e302cc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a34e302cc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a34e302cc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a34e302cc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a34e302cc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a34e302cc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a34e302cc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a34e302cc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a34e302cc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99bc3ecc2f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99bc3ecc2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99bc3ecc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99bc3ecc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99bc3ecc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99bc3ecc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9be1874b65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9be1874b65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99bc3ecc2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99bc3ecc2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99bc3ecc2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99bc3ecc2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9be1874b65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9be1874b65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763875" y="1295327"/>
            <a:ext cx="5509500" cy="20049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3254213" y="3300235"/>
            <a:ext cx="4528800" cy="4758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7650397" y="126809"/>
            <a:ext cx="1305955" cy="1577796"/>
            <a:chOff x="7650397" y="126809"/>
            <a:chExt cx="1305955" cy="1577796"/>
          </a:xfrm>
        </p:grpSpPr>
        <p:cxnSp>
          <p:nvCxnSpPr>
            <p:cNvPr id="12" name="Google Shape;12;p2"/>
            <p:cNvCxnSpPr/>
            <p:nvPr/>
          </p:nvCxnSpPr>
          <p:spPr>
            <a:xfrm flipH="1">
              <a:off x="8742981" y="298934"/>
              <a:ext cx="36300" cy="1258500"/>
            </a:xfrm>
            <a:prstGeom prst="straightConnector1">
              <a:avLst/>
            </a:prstGeom>
            <a:noFill/>
            <a:ln cap="flat" cmpd="sng" w="38100">
              <a:solidFill>
                <a:schemeClr val="dk2"/>
              </a:solidFill>
              <a:prstDash val="solid"/>
              <a:round/>
              <a:headEnd len="med" w="med" type="none"/>
              <a:tailEnd len="med" w="med" type="none"/>
            </a:ln>
          </p:spPr>
        </p:cxnSp>
        <p:sp>
          <p:nvSpPr>
            <p:cNvPr id="13" name="Google Shape;13;p2"/>
            <p:cNvSpPr/>
            <p:nvPr/>
          </p:nvSpPr>
          <p:spPr>
            <a:xfrm rot="10800000">
              <a:off x="8593952" y="126850"/>
              <a:ext cx="362400" cy="3624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rot="10800000">
              <a:off x="8593807" y="1412405"/>
              <a:ext cx="286800" cy="292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rot="10800000">
              <a:off x="7650397" y="126809"/>
              <a:ext cx="286800" cy="292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 name="Google Shape;16;p2"/>
            <p:cNvCxnSpPr/>
            <p:nvPr/>
          </p:nvCxnSpPr>
          <p:spPr>
            <a:xfrm rot="10800000">
              <a:off x="7787181" y="268634"/>
              <a:ext cx="992100" cy="303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3" name="Shape 103"/>
        <p:cNvGrpSpPr/>
        <p:nvPr/>
      </p:nvGrpSpPr>
      <p:grpSpPr>
        <a:xfrm>
          <a:off x="0" y="0"/>
          <a:ext cx="0" cy="0"/>
          <a:chOff x="0" y="0"/>
          <a:chExt cx="0" cy="0"/>
        </a:xfrm>
      </p:grpSpPr>
      <p:sp>
        <p:nvSpPr>
          <p:cNvPr id="104" name="Google Shape;104;p11"/>
          <p:cNvSpPr txBox="1"/>
          <p:nvPr>
            <p:ph hasCustomPrompt="1" type="title"/>
          </p:nvPr>
        </p:nvSpPr>
        <p:spPr>
          <a:xfrm>
            <a:off x="3547375" y="1145163"/>
            <a:ext cx="4883400" cy="10890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5" name="Google Shape;105;p11"/>
          <p:cNvSpPr txBox="1"/>
          <p:nvPr>
            <p:ph idx="1" type="subTitle"/>
          </p:nvPr>
        </p:nvSpPr>
        <p:spPr>
          <a:xfrm>
            <a:off x="3547375" y="2234163"/>
            <a:ext cx="48834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06" name="Google Shape;106;p11"/>
          <p:cNvGrpSpPr/>
          <p:nvPr/>
        </p:nvGrpSpPr>
        <p:grpSpPr>
          <a:xfrm>
            <a:off x="7464182" y="3143250"/>
            <a:ext cx="1556301" cy="1921888"/>
            <a:chOff x="7464182" y="3143250"/>
            <a:chExt cx="1556301" cy="1921888"/>
          </a:xfrm>
        </p:grpSpPr>
        <p:sp>
          <p:nvSpPr>
            <p:cNvPr id="107" name="Google Shape;107;p11"/>
            <p:cNvSpPr/>
            <p:nvPr/>
          </p:nvSpPr>
          <p:spPr>
            <a:xfrm>
              <a:off x="8415710" y="4651739"/>
              <a:ext cx="416700" cy="4134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1"/>
            <p:cNvSpPr/>
            <p:nvPr/>
          </p:nvSpPr>
          <p:spPr>
            <a:xfrm>
              <a:off x="7751853" y="3438309"/>
              <a:ext cx="394500" cy="4020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1"/>
            <p:cNvSpPr/>
            <p:nvPr/>
          </p:nvSpPr>
          <p:spPr>
            <a:xfrm>
              <a:off x="7464182" y="4364056"/>
              <a:ext cx="379800" cy="376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1"/>
            <p:cNvSpPr/>
            <p:nvPr/>
          </p:nvSpPr>
          <p:spPr>
            <a:xfrm>
              <a:off x="8563233" y="3143250"/>
              <a:ext cx="317100" cy="317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1"/>
            <p:cNvSpPr/>
            <p:nvPr/>
          </p:nvSpPr>
          <p:spPr>
            <a:xfrm>
              <a:off x="8640683" y="3877209"/>
              <a:ext cx="379800" cy="376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12" name="Google Shape;112;p11"/>
            <p:cNvCxnSpPr/>
            <p:nvPr/>
          </p:nvCxnSpPr>
          <p:spPr>
            <a:xfrm>
              <a:off x="8729925" y="3294125"/>
              <a:ext cx="110100" cy="799500"/>
            </a:xfrm>
            <a:prstGeom prst="straightConnector1">
              <a:avLst/>
            </a:prstGeom>
            <a:noFill/>
            <a:ln cap="flat" cmpd="sng" w="38100">
              <a:solidFill>
                <a:schemeClr val="dk2"/>
              </a:solidFill>
              <a:prstDash val="solid"/>
              <a:round/>
              <a:headEnd len="med" w="med" type="none"/>
              <a:tailEnd len="med" w="med" type="none"/>
            </a:ln>
          </p:spPr>
        </p:cxnSp>
        <p:cxnSp>
          <p:nvCxnSpPr>
            <p:cNvPr id="113" name="Google Shape;113;p11"/>
            <p:cNvCxnSpPr/>
            <p:nvPr/>
          </p:nvCxnSpPr>
          <p:spPr>
            <a:xfrm flipH="1">
              <a:off x="7954425" y="3298925"/>
              <a:ext cx="770700" cy="349500"/>
            </a:xfrm>
            <a:prstGeom prst="straightConnector1">
              <a:avLst/>
            </a:prstGeom>
            <a:noFill/>
            <a:ln cap="flat" cmpd="sng" w="38100">
              <a:solidFill>
                <a:schemeClr val="dk2"/>
              </a:solidFill>
              <a:prstDash val="solid"/>
              <a:round/>
              <a:headEnd len="med" w="med" type="none"/>
              <a:tailEnd len="med" w="med" type="none"/>
            </a:ln>
          </p:spPr>
        </p:cxnSp>
        <p:cxnSp>
          <p:nvCxnSpPr>
            <p:cNvPr id="114" name="Google Shape;114;p11"/>
            <p:cNvCxnSpPr/>
            <p:nvPr/>
          </p:nvCxnSpPr>
          <p:spPr>
            <a:xfrm flipH="1">
              <a:off x="7643950" y="3632900"/>
              <a:ext cx="311100" cy="923700"/>
            </a:xfrm>
            <a:prstGeom prst="straightConnector1">
              <a:avLst/>
            </a:prstGeom>
            <a:noFill/>
            <a:ln cap="flat" cmpd="sng" w="38100">
              <a:solidFill>
                <a:schemeClr val="dk2"/>
              </a:solidFill>
              <a:prstDash val="solid"/>
              <a:round/>
              <a:headEnd len="med" w="med" type="none"/>
              <a:tailEnd len="med" w="med" type="none"/>
            </a:ln>
          </p:spPr>
        </p:cxnSp>
        <p:cxnSp>
          <p:nvCxnSpPr>
            <p:cNvPr id="115" name="Google Shape;115;p11"/>
            <p:cNvCxnSpPr/>
            <p:nvPr/>
          </p:nvCxnSpPr>
          <p:spPr>
            <a:xfrm>
              <a:off x="7639150" y="4551900"/>
              <a:ext cx="995700" cy="325500"/>
            </a:xfrm>
            <a:prstGeom prst="straightConnector1">
              <a:avLst/>
            </a:prstGeom>
            <a:noFill/>
            <a:ln cap="flat" cmpd="sng" w="38100">
              <a:solidFill>
                <a:schemeClr val="dk2"/>
              </a:solidFill>
              <a:prstDash val="solid"/>
              <a:round/>
              <a:headEnd len="med" w="med" type="none"/>
              <a:tailEnd len="med" w="med" type="none"/>
            </a:ln>
          </p:spPr>
        </p:cxnSp>
        <p:cxnSp>
          <p:nvCxnSpPr>
            <p:cNvPr id="116" name="Google Shape;116;p11"/>
            <p:cNvCxnSpPr/>
            <p:nvPr/>
          </p:nvCxnSpPr>
          <p:spPr>
            <a:xfrm flipH="1">
              <a:off x="8634750" y="4049325"/>
              <a:ext cx="201000" cy="8232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7" name="Shape 11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18" name="Shape 118"/>
        <p:cNvGrpSpPr/>
        <p:nvPr/>
      </p:nvGrpSpPr>
      <p:grpSpPr>
        <a:xfrm>
          <a:off x="0" y="0"/>
          <a:ext cx="0" cy="0"/>
          <a:chOff x="0" y="0"/>
          <a:chExt cx="0" cy="0"/>
        </a:xfrm>
      </p:grpSpPr>
      <p:sp>
        <p:nvSpPr>
          <p:cNvPr id="119" name="Google Shape;119;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13"/>
          <p:cNvSpPr txBox="1"/>
          <p:nvPr>
            <p:ph idx="1" type="subTitle"/>
          </p:nvPr>
        </p:nvSpPr>
        <p:spPr>
          <a:xfrm>
            <a:off x="720000" y="22071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3"/>
          <p:cNvSpPr txBox="1"/>
          <p:nvPr>
            <p:ph idx="2" type="subTitle"/>
          </p:nvPr>
        </p:nvSpPr>
        <p:spPr>
          <a:xfrm>
            <a:off x="3419271" y="22071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3"/>
          <p:cNvSpPr txBox="1"/>
          <p:nvPr>
            <p:ph idx="3" type="subTitle"/>
          </p:nvPr>
        </p:nvSpPr>
        <p:spPr>
          <a:xfrm>
            <a:off x="720000" y="391021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3"/>
          <p:cNvSpPr txBox="1"/>
          <p:nvPr>
            <p:ph idx="4" type="subTitle"/>
          </p:nvPr>
        </p:nvSpPr>
        <p:spPr>
          <a:xfrm>
            <a:off x="3419271" y="391021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3"/>
          <p:cNvSpPr txBox="1"/>
          <p:nvPr>
            <p:ph idx="5" type="subTitle"/>
          </p:nvPr>
        </p:nvSpPr>
        <p:spPr>
          <a:xfrm>
            <a:off x="6118549" y="220719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3"/>
          <p:cNvSpPr txBox="1"/>
          <p:nvPr>
            <p:ph idx="6" type="subTitle"/>
          </p:nvPr>
        </p:nvSpPr>
        <p:spPr>
          <a:xfrm>
            <a:off x="6118549" y="3910213"/>
            <a:ext cx="230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13"/>
          <p:cNvSpPr txBox="1"/>
          <p:nvPr>
            <p:ph hasCustomPrompt="1" idx="7" type="title"/>
          </p:nvPr>
        </p:nvSpPr>
        <p:spPr>
          <a:xfrm>
            <a:off x="1505375" y="1248984"/>
            <a:ext cx="819300" cy="5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p:nvPr>
            <p:ph hasCustomPrompt="1" idx="8" type="title"/>
          </p:nvPr>
        </p:nvSpPr>
        <p:spPr>
          <a:xfrm>
            <a:off x="1505375" y="2948827"/>
            <a:ext cx="819300" cy="5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p:nvPr>
            <p:ph hasCustomPrompt="1" idx="9" type="title"/>
          </p:nvPr>
        </p:nvSpPr>
        <p:spPr>
          <a:xfrm>
            <a:off x="4162386" y="1248984"/>
            <a:ext cx="819300" cy="5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hasCustomPrompt="1" idx="13" type="title"/>
          </p:nvPr>
        </p:nvSpPr>
        <p:spPr>
          <a:xfrm>
            <a:off x="4162386" y="2948827"/>
            <a:ext cx="819300" cy="5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p:nvPr>
            <p:ph hasCustomPrompt="1" idx="14" type="title"/>
          </p:nvPr>
        </p:nvSpPr>
        <p:spPr>
          <a:xfrm>
            <a:off x="6861656" y="1248984"/>
            <a:ext cx="819300" cy="5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p:nvPr>
            <p:ph hasCustomPrompt="1" idx="15" type="title"/>
          </p:nvPr>
        </p:nvSpPr>
        <p:spPr>
          <a:xfrm>
            <a:off x="6861656" y="2948827"/>
            <a:ext cx="819300" cy="5511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2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p:nvPr>
            <p:ph idx="16" type="subTitle"/>
          </p:nvPr>
        </p:nvSpPr>
        <p:spPr>
          <a:xfrm>
            <a:off x="720000" y="18702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latin typeface="Blinker"/>
                <a:ea typeface="Blinker"/>
                <a:cs typeface="Blinker"/>
                <a:sym typeface="Blink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3" name="Google Shape;133;p13"/>
          <p:cNvSpPr txBox="1"/>
          <p:nvPr>
            <p:ph idx="17" type="subTitle"/>
          </p:nvPr>
        </p:nvSpPr>
        <p:spPr>
          <a:xfrm>
            <a:off x="3419271" y="18702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latin typeface="Blinker"/>
                <a:ea typeface="Blinker"/>
                <a:cs typeface="Blinker"/>
                <a:sym typeface="Blink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4" name="Google Shape;134;p13"/>
          <p:cNvSpPr txBox="1"/>
          <p:nvPr>
            <p:ph idx="18" type="subTitle"/>
          </p:nvPr>
        </p:nvSpPr>
        <p:spPr>
          <a:xfrm>
            <a:off x="6118549" y="187021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latin typeface="Blinker"/>
                <a:ea typeface="Blinker"/>
                <a:cs typeface="Blinker"/>
                <a:sym typeface="Blink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5" name="Google Shape;135;p13"/>
          <p:cNvSpPr txBox="1"/>
          <p:nvPr>
            <p:ph idx="19" type="subTitle"/>
          </p:nvPr>
        </p:nvSpPr>
        <p:spPr>
          <a:xfrm>
            <a:off x="720000" y="3572713"/>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latin typeface="Blinker"/>
                <a:ea typeface="Blinker"/>
                <a:cs typeface="Blinker"/>
                <a:sym typeface="Blink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6" name="Google Shape;136;p13"/>
          <p:cNvSpPr txBox="1"/>
          <p:nvPr>
            <p:ph idx="20" type="subTitle"/>
          </p:nvPr>
        </p:nvSpPr>
        <p:spPr>
          <a:xfrm>
            <a:off x="3419271" y="3572713"/>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latin typeface="Blinker"/>
                <a:ea typeface="Blinker"/>
                <a:cs typeface="Blinker"/>
                <a:sym typeface="Blink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7" name="Google Shape;137;p13"/>
          <p:cNvSpPr txBox="1"/>
          <p:nvPr>
            <p:ph idx="21" type="subTitle"/>
          </p:nvPr>
        </p:nvSpPr>
        <p:spPr>
          <a:xfrm>
            <a:off x="6118549" y="3572713"/>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latin typeface="Blinker"/>
                <a:ea typeface="Blinker"/>
                <a:cs typeface="Blinker"/>
                <a:sym typeface="Blink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38" name="Google Shape;138;p13"/>
          <p:cNvGrpSpPr/>
          <p:nvPr/>
        </p:nvGrpSpPr>
        <p:grpSpPr>
          <a:xfrm>
            <a:off x="162424" y="4677111"/>
            <a:ext cx="1343045" cy="372839"/>
            <a:chOff x="162424" y="4677111"/>
            <a:chExt cx="1343045" cy="372839"/>
          </a:xfrm>
        </p:grpSpPr>
        <p:sp>
          <p:nvSpPr>
            <p:cNvPr id="139" name="Google Shape;139;p13"/>
            <p:cNvSpPr/>
            <p:nvPr/>
          </p:nvSpPr>
          <p:spPr>
            <a:xfrm>
              <a:off x="162424" y="4677111"/>
              <a:ext cx="372600" cy="37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3"/>
            <p:cNvSpPr/>
            <p:nvPr/>
          </p:nvSpPr>
          <p:spPr>
            <a:xfrm>
              <a:off x="1210569" y="4749350"/>
              <a:ext cx="294900" cy="30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1" name="Google Shape;141;p13"/>
            <p:cNvCxnSpPr/>
            <p:nvPr/>
          </p:nvCxnSpPr>
          <p:spPr>
            <a:xfrm>
              <a:off x="344532" y="4872840"/>
              <a:ext cx="1020300" cy="30900"/>
            </a:xfrm>
            <a:prstGeom prst="straightConnector1">
              <a:avLst/>
            </a:prstGeom>
            <a:noFill/>
            <a:ln cap="flat" cmpd="sng" w="38100">
              <a:solidFill>
                <a:schemeClr val="dk2"/>
              </a:solidFill>
              <a:prstDash val="solid"/>
              <a:round/>
              <a:headEnd len="med" w="med" type="none"/>
              <a:tailEnd len="med" w="med" type="none"/>
            </a:ln>
          </p:spPr>
        </p:cxnSp>
      </p:grpSp>
      <p:grpSp>
        <p:nvGrpSpPr>
          <p:cNvPr id="142" name="Google Shape;142;p13"/>
          <p:cNvGrpSpPr/>
          <p:nvPr/>
        </p:nvGrpSpPr>
        <p:grpSpPr>
          <a:xfrm>
            <a:off x="8481186" y="220329"/>
            <a:ext cx="513482" cy="2760134"/>
            <a:chOff x="8481186" y="220329"/>
            <a:chExt cx="513482" cy="2760134"/>
          </a:xfrm>
        </p:grpSpPr>
        <p:cxnSp>
          <p:nvCxnSpPr>
            <p:cNvPr id="143" name="Google Shape;143;p13"/>
            <p:cNvCxnSpPr/>
            <p:nvPr/>
          </p:nvCxnSpPr>
          <p:spPr>
            <a:xfrm rot="10800000">
              <a:off x="8652166" y="383698"/>
              <a:ext cx="174900" cy="953700"/>
            </a:xfrm>
            <a:prstGeom prst="straightConnector1">
              <a:avLst/>
            </a:prstGeom>
            <a:noFill/>
            <a:ln cap="flat" cmpd="sng" w="38100">
              <a:solidFill>
                <a:schemeClr val="dk2"/>
              </a:solidFill>
              <a:prstDash val="solid"/>
              <a:round/>
              <a:headEnd len="med" w="med" type="none"/>
              <a:tailEnd len="med" w="med" type="none"/>
            </a:ln>
          </p:spPr>
        </p:cxnSp>
        <p:sp>
          <p:nvSpPr>
            <p:cNvPr id="144" name="Google Shape;144;p13"/>
            <p:cNvSpPr/>
            <p:nvPr/>
          </p:nvSpPr>
          <p:spPr>
            <a:xfrm>
              <a:off x="8677268" y="1170691"/>
              <a:ext cx="317400" cy="3174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3"/>
            <p:cNvSpPr/>
            <p:nvPr/>
          </p:nvSpPr>
          <p:spPr>
            <a:xfrm>
              <a:off x="8481186" y="220329"/>
              <a:ext cx="365700" cy="372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46" name="Google Shape;146;p13"/>
            <p:cNvCxnSpPr>
              <a:endCxn id="147" idx="4"/>
            </p:cNvCxnSpPr>
            <p:nvPr/>
          </p:nvCxnSpPr>
          <p:spPr>
            <a:xfrm flipH="1">
              <a:off x="8721124" y="1316363"/>
              <a:ext cx="111300" cy="1664100"/>
            </a:xfrm>
            <a:prstGeom prst="straightConnector1">
              <a:avLst/>
            </a:prstGeom>
            <a:noFill/>
            <a:ln cap="flat" cmpd="sng" w="38100">
              <a:solidFill>
                <a:schemeClr val="dk2"/>
              </a:solidFill>
              <a:prstDash val="solid"/>
              <a:round/>
              <a:headEnd len="med" w="med" type="none"/>
              <a:tailEnd len="med" w="med" type="none"/>
            </a:ln>
          </p:spPr>
        </p:cxnSp>
        <p:sp>
          <p:nvSpPr>
            <p:cNvPr id="147" name="Google Shape;147;p13"/>
            <p:cNvSpPr/>
            <p:nvPr/>
          </p:nvSpPr>
          <p:spPr>
            <a:xfrm>
              <a:off x="8597074" y="2732363"/>
              <a:ext cx="248100" cy="248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8" name="Shape 148"/>
        <p:cNvGrpSpPr/>
        <p:nvPr/>
      </p:nvGrpSpPr>
      <p:grpSpPr>
        <a:xfrm>
          <a:off x="0" y="0"/>
          <a:ext cx="0" cy="0"/>
          <a:chOff x="0" y="0"/>
          <a:chExt cx="0" cy="0"/>
        </a:xfrm>
      </p:grpSpPr>
      <p:sp>
        <p:nvSpPr>
          <p:cNvPr id="149" name="Google Shape;149;p14"/>
          <p:cNvSpPr txBox="1"/>
          <p:nvPr>
            <p:ph type="title"/>
          </p:nvPr>
        </p:nvSpPr>
        <p:spPr>
          <a:xfrm>
            <a:off x="713225" y="3031375"/>
            <a:ext cx="53784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0" name="Google Shape;150;p14"/>
          <p:cNvSpPr txBox="1"/>
          <p:nvPr>
            <p:ph idx="1" type="subTitle"/>
          </p:nvPr>
        </p:nvSpPr>
        <p:spPr>
          <a:xfrm>
            <a:off x="713225" y="1549375"/>
            <a:ext cx="5378400" cy="1482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151" name="Google Shape;151;p14"/>
          <p:cNvGrpSpPr/>
          <p:nvPr/>
        </p:nvGrpSpPr>
        <p:grpSpPr>
          <a:xfrm>
            <a:off x="8072475" y="13888"/>
            <a:ext cx="951586" cy="1254932"/>
            <a:chOff x="8072475" y="13888"/>
            <a:chExt cx="951586" cy="1254932"/>
          </a:xfrm>
        </p:grpSpPr>
        <p:sp>
          <p:nvSpPr>
            <p:cNvPr id="152" name="Google Shape;152;p14"/>
            <p:cNvSpPr/>
            <p:nvPr/>
          </p:nvSpPr>
          <p:spPr>
            <a:xfrm rot="2366337">
              <a:off x="8151282" y="92714"/>
              <a:ext cx="386799" cy="386754"/>
            </a:xfrm>
            <a:custGeom>
              <a:rect b="b" l="l" r="r" t="t"/>
              <a:pathLst>
                <a:path extrusionOk="0" h="60" w="60">
                  <a:moveTo>
                    <a:pt x="53" y="17"/>
                  </a:moveTo>
                  <a:cubicBezTo>
                    <a:pt x="60" y="30"/>
                    <a:pt x="56" y="46"/>
                    <a:pt x="43" y="53"/>
                  </a:cubicBezTo>
                  <a:cubicBezTo>
                    <a:pt x="30" y="60"/>
                    <a:pt x="14" y="56"/>
                    <a:pt x="7" y="43"/>
                  </a:cubicBezTo>
                  <a:cubicBezTo>
                    <a:pt x="0" y="30"/>
                    <a:pt x="4" y="14"/>
                    <a:pt x="17" y="7"/>
                  </a:cubicBezTo>
                  <a:cubicBezTo>
                    <a:pt x="29" y="0"/>
                    <a:pt x="46" y="4"/>
                    <a:pt x="53" y="1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4"/>
            <p:cNvSpPr/>
            <p:nvPr/>
          </p:nvSpPr>
          <p:spPr>
            <a:xfrm rot="2366336">
              <a:off x="8636731" y="884793"/>
              <a:ext cx="323295" cy="317485"/>
            </a:xfrm>
            <a:custGeom>
              <a:rect b="b" l="l" r="r" t="t"/>
              <a:pathLst>
                <a:path extrusionOk="0" h="49" w="50">
                  <a:moveTo>
                    <a:pt x="44" y="13"/>
                  </a:moveTo>
                  <a:cubicBezTo>
                    <a:pt x="50" y="24"/>
                    <a:pt x="46" y="37"/>
                    <a:pt x="36" y="43"/>
                  </a:cubicBezTo>
                  <a:cubicBezTo>
                    <a:pt x="26" y="49"/>
                    <a:pt x="12" y="45"/>
                    <a:pt x="6" y="35"/>
                  </a:cubicBezTo>
                  <a:cubicBezTo>
                    <a:pt x="0" y="25"/>
                    <a:pt x="4" y="11"/>
                    <a:pt x="14" y="5"/>
                  </a:cubicBezTo>
                  <a:cubicBezTo>
                    <a:pt x="25" y="0"/>
                    <a:pt x="38" y="3"/>
                    <a:pt x="44" y="1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4" name="Google Shape;154;p14"/>
            <p:cNvCxnSpPr/>
            <p:nvPr/>
          </p:nvCxnSpPr>
          <p:spPr>
            <a:xfrm flipH="1" rot="7766361">
              <a:off x="8419260" y="219333"/>
              <a:ext cx="306488" cy="861502"/>
            </a:xfrm>
            <a:prstGeom prst="straightConnector1">
              <a:avLst/>
            </a:prstGeom>
            <a:noFill/>
            <a:ln cap="flat" cmpd="sng" w="38100">
              <a:solidFill>
                <a:schemeClr val="dk2"/>
              </a:solidFill>
              <a:prstDash val="solid"/>
              <a:round/>
              <a:headEnd len="med" w="med" type="none"/>
              <a:tailEnd len="med" w="med" type="none"/>
            </a:ln>
          </p:spPr>
        </p:cxnSp>
      </p:grpSp>
      <p:grpSp>
        <p:nvGrpSpPr>
          <p:cNvPr id="155" name="Google Shape;155;p14"/>
          <p:cNvGrpSpPr/>
          <p:nvPr/>
        </p:nvGrpSpPr>
        <p:grpSpPr>
          <a:xfrm>
            <a:off x="64354" y="3764674"/>
            <a:ext cx="1189125" cy="1290525"/>
            <a:chOff x="64354" y="3764674"/>
            <a:chExt cx="1189125" cy="1290525"/>
          </a:xfrm>
        </p:grpSpPr>
        <p:sp>
          <p:nvSpPr>
            <p:cNvPr id="156" name="Google Shape;156;p14"/>
            <p:cNvSpPr/>
            <p:nvPr/>
          </p:nvSpPr>
          <p:spPr>
            <a:xfrm rot="5400000">
              <a:off x="898452" y="4700173"/>
              <a:ext cx="352161" cy="357892"/>
            </a:xfrm>
            <a:custGeom>
              <a:rect b="b" l="l" r="r" t="t"/>
              <a:pathLst>
                <a:path extrusionOk="0" h="55" w="55">
                  <a:moveTo>
                    <a:pt x="48" y="15"/>
                  </a:moveTo>
                  <a:cubicBezTo>
                    <a:pt x="55" y="27"/>
                    <a:pt x="51" y="42"/>
                    <a:pt x="39" y="48"/>
                  </a:cubicBezTo>
                  <a:cubicBezTo>
                    <a:pt x="28" y="55"/>
                    <a:pt x="13" y="51"/>
                    <a:pt x="6" y="39"/>
                  </a:cubicBezTo>
                  <a:cubicBezTo>
                    <a:pt x="0" y="28"/>
                    <a:pt x="4" y="13"/>
                    <a:pt x="15" y="6"/>
                  </a:cubicBezTo>
                  <a:cubicBezTo>
                    <a:pt x="27" y="0"/>
                    <a:pt x="42" y="4"/>
                    <a:pt x="48"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4"/>
            <p:cNvSpPr/>
            <p:nvPr/>
          </p:nvSpPr>
          <p:spPr>
            <a:xfrm rot="5400000">
              <a:off x="61449" y="4630893"/>
              <a:ext cx="323295" cy="317485"/>
            </a:xfrm>
            <a:custGeom>
              <a:rect b="b" l="l" r="r" t="t"/>
              <a:pathLst>
                <a:path extrusionOk="0" h="49" w="50">
                  <a:moveTo>
                    <a:pt x="44" y="13"/>
                  </a:moveTo>
                  <a:cubicBezTo>
                    <a:pt x="50" y="24"/>
                    <a:pt x="46" y="37"/>
                    <a:pt x="36" y="43"/>
                  </a:cubicBezTo>
                  <a:cubicBezTo>
                    <a:pt x="26" y="49"/>
                    <a:pt x="12" y="45"/>
                    <a:pt x="6" y="35"/>
                  </a:cubicBezTo>
                  <a:cubicBezTo>
                    <a:pt x="0" y="25"/>
                    <a:pt x="4" y="11"/>
                    <a:pt x="14" y="5"/>
                  </a:cubicBezTo>
                  <a:cubicBezTo>
                    <a:pt x="25" y="0"/>
                    <a:pt x="38" y="3"/>
                    <a:pt x="44" y="1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58" name="Google Shape;158;p14"/>
            <p:cNvCxnSpPr/>
            <p:nvPr/>
          </p:nvCxnSpPr>
          <p:spPr>
            <a:xfrm flipH="1" rot="10800000">
              <a:off x="230275" y="3934400"/>
              <a:ext cx="306300" cy="8616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14"/>
            <p:cNvCxnSpPr/>
            <p:nvPr/>
          </p:nvCxnSpPr>
          <p:spPr>
            <a:xfrm>
              <a:off x="220700" y="4800800"/>
              <a:ext cx="876000" cy="86100"/>
            </a:xfrm>
            <a:prstGeom prst="straightConnector1">
              <a:avLst/>
            </a:prstGeom>
            <a:noFill/>
            <a:ln cap="flat" cmpd="sng" w="38100">
              <a:solidFill>
                <a:schemeClr val="dk2"/>
              </a:solidFill>
              <a:prstDash val="solid"/>
              <a:round/>
              <a:headEnd len="med" w="med" type="none"/>
              <a:tailEnd len="med" w="med" type="none"/>
            </a:ln>
          </p:spPr>
        </p:cxnSp>
        <p:sp>
          <p:nvSpPr>
            <p:cNvPr id="160" name="Google Shape;160;p14"/>
            <p:cNvSpPr/>
            <p:nvPr/>
          </p:nvSpPr>
          <p:spPr>
            <a:xfrm rot="5400000">
              <a:off x="326459" y="3764697"/>
              <a:ext cx="386799" cy="386754"/>
            </a:xfrm>
            <a:custGeom>
              <a:rect b="b" l="l" r="r" t="t"/>
              <a:pathLst>
                <a:path extrusionOk="0" h="60" w="60">
                  <a:moveTo>
                    <a:pt x="53" y="17"/>
                  </a:moveTo>
                  <a:cubicBezTo>
                    <a:pt x="60" y="30"/>
                    <a:pt x="56" y="46"/>
                    <a:pt x="43" y="53"/>
                  </a:cubicBezTo>
                  <a:cubicBezTo>
                    <a:pt x="30" y="60"/>
                    <a:pt x="14" y="56"/>
                    <a:pt x="7" y="43"/>
                  </a:cubicBezTo>
                  <a:cubicBezTo>
                    <a:pt x="0" y="30"/>
                    <a:pt x="4" y="14"/>
                    <a:pt x="17" y="7"/>
                  </a:cubicBezTo>
                  <a:cubicBezTo>
                    <a:pt x="29" y="0"/>
                    <a:pt x="46" y="4"/>
                    <a:pt x="53" y="1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61" name="Shape 161"/>
        <p:cNvGrpSpPr/>
        <p:nvPr/>
      </p:nvGrpSpPr>
      <p:grpSpPr>
        <a:xfrm>
          <a:off x="0" y="0"/>
          <a:ext cx="0" cy="0"/>
          <a:chOff x="0" y="0"/>
          <a:chExt cx="0" cy="0"/>
        </a:xfrm>
      </p:grpSpPr>
      <p:sp>
        <p:nvSpPr>
          <p:cNvPr id="162" name="Google Shape;162;p15"/>
          <p:cNvSpPr txBox="1"/>
          <p:nvPr>
            <p:ph type="title"/>
          </p:nvPr>
        </p:nvSpPr>
        <p:spPr>
          <a:xfrm>
            <a:off x="720000" y="1256025"/>
            <a:ext cx="3519600" cy="1515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3" name="Google Shape;163;p15"/>
          <p:cNvSpPr txBox="1"/>
          <p:nvPr>
            <p:ph idx="1" type="subTitle"/>
          </p:nvPr>
        </p:nvSpPr>
        <p:spPr>
          <a:xfrm>
            <a:off x="720000" y="2771225"/>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5"/>
          <p:cNvSpPr/>
          <p:nvPr>
            <p:ph idx="2" type="pic"/>
          </p:nvPr>
        </p:nvSpPr>
        <p:spPr>
          <a:xfrm>
            <a:off x="5273100" y="533863"/>
            <a:ext cx="2910000" cy="4075800"/>
          </a:xfrm>
          <a:prstGeom prst="rect">
            <a:avLst/>
          </a:prstGeom>
          <a:noFill/>
          <a:ln>
            <a:noFill/>
          </a:ln>
        </p:spPr>
      </p:sp>
      <p:grpSp>
        <p:nvGrpSpPr>
          <p:cNvPr id="165" name="Google Shape;165;p15"/>
          <p:cNvGrpSpPr/>
          <p:nvPr/>
        </p:nvGrpSpPr>
        <p:grpSpPr>
          <a:xfrm>
            <a:off x="63174" y="3769874"/>
            <a:ext cx="1046900" cy="1298575"/>
            <a:chOff x="63174" y="3769874"/>
            <a:chExt cx="1046900" cy="1298575"/>
          </a:xfrm>
        </p:grpSpPr>
        <p:sp>
          <p:nvSpPr>
            <p:cNvPr id="166" name="Google Shape;166;p15"/>
            <p:cNvSpPr/>
            <p:nvPr/>
          </p:nvSpPr>
          <p:spPr>
            <a:xfrm rot="-5263644">
              <a:off x="142987" y="3776255"/>
              <a:ext cx="328589" cy="328598"/>
            </a:xfrm>
            <a:custGeom>
              <a:rect b="b" l="l" r="r" t="t"/>
              <a:pathLst>
                <a:path extrusionOk="0" h="81" w="82">
                  <a:moveTo>
                    <a:pt x="20" y="70"/>
                  </a:moveTo>
                  <a:cubicBezTo>
                    <a:pt x="4" y="58"/>
                    <a:pt x="0" y="35"/>
                    <a:pt x="12" y="19"/>
                  </a:cubicBezTo>
                  <a:cubicBezTo>
                    <a:pt x="24" y="3"/>
                    <a:pt x="47" y="0"/>
                    <a:pt x="63" y="12"/>
                  </a:cubicBezTo>
                  <a:cubicBezTo>
                    <a:pt x="79" y="24"/>
                    <a:pt x="82" y="46"/>
                    <a:pt x="70" y="62"/>
                  </a:cubicBezTo>
                  <a:cubicBezTo>
                    <a:pt x="58" y="78"/>
                    <a:pt x="36" y="81"/>
                    <a:pt x="20" y="7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5"/>
            <p:cNvSpPr/>
            <p:nvPr/>
          </p:nvSpPr>
          <p:spPr>
            <a:xfrm rot="-5263645">
              <a:off x="642576" y="4600951"/>
              <a:ext cx="458580" cy="458592"/>
            </a:xfrm>
            <a:custGeom>
              <a:rect b="b" l="l" r="r" t="t"/>
              <a:pathLst>
                <a:path extrusionOk="0" h="114" w="114">
                  <a:moveTo>
                    <a:pt x="27" y="97"/>
                  </a:moveTo>
                  <a:cubicBezTo>
                    <a:pt x="4" y="80"/>
                    <a:pt x="0" y="49"/>
                    <a:pt x="16" y="26"/>
                  </a:cubicBezTo>
                  <a:cubicBezTo>
                    <a:pt x="33" y="4"/>
                    <a:pt x="65" y="0"/>
                    <a:pt x="87" y="16"/>
                  </a:cubicBezTo>
                  <a:cubicBezTo>
                    <a:pt x="109" y="33"/>
                    <a:pt x="114" y="64"/>
                    <a:pt x="97" y="87"/>
                  </a:cubicBezTo>
                  <a:cubicBezTo>
                    <a:pt x="81" y="109"/>
                    <a:pt x="49" y="114"/>
                    <a:pt x="27" y="9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5"/>
            <p:cNvSpPr/>
            <p:nvPr/>
          </p:nvSpPr>
          <p:spPr>
            <a:xfrm rot="-5263649">
              <a:off x="68721" y="4393989"/>
              <a:ext cx="285258" cy="285266"/>
            </a:xfrm>
            <a:custGeom>
              <a:rect b="b" l="l" r="r" t="t"/>
              <a:pathLst>
                <a:path extrusionOk="0" h="71" w="71">
                  <a:moveTo>
                    <a:pt x="17" y="61"/>
                  </a:moveTo>
                  <a:cubicBezTo>
                    <a:pt x="3" y="50"/>
                    <a:pt x="0" y="31"/>
                    <a:pt x="11" y="17"/>
                  </a:cubicBezTo>
                  <a:cubicBezTo>
                    <a:pt x="21" y="3"/>
                    <a:pt x="41" y="0"/>
                    <a:pt x="54" y="11"/>
                  </a:cubicBezTo>
                  <a:cubicBezTo>
                    <a:pt x="68" y="21"/>
                    <a:pt x="71" y="41"/>
                    <a:pt x="61" y="54"/>
                  </a:cubicBezTo>
                  <a:cubicBezTo>
                    <a:pt x="50" y="68"/>
                    <a:pt x="31" y="71"/>
                    <a:pt x="17" y="6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69" name="Google Shape;169;p15"/>
            <p:cNvCxnSpPr/>
            <p:nvPr/>
          </p:nvCxnSpPr>
          <p:spPr>
            <a:xfrm>
              <a:off x="201825" y="4524200"/>
              <a:ext cx="669300" cy="325200"/>
            </a:xfrm>
            <a:prstGeom prst="straightConnector1">
              <a:avLst/>
            </a:prstGeom>
            <a:noFill/>
            <a:ln cap="flat" cmpd="sng" w="38100">
              <a:solidFill>
                <a:schemeClr val="dk2"/>
              </a:solidFill>
              <a:prstDash val="solid"/>
              <a:round/>
              <a:headEnd len="med" w="med" type="none"/>
              <a:tailEnd len="med" w="med" type="none"/>
            </a:ln>
          </p:spPr>
        </p:cxnSp>
        <p:cxnSp>
          <p:nvCxnSpPr>
            <p:cNvPr id="170" name="Google Shape;170;p15"/>
            <p:cNvCxnSpPr/>
            <p:nvPr/>
          </p:nvCxnSpPr>
          <p:spPr>
            <a:xfrm flipH="1" rot="10800000">
              <a:off x="201550" y="3937150"/>
              <a:ext cx="105300" cy="6174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1" name="Shape 171"/>
        <p:cNvGrpSpPr/>
        <p:nvPr/>
      </p:nvGrpSpPr>
      <p:grpSpPr>
        <a:xfrm>
          <a:off x="0" y="0"/>
          <a:ext cx="0" cy="0"/>
          <a:chOff x="0" y="0"/>
          <a:chExt cx="0" cy="0"/>
        </a:xfrm>
      </p:grpSpPr>
      <p:sp>
        <p:nvSpPr>
          <p:cNvPr id="172" name="Google Shape;172;p16"/>
          <p:cNvSpPr txBox="1"/>
          <p:nvPr>
            <p:ph type="title"/>
          </p:nvPr>
        </p:nvSpPr>
        <p:spPr>
          <a:xfrm>
            <a:off x="720000" y="1823675"/>
            <a:ext cx="3597900" cy="6909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3" name="Google Shape;173;p16"/>
          <p:cNvSpPr txBox="1"/>
          <p:nvPr>
            <p:ph idx="1" type="subTitle"/>
          </p:nvPr>
        </p:nvSpPr>
        <p:spPr>
          <a:xfrm>
            <a:off x="720000" y="2514625"/>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4" name="Google Shape;174;p16"/>
          <p:cNvGrpSpPr/>
          <p:nvPr/>
        </p:nvGrpSpPr>
        <p:grpSpPr>
          <a:xfrm>
            <a:off x="84136" y="3344956"/>
            <a:ext cx="2118920" cy="1709744"/>
            <a:chOff x="84136" y="3344956"/>
            <a:chExt cx="2118920" cy="1709744"/>
          </a:xfrm>
        </p:grpSpPr>
        <p:sp>
          <p:nvSpPr>
            <p:cNvPr id="175" name="Google Shape;175;p16"/>
            <p:cNvSpPr/>
            <p:nvPr/>
          </p:nvSpPr>
          <p:spPr>
            <a:xfrm rot="-9811524">
              <a:off x="1522429" y="4731103"/>
              <a:ext cx="291789" cy="288137"/>
            </a:xfrm>
            <a:custGeom>
              <a:rect b="b" l="l" r="r" t="t"/>
              <a:pathLst>
                <a:path extrusionOk="0" h="71" w="71">
                  <a:moveTo>
                    <a:pt x="8" y="22"/>
                  </a:moveTo>
                  <a:cubicBezTo>
                    <a:pt x="15" y="6"/>
                    <a:pt x="34" y="0"/>
                    <a:pt x="49" y="8"/>
                  </a:cubicBezTo>
                  <a:cubicBezTo>
                    <a:pt x="65" y="15"/>
                    <a:pt x="71" y="34"/>
                    <a:pt x="64" y="49"/>
                  </a:cubicBezTo>
                  <a:cubicBezTo>
                    <a:pt x="56" y="65"/>
                    <a:pt x="37" y="71"/>
                    <a:pt x="22" y="64"/>
                  </a:cubicBezTo>
                  <a:cubicBezTo>
                    <a:pt x="6" y="56"/>
                    <a:pt x="0" y="37"/>
                    <a:pt x="8" y="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6"/>
            <p:cNvSpPr/>
            <p:nvPr/>
          </p:nvSpPr>
          <p:spPr>
            <a:xfrm rot="-9811524">
              <a:off x="761996" y="4087721"/>
              <a:ext cx="492394" cy="496034"/>
            </a:xfrm>
            <a:custGeom>
              <a:rect b="b" l="l" r="r" t="t"/>
              <a:pathLst>
                <a:path extrusionOk="0" h="121" w="121">
                  <a:moveTo>
                    <a:pt x="13" y="37"/>
                  </a:moveTo>
                  <a:cubicBezTo>
                    <a:pt x="26" y="11"/>
                    <a:pt x="58" y="0"/>
                    <a:pt x="84" y="13"/>
                  </a:cubicBezTo>
                  <a:cubicBezTo>
                    <a:pt x="110" y="26"/>
                    <a:pt x="121" y="57"/>
                    <a:pt x="108" y="83"/>
                  </a:cubicBezTo>
                  <a:cubicBezTo>
                    <a:pt x="96" y="110"/>
                    <a:pt x="64" y="121"/>
                    <a:pt x="38" y="108"/>
                  </a:cubicBezTo>
                  <a:cubicBezTo>
                    <a:pt x="11" y="95"/>
                    <a:pt x="0" y="63"/>
                    <a:pt x="13" y="3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6"/>
            <p:cNvSpPr/>
            <p:nvPr/>
          </p:nvSpPr>
          <p:spPr>
            <a:xfrm rot="-9811525">
              <a:off x="119078" y="3379899"/>
              <a:ext cx="288142" cy="288137"/>
            </a:xfrm>
            <a:custGeom>
              <a:rect b="b" l="l" r="r" t="t"/>
              <a:pathLst>
                <a:path extrusionOk="0" h="71" w="71">
                  <a:moveTo>
                    <a:pt x="7" y="22"/>
                  </a:moveTo>
                  <a:cubicBezTo>
                    <a:pt x="15" y="6"/>
                    <a:pt x="33" y="0"/>
                    <a:pt x="49" y="7"/>
                  </a:cubicBezTo>
                  <a:cubicBezTo>
                    <a:pt x="64" y="15"/>
                    <a:pt x="71" y="34"/>
                    <a:pt x="63" y="49"/>
                  </a:cubicBezTo>
                  <a:cubicBezTo>
                    <a:pt x="56" y="65"/>
                    <a:pt x="37" y="71"/>
                    <a:pt x="21" y="64"/>
                  </a:cubicBezTo>
                  <a:cubicBezTo>
                    <a:pt x="6" y="56"/>
                    <a:pt x="0" y="37"/>
                    <a:pt x="7" y="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6"/>
            <p:cNvSpPr/>
            <p:nvPr/>
          </p:nvSpPr>
          <p:spPr>
            <a:xfrm rot="-9811525">
              <a:off x="1855435" y="4212785"/>
              <a:ext cx="310026" cy="310021"/>
            </a:xfrm>
            <a:custGeom>
              <a:rect b="b" l="l" r="r" t="t"/>
              <a:pathLst>
                <a:path extrusionOk="0" h="76" w="76">
                  <a:moveTo>
                    <a:pt x="8" y="23"/>
                  </a:moveTo>
                  <a:cubicBezTo>
                    <a:pt x="16" y="7"/>
                    <a:pt x="36" y="0"/>
                    <a:pt x="53" y="8"/>
                  </a:cubicBezTo>
                  <a:cubicBezTo>
                    <a:pt x="69" y="16"/>
                    <a:pt x="76" y="36"/>
                    <a:pt x="68" y="53"/>
                  </a:cubicBezTo>
                  <a:cubicBezTo>
                    <a:pt x="60" y="69"/>
                    <a:pt x="40" y="76"/>
                    <a:pt x="23" y="68"/>
                  </a:cubicBezTo>
                  <a:cubicBezTo>
                    <a:pt x="6" y="60"/>
                    <a:pt x="0" y="40"/>
                    <a:pt x="8" y="2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79" name="Google Shape;179;p16"/>
            <p:cNvCxnSpPr/>
            <p:nvPr/>
          </p:nvCxnSpPr>
          <p:spPr>
            <a:xfrm rot="-9811901">
              <a:off x="920756" y="4443500"/>
              <a:ext cx="812741" cy="334418"/>
            </a:xfrm>
            <a:prstGeom prst="straightConnector1">
              <a:avLst/>
            </a:prstGeom>
            <a:noFill/>
            <a:ln cap="flat" cmpd="sng" w="38100">
              <a:solidFill>
                <a:schemeClr val="dk2"/>
              </a:solidFill>
              <a:prstDash val="solid"/>
              <a:round/>
              <a:headEnd len="med" w="med" type="none"/>
              <a:tailEnd len="med" w="med" type="none"/>
            </a:ln>
          </p:spPr>
        </p:cxnSp>
        <p:cxnSp>
          <p:nvCxnSpPr>
            <p:cNvPr id="180" name="Google Shape;180;p16"/>
            <p:cNvCxnSpPr/>
            <p:nvPr/>
          </p:nvCxnSpPr>
          <p:spPr>
            <a:xfrm flipH="1" rot="-9811316">
              <a:off x="1009412" y="4213311"/>
              <a:ext cx="975151" cy="286862"/>
            </a:xfrm>
            <a:prstGeom prst="straightConnector1">
              <a:avLst/>
            </a:prstGeom>
            <a:noFill/>
            <a:ln cap="flat" cmpd="sng" w="38100">
              <a:solidFill>
                <a:schemeClr val="dk2"/>
              </a:solidFill>
              <a:prstDash val="solid"/>
              <a:round/>
              <a:headEnd len="med" w="med" type="none"/>
              <a:tailEnd len="med" w="med" type="none"/>
            </a:ln>
          </p:spPr>
        </p:cxnSp>
        <p:cxnSp>
          <p:nvCxnSpPr>
            <p:cNvPr id="181" name="Google Shape;181;p16"/>
            <p:cNvCxnSpPr/>
            <p:nvPr/>
          </p:nvCxnSpPr>
          <p:spPr>
            <a:xfrm rot="-9811445">
              <a:off x="157073" y="3637340"/>
              <a:ext cx="965755" cy="592804"/>
            </a:xfrm>
            <a:prstGeom prst="straightConnector1">
              <a:avLst/>
            </a:prstGeom>
            <a:noFill/>
            <a:ln cap="flat" cmpd="sng" w="38100">
              <a:solidFill>
                <a:schemeClr val="dk2"/>
              </a:solidFill>
              <a:prstDash val="solid"/>
              <a:round/>
              <a:headEnd len="med" w="med" type="none"/>
              <a:tailEnd len="med" w="med" type="none"/>
            </a:ln>
          </p:spPr>
        </p:cxnSp>
      </p:grpSp>
      <p:grpSp>
        <p:nvGrpSpPr>
          <p:cNvPr id="182" name="Google Shape;182;p16"/>
          <p:cNvGrpSpPr/>
          <p:nvPr/>
        </p:nvGrpSpPr>
        <p:grpSpPr>
          <a:xfrm>
            <a:off x="6874598" y="88276"/>
            <a:ext cx="2213950" cy="1185375"/>
            <a:chOff x="6874598" y="88276"/>
            <a:chExt cx="2213950" cy="1185375"/>
          </a:xfrm>
        </p:grpSpPr>
        <p:sp>
          <p:nvSpPr>
            <p:cNvPr id="183" name="Google Shape;183;p16"/>
            <p:cNvSpPr/>
            <p:nvPr/>
          </p:nvSpPr>
          <p:spPr>
            <a:xfrm>
              <a:off x="7067908" y="88276"/>
              <a:ext cx="291789" cy="288137"/>
            </a:xfrm>
            <a:custGeom>
              <a:rect b="b" l="l" r="r" t="t"/>
              <a:pathLst>
                <a:path extrusionOk="0" h="71" w="71">
                  <a:moveTo>
                    <a:pt x="8" y="22"/>
                  </a:moveTo>
                  <a:cubicBezTo>
                    <a:pt x="15" y="6"/>
                    <a:pt x="34" y="0"/>
                    <a:pt x="49" y="8"/>
                  </a:cubicBezTo>
                  <a:cubicBezTo>
                    <a:pt x="65" y="15"/>
                    <a:pt x="71" y="34"/>
                    <a:pt x="64" y="49"/>
                  </a:cubicBezTo>
                  <a:cubicBezTo>
                    <a:pt x="56" y="65"/>
                    <a:pt x="37" y="71"/>
                    <a:pt x="22" y="64"/>
                  </a:cubicBezTo>
                  <a:cubicBezTo>
                    <a:pt x="6" y="56"/>
                    <a:pt x="0" y="37"/>
                    <a:pt x="8" y="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6"/>
            <p:cNvSpPr/>
            <p:nvPr/>
          </p:nvSpPr>
          <p:spPr>
            <a:xfrm>
              <a:off x="7753612" y="314409"/>
              <a:ext cx="492394" cy="496034"/>
            </a:xfrm>
            <a:custGeom>
              <a:rect b="b" l="l" r="r" t="t"/>
              <a:pathLst>
                <a:path extrusionOk="0" h="121" w="121">
                  <a:moveTo>
                    <a:pt x="13" y="37"/>
                  </a:moveTo>
                  <a:cubicBezTo>
                    <a:pt x="26" y="11"/>
                    <a:pt x="58" y="0"/>
                    <a:pt x="84" y="13"/>
                  </a:cubicBezTo>
                  <a:cubicBezTo>
                    <a:pt x="110" y="26"/>
                    <a:pt x="121" y="57"/>
                    <a:pt x="108" y="83"/>
                  </a:cubicBezTo>
                  <a:cubicBezTo>
                    <a:pt x="96" y="110"/>
                    <a:pt x="64" y="121"/>
                    <a:pt x="38" y="108"/>
                  </a:cubicBezTo>
                  <a:cubicBezTo>
                    <a:pt x="11" y="95"/>
                    <a:pt x="0" y="63"/>
                    <a:pt x="13" y="3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6"/>
            <p:cNvSpPr/>
            <p:nvPr/>
          </p:nvSpPr>
          <p:spPr>
            <a:xfrm>
              <a:off x="8800406" y="985514"/>
              <a:ext cx="288142" cy="288137"/>
            </a:xfrm>
            <a:custGeom>
              <a:rect b="b" l="l" r="r" t="t"/>
              <a:pathLst>
                <a:path extrusionOk="0" h="71" w="71">
                  <a:moveTo>
                    <a:pt x="7" y="22"/>
                  </a:moveTo>
                  <a:cubicBezTo>
                    <a:pt x="15" y="6"/>
                    <a:pt x="33" y="0"/>
                    <a:pt x="49" y="7"/>
                  </a:cubicBezTo>
                  <a:cubicBezTo>
                    <a:pt x="64" y="15"/>
                    <a:pt x="71" y="34"/>
                    <a:pt x="63" y="49"/>
                  </a:cubicBezTo>
                  <a:cubicBezTo>
                    <a:pt x="56" y="65"/>
                    <a:pt x="37" y="71"/>
                    <a:pt x="21" y="64"/>
                  </a:cubicBezTo>
                  <a:cubicBezTo>
                    <a:pt x="6" y="56"/>
                    <a:pt x="0" y="37"/>
                    <a:pt x="7" y="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86" name="Google Shape;186;p16"/>
            <p:cNvCxnSpPr/>
            <p:nvPr/>
          </p:nvCxnSpPr>
          <p:spPr>
            <a:xfrm>
              <a:off x="7209600" y="222025"/>
              <a:ext cx="812700" cy="334500"/>
            </a:xfrm>
            <a:prstGeom prst="straightConnector1">
              <a:avLst/>
            </a:prstGeom>
            <a:noFill/>
            <a:ln cap="flat" cmpd="sng" w="38100">
              <a:solidFill>
                <a:schemeClr val="dk2"/>
              </a:solidFill>
              <a:prstDash val="solid"/>
              <a:round/>
              <a:headEnd len="med" w="med" type="none"/>
              <a:tailEnd len="med" w="med" type="none"/>
            </a:ln>
          </p:spPr>
        </p:cxnSp>
        <p:cxnSp>
          <p:nvCxnSpPr>
            <p:cNvPr id="187" name="Google Shape;187;p16"/>
            <p:cNvCxnSpPr/>
            <p:nvPr/>
          </p:nvCxnSpPr>
          <p:spPr>
            <a:xfrm flipH="1">
              <a:off x="7037675" y="537500"/>
              <a:ext cx="975000" cy="286800"/>
            </a:xfrm>
            <a:prstGeom prst="straightConnector1">
              <a:avLst/>
            </a:prstGeom>
            <a:noFill/>
            <a:ln cap="flat" cmpd="sng" w="38100">
              <a:solidFill>
                <a:schemeClr val="dk2"/>
              </a:solidFill>
              <a:prstDash val="solid"/>
              <a:round/>
              <a:headEnd len="med" w="med" type="none"/>
              <a:tailEnd len="med" w="med" type="none"/>
            </a:ln>
          </p:spPr>
        </p:cxnSp>
        <p:cxnSp>
          <p:nvCxnSpPr>
            <p:cNvPr id="188" name="Google Shape;188;p16"/>
            <p:cNvCxnSpPr/>
            <p:nvPr/>
          </p:nvCxnSpPr>
          <p:spPr>
            <a:xfrm>
              <a:off x="7984000" y="547075"/>
              <a:ext cx="965700" cy="592800"/>
            </a:xfrm>
            <a:prstGeom prst="straightConnector1">
              <a:avLst/>
            </a:prstGeom>
            <a:noFill/>
            <a:ln cap="flat" cmpd="sng" w="38100">
              <a:solidFill>
                <a:schemeClr val="dk2"/>
              </a:solidFill>
              <a:prstDash val="solid"/>
              <a:round/>
              <a:headEnd len="med" w="med" type="none"/>
              <a:tailEnd len="med" w="med" type="none"/>
            </a:ln>
          </p:spPr>
        </p:cxnSp>
        <p:sp>
          <p:nvSpPr>
            <p:cNvPr id="189" name="Google Shape;189;p16"/>
            <p:cNvSpPr/>
            <p:nvPr/>
          </p:nvSpPr>
          <p:spPr>
            <a:xfrm>
              <a:off x="6874598" y="660903"/>
              <a:ext cx="310026" cy="310021"/>
            </a:xfrm>
            <a:custGeom>
              <a:rect b="b" l="l" r="r" t="t"/>
              <a:pathLst>
                <a:path extrusionOk="0" h="76" w="76">
                  <a:moveTo>
                    <a:pt x="8" y="23"/>
                  </a:moveTo>
                  <a:cubicBezTo>
                    <a:pt x="16" y="7"/>
                    <a:pt x="36" y="0"/>
                    <a:pt x="53" y="8"/>
                  </a:cubicBezTo>
                  <a:cubicBezTo>
                    <a:pt x="69" y="16"/>
                    <a:pt x="76" y="36"/>
                    <a:pt x="68" y="53"/>
                  </a:cubicBezTo>
                  <a:cubicBezTo>
                    <a:pt x="60" y="69"/>
                    <a:pt x="40" y="76"/>
                    <a:pt x="23" y="68"/>
                  </a:cubicBezTo>
                  <a:cubicBezTo>
                    <a:pt x="6" y="60"/>
                    <a:pt x="0" y="40"/>
                    <a:pt x="8" y="2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90" name="Shape 190"/>
        <p:cNvGrpSpPr/>
        <p:nvPr/>
      </p:nvGrpSpPr>
      <p:grpSpPr>
        <a:xfrm>
          <a:off x="0" y="0"/>
          <a:ext cx="0" cy="0"/>
          <a:chOff x="0" y="0"/>
          <a:chExt cx="0" cy="0"/>
        </a:xfrm>
      </p:grpSpPr>
      <p:sp>
        <p:nvSpPr>
          <p:cNvPr id="191" name="Google Shape;191;p17"/>
          <p:cNvSpPr txBox="1"/>
          <p:nvPr>
            <p:ph type="title"/>
          </p:nvPr>
        </p:nvSpPr>
        <p:spPr>
          <a:xfrm>
            <a:off x="4837200" y="1501200"/>
            <a:ext cx="35934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2" name="Google Shape;192;p17"/>
          <p:cNvSpPr txBox="1"/>
          <p:nvPr>
            <p:ph idx="1" type="subTitle"/>
          </p:nvPr>
        </p:nvSpPr>
        <p:spPr>
          <a:xfrm>
            <a:off x="4837371" y="2562000"/>
            <a:ext cx="35934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3" name="Google Shape;193;p17"/>
          <p:cNvGrpSpPr/>
          <p:nvPr/>
        </p:nvGrpSpPr>
        <p:grpSpPr>
          <a:xfrm>
            <a:off x="193117" y="177204"/>
            <a:ext cx="1618317" cy="1383827"/>
            <a:chOff x="193117" y="177204"/>
            <a:chExt cx="1618317" cy="1383827"/>
          </a:xfrm>
        </p:grpSpPr>
        <p:sp>
          <p:nvSpPr>
            <p:cNvPr id="194" name="Google Shape;194;p17"/>
            <p:cNvSpPr/>
            <p:nvPr/>
          </p:nvSpPr>
          <p:spPr>
            <a:xfrm rot="-5967048">
              <a:off x="844096" y="528865"/>
              <a:ext cx="905919" cy="815847"/>
            </a:xfrm>
            <a:custGeom>
              <a:rect b="b" l="l" r="r" t="t"/>
              <a:pathLst>
                <a:path extrusionOk="0" h="136" w="151">
                  <a:moveTo>
                    <a:pt x="151" y="136"/>
                  </a:moveTo>
                  <a:lnTo>
                    <a:pt x="99" y="28"/>
                  </a:lnTo>
                  <a:lnTo>
                    <a:pt x="0" y="0"/>
                  </a:lnTo>
                </a:path>
              </a:pathLst>
            </a:custGeom>
            <a:noFill/>
            <a:ln cap="flat" cmpd="sng" w="38100">
              <a:solidFill>
                <a:schemeClr val="dk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195" name="Google Shape;195;p17"/>
            <p:cNvCxnSpPr/>
            <p:nvPr/>
          </p:nvCxnSpPr>
          <p:spPr>
            <a:xfrm flipH="1" rot="4833692">
              <a:off x="518638" y="418909"/>
              <a:ext cx="473814" cy="486292"/>
            </a:xfrm>
            <a:prstGeom prst="straightConnector1">
              <a:avLst/>
            </a:prstGeom>
            <a:noFill/>
            <a:ln cap="flat" cmpd="sng" w="38100">
              <a:solidFill>
                <a:schemeClr val="dk2"/>
              </a:solidFill>
              <a:prstDash val="solid"/>
              <a:miter lim="800000"/>
              <a:headEnd len="med" w="med" type="none"/>
              <a:tailEnd len="med" w="med" type="none"/>
            </a:ln>
          </p:spPr>
        </p:cxnSp>
        <p:sp>
          <p:nvSpPr>
            <p:cNvPr id="196" name="Google Shape;196;p17"/>
            <p:cNvSpPr/>
            <p:nvPr/>
          </p:nvSpPr>
          <p:spPr>
            <a:xfrm rot="-5967050">
              <a:off x="1468997" y="266040"/>
              <a:ext cx="323971" cy="311941"/>
            </a:xfrm>
            <a:custGeom>
              <a:rect b="b" l="l" r="r" t="t"/>
              <a:pathLst>
                <a:path extrusionOk="0" h="47" w="48">
                  <a:moveTo>
                    <a:pt x="18" y="3"/>
                  </a:moveTo>
                  <a:cubicBezTo>
                    <a:pt x="30" y="0"/>
                    <a:pt x="42" y="6"/>
                    <a:pt x="45" y="18"/>
                  </a:cubicBezTo>
                  <a:cubicBezTo>
                    <a:pt x="48" y="29"/>
                    <a:pt x="41" y="41"/>
                    <a:pt x="30" y="44"/>
                  </a:cubicBezTo>
                  <a:cubicBezTo>
                    <a:pt x="18" y="47"/>
                    <a:pt x="7" y="40"/>
                    <a:pt x="3" y="29"/>
                  </a:cubicBezTo>
                  <a:cubicBezTo>
                    <a:pt x="0" y="18"/>
                    <a:pt x="7" y="6"/>
                    <a:pt x="18" y="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7"/>
            <p:cNvSpPr/>
            <p:nvPr/>
          </p:nvSpPr>
          <p:spPr>
            <a:xfrm rot="-5967049">
              <a:off x="872520" y="1348149"/>
              <a:ext cx="197982" cy="197963"/>
            </a:xfrm>
            <a:custGeom>
              <a:rect b="b" l="l" r="r" t="t"/>
              <a:pathLst>
                <a:path extrusionOk="0" h="29" w="29">
                  <a:moveTo>
                    <a:pt x="11" y="2"/>
                  </a:moveTo>
                  <a:cubicBezTo>
                    <a:pt x="18" y="0"/>
                    <a:pt x="25" y="4"/>
                    <a:pt x="27" y="11"/>
                  </a:cubicBezTo>
                  <a:cubicBezTo>
                    <a:pt x="29" y="18"/>
                    <a:pt x="25" y="25"/>
                    <a:pt x="18" y="27"/>
                  </a:cubicBezTo>
                  <a:cubicBezTo>
                    <a:pt x="11" y="29"/>
                    <a:pt x="3" y="25"/>
                    <a:pt x="2" y="18"/>
                  </a:cubicBezTo>
                  <a:cubicBezTo>
                    <a:pt x="0" y="11"/>
                    <a:pt x="4" y="3"/>
                    <a:pt x="11"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7"/>
            <p:cNvSpPr/>
            <p:nvPr/>
          </p:nvSpPr>
          <p:spPr>
            <a:xfrm rot="-5967049">
              <a:off x="233554" y="212220"/>
              <a:ext cx="497956" cy="503905"/>
            </a:xfrm>
            <a:custGeom>
              <a:rect b="b" l="l" r="r" t="t"/>
              <a:pathLst>
                <a:path extrusionOk="0" h="75" w="74">
                  <a:moveTo>
                    <a:pt x="28" y="5"/>
                  </a:moveTo>
                  <a:cubicBezTo>
                    <a:pt x="46" y="0"/>
                    <a:pt x="65" y="11"/>
                    <a:pt x="69" y="29"/>
                  </a:cubicBezTo>
                  <a:cubicBezTo>
                    <a:pt x="74" y="46"/>
                    <a:pt x="64" y="65"/>
                    <a:pt x="46" y="70"/>
                  </a:cubicBezTo>
                  <a:cubicBezTo>
                    <a:pt x="28" y="75"/>
                    <a:pt x="9" y="64"/>
                    <a:pt x="5" y="46"/>
                  </a:cubicBezTo>
                  <a:cubicBezTo>
                    <a:pt x="0" y="28"/>
                    <a:pt x="10" y="10"/>
                    <a:pt x="28" y="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7"/>
            <p:cNvSpPr/>
            <p:nvPr/>
          </p:nvSpPr>
          <p:spPr>
            <a:xfrm rot="-5967051">
              <a:off x="904234" y="705222"/>
              <a:ext cx="263976" cy="251953"/>
            </a:xfrm>
            <a:custGeom>
              <a:rect b="b" l="l" r="r" t="t"/>
              <a:pathLst>
                <a:path extrusionOk="0" h="38" w="39">
                  <a:moveTo>
                    <a:pt x="15" y="2"/>
                  </a:moveTo>
                  <a:cubicBezTo>
                    <a:pt x="24" y="0"/>
                    <a:pt x="33" y="5"/>
                    <a:pt x="36" y="14"/>
                  </a:cubicBezTo>
                  <a:cubicBezTo>
                    <a:pt x="39" y="24"/>
                    <a:pt x="33" y="33"/>
                    <a:pt x="24" y="36"/>
                  </a:cubicBezTo>
                  <a:cubicBezTo>
                    <a:pt x="14" y="38"/>
                    <a:pt x="5" y="33"/>
                    <a:pt x="2" y="24"/>
                  </a:cubicBezTo>
                  <a:cubicBezTo>
                    <a:pt x="0" y="14"/>
                    <a:pt x="5" y="5"/>
                    <a:pt x="15"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0" name="Google Shape;200;p17"/>
          <p:cNvGrpSpPr/>
          <p:nvPr/>
        </p:nvGrpSpPr>
        <p:grpSpPr>
          <a:xfrm>
            <a:off x="3571966" y="3642306"/>
            <a:ext cx="1614950" cy="1385949"/>
            <a:chOff x="3571966" y="3642306"/>
            <a:chExt cx="1614950" cy="1385949"/>
          </a:xfrm>
        </p:grpSpPr>
        <p:sp>
          <p:nvSpPr>
            <p:cNvPr id="201" name="Google Shape;201;p17"/>
            <p:cNvSpPr/>
            <p:nvPr/>
          </p:nvSpPr>
          <p:spPr>
            <a:xfrm rot="4870890">
              <a:off x="3637554" y="3854096"/>
              <a:ext cx="905919" cy="815847"/>
            </a:xfrm>
            <a:custGeom>
              <a:rect b="b" l="l" r="r" t="t"/>
              <a:pathLst>
                <a:path extrusionOk="0" h="136" w="151">
                  <a:moveTo>
                    <a:pt x="151" y="136"/>
                  </a:moveTo>
                  <a:lnTo>
                    <a:pt x="99" y="28"/>
                  </a:lnTo>
                  <a:lnTo>
                    <a:pt x="0" y="0"/>
                  </a:lnTo>
                </a:path>
              </a:pathLst>
            </a:custGeom>
            <a:noFill/>
            <a:ln cap="flat" cmpd="sng" w="38100">
              <a:solidFill>
                <a:schemeClr val="dk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202" name="Google Shape;202;p17"/>
            <p:cNvCxnSpPr/>
            <p:nvPr/>
          </p:nvCxnSpPr>
          <p:spPr>
            <a:xfrm flipH="1" rot="-5928741">
              <a:off x="4392068" y="4299636"/>
              <a:ext cx="473894" cy="486325"/>
            </a:xfrm>
            <a:prstGeom prst="straightConnector1">
              <a:avLst/>
            </a:prstGeom>
            <a:noFill/>
            <a:ln cap="flat" cmpd="sng" w="38100">
              <a:solidFill>
                <a:schemeClr val="dk2"/>
              </a:solidFill>
              <a:prstDash val="solid"/>
              <a:miter lim="800000"/>
              <a:headEnd len="med" w="med" type="none"/>
              <a:tailEnd len="med" w="med" type="none"/>
            </a:ln>
          </p:spPr>
        </p:cxnSp>
        <p:sp>
          <p:nvSpPr>
            <p:cNvPr id="203" name="Google Shape;203;p17"/>
            <p:cNvSpPr/>
            <p:nvPr/>
          </p:nvSpPr>
          <p:spPr>
            <a:xfrm rot="4870889">
              <a:off x="4322679" y="3656320"/>
              <a:ext cx="197982" cy="197963"/>
            </a:xfrm>
            <a:custGeom>
              <a:rect b="b" l="l" r="r" t="t"/>
              <a:pathLst>
                <a:path extrusionOk="0" h="29" w="29">
                  <a:moveTo>
                    <a:pt x="11" y="2"/>
                  </a:moveTo>
                  <a:cubicBezTo>
                    <a:pt x="18" y="0"/>
                    <a:pt x="25" y="4"/>
                    <a:pt x="27" y="11"/>
                  </a:cubicBezTo>
                  <a:cubicBezTo>
                    <a:pt x="29" y="18"/>
                    <a:pt x="25" y="25"/>
                    <a:pt x="18" y="27"/>
                  </a:cubicBezTo>
                  <a:cubicBezTo>
                    <a:pt x="11" y="29"/>
                    <a:pt x="3" y="25"/>
                    <a:pt x="2" y="18"/>
                  </a:cubicBezTo>
                  <a:cubicBezTo>
                    <a:pt x="0" y="11"/>
                    <a:pt x="4" y="3"/>
                    <a:pt x="11"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7"/>
            <p:cNvSpPr/>
            <p:nvPr/>
          </p:nvSpPr>
          <p:spPr>
            <a:xfrm rot="4870888">
              <a:off x="4650794" y="4491642"/>
              <a:ext cx="497956" cy="503905"/>
            </a:xfrm>
            <a:custGeom>
              <a:rect b="b" l="l" r="r" t="t"/>
              <a:pathLst>
                <a:path extrusionOk="0" h="75" w="74">
                  <a:moveTo>
                    <a:pt x="28" y="5"/>
                  </a:moveTo>
                  <a:cubicBezTo>
                    <a:pt x="46" y="0"/>
                    <a:pt x="65" y="11"/>
                    <a:pt x="69" y="29"/>
                  </a:cubicBezTo>
                  <a:cubicBezTo>
                    <a:pt x="74" y="46"/>
                    <a:pt x="64" y="65"/>
                    <a:pt x="46" y="70"/>
                  </a:cubicBezTo>
                  <a:cubicBezTo>
                    <a:pt x="28" y="75"/>
                    <a:pt x="9" y="64"/>
                    <a:pt x="5" y="46"/>
                  </a:cubicBezTo>
                  <a:cubicBezTo>
                    <a:pt x="0" y="28"/>
                    <a:pt x="10" y="10"/>
                    <a:pt x="28" y="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7"/>
            <p:cNvSpPr/>
            <p:nvPr/>
          </p:nvSpPr>
          <p:spPr>
            <a:xfrm rot="4870887">
              <a:off x="4218178" y="4244506"/>
              <a:ext cx="263976" cy="251953"/>
            </a:xfrm>
            <a:custGeom>
              <a:rect b="b" l="l" r="r" t="t"/>
              <a:pathLst>
                <a:path extrusionOk="0" h="38" w="39">
                  <a:moveTo>
                    <a:pt x="15" y="2"/>
                  </a:moveTo>
                  <a:cubicBezTo>
                    <a:pt x="24" y="0"/>
                    <a:pt x="33" y="5"/>
                    <a:pt x="36" y="14"/>
                  </a:cubicBezTo>
                  <a:cubicBezTo>
                    <a:pt x="39" y="24"/>
                    <a:pt x="33" y="33"/>
                    <a:pt x="24" y="36"/>
                  </a:cubicBezTo>
                  <a:cubicBezTo>
                    <a:pt x="14" y="38"/>
                    <a:pt x="5" y="33"/>
                    <a:pt x="2" y="24"/>
                  </a:cubicBezTo>
                  <a:cubicBezTo>
                    <a:pt x="0" y="14"/>
                    <a:pt x="5" y="5"/>
                    <a:pt x="15"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7"/>
            <p:cNvSpPr/>
            <p:nvPr/>
          </p:nvSpPr>
          <p:spPr>
            <a:xfrm rot="4870889">
              <a:off x="3588941" y="4617110"/>
              <a:ext cx="323971" cy="311941"/>
            </a:xfrm>
            <a:custGeom>
              <a:rect b="b" l="l" r="r" t="t"/>
              <a:pathLst>
                <a:path extrusionOk="0" h="47" w="48">
                  <a:moveTo>
                    <a:pt x="18" y="3"/>
                  </a:moveTo>
                  <a:cubicBezTo>
                    <a:pt x="30" y="0"/>
                    <a:pt x="42" y="6"/>
                    <a:pt x="45" y="18"/>
                  </a:cubicBezTo>
                  <a:cubicBezTo>
                    <a:pt x="48" y="29"/>
                    <a:pt x="41" y="41"/>
                    <a:pt x="30" y="44"/>
                  </a:cubicBezTo>
                  <a:cubicBezTo>
                    <a:pt x="18" y="47"/>
                    <a:pt x="7" y="40"/>
                    <a:pt x="3" y="29"/>
                  </a:cubicBezTo>
                  <a:cubicBezTo>
                    <a:pt x="0" y="18"/>
                    <a:pt x="7" y="6"/>
                    <a:pt x="18" y="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07" name="Shape 207"/>
        <p:cNvGrpSpPr/>
        <p:nvPr/>
      </p:nvGrpSpPr>
      <p:grpSpPr>
        <a:xfrm>
          <a:off x="0" y="0"/>
          <a:ext cx="0" cy="0"/>
          <a:chOff x="0" y="0"/>
          <a:chExt cx="0" cy="0"/>
        </a:xfrm>
      </p:grpSpPr>
      <p:sp>
        <p:nvSpPr>
          <p:cNvPr id="208" name="Google Shape;20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9" name="Google Shape;209;p18"/>
          <p:cNvSpPr txBox="1"/>
          <p:nvPr>
            <p:ph idx="1" type="subTitle"/>
          </p:nvPr>
        </p:nvSpPr>
        <p:spPr>
          <a:xfrm>
            <a:off x="4923086" y="2907748"/>
            <a:ext cx="26400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18"/>
          <p:cNvSpPr txBox="1"/>
          <p:nvPr>
            <p:ph idx="2" type="subTitle"/>
          </p:nvPr>
        </p:nvSpPr>
        <p:spPr>
          <a:xfrm>
            <a:off x="1580911" y="2907748"/>
            <a:ext cx="2640000" cy="101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18"/>
          <p:cNvSpPr txBox="1"/>
          <p:nvPr>
            <p:ph idx="3" type="subTitle"/>
          </p:nvPr>
        </p:nvSpPr>
        <p:spPr>
          <a:xfrm>
            <a:off x="1580911" y="24981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2" name="Google Shape;212;p18"/>
          <p:cNvSpPr txBox="1"/>
          <p:nvPr>
            <p:ph idx="4" type="subTitle"/>
          </p:nvPr>
        </p:nvSpPr>
        <p:spPr>
          <a:xfrm>
            <a:off x="4923089" y="2498125"/>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13" name="Google Shape;213;p18"/>
          <p:cNvGrpSpPr/>
          <p:nvPr/>
        </p:nvGrpSpPr>
        <p:grpSpPr>
          <a:xfrm>
            <a:off x="7563100" y="149000"/>
            <a:ext cx="1397875" cy="1547708"/>
            <a:chOff x="7563100" y="149000"/>
            <a:chExt cx="1397875" cy="1547708"/>
          </a:xfrm>
        </p:grpSpPr>
        <p:sp>
          <p:nvSpPr>
            <p:cNvPr id="214" name="Google Shape;214;p18"/>
            <p:cNvSpPr/>
            <p:nvPr/>
          </p:nvSpPr>
          <p:spPr>
            <a:xfrm>
              <a:off x="7659091" y="718892"/>
              <a:ext cx="905918" cy="815847"/>
            </a:xfrm>
            <a:custGeom>
              <a:rect b="b" l="l" r="r" t="t"/>
              <a:pathLst>
                <a:path extrusionOk="0" h="136" w="151">
                  <a:moveTo>
                    <a:pt x="151" y="136"/>
                  </a:moveTo>
                  <a:lnTo>
                    <a:pt x="99" y="28"/>
                  </a:lnTo>
                  <a:lnTo>
                    <a:pt x="0" y="0"/>
                  </a:lnTo>
                </a:path>
              </a:pathLst>
            </a:custGeom>
            <a:noFill/>
            <a:ln cap="flat" cmpd="sng" w="38100">
              <a:solidFill>
                <a:schemeClr val="dk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215" name="Google Shape;215;p18"/>
            <p:cNvCxnSpPr/>
            <p:nvPr/>
          </p:nvCxnSpPr>
          <p:spPr>
            <a:xfrm flipH="1" rot="10800000">
              <a:off x="8235040" y="394562"/>
              <a:ext cx="474000" cy="486300"/>
            </a:xfrm>
            <a:prstGeom prst="straightConnector1">
              <a:avLst/>
            </a:prstGeom>
            <a:noFill/>
            <a:ln cap="flat" cmpd="sng" w="38100">
              <a:solidFill>
                <a:schemeClr val="dk2"/>
              </a:solidFill>
              <a:prstDash val="solid"/>
              <a:miter lim="800000"/>
              <a:headEnd len="med" w="med" type="none"/>
              <a:tailEnd len="med" w="med" type="none"/>
            </a:ln>
          </p:spPr>
        </p:cxnSp>
        <p:sp>
          <p:nvSpPr>
            <p:cNvPr id="216" name="Google Shape;216;p18"/>
            <p:cNvSpPr/>
            <p:nvPr/>
          </p:nvSpPr>
          <p:spPr>
            <a:xfrm>
              <a:off x="8403025" y="1384767"/>
              <a:ext cx="323971" cy="311941"/>
            </a:xfrm>
            <a:custGeom>
              <a:rect b="b" l="l" r="r" t="t"/>
              <a:pathLst>
                <a:path extrusionOk="0" h="47" w="48">
                  <a:moveTo>
                    <a:pt x="18" y="3"/>
                  </a:moveTo>
                  <a:cubicBezTo>
                    <a:pt x="30" y="0"/>
                    <a:pt x="42" y="6"/>
                    <a:pt x="45" y="18"/>
                  </a:cubicBezTo>
                  <a:cubicBezTo>
                    <a:pt x="48" y="29"/>
                    <a:pt x="41" y="41"/>
                    <a:pt x="30" y="44"/>
                  </a:cubicBezTo>
                  <a:cubicBezTo>
                    <a:pt x="18" y="47"/>
                    <a:pt x="7" y="40"/>
                    <a:pt x="3" y="29"/>
                  </a:cubicBezTo>
                  <a:cubicBezTo>
                    <a:pt x="0" y="18"/>
                    <a:pt x="7" y="6"/>
                    <a:pt x="18" y="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8"/>
            <p:cNvSpPr/>
            <p:nvPr/>
          </p:nvSpPr>
          <p:spPr>
            <a:xfrm>
              <a:off x="7563100" y="622910"/>
              <a:ext cx="197982" cy="197963"/>
            </a:xfrm>
            <a:custGeom>
              <a:rect b="b" l="l" r="r" t="t"/>
              <a:pathLst>
                <a:path extrusionOk="0" h="29" w="29">
                  <a:moveTo>
                    <a:pt x="11" y="2"/>
                  </a:moveTo>
                  <a:cubicBezTo>
                    <a:pt x="18" y="0"/>
                    <a:pt x="25" y="4"/>
                    <a:pt x="27" y="11"/>
                  </a:cubicBezTo>
                  <a:cubicBezTo>
                    <a:pt x="29" y="18"/>
                    <a:pt x="25" y="25"/>
                    <a:pt x="18" y="27"/>
                  </a:cubicBezTo>
                  <a:cubicBezTo>
                    <a:pt x="11" y="29"/>
                    <a:pt x="3" y="25"/>
                    <a:pt x="2" y="18"/>
                  </a:cubicBezTo>
                  <a:cubicBezTo>
                    <a:pt x="0" y="11"/>
                    <a:pt x="4" y="3"/>
                    <a:pt x="11"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8"/>
            <p:cNvSpPr/>
            <p:nvPr/>
          </p:nvSpPr>
          <p:spPr>
            <a:xfrm>
              <a:off x="8463019" y="149000"/>
              <a:ext cx="497956" cy="503905"/>
            </a:xfrm>
            <a:custGeom>
              <a:rect b="b" l="l" r="r" t="t"/>
              <a:pathLst>
                <a:path extrusionOk="0" h="75" w="74">
                  <a:moveTo>
                    <a:pt x="28" y="5"/>
                  </a:moveTo>
                  <a:cubicBezTo>
                    <a:pt x="46" y="0"/>
                    <a:pt x="65" y="11"/>
                    <a:pt x="69" y="29"/>
                  </a:cubicBezTo>
                  <a:cubicBezTo>
                    <a:pt x="74" y="46"/>
                    <a:pt x="64" y="65"/>
                    <a:pt x="46" y="70"/>
                  </a:cubicBezTo>
                  <a:cubicBezTo>
                    <a:pt x="28" y="75"/>
                    <a:pt x="9" y="64"/>
                    <a:pt x="5" y="46"/>
                  </a:cubicBezTo>
                  <a:cubicBezTo>
                    <a:pt x="0" y="28"/>
                    <a:pt x="10" y="10"/>
                    <a:pt x="28" y="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8"/>
            <p:cNvSpPr/>
            <p:nvPr/>
          </p:nvSpPr>
          <p:spPr>
            <a:xfrm>
              <a:off x="8127049" y="760885"/>
              <a:ext cx="263976" cy="251953"/>
            </a:xfrm>
            <a:custGeom>
              <a:rect b="b" l="l" r="r" t="t"/>
              <a:pathLst>
                <a:path extrusionOk="0" h="38" w="39">
                  <a:moveTo>
                    <a:pt x="15" y="2"/>
                  </a:moveTo>
                  <a:cubicBezTo>
                    <a:pt x="24" y="0"/>
                    <a:pt x="33" y="5"/>
                    <a:pt x="36" y="14"/>
                  </a:cubicBezTo>
                  <a:cubicBezTo>
                    <a:pt x="39" y="24"/>
                    <a:pt x="33" y="33"/>
                    <a:pt x="24" y="36"/>
                  </a:cubicBezTo>
                  <a:cubicBezTo>
                    <a:pt x="14" y="38"/>
                    <a:pt x="5" y="33"/>
                    <a:pt x="2" y="24"/>
                  </a:cubicBezTo>
                  <a:cubicBezTo>
                    <a:pt x="0" y="14"/>
                    <a:pt x="5" y="5"/>
                    <a:pt x="15"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20" name="Shape 220"/>
        <p:cNvGrpSpPr/>
        <p:nvPr/>
      </p:nvGrpSpPr>
      <p:grpSpPr>
        <a:xfrm>
          <a:off x="0" y="0"/>
          <a:ext cx="0" cy="0"/>
          <a:chOff x="0" y="0"/>
          <a:chExt cx="0" cy="0"/>
        </a:xfrm>
      </p:grpSpPr>
      <p:sp>
        <p:nvSpPr>
          <p:cNvPr id="221" name="Google Shape;22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19"/>
          <p:cNvSpPr txBox="1"/>
          <p:nvPr>
            <p:ph idx="1" type="subTitle"/>
          </p:nvPr>
        </p:nvSpPr>
        <p:spPr>
          <a:xfrm>
            <a:off x="4832078" y="1800463"/>
            <a:ext cx="3254100" cy="2020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3" name="Google Shape;223;p19"/>
          <p:cNvSpPr txBox="1"/>
          <p:nvPr>
            <p:ph idx="2" type="subTitle"/>
          </p:nvPr>
        </p:nvSpPr>
        <p:spPr>
          <a:xfrm>
            <a:off x="1057900" y="1800463"/>
            <a:ext cx="3254100" cy="2020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4" name="Google Shape;224;p19"/>
          <p:cNvGrpSpPr/>
          <p:nvPr/>
        </p:nvGrpSpPr>
        <p:grpSpPr>
          <a:xfrm>
            <a:off x="3" y="4039634"/>
            <a:ext cx="1141770" cy="1103871"/>
            <a:chOff x="3" y="4039634"/>
            <a:chExt cx="1141770" cy="1103871"/>
          </a:xfrm>
        </p:grpSpPr>
        <p:cxnSp>
          <p:nvCxnSpPr>
            <p:cNvPr id="225" name="Google Shape;225;p19"/>
            <p:cNvCxnSpPr/>
            <p:nvPr/>
          </p:nvCxnSpPr>
          <p:spPr>
            <a:xfrm rot="10800000">
              <a:off x="213147" y="4254755"/>
              <a:ext cx="682200" cy="653400"/>
            </a:xfrm>
            <a:prstGeom prst="straightConnector1">
              <a:avLst/>
            </a:prstGeom>
            <a:noFill/>
            <a:ln cap="flat" cmpd="sng" w="38100">
              <a:solidFill>
                <a:schemeClr val="dk2"/>
              </a:solidFill>
              <a:prstDash val="solid"/>
              <a:round/>
              <a:headEnd len="med" w="med" type="none"/>
              <a:tailEnd len="med" w="med" type="none"/>
            </a:ln>
          </p:spPr>
        </p:cxnSp>
        <p:sp>
          <p:nvSpPr>
            <p:cNvPr id="226" name="Google Shape;226;p19"/>
            <p:cNvSpPr/>
            <p:nvPr/>
          </p:nvSpPr>
          <p:spPr>
            <a:xfrm rot="-1798787">
              <a:off x="57209" y="4095875"/>
              <a:ext cx="308589" cy="311417"/>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9"/>
            <p:cNvSpPr/>
            <p:nvPr/>
          </p:nvSpPr>
          <p:spPr>
            <a:xfrm rot="-1800934">
              <a:off x="721256" y="4719669"/>
              <a:ext cx="354433" cy="359271"/>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8" name="Google Shape;228;p19"/>
          <p:cNvGrpSpPr/>
          <p:nvPr/>
        </p:nvGrpSpPr>
        <p:grpSpPr>
          <a:xfrm>
            <a:off x="7038724" y="3881979"/>
            <a:ext cx="2032055" cy="1195725"/>
            <a:chOff x="7038724" y="3881979"/>
            <a:chExt cx="2032055" cy="1195725"/>
          </a:xfrm>
        </p:grpSpPr>
        <p:cxnSp>
          <p:nvCxnSpPr>
            <p:cNvPr id="229" name="Google Shape;229;p19"/>
            <p:cNvCxnSpPr/>
            <p:nvPr/>
          </p:nvCxnSpPr>
          <p:spPr>
            <a:xfrm rot="10800000">
              <a:off x="8610866" y="4039623"/>
              <a:ext cx="224100" cy="849300"/>
            </a:xfrm>
            <a:prstGeom prst="straightConnector1">
              <a:avLst/>
            </a:prstGeom>
            <a:noFill/>
            <a:ln cap="flat" cmpd="sng" w="38100">
              <a:solidFill>
                <a:schemeClr val="dk2"/>
              </a:solidFill>
              <a:prstDash val="solid"/>
              <a:round/>
              <a:headEnd len="med" w="med" type="none"/>
              <a:tailEnd len="med" w="med" type="none"/>
            </a:ln>
          </p:spPr>
        </p:cxnSp>
        <p:sp>
          <p:nvSpPr>
            <p:cNvPr id="230" name="Google Shape;230;p19"/>
            <p:cNvSpPr/>
            <p:nvPr/>
          </p:nvSpPr>
          <p:spPr>
            <a:xfrm>
              <a:off x="8597078" y="4604004"/>
              <a:ext cx="473700" cy="4737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9"/>
            <p:cNvSpPr/>
            <p:nvPr/>
          </p:nvSpPr>
          <p:spPr>
            <a:xfrm>
              <a:off x="8430786" y="3881979"/>
              <a:ext cx="365700" cy="372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9"/>
            <p:cNvSpPr/>
            <p:nvPr/>
          </p:nvSpPr>
          <p:spPr>
            <a:xfrm>
              <a:off x="7038724" y="4603988"/>
              <a:ext cx="248100" cy="248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233" name="Google Shape;233;p19"/>
            <p:cNvCxnSpPr/>
            <p:nvPr/>
          </p:nvCxnSpPr>
          <p:spPr>
            <a:xfrm rot="10800000">
              <a:off x="7155274" y="4726388"/>
              <a:ext cx="1679700" cy="1134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34" name="Shape 234"/>
        <p:cNvGrpSpPr/>
        <p:nvPr/>
      </p:nvGrpSpPr>
      <p:grpSpPr>
        <a:xfrm>
          <a:off x="0" y="0"/>
          <a:ext cx="0" cy="0"/>
          <a:chOff x="0" y="0"/>
          <a:chExt cx="0" cy="0"/>
        </a:xfrm>
      </p:grpSpPr>
      <p:sp>
        <p:nvSpPr>
          <p:cNvPr id="235" name="Google Shape;23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6" name="Google Shape;236;p20"/>
          <p:cNvSpPr txBox="1"/>
          <p:nvPr>
            <p:ph idx="1" type="subTitle"/>
          </p:nvPr>
        </p:nvSpPr>
        <p:spPr>
          <a:xfrm>
            <a:off x="937625" y="290897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0"/>
          <p:cNvSpPr txBox="1"/>
          <p:nvPr>
            <p:ph idx="2" type="subTitle"/>
          </p:nvPr>
        </p:nvSpPr>
        <p:spPr>
          <a:xfrm>
            <a:off x="3484347" y="290897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20"/>
          <p:cNvSpPr txBox="1"/>
          <p:nvPr>
            <p:ph idx="3" type="subTitle"/>
          </p:nvPr>
        </p:nvSpPr>
        <p:spPr>
          <a:xfrm>
            <a:off x="6031075" y="290897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0"/>
          <p:cNvSpPr txBox="1"/>
          <p:nvPr>
            <p:ph idx="4" type="subTitle"/>
          </p:nvPr>
        </p:nvSpPr>
        <p:spPr>
          <a:xfrm>
            <a:off x="937625" y="2396015"/>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40" name="Google Shape;240;p20"/>
          <p:cNvSpPr txBox="1"/>
          <p:nvPr>
            <p:ph idx="5" type="subTitle"/>
          </p:nvPr>
        </p:nvSpPr>
        <p:spPr>
          <a:xfrm>
            <a:off x="3484350" y="2396015"/>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41" name="Google Shape;241;p20"/>
          <p:cNvSpPr txBox="1"/>
          <p:nvPr>
            <p:ph idx="6" type="subTitle"/>
          </p:nvPr>
        </p:nvSpPr>
        <p:spPr>
          <a:xfrm>
            <a:off x="6031075" y="2396015"/>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42" name="Google Shape;242;p20"/>
          <p:cNvGrpSpPr/>
          <p:nvPr/>
        </p:nvGrpSpPr>
        <p:grpSpPr>
          <a:xfrm>
            <a:off x="139939" y="3816725"/>
            <a:ext cx="1847310" cy="1196044"/>
            <a:chOff x="139939" y="3816725"/>
            <a:chExt cx="1847310" cy="1196044"/>
          </a:xfrm>
        </p:grpSpPr>
        <p:sp>
          <p:nvSpPr>
            <p:cNvPr id="243" name="Google Shape;243;p20"/>
            <p:cNvSpPr/>
            <p:nvPr/>
          </p:nvSpPr>
          <p:spPr>
            <a:xfrm flipH="1">
              <a:off x="157447" y="4591167"/>
              <a:ext cx="424800" cy="42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20"/>
            <p:cNvSpPr/>
            <p:nvPr/>
          </p:nvSpPr>
          <p:spPr>
            <a:xfrm flipH="1">
              <a:off x="976477" y="4368429"/>
              <a:ext cx="222600" cy="22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20"/>
            <p:cNvSpPr/>
            <p:nvPr/>
          </p:nvSpPr>
          <p:spPr>
            <a:xfrm flipH="1">
              <a:off x="1620949" y="4642568"/>
              <a:ext cx="366300" cy="370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20"/>
            <p:cNvSpPr/>
            <p:nvPr/>
          </p:nvSpPr>
          <p:spPr>
            <a:xfrm flipH="1">
              <a:off x="139939" y="3816725"/>
              <a:ext cx="147600" cy="150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247" name="Google Shape;247;p20"/>
            <p:cNvCxnSpPr/>
            <p:nvPr/>
          </p:nvCxnSpPr>
          <p:spPr>
            <a:xfrm rot="10800000">
              <a:off x="1091625" y="4484775"/>
              <a:ext cx="717900" cy="361500"/>
            </a:xfrm>
            <a:prstGeom prst="straightConnector1">
              <a:avLst/>
            </a:prstGeom>
            <a:noFill/>
            <a:ln cap="flat" cmpd="sng" w="38100">
              <a:solidFill>
                <a:schemeClr val="dk2"/>
              </a:solidFill>
              <a:prstDash val="solid"/>
              <a:round/>
              <a:headEnd len="med" w="med" type="none"/>
              <a:tailEnd len="med" w="med" type="none"/>
            </a:ln>
          </p:spPr>
        </p:cxnSp>
        <p:cxnSp>
          <p:nvCxnSpPr>
            <p:cNvPr id="248" name="Google Shape;248;p20"/>
            <p:cNvCxnSpPr/>
            <p:nvPr/>
          </p:nvCxnSpPr>
          <p:spPr>
            <a:xfrm flipH="1">
              <a:off x="373675" y="4484875"/>
              <a:ext cx="715500" cy="337500"/>
            </a:xfrm>
            <a:prstGeom prst="straightConnector1">
              <a:avLst/>
            </a:prstGeom>
            <a:noFill/>
            <a:ln cap="flat" cmpd="sng" w="38100">
              <a:solidFill>
                <a:schemeClr val="dk2"/>
              </a:solidFill>
              <a:prstDash val="solid"/>
              <a:round/>
              <a:headEnd len="med" w="med" type="none"/>
              <a:tailEnd len="med" w="med" type="none"/>
            </a:ln>
          </p:spPr>
        </p:cxnSp>
        <p:cxnSp>
          <p:nvCxnSpPr>
            <p:cNvPr id="249" name="Google Shape;249;p20"/>
            <p:cNvCxnSpPr/>
            <p:nvPr/>
          </p:nvCxnSpPr>
          <p:spPr>
            <a:xfrm rot="10800000">
              <a:off x="212225" y="3889600"/>
              <a:ext cx="156600" cy="9423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1291500" y="2079575"/>
            <a:ext cx="5067600" cy="151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1291500" y="1012925"/>
            <a:ext cx="16521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p:nvPr>
            <p:ph idx="1" type="subTitle"/>
          </p:nvPr>
        </p:nvSpPr>
        <p:spPr>
          <a:xfrm>
            <a:off x="1291500" y="3741725"/>
            <a:ext cx="4197300" cy="3750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 name="Google Shape;21;p3"/>
          <p:cNvGrpSpPr/>
          <p:nvPr/>
        </p:nvGrpSpPr>
        <p:grpSpPr>
          <a:xfrm>
            <a:off x="198738" y="82933"/>
            <a:ext cx="943784" cy="1075828"/>
            <a:chOff x="198738" y="82933"/>
            <a:chExt cx="943784" cy="1075828"/>
          </a:xfrm>
        </p:grpSpPr>
        <p:cxnSp>
          <p:nvCxnSpPr>
            <p:cNvPr id="22" name="Google Shape;22;p3"/>
            <p:cNvCxnSpPr/>
            <p:nvPr/>
          </p:nvCxnSpPr>
          <p:spPr>
            <a:xfrm flipH="1">
              <a:off x="388175" y="288250"/>
              <a:ext cx="545700" cy="682500"/>
            </a:xfrm>
            <a:prstGeom prst="straightConnector1">
              <a:avLst/>
            </a:prstGeom>
            <a:noFill/>
            <a:ln cap="flat" cmpd="sng" w="38100">
              <a:solidFill>
                <a:schemeClr val="dk2"/>
              </a:solidFill>
              <a:prstDash val="solid"/>
              <a:round/>
              <a:headEnd len="med" w="med" type="none"/>
              <a:tailEnd len="med" w="med" type="none"/>
            </a:ln>
          </p:spPr>
        </p:cxnSp>
        <p:sp>
          <p:nvSpPr>
            <p:cNvPr id="23" name="Google Shape;23;p3"/>
            <p:cNvSpPr/>
            <p:nvPr/>
          </p:nvSpPr>
          <p:spPr>
            <a:xfrm rot="-4625081">
              <a:off x="230533" y="817920"/>
              <a:ext cx="308710" cy="311183"/>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 name="Google Shape;24;p3"/>
            <p:cNvSpPr/>
            <p:nvPr/>
          </p:nvSpPr>
          <p:spPr>
            <a:xfrm rot="-4624905">
              <a:off x="750738" y="116177"/>
              <a:ext cx="354266" cy="359213"/>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50" name="Shape 250"/>
        <p:cNvGrpSpPr/>
        <p:nvPr/>
      </p:nvGrpSpPr>
      <p:grpSpPr>
        <a:xfrm>
          <a:off x="0" y="0"/>
          <a:ext cx="0" cy="0"/>
          <a:chOff x="0" y="0"/>
          <a:chExt cx="0" cy="0"/>
        </a:xfrm>
      </p:grpSpPr>
      <p:sp>
        <p:nvSpPr>
          <p:cNvPr id="251" name="Google Shape;25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2" name="Google Shape;252;p21"/>
          <p:cNvSpPr txBox="1"/>
          <p:nvPr>
            <p:ph idx="1" type="subTitle"/>
          </p:nvPr>
        </p:nvSpPr>
        <p:spPr>
          <a:xfrm>
            <a:off x="1715336" y="2070275"/>
            <a:ext cx="1978200" cy="665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21"/>
          <p:cNvSpPr txBox="1"/>
          <p:nvPr>
            <p:ph idx="2" type="subTitle"/>
          </p:nvPr>
        </p:nvSpPr>
        <p:spPr>
          <a:xfrm>
            <a:off x="5450464" y="207027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21"/>
          <p:cNvSpPr txBox="1"/>
          <p:nvPr>
            <p:ph idx="3" type="subTitle"/>
          </p:nvPr>
        </p:nvSpPr>
        <p:spPr>
          <a:xfrm>
            <a:off x="1715336" y="3713150"/>
            <a:ext cx="1978200" cy="665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21"/>
          <p:cNvSpPr txBox="1"/>
          <p:nvPr>
            <p:ph idx="4" type="subTitle"/>
          </p:nvPr>
        </p:nvSpPr>
        <p:spPr>
          <a:xfrm>
            <a:off x="5450464" y="371315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1"/>
          <p:cNvSpPr txBox="1"/>
          <p:nvPr>
            <p:ph idx="5" type="subTitle"/>
          </p:nvPr>
        </p:nvSpPr>
        <p:spPr>
          <a:xfrm>
            <a:off x="1715336" y="1718300"/>
            <a:ext cx="1978200" cy="505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7" name="Google Shape;257;p21"/>
          <p:cNvSpPr txBox="1"/>
          <p:nvPr>
            <p:ph idx="6" type="subTitle"/>
          </p:nvPr>
        </p:nvSpPr>
        <p:spPr>
          <a:xfrm>
            <a:off x="1715336" y="3361275"/>
            <a:ext cx="1978200" cy="505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8" name="Google Shape;258;p21"/>
          <p:cNvSpPr txBox="1"/>
          <p:nvPr>
            <p:ph idx="7" type="subTitle"/>
          </p:nvPr>
        </p:nvSpPr>
        <p:spPr>
          <a:xfrm>
            <a:off x="5450461" y="17183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9" name="Google Shape;259;p21"/>
          <p:cNvSpPr txBox="1"/>
          <p:nvPr>
            <p:ph idx="8" type="subTitle"/>
          </p:nvPr>
        </p:nvSpPr>
        <p:spPr>
          <a:xfrm>
            <a:off x="5450461" y="336127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60" name="Google Shape;260;p21"/>
          <p:cNvGrpSpPr/>
          <p:nvPr/>
        </p:nvGrpSpPr>
        <p:grpSpPr>
          <a:xfrm>
            <a:off x="7722663" y="3574347"/>
            <a:ext cx="1365570" cy="1532711"/>
            <a:chOff x="7722663" y="3574347"/>
            <a:chExt cx="1365570" cy="1532711"/>
          </a:xfrm>
        </p:grpSpPr>
        <p:sp>
          <p:nvSpPr>
            <p:cNvPr id="261" name="Google Shape;261;p21"/>
            <p:cNvSpPr/>
            <p:nvPr/>
          </p:nvSpPr>
          <p:spPr>
            <a:xfrm>
              <a:off x="7845161" y="3574347"/>
              <a:ext cx="404700" cy="404700"/>
            </a:xfrm>
            <a:prstGeom prst="ellipse">
              <a:avLst/>
            </a:pr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21"/>
            <p:cNvSpPr/>
            <p:nvPr/>
          </p:nvSpPr>
          <p:spPr>
            <a:xfrm>
              <a:off x="8839362" y="3693155"/>
              <a:ext cx="166800" cy="167100"/>
            </a:xfrm>
            <a:prstGeom prst="ellipse">
              <a:avLst/>
            </a:pr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21"/>
            <p:cNvSpPr/>
            <p:nvPr/>
          </p:nvSpPr>
          <p:spPr>
            <a:xfrm>
              <a:off x="8543134" y="4561958"/>
              <a:ext cx="545100" cy="545100"/>
            </a:xfrm>
            <a:prstGeom prst="ellipse">
              <a:avLst/>
            </a:pr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21"/>
            <p:cNvSpPr/>
            <p:nvPr/>
          </p:nvSpPr>
          <p:spPr>
            <a:xfrm>
              <a:off x="7722663" y="4691407"/>
              <a:ext cx="285900" cy="286200"/>
            </a:xfrm>
            <a:prstGeom prst="ellipse">
              <a:avLst/>
            </a:pr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265" name="Google Shape;265;p21"/>
            <p:cNvCxnSpPr/>
            <p:nvPr/>
          </p:nvCxnSpPr>
          <p:spPr>
            <a:xfrm flipH="1" rot="10800000">
              <a:off x="8831900" y="3776925"/>
              <a:ext cx="90600" cy="1096200"/>
            </a:xfrm>
            <a:prstGeom prst="straightConnector1">
              <a:avLst/>
            </a:prstGeom>
            <a:noFill/>
            <a:ln cap="flat" cmpd="sng" w="38100">
              <a:solidFill>
                <a:schemeClr val="dk2"/>
              </a:solidFill>
              <a:prstDash val="solid"/>
              <a:round/>
              <a:headEnd len="med" w="med" type="none"/>
              <a:tailEnd len="med" w="med" type="none"/>
            </a:ln>
          </p:spPr>
        </p:cxnSp>
        <p:cxnSp>
          <p:nvCxnSpPr>
            <p:cNvPr id="266" name="Google Shape;266;p21"/>
            <p:cNvCxnSpPr/>
            <p:nvPr/>
          </p:nvCxnSpPr>
          <p:spPr>
            <a:xfrm rot="10800000">
              <a:off x="8047050" y="3784100"/>
              <a:ext cx="794700" cy="1091400"/>
            </a:xfrm>
            <a:prstGeom prst="straightConnector1">
              <a:avLst/>
            </a:prstGeom>
            <a:noFill/>
            <a:ln cap="flat" cmpd="sng" w="38100">
              <a:solidFill>
                <a:schemeClr val="dk2"/>
              </a:solidFill>
              <a:prstDash val="solid"/>
              <a:round/>
              <a:headEnd len="med" w="med" type="none"/>
              <a:tailEnd len="med" w="med" type="none"/>
            </a:ln>
          </p:spPr>
        </p:cxnSp>
        <p:cxnSp>
          <p:nvCxnSpPr>
            <p:cNvPr id="267" name="Google Shape;267;p21"/>
            <p:cNvCxnSpPr/>
            <p:nvPr/>
          </p:nvCxnSpPr>
          <p:spPr>
            <a:xfrm rot="10800000">
              <a:off x="7859250" y="4834425"/>
              <a:ext cx="980100" cy="387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68" name="Shape 268"/>
        <p:cNvGrpSpPr/>
        <p:nvPr/>
      </p:nvGrpSpPr>
      <p:grpSpPr>
        <a:xfrm>
          <a:off x="0" y="0"/>
          <a:ext cx="0" cy="0"/>
          <a:chOff x="0" y="0"/>
          <a:chExt cx="0" cy="0"/>
        </a:xfrm>
      </p:grpSpPr>
      <p:sp>
        <p:nvSpPr>
          <p:cNvPr id="269" name="Google Shape;26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0" name="Google Shape;270;p22"/>
          <p:cNvSpPr txBox="1"/>
          <p:nvPr>
            <p:ph idx="1" type="subTitle"/>
          </p:nvPr>
        </p:nvSpPr>
        <p:spPr>
          <a:xfrm>
            <a:off x="1108627" y="2069238"/>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2"/>
          <p:cNvSpPr txBox="1"/>
          <p:nvPr>
            <p:ph idx="2" type="subTitle"/>
          </p:nvPr>
        </p:nvSpPr>
        <p:spPr>
          <a:xfrm>
            <a:off x="3579000" y="2069238"/>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2"/>
          <p:cNvSpPr txBox="1"/>
          <p:nvPr>
            <p:ph idx="3" type="subTitle"/>
          </p:nvPr>
        </p:nvSpPr>
        <p:spPr>
          <a:xfrm>
            <a:off x="1108627" y="37210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2"/>
          <p:cNvSpPr txBox="1"/>
          <p:nvPr>
            <p:ph idx="4" type="subTitle"/>
          </p:nvPr>
        </p:nvSpPr>
        <p:spPr>
          <a:xfrm>
            <a:off x="3579000" y="37210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2"/>
          <p:cNvSpPr txBox="1"/>
          <p:nvPr>
            <p:ph idx="5" type="subTitle"/>
          </p:nvPr>
        </p:nvSpPr>
        <p:spPr>
          <a:xfrm>
            <a:off x="6049373" y="2069238"/>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2"/>
          <p:cNvSpPr txBox="1"/>
          <p:nvPr>
            <p:ph idx="6" type="subTitle"/>
          </p:nvPr>
        </p:nvSpPr>
        <p:spPr>
          <a:xfrm>
            <a:off x="6049373" y="3721050"/>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 name="Google Shape;276;p22"/>
          <p:cNvSpPr txBox="1"/>
          <p:nvPr>
            <p:ph idx="7" type="subTitle"/>
          </p:nvPr>
        </p:nvSpPr>
        <p:spPr>
          <a:xfrm>
            <a:off x="1109527" y="1726799"/>
            <a:ext cx="1984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7" name="Google Shape;277;p22"/>
          <p:cNvSpPr txBox="1"/>
          <p:nvPr>
            <p:ph idx="8" type="subTitle"/>
          </p:nvPr>
        </p:nvSpPr>
        <p:spPr>
          <a:xfrm>
            <a:off x="3579900" y="1726799"/>
            <a:ext cx="1984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8" name="Google Shape;278;p22"/>
          <p:cNvSpPr txBox="1"/>
          <p:nvPr>
            <p:ph idx="9" type="subTitle"/>
          </p:nvPr>
        </p:nvSpPr>
        <p:spPr>
          <a:xfrm>
            <a:off x="6050273" y="1726799"/>
            <a:ext cx="1984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9" name="Google Shape;279;p22"/>
          <p:cNvSpPr txBox="1"/>
          <p:nvPr>
            <p:ph idx="13" type="subTitle"/>
          </p:nvPr>
        </p:nvSpPr>
        <p:spPr>
          <a:xfrm>
            <a:off x="1109527" y="3365275"/>
            <a:ext cx="1984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0" name="Google Shape;280;p22"/>
          <p:cNvSpPr txBox="1"/>
          <p:nvPr>
            <p:ph idx="14" type="subTitle"/>
          </p:nvPr>
        </p:nvSpPr>
        <p:spPr>
          <a:xfrm>
            <a:off x="3579900" y="3365275"/>
            <a:ext cx="1984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81" name="Google Shape;281;p22"/>
          <p:cNvSpPr txBox="1"/>
          <p:nvPr>
            <p:ph idx="15" type="subTitle"/>
          </p:nvPr>
        </p:nvSpPr>
        <p:spPr>
          <a:xfrm>
            <a:off x="6050273" y="3365275"/>
            <a:ext cx="1984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82" name="Google Shape;282;p22"/>
          <p:cNvGrpSpPr/>
          <p:nvPr/>
        </p:nvGrpSpPr>
        <p:grpSpPr>
          <a:xfrm>
            <a:off x="7986539" y="93064"/>
            <a:ext cx="1087375" cy="1563525"/>
            <a:chOff x="7986539" y="93064"/>
            <a:chExt cx="1087375" cy="1563525"/>
          </a:xfrm>
        </p:grpSpPr>
        <p:sp>
          <p:nvSpPr>
            <p:cNvPr id="283" name="Google Shape;283;p22"/>
            <p:cNvSpPr/>
            <p:nvPr/>
          </p:nvSpPr>
          <p:spPr>
            <a:xfrm rot="10800000">
              <a:off x="7986539" y="1150048"/>
              <a:ext cx="327563" cy="324186"/>
            </a:xfrm>
            <a:custGeom>
              <a:rect b="b" l="l" r="r" t="t"/>
              <a:pathLst>
                <a:path extrusionOk="0" h="86" w="87">
                  <a:moveTo>
                    <a:pt x="67" y="13"/>
                  </a:moveTo>
                  <a:cubicBezTo>
                    <a:pt x="84" y="26"/>
                    <a:pt x="87" y="50"/>
                    <a:pt x="74" y="67"/>
                  </a:cubicBezTo>
                  <a:cubicBezTo>
                    <a:pt x="61" y="83"/>
                    <a:pt x="36" y="86"/>
                    <a:pt x="20" y="73"/>
                  </a:cubicBezTo>
                  <a:cubicBezTo>
                    <a:pt x="3" y="60"/>
                    <a:pt x="0" y="36"/>
                    <a:pt x="13" y="19"/>
                  </a:cubicBezTo>
                  <a:cubicBezTo>
                    <a:pt x="26" y="3"/>
                    <a:pt x="50" y="0"/>
                    <a:pt x="67" y="13"/>
                  </a:cubicBezTo>
                  <a:close/>
                </a:path>
              </a:pathLst>
            </a:cu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22"/>
            <p:cNvSpPr/>
            <p:nvPr/>
          </p:nvSpPr>
          <p:spPr>
            <a:xfrm rot="10800000">
              <a:off x="8705827" y="93064"/>
              <a:ext cx="368087" cy="371464"/>
            </a:xfrm>
            <a:custGeom>
              <a:rect b="b" l="l" r="r" t="t"/>
              <a:pathLst>
                <a:path extrusionOk="0" h="98" w="98">
                  <a:moveTo>
                    <a:pt x="76" y="15"/>
                  </a:moveTo>
                  <a:cubicBezTo>
                    <a:pt x="94" y="30"/>
                    <a:pt x="98" y="57"/>
                    <a:pt x="83" y="76"/>
                  </a:cubicBezTo>
                  <a:cubicBezTo>
                    <a:pt x="68" y="94"/>
                    <a:pt x="41" y="98"/>
                    <a:pt x="22" y="83"/>
                  </a:cubicBezTo>
                  <a:cubicBezTo>
                    <a:pt x="4" y="68"/>
                    <a:pt x="0" y="41"/>
                    <a:pt x="15" y="22"/>
                  </a:cubicBezTo>
                  <a:cubicBezTo>
                    <a:pt x="30" y="4"/>
                    <a:pt x="57" y="0"/>
                    <a:pt x="76" y="15"/>
                  </a:cubicBezTo>
                  <a:close/>
                </a:path>
              </a:pathLst>
            </a:cu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22"/>
            <p:cNvSpPr/>
            <p:nvPr/>
          </p:nvSpPr>
          <p:spPr>
            <a:xfrm rot="10800000">
              <a:off x="8587635" y="1369549"/>
              <a:ext cx="287040" cy="287040"/>
            </a:xfrm>
            <a:custGeom>
              <a:rect b="b" l="l" r="r" t="t"/>
              <a:pathLst>
                <a:path extrusionOk="0" h="76" w="76">
                  <a:moveTo>
                    <a:pt x="58" y="12"/>
                  </a:moveTo>
                  <a:cubicBezTo>
                    <a:pt x="73" y="23"/>
                    <a:pt x="76" y="44"/>
                    <a:pt x="64" y="59"/>
                  </a:cubicBezTo>
                  <a:cubicBezTo>
                    <a:pt x="53" y="73"/>
                    <a:pt x="32" y="76"/>
                    <a:pt x="17" y="65"/>
                  </a:cubicBezTo>
                  <a:cubicBezTo>
                    <a:pt x="2" y="53"/>
                    <a:pt x="0" y="32"/>
                    <a:pt x="11" y="17"/>
                  </a:cubicBezTo>
                  <a:cubicBezTo>
                    <a:pt x="23" y="3"/>
                    <a:pt x="44" y="0"/>
                    <a:pt x="58" y="12"/>
                  </a:cubicBezTo>
                  <a:close/>
                </a:path>
              </a:pathLst>
            </a:cu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22"/>
            <p:cNvSpPr/>
            <p:nvPr/>
          </p:nvSpPr>
          <p:spPr>
            <a:xfrm rot="10800000">
              <a:off x="8442426" y="754945"/>
              <a:ext cx="371463" cy="364710"/>
            </a:xfrm>
            <a:custGeom>
              <a:rect b="b" l="l" r="r" t="t"/>
              <a:pathLst>
                <a:path extrusionOk="0" h="97" w="98">
                  <a:moveTo>
                    <a:pt x="76" y="14"/>
                  </a:moveTo>
                  <a:cubicBezTo>
                    <a:pt x="94" y="29"/>
                    <a:pt x="98" y="56"/>
                    <a:pt x="83" y="75"/>
                  </a:cubicBezTo>
                  <a:cubicBezTo>
                    <a:pt x="68" y="94"/>
                    <a:pt x="41" y="97"/>
                    <a:pt x="22" y="83"/>
                  </a:cubicBezTo>
                  <a:cubicBezTo>
                    <a:pt x="4" y="68"/>
                    <a:pt x="0" y="41"/>
                    <a:pt x="15" y="22"/>
                  </a:cubicBezTo>
                  <a:cubicBezTo>
                    <a:pt x="30" y="3"/>
                    <a:pt x="57" y="0"/>
                    <a:pt x="76" y="14"/>
                  </a:cubicBezTo>
                  <a:close/>
                </a:path>
              </a:pathLst>
            </a:cu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287" name="Google Shape;287;p22"/>
            <p:cNvCxnSpPr/>
            <p:nvPr/>
          </p:nvCxnSpPr>
          <p:spPr>
            <a:xfrm flipH="1">
              <a:off x="8630325" y="263250"/>
              <a:ext cx="263400" cy="703500"/>
            </a:xfrm>
            <a:prstGeom prst="straightConnector1">
              <a:avLst/>
            </a:prstGeom>
            <a:noFill/>
            <a:ln cap="flat" cmpd="sng" w="38100">
              <a:solidFill>
                <a:schemeClr val="dk2"/>
              </a:solidFill>
              <a:prstDash val="solid"/>
              <a:round/>
              <a:headEnd len="med" w="med" type="none"/>
              <a:tailEnd len="med" w="med" type="none"/>
            </a:ln>
          </p:spPr>
        </p:cxnSp>
        <p:cxnSp>
          <p:nvCxnSpPr>
            <p:cNvPr id="288" name="Google Shape;288;p22"/>
            <p:cNvCxnSpPr/>
            <p:nvPr/>
          </p:nvCxnSpPr>
          <p:spPr>
            <a:xfrm>
              <a:off x="8630475" y="933350"/>
              <a:ext cx="110100" cy="598200"/>
            </a:xfrm>
            <a:prstGeom prst="straightConnector1">
              <a:avLst/>
            </a:prstGeom>
            <a:noFill/>
            <a:ln cap="flat" cmpd="sng" w="38100">
              <a:solidFill>
                <a:schemeClr val="dk2"/>
              </a:solidFill>
              <a:prstDash val="solid"/>
              <a:round/>
              <a:headEnd len="med" w="med" type="none"/>
              <a:tailEnd len="med" w="med" type="none"/>
            </a:ln>
          </p:spPr>
        </p:cxnSp>
        <p:cxnSp>
          <p:nvCxnSpPr>
            <p:cNvPr id="289" name="Google Shape;289;p22"/>
            <p:cNvCxnSpPr/>
            <p:nvPr/>
          </p:nvCxnSpPr>
          <p:spPr>
            <a:xfrm flipH="1">
              <a:off x="8147175" y="928575"/>
              <a:ext cx="483300" cy="387600"/>
            </a:xfrm>
            <a:prstGeom prst="straightConnector1">
              <a:avLst/>
            </a:prstGeom>
            <a:noFill/>
            <a:ln cap="flat" cmpd="sng" w="38100">
              <a:solidFill>
                <a:schemeClr val="dk2"/>
              </a:solidFill>
              <a:prstDash val="solid"/>
              <a:round/>
              <a:headEnd len="med" w="med" type="none"/>
              <a:tailEnd len="med" w="med" type="none"/>
            </a:ln>
          </p:spPr>
        </p:cxnSp>
      </p:grpSp>
      <p:grpSp>
        <p:nvGrpSpPr>
          <p:cNvPr id="290" name="Google Shape;290;p22"/>
          <p:cNvGrpSpPr/>
          <p:nvPr/>
        </p:nvGrpSpPr>
        <p:grpSpPr>
          <a:xfrm>
            <a:off x="32644" y="4262993"/>
            <a:ext cx="1361178" cy="880500"/>
            <a:chOff x="32644" y="4262993"/>
            <a:chExt cx="1361178" cy="880500"/>
          </a:xfrm>
        </p:grpSpPr>
        <p:cxnSp>
          <p:nvCxnSpPr>
            <p:cNvPr id="291" name="Google Shape;291;p22"/>
            <p:cNvCxnSpPr/>
            <p:nvPr/>
          </p:nvCxnSpPr>
          <p:spPr>
            <a:xfrm rot="-1501927">
              <a:off x="386489" y="4376637"/>
              <a:ext cx="682066" cy="653213"/>
            </a:xfrm>
            <a:prstGeom prst="straightConnector1">
              <a:avLst/>
            </a:prstGeom>
            <a:noFill/>
            <a:ln cap="flat" cmpd="sng" w="38100">
              <a:solidFill>
                <a:schemeClr val="dk2"/>
              </a:solidFill>
              <a:prstDash val="solid"/>
              <a:round/>
              <a:headEnd len="med" w="med" type="none"/>
              <a:tailEnd len="med" w="med" type="none"/>
            </a:ln>
          </p:spPr>
        </p:cxnSp>
        <p:sp>
          <p:nvSpPr>
            <p:cNvPr id="292" name="Google Shape;292;p22"/>
            <p:cNvSpPr/>
            <p:nvPr/>
          </p:nvSpPr>
          <p:spPr>
            <a:xfrm rot="7499248">
              <a:off x="1023329" y="4701596"/>
              <a:ext cx="308687" cy="311513"/>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22"/>
            <p:cNvSpPr/>
            <p:nvPr/>
          </p:nvSpPr>
          <p:spPr>
            <a:xfrm rot="7498091">
              <a:off x="104157" y="4381149"/>
              <a:ext cx="354375" cy="359291"/>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94" name="Shape 294"/>
        <p:cNvGrpSpPr/>
        <p:nvPr/>
      </p:nvGrpSpPr>
      <p:grpSpPr>
        <a:xfrm>
          <a:off x="0" y="0"/>
          <a:ext cx="0" cy="0"/>
          <a:chOff x="0" y="0"/>
          <a:chExt cx="0" cy="0"/>
        </a:xfrm>
      </p:grpSpPr>
      <p:sp>
        <p:nvSpPr>
          <p:cNvPr id="295" name="Google Shape;295;p23"/>
          <p:cNvSpPr txBox="1"/>
          <p:nvPr>
            <p:ph hasCustomPrompt="1" type="title"/>
          </p:nvPr>
        </p:nvSpPr>
        <p:spPr>
          <a:xfrm>
            <a:off x="2223600" y="638357"/>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6" name="Google Shape;296;p23"/>
          <p:cNvSpPr txBox="1"/>
          <p:nvPr>
            <p:ph idx="1" type="subTitle"/>
          </p:nvPr>
        </p:nvSpPr>
        <p:spPr>
          <a:xfrm>
            <a:off x="2223600" y="1327277"/>
            <a:ext cx="4696800" cy="5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97" name="Google Shape;297;p23"/>
          <p:cNvSpPr txBox="1"/>
          <p:nvPr>
            <p:ph hasCustomPrompt="1" idx="2" type="title"/>
          </p:nvPr>
        </p:nvSpPr>
        <p:spPr>
          <a:xfrm>
            <a:off x="2223600" y="1990612"/>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98" name="Google Shape;298;p23"/>
          <p:cNvSpPr txBox="1"/>
          <p:nvPr>
            <p:ph idx="3" type="subTitle"/>
          </p:nvPr>
        </p:nvSpPr>
        <p:spPr>
          <a:xfrm>
            <a:off x="2223600" y="2679533"/>
            <a:ext cx="4696800" cy="5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99" name="Google Shape;299;p23"/>
          <p:cNvSpPr txBox="1"/>
          <p:nvPr>
            <p:ph hasCustomPrompt="1" idx="4" type="title"/>
          </p:nvPr>
        </p:nvSpPr>
        <p:spPr>
          <a:xfrm>
            <a:off x="2223600" y="3342868"/>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00" name="Google Shape;300;p23"/>
          <p:cNvSpPr txBox="1"/>
          <p:nvPr>
            <p:ph idx="5" type="subTitle"/>
          </p:nvPr>
        </p:nvSpPr>
        <p:spPr>
          <a:xfrm>
            <a:off x="2223600" y="4031789"/>
            <a:ext cx="4696800" cy="59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301" name="Google Shape;301;p23"/>
          <p:cNvGrpSpPr/>
          <p:nvPr/>
        </p:nvGrpSpPr>
        <p:grpSpPr>
          <a:xfrm>
            <a:off x="8430767" y="2502292"/>
            <a:ext cx="624800" cy="935489"/>
            <a:chOff x="8430767" y="2502292"/>
            <a:chExt cx="624800" cy="935489"/>
          </a:xfrm>
        </p:grpSpPr>
        <p:sp>
          <p:nvSpPr>
            <p:cNvPr id="302" name="Google Shape;302;p23"/>
            <p:cNvSpPr/>
            <p:nvPr/>
          </p:nvSpPr>
          <p:spPr>
            <a:xfrm rot="-4392569">
              <a:off x="8686518" y="2542745"/>
              <a:ext cx="328589" cy="328598"/>
            </a:xfrm>
            <a:custGeom>
              <a:rect b="b" l="l" r="r" t="t"/>
              <a:pathLst>
                <a:path extrusionOk="0" h="81" w="82">
                  <a:moveTo>
                    <a:pt x="20" y="70"/>
                  </a:moveTo>
                  <a:cubicBezTo>
                    <a:pt x="4" y="58"/>
                    <a:pt x="0" y="35"/>
                    <a:pt x="12" y="19"/>
                  </a:cubicBezTo>
                  <a:cubicBezTo>
                    <a:pt x="24" y="3"/>
                    <a:pt x="47" y="0"/>
                    <a:pt x="63" y="12"/>
                  </a:cubicBezTo>
                  <a:cubicBezTo>
                    <a:pt x="79" y="24"/>
                    <a:pt x="82" y="46"/>
                    <a:pt x="70" y="62"/>
                  </a:cubicBezTo>
                  <a:cubicBezTo>
                    <a:pt x="58" y="78"/>
                    <a:pt x="36" y="81"/>
                    <a:pt x="20" y="7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23"/>
            <p:cNvSpPr/>
            <p:nvPr/>
          </p:nvSpPr>
          <p:spPr>
            <a:xfrm rot="-4392575">
              <a:off x="8465892" y="3117398"/>
              <a:ext cx="285258" cy="285266"/>
            </a:xfrm>
            <a:custGeom>
              <a:rect b="b" l="l" r="r" t="t"/>
              <a:pathLst>
                <a:path extrusionOk="0" h="71" w="71">
                  <a:moveTo>
                    <a:pt x="17" y="61"/>
                  </a:moveTo>
                  <a:cubicBezTo>
                    <a:pt x="3" y="50"/>
                    <a:pt x="0" y="31"/>
                    <a:pt x="11" y="17"/>
                  </a:cubicBezTo>
                  <a:cubicBezTo>
                    <a:pt x="21" y="3"/>
                    <a:pt x="41" y="0"/>
                    <a:pt x="54" y="11"/>
                  </a:cubicBezTo>
                  <a:cubicBezTo>
                    <a:pt x="68" y="21"/>
                    <a:pt x="71" y="41"/>
                    <a:pt x="61" y="54"/>
                  </a:cubicBezTo>
                  <a:cubicBezTo>
                    <a:pt x="50" y="68"/>
                    <a:pt x="31" y="71"/>
                    <a:pt x="17" y="6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04" name="Google Shape;304;p23"/>
            <p:cNvCxnSpPr/>
            <p:nvPr/>
          </p:nvCxnSpPr>
          <p:spPr>
            <a:xfrm flipH="1" rot="-9929336">
              <a:off x="8670259" y="2680372"/>
              <a:ext cx="105361" cy="617614"/>
            </a:xfrm>
            <a:prstGeom prst="straightConnector1">
              <a:avLst/>
            </a:prstGeom>
            <a:noFill/>
            <a:ln cap="flat" cmpd="sng" w="38100">
              <a:solidFill>
                <a:schemeClr val="dk2"/>
              </a:solidFill>
              <a:prstDash val="solid"/>
              <a:round/>
              <a:headEnd len="med" w="med" type="none"/>
              <a:tailEnd len="med" w="med" type="none"/>
            </a:ln>
          </p:spPr>
        </p:cxnSp>
      </p:grpSp>
      <p:grpSp>
        <p:nvGrpSpPr>
          <p:cNvPr id="305" name="Google Shape;305;p23"/>
          <p:cNvGrpSpPr/>
          <p:nvPr/>
        </p:nvGrpSpPr>
        <p:grpSpPr>
          <a:xfrm>
            <a:off x="112540" y="164072"/>
            <a:ext cx="695096" cy="965294"/>
            <a:chOff x="112540" y="164072"/>
            <a:chExt cx="695096" cy="965294"/>
          </a:xfrm>
        </p:grpSpPr>
        <p:sp>
          <p:nvSpPr>
            <p:cNvPr id="306" name="Google Shape;306;p23"/>
            <p:cNvSpPr/>
            <p:nvPr/>
          </p:nvSpPr>
          <p:spPr>
            <a:xfrm rot="-7405266">
              <a:off x="175868" y="227395"/>
              <a:ext cx="328589" cy="328597"/>
            </a:xfrm>
            <a:custGeom>
              <a:rect b="b" l="l" r="r" t="t"/>
              <a:pathLst>
                <a:path extrusionOk="0" h="81" w="82">
                  <a:moveTo>
                    <a:pt x="20" y="70"/>
                  </a:moveTo>
                  <a:cubicBezTo>
                    <a:pt x="4" y="58"/>
                    <a:pt x="0" y="35"/>
                    <a:pt x="12" y="19"/>
                  </a:cubicBezTo>
                  <a:cubicBezTo>
                    <a:pt x="24" y="3"/>
                    <a:pt x="47" y="0"/>
                    <a:pt x="63" y="12"/>
                  </a:cubicBezTo>
                  <a:cubicBezTo>
                    <a:pt x="79" y="24"/>
                    <a:pt x="82" y="46"/>
                    <a:pt x="70" y="62"/>
                  </a:cubicBezTo>
                  <a:cubicBezTo>
                    <a:pt x="58" y="78"/>
                    <a:pt x="36" y="81"/>
                    <a:pt x="20" y="7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23"/>
            <p:cNvSpPr/>
            <p:nvPr/>
          </p:nvSpPr>
          <p:spPr>
            <a:xfrm rot="-7405272">
              <a:off x="467400" y="789128"/>
              <a:ext cx="285258" cy="285266"/>
            </a:xfrm>
            <a:custGeom>
              <a:rect b="b" l="l" r="r" t="t"/>
              <a:pathLst>
                <a:path extrusionOk="0" h="71" w="71">
                  <a:moveTo>
                    <a:pt x="17" y="61"/>
                  </a:moveTo>
                  <a:cubicBezTo>
                    <a:pt x="3" y="50"/>
                    <a:pt x="0" y="31"/>
                    <a:pt x="11" y="17"/>
                  </a:cubicBezTo>
                  <a:cubicBezTo>
                    <a:pt x="21" y="3"/>
                    <a:pt x="41" y="0"/>
                    <a:pt x="54" y="11"/>
                  </a:cubicBezTo>
                  <a:cubicBezTo>
                    <a:pt x="68" y="21"/>
                    <a:pt x="71" y="41"/>
                    <a:pt x="61" y="54"/>
                  </a:cubicBezTo>
                  <a:cubicBezTo>
                    <a:pt x="50" y="68"/>
                    <a:pt x="31" y="71"/>
                    <a:pt x="17" y="6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08" name="Google Shape;308;p23"/>
            <p:cNvCxnSpPr/>
            <p:nvPr/>
          </p:nvCxnSpPr>
          <p:spPr>
            <a:xfrm flipH="1" rot="8656356">
              <a:off x="422470" y="361693"/>
              <a:ext cx="105321" cy="617591"/>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309" name="Shape 309"/>
        <p:cNvGrpSpPr/>
        <p:nvPr/>
      </p:nvGrpSpPr>
      <p:grpSpPr>
        <a:xfrm>
          <a:off x="0" y="0"/>
          <a:ext cx="0" cy="0"/>
          <a:chOff x="0" y="0"/>
          <a:chExt cx="0" cy="0"/>
        </a:xfrm>
      </p:grpSpPr>
      <p:grpSp>
        <p:nvGrpSpPr>
          <p:cNvPr id="310" name="Google Shape;310;p24"/>
          <p:cNvGrpSpPr/>
          <p:nvPr/>
        </p:nvGrpSpPr>
        <p:grpSpPr>
          <a:xfrm>
            <a:off x="7461243" y="3942954"/>
            <a:ext cx="1498393" cy="1044484"/>
            <a:chOff x="7461243" y="3942954"/>
            <a:chExt cx="1498393" cy="1044484"/>
          </a:xfrm>
        </p:grpSpPr>
        <p:cxnSp>
          <p:nvCxnSpPr>
            <p:cNvPr id="311" name="Google Shape;311;p24"/>
            <p:cNvCxnSpPr/>
            <p:nvPr/>
          </p:nvCxnSpPr>
          <p:spPr>
            <a:xfrm flipH="1" rot="10800000">
              <a:off x="8659200" y="4110975"/>
              <a:ext cx="124500" cy="751500"/>
            </a:xfrm>
            <a:prstGeom prst="straightConnector1">
              <a:avLst/>
            </a:prstGeom>
            <a:noFill/>
            <a:ln cap="flat" cmpd="sng" w="38100">
              <a:solidFill>
                <a:schemeClr val="dk2"/>
              </a:solidFill>
              <a:prstDash val="solid"/>
              <a:round/>
              <a:headEnd len="med" w="med" type="none"/>
              <a:tailEnd len="med" w="med" type="none"/>
            </a:ln>
          </p:spPr>
        </p:cxnSp>
        <p:sp>
          <p:nvSpPr>
            <p:cNvPr id="312" name="Google Shape;312;p24"/>
            <p:cNvSpPr/>
            <p:nvPr/>
          </p:nvSpPr>
          <p:spPr>
            <a:xfrm>
              <a:off x="7461243" y="4603991"/>
              <a:ext cx="317400" cy="3174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24"/>
            <p:cNvSpPr/>
            <p:nvPr/>
          </p:nvSpPr>
          <p:spPr>
            <a:xfrm>
              <a:off x="8593936" y="3942954"/>
              <a:ext cx="365700" cy="372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24"/>
            <p:cNvSpPr/>
            <p:nvPr/>
          </p:nvSpPr>
          <p:spPr>
            <a:xfrm>
              <a:off x="8530149" y="4739338"/>
              <a:ext cx="248100" cy="248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15" name="Google Shape;315;p24"/>
            <p:cNvCxnSpPr/>
            <p:nvPr/>
          </p:nvCxnSpPr>
          <p:spPr>
            <a:xfrm>
              <a:off x="7625325" y="4766750"/>
              <a:ext cx="1043400" cy="100500"/>
            </a:xfrm>
            <a:prstGeom prst="straightConnector1">
              <a:avLst/>
            </a:prstGeom>
            <a:noFill/>
            <a:ln cap="flat" cmpd="sng" w="38100">
              <a:solidFill>
                <a:schemeClr val="dk2"/>
              </a:solidFill>
              <a:prstDash val="solid"/>
              <a:round/>
              <a:headEnd len="med" w="med" type="none"/>
              <a:tailEnd len="med" w="med" type="none"/>
            </a:ln>
          </p:spPr>
        </p:cxnSp>
      </p:grpSp>
      <p:grpSp>
        <p:nvGrpSpPr>
          <p:cNvPr id="316" name="Google Shape;316;p24"/>
          <p:cNvGrpSpPr/>
          <p:nvPr/>
        </p:nvGrpSpPr>
        <p:grpSpPr>
          <a:xfrm>
            <a:off x="162424" y="4677111"/>
            <a:ext cx="1343045" cy="372839"/>
            <a:chOff x="162424" y="4677111"/>
            <a:chExt cx="1343045" cy="372839"/>
          </a:xfrm>
        </p:grpSpPr>
        <p:sp>
          <p:nvSpPr>
            <p:cNvPr id="317" name="Google Shape;317;p24"/>
            <p:cNvSpPr/>
            <p:nvPr/>
          </p:nvSpPr>
          <p:spPr>
            <a:xfrm>
              <a:off x="162424" y="4677111"/>
              <a:ext cx="372600" cy="37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24"/>
            <p:cNvSpPr/>
            <p:nvPr/>
          </p:nvSpPr>
          <p:spPr>
            <a:xfrm>
              <a:off x="1210569" y="4749350"/>
              <a:ext cx="294900" cy="30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19" name="Google Shape;319;p24"/>
            <p:cNvCxnSpPr/>
            <p:nvPr/>
          </p:nvCxnSpPr>
          <p:spPr>
            <a:xfrm>
              <a:off x="344532" y="4872840"/>
              <a:ext cx="1020300" cy="309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320" name="Shape 320"/>
        <p:cNvGrpSpPr/>
        <p:nvPr/>
      </p:nvGrpSpPr>
      <p:grpSpPr>
        <a:xfrm>
          <a:off x="0" y="0"/>
          <a:ext cx="0" cy="0"/>
          <a:chOff x="0" y="0"/>
          <a:chExt cx="0" cy="0"/>
        </a:xfrm>
      </p:grpSpPr>
      <p:grpSp>
        <p:nvGrpSpPr>
          <p:cNvPr id="321" name="Google Shape;321;p25"/>
          <p:cNvGrpSpPr/>
          <p:nvPr/>
        </p:nvGrpSpPr>
        <p:grpSpPr>
          <a:xfrm>
            <a:off x="48039" y="3579964"/>
            <a:ext cx="944300" cy="1563525"/>
            <a:chOff x="48039" y="3579964"/>
            <a:chExt cx="944300" cy="1563525"/>
          </a:xfrm>
        </p:grpSpPr>
        <p:sp>
          <p:nvSpPr>
            <p:cNvPr id="322" name="Google Shape;322;p25"/>
            <p:cNvSpPr/>
            <p:nvPr/>
          </p:nvSpPr>
          <p:spPr>
            <a:xfrm flipH="1" rot="10800000">
              <a:off x="664776" y="4735323"/>
              <a:ext cx="327563" cy="324186"/>
            </a:xfrm>
            <a:custGeom>
              <a:rect b="b" l="l" r="r" t="t"/>
              <a:pathLst>
                <a:path extrusionOk="0" h="86" w="87">
                  <a:moveTo>
                    <a:pt x="67" y="13"/>
                  </a:moveTo>
                  <a:cubicBezTo>
                    <a:pt x="84" y="26"/>
                    <a:pt x="87" y="50"/>
                    <a:pt x="74" y="67"/>
                  </a:cubicBezTo>
                  <a:cubicBezTo>
                    <a:pt x="61" y="83"/>
                    <a:pt x="36" y="86"/>
                    <a:pt x="20" y="73"/>
                  </a:cubicBezTo>
                  <a:cubicBezTo>
                    <a:pt x="3" y="60"/>
                    <a:pt x="0" y="36"/>
                    <a:pt x="13" y="19"/>
                  </a:cubicBezTo>
                  <a:cubicBezTo>
                    <a:pt x="26" y="3"/>
                    <a:pt x="50" y="0"/>
                    <a:pt x="67" y="13"/>
                  </a:cubicBezTo>
                  <a:close/>
                </a:path>
              </a:pathLst>
            </a:cu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5"/>
            <p:cNvSpPr/>
            <p:nvPr/>
          </p:nvSpPr>
          <p:spPr>
            <a:xfrm flipH="1" rot="10800000">
              <a:off x="48039" y="3579964"/>
              <a:ext cx="368087" cy="371464"/>
            </a:xfrm>
            <a:custGeom>
              <a:rect b="b" l="l" r="r" t="t"/>
              <a:pathLst>
                <a:path extrusionOk="0" h="98" w="98">
                  <a:moveTo>
                    <a:pt x="76" y="15"/>
                  </a:moveTo>
                  <a:cubicBezTo>
                    <a:pt x="94" y="30"/>
                    <a:pt x="98" y="57"/>
                    <a:pt x="83" y="76"/>
                  </a:cubicBezTo>
                  <a:cubicBezTo>
                    <a:pt x="68" y="94"/>
                    <a:pt x="41" y="98"/>
                    <a:pt x="22" y="83"/>
                  </a:cubicBezTo>
                  <a:cubicBezTo>
                    <a:pt x="4" y="68"/>
                    <a:pt x="0" y="41"/>
                    <a:pt x="15" y="22"/>
                  </a:cubicBezTo>
                  <a:cubicBezTo>
                    <a:pt x="30" y="4"/>
                    <a:pt x="57" y="0"/>
                    <a:pt x="76" y="15"/>
                  </a:cubicBezTo>
                  <a:close/>
                </a:path>
              </a:pathLst>
            </a:cu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5"/>
            <p:cNvSpPr/>
            <p:nvPr/>
          </p:nvSpPr>
          <p:spPr>
            <a:xfrm flipH="1" rot="10800000">
              <a:off x="247279" y="4856449"/>
              <a:ext cx="287040" cy="287040"/>
            </a:xfrm>
            <a:custGeom>
              <a:rect b="b" l="l" r="r" t="t"/>
              <a:pathLst>
                <a:path extrusionOk="0" h="76" w="76">
                  <a:moveTo>
                    <a:pt x="58" y="12"/>
                  </a:moveTo>
                  <a:cubicBezTo>
                    <a:pt x="73" y="23"/>
                    <a:pt x="76" y="44"/>
                    <a:pt x="64" y="59"/>
                  </a:cubicBezTo>
                  <a:cubicBezTo>
                    <a:pt x="53" y="73"/>
                    <a:pt x="32" y="76"/>
                    <a:pt x="17" y="65"/>
                  </a:cubicBezTo>
                  <a:cubicBezTo>
                    <a:pt x="2" y="53"/>
                    <a:pt x="0" y="32"/>
                    <a:pt x="11" y="17"/>
                  </a:cubicBezTo>
                  <a:cubicBezTo>
                    <a:pt x="23" y="3"/>
                    <a:pt x="44" y="0"/>
                    <a:pt x="58" y="12"/>
                  </a:cubicBezTo>
                  <a:close/>
                </a:path>
              </a:pathLst>
            </a:cu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25"/>
            <p:cNvSpPr/>
            <p:nvPr/>
          </p:nvSpPr>
          <p:spPr>
            <a:xfrm flipH="1" rot="10800000">
              <a:off x="174188" y="4272245"/>
              <a:ext cx="371463" cy="364710"/>
            </a:xfrm>
            <a:custGeom>
              <a:rect b="b" l="l" r="r" t="t"/>
              <a:pathLst>
                <a:path extrusionOk="0" h="97" w="98">
                  <a:moveTo>
                    <a:pt x="76" y="14"/>
                  </a:moveTo>
                  <a:cubicBezTo>
                    <a:pt x="94" y="29"/>
                    <a:pt x="98" y="56"/>
                    <a:pt x="83" y="75"/>
                  </a:cubicBezTo>
                  <a:cubicBezTo>
                    <a:pt x="68" y="94"/>
                    <a:pt x="41" y="97"/>
                    <a:pt x="22" y="83"/>
                  </a:cubicBezTo>
                  <a:cubicBezTo>
                    <a:pt x="4" y="68"/>
                    <a:pt x="0" y="41"/>
                    <a:pt x="15" y="22"/>
                  </a:cubicBezTo>
                  <a:cubicBezTo>
                    <a:pt x="30" y="3"/>
                    <a:pt x="57" y="0"/>
                    <a:pt x="76" y="14"/>
                  </a:cubicBezTo>
                  <a:close/>
                </a:path>
              </a:pathLst>
            </a:custGeom>
            <a:solidFill>
              <a:srgbClr val="E6E7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26" name="Google Shape;326;p25"/>
            <p:cNvCxnSpPr/>
            <p:nvPr/>
          </p:nvCxnSpPr>
          <p:spPr>
            <a:xfrm>
              <a:off x="228228" y="3750150"/>
              <a:ext cx="125400" cy="701100"/>
            </a:xfrm>
            <a:prstGeom prst="straightConnector1">
              <a:avLst/>
            </a:prstGeom>
            <a:noFill/>
            <a:ln cap="flat" cmpd="sng" w="38100">
              <a:solidFill>
                <a:schemeClr val="dk2"/>
              </a:solidFill>
              <a:prstDash val="solid"/>
              <a:round/>
              <a:headEnd len="med" w="med" type="none"/>
              <a:tailEnd len="med" w="med" type="none"/>
            </a:ln>
          </p:spPr>
        </p:cxnSp>
        <p:cxnSp>
          <p:nvCxnSpPr>
            <p:cNvPr id="327" name="Google Shape;327;p25"/>
            <p:cNvCxnSpPr/>
            <p:nvPr/>
          </p:nvCxnSpPr>
          <p:spPr>
            <a:xfrm>
              <a:off x="369175" y="4466625"/>
              <a:ext cx="12300" cy="551700"/>
            </a:xfrm>
            <a:prstGeom prst="straightConnector1">
              <a:avLst/>
            </a:prstGeom>
            <a:noFill/>
            <a:ln cap="flat" cmpd="sng" w="38100">
              <a:solidFill>
                <a:schemeClr val="dk2"/>
              </a:solidFill>
              <a:prstDash val="solid"/>
              <a:round/>
              <a:headEnd len="med" w="med" type="none"/>
              <a:tailEnd len="med" w="med" type="none"/>
            </a:ln>
          </p:spPr>
        </p:cxnSp>
        <p:cxnSp>
          <p:nvCxnSpPr>
            <p:cNvPr id="328" name="Google Shape;328;p25"/>
            <p:cNvCxnSpPr/>
            <p:nvPr/>
          </p:nvCxnSpPr>
          <p:spPr>
            <a:xfrm>
              <a:off x="366950" y="4462400"/>
              <a:ext cx="474000" cy="4518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329" name="Shape 329"/>
        <p:cNvGrpSpPr/>
        <p:nvPr/>
      </p:nvGrpSpPr>
      <p:grpSpPr>
        <a:xfrm>
          <a:off x="0" y="0"/>
          <a:ext cx="0" cy="0"/>
          <a:chOff x="0" y="0"/>
          <a:chExt cx="0" cy="0"/>
        </a:xfrm>
      </p:grpSpPr>
      <p:grpSp>
        <p:nvGrpSpPr>
          <p:cNvPr id="330" name="Google Shape;330;p26"/>
          <p:cNvGrpSpPr/>
          <p:nvPr/>
        </p:nvGrpSpPr>
        <p:grpSpPr>
          <a:xfrm>
            <a:off x="111969" y="122986"/>
            <a:ext cx="548080" cy="1006839"/>
            <a:chOff x="111969" y="122986"/>
            <a:chExt cx="548080" cy="1006839"/>
          </a:xfrm>
        </p:grpSpPr>
        <p:sp>
          <p:nvSpPr>
            <p:cNvPr id="331" name="Google Shape;331;p26"/>
            <p:cNvSpPr/>
            <p:nvPr/>
          </p:nvSpPr>
          <p:spPr>
            <a:xfrm>
              <a:off x="287449" y="122986"/>
              <a:ext cx="372600" cy="37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6"/>
            <p:cNvSpPr/>
            <p:nvPr/>
          </p:nvSpPr>
          <p:spPr>
            <a:xfrm>
              <a:off x="111969" y="829225"/>
              <a:ext cx="294900" cy="30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33" name="Google Shape;333;p26"/>
            <p:cNvCxnSpPr/>
            <p:nvPr/>
          </p:nvCxnSpPr>
          <p:spPr>
            <a:xfrm flipH="1" rot="10800000">
              <a:off x="255400" y="273750"/>
              <a:ext cx="228000" cy="720000"/>
            </a:xfrm>
            <a:prstGeom prst="straightConnector1">
              <a:avLst/>
            </a:prstGeom>
            <a:noFill/>
            <a:ln cap="flat" cmpd="sng" w="38100">
              <a:solidFill>
                <a:schemeClr val="dk2"/>
              </a:solidFill>
              <a:prstDash val="solid"/>
              <a:round/>
              <a:headEnd len="med" w="med" type="none"/>
              <a:tailEnd len="med" w="med" type="none"/>
            </a:ln>
          </p:spPr>
        </p:cxnSp>
      </p:grpSp>
      <p:grpSp>
        <p:nvGrpSpPr>
          <p:cNvPr id="334" name="Google Shape;334;p26"/>
          <p:cNvGrpSpPr/>
          <p:nvPr/>
        </p:nvGrpSpPr>
        <p:grpSpPr>
          <a:xfrm>
            <a:off x="7256889" y="3906025"/>
            <a:ext cx="1847310" cy="1196044"/>
            <a:chOff x="7256889" y="3906025"/>
            <a:chExt cx="1847310" cy="1196044"/>
          </a:xfrm>
        </p:grpSpPr>
        <p:sp>
          <p:nvSpPr>
            <p:cNvPr id="335" name="Google Shape;335;p26"/>
            <p:cNvSpPr/>
            <p:nvPr/>
          </p:nvSpPr>
          <p:spPr>
            <a:xfrm>
              <a:off x="8661891" y="4680467"/>
              <a:ext cx="424800" cy="42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6"/>
            <p:cNvSpPr/>
            <p:nvPr/>
          </p:nvSpPr>
          <p:spPr>
            <a:xfrm>
              <a:off x="8031261" y="4680479"/>
              <a:ext cx="222600" cy="22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26"/>
            <p:cNvSpPr/>
            <p:nvPr/>
          </p:nvSpPr>
          <p:spPr>
            <a:xfrm>
              <a:off x="7256889" y="4731868"/>
              <a:ext cx="366300" cy="370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6"/>
            <p:cNvSpPr/>
            <p:nvPr/>
          </p:nvSpPr>
          <p:spPr>
            <a:xfrm>
              <a:off x="8956599" y="3906025"/>
              <a:ext cx="147600" cy="150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39" name="Google Shape;339;p26"/>
            <p:cNvCxnSpPr/>
            <p:nvPr/>
          </p:nvCxnSpPr>
          <p:spPr>
            <a:xfrm flipH="1" rot="10800000">
              <a:off x="7434561" y="4799279"/>
              <a:ext cx="710100" cy="136200"/>
            </a:xfrm>
            <a:prstGeom prst="straightConnector1">
              <a:avLst/>
            </a:prstGeom>
            <a:noFill/>
            <a:ln cap="flat" cmpd="sng" w="38100">
              <a:solidFill>
                <a:schemeClr val="dk2"/>
              </a:solidFill>
              <a:prstDash val="solid"/>
              <a:round/>
              <a:headEnd len="med" w="med" type="none"/>
              <a:tailEnd len="med" w="med" type="none"/>
            </a:ln>
          </p:spPr>
        </p:cxnSp>
        <p:cxnSp>
          <p:nvCxnSpPr>
            <p:cNvPr id="340" name="Google Shape;340;p26"/>
            <p:cNvCxnSpPr/>
            <p:nvPr/>
          </p:nvCxnSpPr>
          <p:spPr>
            <a:xfrm>
              <a:off x="8140400" y="4795175"/>
              <a:ext cx="730200" cy="116400"/>
            </a:xfrm>
            <a:prstGeom prst="straightConnector1">
              <a:avLst/>
            </a:prstGeom>
            <a:noFill/>
            <a:ln cap="flat" cmpd="sng" w="38100">
              <a:solidFill>
                <a:schemeClr val="dk2"/>
              </a:solidFill>
              <a:prstDash val="solid"/>
              <a:round/>
              <a:headEnd len="med" w="med" type="none"/>
              <a:tailEnd len="med" w="med" type="none"/>
            </a:ln>
          </p:spPr>
        </p:cxnSp>
        <p:cxnSp>
          <p:nvCxnSpPr>
            <p:cNvPr id="341" name="Google Shape;341;p26"/>
            <p:cNvCxnSpPr/>
            <p:nvPr/>
          </p:nvCxnSpPr>
          <p:spPr>
            <a:xfrm flipH="1" rot="10800000">
              <a:off x="8875313" y="3978900"/>
              <a:ext cx="156600" cy="9423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342" name="Shape 342"/>
        <p:cNvGrpSpPr/>
        <p:nvPr/>
      </p:nvGrpSpPr>
      <p:grpSpPr>
        <a:xfrm>
          <a:off x="0" y="0"/>
          <a:ext cx="0" cy="0"/>
          <a:chOff x="0" y="0"/>
          <a:chExt cx="0" cy="0"/>
        </a:xfrm>
      </p:grpSpPr>
      <p:grpSp>
        <p:nvGrpSpPr>
          <p:cNvPr id="343" name="Google Shape;343;p27"/>
          <p:cNvGrpSpPr/>
          <p:nvPr/>
        </p:nvGrpSpPr>
        <p:grpSpPr>
          <a:xfrm>
            <a:off x="2037931" y="95351"/>
            <a:ext cx="1352065" cy="888276"/>
            <a:chOff x="2037931" y="95351"/>
            <a:chExt cx="1352065" cy="888276"/>
          </a:xfrm>
        </p:grpSpPr>
        <p:sp>
          <p:nvSpPr>
            <p:cNvPr id="344" name="Google Shape;344;p27"/>
            <p:cNvSpPr/>
            <p:nvPr/>
          </p:nvSpPr>
          <p:spPr>
            <a:xfrm flipH="1" rot="2605252">
              <a:off x="2141028" y="196699"/>
              <a:ext cx="492395" cy="496034"/>
            </a:xfrm>
            <a:custGeom>
              <a:rect b="b" l="l" r="r" t="t"/>
              <a:pathLst>
                <a:path extrusionOk="0" h="121" w="121">
                  <a:moveTo>
                    <a:pt x="13" y="37"/>
                  </a:moveTo>
                  <a:cubicBezTo>
                    <a:pt x="26" y="11"/>
                    <a:pt x="58" y="0"/>
                    <a:pt x="84" y="13"/>
                  </a:cubicBezTo>
                  <a:cubicBezTo>
                    <a:pt x="110" y="26"/>
                    <a:pt x="121" y="57"/>
                    <a:pt x="108" y="83"/>
                  </a:cubicBezTo>
                  <a:cubicBezTo>
                    <a:pt x="96" y="110"/>
                    <a:pt x="64" y="121"/>
                    <a:pt x="38" y="108"/>
                  </a:cubicBezTo>
                  <a:cubicBezTo>
                    <a:pt x="11" y="95"/>
                    <a:pt x="0" y="63"/>
                    <a:pt x="13" y="3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45" name="Google Shape;345;p27"/>
            <p:cNvCxnSpPr/>
            <p:nvPr/>
          </p:nvCxnSpPr>
          <p:spPr>
            <a:xfrm flipH="1" rot="2605802">
              <a:off x="2378408" y="415349"/>
              <a:ext cx="812983" cy="334657"/>
            </a:xfrm>
            <a:prstGeom prst="straightConnector1">
              <a:avLst/>
            </a:prstGeom>
            <a:noFill/>
            <a:ln cap="flat" cmpd="sng" w="38100">
              <a:solidFill>
                <a:schemeClr val="dk2"/>
              </a:solidFill>
              <a:prstDash val="solid"/>
              <a:round/>
              <a:headEnd len="med" w="med" type="none"/>
              <a:tailEnd len="med" w="med" type="none"/>
            </a:ln>
          </p:spPr>
        </p:cxnSp>
        <p:sp>
          <p:nvSpPr>
            <p:cNvPr id="346" name="Google Shape;346;p27"/>
            <p:cNvSpPr/>
            <p:nvPr/>
          </p:nvSpPr>
          <p:spPr>
            <a:xfrm flipH="1" rot="2605253">
              <a:off x="3039109" y="601165"/>
              <a:ext cx="291789" cy="288137"/>
            </a:xfrm>
            <a:custGeom>
              <a:rect b="b" l="l" r="r" t="t"/>
              <a:pathLst>
                <a:path extrusionOk="0" h="71" w="71">
                  <a:moveTo>
                    <a:pt x="8" y="22"/>
                  </a:moveTo>
                  <a:cubicBezTo>
                    <a:pt x="15" y="6"/>
                    <a:pt x="34" y="0"/>
                    <a:pt x="49" y="8"/>
                  </a:cubicBezTo>
                  <a:cubicBezTo>
                    <a:pt x="65" y="15"/>
                    <a:pt x="71" y="34"/>
                    <a:pt x="64" y="49"/>
                  </a:cubicBezTo>
                  <a:cubicBezTo>
                    <a:pt x="56" y="65"/>
                    <a:pt x="37" y="71"/>
                    <a:pt x="22" y="64"/>
                  </a:cubicBezTo>
                  <a:cubicBezTo>
                    <a:pt x="6" y="56"/>
                    <a:pt x="0" y="37"/>
                    <a:pt x="8" y="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7" name="Google Shape;347;p27"/>
          <p:cNvSpPr txBox="1"/>
          <p:nvPr>
            <p:ph type="title"/>
          </p:nvPr>
        </p:nvSpPr>
        <p:spPr>
          <a:xfrm>
            <a:off x="2892000" y="2079575"/>
            <a:ext cx="3360000" cy="151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8" name="Google Shape;348;p27"/>
          <p:cNvSpPr txBox="1"/>
          <p:nvPr>
            <p:ph hasCustomPrompt="1" idx="2" type="title"/>
          </p:nvPr>
        </p:nvSpPr>
        <p:spPr>
          <a:xfrm>
            <a:off x="3745950" y="1012925"/>
            <a:ext cx="1652100" cy="915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49" name="Google Shape;349;p27"/>
          <p:cNvSpPr txBox="1"/>
          <p:nvPr>
            <p:ph idx="1" type="subTitle"/>
          </p:nvPr>
        </p:nvSpPr>
        <p:spPr>
          <a:xfrm>
            <a:off x="2473350" y="3741725"/>
            <a:ext cx="4197300" cy="3750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50" name="Google Shape;350;p27"/>
          <p:cNvGrpSpPr/>
          <p:nvPr/>
        </p:nvGrpSpPr>
        <p:grpSpPr>
          <a:xfrm>
            <a:off x="6850049" y="4116731"/>
            <a:ext cx="2118920" cy="1069619"/>
            <a:chOff x="6850049" y="4116731"/>
            <a:chExt cx="2118920" cy="1069619"/>
          </a:xfrm>
        </p:grpSpPr>
        <p:sp>
          <p:nvSpPr>
            <p:cNvPr id="351" name="Google Shape;351;p27"/>
            <p:cNvSpPr/>
            <p:nvPr/>
          </p:nvSpPr>
          <p:spPr>
            <a:xfrm flipH="1" rot="9811524">
              <a:off x="7238887" y="4862753"/>
              <a:ext cx="291789" cy="288137"/>
            </a:xfrm>
            <a:custGeom>
              <a:rect b="b" l="l" r="r" t="t"/>
              <a:pathLst>
                <a:path extrusionOk="0" h="71" w="71">
                  <a:moveTo>
                    <a:pt x="8" y="22"/>
                  </a:moveTo>
                  <a:cubicBezTo>
                    <a:pt x="15" y="6"/>
                    <a:pt x="34" y="0"/>
                    <a:pt x="49" y="8"/>
                  </a:cubicBezTo>
                  <a:cubicBezTo>
                    <a:pt x="65" y="15"/>
                    <a:pt x="71" y="34"/>
                    <a:pt x="64" y="49"/>
                  </a:cubicBezTo>
                  <a:cubicBezTo>
                    <a:pt x="56" y="65"/>
                    <a:pt x="37" y="71"/>
                    <a:pt x="22" y="64"/>
                  </a:cubicBezTo>
                  <a:cubicBezTo>
                    <a:pt x="6" y="56"/>
                    <a:pt x="0" y="37"/>
                    <a:pt x="8" y="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7"/>
            <p:cNvSpPr/>
            <p:nvPr/>
          </p:nvSpPr>
          <p:spPr>
            <a:xfrm flipH="1" rot="9811524">
              <a:off x="7798715" y="4219371"/>
              <a:ext cx="492394" cy="496034"/>
            </a:xfrm>
            <a:custGeom>
              <a:rect b="b" l="l" r="r" t="t"/>
              <a:pathLst>
                <a:path extrusionOk="0" h="121" w="121">
                  <a:moveTo>
                    <a:pt x="13" y="37"/>
                  </a:moveTo>
                  <a:cubicBezTo>
                    <a:pt x="26" y="11"/>
                    <a:pt x="58" y="0"/>
                    <a:pt x="84" y="13"/>
                  </a:cubicBezTo>
                  <a:cubicBezTo>
                    <a:pt x="110" y="26"/>
                    <a:pt x="121" y="57"/>
                    <a:pt x="108" y="83"/>
                  </a:cubicBezTo>
                  <a:cubicBezTo>
                    <a:pt x="96" y="110"/>
                    <a:pt x="64" y="121"/>
                    <a:pt x="38" y="108"/>
                  </a:cubicBezTo>
                  <a:cubicBezTo>
                    <a:pt x="11" y="95"/>
                    <a:pt x="0" y="63"/>
                    <a:pt x="13" y="3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7"/>
            <p:cNvSpPr/>
            <p:nvPr/>
          </p:nvSpPr>
          <p:spPr>
            <a:xfrm flipH="1" rot="9811525">
              <a:off x="8645886" y="4151674"/>
              <a:ext cx="288142" cy="288137"/>
            </a:xfrm>
            <a:custGeom>
              <a:rect b="b" l="l" r="r" t="t"/>
              <a:pathLst>
                <a:path extrusionOk="0" h="71" w="71">
                  <a:moveTo>
                    <a:pt x="7" y="22"/>
                  </a:moveTo>
                  <a:cubicBezTo>
                    <a:pt x="15" y="6"/>
                    <a:pt x="33" y="0"/>
                    <a:pt x="49" y="7"/>
                  </a:cubicBezTo>
                  <a:cubicBezTo>
                    <a:pt x="64" y="15"/>
                    <a:pt x="71" y="34"/>
                    <a:pt x="63" y="49"/>
                  </a:cubicBezTo>
                  <a:cubicBezTo>
                    <a:pt x="56" y="65"/>
                    <a:pt x="37" y="71"/>
                    <a:pt x="21" y="64"/>
                  </a:cubicBezTo>
                  <a:cubicBezTo>
                    <a:pt x="6" y="56"/>
                    <a:pt x="0" y="37"/>
                    <a:pt x="7" y="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7"/>
            <p:cNvSpPr/>
            <p:nvPr/>
          </p:nvSpPr>
          <p:spPr>
            <a:xfrm flipH="1" rot="9811525">
              <a:off x="6887644" y="4344435"/>
              <a:ext cx="310026" cy="310021"/>
            </a:xfrm>
            <a:custGeom>
              <a:rect b="b" l="l" r="r" t="t"/>
              <a:pathLst>
                <a:path extrusionOk="0" h="76" w="76">
                  <a:moveTo>
                    <a:pt x="8" y="23"/>
                  </a:moveTo>
                  <a:cubicBezTo>
                    <a:pt x="16" y="7"/>
                    <a:pt x="36" y="0"/>
                    <a:pt x="53" y="8"/>
                  </a:cubicBezTo>
                  <a:cubicBezTo>
                    <a:pt x="69" y="16"/>
                    <a:pt x="76" y="36"/>
                    <a:pt x="68" y="53"/>
                  </a:cubicBezTo>
                  <a:cubicBezTo>
                    <a:pt x="60" y="69"/>
                    <a:pt x="40" y="76"/>
                    <a:pt x="23" y="68"/>
                  </a:cubicBezTo>
                  <a:cubicBezTo>
                    <a:pt x="6" y="60"/>
                    <a:pt x="0" y="40"/>
                    <a:pt x="8" y="2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55" name="Google Shape;355;p27"/>
            <p:cNvCxnSpPr/>
            <p:nvPr/>
          </p:nvCxnSpPr>
          <p:spPr>
            <a:xfrm flipH="1" rot="9811901">
              <a:off x="7319608" y="4575150"/>
              <a:ext cx="812741" cy="334418"/>
            </a:xfrm>
            <a:prstGeom prst="straightConnector1">
              <a:avLst/>
            </a:prstGeom>
            <a:noFill/>
            <a:ln cap="flat" cmpd="sng" w="38100">
              <a:solidFill>
                <a:schemeClr val="dk2"/>
              </a:solidFill>
              <a:prstDash val="solid"/>
              <a:round/>
              <a:headEnd len="med" w="med" type="none"/>
              <a:tailEnd len="med" w="med" type="none"/>
            </a:ln>
          </p:spPr>
        </p:cxnSp>
        <p:cxnSp>
          <p:nvCxnSpPr>
            <p:cNvPr id="356" name="Google Shape;356;p27"/>
            <p:cNvCxnSpPr/>
            <p:nvPr/>
          </p:nvCxnSpPr>
          <p:spPr>
            <a:xfrm rot="9811316">
              <a:off x="7068542" y="4344961"/>
              <a:ext cx="975151" cy="286862"/>
            </a:xfrm>
            <a:prstGeom prst="straightConnector1">
              <a:avLst/>
            </a:prstGeom>
            <a:noFill/>
            <a:ln cap="flat" cmpd="sng" w="38100">
              <a:solidFill>
                <a:schemeClr val="dk2"/>
              </a:solidFill>
              <a:prstDash val="solid"/>
              <a:round/>
              <a:headEnd len="med" w="med" type="none"/>
              <a:tailEnd len="med" w="med" type="none"/>
            </a:ln>
          </p:spPr>
        </p:cxnSp>
        <p:cxnSp>
          <p:nvCxnSpPr>
            <p:cNvPr id="357" name="Google Shape;357;p27"/>
            <p:cNvCxnSpPr/>
            <p:nvPr/>
          </p:nvCxnSpPr>
          <p:spPr>
            <a:xfrm flipH="1" rot="10800000">
              <a:off x="8034105" y="4287392"/>
              <a:ext cx="766500" cy="199200"/>
            </a:xfrm>
            <a:prstGeom prst="straightConnector1">
              <a:avLst/>
            </a:prstGeom>
            <a:noFill/>
            <a:ln cap="flat" cmpd="sng" w="38100">
              <a:solidFill>
                <a:schemeClr val="dk2"/>
              </a:solidFill>
              <a:prstDash val="solid"/>
              <a:round/>
              <a:headEnd len="med" w="med" type="none"/>
              <a:tailEnd len="med" w="med" type="none"/>
            </a:ln>
          </p:spPr>
        </p:cxnSp>
      </p:grpSp>
      <p:grpSp>
        <p:nvGrpSpPr>
          <p:cNvPr id="358" name="Google Shape;358;p27"/>
          <p:cNvGrpSpPr/>
          <p:nvPr/>
        </p:nvGrpSpPr>
        <p:grpSpPr>
          <a:xfrm>
            <a:off x="61583" y="4027463"/>
            <a:ext cx="1236324" cy="1032318"/>
            <a:chOff x="61583" y="4027463"/>
            <a:chExt cx="1236324" cy="1032318"/>
          </a:xfrm>
        </p:grpSpPr>
        <p:sp>
          <p:nvSpPr>
            <p:cNvPr id="359" name="Google Shape;359;p27"/>
            <p:cNvSpPr/>
            <p:nvPr/>
          </p:nvSpPr>
          <p:spPr>
            <a:xfrm flipH="1" rot="-7317736">
              <a:off x="115146" y="4083436"/>
              <a:ext cx="291789" cy="288137"/>
            </a:xfrm>
            <a:custGeom>
              <a:rect b="b" l="l" r="r" t="t"/>
              <a:pathLst>
                <a:path extrusionOk="0" h="71" w="71">
                  <a:moveTo>
                    <a:pt x="8" y="22"/>
                  </a:moveTo>
                  <a:cubicBezTo>
                    <a:pt x="15" y="6"/>
                    <a:pt x="34" y="0"/>
                    <a:pt x="49" y="8"/>
                  </a:cubicBezTo>
                  <a:cubicBezTo>
                    <a:pt x="65" y="15"/>
                    <a:pt x="71" y="34"/>
                    <a:pt x="64" y="49"/>
                  </a:cubicBezTo>
                  <a:cubicBezTo>
                    <a:pt x="56" y="65"/>
                    <a:pt x="37" y="71"/>
                    <a:pt x="22" y="64"/>
                  </a:cubicBezTo>
                  <a:cubicBezTo>
                    <a:pt x="6" y="56"/>
                    <a:pt x="0" y="37"/>
                    <a:pt x="8" y="2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7"/>
            <p:cNvSpPr/>
            <p:nvPr/>
          </p:nvSpPr>
          <p:spPr>
            <a:xfrm flipH="1" rot="-7317738">
              <a:off x="710965" y="4471601"/>
              <a:ext cx="492395" cy="496034"/>
            </a:xfrm>
            <a:custGeom>
              <a:rect b="b" l="l" r="r" t="t"/>
              <a:pathLst>
                <a:path extrusionOk="0" h="121" w="121">
                  <a:moveTo>
                    <a:pt x="13" y="37"/>
                  </a:moveTo>
                  <a:cubicBezTo>
                    <a:pt x="26" y="11"/>
                    <a:pt x="58" y="0"/>
                    <a:pt x="84" y="13"/>
                  </a:cubicBezTo>
                  <a:cubicBezTo>
                    <a:pt x="110" y="26"/>
                    <a:pt x="121" y="57"/>
                    <a:pt x="108" y="83"/>
                  </a:cubicBezTo>
                  <a:cubicBezTo>
                    <a:pt x="96" y="110"/>
                    <a:pt x="64" y="121"/>
                    <a:pt x="38" y="108"/>
                  </a:cubicBezTo>
                  <a:cubicBezTo>
                    <a:pt x="11" y="95"/>
                    <a:pt x="0" y="63"/>
                    <a:pt x="13" y="3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61" name="Google Shape;361;p27"/>
            <p:cNvCxnSpPr/>
            <p:nvPr/>
          </p:nvCxnSpPr>
          <p:spPr>
            <a:xfrm flipH="1" rot="-7317230">
              <a:off x="200626" y="4318516"/>
              <a:ext cx="812870" cy="334472"/>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_1">
    <p:spTree>
      <p:nvGrpSpPr>
        <p:cNvPr id="362" name="Shape 362"/>
        <p:cNvGrpSpPr/>
        <p:nvPr/>
      </p:nvGrpSpPr>
      <p:grpSpPr>
        <a:xfrm>
          <a:off x="0" y="0"/>
          <a:ext cx="0" cy="0"/>
          <a:chOff x="0" y="0"/>
          <a:chExt cx="0" cy="0"/>
        </a:xfrm>
      </p:grpSpPr>
      <p:sp>
        <p:nvSpPr>
          <p:cNvPr id="363" name="Google Shape;363;p28"/>
          <p:cNvSpPr txBox="1"/>
          <p:nvPr>
            <p:ph type="title"/>
          </p:nvPr>
        </p:nvSpPr>
        <p:spPr>
          <a:xfrm>
            <a:off x="5214700" y="2079575"/>
            <a:ext cx="3216000" cy="1511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364" name="Google Shape;364;p28"/>
          <p:cNvSpPr txBox="1"/>
          <p:nvPr>
            <p:ph hasCustomPrompt="1" idx="2" type="title"/>
          </p:nvPr>
        </p:nvSpPr>
        <p:spPr>
          <a:xfrm>
            <a:off x="6778675" y="1012925"/>
            <a:ext cx="1652100" cy="915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solidFill>
                  <a:schemeClr val="accent2"/>
                </a:solidFill>
              </a:defRPr>
            </a:lvl1pPr>
            <a:lvl2pPr lvl="1" rtl="0" algn="r">
              <a:spcBef>
                <a:spcPts val="0"/>
              </a:spcBef>
              <a:spcAft>
                <a:spcPts val="0"/>
              </a:spcAft>
              <a:buClr>
                <a:schemeClr val="lt1"/>
              </a:buClr>
              <a:buSzPts val="6000"/>
              <a:buNone/>
              <a:defRPr sz="6000">
                <a:solidFill>
                  <a:schemeClr val="lt1"/>
                </a:solidFill>
              </a:defRPr>
            </a:lvl2pPr>
            <a:lvl3pPr lvl="2" rtl="0" algn="r">
              <a:spcBef>
                <a:spcPts val="0"/>
              </a:spcBef>
              <a:spcAft>
                <a:spcPts val="0"/>
              </a:spcAft>
              <a:buClr>
                <a:schemeClr val="lt1"/>
              </a:buClr>
              <a:buSzPts val="6000"/>
              <a:buNone/>
              <a:defRPr sz="6000">
                <a:solidFill>
                  <a:schemeClr val="lt1"/>
                </a:solidFill>
              </a:defRPr>
            </a:lvl3pPr>
            <a:lvl4pPr lvl="3" rtl="0" algn="r">
              <a:spcBef>
                <a:spcPts val="0"/>
              </a:spcBef>
              <a:spcAft>
                <a:spcPts val="0"/>
              </a:spcAft>
              <a:buClr>
                <a:schemeClr val="lt1"/>
              </a:buClr>
              <a:buSzPts val="6000"/>
              <a:buNone/>
              <a:defRPr sz="6000">
                <a:solidFill>
                  <a:schemeClr val="lt1"/>
                </a:solidFill>
              </a:defRPr>
            </a:lvl4pPr>
            <a:lvl5pPr lvl="4" rtl="0" algn="r">
              <a:spcBef>
                <a:spcPts val="0"/>
              </a:spcBef>
              <a:spcAft>
                <a:spcPts val="0"/>
              </a:spcAft>
              <a:buClr>
                <a:schemeClr val="lt1"/>
              </a:buClr>
              <a:buSzPts val="6000"/>
              <a:buNone/>
              <a:defRPr sz="6000">
                <a:solidFill>
                  <a:schemeClr val="lt1"/>
                </a:solidFill>
              </a:defRPr>
            </a:lvl5pPr>
            <a:lvl6pPr lvl="5" rtl="0" algn="r">
              <a:spcBef>
                <a:spcPts val="0"/>
              </a:spcBef>
              <a:spcAft>
                <a:spcPts val="0"/>
              </a:spcAft>
              <a:buClr>
                <a:schemeClr val="lt1"/>
              </a:buClr>
              <a:buSzPts val="6000"/>
              <a:buNone/>
              <a:defRPr sz="6000">
                <a:solidFill>
                  <a:schemeClr val="lt1"/>
                </a:solidFill>
              </a:defRPr>
            </a:lvl6pPr>
            <a:lvl7pPr lvl="6" rtl="0" algn="r">
              <a:spcBef>
                <a:spcPts val="0"/>
              </a:spcBef>
              <a:spcAft>
                <a:spcPts val="0"/>
              </a:spcAft>
              <a:buClr>
                <a:schemeClr val="lt1"/>
              </a:buClr>
              <a:buSzPts val="6000"/>
              <a:buNone/>
              <a:defRPr sz="6000">
                <a:solidFill>
                  <a:schemeClr val="lt1"/>
                </a:solidFill>
              </a:defRPr>
            </a:lvl7pPr>
            <a:lvl8pPr lvl="7" rtl="0" algn="r">
              <a:spcBef>
                <a:spcPts val="0"/>
              </a:spcBef>
              <a:spcAft>
                <a:spcPts val="0"/>
              </a:spcAft>
              <a:buClr>
                <a:schemeClr val="lt1"/>
              </a:buClr>
              <a:buSzPts val="6000"/>
              <a:buNone/>
              <a:defRPr sz="6000">
                <a:solidFill>
                  <a:schemeClr val="lt1"/>
                </a:solidFill>
              </a:defRPr>
            </a:lvl8pPr>
            <a:lvl9pPr lvl="8" rtl="0" algn="r">
              <a:spcBef>
                <a:spcPts val="0"/>
              </a:spcBef>
              <a:spcAft>
                <a:spcPts val="0"/>
              </a:spcAft>
              <a:buClr>
                <a:schemeClr val="lt1"/>
              </a:buClr>
              <a:buSzPts val="6000"/>
              <a:buNone/>
              <a:defRPr sz="6000">
                <a:solidFill>
                  <a:schemeClr val="lt1"/>
                </a:solidFill>
              </a:defRPr>
            </a:lvl9pPr>
          </a:lstStyle>
          <a:p>
            <a:r>
              <a:t>xx%</a:t>
            </a:r>
          </a:p>
        </p:txBody>
      </p:sp>
      <p:sp>
        <p:nvSpPr>
          <p:cNvPr id="365" name="Google Shape;365;p28"/>
          <p:cNvSpPr txBox="1"/>
          <p:nvPr>
            <p:ph idx="1" type="subTitle"/>
          </p:nvPr>
        </p:nvSpPr>
        <p:spPr>
          <a:xfrm>
            <a:off x="4233475" y="3741725"/>
            <a:ext cx="4197300" cy="375000"/>
          </a:xfrm>
          <a:prstGeom prst="rect">
            <a:avLst/>
          </a:prstGeom>
          <a:noFill/>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grpSp>
        <p:nvGrpSpPr>
          <p:cNvPr id="366" name="Google Shape;366;p28"/>
          <p:cNvGrpSpPr/>
          <p:nvPr/>
        </p:nvGrpSpPr>
        <p:grpSpPr>
          <a:xfrm>
            <a:off x="7826625" y="4453885"/>
            <a:ext cx="1208311" cy="627387"/>
            <a:chOff x="7826625" y="4453885"/>
            <a:chExt cx="1208311" cy="627387"/>
          </a:xfrm>
        </p:grpSpPr>
        <p:cxnSp>
          <p:nvCxnSpPr>
            <p:cNvPr id="367" name="Google Shape;367;p28"/>
            <p:cNvCxnSpPr/>
            <p:nvPr/>
          </p:nvCxnSpPr>
          <p:spPr>
            <a:xfrm rot="-6401955">
              <a:off x="8456376" y="4277902"/>
              <a:ext cx="9396" cy="932741"/>
            </a:xfrm>
            <a:prstGeom prst="straightConnector1">
              <a:avLst/>
            </a:prstGeom>
            <a:noFill/>
            <a:ln cap="flat" cmpd="sng" w="38100">
              <a:solidFill>
                <a:schemeClr val="dk2"/>
              </a:solidFill>
              <a:prstDash val="solid"/>
              <a:round/>
              <a:headEnd len="med" w="med" type="none"/>
              <a:tailEnd len="med" w="med" type="none"/>
            </a:ln>
          </p:spPr>
        </p:cxnSp>
        <p:sp>
          <p:nvSpPr>
            <p:cNvPr id="368" name="Google Shape;368;p28"/>
            <p:cNvSpPr/>
            <p:nvPr/>
          </p:nvSpPr>
          <p:spPr>
            <a:xfrm flipH="1" rot="4342261">
              <a:off x="7867182" y="4723728"/>
              <a:ext cx="316986" cy="316986"/>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28"/>
            <p:cNvSpPr/>
            <p:nvPr/>
          </p:nvSpPr>
          <p:spPr>
            <a:xfrm flipH="1" rot="4343308">
              <a:off x="8749757" y="4484334"/>
              <a:ext cx="250858" cy="255601"/>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0" name="Google Shape;370;p28"/>
          <p:cNvGrpSpPr/>
          <p:nvPr/>
        </p:nvGrpSpPr>
        <p:grpSpPr>
          <a:xfrm>
            <a:off x="416828" y="3374539"/>
            <a:ext cx="1135321" cy="1488595"/>
            <a:chOff x="416828" y="3374539"/>
            <a:chExt cx="1135321" cy="1488595"/>
          </a:xfrm>
        </p:grpSpPr>
        <p:cxnSp>
          <p:nvCxnSpPr>
            <p:cNvPr id="371" name="Google Shape;371;p28"/>
            <p:cNvCxnSpPr/>
            <p:nvPr/>
          </p:nvCxnSpPr>
          <p:spPr>
            <a:xfrm flipH="1" rot="1001955">
              <a:off x="1210453" y="3822901"/>
              <a:ext cx="9396" cy="932741"/>
            </a:xfrm>
            <a:prstGeom prst="straightConnector1">
              <a:avLst/>
            </a:prstGeom>
            <a:noFill/>
            <a:ln cap="flat" cmpd="sng" w="38100">
              <a:solidFill>
                <a:schemeClr val="dk2"/>
              </a:solidFill>
              <a:prstDash val="solid"/>
              <a:round/>
              <a:headEnd len="med" w="med" type="none"/>
              <a:tailEnd len="med" w="med" type="none"/>
            </a:ln>
          </p:spPr>
        </p:cxnSp>
        <p:sp>
          <p:nvSpPr>
            <p:cNvPr id="372" name="Google Shape;372;p28"/>
            <p:cNvSpPr/>
            <p:nvPr/>
          </p:nvSpPr>
          <p:spPr>
            <a:xfrm rot="-9742261">
              <a:off x="1194606" y="3695379"/>
              <a:ext cx="316986" cy="316986"/>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28"/>
            <p:cNvSpPr/>
            <p:nvPr/>
          </p:nvSpPr>
          <p:spPr>
            <a:xfrm rot="-9743308">
              <a:off x="957583" y="4575583"/>
              <a:ext cx="250858" cy="255601"/>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28"/>
            <p:cNvSpPr/>
            <p:nvPr/>
          </p:nvSpPr>
          <p:spPr>
            <a:xfrm rot="-9743308">
              <a:off x="449650" y="3406488"/>
              <a:ext cx="250858" cy="255601"/>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75" name="Google Shape;375;p28"/>
            <p:cNvCxnSpPr/>
            <p:nvPr/>
          </p:nvCxnSpPr>
          <p:spPr>
            <a:xfrm rot="-9741567">
              <a:off x="544254" y="3657933"/>
              <a:ext cx="855320" cy="80267"/>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76" name="Shape 376"/>
        <p:cNvGrpSpPr/>
        <p:nvPr/>
      </p:nvGrpSpPr>
      <p:grpSpPr>
        <a:xfrm>
          <a:off x="0" y="0"/>
          <a:ext cx="0" cy="0"/>
          <a:chOff x="0" y="0"/>
          <a:chExt cx="0" cy="0"/>
        </a:xfrm>
      </p:grpSpPr>
      <p:sp>
        <p:nvSpPr>
          <p:cNvPr id="377" name="Google Shape;377;p29"/>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8" name="Google Shape;378;p29"/>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9" name="Google Shape;379;p29"/>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hlink"/>
                </a:solidFill>
                <a:latin typeface="Hanken Grotesk"/>
                <a:ea typeface="Hanken Grotesk"/>
                <a:cs typeface="Hanken Grotesk"/>
                <a:sym typeface="Hanken Grotesk"/>
                <a:hlinkClick r:id="rId2"/>
              </a:rPr>
              <a:t>Slidesgo</a:t>
            </a:r>
            <a:r>
              <a:rPr lang="en" sz="1200">
                <a:solidFill>
                  <a:schemeClr val="dk1"/>
                </a:solidFill>
                <a:latin typeface="Hanken Grotesk"/>
                <a:ea typeface="Hanken Grotesk"/>
                <a:cs typeface="Hanken Grotesk"/>
                <a:sym typeface="Hanken Grotesk"/>
              </a:rPr>
              <a:t>, and includes icons by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lang="en" sz="1200" u="sng">
                <a:solidFill>
                  <a:schemeClr val="dk1"/>
                </a:solidFill>
                <a:latin typeface="Hanken Grotesk"/>
                <a:ea typeface="Hanken Grotesk"/>
                <a:cs typeface="Hanken Grotesk"/>
                <a:sym typeface="Hanken Grotesk"/>
              </a:rPr>
              <a:t> </a:t>
            </a:r>
            <a:endParaRPr sz="1200" u="sng">
              <a:solidFill>
                <a:schemeClr val="dk1"/>
              </a:solidFill>
              <a:latin typeface="Hanken Grotesk"/>
              <a:ea typeface="Hanken Grotesk"/>
              <a:cs typeface="Hanken Grotesk"/>
              <a:sym typeface="Hanken Grotesk"/>
            </a:endParaRPr>
          </a:p>
        </p:txBody>
      </p:sp>
      <p:grpSp>
        <p:nvGrpSpPr>
          <p:cNvPr id="380" name="Google Shape;380;p29"/>
          <p:cNvGrpSpPr/>
          <p:nvPr/>
        </p:nvGrpSpPr>
        <p:grpSpPr>
          <a:xfrm>
            <a:off x="111282" y="3088025"/>
            <a:ext cx="1556301" cy="1921888"/>
            <a:chOff x="111282" y="3088025"/>
            <a:chExt cx="1556301" cy="1921888"/>
          </a:xfrm>
        </p:grpSpPr>
        <p:sp>
          <p:nvSpPr>
            <p:cNvPr id="381" name="Google Shape;381;p29"/>
            <p:cNvSpPr/>
            <p:nvPr/>
          </p:nvSpPr>
          <p:spPr>
            <a:xfrm flipH="1">
              <a:off x="299356" y="4596514"/>
              <a:ext cx="416700" cy="4134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29"/>
            <p:cNvSpPr/>
            <p:nvPr/>
          </p:nvSpPr>
          <p:spPr>
            <a:xfrm flipH="1">
              <a:off x="985412" y="3383084"/>
              <a:ext cx="394500" cy="4020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29"/>
            <p:cNvSpPr/>
            <p:nvPr/>
          </p:nvSpPr>
          <p:spPr>
            <a:xfrm flipH="1">
              <a:off x="1287783" y="4308831"/>
              <a:ext cx="379800" cy="376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29"/>
            <p:cNvSpPr/>
            <p:nvPr/>
          </p:nvSpPr>
          <p:spPr>
            <a:xfrm flipH="1">
              <a:off x="251432" y="3088025"/>
              <a:ext cx="317100" cy="317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29"/>
            <p:cNvSpPr/>
            <p:nvPr/>
          </p:nvSpPr>
          <p:spPr>
            <a:xfrm flipH="1">
              <a:off x="111282" y="3821984"/>
              <a:ext cx="379800" cy="376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86" name="Google Shape;386;p29"/>
            <p:cNvCxnSpPr/>
            <p:nvPr/>
          </p:nvCxnSpPr>
          <p:spPr>
            <a:xfrm flipH="1">
              <a:off x="291740" y="3238900"/>
              <a:ext cx="110100" cy="799500"/>
            </a:xfrm>
            <a:prstGeom prst="straightConnector1">
              <a:avLst/>
            </a:prstGeom>
            <a:noFill/>
            <a:ln cap="flat" cmpd="sng" w="38100">
              <a:solidFill>
                <a:schemeClr val="dk2"/>
              </a:solidFill>
              <a:prstDash val="solid"/>
              <a:round/>
              <a:headEnd len="med" w="med" type="none"/>
              <a:tailEnd len="med" w="med" type="none"/>
            </a:ln>
          </p:spPr>
        </p:cxnSp>
        <p:cxnSp>
          <p:nvCxnSpPr>
            <p:cNvPr id="387" name="Google Shape;387;p29"/>
            <p:cNvCxnSpPr/>
            <p:nvPr/>
          </p:nvCxnSpPr>
          <p:spPr>
            <a:xfrm>
              <a:off x="406640" y="3243700"/>
              <a:ext cx="770700" cy="349500"/>
            </a:xfrm>
            <a:prstGeom prst="straightConnector1">
              <a:avLst/>
            </a:prstGeom>
            <a:noFill/>
            <a:ln cap="flat" cmpd="sng" w="38100">
              <a:solidFill>
                <a:schemeClr val="dk2"/>
              </a:solidFill>
              <a:prstDash val="solid"/>
              <a:round/>
              <a:headEnd len="med" w="med" type="none"/>
              <a:tailEnd len="med" w="med" type="none"/>
            </a:ln>
          </p:spPr>
        </p:cxnSp>
        <p:cxnSp>
          <p:nvCxnSpPr>
            <p:cNvPr id="388" name="Google Shape;388;p29"/>
            <p:cNvCxnSpPr/>
            <p:nvPr/>
          </p:nvCxnSpPr>
          <p:spPr>
            <a:xfrm>
              <a:off x="1176715" y="3577675"/>
              <a:ext cx="311100" cy="923700"/>
            </a:xfrm>
            <a:prstGeom prst="straightConnector1">
              <a:avLst/>
            </a:prstGeom>
            <a:noFill/>
            <a:ln cap="flat" cmpd="sng" w="38100">
              <a:solidFill>
                <a:schemeClr val="dk2"/>
              </a:solidFill>
              <a:prstDash val="solid"/>
              <a:round/>
              <a:headEnd len="med" w="med" type="none"/>
              <a:tailEnd len="med" w="med" type="none"/>
            </a:ln>
          </p:spPr>
        </p:cxnSp>
        <p:cxnSp>
          <p:nvCxnSpPr>
            <p:cNvPr id="389" name="Google Shape;389;p29"/>
            <p:cNvCxnSpPr/>
            <p:nvPr/>
          </p:nvCxnSpPr>
          <p:spPr>
            <a:xfrm flipH="1">
              <a:off x="496915" y="4496675"/>
              <a:ext cx="995700" cy="325500"/>
            </a:xfrm>
            <a:prstGeom prst="straightConnector1">
              <a:avLst/>
            </a:prstGeom>
            <a:noFill/>
            <a:ln cap="flat" cmpd="sng" w="38100">
              <a:solidFill>
                <a:schemeClr val="dk2"/>
              </a:solidFill>
              <a:prstDash val="solid"/>
              <a:round/>
              <a:headEnd len="med" w="med" type="none"/>
              <a:tailEnd len="med" w="med" type="none"/>
            </a:ln>
          </p:spPr>
        </p:cxnSp>
        <p:cxnSp>
          <p:nvCxnSpPr>
            <p:cNvPr id="390" name="Google Shape;390;p29"/>
            <p:cNvCxnSpPr/>
            <p:nvPr/>
          </p:nvCxnSpPr>
          <p:spPr>
            <a:xfrm>
              <a:off x="296015" y="3994100"/>
              <a:ext cx="201000" cy="823200"/>
            </a:xfrm>
            <a:prstGeom prst="straightConnector1">
              <a:avLst/>
            </a:prstGeom>
            <a:noFill/>
            <a:ln cap="flat" cmpd="sng" w="38100">
              <a:solidFill>
                <a:schemeClr val="dk2"/>
              </a:solidFill>
              <a:prstDash val="solid"/>
              <a:round/>
              <a:headEnd len="med" w="med" type="none"/>
              <a:tailEnd len="med" w="med" type="none"/>
            </a:ln>
          </p:spPr>
        </p:cxnSp>
      </p:grpSp>
      <p:grpSp>
        <p:nvGrpSpPr>
          <p:cNvPr id="391" name="Google Shape;391;p29"/>
          <p:cNvGrpSpPr/>
          <p:nvPr/>
        </p:nvGrpSpPr>
        <p:grpSpPr>
          <a:xfrm>
            <a:off x="8430771" y="906417"/>
            <a:ext cx="629400" cy="1461925"/>
            <a:chOff x="8430771" y="906417"/>
            <a:chExt cx="629400" cy="1461925"/>
          </a:xfrm>
        </p:grpSpPr>
        <p:sp>
          <p:nvSpPr>
            <p:cNvPr id="392" name="Google Shape;392;p29"/>
            <p:cNvSpPr/>
            <p:nvPr/>
          </p:nvSpPr>
          <p:spPr>
            <a:xfrm flipH="1" rot="1295465">
              <a:off x="8576855" y="964919"/>
              <a:ext cx="394587" cy="401996"/>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29"/>
            <p:cNvSpPr/>
            <p:nvPr/>
          </p:nvSpPr>
          <p:spPr>
            <a:xfrm flipH="1" rot="1295982">
              <a:off x="8522341" y="1935124"/>
              <a:ext cx="379768" cy="376537"/>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94" name="Google Shape;394;p29"/>
            <p:cNvCxnSpPr/>
            <p:nvPr/>
          </p:nvCxnSpPr>
          <p:spPr>
            <a:xfrm rot="1297003">
              <a:off x="8589931" y="1182540"/>
              <a:ext cx="311078" cy="923821"/>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95" name="Shape 395"/>
        <p:cNvGrpSpPr/>
        <p:nvPr/>
      </p:nvGrpSpPr>
      <p:grpSpPr>
        <a:xfrm>
          <a:off x="0" y="0"/>
          <a:ext cx="0" cy="0"/>
          <a:chOff x="0" y="0"/>
          <a:chExt cx="0" cy="0"/>
        </a:xfrm>
      </p:grpSpPr>
      <p:grpSp>
        <p:nvGrpSpPr>
          <p:cNvPr id="396" name="Google Shape;396;p30"/>
          <p:cNvGrpSpPr/>
          <p:nvPr/>
        </p:nvGrpSpPr>
        <p:grpSpPr>
          <a:xfrm>
            <a:off x="68289" y="3870900"/>
            <a:ext cx="1847310" cy="1196044"/>
            <a:chOff x="68289" y="3870900"/>
            <a:chExt cx="1847310" cy="1196044"/>
          </a:xfrm>
        </p:grpSpPr>
        <p:sp>
          <p:nvSpPr>
            <p:cNvPr id="397" name="Google Shape;397;p30"/>
            <p:cNvSpPr/>
            <p:nvPr/>
          </p:nvSpPr>
          <p:spPr>
            <a:xfrm flipH="1">
              <a:off x="85797" y="4645342"/>
              <a:ext cx="424800" cy="42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30"/>
            <p:cNvSpPr/>
            <p:nvPr/>
          </p:nvSpPr>
          <p:spPr>
            <a:xfrm flipH="1">
              <a:off x="918627" y="4645354"/>
              <a:ext cx="222600" cy="22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30"/>
            <p:cNvSpPr/>
            <p:nvPr/>
          </p:nvSpPr>
          <p:spPr>
            <a:xfrm flipH="1">
              <a:off x="1549299" y="4696743"/>
              <a:ext cx="366300" cy="370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30"/>
            <p:cNvSpPr/>
            <p:nvPr/>
          </p:nvSpPr>
          <p:spPr>
            <a:xfrm flipH="1">
              <a:off x="68289" y="3870900"/>
              <a:ext cx="147600" cy="150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01" name="Google Shape;401;p30"/>
            <p:cNvCxnSpPr/>
            <p:nvPr/>
          </p:nvCxnSpPr>
          <p:spPr>
            <a:xfrm rot="10800000">
              <a:off x="1027827" y="4764154"/>
              <a:ext cx="710100" cy="136200"/>
            </a:xfrm>
            <a:prstGeom prst="straightConnector1">
              <a:avLst/>
            </a:prstGeom>
            <a:noFill/>
            <a:ln cap="flat" cmpd="sng" w="38100">
              <a:solidFill>
                <a:schemeClr val="dk2"/>
              </a:solidFill>
              <a:prstDash val="solid"/>
              <a:round/>
              <a:headEnd len="med" w="med" type="none"/>
              <a:tailEnd len="med" w="med" type="none"/>
            </a:ln>
          </p:spPr>
        </p:cxnSp>
        <p:cxnSp>
          <p:nvCxnSpPr>
            <p:cNvPr id="402" name="Google Shape;402;p30"/>
            <p:cNvCxnSpPr/>
            <p:nvPr/>
          </p:nvCxnSpPr>
          <p:spPr>
            <a:xfrm flipH="1">
              <a:off x="301888" y="4760050"/>
              <a:ext cx="730200" cy="116400"/>
            </a:xfrm>
            <a:prstGeom prst="straightConnector1">
              <a:avLst/>
            </a:prstGeom>
            <a:noFill/>
            <a:ln cap="flat" cmpd="sng" w="38100">
              <a:solidFill>
                <a:schemeClr val="dk2"/>
              </a:solidFill>
              <a:prstDash val="solid"/>
              <a:round/>
              <a:headEnd len="med" w="med" type="none"/>
              <a:tailEnd len="med" w="med" type="none"/>
            </a:ln>
          </p:spPr>
        </p:cxnSp>
        <p:cxnSp>
          <p:nvCxnSpPr>
            <p:cNvPr id="403" name="Google Shape;403;p30"/>
            <p:cNvCxnSpPr/>
            <p:nvPr/>
          </p:nvCxnSpPr>
          <p:spPr>
            <a:xfrm rot="10800000">
              <a:off x="140575" y="3943775"/>
              <a:ext cx="156600" cy="942300"/>
            </a:xfrm>
            <a:prstGeom prst="straightConnector1">
              <a:avLst/>
            </a:prstGeom>
            <a:noFill/>
            <a:ln cap="flat" cmpd="sng" w="38100">
              <a:solidFill>
                <a:schemeClr val="dk2"/>
              </a:solidFill>
              <a:prstDash val="solid"/>
              <a:round/>
              <a:headEnd len="med" w="med" type="none"/>
              <a:tailEnd len="med" w="med" type="none"/>
            </a:ln>
          </p:spPr>
        </p:cxnSp>
      </p:grpSp>
      <p:grpSp>
        <p:nvGrpSpPr>
          <p:cNvPr id="404" name="Google Shape;404;p30"/>
          <p:cNvGrpSpPr/>
          <p:nvPr/>
        </p:nvGrpSpPr>
        <p:grpSpPr>
          <a:xfrm>
            <a:off x="8513527" y="176425"/>
            <a:ext cx="488202" cy="1080010"/>
            <a:chOff x="8513527" y="176425"/>
            <a:chExt cx="488202" cy="1080010"/>
          </a:xfrm>
        </p:grpSpPr>
        <p:sp>
          <p:nvSpPr>
            <p:cNvPr id="405" name="Google Shape;405;p30"/>
            <p:cNvSpPr/>
            <p:nvPr/>
          </p:nvSpPr>
          <p:spPr>
            <a:xfrm flipH="1" rot="4252875">
              <a:off x="8543838" y="206736"/>
              <a:ext cx="222577" cy="222577"/>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30"/>
            <p:cNvSpPr/>
            <p:nvPr/>
          </p:nvSpPr>
          <p:spPr>
            <a:xfrm flipH="1" rot="4252958">
              <a:off x="8583625" y="837634"/>
              <a:ext cx="366407" cy="370202"/>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07" name="Google Shape;407;p30"/>
            <p:cNvCxnSpPr/>
            <p:nvPr/>
          </p:nvCxnSpPr>
          <p:spPr>
            <a:xfrm rot="-6546507">
              <a:off x="8344149" y="608006"/>
              <a:ext cx="710233" cy="136242"/>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4"/>
          <p:cNvSpPr txBox="1"/>
          <p:nvPr>
            <p:ph idx="1" type="body"/>
          </p:nvPr>
        </p:nvSpPr>
        <p:spPr>
          <a:xfrm>
            <a:off x="720000" y="1215751"/>
            <a:ext cx="7704000" cy="421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8" name="Google Shape;28;p4"/>
          <p:cNvGrpSpPr/>
          <p:nvPr/>
        </p:nvGrpSpPr>
        <p:grpSpPr>
          <a:xfrm>
            <a:off x="196526" y="3610563"/>
            <a:ext cx="858808" cy="1507778"/>
            <a:chOff x="196526" y="3610563"/>
            <a:chExt cx="858808" cy="1507778"/>
          </a:xfrm>
        </p:grpSpPr>
        <p:cxnSp>
          <p:nvCxnSpPr>
            <p:cNvPr id="29" name="Google Shape;29;p4"/>
            <p:cNvCxnSpPr/>
            <p:nvPr/>
          </p:nvCxnSpPr>
          <p:spPr>
            <a:xfrm flipH="1" rot="10800000">
              <a:off x="349875" y="3706750"/>
              <a:ext cx="9300" cy="932700"/>
            </a:xfrm>
            <a:prstGeom prst="straightConnector1">
              <a:avLst/>
            </a:prstGeom>
            <a:noFill/>
            <a:ln cap="flat" cmpd="sng" w="38100">
              <a:solidFill>
                <a:schemeClr val="dk2"/>
              </a:solidFill>
              <a:prstDash val="solid"/>
              <a:round/>
              <a:headEnd len="med" w="med" type="none"/>
              <a:tailEnd len="med" w="med" type="none"/>
            </a:ln>
          </p:spPr>
        </p:cxnSp>
        <p:sp>
          <p:nvSpPr>
            <p:cNvPr id="30" name="Google Shape;30;p4"/>
            <p:cNvSpPr/>
            <p:nvPr/>
          </p:nvSpPr>
          <p:spPr>
            <a:xfrm>
              <a:off x="196526" y="4471246"/>
              <a:ext cx="317100" cy="317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4"/>
            <p:cNvSpPr/>
            <p:nvPr/>
          </p:nvSpPr>
          <p:spPr>
            <a:xfrm>
              <a:off x="804534" y="4862742"/>
              <a:ext cx="250800" cy="255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32" name="Google Shape;32;p4"/>
            <p:cNvCxnSpPr/>
            <p:nvPr/>
          </p:nvCxnSpPr>
          <p:spPr>
            <a:xfrm>
              <a:off x="337900" y="4622675"/>
              <a:ext cx="597900" cy="371700"/>
            </a:xfrm>
            <a:prstGeom prst="straightConnector1">
              <a:avLst/>
            </a:prstGeom>
            <a:noFill/>
            <a:ln cap="flat" cmpd="sng" w="38100">
              <a:solidFill>
                <a:schemeClr val="dk2"/>
              </a:solidFill>
              <a:prstDash val="solid"/>
              <a:round/>
              <a:headEnd len="med" w="med" type="none"/>
              <a:tailEnd len="med" w="med" type="none"/>
            </a:ln>
          </p:spPr>
        </p:cxnSp>
        <p:sp>
          <p:nvSpPr>
            <p:cNvPr id="33" name="Google Shape;33;p4"/>
            <p:cNvSpPr/>
            <p:nvPr/>
          </p:nvSpPr>
          <p:spPr>
            <a:xfrm>
              <a:off x="229677" y="3610563"/>
              <a:ext cx="250800" cy="255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08" name="Shape 408"/>
        <p:cNvGrpSpPr/>
        <p:nvPr/>
      </p:nvGrpSpPr>
      <p:grpSpPr>
        <a:xfrm>
          <a:off x="0" y="0"/>
          <a:ext cx="0" cy="0"/>
          <a:chOff x="0" y="0"/>
          <a:chExt cx="0" cy="0"/>
        </a:xfrm>
      </p:grpSpPr>
      <p:grpSp>
        <p:nvGrpSpPr>
          <p:cNvPr id="409" name="Google Shape;409;p31"/>
          <p:cNvGrpSpPr/>
          <p:nvPr/>
        </p:nvGrpSpPr>
        <p:grpSpPr>
          <a:xfrm>
            <a:off x="7731838" y="3554600"/>
            <a:ext cx="1397875" cy="1547708"/>
            <a:chOff x="7731838" y="3554600"/>
            <a:chExt cx="1397875" cy="1547708"/>
          </a:xfrm>
        </p:grpSpPr>
        <p:sp>
          <p:nvSpPr>
            <p:cNvPr id="410" name="Google Shape;410;p31"/>
            <p:cNvSpPr/>
            <p:nvPr/>
          </p:nvSpPr>
          <p:spPr>
            <a:xfrm flipH="1" rot="10800000">
              <a:off x="7827829" y="3716569"/>
              <a:ext cx="905918" cy="815847"/>
            </a:xfrm>
            <a:custGeom>
              <a:rect b="b" l="l" r="r" t="t"/>
              <a:pathLst>
                <a:path extrusionOk="0" h="136" w="151">
                  <a:moveTo>
                    <a:pt x="151" y="136"/>
                  </a:moveTo>
                  <a:lnTo>
                    <a:pt x="99" y="28"/>
                  </a:lnTo>
                  <a:lnTo>
                    <a:pt x="0" y="0"/>
                  </a:lnTo>
                </a:path>
              </a:pathLst>
            </a:custGeom>
            <a:noFill/>
            <a:ln cap="flat" cmpd="sng" w="38100">
              <a:solidFill>
                <a:schemeClr val="dk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11" name="Google Shape;411;p31"/>
            <p:cNvCxnSpPr/>
            <p:nvPr/>
          </p:nvCxnSpPr>
          <p:spPr>
            <a:xfrm>
              <a:off x="8403777" y="4370446"/>
              <a:ext cx="474000" cy="486300"/>
            </a:xfrm>
            <a:prstGeom prst="straightConnector1">
              <a:avLst/>
            </a:prstGeom>
            <a:noFill/>
            <a:ln cap="flat" cmpd="sng" w="38100">
              <a:solidFill>
                <a:schemeClr val="dk2"/>
              </a:solidFill>
              <a:prstDash val="solid"/>
              <a:miter lim="800000"/>
              <a:headEnd len="med" w="med" type="none"/>
              <a:tailEnd len="med" w="med" type="none"/>
            </a:ln>
          </p:spPr>
        </p:cxnSp>
        <p:sp>
          <p:nvSpPr>
            <p:cNvPr id="412" name="Google Shape;412;p31"/>
            <p:cNvSpPr/>
            <p:nvPr/>
          </p:nvSpPr>
          <p:spPr>
            <a:xfrm flipH="1" rot="10800000">
              <a:off x="8571762" y="3554600"/>
              <a:ext cx="323971" cy="311941"/>
            </a:xfrm>
            <a:custGeom>
              <a:rect b="b" l="l" r="r" t="t"/>
              <a:pathLst>
                <a:path extrusionOk="0" h="47" w="48">
                  <a:moveTo>
                    <a:pt x="18" y="3"/>
                  </a:moveTo>
                  <a:cubicBezTo>
                    <a:pt x="30" y="0"/>
                    <a:pt x="42" y="6"/>
                    <a:pt x="45" y="18"/>
                  </a:cubicBezTo>
                  <a:cubicBezTo>
                    <a:pt x="48" y="29"/>
                    <a:pt x="41" y="41"/>
                    <a:pt x="30" y="44"/>
                  </a:cubicBezTo>
                  <a:cubicBezTo>
                    <a:pt x="18" y="47"/>
                    <a:pt x="7" y="40"/>
                    <a:pt x="3" y="29"/>
                  </a:cubicBezTo>
                  <a:cubicBezTo>
                    <a:pt x="0" y="18"/>
                    <a:pt x="7" y="6"/>
                    <a:pt x="18" y="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31"/>
            <p:cNvSpPr/>
            <p:nvPr/>
          </p:nvSpPr>
          <p:spPr>
            <a:xfrm flipH="1" rot="10800000">
              <a:off x="7731838" y="4430435"/>
              <a:ext cx="197982" cy="197963"/>
            </a:xfrm>
            <a:custGeom>
              <a:rect b="b" l="l" r="r" t="t"/>
              <a:pathLst>
                <a:path extrusionOk="0" h="29" w="29">
                  <a:moveTo>
                    <a:pt x="11" y="2"/>
                  </a:moveTo>
                  <a:cubicBezTo>
                    <a:pt x="18" y="0"/>
                    <a:pt x="25" y="4"/>
                    <a:pt x="27" y="11"/>
                  </a:cubicBezTo>
                  <a:cubicBezTo>
                    <a:pt x="29" y="18"/>
                    <a:pt x="25" y="25"/>
                    <a:pt x="18" y="27"/>
                  </a:cubicBezTo>
                  <a:cubicBezTo>
                    <a:pt x="11" y="29"/>
                    <a:pt x="3" y="25"/>
                    <a:pt x="2" y="18"/>
                  </a:cubicBezTo>
                  <a:cubicBezTo>
                    <a:pt x="0" y="11"/>
                    <a:pt x="4" y="3"/>
                    <a:pt x="11"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31"/>
            <p:cNvSpPr/>
            <p:nvPr/>
          </p:nvSpPr>
          <p:spPr>
            <a:xfrm flipH="1" rot="10800000">
              <a:off x="8631757" y="4598403"/>
              <a:ext cx="497956" cy="503905"/>
            </a:xfrm>
            <a:custGeom>
              <a:rect b="b" l="l" r="r" t="t"/>
              <a:pathLst>
                <a:path extrusionOk="0" h="75" w="74">
                  <a:moveTo>
                    <a:pt x="28" y="5"/>
                  </a:moveTo>
                  <a:cubicBezTo>
                    <a:pt x="46" y="0"/>
                    <a:pt x="65" y="11"/>
                    <a:pt x="69" y="29"/>
                  </a:cubicBezTo>
                  <a:cubicBezTo>
                    <a:pt x="74" y="46"/>
                    <a:pt x="64" y="65"/>
                    <a:pt x="46" y="70"/>
                  </a:cubicBezTo>
                  <a:cubicBezTo>
                    <a:pt x="28" y="75"/>
                    <a:pt x="9" y="64"/>
                    <a:pt x="5" y="46"/>
                  </a:cubicBezTo>
                  <a:cubicBezTo>
                    <a:pt x="0" y="28"/>
                    <a:pt x="10" y="10"/>
                    <a:pt x="28" y="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31"/>
            <p:cNvSpPr/>
            <p:nvPr/>
          </p:nvSpPr>
          <p:spPr>
            <a:xfrm flipH="1" rot="10800000">
              <a:off x="8295787" y="4238471"/>
              <a:ext cx="263976" cy="251953"/>
            </a:xfrm>
            <a:custGeom>
              <a:rect b="b" l="l" r="r" t="t"/>
              <a:pathLst>
                <a:path extrusionOk="0" h="38" w="39">
                  <a:moveTo>
                    <a:pt x="15" y="2"/>
                  </a:moveTo>
                  <a:cubicBezTo>
                    <a:pt x="24" y="0"/>
                    <a:pt x="33" y="5"/>
                    <a:pt x="36" y="14"/>
                  </a:cubicBezTo>
                  <a:cubicBezTo>
                    <a:pt x="39" y="24"/>
                    <a:pt x="33" y="33"/>
                    <a:pt x="24" y="36"/>
                  </a:cubicBezTo>
                  <a:cubicBezTo>
                    <a:pt x="14" y="38"/>
                    <a:pt x="5" y="33"/>
                    <a:pt x="2" y="24"/>
                  </a:cubicBezTo>
                  <a:cubicBezTo>
                    <a:pt x="0" y="14"/>
                    <a:pt x="5" y="5"/>
                    <a:pt x="15"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6" name="Google Shape;416;p31"/>
          <p:cNvGrpSpPr/>
          <p:nvPr/>
        </p:nvGrpSpPr>
        <p:grpSpPr>
          <a:xfrm>
            <a:off x="53992" y="43877"/>
            <a:ext cx="984912" cy="806833"/>
            <a:chOff x="53992" y="43877"/>
            <a:chExt cx="984912" cy="806833"/>
          </a:xfrm>
        </p:grpSpPr>
        <p:sp>
          <p:nvSpPr>
            <p:cNvPr id="417" name="Google Shape;417;p31"/>
            <p:cNvSpPr/>
            <p:nvPr/>
          </p:nvSpPr>
          <p:spPr>
            <a:xfrm flipH="1" rot="-9017215">
              <a:off x="658923" y="103659"/>
              <a:ext cx="323971" cy="311941"/>
            </a:xfrm>
            <a:custGeom>
              <a:rect b="b" l="l" r="r" t="t"/>
              <a:pathLst>
                <a:path extrusionOk="0" h="47" w="48">
                  <a:moveTo>
                    <a:pt x="18" y="3"/>
                  </a:moveTo>
                  <a:cubicBezTo>
                    <a:pt x="30" y="0"/>
                    <a:pt x="42" y="6"/>
                    <a:pt x="45" y="18"/>
                  </a:cubicBezTo>
                  <a:cubicBezTo>
                    <a:pt x="48" y="29"/>
                    <a:pt x="41" y="41"/>
                    <a:pt x="30" y="44"/>
                  </a:cubicBezTo>
                  <a:cubicBezTo>
                    <a:pt x="18" y="47"/>
                    <a:pt x="7" y="40"/>
                    <a:pt x="3" y="29"/>
                  </a:cubicBezTo>
                  <a:cubicBezTo>
                    <a:pt x="0" y="18"/>
                    <a:pt x="7" y="6"/>
                    <a:pt x="18" y="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31"/>
            <p:cNvSpPr/>
            <p:nvPr/>
          </p:nvSpPr>
          <p:spPr>
            <a:xfrm flipH="1" rot="-9017214">
              <a:off x="99079" y="549900"/>
              <a:ext cx="263976" cy="251953"/>
            </a:xfrm>
            <a:custGeom>
              <a:rect b="b" l="l" r="r" t="t"/>
              <a:pathLst>
                <a:path extrusionOk="0" h="38" w="39">
                  <a:moveTo>
                    <a:pt x="15" y="2"/>
                  </a:moveTo>
                  <a:cubicBezTo>
                    <a:pt x="24" y="0"/>
                    <a:pt x="33" y="5"/>
                    <a:pt x="36" y="14"/>
                  </a:cubicBezTo>
                  <a:cubicBezTo>
                    <a:pt x="39" y="24"/>
                    <a:pt x="33" y="33"/>
                    <a:pt x="24" y="36"/>
                  </a:cubicBezTo>
                  <a:cubicBezTo>
                    <a:pt x="14" y="38"/>
                    <a:pt x="5" y="33"/>
                    <a:pt x="2" y="24"/>
                  </a:cubicBezTo>
                  <a:cubicBezTo>
                    <a:pt x="0" y="14"/>
                    <a:pt x="5" y="5"/>
                    <a:pt x="15"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19" name="Google Shape;419;p31"/>
            <p:cNvCxnSpPr/>
            <p:nvPr/>
          </p:nvCxnSpPr>
          <p:spPr>
            <a:xfrm flipH="1" rot="10800000">
              <a:off x="220400" y="243800"/>
              <a:ext cx="605700" cy="4389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5"/>
          <p:cNvSpPr txBox="1"/>
          <p:nvPr>
            <p:ph idx="1" type="subTitle"/>
          </p:nvPr>
        </p:nvSpPr>
        <p:spPr>
          <a:xfrm>
            <a:off x="5055284" y="37071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5"/>
          <p:cNvSpPr txBox="1"/>
          <p:nvPr>
            <p:ph idx="2" type="subTitle"/>
          </p:nvPr>
        </p:nvSpPr>
        <p:spPr>
          <a:xfrm>
            <a:off x="1583300" y="37071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 name="Google Shape;38;p5"/>
          <p:cNvSpPr txBox="1"/>
          <p:nvPr>
            <p:ph idx="3" type="subTitle"/>
          </p:nvPr>
        </p:nvSpPr>
        <p:spPr>
          <a:xfrm>
            <a:off x="5055275" y="32749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9" name="Google Shape;39;p5"/>
          <p:cNvSpPr txBox="1"/>
          <p:nvPr>
            <p:ph idx="4" type="subTitle"/>
          </p:nvPr>
        </p:nvSpPr>
        <p:spPr>
          <a:xfrm>
            <a:off x="1583075" y="32749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000">
                <a:solidFill>
                  <a:schemeClr val="dk1"/>
                </a:solidFill>
                <a:latin typeface="Blinker"/>
                <a:ea typeface="Blinker"/>
                <a:cs typeface="Blinker"/>
                <a:sym typeface="Blink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0" name="Google Shape;40;p5"/>
          <p:cNvSpPr/>
          <p:nvPr/>
        </p:nvSpPr>
        <p:spPr>
          <a:xfrm flipH="1">
            <a:off x="69139" y="4718349"/>
            <a:ext cx="373500" cy="370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5"/>
          <p:cNvSpPr/>
          <p:nvPr/>
        </p:nvSpPr>
        <p:spPr>
          <a:xfrm flipH="1">
            <a:off x="1154156" y="4467201"/>
            <a:ext cx="340500" cy="337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5"/>
          <p:cNvSpPr/>
          <p:nvPr/>
        </p:nvSpPr>
        <p:spPr>
          <a:xfrm flipH="1">
            <a:off x="158536" y="3650250"/>
            <a:ext cx="284100" cy="284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5"/>
          <p:cNvSpPr/>
          <p:nvPr/>
        </p:nvSpPr>
        <p:spPr>
          <a:xfrm flipH="1">
            <a:off x="454791" y="4288993"/>
            <a:ext cx="340500" cy="337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4" name="Google Shape;44;p5"/>
          <p:cNvCxnSpPr/>
          <p:nvPr/>
        </p:nvCxnSpPr>
        <p:spPr>
          <a:xfrm>
            <a:off x="299845" y="3794000"/>
            <a:ext cx="325500" cy="689400"/>
          </a:xfrm>
          <a:prstGeom prst="straightConnector1">
            <a:avLst/>
          </a:prstGeom>
          <a:noFill/>
          <a:ln cap="flat" cmpd="sng" w="38100">
            <a:solidFill>
              <a:schemeClr val="dk2"/>
            </a:solidFill>
            <a:prstDash val="solid"/>
            <a:round/>
            <a:headEnd len="med" w="med" type="none"/>
            <a:tailEnd len="med" w="med" type="none"/>
          </a:ln>
        </p:spPr>
      </p:cxnSp>
      <p:cxnSp>
        <p:nvCxnSpPr>
          <p:cNvPr id="45" name="Google Shape;45;p5"/>
          <p:cNvCxnSpPr/>
          <p:nvPr/>
        </p:nvCxnSpPr>
        <p:spPr>
          <a:xfrm flipH="1">
            <a:off x="246495" y="4464100"/>
            <a:ext cx="378300" cy="454800"/>
          </a:xfrm>
          <a:prstGeom prst="straightConnector1">
            <a:avLst/>
          </a:prstGeom>
          <a:noFill/>
          <a:ln cap="flat" cmpd="sng" w="38100">
            <a:solidFill>
              <a:schemeClr val="dk2"/>
            </a:solidFill>
            <a:prstDash val="solid"/>
            <a:round/>
            <a:headEnd len="med" w="med" type="none"/>
            <a:tailEnd len="med" w="med" type="none"/>
          </a:ln>
        </p:spPr>
      </p:cxnSp>
      <p:cxnSp>
        <p:nvCxnSpPr>
          <p:cNvPr id="46" name="Google Shape;46;p5"/>
          <p:cNvCxnSpPr/>
          <p:nvPr/>
        </p:nvCxnSpPr>
        <p:spPr>
          <a:xfrm>
            <a:off x="605645" y="4464100"/>
            <a:ext cx="722700" cy="186600"/>
          </a:xfrm>
          <a:prstGeom prst="straightConnector1">
            <a:avLst/>
          </a:prstGeom>
          <a:noFill/>
          <a:ln cap="flat" cmpd="sng" w="38100">
            <a:solidFill>
              <a:schemeClr val="dk2"/>
            </a:solidFill>
            <a:prstDash val="solid"/>
            <a:round/>
            <a:headEnd len="med" w="med" type="none"/>
            <a:tailEnd len="med" w="med" type="none"/>
          </a:ln>
        </p:spPr>
      </p:cxnSp>
      <p:grpSp>
        <p:nvGrpSpPr>
          <p:cNvPr id="47" name="Google Shape;47;p5"/>
          <p:cNvGrpSpPr/>
          <p:nvPr/>
        </p:nvGrpSpPr>
        <p:grpSpPr>
          <a:xfrm>
            <a:off x="8090281" y="130859"/>
            <a:ext cx="961781" cy="959391"/>
            <a:chOff x="8090281" y="130859"/>
            <a:chExt cx="961781" cy="959391"/>
          </a:xfrm>
        </p:grpSpPr>
        <p:sp>
          <p:nvSpPr>
            <p:cNvPr id="48" name="Google Shape;48;p5"/>
            <p:cNvSpPr/>
            <p:nvPr/>
          </p:nvSpPr>
          <p:spPr>
            <a:xfrm flipH="1">
              <a:off x="8698363" y="130859"/>
              <a:ext cx="353700" cy="360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49" name="Google Shape;49;p5"/>
            <p:cNvCxnSpPr/>
            <p:nvPr/>
          </p:nvCxnSpPr>
          <p:spPr>
            <a:xfrm flipH="1">
              <a:off x="8272170" y="324850"/>
              <a:ext cx="612600" cy="607800"/>
            </a:xfrm>
            <a:prstGeom prst="straightConnector1">
              <a:avLst/>
            </a:prstGeom>
            <a:noFill/>
            <a:ln cap="flat" cmpd="sng" w="38100">
              <a:solidFill>
                <a:schemeClr val="dk2"/>
              </a:solidFill>
              <a:prstDash val="solid"/>
              <a:round/>
              <a:headEnd len="med" w="med" type="none"/>
              <a:tailEnd len="med" w="med" type="none"/>
            </a:ln>
          </p:spPr>
        </p:cxnSp>
        <p:sp>
          <p:nvSpPr>
            <p:cNvPr id="50" name="Google Shape;50;p5"/>
            <p:cNvSpPr/>
            <p:nvPr/>
          </p:nvSpPr>
          <p:spPr>
            <a:xfrm flipH="1">
              <a:off x="8090281" y="753051"/>
              <a:ext cx="340500" cy="337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3" name="Google Shape;53;p6"/>
          <p:cNvGrpSpPr/>
          <p:nvPr/>
        </p:nvGrpSpPr>
        <p:grpSpPr>
          <a:xfrm>
            <a:off x="23863" y="3552500"/>
            <a:ext cx="914625" cy="1566858"/>
            <a:chOff x="23863" y="3552500"/>
            <a:chExt cx="914625" cy="1566858"/>
          </a:xfrm>
        </p:grpSpPr>
        <p:cxnSp>
          <p:nvCxnSpPr>
            <p:cNvPr id="54" name="Google Shape;54;p6"/>
            <p:cNvCxnSpPr/>
            <p:nvPr/>
          </p:nvCxnSpPr>
          <p:spPr>
            <a:xfrm flipH="1">
              <a:off x="275775" y="4347150"/>
              <a:ext cx="313500" cy="526500"/>
            </a:xfrm>
            <a:prstGeom prst="straightConnector1">
              <a:avLst/>
            </a:prstGeom>
            <a:noFill/>
            <a:ln cap="flat" cmpd="sng" w="38100">
              <a:solidFill>
                <a:schemeClr val="dk2"/>
              </a:solidFill>
              <a:prstDash val="solid"/>
              <a:miter lim="800000"/>
              <a:headEnd len="med" w="med" type="none"/>
              <a:tailEnd len="med" w="med" type="none"/>
            </a:ln>
          </p:spPr>
        </p:cxnSp>
        <p:sp>
          <p:nvSpPr>
            <p:cNvPr id="55" name="Google Shape;55;p6"/>
            <p:cNvSpPr/>
            <p:nvPr/>
          </p:nvSpPr>
          <p:spPr>
            <a:xfrm rot="10800000">
              <a:off x="248267" y="3552500"/>
              <a:ext cx="323971" cy="311941"/>
            </a:xfrm>
            <a:custGeom>
              <a:rect b="b" l="l" r="r" t="t"/>
              <a:pathLst>
                <a:path extrusionOk="0" h="47" w="48">
                  <a:moveTo>
                    <a:pt x="18" y="3"/>
                  </a:moveTo>
                  <a:cubicBezTo>
                    <a:pt x="30" y="0"/>
                    <a:pt x="42" y="6"/>
                    <a:pt x="45" y="18"/>
                  </a:cubicBezTo>
                  <a:cubicBezTo>
                    <a:pt x="48" y="29"/>
                    <a:pt x="41" y="41"/>
                    <a:pt x="30" y="44"/>
                  </a:cubicBezTo>
                  <a:cubicBezTo>
                    <a:pt x="18" y="47"/>
                    <a:pt x="7" y="40"/>
                    <a:pt x="3" y="29"/>
                  </a:cubicBezTo>
                  <a:cubicBezTo>
                    <a:pt x="0" y="18"/>
                    <a:pt x="7" y="6"/>
                    <a:pt x="18" y="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6"/>
            <p:cNvSpPr/>
            <p:nvPr/>
          </p:nvSpPr>
          <p:spPr>
            <a:xfrm rot="10800000">
              <a:off x="740505" y="4921385"/>
              <a:ext cx="197982" cy="197963"/>
            </a:xfrm>
            <a:custGeom>
              <a:rect b="b" l="l" r="r" t="t"/>
              <a:pathLst>
                <a:path extrusionOk="0" h="29" w="29">
                  <a:moveTo>
                    <a:pt x="11" y="2"/>
                  </a:moveTo>
                  <a:cubicBezTo>
                    <a:pt x="18" y="0"/>
                    <a:pt x="25" y="4"/>
                    <a:pt x="27" y="11"/>
                  </a:cubicBezTo>
                  <a:cubicBezTo>
                    <a:pt x="29" y="18"/>
                    <a:pt x="25" y="25"/>
                    <a:pt x="18" y="27"/>
                  </a:cubicBezTo>
                  <a:cubicBezTo>
                    <a:pt x="11" y="29"/>
                    <a:pt x="3" y="25"/>
                    <a:pt x="2" y="18"/>
                  </a:cubicBezTo>
                  <a:cubicBezTo>
                    <a:pt x="0" y="11"/>
                    <a:pt x="4" y="3"/>
                    <a:pt x="11"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6"/>
            <p:cNvSpPr/>
            <p:nvPr/>
          </p:nvSpPr>
          <p:spPr>
            <a:xfrm rot="10800000">
              <a:off x="23863" y="4615453"/>
              <a:ext cx="497956" cy="503905"/>
            </a:xfrm>
            <a:custGeom>
              <a:rect b="b" l="l" r="r" t="t"/>
              <a:pathLst>
                <a:path extrusionOk="0" h="75" w="74">
                  <a:moveTo>
                    <a:pt x="28" y="5"/>
                  </a:moveTo>
                  <a:cubicBezTo>
                    <a:pt x="46" y="0"/>
                    <a:pt x="65" y="11"/>
                    <a:pt x="69" y="29"/>
                  </a:cubicBezTo>
                  <a:cubicBezTo>
                    <a:pt x="74" y="46"/>
                    <a:pt x="64" y="65"/>
                    <a:pt x="46" y="70"/>
                  </a:cubicBezTo>
                  <a:cubicBezTo>
                    <a:pt x="28" y="75"/>
                    <a:pt x="9" y="64"/>
                    <a:pt x="5" y="46"/>
                  </a:cubicBezTo>
                  <a:cubicBezTo>
                    <a:pt x="0" y="28"/>
                    <a:pt x="10" y="10"/>
                    <a:pt x="28" y="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6"/>
            <p:cNvSpPr/>
            <p:nvPr/>
          </p:nvSpPr>
          <p:spPr>
            <a:xfrm rot="10800000">
              <a:off x="449237" y="4222021"/>
              <a:ext cx="263976" cy="251953"/>
            </a:xfrm>
            <a:custGeom>
              <a:rect b="b" l="l" r="r" t="t"/>
              <a:pathLst>
                <a:path extrusionOk="0" h="38" w="39">
                  <a:moveTo>
                    <a:pt x="15" y="2"/>
                  </a:moveTo>
                  <a:cubicBezTo>
                    <a:pt x="24" y="0"/>
                    <a:pt x="33" y="5"/>
                    <a:pt x="36" y="14"/>
                  </a:cubicBezTo>
                  <a:cubicBezTo>
                    <a:pt x="39" y="24"/>
                    <a:pt x="33" y="33"/>
                    <a:pt x="24" y="36"/>
                  </a:cubicBezTo>
                  <a:cubicBezTo>
                    <a:pt x="14" y="38"/>
                    <a:pt x="5" y="33"/>
                    <a:pt x="2" y="24"/>
                  </a:cubicBezTo>
                  <a:cubicBezTo>
                    <a:pt x="0" y="14"/>
                    <a:pt x="5" y="5"/>
                    <a:pt x="15"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9" name="Google Shape;59;p6"/>
            <p:cNvCxnSpPr/>
            <p:nvPr/>
          </p:nvCxnSpPr>
          <p:spPr>
            <a:xfrm>
              <a:off x="402600" y="3705750"/>
              <a:ext cx="181800" cy="641400"/>
            </a:xfrm>
            <a:prstGeom prst="straightConnector1">
              <a:avLst/>
            </a:prstGeom>
            <a:noFill/>
            <a:ln cap="flat" cmpd="sng" w="38100">
              <a:solidFill>
                <a:schemeClr val="dk2"/>
              </a:solidFill>
              <a:prstDash val="solid"/>
              <a:miter lim="8000"/>
              <a:headEnd len="med" w="med" type="none"/>
              <a:tailEnd len="med" w="med" type="none"/>
            </a:ln>
          </p:spPr>
        </p:cxnSp>
        <p:cxnSp>
          <p:nvCxnSpPr>
            <p:cNvPr id="60" name="Google Shape;60;p6"/>
            <p:cNvCxnSpPr/>
            <p:nvPr/>
          </p:nvCxnSpPr>
          <p:spPr>
            <a:xfrm>
              <a:off x="579700" y="4342350"/>
              <a:ext cx="258600" cy="675000"/>
            </a:xfrm>
            <a:prstGeom prst="straightConnector1">
              <a:avLst/>
            </a:prstGeom>
            <a:noFill/>
            <a:ln cap="flat" cmpd="sng" w="38100">
              <a:solidFill>
                <a:schemeClr val="dk2"/>
              </a:solidFill>
              <a:prstDash val="solid"/>
              <a:miter lim="8000"/>
              <a:headEnd len="med" w="med" type="none"/>
              <a:tailEnd len="med" w="med" type="none"/>
            </a:ln>
          </p:spPr>
        </p:cxnSp>
      </p:grpSp>
      <p:grpSp>
        <p:nvGrpSpPr>
          <p:cNvPr id="61" name="Google Shape;61;p6"/>
          <p:cNvGrpSpPr/>
          <p:nvPr/>
        </p:nvGrpSpPr>
        <p:grpSpPr>
          <a:xfrm>
            <a:off x="7266389" y="57575"/>
            <a:ext cx="1829802" cy="644339"/>
            <a:chOff x="7266389" y="57575"/>
            <a:chExt cx="1829802" cy="644339"/>
          </a:xfrm>
        </p:grpSpPr>
        <p:sp>
          <p:nvSpPr>
            <p:cNvPr id="62" name="Google Shape;62;p6"/>
            <p:cNvSpPr/>
            <p:nvPr/>
          </p:nvSpPr>
          <p:spPr>
            <a:xfrm>
              <a:off x="8671391" y="280313"/>
              <a:ext cx="424800" cy="42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6"/>
            <p:cNvSpPr/>
            <p:nvPr/>
          </p:nvSpPr>
          <p:spPr>
            <a:xfrm>
              <a:off x="8054561" y="57575"/>
              <a:ext cx="222600" cy="22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6"/>
            <p:cNvSpPr/>
            <p:nvPr/>
          </p:nvSpPr>
          <p:spPr>
            <a:xfrm>
              <a:off x="7266389" y="331714"/>
              <a:ext cx="366300" cy="370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65" name="Google Shape;65;p6"/>
            <p:cNvCxnSpPr/>
            <p:nvPr/>
          </p:nvCxnSpPr>
          <p:spPr>
            <a:xfrm flipH="1" rot="10800000">
              <a:off x="7444113" y="173920"/>
              <a:ext cx="717900" cy="361500"/>
            </a:xfrm>
            <a:prstGeom prst="straightConnector1">
              <a:avLst/>
            </a:prstGeom>
            <a:noFill/>
            <a:ln cap="flat" cmpd="sng" w="38100">
              <a:solidFill>
                <a:schemeClr val="dk2"/>
              </a:solidFill>
              <a:prstDash val="solid"/>
              <a:round/>
              <a:headEnd len="med" w="med" type="none"/>
              <a:tailEnd len="med" w="med" type="none"/>
            </a:ln>
          </p:spPr>
        </p:cxnSp>
        <p:cxnSp>
          <p:nvCxnSpPr>
            <p:cNvPr id="66" name="Google Shape;66;p6"/>
            <p:cNvCxnSpPr/>
            <p:nvPr/>
          </p:nvCxnSpPr>
          <p:spPr>
            <a:xfrm>
              <a:off x="8164463" y="174020"/>
              <a:ext cx="715500" cy="3375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 name="Google Shape;69;p7"/>
          <p:cNvSpPr txBox="1"/>
          <p:nvPr>
            <p:ph idx="1" type="subTitle"/>
          </p:nvPr>
        </p:nvSpPr>
        <p:spPr>
          <a:xfrm>
            <a:off x="720000" y="17003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70" name="Google Shape;70;p7"/>
          <p:cNvGrpSpPr/>
          <p:nvPr/>
        </p:nvGrpSpPr>
        <p:grpSpPr>
          <a:xfrm>
            <a:off x="88316" y="3721129"/>
            <a:ext cx="1068162" cy="1422375"/>
            <a:chOff x="88316" y="3721129"/>
            <a:chExt cx="1068162" cy="1422375"/>
          </a:xfrm>
        </p:grpSpPr>
        <p:cxnSp>
          <p:nvCxnSpPr>
            <p:cNvPr id="71" name="Google Shape;71;p7"/>
            <p:cNvCxnSpPr/>
            <p:nvPr/>
          </p:nvCxnSpPr>
          <p:spPr>
            <a:xfrm rot="10800000">
              <a:off x="263836" y="3857923"/>
              <a:ext cx="60300" cy="1096800"/>
            </a:xfrm>
            <a:prstGeom prst="straightConnector1">
              <a:avLst/>
            </a:prstGeom>
            <a:noFill/>
            <a:ln cap="flat" cmpd="sng" w="38100">
              <a:solidFill>
                <a:schemeClr val="dk2"/>
              </a:solidFill>
              <a:prstDash val="solid"/>
              <a:round/>
              <a:headEnd len="med" w="med" type="none"/>
              <a:tailEnd len="med" w="med" type="none"/>
            </a:ln>
          </p:spPr>
        </p:cxnSp>
        <p:sp>
          <p:nvSpPr>
            <p:cNvPr id="72" name="Google Shape;72;p7"/>
            <p:cNvSpPr/>
            <p:nvPr/>
          </p:nvSpPr>
          <p:spPr>
            <a:xfrm flipH="1">
              <a:off x="88324" y="4669804"/>
              <a:ext cx="473700" cy="4737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7"/>
            <p:cNvSpPr/>
            <p:nvPr/>
          </p:nvSpPr>
          <p:spPr>
            <a:xfrm flipH="1">
              <a:off x="88316" y="3721129"/>
              <a:ext cx="365700" cy="372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7"/>
            <p:cNvSpPr/>
            <p:nvPr/>
          </p:nvSpPr>
          <p:spPr>
            <a:xfrm flipH="1">
              <a:off x="908378" y="4603988"/>
              <a:ext cx="248100" cy="2481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75" name="Google Shape;75;p7"/>
            <p:cNvCxnSpPr/>
            <p:nvPr/>
          </p:nvCxnSpPr>
          <p:spPr>
            <a:xfrm flipH="1" rot="10800000">
              <a:off x="192578" y="4733838"/>
              <a:ext cx="832200" cy="2295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8"/>
          <p:cNvSpPr txBox="1"/>
          <p:nvPr>
            <p:ph type="title"/>
          </p:nvPr>
        </p:nvSpPr>
        <p:spPr>
          <a:xfrm>
            <a:off x="3863575" y="1906200"/>
            <a:ext cx="3395100" cy="2103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8" name="Google Shape;78;p8"/>
          <p:cNvGrpSpPr/>
          <p:nvPr/>
        </p:nvGrpSpPr>
        <p:grpSpPr>
          <a:xfrm>
            <a:off x="7497138" y="3660214"/>
            <a:ext cx="1549294" cy="1401958"/>
            <a:chOff x="7497138" y="3660214"/>
            <a:chExt cx="1549294" cy="1401958"/>
          </a:xfrm>
        </p:grpSpPr>
        <p:sp>
          <p:nvSpPr>
            <p:cNvPr id="79" name="Google Shape;79;p8"/>
            <p:cNvSpPr/>
            <p:nvPr/>
          </p:nvSpPr>
          <p:spPr>
            <a:xfrm rot="5421027">
              <a:off x="7617821" y="3799360"/>
              <a:ext cx="905919" cy="815847"/>
            </a:xfrm>
            <a:custGeom>
              <a:rect b="b" l="l" r="r" t="t"/>
              <a:pathLst>
                <a:path extrusionOk="0" h="136" w="151">
                  <a:moveTo>
                    <a:pt x="151" y="136"/>
                  </a:moveTo>
                  <a:lnTo>
                    <a:pt x="99" y="28"/>
                  </a:lnTo>
                  <a:lnTo>
                    <a:pt x="0" y="0"/>
                  </a:lnTo>
                </a:path>
              </a:pathLst>
            </a:custGeom>
            <a:noFill/>
            <a:ln cap="flat" cmpd="sng" w="38100">
              <a:solidFill>
                <a:schemeClr val="dk2"/>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80" name="Google Shape;80;p8"/>
            <p:cNvCxnSpPr/>
            <p:nvPr/>
          </p:nvCxnSpPr>
          <p:spPr>
            <a:xfrm flipH="1" rot="-5378229">
              <a:off x="8320773" y="4326969"/>
              <a:ext cx="473709" cy="486309"/>
            </a:xfrm>
            <a:prstGeom prst="straightConnector1">
              <a:avLst/>
            </a:prstGeom>
            <a:noFill/>
            <a:ln cap="flat" cmpd="sng" w="38100">
              <a:solidFill>
                <a:schemeClr val="dk2"/>
              </a:solidFill>
              <a:prstDash val="solid"/>
              <a:miter lim="800000"/>
              <a:headEnd len="med" w="med" type="none"/>
              <a:tailEnd len="med" w="med" type="none"/>
            </a:ln>
          </p:spPr>
        </p:cxnSp>
        <p:sp>
          <p:nvSpPr>
            <p:cNvPr id="81" name="Google Shape;81;p8"/>
            <p:cNvSpPr/>
            <p:nvPr/>
          </p:nvSpPr>
          <p:spPr>
            <a:xfrm rot="5421026">
              <a:off x="7492110" y="4501732"/>
              <a:ext cx="323971" cy="311941"/>
            </a:xfrm>
            <a:custGeom>
              <a:rect b="b" l="l" r="r" t="t"/>
              <a:pathLst>
                <a:path extrusionOk="0" h="47" w="48">
                  <a:moveTo>
                    <a:pt x="18" y="3"/>
                  </a:moveTo>
                  <a:cubicBezTo>
                    <a:pt x="30" y="0"/>
                    <a:pt x="42" y="6"/>
                    <a:pt x="45" y="18"/>
                  </a:cubicBezTo>
                  <a:cubicBezTo>
                    <a:pt x="48" y="29"/>
                    <a:pt x="41" y="41"/>
                    <a:pt x="30" y="44"/>
                  </a:cubicBezTo>
                  <a:cubicBezTo>
                    <a:pt x="18" y="47"/>
                    <a:pt x="7" y="40"/>
                    <a:pt x="3" y="29"/>
                  </a:cubicBezTo>
                  <a:cubicBezTo>
                    <a:pt x="0" y="18"/>
                    <a:pt x="7" y="6"/>
                    <a:pt x="18" y="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8"/>
            <p:cNvSpPr/>
            <p:nvPr/>
          </p:nvSpPr>
          <p:spPr>
            <a:xfrm rot="5421026">
              <a:off x="8379457" y="3660827"/>
              <a:ext cx="197982" cy="197963"/>
            </a:xfrm>
            <a:custGeom>
              <a:rect b="b" l="l" r="r" t="t"/>
              <a:pathLst>
                <a:path extrusionOk="0" h="29" w="29">
                  <a:moveTo>
                    <a:pt x="11" y="2"/>
                  </a:moveTo>
                  <a:cubicBezTo>
                    <a:pt x="18" y="0"/>
                    <a:pt x="25" y="4"/>
                    <a:pt x="27" y="11"/>
                  </a:cubicBezTo>
                  <a:cubicBezTo>
                    <a:pt x="29" y="18"/>
                    <a:pt x="25" y="25"/>
                    <a:pt x="18" y="27"/>
                  </a:cubicBezTo>
                  <a:cubicBezTo>
                    <a:pt x="11" y="29"/>
                    <a:pt x="3" y="25"/>
                    <a:pt x="2" y="18"/>
                  </a:cubicBezTo>
                  <a:cubicBezTo>
                    <a:pt x="0" y="11"/>
                    <a:pt x="4" y="3"/>
                    <a:pt x="11"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8"/>
            <p:cNvSpPr/>
            <p:nvPr/>
          </p:nvSpPr>
          <p:spPr>
            <a:xfrm rot="5421025">
              <a:off x="8543983" y="4559705"/>
              <a:ext cx="497956" cy="503905"/>
            </a:xfrm>
            <a:custGeom>
              <a:rect b="b" l="l" r="r" t="t"/>
              <a:pathLst>
                <a:path extrusionOk="0" h="75" w="74">
                  <a:moveTo>
                    <a:pt x="28" y="5"/>
                  </a:moveTo>
                  <a:cubicBezTo>
                    <a:pt x="46" y="0"/>
                    <a:pt x="65" y="11"/>
                    <a:pt x="69" y="29"/>
                  </a:cubicBezTo>
                  <a:cubicBezTo>
                    <a:pt x="74" y="46"/>
                    <a:pt x="64" y="65"/>
                    <a:pt x="46" y="70"/>
                  </a:cubicBezTo>
                  <a:cubicBezTo>
                    <a:pt x="28" y="75"/>
                    <a:pt x="9" y="64"/>
                    <a:pt x="5" y="46"/>
                  </a:cubicBezTo>
                  <a:cubicBezTo>
                    <a:pt x="0" y="28"/>
                    <a:pt x="10" y="10"/>
                    <a:pt x="28" y="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8"/>
            <p:cNvSpPr/>
            <p:nvPr/>
          </p:nvSpPr>
          <p:spPr>
            <a:xfrm rot="5421024">
              <a:off x="8177844" y="4229758"/>
              <a:ext cx="263976" cy="251953"/>
            </a:xfrm>
            <a:custGeom>
              <a:rect b="b" l="l" r="r" t="t"/>
              <a:pathLst>
                <a:path extrusionOk="0" h="38" w="39">
                  <a:moveTo>
                    <a:pt x="15" y="2"/>
                  </a:moveTo>
                  <a:cubicBezTo>
                    <a:pt x="24" y="0"/>
                    <a:pt x="33" y="5"/>
                    <a:pt x="36" y="14"/>
                  </a:cubicBezTo>
                  <a:cubicBezTo>
                    <a:pt x="39" y="24"/>
                    <a:pt x="33" y="33"/>
                    <a:pt x="24" y="36"/>
                  </a:cubicBezTo>
                  <a:cubicBezTo>
                    <a:pt x="14" y="38"/>
                    <a:pt x="5" y="33"/>
                    <a:pt x="2" y="24"/>
                  </a:cubicBezTo>
                  <a:cubicBezTo>
                    <a:pt x="0" y="14"/>
                    <a:pt x="5" y="5"/>
                    <a:pt x="15"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 name="Google Shape;85;p8"/>
          <p:cNvGrpSpPr/>
          <p:nvPr/>
        </p:nvGrpSpPr>
        <p:grpSpPr>
          <a:xfrm>
            <a:off x="7199114" y="102050"/>
            <a:ext cx="1847310" cy="1196044"/>
            <a:chOff x="7199114" y="102050"/>
            <a:chExt cx="1847310" cy="1196044"/>
          </a:xfrm>
        </p:grpSpPr>
        <p:sp>
          <p:nvSpPr>
            <p:cNvPr id="86" name="Google Shape;86;p8"/>
            <p:cNvSpPr/>
            <p:nvPr/>
          </p:nvSpPr>
          <p:spPr>
            <a:xfrm flipH="1" rot="10800000">
              <a:off x="8604116" y="102151"/>
              <a:ext cx="424800" cy="421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8"/>
            <p:cNvSpPr/>
            <p:nvPr/>
          </p:nvSpPr>
          <p:spPr>
            <a:xfrm flipH="1" rot="10800000">
              <a:off x="7987286" y="523789"/>
              <a:ext cx="222600" cy="22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8"/>
            <p:cNvSpPr/>
            <p:nvPr/>
          </p:nvSpPr>
          <p:spPr>
            <a:xfrm flipH="1" rot="10800000">
              <a:off x="7199114" y="102050"/>
              <a:ext cx="366300" cy="370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8"/>
            <p:cNvSpPr/>
            <p:nvPr/>
          </p:nvSpPr>
          <p:spPr>
            <a:xfrm flipH="1" rot="10800000">
              <a:off x="8898824" y="1147193"/>
              <a:ext cx="147600" cy="1509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90" name="Google Shape;90;p8"/>
            <p:cNvCxnSpPr/>
            <p:nvPr/>
          </p:nvCxnSpPr>
          <p:spPr>
            <a:xfrm>
              <a:off x="7376838" y="268543"/>
              <a:ext cx="717900" cy="361500"/>
            </a:xfrm>
            <a:prstGeom prst="straightConnector1">
              <a:avLst/>
            </a:prstGeom>
            <a:noFill/>
            <a:ln cap="flat" cmpd="sng" w="38100">
              <a:solidFill>
                <a:schemeClr val="dk2"/>
              </a:solidFill>
              <a:prstDash val="solid"/>
              <a:round/>
              <a:headEnd len="med" w="med" type="none"/>
              <a:tailEnd len="med" w="med" type="none"/>
            </a:ln>
          </p:spPr>
        </p:cxnSp>
        <p:cxnSp>
          <p:nvCxnSpPr>
            <p:cNvPr id="91" name="Google Shape;91;p8"/>
            <p:cNvCxnSpPr/>
            <p:nvPr/>
          </p:nvCxnSpPr>
          <p:spPr>
            <a:xfrm flipH="1" rot="10800000">
              <a:off x="8097188" y="292443"/>
              <a:ext cx="715500" cy="337500"/>
            </a:xfrm>
            <a:prstGeom prst="straightConnector1">
              <a:avLst/>
            </a:prstGeom>
            <a:noFill/>
            <a:ln cap="flat" cmpd="sng" w="38100">
              <a:solidFill>
                <a:schemeClr val="dk2"/>
              </a:solidFill>
              <a:prstDash val="solid"/>
              <a:round/>
              <a:headEnd len="med" w="med" type="none"/>
              <a:tailEnd len="med" w="med" type="none"/>
            </a:ln>
          </p:spPr>
        </p:cxnSp>
        <p:cxnSp>
          <p:nvCxnSpPr>
            <p:cNvPr id="92" name="Google Shape;92;p8"/>
            <p:cNvCxnSpPr/>
            <p:nvPr/>
          </p:nvCxnSpPr>
          <p:spPr>
            <a:xfrm>
              <a:off x="8817538" y="282918"/>
              <a:ext cx="156600" cy="9423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9"/>
          <p:cNvSpPr txBox="1"/>
          <p:nvPr>
            <p:ph type="title"/>
          </p:nvPr>
        </p:nvSpPr>
        <p:spPr>
          <a:xfrm>
            <a:off x="4364450" y="1710100"/>
            <a:ext cx="3824100" cy="1325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8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5" name="Google Shape;95;p9"/>
          <p:cNvSpPr txBox="1"/>
          <p:nvPr>
            <p:ph idx="1" type="subTitle"/>
          </p:nvPr>
        </p:nvSpPr>
        <p:spPr>
          <a:xfrm>
            <a:off x="4364450" y="3035625"/>
            <a:ext cx="3824100" cy="1058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6" name="Google Shape;96;p9"/>
          <p:cNvGrpSpPr/>
          <p:nvPr/>
        </p:nvGrpSpPr>
        <p:grpSpPr>
          <a:xfrm>
            <a:off x="7529178" y="4302454"/>
            <a:ext cx="1490345" cy="772493"/>
            <a:chOff x="7529178" y="4302454"/>
            <a:chExt cx="1490345" cy="772493"/>
          </a:xfrm>
        </p:grpSpPr>
        <p:cxnSp>
          <p:nvCxnSpPr>
            <p:cNvPr id="97" name="Google Shape;97;p9"/>
            <p:cNvCxnSpPr/>
            <p:nvPr/>
          </p:nvCxnSpPr>
          <p:spPr>
            <a:xfrm rot="8999753">
              <a:off x="7743679" y="4561367"/>
              <a:ext cx="1044470" cy="270560"/>
            </a:xfrm>
            <a:prstGeom prst="straightConnector1">
              <a:avLst/>
            </a:prstGeom>
            <a:noFill/>
            <a:ln cap="flat" cmpd="sng" w="38100">
              <a:solidFill>
                <a:schemeClr val="dk2"/>
              </a:solidFill>
              <a:prstDash val="solid"/>
              <a:round/>
              <a:headEnd len="med" w="med" type="none"/>
              <a:tailEnd len="med" w="med" type="none"/>
            </a:ln>
          </p:spPr>
        </p:cxnSp>
        <p:sp>
          <p:nvSpPr>
            <p:cNvPr id="98" name="Google Shape;98;p9"/>
            <p:cNvSpPr/>
            <p:nvPr/>
          </p:nvSpPr>
          <p:spPr>
            <a:xfrm rot="-1800934">
              <a:off x="8599006" y="4367019"/>
              <a:ext cx="354433" cy="359271"/>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9"/>
            <p:cNvSpPr/>
            <p:nvPr/>
          </p:nvSpPr>
          <p:spPr>
            <a:xfrm rot="-1798787">
              <a:off x="7586384" y="4683675"/>
              <a:ext cx="308589" cy="311417"/>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10"/>
          <p:cNvSpPr/>
          <p:nvPr>
            <p:ph idx="2" type="pic"/>
          </p:nvPr>
        </p:nvSpPr>
        <p:spPr>
          <a:xfrm>
            <a:off x="-25" y="-13725"/>
            <a:ext cx="9144000" cy="5157300"/>
          </a:xfrm>
          <a:prstGeom prst="rect">
            <a:avLst/>
          </a:prstGeom>
          <a:noFill/>
          <a:ln>
            <a:noFill/>
          </a:ln>
        </p:spPr>
      </p:sp>
      <p:sp>
        <p:nvSpPr>
          <p:cNvPr id="102" name="Google Shape;102;p10"/>
          <p:cNvSpPr txBox="1"/>
          <p:nvPr>
            <p:ph type="title"/>
          </p:nvPr>
        </p:nvSpPr>
        <p:spPr>
          <a:xfrm>
            <a:off x="5326375" y="1672125"/>
            <a:ext cx="3104400" cy="1054800"/>
          </a:xfrm>
          <a:prstGeom prst="rect">
            <a:avLst/>
          </a:prstGeom>
          <a:solidFill>
            <a:schemeClr val="lt2"/>
          </a:solidFill>
        </p:spPr>
        <p:txBody>
          <a:bodyPr anchorCtr="0" anchor="t" bIns="91425" lIns="91425" spcFirstLastPara="1" rIns="91425" wrap="square" tIns="91425">
            <a:noAutofit/>
          </a:bodyPr>
          <a:lstStyle>
            <a:lvl1pPr lvl="0" rtl="0" algn="ctr">
              <a:spcBef>
                <a:spcPts val="0"/>
              </a:spcBef>
              <a:spcAft>
                <a:spcPts val="0"/>
              </a:spcAft>
              <a:buSzPts val="28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Blinker"/>
              <a:buNone/>
              <a:defRPr b="1" sz="2800">
                <a:solidFill>
                  <a:schemeClr val="dk1"/>
                </a:solidFill>
                <a:latin typeface="Blinker"/>
                <a:ea typeface="Blinker"/>
                <a:cs typeface="Blinker"/>
                <a:sym typeface="Blinker"/>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it.ly/3A1uf1Q" TargetMode="External"/><Relationship Id="rId4" Type="http://schemas.openxmlformats.org/officeDocument/2006/relationships/hyperlink" Target="http://bit.ly/30B07Gq" TargetMode="External"/><Relationship Id="rId9" Type="http://schemas.openxmlformats.org/officeDocument/2006/relationships/hyperlink" Target="https://wepik.com/?utm_source=slidesgo_template&amp;utm_medium=referral-link&amp;utm_campaign=promo-slide&amp;utm_term=slidesgo&amp;utm_content=wepik" TargetMode="External"/><Relationship Id="rId5" Type="http://schemas.openxmlformats.org/officeDocument/2006/relationships/hyperlink" Target="http://bit.ly/33VAFh3" TargetMode="External"/><Relationship Id="rId6" Type="http://schemas.openxmlformats.org/officeDocument/2006/relationships/hyperlink" Target="https://www.freepik.com/?utm_source=slidesgo_template&amp;utm_medium=referral-link&amp;utm_campaign=promo-slide&amp;utm_term=slidesgo&amp;utm_content=freepik" TargetMode="External"/><Relationship Id="rId7" Type="http://schemas.openxmlformats.org/officeDocument/2006/relationships/hyperlink" Target="https://www.flaticon.com/?utm_source=slidesgo_template&amp;utm_medium=referral-link&amp;utm_campaign=promo-slide&amp;utm_term=slidesgo&amp;utm_content=flaticon" TargetMode="External"/><Relationship Id="rId8" Type="http://schemas.openxmlformats.org/officeDocument/2006/relationships/hyperlink" Target="https://storyset.com/?utm_source=slidesgo_template&amp;utm_medium=referral-link&amp;utm_campaign=promo-slide&amp;utm_term=slidesgo&amp;utm_content=storyset" TargetMode="External"/><Relationship Id="rId10" Type="http://schemas.openxmlformats.org/officeDocument/2006/relationships/hyperlink" Target="https://www.videvo.net/?utm_source=slidesgo_template&amp;utm_medium=referral-link&amp;utm_campaign=sg_resources&amp;utm_content=videv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6.jpg"/><Relationship Id="rId5" Type="http://schemas.openxmlformats.org/officeDocument/2006/relationships/image" Target="../media/image1.jpg"/><Relationship Id="rId6" Type="http://schemas.openxmlformats.org/officeDocument/2006/relationships/image" Target="../media/image3.jpg"/><Relationship Id="rId7"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BFC"/>
        </a:solidFill>
      </p:bgPr>
    </p:bg>
    <p:spTree>
      <p:nvGrpSpPr>
        <p:cNvPr id="423" name="Shape 423"/>
        <p:cNvGrpSpPr/>
        <p:nvPr/>
      </p:nvGrpSpPr>
      <p:grpSpPr>
        <a:xfrm>
          <a:off x="0" y="0"/>
          <a:ext cx="0" cy="0"/>
          <a:chOff x="0" y="0"/>
          <a:chExt cx="0" cy="0"/>
        </a:xfrm>
      </p:grpSpPr>
      <p:sp>
        <p:nvSpPr>
          <p:cNvPr id="424" name="Google Shape;424;p32"/>
          <p:cNvSpPr txBox="1"/>
          <p:nvPr>
            <p:ph type="ctrTitle"/>
          </p:nvPr>
        </p:nvSpPr>
        <p:spPr>
          <a:xfrm>
            <a:off x="2618375" y="539500"/>
            <a:ext cx="5800500" cy="220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200"/>
              <a:t>Image Classification</a:t>
            </a:r>
            <a:r>
              <a:rPr lang="en" sz="5000"/>
              <a:t> </a:t>
            </a:r>
            <a:r>
              <a:rPr lang="en" sz="4600">
                <a:solidFill>
                  <a:schemeClr val="accent2"/>
                </a:solidFill>
              </a:rPr>
              <a:t>Wild Animal dataset</a:t>
            </a:r>
            <a:endParaRPr sz="4600">
              <a:solidFill>
                <a:schemeClr val="accent2"/>
              </a:solidFill>
            </a:endParaRPr>
          </a:p>
        </p:txBody>
      </p:sp>
      <p:sp>
        <p:nvSpPr>
          <p:cNvPr id="425" name="Google Shape;425;p32"/>
          <p:cNvSpPr txBox="1"/>
          <p:nvPr>
            <p:ph idx="1" type="subTitle"/>
          </p:nvPr>
        </p:nvSpPr>
        <p:spPr>
          <a:xfrm>
            <a:off x="3254225" y="2745099"/>
            <a:ext cx="4528800" cy="17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Group 1</a:t>
            </a:r>
            <a:endParaRPr b="1"/>
          </a:p>
          <a:p>
            <a:pPr indent="0" lvl="0" marL="0" rtl="0" algn="ctr">
              <a:spcBef>
                <a:spcPts val="0"/>
              </a:spcBef>
              <a:spcAft>
                <a:spcPts val="0"/>
              </a:spcAft>
              <a:buNone/>
            </a:pPr>
            <a:r>
              <a:rPr lang="en"/>
              <a:t>(</a:t>
            </a:r>
            <a:r>
              <a:rPr lang="en"/>
              <a:t>20121050) Farhan Ahmad Nafis	</a:t>
            </a:r>
            <a:endParaRPr/>
          </a:p>
          <a:p>
            <a:pPr indent="0" lvl="0" marL="0" rtl="0" algn="ctr">
              <a:spcBef>
                <a:spcPts val="0"/>
              </a:spcBef>
              <a:spcAft>
                <a:spcPts val="0"/>
              </a:spcAft>
              <a:buNone/>
            </a:pPr>
            <a:r>
              <a:rPr lang="en"/>
              <a:t>(20101514) Ashraful Islam Nirob</a:t>
            </a:r>
            <a:endParaRPr/>
          </a:p>
          <a:p>
            <a:pPr indent="0" lvl="0" marL="0" rtl="0" algn="ctr">
              <a:spcBef>
                <a:spcPts val="0"/>
              </a:spcBef>
              <a:spcAft>
                <a:spcPts val="0"/>
              </a:spcAft>
              <a:buNone/>
            </a:pPr>
            <a:r>
              <a:rPr lang="en"/>
              <a:t>20101609	) Tahmidul Karim Takee</a:t>
            </a:r>
            <a:endParaRPr/>
          </a:p>
          <a:p>
            <a:pPr indent="0" lvl="0" marL="0" rtl="0" algn="ctr">
              <a:spcBef>
                <a:spcPts val="0"/>
              </a:spcBef>
              <a:spcAft>
                <a:spcPts val="0"/>
              </a:spcAft>
              <a:buNone/>
            </a:pPr>
            <a:r>
              <a:rPr lang="en"/>
              <a:t>(21201837) Samanta Binte Taher</a:t>
            </a:r>
            <a:endParaRPr/>
          </a:p>
          <a:p>
            <a:pPr indent="0" lvl="0" marL="0" rtl="0" algn="ctr">
              <a:spcBef>
                <a:spcPts val="0"/>
              </a:spcBef>
              <a:spcAft>
                <a:spcPts val="0"/>
              </a:spcAft>
              <a:buNone/>
            </a:pPr>
            <a:r>
              <a:rPr lang="en"/>
              <a:t>(20201033) Mashnoon Mayad</a:t>
            </a:r>
            <a:endParaRPr/>
          </a:p>
          <a:p>
            <a:pPr indent="0" lvl="0" marL="0" rtl="0" algn="ctr">
              <a:spcBef>
                <a:spcPts val="0"/>
              </a:spcBef>
              <a:spcAft>
                <a:spcPts val="0"/>
              </a:spcAft>
              <a:buNone/>
            </a:pPr>
            <a:r>
              <a:t/>
            </a:r>
            <a:endParaRPr/>
          </a:p>
        </p:txBody>
      </p:sp>
      <p:grpSp>
        <p:nvGrpSpPr>
          <p:cNvPr id="426" name="Google Shape;426;p32"/>
          <p:cNvGrpSpPr/>
          <p:nvPr/>
        </p:nvGrpSpPr>
        <p:grpSpPr>
          <a:xfrm>
            <a:off x="-682986" y="60760"/>
            <a:ext cx="4289262" cy="5057843"/>
            <a:chOff x="-682986" y="60760"/>
            <a:chExt cx="4289262" cy="5057843"/>
          </a:xfrm>
        </p:grpSpPr>
        <p:cxnSp>
          <p:nvCxnSpPr>
            <p:cNvPr id="427" name="Google Shape;427;p32"/>
            <p:cNvCxnSpPr/>
            <p:nvPr/>
          </p:nvCxnSpPr>
          <p:spPr>
            <a:xfrm flipH="1">
              <a:off x="679850" y="614000"/>
              <a:ext cx="506700" cy="1147200"/>
            </a:xfrm>
            <a:prstGeom prst="straightConnector1">
              <a:avLst/>
            </a:prstGeom>
            <a:noFill/>
            <a:ln cap="flat" cmpd="sng" w="38100">
              <a:solidFill>
                <a:schemeClr val="accent3"/>
              </a:solidFill>
              <a:prstDash val="solid"/>
              <a:round/>
              <a:headEnd len="med" w="med" type="none"/>
              <a:tailEnd len="med" w="med" type="none"/>
            </a:ln>
          </p:spPr>
        </p:cxnSp>
        <p:cxnSp>
          <p:nvCxnSpPr>
            <p:cNvPr id="428" name="Google Shape;428;p32"/>
            <p:cNvCxnSpPr/>
            <p:nvPr/>
          </p:nvCxnSpPr>
          <p:spPr>
            <a:xfrm flipH="1">
              <a:off x="-456786" y="1761226"/>
              <a:ext cx="1136700" cy="79200"/>
            </a:xfrm>
            <a:prstGeom prst="straightConnector1">
              <a:avLst/>
            </a:prstGeom>
            <a:noFill/>
            <a:ln cap="flat" cmpd="sng" w="38100">
              <a:solidFill>
                <a:schemeClr val="accent3"/>
              </a:solidFill>
              <a:prstDash val="solid"/>
              <a:round/>
              <a:headEnd len="med" w="med" type="none"/>
              <a:tailEnd len="med" w="med" type="none"/>
            </a:ln>
          </p:spPr>
        </p:cxnSp>
        <p:cxnSp>
          <p:nvCxnSpPr>
            <p:cNvPr id="429" name="Google Shape;429;p32"/>
            <p:cNvCxnSpPr/>
            <p:nvPr/>
          </p:nvCxnSpPr>
          <p:spPr>
            <a:xfrm>
              <a:off x="679850" y="1780350"/>
              <a:ext cx="956100" cy="927300"/>
            </a:xfrm>
            <a:prstGeom prst="straightConnector1">
              <a:avLst/>
            </a:prstGeom>
            <a:noFill/>
            <a:ln cap="flat" cmpd="sng" w="38100">
              <a:solidFill>
                <a:schemeClr val="accent3"/>
              </a:solidFill>
              <a:prstDash val="solid"/>
              <a:round/>
              <a:headEnd len="med" w="med" type="none"/>
              <a:tailEnd len="med" w="med" type="none"/>
            </a:ln>
          </p:spPr>
        </p:cxnSp>
        <p:cxnSp>
          <p:nvCxnSpPr>
            <p:cNvPr id="430" name="Google Shape;430;p32"/>
            <p:cNvCxnSpPr/>
            <p:nvPr/>
          </p:nvCxnSpPr>
          <p:spPr>
            <a:xfrm flipH="1">
              <a:off x="909450" y="2698150"/>
              <a:ext cx="688200" cy="1682700"/>
            </a:xfrm>
            <a:prstGeom prst="straightConnector1">
              <a:avLst/>
            </a:prstGeom>
            <a:noFill/>
            <a:ln cap="flat" cmpd="sng" w="38100">
              <a:solidFill>
                <a:schemeClr val="accent3"/>
              </a:solidFill>
              <a:prstDash val="solid"/>
              <a:round/>
              <a:headEnd len="med" w="med" type="none"/>
              <a:tailEnd len="med" w="med" type="none"/>
            </a:ln>
          </p:spPr>
        </p:cxnSp>
        <p:cxnSp>
          <p:nvCxnSpPr>
            <p:cNvPr id="431" name="Google Shape;431;p32"/>
            <p:cNvCxnSpPr/>
            <p:nvPr/>
          </p:nvCxnSpPr>
          <p:spPr>
            <a:xfrm>
              <a:off x="947550" y="4399925"/>
              <a:ext cx="2380500" cy="449400"/>
            </a:xfrm>
            <a:prstGeom prst="straightConnector1">
              <a:avLst/>
            </a:prstGeom>
            <a:noFill/>
            <a:ln cap="flat" cmpd="sng" w="38100">
              <a:solidFill>
                <a:schemeClr val="accent3"/>
              </a:solidFill>
              <a:prstDash val="solid"/>
              <a:round/>
              <a:headEnd len="med" w="med" type="none"/>
              <a:tailEnd len="med" w="med" type="none"/>
            </a:ln>
          </p:spPr>
        </p:cxnSp>
        <p:sp>
          <p:nvSpPr>
            <p:cNvPr id="432" name="Google Shape;432;p32"/>
            <p:cNvSpPr/>
            <p:nvPr/>
          </p:nvSpPr>
          <p:spPr>
            <a:xfrm rot="-7441844">
              <a:off x="1347282" y="2446686"/>
              <a:ext cx="531773" cy="536932"/>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32"/>
            <p:cNvSpPr/>
            <p:nvPr/>
          </p:nvSpPr>
          <p:spPr>
            <a:xfrm rot="-7442129">
              <a:off x="-616409" y="1654531"/>
              <a:ext cx="331245" cy="33699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32"/>
            <p:cNvSpPr/>
            <p:nvPr/>
          </p:nvSpPr>
          <p:spPr>
            <a:xfrm rot="-7442061">
              <a:off x="771578" y="222101"/>
              <a:ext cx="830817" cy="830817"/>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32"/>
            <p:cNvSpPr/>
            <p:nvPr/>
          </p:nvSpPr>
          <p:spPr>
            <a:xfrm rot="-7442596">
              <a:off x="467490" y="1539783"/>
              <a:ext cx="431926" cy="436588"/>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32"/>
            <p:cNvSpPr/>
            <p:nvPr/>
          </p:nvSpPr>
          <p:spPr>
            <a:xfrm rot="-4474102">
              <a:off x="405039" y="3844525"/>
              <a:ext cx="1024847" cy="1016899"/>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32"/>
            <p:cNvSpPr/>
            <p:nvPr/>
          </p:nvSpPr>
          <p:spPr>
            <a:xfrm rot="-4473929">
              <a:off x="3095592" y="4609271"/>
              <a:ext cx="462168" cy="452565"/>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8" name="Google Shape;438;p32"/>
          <p:cNvSpPr/>
          <p:nvPr/>
        </p:nvSpPr>
        <p:spPr>
          <a:xfrm>
            <a:off x="6583225" y="665825"/>
            <a:ext cx="1690200" cy="52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9FBFC"/>
                </a:solidFill>
                <a:latin typeface="Blinker"/>
                <a:ea typeface="Blinker"/>
                <a:cs typeface="Blinker"/>
                <a:sym typeface="Blinker"/>
              </a:rPr>
              <a:t>CSE428</a:t>
            </a:r>
            <a:endParaRPr b="1" sz="1500">
              <a:solidFill>
                <a:srgbClr val="F9FBFC"/>
              </a:solidFill>
              <a:latin typeface="Blinker"/>
              <a:ea typeface="Blinker"/>
              <a:cs typeface="Blinker"/>
              <a:sym typeface="Blinker"/>
            </a:endParaRPr>
          </a:p>
          <a:p>
            <a:pPr indent="0" lvl="0" marL="0" rtl="0" algn="ctr">
              <a:spcBef>
                <a:spcPts val="0"/>
              </a:spcBef>
              <a:spcAft>
                <a:spcPts val="0"/>
              </a:spcAft>
              <a:buNone/>
            </a:pPr>
            <a:r>
              <a:rPr b="1" lang="en" sz="1500">
                <a:solidFill>
                  <a:srgbClr val="F9FBFC"/>
                </a:solidFill>
                <a:latin typeface="Blinker"/>
                <a:ea typeface="Blinker"/>
                <a:cs typeface="Blinker"/>
                <a:sym typeface="Blinker"/>
              </a:rPr>
              <a:t>Image Processing</a:t>
            </a:r>
            <a:endParaRPr b="1" sz="1500">
              <a:solidFill>
                <a:srgbClr val="F9FBFC"/>
              </a:solidFill>
              <a:latin typeface="Blinker"/>
              <a:ea typeface="Blinker"/>
              <a:cs typeface="Blinker"/>
              <a:sym typeface="Blink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1"/>
          <p:cNvSpPr txBox="1"/>
          <p:nvPr>
            <p:ph type="title"/>
          </p:nvPr>
        </p:nvSpPr>
        <p:spPr>
          <a:xfrm>
            <a:off x="617050" y="768200"/>
            <a:ext cx="35979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 deal with </a:t>
            </a:r>
            <a:r>
              <a:rPr lang="en"/>
              <a:t>unbalanced</a:t>
            </a:r>
            <a:r>
              <a:rPr lang="en"/>
              <a:t> data</a:t>
            </a:r>
            <a:endParaRPr/>
          </a:p>
        </p:txBody>
      </p:sp>
      <p:sp>
        <p:nvSpPr>
          <p:cNvPr id="582" name="Google Shape;582;p41"/>
          <p:cNvSpPr txBox="1"/>
          <p:nvPr>
            <p:ph idx="1" type="subTitle"/>
          </p:nvPr>
        </p:nvSpPr>
        <p:spPr>
          <a:xfrm>
            <a:off x="617050" y="1845300"/>
            <a:ext cx="3597900" cy="8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used oversampling and undersampling to help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Oversampling copies the same data, or replacing new cases of it. It allows more data to be created without </a:t>
            </a:r>
            <a:r>
              <a:rPr lang="en"/>
              <a:t>actually</a:t>
            </a:r>
            <a:r>
              <a:rPr lang="en"/>
              <a:t> having to collect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Undersampling is when we do have more than enough of a certain class in the data.</a:t>
            </a:r>
            <a:endParaRPr/>
          </a:p>
          <a:p>
            <a:pPr indent="0" lvl="0" marL="0" rtl="0" algn="l">
              <a:spcBef>
                <a:spcPts val="0"/>
              </a:spcBef>
              <a:spcAft>
                <a:spcPts val="0"/>
              </a:spcAft>
              <a:buNone/>
            </a:pPr>
            <a:r>
              <a:rPr lang="en"/>
              <a:t>We ignore certain instances to lower the number of data for that class.</a:t>
            </a:r>
            <a:endParaRPr/>
          </a:p>
        </p:txBody>
      </p:sp>
      <p:pic>
        <p:nvPicPr>
          <p:cNvPr id="583" name="Google Shape;583;p41"/>
          <p:cNvPicPr preferRelativeResize="0"/>
          <p:nvPr/>
        </p:nvPicPr>
        <p:blipFill>
          <a:blip r:embed="rId3">
            <a:alphaModFix/>
          </a:blip>
          <a:stretch>
            <a:fillRect/>
          </a:stretch>
        </p:blipFill>
        <p:spPr>
          <a:xfrm>
            <a:off x="5432402" y="1593525"/>
            <a:ext cx="2702323" cy="207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42"/>
          <p:cNvSpPr txBox="1"/>
          <p:nvPr>
            <p:ph type="title"/>
          </p:nvPr>
        </p:nvSpPr>
        <p:spPr>
          <a:xfrm>
            <a:off x="3547375" y="1145163"/>
            <a:ext cx="4883400" cy="108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98,300,000</a:t>
            </a:r>
            <a:endParaRPr/>
          </a:p>
        </p:txBody>
      </p:sp>
      <p:sp>
        <p:nvSpPr>
          <p:cNvPr id="589" name="Google Shape;589;p42"/>
          <p:cNvSpPr txBox="1"/>
          <p:nvPr>
            <p:ph idx="1" type="subTitle"/>
          </p:nvPr>
        </p:nvSpPr>
        <p:spPr>
          <a:xfrm>
            <a:off x="3547375" y="2234163"/>
            <a:ext cx="4883400" cy="49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Big numbers catch your audience’s attention</a:t>
            </a:r>
            <a:endParaRPr/>
          </a:p>
        </p:txBody>
      </p:sp>
      <p:grpSp>
        <p:nvGrpSpPr>
          <p:cNvPr id="590" name="Google Shape;590;p42"/>
          <p:cNvGrpSpPr/>
          <p:nvPr/>
        </p:nvGrpSpPr>
        <p:grpSpPr>
          <a:xfrm>
            <a:off x="201825" y="-9"/>
            <a:ext cx="3500125" cy="5007792"/>
            <a:chOff x="201825" y="-9"/>
            <a:chExt cx="3500125" cy="5007792"/>
          </a:xfrm>
        </p:grpSpPr>
        <p:cxnSp>
          <p:nvCxnSpPr>
            <p:cNvPr id="591" name="Google Shape;591;p42"/>
            <p:cNvCxnSpPr/>
            <p:nvPr/>
          </p:nvCxnSpPr>
          <p:spPr>
            <a:xfrm flipH="1" rot="10800000">
              <a:off x="689400" y="288900"/>
              <a:ext cx="2667300" cy="372900"/>
            </a:xfrm>
            <a:prstGeom prst="straightConnector1">
              <a:avLst/>
            </a:prstGeom>
            <a:noFill/>
            <a:ln cap="flat" cmpd="sng" w="38100">
              <a:solidFill>
                <a:schemeClr val="accent3"/>
              </a:solidFill>
              <a:prstDash val="solid"/>
              <a:round/>
              <a:headEnd len="med" w="med" type="none"/>
              <a:tailEnd len="med" w="med" type="none"/>
            </a:ln>
          </p:spPr>
        </p:cxnSp>
        <p:cxnSp>
          <p:nvCxnSpPr>
            <p:cNvPr id="592" name="Google Shape;592;p42"/>
            <p:cNvCxnSpPr/>
            <p:nvPr/>
          </p:nvCxnSpPr>
          <p:spPr>
            <a:xfrm>
              <a:off x="670300" y="671350"/>
              <a:ext cx="946500" cy="1921800"/>
            </a:xfrm>
            <a:prstGeom prst="straightConnector1">
              <a:avLst/>
            </a:prstGeom>
            <a:noFill/>
            <a:ln cap="flat" cmpd="sng" w="38100">
              <a:solidFill>
                <a:schemeClr val="accent3"/>
              </a:solidFill>
              <a:prstDash val="solid"/>
              <a:round/>
              <a:headEnd len="med" w="med" type="none"/>
              <a:tailEnd len="med" w="med" type="none"/>
            </a:ln>
          </p:spPr>
        </p:cxnSp>
        <p:cxnSp>
          <p:nvCxnSpPr>
            <p:cNvPr id="593" name="Google Shape;593;p42"/>
            <p:cNvCxnSpPr/>
            <p:nvPr/>
          </p:nvCxnSpPr>
          <p:spPr>
            <a:xfrm>
              <a:off x="737225" y="4466825"/>
              <a:ext cx="2418900" cy="9600"/>
            </a:xfrm>
            <a:prstGeom prst="straightConnector1">
              <a:avLst/>
            </a:prstGeom>
            <a:noFill/>
            <a:ln cap="flat" cmpd="sng" w="38100">
              <a:solidFill>
                <a:schemeClr val="accent3"/>
              </a:solidFill>
              <a:prstDash val="solid"/>
              <a:round/>
              <a:headEnd len="med" w="med" type="none"/>
              <a:tailEnd len="med" w="med" type="none"/>
            </a:ln>
          </p:spPr>
        </p:cxnSp>
        <p:cxnSp>
          <p:nvCxnSpPr>
            <p:cNvPr id="594" name="Google Shape;594;p42"/>
            <p:cNvCxnSpPr/>
            <p:nvPr/>
          </p:nvCxnSpPr>
          <p:spPr>
            <a:xfrm flipH="1" rot="10800000">
              <a:off x="756325" y="2550525"/>
              <a:ext cx="842700" cy="1964100"/>
            </a:xfrm>
            <a:prstGeom prst="straightConnector1">
              <a:avLst/>
            </a:prstGeom>
            <a:noFill/>
            <a:ln cap="flat" cmpd="sng" w="38100">
              <a:solidFill>
                <a:schemeClr val="accent3"/>
              </a:solidFill>
              <a:prstDash val="solid"/>
              <a:round/>
              <a:headEnd len="med" w="med" type="none"/>
              <a:tailEnd len="med" w="med" type="none"/>
            </a:ln>
          </p:spPr>
        </p:cxnSp>
        <p:sp>
          <p:nvSpPr>
            <p:cNvPr id="595" name="Google Shape;595;p42"/>
            <p:cNvSpPr/>
            <p:nvPr/>
          </p:nvSpPr>
          <p:spPr>
            <a:xfrm rot="-5400000">
              <a:off x="2588800" y="3894633"/>
              <a:ext cx="1109100" cy="11172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42"/>
            <p:cNvSpPr/>
            <p:nvPr/>
          </p:nvSpPr>
          <p:spPr>
            <a:xfrm rot="-5400000">
              <a:off x="1319484" y="2281691"/>
              <a:ext cx="577500" cy="5775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42"/>
            <p:cNvSpPr/>
            <p:nvPr/>
          </p:nvSpPr>
          <p:spPr>
            <a:xfrm rot="-5400000">
              <a:off x="206925" y="195400"/>
              <a:ext cx="964200" cy="974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42"/>
            <p:cNvSpPr/>
            <p:nvPr/>
          </p:nvSpPr>
          <p:spPr>
            <a:xfrm rot="-5400000">
              <a:off x="564332" y="4264074"/>
              <a:ext cx="388200" cy="378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42"/>
            <p:cNvSpPr/>
            <p:nvPr/>
          </p:nvSpPr>
          <p:spPr>
            <a:xfrm rot="-5400000">
              <a:off x="3078034" y="-9"/>
              <a:ext cx="577500" cy="5775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600" name="Google Shape;600;p42"/>
          <p:cNvPicPr preferRelativeResize="0"/>
          <p:nvPr/>
        </p:nvPicPr>
        <p:blipFill>
          <a:blip r:embed="rId3">
            <a:alphaModFix/>
          </a:blip>
          <a:stretch>
            <a:fillRect/>
          </a:stretch>
        </p:blipFill>
        <p:spPr>
          <a:xfrm>
            <a:off x="3701938" y="621155"/>
            <a:ext cx="5271625" cy="2960850"/>
          </a:xfrm>
          <a:prstGeom prst="rect">
            <a:avLst/>
          </a:prstGeom>
          <a:noFill/>
          <a:ln>
            <a:noFill/>
          </a:ln>
        </p:spPr>
      </p:pic>
      <p:sp>
        <p:nvSpPr>
          <p:cNvPr id="601" name="Google Shape;601;p42"/>
          <p:cNvSpPr txBox="1"/>
          <p:nvPr/>
        </p:nvSpPr>
        <p:spPr>
          <a:xfrm>
            <a:off x="3707025" y="2857500"/>
            <a:ext cx="4582200" cy="20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The black ones need to be downsampled to meet with the the boa constrictor. In contrast, boa constrictor could also be upsampled.</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The ‘bullfrog’ class will require upsampling  it will be an unbalanced dataset </a:t>
            </a:r>
            <a:r>
              <a:rPr lang="en">
                <a:solidFill>
                  <a:schemeClr val="dk1"/>
                </a:solidFill>
                <a:latin typeface="Hanken Grotesk"/>
                <a:ea typeface="Hanken Grotesk"/>
                <a:cs typeface="Hanken Grotesk"/>
                <a:sym typeface="Hanken Grotesk"/>
              </a:rPr>
              <a:t>even after downsampling if we do not upsample it to be equal to the others.,</a:t>
            </a:r>
            <a:endParaRPr>
              <a:solidFill>
                <a:schemeClr val="dk1"/>
              </a:solidFill>
              <a:latin typeface="Hanken Grotesk"/>
              <a:ea typeface="Hanken Grotesk"/>
              <a:cs typeface="Hanken Grotesk"/>
              <a:sym typeface="Hanken Grotes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3"/>
          <p:cNvSpPr txBox="1"/>
          <p:nvPr>
            <p:ph type="title"/>
          </p:nvPr>
        </p:nvSpPr>
        <p:spPr>
          <a:xfrm>
            <a:off x="2892000" y="2079575"/>
            <a:ext cx="3646500" cy="172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607" name="Google Shape;607;p43"/>
          <p:cNvSpPr txBox="1"/>
          <p:nvPr>
            <p:ph idx="2" type="title"/>
          </p:nvPr>
        </p:nvSpPr>
        <p:spPr>
          <a:xfrm>
            <a:off x="3745950" y="1012925"/>
            <a:ext cx="1652100" cy="91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08" name="Google Shape;608;p43"/>
          <p:cNvSpPr txBox="1"/>
          <p:nvPr>
            <p:ph idx="1" type="subTitle"/>
          </p:nvPr>
        </p:nvSpPr>
        <p:spPr>
          <a:xfrm>
            <a:off x="2220825" y="5143500"/>
            <a:ext cx="41973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43"/>
          <p:cNvGrpSpPr/>
          <p:nvPr/>
        </p:nvGrpSpPr>
        <p:grpSpPr>
          <a:xfrm>
            <a:off x="106300" y="149201"/>
            <a:ext cx="2322102" cy="3988062"/>
            <a:chOff x="106300" y="149201"/>
            <a:chExt cx="2322102" cy="3988062"/>
          </a:xfrm>
        </p:grpSpPr>
        <p:cxnSp>
          <p:nvCxnSpPr>
            <p:cNvPr id="610" name="Google Shape;610;p43"/>
            <p:cNvCxnSpPr/>
            <p:nvPr/>
          </p:nvCxnSpPr>
          <p:spPr>
            <a:xfrm>
              <a:off x="1080575" y="432050"/>
              <a:ext cx="921600" cy="939300"/>
            </a:xfrm>
            <a:prstGeom prst="straightConnector1">
              <a:avLst/>
            </a:prstGeom>
            <a:noFill/>
            <a:ln cap="flat" cmpd="sng" w="38100">
              <a:solidFill>
                <a:schemeClr val="accent3"/>
              </a:solidFill>
              <a:prstDash val="solid"/>
              <a:round/>
              <a:headEnd len="med" w="med" type="none"/>
              <a:tailEnd len="med" w="med" type="none"/>
            </a:ln>
          </p:spPr>
        </p:cxnSp>
        <p:cxnSp>
          <p:nvCxnSpPr>
            <p:cNvPr id="611" name="Google Shape;611;p43"/>
            <p:cNvCxnSpPr/>
            <p:nvPr/>
          </p:nvCxnSpPr>
          <p:spPr>
            <a:xfrm flipH="1">
              <a:off x="261389" y="467013"/>
              <a:ext cx="836700" cy="1466400"/>
            </a:xfrm>
            <a:prstGeom prst="straightConnector1">
              <a:avLst/>
            </a:prstGeom>
            <a:noFill/>
            <a:ln cap="flat" cmpd="sng" w="38100">
              <a:solidFill>
                <a:schemeClr val="accent3"/>
              </a:solidFill>
              <a:prstDash val="solid"/>
              <a:round/>
              <a:headEnd len="med" w="med" type="none"/>
              <a:tailEnd len="med" w="med" type="none"/>
            </a:ln>
          </p:spPr>
        </p:cxnSp>
        <p:cxnSp>
          <p:nvCxnSpPr>
            <p:cNvPr id="612" name="Google Shape;612;p43"/>
            <p:cNvCxnSpPr/>
            <p:nvPr/>
          </p:nvCxnSpPr>
          <p:spPr>
            <a:xfrm>
              <a:off x="237275" y="1920125"/>
              <a:ext cx="597300" cy="530700"/>
            </a:xfrm>
            <a:prstGeom prst="straightConnector1">
              <a:avLst/>
            </a:prstGeom>
            <a:noFill/>
            <a:ln cap="flat" cmpd="sng" w="38100">
              <a:solidFill>
                <a:schemeClr val="accent3"/>
              </a:solidFill>
              <a:prstDash val="solid"/>
              <a:round/>
              <a:headEnd len="med" w="med" type="none"/>
              <a:tailEnd len="med" w="med" type="none"/>
            </a:ln>
          </p:spPr>
        </p:cxnSp>
        <p:cxnSp>
          <p:nvCxnSpPr>
            <p:cNvPr id="613" name="Google Shape;613;p43"/>
            <p:cNvCxnSpPr/>
            <p:nvPr/>
          </p:nvCxnSpPr>
          <p:spPr>
            <a:xfrm>
              <a:off x="834225" y="2442950"/>
              <a:ext cx="153600" cy="1506900"/>
            </a:xfrm>
            <a:prstGeom prst="straightConnector1">
              <a:avLst/>
            </a:prstGeom>
            <a:noFill/>
            <a:ln cap="flat" cmpd="sng" w="38100">
              <a:solidFill>
                <a:schemeClr val="accent3"/>
              </a:solidFill>
              <a:prstDash val="solid"/>
              <a:round/>
              <a:headEnd len="med" w="med" type="none"/>
              <a:tailEnd len="med" w="med" type="none"/>
            </a:ln>
          </p:spPr>
        </p:cxnSp>
        <p:sp>
          <p:nvSpPr>
            <p:cNvPr id="614" name="Google Shape;614;p43"/>
            <p:cNvSpPr/>
            <p:nvPr/>
          </p:nvSpPr>
          <p:spPr>
            <a:xfrm>
              <a:off x="1547903" y="903176"/>
              <a:ext cx="880500" cy="880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43"/>
            <p:cNvSpPr/>
            <p:nvPr/>
          </p:nvSpPr>
          <p:spPr>
            <a:xfrm>
              <a:off x="510431" y="2127632"/>
              <a:ext cx="615300" cy="621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43"/>
            <p:cNvSpPr/>
            <p:nvPr/>
          </p:nvSpPr>
          <p:spPr>
            <a:xfrm>
              <a:off x="775820" y="3721163"/>
              <a:ext cx="416100" cy="416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43"/>
            <p:cNvSpPr/>
            <p:nvPr/>
          </p:nvSpPr>
          <p:spPr>
            <a:xfrm>
              <a:off x="106300" y="1765724"/>
              <a:ext cx="313500" cy="3135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43"/>
            <p:cNvSpPr/>
            <p:nvPr/>
          </p:nvSpPr>
          <p:spPr>
            <a:xfrm>
              <a:off x="775831" y="149201"/>
              <a:ext cx="621300" cy="621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9" name="Google Shape;619;p43"/>
          <p:cNvGrpSpPr/>
          <p:nvPr/>
        </p:nvGrpSpPr>
        <p:grpSpPr>
          <a:xfrm>
            <a:off x="6538512" y="266250"/>
            <a:ext cx="2430452" cy="3005238"/>
            <a:chOff x="6538512" y="266250"/>
            <a:chExt cx="2430452" cy="3005238"/>
          </a:xfrm>
        </p:grpSpPr>
        <p:cxnSp>
          <p:nvCxnSpPr>
            <p:cNvPr id="620" name="Google Shape;620;p43"/>
            <p:cNvCxnSpPr/>
            <p:nvPr/>
          </p:nvCxnSpPr>
          <p:spPr>
            <a:xfrm>
              <a:off x="6987700" y="721700"/>
              <a:ext cx="1773000" cy="605700"/>
            </a:xfrm>
            <a:prstGeom prst="straightConnector1">
              <a:avLst/>
            </a:prstGeom>
            <a:noFill/>
            <a:ln cap="flat" cmpd="sng" w="38100">
              <a:solidFill>
                <a:schemeClr val="accent3"/>
              </a:solidFill>
              <a:prstDash val="solid"/>
              <a:round/>
              <a:headEnd len="med" w="med" type="none"/>
              <a:tailEnd len="med" w="med" type="none"/>
            </a:ln>
          </p:spPr>
        </p:cxnSp>
        <p:cxnSp>
          <p:nvCxnSpPr>
            <p:cNvPr id="621" name="Google Shape;621;p43"/>
            <p:cNvCxnSpPr/>
            <p:nvPr/>
          </p:nvCxnSpPr>
          <p:spPr>
            <a:xfrm flipH="1">
              <a:off x="8168750" y="1323150"/>
              <a:ext cx="592500" cy="610200"/>
            </a:xfrm>
            <a:prstGeom prst="straightConnector1">
              <a:avLst/>
            </a:prstGeom>
            <a:noFill/>
            <a:ln cap="flat" cmpd="sng" w="38100">
              <a:solidFill>
                <a:schemeClr val="accent3"/>
              </a:solidFill>
              <a:prstDash val="solid"/>
              <a:round/>
              <a:headEnd len="med" w="med" type="none"/>
              <a:tailEnd len="med" w="med" type="none"/>
            </a:ln>
          </p:spPr>
        </p:cxnSp>
        <p:cxnSp>
          <p:nvCxnSpPr>
            <p:cNvPr id="622" name="Google Shape;622;p43"/>
            <p:cNvCxnSpPr/>
            <p:nvPr/>
          </p:nvCxnSpPr>
          <p:spPr>
            <a:xfrm>
              <a:off x="8151125" y="1889400"/>
              <a:ext cx="340200" cy="1204200"/>
            </a:xfrm>
            <a:prstGeom prst="straightConnector1">
              <a:avLst/>
            </a:prstGeom>
            <a:noFill/>
            <a:ln cap="flat" cmpd="sng" w="38100">
              <a:solidFill>
                <a:schemeClr val="accent3"/>
              </a:solidFill>
              <a:prstDash val="solid"/>
              <a:round/>
              <a:headEnd len="med" w="med" type="none"/>
              <a:tailEnd len="med" w="med" type="none"/>
            </a:ln>
          </p:spPr>
        </p:cxnSp>
        <p:sp>
          <p:nvSpPr>
            <p:cNvPr id="623" name="Google Shape;623;p43"/>
            <p:cNvSpPr/>
            <p:nvPr/>
          </p:nvSpPr>
          <p:spPr>
            <a:xfrm>
              <a:off x="6538512" y="266250"/>
              <a:ext cx="919200" cy="9192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43"/>
            <p:cNvSpPr/>
            <p:nvPr/>
          </p:nvSpPr>
          <p:spPr>
            <a:xfrm>
              <a:off x="8534564" y="1116304"/>
              <a:ext cx="434400" cy="4344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43"/>
            <p:cNvSpPr/>
            <p:nvPr/>
          </p:nvSpPr>
          <p:spPr>
            <a:xfrm>
              <a:off x="8005642" y="1752270"/>
              <a:ext cx="327300" cy="327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43"/>
            <p:cNvSpPr/>
            <p:nvPr/>
          </p:nvSpPr>
          <p:spPr>
            <a:xfrm>
              <a:off x="8283620" y="2855388"/>
              <a:ext cx="416100" cy="4161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4"/>
          <p:cNvSpPr txBox="1"/>
          <p:nvPr>
            <p:ph type="title"/>
          </p:nvPr>
        </p:nvSpPr>
        <p:spPr>
          <a:xfrm>
            <a:off x="4837200" y="1501200"/>
            <a:ext cx="3593400" cy="1060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We used the Logistic Regression model as our first classifier</a:t>
            </a:r>
            <a:endParaRPr/>
          </a:p>
        </p:txBody>
      </p:sp>
      <p:sp>
        <p:nvSpPr>
          <p:cNvPr id="632" name="Google Shape;632;p44"/>
          <p:cNvSpPr txBox="1"/>
          <p:nvPr>
            <p:ph idx="1" type="subTitle"/>
          </p:nvPr>
        </p:nvSpPr>
        <p:spPr>
          <a:xfrm>
            <a:off x="4837371" y="2562000"/>
            <a:ext cx="3593400" cy="108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After dividing the data into test and train, we run the model and find out the accuracy, sensitivity, specificity, positive predictive value (PPV), negative predictive value (NPV), the confusion matrix, and the F1 score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5"/>
          <p:cNvSpPr txBox="1"/>
          <p:nvPr>
            <p:ph type="title"/>
          </p:nvPr>
        </p:nvSpPr>
        <p:spPr>
          <a:xfrm>
            <a:off x="2452975" y="376050"/>
            <a:ext cx="3593400" cy="10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Train Data</a:t>
            </a:r>
            <a:endParaRPr/>
          </a:p>
        </p:txBody>
      </p:sp>
      <p:sp>
        <p:nvSpPr>
          <p:cNvPr id="638" name="Google Shape;638;p45"/>
          <p:cNvSpPr txBox="1"/>
          <p:nvPr>
            <p:ph idx="1" type="subTitle"/>
          </p:nvPr>
        </p:nvSpPr>
        <p:spPr>
          <a:xfrm>
            <a:off x="4837371" y="2031600"/>
            <a:ext cx="3593400" cy="108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trained data model gives us an accuracy and sensitivity of approx. 43.7%</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Our PPV value is 0.733</a:t>
            </a:r>
            <a:endParaRPr/>
          </a:p>
          <a:p>
            <a:pPr indent="0" lvl="0" marL="0" rtl="0" algn="r">
              <a:spcBef>
                <a:spcPts val="0"/>
              </a:spcBef>
              <a:spcAft>
                <a:spcPts val="0"/>
              </a:spcAft>
              <a:buNone/>
            </a:pPr>
            <a:r>
              <a:rPr lang="en"/>
              <a:t>Our NPV is 0.692</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We get an F1 score of 0.432</a:t>
            </a:r>
            <a:endParaRPr/>
          </a:p>
          <a:p>
            <a:pPr indent="0" lvl="0" marL="0" rtl="0" algn="r">
              <a:spcBef>
                <a:spcPts val="0"/>
              </a:spcBef>
              <a:spcAft>
                <a:spcPts val="0"/>
              </a:spcAft>
              <a:buNone/>
            </a:pPr>
            <a:r>
              <a:rPr lang="en"/>
              <a:t>We do not get a Specificity value due to imbalanced dataset</a:t>
            </a:r>
            <a:endParaRPr/>
          </a:p>
        </p:txBody>
      </p:sp>
      <p:pic>
        <p:nvPicPr>
          <p:cNvPr id="639" name="Google Shape;639;p45"/>
          <p:cNvPicPr preferRelativeResize="0"/>
          <p:nvPr/>
        </p:nvPicPr>
        <p:blipFill>
          <a:blip r:embed="rId3">
            <a:alphaModFix/>
          </a:blip>
          <a:stretch>
            <a:fillRect/>
          </a:stretch>
        </p:blipFill>
        <p:spPr>
          <a:xfrm>
            <a:off x="617925" y="1533800"/>
            <a:ext cx="3810000" cy="2895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6"/>
          <p:cNvSpPr txBox="1"/>
          <p:nvPr>
            <p:ph type="title"/>
          </p:nvPr>
        </p:nvSpPr>
        <p:spPr>
          <a:xfrm>
            <a:off x="2452975" y="376050"/>
            <a:ext cx="3593400" cy="10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 Data</a:t>
            </a:r>
            <a:endParaRPr/>
          </a:p>
        </p:txBody>
      </p:sp>
      <p:sp>
        <p:nvSpPr>
          <p:cNvPr id="645" name="Google Shape;645;p46"/>
          <p:cNvSpPr txBox="1"/>
          <p:nvPr>
            <p:ph idx="1" type="subTitle"/>
          </p:nvPr>
        </p:nvSpPr>
        <p:spPr>
          <a:xfrm>
            <a:off x="4837371" y="2031600"/>
            <a:ext cx="3593400" cy="108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The trained data model gives us an accuracy and sensitivity of approx. 39.2%</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Our PPV value is 0.749</a:t>
            </a:r>
            <a:endParaRPr/>
          </a:p>
          <a:p>
            <a:pPr indent="0" lvl="0" marL="0" rtl="0" algn="r">
              <a:spcBef>
                <a:spcPts val="0"/>
              </a:spcBef>
              <a:spcAft>
                <a:spcPts val="0"/>
              </a:spcAft>
              <a:buNone/>
            </a:pPr>
            <a:r>
              <a:rPr lang="en"/>
              <a:t>Our NPV is 0.812</a:t>
            </a:r>
            <a:endParaRPr/>
          </a:p>
          <a:p>
            <a:pPr indent="0" lvl="0" marL="0" rtl="0" algn="r">
              <a:spcBef>
                <a:spcPts val="0"/>
              </a:spcBef>
              <a:spcAft>
                <a:spcPts val="0"/>
              </a:spcAft>
              <a:buNone/>
            </a:pPr>
            <a:r>
              <a:t/>
            </a:r>
            <a:endParaRPr/>
          </a:p>
          <a:p>
            <a:pPr indent="0" lvl="0" marL="0" rtl="0" algn="r">
              <a:spcBef>
                <a:spcPts val="0"/>
              </a:spcBef>
              <a:spcAft>
                <a:spcPts val="0"/>
              </a:spcAft>
              <a:buNone/>
            </a:pPr>
            <a:r>
              <a:rPr lang="en"/>
              <a:t>We get an F1 score of 0.381</a:t>
            </a:r>
            <a:endParaRPr/>
          </a:p>
          <a:p>
            <a:pPr indent="0" lvl="0" marL="0" rtl="0" algn="r">
              <a:spcBef>
                <a:spcPts val="0"/>
              </a:spcBef>
              <a:spcAft>
                <a:spcPts val="0"/>
              </a:spcAft>
              <a:buNone/>
            </a:pPr>
            <a:r>
              <a:rPr lang="en"/>
              <a:t>Again, we do not get a Specificity value due to imbalanced dataset</a:t>
            </a:r>
            <a:endParaRPr/>
          </a:p>
        </p:txBody>
      </p:sp>
      <p:pic>
        <p:nvPicPr>
          <p:cNvPr id="646" name="Google Shape;646;p46"/>
          <p:cNvPicPr preferRelativeResize="0"/>
          <p:nvPr/>
        </p:nvPicPr>
        <p:blipFill>
          <a:blip r:embed="rId3">
            <a:alphaModFix/>
          </a:blip>
          <a:stretch>
            <a:fillRect/>
          </a:stretch>
        </p:blipFill>
        <p:spPr>
          <a:xfrm>
            <a:off x="942675" y="1613150"/>
            <a:ext cx="3505200" cy="299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7"/>
          <p:cNvSpPr txBox="1"/>
          <p:nvPr>
            <p:ph type="title"/>
          </p:nvPr>
        </p:nvSpPr>
        <p:spPr>
          <a:xfrm>
            <a:off x="2892000" y="2079575"/>
            <a:ext cx="3646500" cy="172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Network</a:t>
            </a:r>
            <a:endParaRPr/>
          </a:p>
        </p:txBody>
      </p:sp>
      <p:sp>
        <p:nvSpPr>
          <p:cNvPr id="652" name="Google Shape;652;p47"/>
          <p:cNvSpPr txBox="1"/>
          <p:nvPr>
            <p:ph idx="2" type="title"/>
          </p:nvPr>
        </p:nvSpPr>
        <p:spPr>
          <a:xfrm>
            <a:off x="3745950" y="1012925"/>
            <a:ext cx="1652100" cy="91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53" name="Google Shape;653;p47"/>
          <p:cNvSpPr txBox="1"/>
          <p:nvPr>
            <p:ph idx="1" type="subTitle"/>
          </p:nvPr>
        </p:nvSpPr>
        <p:spPr>
          <a:xfrm>
            <a:off x="2220825" y="5143500"/>
            <a:ext cx="41973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654" name="Google Shape;654;p47"/>
          <p:cNvGrpSpPr/>
          <p:nvPr/>
        </p:nvGrpSpPr>
        <p:grpSpPr>
          <a:xfrm>
            <a:off x="106300" y="149201"/>
            <a:ext cx="2322102" cy="3988062"/>
            <a:chOff x="106300" y="149201"/>
            <a:chExt cx="2322102" cy="3988062"/>
          </a:xfrm>
        </p:grpSpPr>
        <p:cxnSp>
          <p:nvCxnSpPr>
            <p:cNvPr id="655" name="Google Shape;655;p47"/>
            <p:cNvCxnSpPr/>
            <p:nvPr/>
          </p:nvCxnSpPr>
          <p:spPr>
            <a:xfrm>
              <a:off x="1080575" y="432050"/>
              <a:ext cx="921600" cy="939300"/>
            </a:xfrm>
            <a:prstGeom prst="straightConnector1">
              <a:avLst/>
            </a:prstGeom>
            <a:noFill/>
            <a:ln cap="flat" cmpd="sng" w="38100">
              <a:solidFill>
                <a:schemeClr val="accent3"/>
              </a:solidFill>
              <a:prstDash val="solid"/>
              <a:round/>
              <a:headEnd len="med" w="med" type="none"/>
              <a:tailEnd len="med" w="med" type="none"/>
            </a:ln>
          </p:spPr>
        </p:cxnSp>
        <p:cxnSp>
          <p:nvCxnSpPr>
            <p:cNvPr id="656" name="Google Shape;656;p47"/>
            <p:cNvCxnSpPr/>
            <p:nvPr/>
          </p:nvCxnSpPr>
          <p:spPr>
            <a:xfrm flipH="1">
              <a:off x="261389" y="467013"/>
              <a:ext cx="836700" cy="1466400"/>
            </a:xfrm>
            <a:prstGeom prst="straightConnector1">
              <a:avLst/>
            </a:prstGeom>
            <a:noFill/>
            <a:ln cap="flat" cmpd="sng" w="38100">
              <a:solidFill>
                <a:schemeClr val="accent3"/>
              </a:solidFill>
              <a:prstDash val="solid"/>
              <a:round/>
              <a:headEnd len="med" w="med" type="none"/>
              <a:tailEnd len="med" w="med" type="none"/>
            </a:ln>
          </p:spPr>
        </p:cxnSp>
        <p:cxnSp>
          <p:nvCxnSpPr>
            <p:cNvPr id="657" name="Google Shape;657;p47"/>
            <p:cNvCxnSpPr/>
            <p:nvPr/>
          </p:nvCxnSpPr>
          <p:spPr>
            <a:xfrm>
              <a:off x="237275" y="1920125"/>
              <a:ext cx="597300" cy="530700"/>
            </a:xfrm>
            <a:prstGeom prst="straightConnector1">
              <a:avLst/>
            </a:prstGeom>
            <a:noFill/>
            <a:ln cap="flat" cmpd="sng" w="38100">
              <a:solidFill>
                <a:schemeClr val="accent3"/>
              </a:solidFill>
              <a:prstDash val="solid"/>
              <a:round/>
              <a:headEnd len="med" w="med" type="none"/>
              <a:tailEnd len="med" w="med" type="none"/>
            </a:ln>
          </p:spPr>
        </p:cxnSp>
        <p:cxnSp>
          <p:nvCxnSpPr>
            <p:cNvPr id="658" name="Google Shape;658;p47"/>
            <p:cNvCxnSpPr/>
            <p:nvPr/>
          </p:nvCxnSpPr>
          <p:spPr>
            <a:xfrm>
              <a:off x="834225" y="2442950"/>
              <a:ext cx="153600" cy="1506900"/>
            </a:xfrm>
            <a:prstGeom prst="straightConnector1">
              <a:avLst/>
            </a:prstGeom>
            <a:noFill/>
            <a:ln cap="flat" cmpd="sng" w="38100">
              <a:solidFill>
                <a:schemeClr val="accent3"/>
              </a:solidFill>
              <a:prstDash val="solid"/>
              <a:round/>
              <a:headEnd len="med" w="med" type="none"/>
              <a:tailEnd len="med" w="med" type="none"/>
            </a:ln>
          </p:spPr>
        </p:cxnSp>
        <p:sp>
          <p:nvSpPr>
            <p:cNvPr id="659" name="Google Shape;659;p47"/>
            <p:cNvSpPr/>
            <p:nvPr/>
          </p:nvSpPr>
          <p:spPr>
            <a:xfrm>
              <a:off x="1547903" y="903176"/>
              <a:ext cx="880500" cy="880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47"/>
            <p:cNvSpPr/>
            <p:nvPr/>
          </p:nvSpPr>
          <p:spPr>
            <a:xfrm>
              <a:off x="510431" y="2127632"/>
              <a:ext cx="615300" cy="621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47"/>
            <p:cNvSpPr/>
            <p:nvPr/>
          </p:nvSpPr>
          <p:spPr>
            <a:xfrm>
              <a:off x="775820" y="3721163"/>
              <a:ext cx="416100" cy="416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47"/>
            <p:cNvSpPr/>
            <p:nvPr/>
          </p:nvSpPr>
          <p:spPr>
            <a:xfrm>
              <a:off x="106300" y="1765724"/>
              <a:ext cx="313500" cy="3135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47"/>
            <p:cNvSpPr/>
            <p:nvPr/>
          </p:nvSpPr>
          <p:spPr>
            <a:xfrm>
              <a:off x="775831" y="149201"/>
              <a:ext cx="621300" cy="621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4" name="Google Shape;664;p47"/>
          <p:cNvGrpSpPr/>
          <p:nvPr/>
        </p:nvGrpSpPr>
        <p:grpSpPr>
          <a:xfrm>
            <a:off x="6538512" y="266250"/>
            <a:ext cx="2430452" cy="3005238"/>
            <a:chOff x="6538512" y="266250"/>
            <a:chExt cx="2430452" cy="3005238"/>
          </a:xfrm>
        </p:grpSpPr>
        <p:cxnSp>
          <p:nvCxnSpPr>
            <p:cNvPr id="665" name="Google Shape;665;p47"/>
            <p:cNvCxnSpPr/>
            <p:nvPr/>
          </p:nvCxnSpPr>
          <p:spPr>
            <a:xfrm>
              <a:off x="6987700" y="721700"/>
              <a:ext cx="1773000" cy="605700"/>
            </a:xfrm>
            <a:prstGeom prst="straightConnector1">
              <a:avLst/>
            </a:prstGeom>
            <a:noFill/>
            <a:ln cap="flat" cmpd="sng" w="38100">
              <a:solidFill>
                <a:schemeClr val="accent3"/>
              </a:solidFill>
              <a:prstDash val="solid"/>
              <a:round/>
              <a:headEnd len="med" w="med" type="none"/>
              <a:tailEnd len="med" w="med" type="none"/>
            </a:ln>
          </p:spPr>
        </p:cxnSp>
        <p:cxnSp>
          <p:nvCxnSpPr>
            <p:cNvPr id="666" name="Google Shape;666;p47"/>
            <p:cNvCxnSpPr/>
            <p:nvPr/>
          </p:nvCxnSpPr>
          <p:spPr>
            <a:xfrm flipH="1">
              <a:off x="8168750" y="1323150"/>
              <a:ext cx="592500" cy="610200"/>
            </a:xfrm>
            <a:prstGeom prst="straightConnector1">
              <a:avLst/>
            </a:prstGeom>
            <a:noFill/>
            <a:ln cap="flat" cmpd="sng" w="38100">
              <a:solidFill>
                <a:schemeClr val="accent3"/>
              </a:solidFill>
              <a:prstDash val="solid"/>
              <a:round/>
              <a:headEnd len="med" w="med" type="none"/>
              <a:tailEnd len="med" w="med" type="none"/>
            </a:ln>
          </p:spPr>
        </p:cxnSp>
        <p:cxnSp>
          <p:nvCxnSpPr>
            <p:cNvPr id="667" name="Google Shape;667;p47"/>
            <p:cNvCxnSpPr/>
            <p:nvPr/>
          </p:nvCxnSpPr>
          <p:spPr>
            <a:xfrm>
              <a:off x="8151125" y="1889400"/>
              <a:ext cx="340200" cy="1204200"/>
            </a:xfrm>
            <a:prstGeom prst="straightConnector1">
              <a:avLst/>
            </a:prstGeom>
            <a:noFill/>
            <a:ln cap="flat" cmpd="sng" w="38100">
              <a:solidFill>
                <a:schemeClr val="accent3"/>
              </a:solidFill>
              <a:prstDash val="solid"/>
              <a:round/>
              <a:headEnd len="med" w="med" type="none"/>
              <a:tailEnd len="med" w="med" type="none"/>
            </a:ln>
          </p:spPr>
        </p:cxnSp>
        <p:sp>
          <p:nvSpPr>
            <p:cNvPr id="668" name="Google Shape;668;p47"/>
            <p:cNvSpPr/>
            <p:nvPr/>
          </p:nvSpPr>
          <p:spPr>
            <a:xfrm>
              <a:off x="6538512" y="266250"/>
              <a:ext cx="919200" cy="9192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47"/>
            <p:cNvSpPr/>
            <p:nvPr/>
          </p:nvSpPr>
          <p:spPr>
            <a:xfrm>
              <a:off x="8534564" y="1116304"/>
              <a:ext cx="434400" cy="4344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47"/>
            <p:cNvSpPr/>
            <p:nvPr/>
          </p:nvSpPr>
          <p:spPr>
            <a:xfrm>
              <a:off x="8005642" y="1752270"/>
              <a:ext cx="327300" cy="327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47"/>
            <p:cNvSpPr/>
            <p:nvPr/>
          </p:nvSpPr>
          <p:spPr>
            <a:xfrm>
              <a:off x="8283620" y="2855388"/>
              <a:ext cx="416100" cy="4161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8"/>
          <p:cNvSpPr txBox="1"/>
          <p:nvPr>
            <p:ph type="title"/>
          </p:nvPr>
        </p:nvSpPr>
        <p:spPr>
          <a:xfrm>
            <a:off x="4837200" y="1501200"/>
            <a:ext cx="3593400" cy="1060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We used the Neural Network  model as our second classifier</a:t>
            </a:r>
            <a:endParaRPr/>
          </a:p>
        </p:txBody>
      </p:sp>
      <p:sp>
        <p:nvSpPr>
          <p:cNvPr id="677" name="Google Shape;677;p48"/>
          <p:cNvSpPr txBox="1"/>
          <p:nvPr>
            <p:ph idx="1" type="subTitle"/>
          </p:nvPr>
        </p:nvSpPr>
        <p:spPr>
          <a:xfrm>
            <a:off x="4837371" y="2562000"/>
            <a:ext cx="3593400" cy="1080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After dividing the data into test and train, we run the model and find out the accuracy, sensitivity, specificity, positive predictive value (PPV), negative predictive value (NPV), the confusion matrix, and the F1 score</a:t>
            </a:r>
            <a:endParaRPr/>
          </a:p>
        </p:txBody>
      </p:sp>
      <p:sp>
        <p:nvSpPr>
          <p:cNvPr id="678" name="Google Shape;678;p48"/>
          <p:cNvSpPr txBox="1"/>
          <p:nvPr/>
        </p:nvSpPr>
        <p:spPr>
          <a:xfrm>
            <a:off x="321450" y="1326050"/>
            <a:ext cx="3593400" cy="15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We use an input layer of (64,64,3)</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We use 3 hidden layers with 64,128 and 256 neurons. The logistic activation function used was the sigmoid function.</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After that, we have an output layer of 5 neurons. We also use softmax as our activation function</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For our loss function, we use Categorical </a:t>
            </a:r>
            <a:r>
              <a:rPr lang="en">
                <a:solidFill>
                  <a:schemeClr val="dk1"/>
                </a:solidFill>
                <a:latin typeface="Hanken Grotesk"/>
                <a:ea typeface="Hanken Grotesk"/>
                <a:cs typeface="Hanken Grotesk"/>
                <a:sym typeface="Hanken Grotesk"/>
              </a:rPr>
              <a:t>Cross Entropy with the ‘adam’ optimiser</a:t>
            </a:r>
            <a:r>
              <a:rPr lang="en">
                <a:solidFill>
                  <a:schemeClr val="dk1"/>
                </a:solidFill>
                <a:latin typeface="Hanken Grotesk"/>
                <a:ea typeface="Hanken Grotesk"/>
                <a:cs typeface="Hanken Grotesk"/>
                <a:sym typeface="Hanken Grotesk"/>
              </a:rPr>
              <a:t> due to the multiclass nature of the data .</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Finally, we run it through 25 epochs to complete our model. We then used the train data to check.</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a:p>
            <a:pPr indent="0" lvl="0" marL="0" rtl="0" algn="l">
              <a:spcBef>
                <a:spcPts val="0"/>
              </a:spcBef>
              <a:spcAft>
                <a:spcPts val="0"/>
              </a:spcAft>
              <a:buNone/>
            </a:pPr>
            <a:r>
              <a:t/>
            </a:r>
            <a:endParaRPr>
              <a:solidFill>
                <a:schemeClr val="dk1"/>
              </a:solidFill>
              <a:latin typeface="Hanken Grotesk"/>
              <a:ea typeface="Hanken Grotesk"/>
              <a:cs typeface="Hanken Grotesk"/>
              <a:sym typeface="Hanken Grotes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9"/>
          <p:cNvSpPr txBox="1"/>
          <p:nvPr>
            <p:ph type="title"/>
          </p:nvPr>
        </p:nvSpPr>
        <p:spPr>
          <a:xfrm>
            <a:off x="2452975" y="-213300"/>
            <a:ext cx="3593400" cy="10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Test Data</a:t>
            </a:r>
            <a:endParaRPr/>
          </a:p>
        </p:txBody>
      </p:sp>
      <p:sp>
        <p:nvSpPr>
          <p:cNvPr id="684" name="Google Shape;684;p49"/>
          <p:cNvSpPr txBox="1"/>
          <p:nvPr>
            <p:ph idx="1" type="subTitle"/>
          </p:nvPr>
        </p:nvSpPr>
        <p:spPr>
          <a:xfrm>
            <a:off x="-33426" y="2682675"/>
            <a:ext cx="8566200" cy="108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trained data model gives us an accuracy of approx. 18%</a:t>
            </a:r>
            <a:endParaRPr/>
          </a:p>
          <a:p>
            <a:pPr indent="0" lvl="0" marL="0" rtl="0" algn="ctr">
              <a:spcBef>
                <a:spcPts val="0"/>
              </a:spcBef>
              <a:spcAft>
                <a:spcPts val="0"/>
              </a:spcAft>
              <a:buNone/>
            </a:pPr>
            <a:r>
              <a:rPr lang="en"/>
              <a:t>Precision is 9.59%</a:t>
            </a:r>
            <a:endParaRPr/>
          </a:p>
          <a:p>
            <a:pPr indent="0" lvl="0" marL="0" rtl="0" algn="ctr">
              <a:spcBef>
                <a:spcPts val="0"/>
              </a:spcBef>
              <a:spcAft>
                <a:spcPts val="0"/>
              </a:spcAft>
              <a:buNone/>
            </a:pPr>
            <a:r>
              <a:rPr lang="en"/>
              <a:t>In this one, we measure sensitivity, specificity and NPV PPV by class.</a:t>
            </a:r>
            <a:endParaRPr/>
          </a:p>
          <a:p>
            <a:pPr indent="0" lvl="0" marL="0" rtl="0" algn="ctr">
              <a:spcBef>
                <a:spcPts val="0"/>
              </a:spcBef>
              <a:spcAft>
                <a:spcPts val="0"/>
              </a:spcAft>
              <a:buNone/>
            </a:pPr>
            <a:r>
              <a:rPr lang="en"/>
              <a:t>Thus it measures classificational success in terms of the classes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Sensitivity for each class: [0.04,0,0,0.72,0.14]</a:t>
            </a:r>
            <a:endParaRPr/>
          </a:p>
          <a:p>
            <a:pPr indent="0" lvl="0" marL="0" rtl="0" algn="ctr">
              <a:spcBef>
                <a:spcPts val="0"/>
              </a:spcBef>
              <a:spcAft>
                <a:spcPts val="0"/>
              </a:spcAft>
              <a:buNone/>
            </a:pPr>
            <a:r>
              <a:rPr lang="en"/>
              <a:t>Specificity for each class: [0.885, 1.0, 1.0, 0.225, 0.865]</a:t>
            </a:r>
            <a:endParaRPr/>
          </a:p>
          <a:p>
            <a:pPr indent="0" lvl="0" marL="0" rtl="0" algn="ctr">
              <a:spcBef>
                <a:spcPts val="0"/>
              </a:spcBef>
              <a:spcAft>
                <a:spcPts val="0"/>
              </a:spcAft>
              <a:buNone/>
            </a:pPr>
            <a:r>
              <a:rPr lang="en"/>
              <a:t>Our avg PPV value is 0.095</a:t>
            </a:r>
            <a:endParaRPr/>
          </a:p>
          <a:p>
            <a:pPr indent="0" lvl="0" marL="0" rtl="0" algn="ctr">
              <a:spcBef>
                <a:spcPts val="0"/>
              </a:spcBef>
              <a:spcAft>
                <a:spcPts val="0"/>
              </a:spcAft>
              <a:buNone/>
            </a:pPr>
            <a:r>
              <a:rPr lang="en"/>
              <a:t>Our avg NPV is 0.789</a:t>
            </a:r>
            <a:endParaRPr/>
          </a:p>
        </p:txBody>
      </p:sp>
      <p:pic>
        <p:nvPicPr>
          <p:cNvPr id="685" name="Google Shape;685;p49"/>
          <p:cNvPicPr preferRelativeResize="0"/>
          <p:nvPr/>
        </p:nvPicPr>
        <p:blipFill>
          <a:blip r:embed="rId3">
            <a:alphaModFix/>
          </a:blip>
          <a:stretch>
            <a:fillRect/>
          </a:stretch>
        </p:blipFill>
        <p:spPr>
          <a:xfrm>
            <a:off x="1643063" y="847500"/>
            <a:ext cx="5857875" cy="158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0"/>
          <p:cNvSpPr txBox="1"/>
          <p:nvPr>
            <p:ph type="title"/>
          </p:nvPr>
        </p:nvSpPr>
        <p:spPr>
          <a:xfrm>
            <a:off x="2892000" y="2079575"/>
            <a:ext cx="3646500" cy="172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 comparison</a:t>
            </a:r>
            <a:endParaRPr/>
          </a:p>
        </p:txBody>
      </p:sp>
      <p:sp>
        <p:nvSpPr>
          <p:cNvPr id="691" name="Google Shape;691;p50"/>
          <p:cNvSpPr txBox="1"/>
          <p:nvPr>
            <p:ph idx="2" type="title"/>
          </p:nvPr>
        </p:nvSpPr>
        <p:spPr>
          <a:xfrm>
            <a:off x="3745950" y="1012925"/>
            <a:ext cx="1652100" cy="91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692" name="Google Shape;692;p50"/>
          <p:cNvSpPr txBox="1"/>
          <p:nvPr>
            <p:ph idx="1" type="subTitle"/>
          </p:nvPr>
        </p:nvSpPr>
        <p:spPr>
          <a:xfrm>
            <a:off x="2220825" y="5143500"/>
            <a:ext cx="41973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693" name="Google Shape;693;p50"/>
          <p:cNvGrpSpPr/>
          <p:nvPr/>
        </p:nvGrpSpPr>
        <p:grpSpPr>
          <a:xfrm>
            <a:off x="106300" y="149201"/>
            <a:ext cx="2322102" cy="3988062"/>
            <a:chOff x="106300" y="149201"/>
            <a:chExt cx="2322102" cy="3988062"/>
          </a:xfrm>
        </p:grpSpPr>
        <p:cxnSp>
          <p:nvCxnSpPr>
            <p:cNvPr id="694" name="Google Shape;694;p50"/>
            <p:cNvCxnSpPr/>
            <p:nvPr/>
          </p:nvCxnSpPr>
          <p:spPr>
            <a:xfrm>
              <a:off x="1080575" y="432050"/>
              <a:ext cx="921600" cy="939300"/>
            </a:xfrm>
            <a:prstGeom prst="straightConnector1">
              <a:avLst/>
            </a:prstGeom>
            <a:noFill/>
            <a:ln cap="flat" cmpd="sng" w="38100">
              <a:solidFill>
                <a:schemeClr val="accent3"/>
              </a:solidFill>
              <a:prstDash val="solid"/>
              <a:round/>
              <a:headEnd len="med" w="med" type="none"/>
              <a:tailEnd len="med" w="med" type="none"/>
            </a:ln>
          </p:spPr>
        </p:cxnSp>
        <p:cxnSp>
          <p:nvCxnSpPr>
            <p:cNvPr id="695" name="Google Shape;695;p50"/>
            <p:cNvCxnSpPr/>
            <p:nvPr/>
          </p:nvCxnSpPr>
          <p:spPr>
            <a:xfrm flipH="1">
              <a:off x="261389" y="467013"/>
              <a:ext cx="836700" cy="1466400"/>
            </a:xfrm>
            <a:prstGeom prst="straightConnector1">
              <a:avLst/>
            </a:prstGeom>
            <a:noFill/>
            <a:ln cap="flat" cmpd="sng" w="38100">
              <a:solidFill>
                <a:schemeClr val="accent3"/>
              </a:solidFill>
              <a:prstDash val="solid"/>
              <a:round/>
              <a:headEnd len="med" w="med" type="none"/>
              <a:tailEnd len="med" w="med" type="none"/>
            </a:ln>
          </p:spPr>
        </p:cxnSp>
        <p:cxnSp>
          <p:nvCxnSpPr>
            <p:cNvPr id="696" name="Google Shape;696;p50"/>
            <p:cNvCxnSpPr/>
            <p:nvPr/>
          </p:nvCxnSpPr>
          <p:spPr>
            <a:xfrm>
              <a:off x="237275" y="1920125"/>
              <a:ext cx="597300" cy="530700"/>
            </a:xfrm>
            <a:prstGeom prst="straightConnector1">
              <a:avLst/>
            </a:prstGeom>
            <a:noFill/>
            <a:ln cap="flat" cmpd="sng" w="38100">
              <a:solidFill>
                <a:schemeClr val="accent3"/>
              </a:solidFill>
              <a:prstDash val="solid"/>
              <a:round/>
              <a:headEnd len="med" w="med" type="none"/>
              <a:tailEnd len="med" w="med" type="none"/>
            </a:ln>
          </p:spPr>
        </p:cxnSp>
        <p:cxnSp>
          <p:nvCxnSpPr>
            <p:cNvPr id="697" name="Google Shape;697;p50"/>
            <p:cNvCxnSpPr/>
            <p:nvPr/>
          </p:nvCxnSpPr>
          <p:spPr>
            <a:xfrm>
              <a:off x="834225" y="2442950"/>
              <a:ext cx="153600" cy="1506900"/>
            </a:xfrm>
            <a:prstGeom prst="straightConnector1">
              <a:avLst/>
            </a:prstGeom>
            <a:noFill/>
            <a:ln cap="flat" cmpd="sng" w="38100">
              <a:solidFill>
                <a:schemeClr val="accent3"/>
              </a:solidFill>
              <a:prstDash val="solid"/>
              <a:round/>
              <a:headEnd len="med" w="med" type="none"/>
              <a:tailEnd len="med" w="med" type="none"/>
            </a:ln>
          </p:spPr>
        </p:cxnSp>
        <p:sp>
          <p:nvSpPr>
            <p:cNvPr id="698" name="Google Shape;698;p50"/>
            <p:cNvSpPr/>
            <p:nvPr/>
          </p:nvSpPr>
          <p:spPr>
            <a:xfrm>
              <a:off x="1547903" y="903176"/>
              <a:ext cx="880500" cy="880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50"/>
            <p:cNvSpPr/>
            <p:nvPr/>
          </p:nvSpPr>
          <p:spPr>
            <a:xfrm>
              <a:off x="510431" y="2127632"/>
              <a:ext cx="615300" cy="621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50"/>
            <p:cNvSpPr/>
            <p:nvPr/>
          </p:nvSpPr>
          <p:spPr>
            <a:xfrm>
              <a:off x="775820" y="3721163"/>
              <a:ext cx="416100" cy="416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50"/>
            <p:cNvSpPr/>
            <p:nvPr/>
          </p:nvSpPr>
          <p:spPr>
            <a:xfrm>
              <a:off x="106300" y="1765724"/>
              <a:ext cx="313500" cy="3135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50"/>
            <p:cNvSpPr/>
            <p:nvPr/>
          </p:nvSpPr>
          <p:spPr>
            <a:xfrm>
              <a:off x="775831" y="149201"/>
              <a:ext cx="621300" cy="621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3" name="Google Shape;703;p50"/>
          <p:cNvGrpSpPr/>
          <p:nvPr/>
        </p:nvGrpSpPr>
        <p:grpSpPr>
          <a:xfrm>
            <a:off x="6538512" y="266250"/>
            <a:ext cx="2430452" cy="3005238"/>
            <a:chOff x="6538512" y="266250"/>
            <a:chExt cx="2430452" cy="3005238"/>
          </a:xfrm>
        </p:grpSpPr>
        <p:cxnSp>
          <p:nvCxnSpPr>
            <p:cNvPr id="704" name="Google Shape;704;p50"/>
            <p:cNvCxnSpPr/>
            <p:nvPr/>
          </p:nvCxnSpPr>
          <p:spPr>
            <a:xfrm>
              <a:off x="6987700" y="721700"/>
              <a:ext cx="1773000" cy="605700"/>
            </a:xfrm>
            <a:prstGeom prst="straightConnector1">
              <a:avLst/>
            </a:prstGeom>
            <a:noFill/>
            <a:ln cap="flat" cmpd="sng" w="38100">
              <a:solidFill>
                <a:schemeClr val="accent3"/>
              </a:solidFill>
              <a:prstDash val="solid"/>
              <a:round/>
              <a:headEnd len="med" w="med" type="none"/>
              <a:tailEnd len="med" w="med" type="none"/>
            </a:ln>
          </p:spPr>
        </p:cxnSp>
        <p:cxnSp>
          <p:nvCxnSpPr>
            <p:cNvPr id="705" name="Google Shape;705;p50"/>
            <p:cNvCxnSpPr/>
            <p:nvPr/>
          </p:nvCxnSpPr>
          <p:spPr>
            <a:xfrm flipH="1">
              <a:off x="8168750" y="1323150"/>
              <a:ext cx="592500" cy="610200"/>
            </a:xfrm>
            <a:prstGeom prst="straightConnector1">
              <a:avLst/>
            </a:prstGeom>
            <a:noFill/>
            <a:ln cap="flat" cmpd="sng" w="38100">
              <a:solidFill>
                <a:schemeClr val="accent3"/>
              </a:solidFill>
              <a:prstDash val="solid"/>
              <a:round/>
              <a:headEnd len="med" w="med" type="none"/>
              <a:tailEnd len="med" w="med" type="none"/>
            </a:ln>
          </p:spPr>
        </p:cxnSp>
        <p:cxnSp>
          <p:nvCxnSpPr>
            <p:cNvPr id="706" name="Google Shape;706;p50"/>
            <p:cNvCxnSpPr/>
            <p:nvPr/>
          </p:nvCxnSpPr>
          <p:spPr>
            <a:xfrm>
              <a:off x="8151125" y="1889400"/>
              <a:ext cx="340200" cy="1204200"/>
            </a:xfrm>
            <a:prstGeom prst="straightConnector1">
              <a:avLst/>
            </a:prstGeom>
            <a:noFill/>
            <a:ln cap="flat" cmpd="sng" w="38100">
              <a:solidFill>
                <a:schemeClr val="accent3"/>
              </a:solidFill>
              <a:prstDash val="solid"/>
              <a:round/>
              <a:headEnd len="med" w="med" type="none"/>
              <a:tailEnd len="med" w="med" type="none"/>
            </a:ln>
          </p:spPr>
        </p:cxnSp>
        <p:sp>
          <p:nvSpPr>
            <p:cNvPr id="707" name="Google Shape;707;p50"/>
            <p:cNvSpPr/>
            <p:nvPr/>
          </p:nvSpPr>
          <p:spPr>
            <a:xfrm>
              <a:off x="6538512" y="266250"/>
              <a:ext cx="919200" cy="9192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50"/>
            <p:cNvSpPr/>
            <p:nvPr/>
          </p:nvSpPr>
          <p:spPr>
            <a:xfrm>
              <a:off x="8534564" y="1116304"/>
              <a:ext cx="434400" cy="4344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50"/>
            <p:cNvSpPr/>
            <p:nvPr/>
          </p:nvSpPr>
          <p:spPr>
            <a:xfrm>
              <a:off x="8005642" y="1752270"/>
              <a:ext cx="327300" cy="327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50"/>
            <p:cNvSpPr/>
            <p:nvPr/>
          </p:nvSpPr>
          <p:spPr>
            <a:xfrm>
              <a:off x="8283620" y="2855388"/>
              <a:ext cx="416100" cy="4161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ontents</a:t>
            </a:r>
            <a:endParaRPr/>
          </a:p>
        </p:txBody>
      </p:sp>
      <p:sp>
        <p:nvSpPr>
          <p:cNvPr id="444" name="Google Shape;444;p33"/>
          <p:cNvSpPr txBox="1"/>
          <p:nvPr>
            <p:ph idx="1" type="body"/>
          </p:nvPr>
        </p:nvSpPr>
        <p:spPr>
          <a:xfrm>
            <a:off x="800350" y="5060476"/>
            <a:ext cx="7704000" cy="4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45" name="Google Shape;445;p33"/>
          <p:cNvGraphicFramePr/>
          <p:nvPr/>
        </p:nvGraphicFramePr>
        <p:xfrm>
          <a:off x="720000" y="1691025"/>
          <a:ext cx="3000000" cy="3000000"/>
        </p:xfrm>
        <a:graphic>
          <a:graphicData uri="http://schemas.openxmlformats.org/drawingml/2006/table">
            <a:tbl>
              <a:tblPr>
                <a:noFill/>
                <a:tableStyleId>{CAFDC435-1218-4E0B-94B8-AF8760444344}</a:tableStyleId>
              </a:tblPr>
              <a:tblGrid>
                <a:gridCol w="2204975"/>
                <a:gridCol w="5499025"/>
              </a:tblGrid>
              <a:tr h="361525">
                <a:tc>
                  <a:txBody>
                    <a:bodyPr/>
                    <a:lstStyle/>
                    <a:p>
                      <a:pPr indent="0" lvl="0" marL="0" rtl="0" algn="l">
                        <a:spcBef>
                          <a:spcPts val="0"/>
                        </a:spcBef>
                        <a:spcAft>
                          <a:spcPts val="0"/>
                        </a:spcAft>
                        <a:buNone/>
                      </a:pPr>
                      <a:r>
                        <a:rPr b="1" lang="en" sz="1100" u="sng">
                          <a:solidFill>
                            <a:schemeClr val="dk1"/>
                          </a:solidFill>
                          <a:latin typeface="Hanken Grotesk"/>
                          <a:ea typeface="Hanken Grotesk"/>
                          <a:cs typeface="Hanken Grotesk"/>
                          <a:sym typeface="Hanken Grotesk"/>
                        </a:rPr>
                        <a:t>Dataset</a:t>
                      </a:r>
                      <a:endParaRPr b="1" sz="1100" u="sng">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Hanken Grotesk"/>
                          <a:ea typeface="Hanken Grotesk"/>
                          <a:cs typeface="Hanken Grotesk"/>
                          <a:sym typeface="Hanken Grotesk"/>
                        </a:rPr>
                        <a:t>The dataset and its properties</a:t>
                      </a:r>
                      <a:endParaRPr sz="1100">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u="sng">
                          <a:solidFill>
                            <a:schemeClr val="dk1"/>
                          </a:solidFill>
                          <a:latin typeface="Hanken Grotesk"/>
                          <a:ea typeface="Hanken Grotesk"/>
                          <a:cs typeface="Hanken Grotesk"/>
                          <a:sym typeface="Hanken Grotesk"/>
                        </a:rPr>
                        <a:t>Dataset Distribution</a:t>
                      </a:r>
                      <a:endParaRPr b="1" sz="1100" u="sng">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100">
                          <a:solidFill>
                            <a:schemeClr val="dk1"/>
                          </a:solidFill>
                          <a:latin typeface="Hanken Grotesk"/>
                          <a:ea typeface="Hanken Grotesk"/>
                          <a:cs typeface="Hanken Grotesk"/>
                          <a:sym typeface="Hanken Grotesk"/>
                        </a:rPr>
                        <a:t>Discuss the distribution of classes and if they’re balanced or not. Using plots</a:t>
                      </a:r>
                      <a:endParaRPr sz="1100">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u="sng">
                          <a:solidFill>
                            <a:schemeClr val="dk1"/>
                          </a:solidFill>
                          <a:latin typeface="Hanken Grotesk"/>
                          <a:ea typeface="Hanken Grotesk"/>
                          <a:cs typeface="Hanken Grotesk"/>
                          <a:sym typeface="Hanken Grotesk"/>
                        </a:rPr>
                        <a:t>Unbalanced sets?</a:t>
                      </a:r>
                      <a:endParaRPr b="1" sz="1100" u="sng">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Hanken Grotesk"/>
                          <a:ea typeface="Hanken Grotesk"/>
                          <a:cs typeface="Hanken Grotesk"/>
                          <a:sym typeface="Hanken Grotesk"/>
                        </a:rPr>
                        <a:t>How do we deal with unbalanced sets should they arrive?</a:t>
                      </a:r>
                      <a:endParaRPr sz="1100">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u="sng">
                          <a:solidFill>
                            <a:schemeClr val="dk1"/>
                          </a:solidFill>
                          <a:latin typeface="Hanken Grotesk"/>
                          <a:ea typeface="Hanken Grotesk"/>
                          <a:cs typeface="Hanken Grotesk"/>
                          <a:sym typeface="Hanken Grotesk"/>
                        </a:rPr>
                        <a:t>Logistic Regression</a:t>
                      </a:r>
                      <a:endParaRPr b="1" sz="1100" u="sng">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Hanken Grotesk"/>
                          <a:ea typeface="Hanken Grotesk"/>
                          <a:cs typeface="Hanken Grotesk"/>
                          <a:sym typeface="Hanken Grotesk"/>
                        </a:rPr>
                        <a:t>Classification attempt using Logistic Regression classifier</a:t>
                      </a:r>
                      <a:endParaRPr sz="1100">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u="sng">
                          <a:solidFill>
                            <a:schemeClr val="dk1"/>
                          </a:solidFill>
                          <a:latin typeface="Hanken Grotesk"/>
                          <a:ea typeface="Hanken Grotesk"/>
                          <a:cs typeface="Hanken Grotesk"/>
                          <a:sym typeface="Hanken Grotesk"/>
                        </a:rPr>
                        <a:t>Neural Network</a:t>
                      </a:r>
                      <a:endParaRPr b="1" sz="1100" u="sng">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Hanken Grotesk"/>
                          <a:ea typeface="Hanken Grotesk"/>
                          <a:cs typeface="Hanken Grotesk"/>
                          <a:sym typeface="Hanken Grotesk"/>
                        </a:rPr>
                        <a:t>Classification attempt using Neural network classifier</a:t>
                      </a:r>
                      <a:endParaRPr sz="1100">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100">
                          <a:solidFill>
                            <a:schemeClr val="dk1"/>
                          </a:solidFill>
                          <a:latin typeface="Hanken Grotesk"/>
                          <a:ea typeface="Hanken Grotesk"/>
                          <a:cs typeface="Hanken Grotesk"/>
                          <a:sym typeface="Hanken Grotesk"/>
                        </a:rPr>
                        <a:t>Results and Comparison</a:t>
                      </a:r>
                      <a:endParaRPr b="1" sz="1100">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1600"/>
                        </a:spcAft>
                        <a:buNone/>
                      </a:pPr>
                      <a:r>
                        <a:rPr lang="en" sz="1100">
                          <a:solidFill>
                            <a:schemeClr val="dk1"/>
                          </a:solidFill>
                          <a:latin typeface="Hanken Grotesk"/>
                          <a:ea typeface="Hanken Grotesk"/>
                          <a:cs typeface="Hanken Grotesk"/>
                          <a:sym typeface="Hanken Grotesk"/>
                        </a:rPr>
                        <a:t>Comparison and results </a:t>
                      </a:r>
                      <a:r>
                        <a:rPr lang="en" sz="1100">
                          <a:solidFill>
                            <a:schemeClr val="dk1"/>
                          </a:solidFill>
                          <a:latin typeface="Hanken Grotesk"/>
                          <a:ea typeface="Hanken Grotesk"/>
                          <a:cs typeface="Hanken Grotesk"/>
                          <a:sym typeface="Hanken Grotesk"/>
                        </a:rPr>
                        <a:t>between</a:t>
                      </a:r>
                      <a:r>
                        <a:rPr lang="en" sz="1100">
                          <a:solidFill>
                            <a:schemeClr val="dk1"/>
                          </a:solidFill>
                          <a:latin typeface="Hanken Grotesk"/>
                          <a:ea typeface="Hanken Grotesk"/>
                          <a:cs typeface="Hanken Grotesk"/>
                          <a:sym typeface="Hanken Grotesk"/>
                        </a:rPr>
                        <a:t> the two methods</a:t>
                      </a:r>
                      <a:endParaRPr sz="1100">
                        <a:solidFill>
                          <a:schemeClr val="dk1"/>
                        </a:solidFill>
                        <a:latin typeface="Hanken Grotesk"/>
                        <a:ea typeface="Hanken Grotesk"/>
                        <a:cs typeface="Hanken Grotesk"/>
                        <a:sym typeface="Hanken Grotesk"/>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446" name="Google Shape;446;p33"/>
          <p:cNvSpPr txBox="1"/>
          <p:nvPr/>
        </p:nvSpPr>
        <p:spPr>
          <a:xfrm>
            <a:off x="1400220" y="4133675"/>
            <a:ext cx="17133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1000">
                <a:solidFill>
                  <a:srgbClr val="191919"/>
                </a:solidFill>
                <a:latin typeface="Hanken Grotesk"/>
                <a:ea typeface="Hanken Grotesk"/>
                <a:cs typeface="Hanken Grotesk"/>
                <a:sym typeface="Hanken Grotesk"/>
              </a:rPr>
            </a:br>
            <a:r>
              <a:rPr b="1" lang="en" sz="1000" u="sng">
                <a:solidFill>
                  <a:schemeClr val="accent2"/>
                </a:solidFill>
                <a:latin typeface="Hanken Grotesk"/>
                <a:ea typeface="Hanken Grotesk"/>
                <a:cs typeface="Hanken Grotesk"/>
                <a:sym typeface="Hanken Grotesk"/>
                <a:hlinkClick r:id="rId3">
                  <a:extLst>
                    <a:ext uri="{A12FA001-AC4F-418D-AE19-62706E023703}">
                      <ahyp:hlinkClr val="tx"/>
                    </a:ext>
                  </a:extLst>
                </a:hlinkClick>
              </a:rPr>
              <a:t>SLIDESGO</a:t>
            </a:r>
            <a:r>
              <a:rPr b="1" lang="en" sz="1000">
                <a:solidFill>
                  <a:schemeClr val="accent2"/>
                </a:solidFill>
                <a:latin typeface="Hanken Grotesk"/>
                <a:ea typeface="Hanken Grotesk"/>
                <a:cs typeface="Hanken Grotesk"/>
                <a:sym typeface="Hanken Grotesk"/>
              </a:rPr>
              <a:t> | </a:t>
            </a:r>
            <a:r>
              <a:rPr b="1" lang="en" sz="1000" u="sng">
                <a:solidFill>
                  <a:schemeClr val="accent2"/>
                </a:solidFill>
                <a:latin typeface="Hanken Grotesk"/>
                <a:ea typeface="Hanken Grotesk"/>
                <a:cs typeface="Hanken Grotesk"/>
                <a:sym typeface="Hanken Grotesk"/>
                <a:hlinkClick r:id="rId4">
                  <a:extLst>
                    <a:ext uri="{A12FA001-AC4F-418D-AE19-62706E023703}">
                      <ahyp:hlinkClr val="tx"/>
                    </a:ext>
                  </a:extLst>
                </a:hlinkClick>
              </a:rPr>
              <a:t>BLOG</a:t>
            </a:r>
            <a:r>
              <a:rPr b="1" lang="en" sz="1000">
                <a:solidFill>
                  <a:schemeClr val="accent2"/>
                </a:solidFill>
                <a:latin typeface="Hanken Grotesk"/>
                <a:ea typeface="Hanken Grotesk"/>
                <a:cs typeface="Hanken Grotesk"/>
                <a:sym typeface="Hanken Grotesk"/>
              </a:rPr>
              <a:t> | </a:t>
            </a:r>
            <a:r>
              <a:rPr b="1" lang="en" sz="1000" u="sng">
                <a:solidFill>
                  <a:schemeClr val="accent2"/>
                </a:solidFill>
                <a:latin typeface="Hanken Grotesk"/>
                <a:ea typeface="Hanken Grotesk"/>
                <a:cs typeface="Hanken Grotesk"/>
                <a:sym typeface="Hanken Grotesk"/>
                <a:hlinkClick r:id="rId5">
                  <a:extLst>
                    <a:ext uri="{A12FA001-AC4F-418D-AE19-62706E023703}">
                      <ahyp:hlinkClr val="tx"/>
                    </a:ext>
                  </a:extLst>
                </a:hlinkClick>
              </a:rPr>
              <a:t>FAQs</a:t>
            </a:r>
            <a:endParaRPr b="1" sz="1000" u="sng">
              <a:solidFill>
                <a:schemeClr val="accent2"/>
              </a:solidFill>
              <a:latin typeface="Hanken Grotesk"/>
              <a:ea typeface="Hanken Grotesk"/>
              <a:cs typeface="Hanken Grotesk"/>
              <a:sym typeface="Hanken Grotesk"/>
            </a:endParaRPr>
          </a:p>
        </p:txBody>
      </p:sp>
      <p:sp>
        <p:nvSpPr>
          <p:cNvPr id="447" name="Google Shape;447;p33"/>
          <p:cNvSpPr txBox="1"/>
          <p:nvPr/>
        </p:nvSpPr>
        <p:spPr>
          <a:xfrm>
            <a:off x="5004555" y="4229475"/>
            <a:ext cx="34998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You can visit our sister </a:t>
            </a:r>
            <a:r>
              <a:rPr lang="en" sz="1000">
                <a:solidFill>
                  <a:schemeClr val="dk1"/>
                </a:solidFill>
                <a:latin typeface="Hanken Grotesk"/>
                <a:ea typeface="Hanken Grotesk"/>
                <a:cs typeface="Hanken Grotesk"/>
                <a:sym typeface="Hanken Grotesk"/>
              </a:rPr>
              <a:t>projects</a:t>
            </a:r>
            <a:r>
              <a:rPr lang="en" sz="1000">
                <a:solidFill>
                  <a:schemeClr val="dk1"/>
                </a:solidFill>
                <a:latin typeface="Hanken Grotesk"/>
                <a:ea typeface="Hanken Grotesk"/>
                <a:cs typeface="Hanken Grotesk"/>
                <a:sym typeface="Hanken Grotesk"/>
              </a:rPr>
              <a:t>:</a:t>
            </a:r>
            <a:br>
              <a:rPr lang="en" sz="1000">
                <a:solidFill>
                  <a:srgbClr val="191919"/>
                </a:solidFill>
                <a:latin typeface="Hanken Grotesk"/>
                <a:ea typeface="Hanken Grotesk"/>
                <a:cs typeface="Hanken Grotesk"/>
                <a:sym typeface="Hanken Grotesk"/>
              </a:rPr>
            </a:br>
            <a:r>
              <a:rPr b="1" lang="en" sz="1000" u="sng">
                <a:solidFill>
                  <a:schemeClr val="accent2"/>
                </a:solidFill>
                <a:latin typeface="Hanken Grotesk"/>
                <a:ea typeface="Hanken Grotesk"/>
                <a:cs typeface="Hanken Grotesk"/>
                <a:sym typeface="Hanken Grotesk"/>
                <a:hlinkClick r:id="rId6">
                  <a:extLst>
                    <a:ext uri="{A12FA001-AC4F-418D-AE19-62706E023703}">
                      <ahyp:hlinkClr val="tx"/>
                    </a:ext>
                  </a:extLst>
                </a:hlinkClick>
              </a:rPr>
              <a:t>FREEPIK</a:t>
            </a:r>
            <a:r>
              <a:rPr b="1" lang="en" sz="1000">
                <a:solidFill>
                  <a:schemeClr val="accent2"/>
                </a:solidFill>
                <a:latin typeface="Hanken Grotesk"/>
                <a:ea typeface="Hanken Grotesk"/>
                <a:cs typeface="Hanken Grotesk"/>
                <a:sym typeface="Hanken Grotesk"/>
              </a:rPr>
              <a:t> | </a:t>
            </a:r>
            <a:r>
              <a:rPr b="1" lang="en" sz="1000" u="sng">
                <a:solidFill>
                  <a:schemeClr val="accent2"/>
                </a:solidFill>
                <a:latin typeface="Hanken Grotesk"/>
                <a:ea typeface="Hanken Grotesk"/>
                <a:cs typeface="Hanken Grotesk"/>
                <a:sym typeface="Hanken Grotesk"/>
                <a:hlinkClick r:id="rId7">
                  <a:extLst>
                    <a:ext uri="{A12FA001-AC4F-418D-AE19-62706E023703}">
                      <ahyp:hlinkClr val="tx"/>
                    </a:ext>
                  </a:extLst>
                </a:hlinkClick>
              </a:rPr>
              <a:t>FLATICON</a:t>
            </a:r>
            <a:r>
              <a:rPr b="1" lang="en" sz="1000">
                <a:solidFill>
                  <a:schemeClr val="accent2"/>
                </a:solidFill>
                <a:latin typeface="Hanken Grotesk"/>
                <a:ea typeface="Hanken Grotesk"/>
                <a:cs typeface="Hanken Grotesk"/>
                <a:sym typeface="Hanken Grotesk"/>
              </a:rPr>
              <a:t> | </a:t>
            </a:r>
            <a:r>
              <a:rPr b="1" lang="en" sz="1000" u="sng">
                <a:solidFill>
                  <a:schemeClr val="accent2"/>
                </a:solidFill>
                <a:latin typeface="Hanken Grotesk"/>
                <a:ea typeface="Hanken Grotesk"/>
                <a:cs typeface="Hanken Grotesk"/>
                <a:sym typeface="Hanken Grotesk"/>
                <a:hlinkClick r:id="rId8">
                  <a:extLst>
                    <a:ext uri="{A12FA001-AC4F-418D-AE19-62706E023703}">
                      <ahyp:hlinkClr val="tx"/>
                    </a:ext>
                  </a:extLst>
                </a:hlinkClick>
              </a:rPr>
              <a:t>STORYSET</a:t>
            </a:r>
            <a:r>
              <a:rPr b="1" lang="en" sz="1000">
                <a:solidFill>
                  <a:schemeClr val="accent2"/>
                </a:solidFill>
                <a:latin typeface="Hanken Grotesk"/>
                <a:ea typeface="Hanken Grotesk"/>
                <a:cs typeface="Hanken Grotesk"/>
                <a:sym typeface="Hanken Grotesk"/>
              </a:rPr>
              <a:t> | </a:t>
            </a:r>
            <a:r>
              <a:rPr b="1" lang="en" sz="1000" u="sng">
                <a:solidFill>
                  <a:schemeClr val="accent2"/>
                </a:solidFill>
                <a:latin typeface="Hanken Grotesk"/>
                <a:ea typeface="Hanken Grotesk"/>
                <a:cs typeface="Hanken Grotesk"/>
                <a:sym typeface="Hanken Grotesk"/>
                <a:hlinkClick r:id="rId9">
                  <a:extLst>
                    <a:ext uri="{A12FA001-AC4F-418D-AE19-62706E023703}">
                      <ahyp:hlinkClr val="tx"/>
                    </a:ext>
                  </a:extLst>
                </a:hlinkClick>
              </a:rPr>
              <a:t>WEPIK</a:t>
            </a:r>
            <a:r>
              <a:rPr b="1" lang="en" sz="1000">
                <a:solidFill>
                  <a:schemeClr val="accent2"/>
                </a:solidFill>
                <a:latin typeface="Hanken Grotesk"/>
                <a:ea typeface="Hanken Grotesk"/>
                <a:cs typeface="Hanken Grotesk"/>
                <a:sym typeface="Hanken Grotesk"/>
              </a:rPr>
              <a:t> | </a:t>
            </a:r>
            <a:r>
              <a:rPr b="1" lang="en" sz="1000" u="sng">
                <a:solidFill>
                  <a:schemeClr val="accent2"/>
                </a:solidFill>
                <a:latin typeface="Hanken Grotesk"/>
                <a:ea typeface="Hanken Grotesk"/>
                <a:cs typeface="Hanken Grotesk"/>
                <a:sym typeface="Hanken Grotesk"/>
                <a:hlinkClick r:id="rId10">
                  <a:extLst>
                    <a:ext uri="{A12FA001-AC4F-418D-AE19-62706E023703}">
                      <ahyp:hlinkClr val="tx"/>
                    </a:ext>
                  </a:extLst>
                </a:hlinkClick>
              </a:rPr>
              <a:t>VIDEVO</a:t>
            </a:r>
            <a:endParaRPr b="1" sz="1000">
              <a:solidFill>
                <a:schemeClr val="accent2"/>
              </a:solidFill>
              <a:latin typeface="Hanken Grotesk"/>
              <a:ea typeface="Hanken Grotesk"/>
              <a:cs typeface="Hanken Grotesk"/>
              <a:sym typeface="Hanken Grotes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Comparison</a:t>
            </a:r>
            <a:endParaRPr/>
          </a:p>
        </p:txBody>
      </p:sp>
      <p:sp>
        <p:nvSpPr>
          <p:cNvPr id="716" name="Google Shape;716;p51"/>
          <p:cNvSpPr txBox="1"/>
          <p:nvPr>
            <p:ph idx="1" type="subTitle"/>
          </p:nvPr>
        </p:nvSpPr>
        <p:spPr>
          <a:xfrm>
            <a:off x="4858653" y="2066263"/>
            <a:ext cx="3254100" cy="20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Positive Predictive Value (PPV) is the true positive cases from all the predicted positive 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t>
            </a:r>
            <a:r>
              <a:rPr lang="en"/>
              <a:t>PV denotes the true negative cases from all the negative cases the model predicted.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F1 is the harmonic mean of PPV and sensitivity. It is another </a:t>
            </a:r>
            <a:r>
              <a:rPr lang="en"/>
              <a:t>way to predict accuracy.</a:t>
            </a:r>
            <a:endParaRPr/>
          </a:p>
        </p:txBody>
      </p:sp>
      <p:sp>
        <p:nvSpPr>
          <p:cNvPr id="717" name="Google Shape;717;p51"/>
          <p:cNvSpPr txBox="1"/>
          <p:nvPr>
            <p:ph idx="2" type="subTitle"/>
          </p:nvPr>
        </p:nvSpPr>
        <p:spPr>
          <a:xfrm>
            <a:off x="1057900" y="1800463"/>
            <a:ext cx="3254100" cy="20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metrics for success were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Specificity is when it can correctly identify negative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Sensitivity/recall measures how well the model can correctly identify instances of the positive class.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Comparison</a:t>
            </a:r>
            <a:endParaRPr/>
          </a:p>
        </p:txBody>
      </p:sp>
      <p:sp>
        <p:nvSpPr>
          <p:cNvPr id="723" name="Google Shape;723;p52"/>
          <p:cNvSpPr txBox="1"/>
          <p:nvPr>
            <p:ph idx="1" type="subTitle"/>
          </p:nvPr>
        </p:nvSpPr>
        <p:spPr>
          <a:xfrm>
            <a:off x="4845253" y="1409938"/>
            <a:ext cx="3254100" cy="20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PPV, NPV and accuracy were all higher, in favour of LR or similar.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the NN model showed impressive specificity and NPV, Logistic regression worked better.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object of note is that the specificity of the logistic model was not being calculated due to the fact that the dataset used was unbalanced.</a:t>
            </a:r>
            <a:endParaRPr/>
          </a:p>
        </p:txBody>
      </p:sp>
      <p:sp>
        <p:nvSpPr>
          <p:cNvPr id="724" name="Google Shape;724;p52"/>
          <p:cNvSpPr txBox="1"/>
          <p:nvPr>
            <p:ph idx="2" type="subTitle"/>
          </p:nvPr>
        </p:nvSpPr>
        <p:spPr>
          <a:xfrm>
            <a:off x="1057900" y="1800463"/>
            <a:ext cx="3254100" cy="20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 case by case basis, logistic regression seemed to clearly give us greater accuracy and precision.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Bearing in mind the limitations of using an ML approach for image based classification, Logistic regression seemed to work better for the job with a high accuracy and specificity.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53"/>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730" name="Google Shape;730;p53"/>
          <p:cNvSpPr txBox="1"/>
          <p:nvPr/>
        </p:nvSpPr>
        <p:spPr>
          <a:xfrm>
            <a:off x="2496150" y="4343600"/>
            <a:ext cx="4151700" cy="2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Hanken Grotesk"/>
                <a:ea typeface="Hanken Grotesk"/>
                <a:cs typeface="Hanken Grotesk"/>
                <a:sym typeface="Hanken Grotesk"/>
              </a:rPr>
              <a:t>Please keep this slide for attribution</a:t>
            </a:r>
            <a:endParaRPr sz="1200">
              <a:solidFill>
                <a:schemeClr val="dk1"/>
              </a:solidFill>
              <a:latin typeface="Hanken Grotesk"/>
              <a:ea typeface="Hanken Grotesk"/>
              <a:cs typeface="Hanken Grotesk"/>
              <a:sym typeface="Hanken Grotesk"/>
            </a:endParaRPr>
          </a:p>
        </p:txBody>
      </p:sp>
      <p:grpSp>
        <p:nvGrpSpPr>
          <p:cNvPr id="731" name="Google Shape;731;p53"/>
          <p:cNvGrpSpPr/>
          <p:nvPr/>
        </p:nvGrpSpPr>
        <p:grpSpPr>
          <a:xfrm>
            <a:off x="7278325" y="151929"/>
            <a:ext cx="1568990" cy="4585136"/>
            <a:chOff x="7278325" y="151929"/>
            <a:chExt cx="1568990" cy="4585136"/>
          </a:xfrm>
        </p:grpSpPr>
        <p:cxnSp>
          <p:nvCxnSpPr>
            <p:cNvPr id="732" name="Google Shape;732;p53"/>
            <p:cNvCxnSpPr/>
            <p:nvPr/>
          </p:nvCxnSpPr>
          <p:spPr>
            <a:xfrm flipH="1" rot="10800000">
              <a:off x="7639450" y="359200"/>
              <a:ext cx="839400" cy="2053800"/>
            </a:xfrm>
            <a:prstGeom prst="straightConnector1">
              <a:avLst/>
            </a:prstGeom>
            <a:noFill/>
            <a:ln cap="flat" cmpd="sng" w="38100">
              <a:solidFill>
                <a:schemeClr val="accent3"/>
              </a:solidFill>
              <a:prstDash val="solid"/>
              <a:round/>
              <a:headEnd len="med" w="med" type="none"/>
              <a:tailEnd len="med" w="med" type="none"/>
            </a:ln>
          </p:spPr>
        </p:cxnSp>
        <p:cxnSp>
          <p:nvCxnSpPr>
            <p:cNvPr id="733" name="Google Shape;733;p53"/>
            <p:cNvCxnSpPr/>
            <p:nvPr/>
          </p:nvCxnSpPr>
          <p:spPr>
            <a:xfrm>
              <a:off x="7648375" y="2368350"/>
              <a:ext cx="833700" cy="1917000"/>
            </a:xfrm>
            <a:prstGeom prst="straightConnector1">
              <a:avLst/>
            </a:prstGeom>
            <a:noFill/>
            <a:ln cap="flat" cmpd="sng" w="38100">
              <a:solidFill>
                <a:schemeClr val="accent3"/>
              </a:solidFill>
              <a:prstDash val="solid"/>
              <a:round/>
              <a:headEnd len="med" w="med" type="none"/>
              <a:tailEnd len="med" w="med" type="none"/>
            </a:ln>
          </p:spPr>
        </p:cxnSp>
        <p:sp>
          <p:nvSpPr>
            <p:cNvPr id="734" name="Google Shape;734;p53"/>
            <p:cNvSpPr/>
            <p:nvPr/>
          </p:nvSpPr>
          <p:spPr>
            <a:xfrm rot="5400000">
              <a:off x="8024415" y="3914165"/>
              <a:ext cx="826200" cy="819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53"/>
            <p:cNvSpPr/>
            <p:nvPr/>
          </p:nvSpPr>
          <p:spPr>
            <a:xfrm rot="5400000">
              <a:off x="8202168" y="151929"/>
              <a:ext cx="525600" cy="525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53"/>
            <p:cNvSpPr/>
            <p:nvPr/>
          </p:nvSpPr>
          <p:spPr>
            <a:xfrm rot="5400000">
              <a:off x="7278325" y="1996088"/>
              <a:ext cx="749400" cy="7494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7" name="Google Shape;737;p53"/>
          <p:cNvGrpSpPr/>
          <p:nvPr/>
        </p:nvGrpSpPr>
        <p:grpSpPr>
          <a:xfrm>
            <a:off x="303718" y="255388"/>
            <a:ext cx="1902458" cy="2423621"/>
            <a:chOff x="303718" y="255388"/>
            <a:chExt cx="1902458" cy="2423621"/>
          </a:xfrm>
        </p:grpSpPr>
        <p:cxnSp>
          <p:nvCxnSpPr>
            <p:cNvPr id="738" name="Google Shape;738;p53"/>
            <p:cNvCxnSpPr/>
            <p:nvPr/>
          </p:nvCxnSpPr>
          <p:spPr>
            <a:xfrm flipH="1">
              <a:off x="572550" y="627050"/>
              <a:ext cx="1250100" cy="732300"/>
            </a:xfrm>
            <a:prstGeom prst="straightConnector1">
              <a:avLst/>
            </a:prstGeom>
            <a:noFill/>
            <a:ln cap="flat" cmpd="sng" w="38100">
              <a:solidFill>
                <a:schemeClr val="accent3"/>
              </a:solidFill>
              <a:prstDash val="solid"/>
              <a:round/>
              <a:headEnd len="med" w="med" type="none"/>
              <a:tailEnd len="med" w="med" type="none"/>
            </a:ln>
          </p:spPr>
        </p:cxnSp>
        <p:cxnSp>
          <p:nvCxnSpPr>
            <p:cNvPr id="739" name="Google Shape;739;p53"/>
            <p:cNvCxnSpPr/>
            <p:nvPr/>
          </p:nvCxnSpPr>
          <p:spPr>
            <a:xfrm>
              <a:off x="554625" y="1350375"/>
              <a:ext cx="669600" cy="1062600"/>
            </a:xfrm>
            <a:prstGeom prst="straightConnector1">
              <a:avLst/>
            </a:prstGeom>
            <a:noFill/>
            <a:ln cap="flat" cmpd="sng" w="38100">
              <a:solidFill>
                <a:schemeClr val="accent3"/>
              </a:solidFill>
              <a:prstDash val="solid"/>
              <a:round/>
              <a:headEnd len="med" w="med" type="none"/>
              <a:tailEnd len="med" w="med" type="none"/>
            </a:ln>
          </p:spPr>
        </p:cxnSp>
        <p:sp>
          <p:nvSpPr>
            <p:cNvPr id="740" name="Google Shape;740;p53"/>
            <p:cNvSpPr/>
            <p:nvPr/>
          </p:nvSpPr>
          <p:spPr>
            <a:xfrm rot="5400000">
              <a:off x="1456775" y="255388"/>
              <a:ext cx="749400" cy="7494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53"/>
            <p:cNvSpPr/>
            <p:nvPr/>
          </p:nvSpPr>
          <p:spPr>
            <a:xfrm rot="5400000">
              <a:off x="303718" y="1069729"/>
              <a:ext cx="525600" cy="525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53"/>
            <p:cNvSpPr/>
            <p:nvPr/>
          </p:nvSpPr>
          <p:spPr>
            <a:xfrm rot="5400000">
              <a:off x="970447" y="2145009"/>
              <a:ext cx="536100" cy="5319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43" name="Google Shape;743;p53"/>
          <p:cNvSpPr/>
          <p:nvPr/>
        </p:nvSpPr>
        <p:spPr>
          <a:xfrm>
            <a:off x="3485375" y="3108162"/>
            <a:ext cx="437400" cy="43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3"/>
          <p:cNvSpPr/>
          <p:nvPr/>
        </p:nvSpPr>
        <p:spPr>
          <a:xfrm>
            <a:off x="4353250" y="3108162"/>
            <a:ext cx="437400" cy="43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3"/>
          <p:cNvSpPr/>
          <p:nvPr/>
        </p:nvSpPr>
        <p:spPr>
          <a:xfrm>
            <a:off x="5221125" y="3108162"/>
            <a:ext cx="437400" cy="437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BFC"/>
        </a:solidFill>
      </p:bgPr>
    </p:bg>
    <p:spTree>
      <p:nvGrpSpPr>
        <p:cNvPr id="451" name="Shape 451"/>
        <p:cNvGrpSpPr/>
        <p:nvPr/>
      </p:nvGrpSpPr>
      <p:grpSpPr>
        <a:xfrm>
          <a:off x="0" y="0"/>
          <a:ext cx="0" cy="0"/>
          <a:chOff x="0" y="0"/>
          <a:chExt cx="0" cy="0"/>
        </a:xfrm>
      </p:grpSpPr>
      <p:sp>
        <p:nvSpPr>
          <p:cNvPr id="452" name="Google Shape;452;p34"/>
          <p:cNvSpPr txBox="1"/>
          <p:nvPr>
            <p:ph type="title"/>
          </p:nvPr>
        </p:nvSpPr>
        <p:spPr>
          <a:xfrm>
            <a:off x="5208300" y="129525"/>
            <a:ext cx="3824100" cy="132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a:t>
            </a:r>
            <a:endParaRPr>
              <a:solidFill>
                <a:schemeClr val="accent1"/>
              </a:solidFill>
            </a:endParaRPr>
          </a:p>
        </p:txBody>
      </p:sp>
      <p:sp>
        <p:nvSpPr>
          <p:cNvPr id="453" name="Google Shape;453;p34"/>
          <p:cNvSpPr txBox="1"/>
          <p:nvPr>
            <p:ph idx="1" type="subTitle"/>
          </p:nvPr>
        </p:nvSpPr>
        <p:spPr>
          <a:xfrm>
            <a:off x="4364450" y="3035625"/>
            <a:ext cx="3824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given dataset represents a collection of wild animals </a:t>
            </a:r>
            <a:endParaRPr/>
          </a:p>
        </p:txBody>
      </p:sp>
      <p:grpSp>
        <p:nvGrpSpPr>
          <p:cNvPr id="454" name="Google Shape;454;p34"/>
          <p:cNvGrpSpPr/>
          <p:nvPr/>
        </p:nvGrpSpPr>
        <p:grpSpPr>
          <a:xfrm>
            <a:off x="175603" y="294022"/>
            <a:ext cx="4737968" cy="4446086"/>
            <a:chOff x="175603" y="294022"/>
            <a:chExt cx="4737968" cy="4446086"/>
          </a:xfrm>
        </p:grpSpPr>
        <p:cxnSp>
          <p:nvCxnSpPr>
            <p:cNvPr id="455" name="Google Shape;455;p34"/>
            <p:cNvCxnSpPr/>
            <p:nvPr/>
          </p:nvCxnSpPr>
          <p:spPr>
            <a:xfrm>
              <a:off x="632050" y="2898925"/>
              <a:ext cx="1042200" cy="1462500"/>
            </a:xfrm>
            <a:prstGeom prst="straightConnector1">
              <a:avLst/>
            </a:prstGeom>
            <a:noFill/>
            <a:ln cap="flat" cmpd="sng" w="38100">
              <a:solidFill>
                <a:schemeClr val="accent3"/>
              </a:solidFill>
              <a:prstDash val="solid"/>
              <a:round/>
              <a:headEnd len="med" w="med" type="none"/>
              <a:tailEnd len="med" w="med" type="none"/>
            </a:ln>
          </p:spPr>
        </p:cxnSp>
        <p:cxnSp>
          <p:nvCxnSpPr>
            <p:cNvPr id="456" name="Google Shape;456;p34"/>
            <p:cNvCxnSpPr/>
            <p:nvPr/>
          </p:nvCxnSpPr>
          <p:spPr>
            <a:xfrm flipH="1" rot="10800000">
              <a:off x="651175" y="843600"/>
              <a:ext cx="545100" cy="2064900"/>
            </a:xfrm>
            <a:prstGeom prst="straightConnector1">
              <a:avLst/>
            </a:prstGeom>
            <a:noFill/>
            <a:ln cap="flat" cmpd="sng" w="38100">
              <a:solidFill>
                <a:schemeClr val="accent3"/>
              </a:solidFill>
              <a:prstDash val="solid"/>
              <a:round/>
              <a:headEnd len="med" w="med" type="none"/>
              <a:tailEnd len="med" w="med" type="none"/>
            </a:ln>
          </p:spPr>
        </p:cxnSp>
        <p:cxnSp>
          <p:nvCxnSpPr>
            <p:cNvPr id="457" name="Google Shape;457;p34"/>
            <p:cNvCxnSpPr/>
            <p:nvPr/>
          </p:nvCxnSpPr>
          <p:spPr>
            <a:xfrm>
              <a:off x="1196174" y="852953"/>
              <a:ext cx="1320300" cy="917100"/>
            </a:xfrm>
            <a:prstGeom prst="straightConnector1">
              <a:avLst/>
            </a:prstGeom>
            <a:noFill/>
            <a:ln cap="flat" cmpd="sng" w="38100">
              <a:solidFill>
                <a:schemeClr val="accent3"/>
              </a:solidFill>
              <a:prstDash val="solid"/>
              <a:round/>
              <a:headEnd len="med" w="med" type="none"/>
              <a:tailEnd len="med" w="med" type="none"/>
            </a:ln>
          </p:spPr>
        </p:cxnSp>
        <p:cxnSp>
          <p:nvCxnSpPr>
            <p:cNvPr id="458" name="Google Shape;458;p34"/>
            <p:cNvCxnSpPr/>
            <p:nvPr/>
          </p:nvCxnSpPr>
          <p:spPr>
            <a:xfrm flipH="1" rot="10800000">
              <a:off x="2521070" y="474922"/>
              <a:ext cx="2220600" cy="1325400"/>
            </a:xfrm>
            <a:prstGeom prst="straightConnector1">
              <a:avLst/>
            </a:prstGeom>
            <a:noFill/>
            <a:ln cap="flat" cmpd="sng" w="38100">
              <a:solidFill>
                <a:schemeClr val="accent3"/>
              </a:solidFill>
              <a:prstDash val="solid"/>
              <a:round/>
              <a:headEnd len="med" w="med" type="none"/>
              <a:tailEnd len="med" w="med" type="none"/>
            </a:ln>
          </p:spPr>
        </p:cxnSp>
        <p:sp>
          <p:nvSpPr>
            <p:cNvPr id="459" name="Google Shape;459;p34"/>
            <p:cNvSpPr/>
            <p:nvPr/>
          </p:nvSpPr>
          <p:spPr>
            <a:xfrm>
              <a:off x="4537370" y="294022"/>
              <a:ext cx="376200" cy="3762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34"/>
            <p:cNvSpPr/>
            <p:nvPr/>
          </p:nvSpPr>
          <p:spPr>
            <a:xfrm>
              <a:off x="1289160" y="3996708"/>
              <a:ext cx="743400" cy="7434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34"/>
            <p:cNvSpPr/>
            <p:nvPr/>
          </p:nvSpPr>
          <p:spPr>
            <a:xfrm>
              <a:off x="869330" y="539497"/>
              <a:ext cx="660000" cy="672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34"/>
            <p:cNvSpPr/>
            <p:nvPr/>
          </p:nvSpPr>
          <p:spPr>
            <a:xfrm>
              <a:off x="175603" y="2396458"/>
              <a:ext cx="947400" cy="9762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34"/>
            <p:cNvSpPr/>
            <p:nvPr/>
          </p:nvSpPr>
          <p:spPr>
            <a:xfrm>
              <a:off x="2351580" y="1592281"/>
              <a:ext cx="376200" cy="3822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469" name="Google Shape;469;p35"/>
          <p:cNvSpPr txBox="1"/>
          <p:nvPr>
            <p:ph idx="1" type="subTitle"/>
          </p:nvPr>
        </p:nvSpPr>
        <p:spPr>
          <a:xfrm>
            <a:off x="4858653" y="2066263"/>
            <a:ext cx="3254100" cy="20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validation sets were provided, so we used  a 90:10 and 85:15 split for the logistic regression and neural net parts respectively.</a:t>
            </a:r>
            <a:endParaRPr/>
          </a:p>
        </p:txBody>
      </p:sp>
      <p:sp>
        <p:nvSpPr>
          <p:cNvPr id="470" name="Google Shape;470;p35"/>
          <p:cNvSpPr txBox="1"/>
          <p:nvPr>
            <p:ph idx="2" type="subTitle"/>
          </p:nvPr>
        </p:nvSpPr>
        <p:spPr>
          <a:xfrm>
            <a:off x="1057900" y="1800463"/>
            <a:ext cx="3254100" cy="20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is not too large, with 2400 images of wild animals between 5 classes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is divided into two types: train and test. The training data is meant to train the model and testing data tests </a:t>
            </a:r>
            <a:r>
              <a:rPr lang="en"/>
              <a:t>the</a:t>
            </a:r>
            <a:r>
              <a:rPr lang="en"/>
              <a:t> </a:t>
            </a:r>
            <a:r>
              <a:rPr lang="en"/>
              <a:t>results</a:t>
            </a:r>
            <a:r>
              <a:rPr lang="en"/>
              <a:t> of training.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5 possible classes are:</a:t>
            </a:r>
            <a:endParaRPr/>
          </a:p>
        </p:txBody>
      </p:sp>
      <p:sp>
        <p:nvSpPr>
          <p:cNvPr id="476" name="Google Shape;476;p36"/>
          <p:cNvSpPr txBox="1"/>
          <p:nvPr>
            <p:ph idx="1" type="subTitle"/>
          </p:nvPr>
        </p:nvSpPr>
        <p:spPr>
          <a:xfrm>
            <a:off x="507450" y="3114550"/>
            <a:ext cx="1655700" cy="4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Boa constrictor</a:t>
            </a:r>
            <a:endParaRPr/>
          </a:p>
        </p:txBody>
      </p:sp>
      <p:grpSp>
        <p:nvGrpSpPr>
          <p:cNvPr id="477" name="Google Shape;477;p36"/>
          <p:cNvGrpSpPr/>
          <p:nvPr/>
        </p:nvGrpSpPr>
        <p:grpSpPr>
          <a:xfrm>
            <a:off x="5670117" y="996531"/>
            <a:ext cx="3269195" cy="3607477"/>
            <a:chOff x="5670117" y="996531"/>
            <a:chExt cx="3269195" cy="3607477"/>
          </a:xfrm>
        </p:grpSpPr>
        <p:cxnSp>
          <p:nvCxnSpPr>
            <p:cNvPr id="478" name="Google Shape;478;p36"/>
            <p:cNvCxnSpPr/>
            <p:nvPr/>
          </p:nvCxnSpPr>
          <p:spPr>
            <a:xfrm rot="10800000">
              <a:off x="5947674" y="1378728"/>
              <a:ext cx="755100" cy="2715300"/>
            </a:xfrm>
            <a:prstGeom prst="straightConnector1">
              <a:avLst/>
            </a:prstGeom>
            <a:noFill/>
            <a:ln cap="flat" cmpd="sng" w="38100">
              <a:solidFill>
                <a:schemeClr val="accent3"/>
              </a:solidFill>
              <a:prstDash val="solid"/>
              <a:round/>
              <a:headEnd len="med" w="med" type="none"/>
              <a:tailEnd len="med" w="med" type="none"/>
            </a:ln>
          </p:spPr>
        </p:cxnSp>
        <p:cxnSp>
          <p:nvCxnSpPr>
            <p:cNvPr id="479" name="Google Shape;479;p36"/>
            <p:cNvCxnSpPr/>
            <p:nvPr/>
          </p:nvCxnSpPr>
          <p:spPr>
            <a:xfrm flipH="1" rot="10800000">
              <a:off x="6722025" y="2851300"/>
              <a:ext cx="1835700" cy="1261800"/>
            </a:xfrm>
            <a:prstGeom prst="straightConnector1">
              <a:avLst/>
            </a:prstGeom>
            <a:noFill/>
            <a:ln cap="flat" cmpd="sng" w="38100">
              <a:solidFill>
                <a:schemeClr val="accent3"/>
              </a:solidFill>
              <a:prstDash val="solid"/>
              <a:round/>
              <a:headEnd len="med" w="med" type="none"/>
              <a:tailEnd len="med" w="med" type="none"/>
            </a:ln>
          </p:spPr>
        </p:cxnSp>
        <p:cxnSp>
          <p:nvCxnSpPr>
            <p:cNvPr id="480" name="Google Shape;480;p36"/>
            <p:cNvCxnSpPr/>
            <p:nvPr/>
          </p:nvCxnSpPr>
          <p:spPr>
            <a:xfrm rot="10800000">
              <a:off x="7916249" y="1177859"/>
              <a:ext cx="678000" cy="1680600"/>
            </a:xfrm>
            <a:prstGeom prst="straightConnector1">
              <a:avLst/>
            </a:prstGeom>
            <a:noFill/>
            <a:ln cap="flat" cmpd="sng" w="38100">
              <a:solidFill>
                <a:schemeClr val="accent3"/>
              </a:solidFill>
              <a:prstDash val="solid"/>
              <a:round/>
              <a:headEnd len="med" w="med" type="none"/>
              <a:tailEnd len="med" w="med" type="none"/>
            </a:ln>
          </p:spPr>
        </p:cxnSp>
        <p:cxnSp>
          <p:nvCxnSpPr>
            <p:cNvPr id="481" name="Google Shape;481;p36"/>
            <p:cNvCxnSpPr/>
            <p:nvPr/>
          </p:nvCxnSpPr>
          <p:spPr>
            <a:xfrm flipH="1">
              <a:off x="5994750" y="1168425"/>
              <a:ext cx="1911900" cy="220500"/>
            </a:xfrm>
            <a:prstGeom prst="straightConnector1">
              <a:avLst/>
            </a:prstGeom>
            <a:noFill/>
            <a:ln cap="flat" cmpd="sng" w="38100">
              <a:solidFill>
                <a:schemeClr val="accent3"/>
              </a:solidFill>
              <a:prstDash val="solid"/>
              <a:round/>
              <a:headEnd len="med" w="med" type="none"/>
              <a:tailEnd len="med" w="med" type="none"/>
            </a:ln>
          </p:spPr>
        </p:cxnSp>
        <p:sp>
          <p:nvSpPr>
            <p:cNvPr id="482" name="Google Shape;482;p36"/>
            <p:cNvSpPr/>
            <p:nvPr/>
          </p:nvSpPr>
          <p:spPr>
            <a:xfrm flipH="1">
              <a:off x="8195913" y="2487858"/>
              <a:ext cx="743400" cy="7434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36"/>
            <p:cNvSpPr/>
            <p:nvPr/>
          </p:nvSpPr>
          <p:spPr>
            <a:xfrm flipH="1">
              <a:off x="5670117" y="1071747"/>
              <a:ext cx="660000" cy="672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36"/>
            <p:cNvSpPr/>
            <p:nvPr/>
          </p:nvSpPr>
          <p:spPr>
            <a:xfrm flipH="1">
              <a:off x="6211545" y="3627808"/>
              <a:ext cx="947400" cy="9762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36"/>
            <p:cNvSpPr/>
            <p:nvPr/>
          </p:nvSpPr>
          <p:spPr>
            <a:xfrm flipH="1">
              <a:off x="7714542" y="996531"/>
              <a:ext cx="376200" cy="3822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486" name="Google Shape;486;p36"/>
          <p:cNvPicPr preferRelativeResize="0"/>
          <p:nvPr/>
        </p:nvPicPr>
        <p:blipFill>
          <a:blip r:embed="rId3">
            <a:alphaModFix/>
          </a:blip>
          <a:stretch>
            <a:fillRect/>
          </a:stretch>
        </p:blipFill>
        <p:spPr>
          <a:xfrm>
            <a:off x="460500" y="1364950"/>
            <a:ext cx="1749600" cy="1749600"/>
          </a:xfrm>
          <a:prstGeom prst="rect">
            <a:avLst/>
          </a:prstGeom>
          <a:noFill/>
          <a:ln>
            <a:noFill/>
          </a:ln>
        </p:spPr>
      </p:pic>
      <p:pic>
        <p:nvPicPr>
          <p:cNvPr id="487" name="Google Shape;487;p36"/>
          <p:cNvPicPr preferRelativeResize="0"/>
          <p:nvPr/>
        </p:nvPicPr>
        <p:blipFill>
          <a:blip r:embed="rId4">
            <a:alphaModFix/>
          </a:blip>
          <a:stretch>
            <a:fillRect/>
          </a:stretch>
        </p:blipFill>
        <p:spPr>
          <a:xfrm>
            <a:off x="460500" y="3461775"/>
            <a:ext cx="1558250" cy="1558250"/>
          </a:xfrm>
          <a:prstGeom prst="rect">
            <a:avLst/>
          </a:prstGeom>
          <a:noFill/>
          <a:ln>
            <a:noFill/>
          </a:ln>
        </p:spPr>
      </p:pic>
      <p:sp>
        <p:nvSpPr>
          <p:cNvPr id="488" name="Google Shape;488;p36"/>
          <p:cNvSpPr txBox="1"/>
          <p:nvPr/>
        </p:nvSpPr>
        <p:spPr>
          <a:xfrm>
            <a:off x="2210100" y="4750250"/>
            <a:ext cx="1536600" cy="2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Golden Retriever</a:t>
            </a:r>
            <a:endParaRPr>
              <a:solidFill>
                <a:schemeClr val="dk1"/>
              </a:solidFill>
              <a:latin typeface="Hanken Grotesk"/>
              <a:ea typeface="Hanken Grotesk"/>
              <a:cs typeface="Hanken Grotesk"/>
              <a:sym typeface="Hanken Grotesk"/>
            </a:endParaRPr>
          </a:p>
        </p:txBody>
      </p:sp>
      <p:pic>
        <p:nvPicPr>
          <p:cNvPr id="489" name="Google Shape;489;p36"/>
          <p:cNvPicPr preferRelativeResize="0"/>
          <p:nvPr/>
        </p:nvPicPr>
        <p:blipFill>
          <a:blip r:embed="rId5">
            <a:alphaModFix/>
          </a:blip>
          <a:stretch>
            <a:fillRect/>
          </a:stretch>
        </p:blipFill>
        <p:spPr>
          <a:xfrm>
            <a:off x="2387275" y="2508700"/>
            <a:ext cx="1558250" cy="1558250"/>
          </a:xfrm>
          <a:prstGeom prst="rect">
            <a:avLst/>
          </a:prstGeom>
          <a:noFill/>
          <a:ln>
            <a:noFill/>
          </a:ln>
        </p:spPr>
      </p:pic>
      <p:sp>
        <p:nvSpPr>
          <p:cNvPr id="490" name="Google Shape;490;p36"/>
          <p:cNvSpPr txBox="1"/>
          <p:nvPr/>
        </p:nvSpPr>
        <p:spPr>
          <a:xfrm>
            <a:off x="2671775" y="4066950"/>
            <a:ext cx="15366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Goldfish</a:t>
            </a:r>
            <a:endParaRPr>
              <a:solidFill>
                <a:schemeClr val="dk1"/>
              </a:solidFill>
              <a:latin typeface="Hanken Grotesk"/>
              <a:ea typeface="Hanken Grotesk"/>
              <a:cs typeface="Hanken Grotesk"/>
              <a:sym typeface="Hanken Grotesk"/>
            </a:endParaRPr>
          </a:p>
        </p:txBody>
      </p:sp>
      <p:sp>
        <p:nvSpPr>
          <p:cNvPr id="491" name="Google Shape;491;p36"/>
          <p:cNvSpPr txBox="1"/>
          <p:nvPr/>
        </p:nvSpPr>
        <p:spPr>
          <a:xfrm>
            <a:off x="4122700" y="3098825"/>
            <a:ext cx="15582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Bullfrog</a:t>
            </a:r>
            <a:endParaRPr>
              <a:solidFill>
                <a:schemeClr val="dk1"/>
              </a:solidFill>
              <a:latin typeface="Hanken Grotesk"/>
              <a:ea typeface="Hanken Grotesk"/>
              <a:cs typeface="Hanken Grotesk"/>
              <a:sym typeface="Hanken Grotesk"/>
            </a:endParaRPr>
          </a:p>
        </p:txBody>
      </p:sp>
      <p:pic>
        <p:nvPicPr>
          <p:cNvPr id="492" name="Google Shape;492;p36"/>
          <p:cNvPicPr preferRelativeResize="0"/>
          <p:nvPr/>
        </p:nvPicPr>
        <p:blipFill>
          <a:blip r:embed="rId6">
            <a:alphaModFix/>
          </a:blip>
          <a:stretch>
            <a:fillRect/>
          </a:stretch>
        </p:blipFill>
        <p:spPr>
          <a:xfrm>
            <a:off x="5798450" y="2765750"/>
            <a:ext cx="1536600" cy="1536600"/>
          </a:xfrm>
          <a:prstGeom prst="rect">
            <a:avLst/>
          </a:prstGeom>
          <a:noFill/>
          <a:ln>
            <a:noFill/>
          </a:ln>
        </p:spPr>
      </p:pic>
      <p:pic>
        <p:nvPicPr>
          <p:cNvPr id="493" name="Google Shape;493;p36"/>
          <p:cNvPicPr preferRelativeResize="0"/>
          <p:nvPr/>
        </p:nvPicPr>
        <p:blipFill>
          <a:blip r:embed="rId7">
            <a:alphaModFix/>
          </a:blip>
          <a:stretch>
            <a:fillRect/>
          </a:stretch>
        </p:blipFill>
        <p:spPr>
          <a:xfrm>
            <a:off x="4039525" y="1289975"/>
            <a:ext cx="1536600" cy="1536600"/>
          </a:xfrm>
          <a:prstGeom prst="rect">
            <a:avLst/>
          </a:prstGeom>
          <a:noFill/>
          <a:ln>
            <a:noFill/>
          </a:ln>
        </p:spPr>
      </p:pic>
      <p:sp>
        <p:nvSpPr>
          <p:cNvPr id="494" name="Google Shape;494;p36"/>
          <p:cNvSpPr txBox="1"/>
          <p:nvPr/>
        </p:nvSpPr>
        <p:spPr>
          <a:xfrm>
            <a:off x="5882300" y="4457750"/>
            <a:ext cx="1368900" cy="2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Bear</a:t>
            </a:r>
            <a:endParaRPr>
              <a:solidFill>
                <a:schemeClr val="dk1"/>
              </a:solidFill>
              <a:latin typeface="Hanken Grotesk"/>
              <a:ea typeface="Hanken Grotesk"/>
              <a:cs typeface="Hanken Grotesk"/>
              <a:sym typeface="Hanken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type="title"/>
          </p:nvPr>
        </p:nvSpPr>
        <p:spPr>
          <a:xfrm>
            <a:off x="2892000" y="2079575"/>
            <a:ext cx="3646500" cy="17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 Distribution</a:t>
            </a:r>
            <a:endParaRPr/>
          </a:p>
        </p:txBody>
      </p:sp>
      <p:sp>
        <p:nvSpPr>
          <p:cNvPr id="500" name="Google Shape;500;p37"/>
          <p:cNvSpPr txBox="1"/>
          <p:nvPr>
            <p:ph idx="2" type="title"/>
          </p:nvPr>
        </p:nvSpPr>
        <p:spPr>
          <a:xfrm>
            <a:off x="3745950" y="1012925"/>
            <a:ext cx="1652100" cy="91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01" name="Google Shape;501;p37"/>
          <p:cNvSpPr txBox="1"/>
          <p:nvPr>
            <p:ph idx="1" type="subTitle"/>
          </p:nvPr>
        </p:nvSpPr>
        <p:spPr>
          <a:xfrm>
            <a:off x="2220825" y="5143500"/>
            <a:ext cx="41973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37"/>
          <p:cNvGrpSpPr/>
          <p:nvPr/>
        </p:nvGrpSpPr>
        <p:grpSpPr>
          <a:xfrm>
            <a:off x="106300" y="149201"/>
            <a:ext cx="2322102" cy="3988062"/>
            <a:chOff x="106300" y="149201"/>
            <a:chExt cx="2322102" cy="3988062"/>
          </a:xfrm>
        </p:grpSpPr>
        <p:cxnSp>
          <p:nvCxnSpPr>
            <p:cNvPr id="503" name="Google Shape;503;p37"/>
            <p:cNvCxnSpPr/>
            <p:nvPr/>
          </p:nvCxnSpPr>
          <p:spPr>
            <a:xfrm>
              <a:off x="1080575" y="432050"/>
              <a:ext cx="921600" cy="939300"/>
            </a:xfrm>
            <a:prstGeom prst="straightConnector1">
              <a:avLst/>
            </a:prstGeom>
            <a:noFill/>
            <a:ln cap="flat" cmpd="sng" w="38100">
              <a:solidFill>
                <a:schemeClr val="accent3"/>
              </a:solidFill>
              <a:prstDash val="solid"/>
              <a:round/>
              <a:headEnd len="med" w="med" type="none"/>
              <a:tailEnd len="med" w="med" type="none"/>
            </a:ln>
          </p:spPr>
        </p:cxnSp>
        <p:cxnSp>
          <p:nvCxnSpPr>
            <p:cNvPr id="504" name="Google Shape;504;p37"/>
            <p:cNvCxnSpPr/>
            <p:nvPr/>
          </p:nvCxnSpPr>
          <p:spPr>
            <a:xfrm flipH="1">
              <a:off x="261389" y="467013"/>
              <a:ext cx="836700" cy="1466400"/>
            </a:xfrm>
            <a:prstGeom prst="straightConnector1">
              <a:avLst/>
            </a:prstGeom>
            <a:noFill/>
            <a:ln cap="flat" cmpd="sng" w="38100">
              <a:solidFill>
                <a:schemeClr val="accent3"/>
              </a:solidFill>
              <a:prstDash val="solid"/>
              <a:round/>
              <a:headEnd len="med" w="med" type="none"/>
              <a:tailEnd len="med" w="med" type="none"/>
            </a:ln>
          </p:spPr>
        </p:cxnSp>
        <p:cxnSp>
          <p:nvCxnSpPr>
            <p:cNvPr id="505" name="Google Shape;505;p37"/>
            <p:cNvCxnSpPr/>
            <p:nvPr/>
          </p:nvCxnSpPr>
          <p:spPr>
            <a:xfrm>
              <a:off x="237275" y="1920125"/>
              <a:ext cx="597300" cy="530700"/>
            </a:xfrm>
            <a:prstGeom prst="straightConnector1">
              <a:avLst/>
            </a:prstGeom>
            <a:noFill/>
            <a:ln cap="flat" cmpd="sng" w="38100">
              <a:solidFill>
                <a:schemeClr val="accent3"/>
              </a:solidFill>
              <a:prstDash val="solid"/>
              <a:round/>
              <a:headEnd len="med" w="med" type="none"/>
              <a:tailEnd len="med" w="med" type="none"/>
            </a:ln>
          </p:spPr>
        </p:cxnSp>
        <p:cxnSp>
          <p:nvCxnSpPr>
            <p:cNvPr id="506" name="Google Shape;506;p37"/>
            <p:cNvCxnSpPr/>
            <p:nvPr/>
          </p:nvCxnSpPr>
          <p:spPr>
            <a:xfrm>
              <a:off x="834225" y="2442950"/>
              <a:ext cx="153600" cy="1506900"/>
            </a:xfrm>
            <a:prstGeom prst="straightConnector1">
              <a:avLst/>
            </a:prstGeom>
            <a:noFill/>
            <a:ln cap="flat" cmpd="sng" w="38100">
              <a:solidFill>
                <a:schemeClr val="accent3"/>
              </a:solidFill>
              <a:prstDash val="solid"/>
              <a:round/>
              <a:headEnd len="med" w="med" type="none"/>
              <a:tailEnd len="med" w="med" type="none"/>
            </a:ln>
          </p:spPr>
        </p:cxnSp>
        <p:sp>
          <p:nvSpPr>
            <p:cNvPr id="507" name="Google Shape;507;p37"/>
            <p:cNvSpPr/>
            <p:nvPr/>
          </p:nvSpPr>
          <p:spPr>
            <a:xfrm>
              <a:off x="1547903" y="903176"/>
              <a:ext cx="880500" cy="880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37"/>
            <p:cNvSpPr/>
            <p:nvPr/>
          </p:nvSpPr>
          <p:spPr>
            <a:xfrm>
              <a:off x="510431" y="2127632"/>
              <a:ext cx="615300" cy="621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37"/>
            <p:cNvSpPr/>
            <p:nvPr/>
          </p:nvSpPr>
          <p:spPr>
            <a:xfrm>
              <a:off x="775820" y="3721163"/>
              <a:ext cx="416100" cy="416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37"/>
            <p:cNvSpPr/>
            <p:nvPr/>
          </p:nvSpPr>
          <p:spPr>
            <a:xfrm>
              <a:off x="106300" y="1765724"/>
              <a:ext cx="313500" cy="3135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37"/>
            <p:cNvSpPr/>
            <p:nvPr/>
          </p:nvSpPr>
          <p:spPr>
            <a:xfrm>
              <a:off x="775831" y="149201"/>
              <a:ext cx="621300" cy="621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2" name="Google Shape;512;p37"/>
          <p:cNvGrpSpPr/>
          <p:nvPr/>
        </p:nvGrpSpPr>
        <p:grpSpPr>
          <a:xfrm>
            <a:off x="6538512" y="266250"/>
            <a:ext cx="2430452" cy="3005238"/>
            <a:chOff x="6538512" y="266250"/>
            <a:chExt cx="2430452" cy="3005238"/>
          </a:xfrm>
        </p:grpSpPr>
        <p:cxnSp>
          <p:nvCxnSpPr>
            <p:cNvPr id="513" name="Google Shape;513;p37"/>
            <p:cNvCxnSpPr/>
            <p:nvPr/>
          </p:nvCxnSpPr>
          <p:spPr>
            <a:xfrm>
              <a:off x="6987700" y="721700"/>
              <a:ext cx="1773000" cy="605700"/>
            </a:xfrm>
            <a:prstGeom prst="straightConnector1">
              <a:avLst/>
            </a:prstGeom>
            <a:noFill/>
            <a:ln cap="flat" cmpd="sng" w="38100">
              <a:solidFill>
                <a:schemeClr val="accent3"/>
              </a:solidFill>
              <a:prstDash val="solid"/>
              <a:round/>
              <a:headEnd len="med" w="med" type="none"/>
              <a:tailEnd len="med" w="med" type="none"/>
            </a:ln>
          </p:spPr>
        </p:cxnSp>
        <p:cxnSp>
          <p:nvCxnSpPr>
            <p:cNvPr id="514" name="Google Shape;514;p37"/>
            <p:cNvCxnSpPr/>
            <p:nvPr/>
          </p:nvCxnSpPr>
          <p:spPr>
            <a:xfrm flipH="1">
              <a:off x="8168750" y="1323150"/>
              <a:ext cx="592500" cy="610200"/>
            </a:xfrm>
            <a:prstGeom prst="straightConnector1">
              <a:avLst/>
            </a:prstGeom>
            <a:noFill/>
            <a:ln cap="flat" cmpd="sng" w="38100">
              <a:solidFill>
                <a:schemeClr val="accent3"/>
              </a:solidFill>
              <a:prstDash val="solid"/>
              <a:round/>
              <a:headEnd len="med" w="med" type="none"/>
              <a:tailEnd len="med" w="med" type="none"/>
            </a:ln>
          </p:spPr>
        </p:cxnSp>
        <p:cxnSp>
          <p:nvCxnSpPr>
            <p:cNvPr id="515" name="Google Shape;515;p37"/>
            <p:cNvCxnSpPr/>
            <p:nvPr/>
          </p:nvCxnSpPr>
          <p:spPr>
            <a:xfrm>
              <a:off x="8151125" y="1889400"/>
              <a:ext cx="340200" cy="1204200"/>
            </a:xfrm>
            <a:prstGeom prst="straightConnector1">
              <a:avLst/>
            </a:prstGeom>
            <a:noFill/>
            <a:ln cap="flat" cmpd="sng" w="38100">
              <a:solidFill>
                <a:schemeClr val="accent3"/>
              </a:solidFill>
              <a:prstDash val="solid"/>
              <a:round/>
              <a:headEnd len="med" w="med" type="none"/>
              <a:tailEnd len="med" w="med" type="none"/>
            </a:ln>
          </p:spPr>
        </p:cxnSp>
        <p:sp>
          <p:nvSpPr>
            <p:cNvPr id="516" name="Google Shape;516;p37"/>
            <p:cNvSpPr/>
            <p:nvPr/>
          </p:nvSpPr>
          <p:spPr>
            <a:xfrm>
              <a:off x="6538512" y="266250"/>
              <a:ext cx="919200" cy="9192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37"/>
            <p:cNvSpPr/>
            <p:nvPr/>
          </p:nvSpPr>
          <p:spPr>
            <a:xfrm>
              <a:off x="8534564" y="1116304"/>
              <a:ext cx="434400" cy="4344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37"/>
            <p:cNvSpPr/>
            <p:nvPr/>
          </p:nvSpPr>
          <p:spPr>
            <a:xfrm>
              <a:off x="8005642" y="1752270"/>
              <a:ext cx="327300" cy="327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37"/>
            <p:cNvSpPr/>
            <p:nvPr/>
          </p:nvSpPr>
          <p:spPr>
            <a:xfrm>
              <a:off x="8283620" y="2855388"/>
              <a:ext cx="416100" cy="4161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8"/>
          <p:cNvSpPr txBox="1"/>
          <p:nvPr>
            <p:ph type="title"/>
          </p:nvPr>
        </p:nvSpPr>
        <p:spPr>
          <a:xfrm>
            <a:off x="4341088" y="57450"/>
            <a:ext cx="3395100" cy="210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Dataset is broken down into two types: Train and test. </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As stated before, there are 5 possible classes. There are many samples of images </a:t>
            </a:r>
            <a:r>
              <a:rPr lang="en" sz="1400"/>
              <a:t>regarding of each  class.</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We represented this using a bar chart</a:t>
            </a:r>
            <a:endParaRPr sz="1400"/>
          </a:p>
        </p:txBody>
      </p:sp>
      <p:grpSp>
        <p:nvGrpSpPr>
          <p:cNvPr id="525" name="Google Shape;525;p38"/>
          <p:cNvGrpSpPr/>
          <p:nvPr/>
        </p:nvGrpSpPr>
        <p:grpSpPr>
          <a:xfrm>
            <a:off x="139550" y="57450"/>
            <a:ext cx="3724033" cy="4904302"/>
            <a:chOff x="139550" y="57450"/>
            <a:chExt cx="3724033" cy="4904302"/>
          </a:xfrm>
        </p:grpSpPr>
        <p:cxnSp>
          <p:nvCxnSpPr>
            <p:cNvPr id="526" name="Google Shape;526;p38"/>
            <p:cNvCxnSpPr/>
            <p:nvPr/>
          </p:nvCxnSpPr>
          <p:spPr>
            <a:xfrm>
              <a:off x="603499" y="461126"/>
              <a:ext cx="1146000" cy="3064200"/>
            </a:xfrm>
            <a:prstGeom prst="straightConnector1">
              <a:avLst/>
            </a:prstGeom>
            <a:noFill/>
            <a:ln cap="flat" cmpd="sng" w="38100">
              <a:solidFill>
                <a:schemeClr val="accent3"/>
              </a:solidFill>
              <a:prstDash val="solid"/>
              <a:round/>
              <a:headEnd len="med" w="med" type="none"/>
              <a:tailEnd len="med" w="med" type="none"/>
            </a:ln>
          </p:spPr>
        </p:cxnSp>
        <p:cxnSp>
          <p:nvCxnSpPr>
            <p:cNvPr id="527" name="Google Shape;527;p38"/>
            <p:cNvCxnSpPr/>
            <p:nvPr/>
          </p:nvCxnSpPr>
          <p:spPr>
            <a:xfrm>
              <a:off x="574675" y="470600"/>
              <a:ext cx="267600" cy="4158900"/>
            </a:xfrm>
            <a:prstGeom prst="straightConnector1">
              <a:avLst/>
            </a:prstGeom>
            <a:noFill/>
            <a:ln cap="flat" cmpd="sng" w="38100">
              <a:solidFill>
                <a:schemeClr val="accent3"/>
              </a:solidFill>
              <a:prstDash val="solid"/>
              <a:round/>
              <a:headEnd len="med" w="med" type="none"/>
              <a:tailEnd len="med" w="med" type="none"/>
            </a:ln>
          </p:spPr>
        </p:cxnSp>
        <p:cxnSp>
          <p:nvCxnSpPr>
            <p:cNvPr id="528" name="Google Shape;528;p38"/>
            <p:cNvCxnSpPr/>
            <p:nvPr/>
          </p:nvCxnSpPr>
          <p:spPr>
            <a:xfrm>
              <a:off x="574675" y="508825"/>
              <a:ext cx="2705700" cy="382500"/>
            </a:xfrm>
            <a:prstGeom prst="straightConnector1">
              <a:avLst/>
            </a:prstGeom>
            <a:noFill/>
            <a:ln cap="flat" cmpd="sng" w="38100">
              <a:solidFill>
                <a:schemeClr val="accent3"/>
              </a:solidFill>
              <a:prstDash val="solid"/>
              <a:round/>
              <a:headEnd len="med" w="med" type="none"/>
              <a:tailEnd len="med" w="med" type="none"/>
            </a:ln>
          </p:spPr>
        </p:cxnSp>
        <p:cxnSp>
          <p:nvCxnSpPr>
            <p:cNvPr id="529" name="Google Shape;529;p38"/>
            <p:cNvCxnSpPr/>
            <p:nvPr/>
          </p:nvCxnSpPr>
          <p:spPr>
            <a:xfrm>
              <a:off x="584007" y="499201"/>
              <a:ext cx="1437300" cy="1282500"/>
            </a:xfrm>
            <a:prstGeom prst="straightConnector1">
              <a:avLst/>
            </a:prstGeom>
            <a:noFill/>
            <a:ln cap="flat" cmpd="sng" w="38100">
              <a:solidFill>
                <a:schemeClr val="accent3"/>
              </a:solidFill>
              <a:prstDash val="solid"/>
              <a:round/>
              <a:headEnd len="med" w="med" type="none"/>
              <a:tailEnd len="med" w="med" type="none"/>
            </a:ln>
          </p:spPr>
        </p:cxnSp>
        <p:sp>
          <p:nvSpPr>
            <p:cNvPr id="530" name="Google Shape;530;p38"/>
            <p:cNvSpPr/>
            <p:nvPr/>
          </p:nvSpPr>
          <p:spPr>
            <a:xfrm>
              <a:off x="139550" y="57450"/>
              <a:ext cx="897600" cy="8862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38"/>
            <p:cNvSpPr/>
            <p:nvPr/>
          </p:nvSpPr>
          <p:spPr>
            <a:xfrm>
              <a:off x="1824907" y="1581151"/>
              <a:ext cx="374400" cy="3648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38"/>
            <p:cNvSpPr/>
            <p:nvPr/>
          </p:nvSpPr>
          <p:spPr>
            <a:xfrm>
              <a:off x="2641983" y="234788"/>
              <a:ext cx="1221600" cy="1221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38"/>
            <p:cNvSpPr/>
            <p:nvPr/>
          </p:nvSpPr>
          <p:spPr>
            <a:xfrm>
              <a:off x="479198" y="4246252"/>
              <a:ext cx="715500" cy="715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38"/>
            <p:cNvSpPr/>
            <p:nvPr/>
          </p:nvSpPr>
          <p:spPr>
            <a:xfrm>
              <a:off x="1499749" y="3262526"/>
              <a:ext cx="489300" cy="489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535" name="Google Shape;535;p38"/>
          <p:cNvPicPr preferRelativeResize="0"/>
          <p:nvPr/>
        </p:nvPicPr>
        <p:blipFill>
          <a:blip r:embed="rId3">
            <a:alphaModFix/>
          </a:blip>
          <a:stretch>
            <a:fillRect/>
          </a:stretch>
        </p:blipFill>
        <p:spPr>
          <a:xfrm>
            <a:off x="3550833" y="2242450"/>
            <a:ext cx="4975616" cy="24162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9"/>
          <p:cNvSpPr txBox="1"/>
          <p:nvPr>
            <p:ph idx="1" type="subTitle"/>
          </p:nvPr>
        </p:nvSpPr>
        <p:spPr>
          <a:xfrm>
            <a:off x="713225" y="1549375"/>
            <a:ext cx="5378400" cy="14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Due to there being relatively lower amount of samples for boa </a:t>
            </a:r>
            <a:r>
              <a:rPr lang="en"/>
              <a:t>constrictor</a:t>
            </a:r>
            <a:r>
              <a:rPr lang="en"/>
              <a:t> and bullfrog, the train data is unbalanced.</a:t>
            </a:r>
            <a:endParaRPr/>
          </a:p>
        </p:txBody>
      </p:sp>
      <p:sp>
        <p:nvSpPr>
          <p:cNvPr id="541" name="Google Shape;541;p39"/>
          <p:cNvSpPr txBox="1"/>
          <p:nvPr>
            <p:ph type="title"/>
          </p:nvPr>
        </p:nvSpPr>
        <p:spPr>
          <a:xfrm>
            <a:off x="713225" y="3031375"/>
            <a:ext cx="5378400" cy="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test data is however, balanced.</a:t>
            </a:r>
            <a:endParaRPr/>
          </a:p>
          <a:p>
            <a:pPr indent="0" lvl="0" marL="0" rtl="0" algn="l">
              <a:spcBef>
                <a:spcPts val="0"/>
              </a:spcBef>
              <a:spcAft>
                <a:spcPts val="0"/>
              </a:spcAft>
              <a:buNone/>
            </a:pPr>
            <a:r>
              <a:rPr lang="en"/>
              <a:t>In terms of validation, we handled it by splitting the total images in train and test.</a:t>
            </a:r>
            <a:endParaRPr/>
          </a:p>
        </p:txBody>
      </p:sp>
      <p:grpSp>
        <p:nvGrpSpPr>
          <p:cNvPr id="542" name="Google Shape;542;p39"/>
          <p:cNvGrpSpPr/>
          <p:nvPr/>
        </p:nvGrpSpPr>
        <p:grpSpPr>
          <a:xfrm>
            <a:off x="5093693" y="13904"/>
            <a:ext cx="3979858" cy="4590159"/>
            <a:chOff x="5093693" y="13904"/>
            <a:chExt cx="3979858" cy="4590159"/>
          </a:xfrm>
        </p:grpSpPr>
        <p:cxnSp>
          <p:nvCxnSpPr>
            <p:cNvPr id="543" name="Google Shape;543;p39"/>
            <p:cNvCxnSpPr/>
            <p:nvPr/>
          </p:nvCxnSpPr>
          <p:spPr>
            <a:xfrm flipH="1" rot="10800000">
              <a:off x="7266975" y="958150"/>
              <a:ext cx="172200" cy="1740000"/>
            </a:xfrm>
            <a:prstGeom prst="straightConnector1">
              <a:avLst/>
            </a:prstGeom>
            <a:noFill/>
            <a:ln cap="flat" cmpd="sng" w="38100">
              <a:solidFill>
                <a:schemeClr val="accent3"/>
              </a:solidFill>
              <a:prstDash val="solid"/>
              <a:round/>
              <a:headEnd len="med" w="med" type="none"/>
              <a:tailEnd len="med" w="med" type="none"/>
            </a:ln>
          </p:spPr>
        </p:cxnSp>
        <p:cxnSp>
          <p:nvCxnSpPr>
            <p:cNvPr id="544" name="Google Shape;544;p39"/>
            <p:cNvCxnSpPr/>
            <p:nvPr/>
          </p:nvCxnSpPr>
          <p:spPr>
            <a:xfrm rot="10800000">
              <a:off x="5354825" y="250850"/>
              <a:ext cx="1902600" cy="2428200"/>
            </a:xfrm>
            <a:prstGeom prst="straightConnector1">
              <a:avLst/>
            </a:prstGeom>
            <a:noFill/>
            <a:ln cap="flat" cmpd="sng" w="38100">
              <a:solidFill>
                <a:schemeClr val="accent3"/>
              </a:solidFill>
              <a:prstDash val="solid"/>
              <a:round/>
              <a:headEnd len="med" w="med" type="none"/>
              <a:tailEnd len="med" w="med" type="none"/>
            </a:ln>
          </p:spPr>
        </p:cxnSp>
        <p:cxnSp>
          <p:nvCxnSpPr>
            <p:cNvPr id="545" name="Google Shape;545;p39"/>
            <p:cNvCxnSpPr/>
            <p:nvPr/>
          </p:nvCxnSpPr>
          <p:spPr>
            <a:xfrm flipH="1">
              <a:off x="6310925" y="2669475"/>
              <a:ext cx="946500" cy="1482000"/>
            </a:xfrm>
            <a:prstGeom prst="straightConnector1">
              <a:avLst/>
            </a:prstGeom>
            <a:noFill/>
            <a:ln cap="flat" cmpd="sng" w="38100">
              <a:solidFill>
                <a:schemeClr val="accent3"/>
              </a:solidFill>
              <a:prstDash val="solid"/>
              <a:round/>
              <a:headEnd len="med" w="med" type="none"/>
              <a:tailEnd len="med" w="med" type="none"/>
            </a:ln>
          </p:spPr>
        </p:cxnSp>
        <p:cxnSp>
          <p:nvCxnSpPr>
            <p:cNvPr id="546" name="Google Shape;546;p39"/>
            <p:cNvCxnSpPr/>
            <p:nvPr/>
          </p:nvCxnSpPr>
          <p:spPr>
            <a:xfrm>
              <a:off x="7228725" y="2640800"/>
              <a:ext cx="1482000" cy="1644300"/>
            </a:xfrm>
            <a:prstGeom prst="straightConnector1">
              <a:avLst/>
            </a:prstGeom>
            <a:noFill/>
            <a:ln cap="flat" cmpd="sng" w="38100">
              <a:solidFill>
                <a:schemeClr val="accent3"/>
              </a:solidFill>
              <a:prstDash val="solid"/>
              <a:round/>
              <a:headEnd len="med" w="med" type="none"/>
              <a:tailEnd len="med" w="med" type="none"/>
            </a:ln>
          </p:spPr>
        </p:cxnSp>
        <p:sp>
          <p:nvSpPr>
            <p:cNvPr id="547" name="Google Shape;547;p39"/>
            <p:cNvSpPr/>
            <p:nvPr/>
          </p:nvSpPr>
          <p:spPr>
            <a:xfrm rot="5400000">
              <a:off x="6842140" y="2253240"/>
              <a:ext cx="826200" cy="819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39"/>
            <p:cNvSpPr/>
            <p:nvPr/>
          </p:nvSpPr>
          <p:spPr>
            <a:xfrm rot="5400000">
              <a:off x="5093693" y="13904"/>
              <a:ext cx="525600" cy="525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39"/>
            <p:cNvSpPr/>
            <p:nvPr/>
          </p:nvSpPr>
          <p:spPr>
            <a:xfrm rot="5400000">
              <a:off x="8324150" y="3854663"/>
              <a:ext cx="749400" cy="7494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39"/>
            <p:cNvSpPr/>
            <p:nvPr/>
          </p:nvSpPr>
          <p:spPr>
            <a:xfrm rot="5400000">
              <a:off x="7079833" y="655375"/>
              <a:ext cx="721500" cy="7152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39"/>
            <p:cNvSpPr/>
            <p:nvPr/>
          </p:nvSpPr>
          <p:spPr>
            <a:xfrm rot="5400000">
              <a:off x="6025829" y="3833640"/>
              <a:ext cx="602100" cy="602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0"/>
          <p:cNvSpPr txBox="1"/>
          <p:nvPr>
            <p:ph type="title"/>
          </p:nvPr>
        </p:nvSpPr>
        <p:spPr>
          <a:xfrm>
            <a:off x="5214700" y="2079575"/>
            <a:ext cx="3460800" cy="153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Unbalanced sets</a:t>
            </a:r>
            <a:endParaRPr/>
          </a:p>
        </p:txBody>
      </p:sp>
      <p:sp>
        <p:nvSpPr>
          <p:cNvPr id="557" name="Google Shape;557;p40"/>
          <p:cNvSpPr txBox="1"/>
          <p:nvPr>
            <p:ph idx="2" type="title"/>
          </p:nvPr>
        </p:nvSpPr>
        <p:spPr>
          <a:xfrm>
            <a:off x="6778675" y="1012925"/>
            <a:ext cx="1652100" cy="915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558" name="Google Shape;558;p40"/>
          <p:cNvSpPr txBox="1"/>
          <p:nvPr>
            <p:ph idx="1" type="subTitle"/>
          </p:nvPr>
        </p:nvSpPr>
        <p:spPr>
          <a:xfrm>
            <a:off x="4233475" y="3741725"/>
            <a:ext cx="4197300" cy="37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t>
            </a:r>
            <a:endParaRPr/>
          </a:p>
          <a:p>
            <a:pPr indent="0" lvl="0" marL="0" rtl="0" algn="r">
              <a:spcBef>
                <a:spcPts val="0"/>
              </a:spcBef>
              <a:spcAft>
                <a:spcPts val="0"/>
              </a:spcAft>
              <a:buNone/>
            </a:pPr>
            <a:r>
              <a:t/>
            </a:r>
            <a:endParaRPr/>
          </a:p>
        </p:txBody>
      </p:sp>
      <p:grpSp>
        <p:nvGrpSpPr>
          <p:cNvPr id="559" name="Google Shape;559;p40"/>
          <p:cNvGrpSpPr/>
          <p:nvPr/>
        </p:nvGrpSpPr>
        <p:grpSpPr>
          <a:xfrm>
            <a:off x="188900" y="58300"/>
            <a:ext cx="4044579" cy="4120869"/>
            <a:chOff x="188900" y="58300"/>
            <a:chExt cx="4044579" cy="4120869"/>
          </a:xfrm>
        </p:grpSpPr>
        <p:cxnSp>
          <p:nvCxnSpPr>
            <p:cNvPr id="560" name="Google Shape;560;p40"/>
            <p:cNvCxnSpPr/>
            <p:nvPr/>
          </p:nvCxnSpPr>
          <p:spPr>
            <a:xfrm>
              <a:off x="439850" y="291600"/>
              <a:ext cx="904200" cy="904200"/>
            </a:xfrm>
            <a:prstGeom prst="straightConnector1">
              <a:avLst/>
            </a:prstGeom>
            <a:noFill/>
            <a:ln cap="flat" cmpd="sng" w="38100">
              <a:solidFill>
                <a:schemeClr val="accent3"/>
              </a:solidFill>
              <a:prstDash val="solid"/>
              <a:round/>
              <a:headEnd len="med" w="med" type="none"/>
              <a:tailEnd len="med" w="med" type="none"/>
            </a:ln>
          </p:spPr>
        </p:cxnSp>
        <p:cxnSp>
          <p:nvCxnSpPr>
            <p:cNvPr id="561" name="Google Shape;561;p40"/>
            <p:cNvCxnSpPr/>
            <p:nvPr/>
          </p:nvCxnSpPr>
          <p:spPr>
            <a:xfrm>
              <a:off x="1343900" y="1186875"/>
              <a:ext cx="1790700" cy="1781700"/>
            </a:xfrm>
            <a:prstGeom prst="straightConnector1">
              <a:avLst/>
            </a:prstGeom>
            <a:noFill/>
            <a:ln cap="flat" cmpd="sng" w="38100">
              <a:solidFill>
                <a:schemeClr val="accent3"/>
              </a:solidFill>
              <a:prstDash val="solid"/>
              <a:round/>
              <a:headEnd len="med" w="med" type="none"/>
              <a:tailEnd len="med" w="med" type="none"/>
            </a:ln>
          </p:spPr>
        </p:cxnSp>
        <p:cxnSp>
          <p:nvCxnSpPr>
            <p:cNvPr id="562" name="Google Shape;562;p40"/>
            <p:cNvCxnSpPr/>
            <p:nvPr/>
          </p:nvCxnSpPr>
          <p:spPr>
            <a:xfrm flipH="1" rot="10800000">
              <a:off x="2204075" y="2038175"/>
              <a:ext cx="1790700" cy="1825800"/>
            </a:xfrm>
            <a:prstGeom prst="straightConnector1">
              <a:avLst/>
            </a:prstGeom>
            <a:noFill/>
            <a:ln cap="flat" cmpd="sng" w="38100">
              <a:solidFill>
                <a:schemeClr val="accent3"/>
              </a:solidFill>
              <a:prstDash val="solid"/>
              <a:round/>
              <a:headEnd len="med" w="med" type="none"/>
              <a:tailEnd len="med" w="med" type="none"/>
            </a:ln>
          </p:spPr>
        </p:cxnSp>
        <p:sp>
          <p:nvSpPr>
            <p:cNvPr id="563" name="Google Shape;563;p40"/>
            <p:cNvSpPr/>
            <p:nvPr/>
          </p:nvSpPr>
          <p:spPr>
            <a:xfrm>
              <a:off x="2623395" y="2473862"/>
              <a:ext cx="975600" cy="975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40"/>
            <p:cNvSpPr/>
            <p:nvPr/>
          </p:nvSpPr>
          <p:spPr>
            <a:xfrm>
              <a:off x="3741179" y="1829712"/>
              <a:ext cx="492300" cy="492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40"/>
            <p:cNvSpPr/>
            <p:nvPr/>
          </p:nvSpPr>
          <p:spPr>
            <a:xfrm>
              <a:off x="188900" y="58300"/>
              <a:ext cx="492300" cy="483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40"/>
            <p:cNvSpPr/>
            <p:nvPr/>
          </p:nvSpPr>
          <p:spPr>
            <a:xfrm>
              <a:off x="1875049" y="3515869"/>
              <a:ext cx="653100" cy="663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40"/>
            <p:cNvSpPr/>
            <p:nvPr/>
          </p:nvSpPr>
          <p:spPr>
            <a:xfrm>
              <a:off x="842519" y="711923"/>
              <a:ext cx="975600" cy="975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8" name="Google Shape;568;p40"/>
          <p:cNvGrpSpPr/>
          <p:nvPr/>
        </p:nvGrpSpPr>
        <p:grpSpPr>
          <a:xfrm>
            <a:off x="2900838" y="226275"/>
            <a:ext cx="1393750" cy="1368400"/>
            <a:chOff x="2900838" y="226275"/>
            <a:chExt cx="1393750" cy="1368400"/>
          </a:xfrm>
        </p:grpSpPr>
        <p:sp>
          <p:nvSpPr>
            <p:cNvPr id="569" name="Google Shape;569;p40"/>
            <p:cNvSpPr/>
            <p:nvPr/>
          </p:nvSpPr>
          <p:spPr>
            <a:xfrm>
              <a:off x="3659663" y="623150"/>
              <a:ext cx="463500" cy="463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40"/>
            <p:cNvSpPr/>
            <p:nvPr/>
          </p:nvSpPr>
          <p:spPr>
            <a:xfrm>
              <a:off x="3113563" y="1267675"/>
              <a:ext cx="324000" cy="3270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40"/>
            <p:cNvSpPr/>
            <p:nvPr/>
          </p:nvSpPr>
          <p:spPr>
            <a:xfrm>
              <a:off x="4075588" y="1048600"/>
              <a:ext cx="219000" cy="2190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40"/>
            <p:cNvSpPr/>
            <p:nvPr/>
          </p:nvSpPr>
          <p:spPr>
            <a:xfrm>
              <a:off x="2900838" y="1077175"/>
              <a:ext cx="165000" cy="1650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40"/>
            <p:cNvSpPr/>
            <p:nvPr/>
          </p:nvSpPr>
          <p:spPr>
            <a:xfrm>
              <a:off x="3253263" y="226275"/>
              <a:ext cx="327000" cy="3270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cxnSp>
          <p:nvCxnSpPr>
            <p:cNvPr id="574" name="Google Shape;574;p40"/>
            <p:cNvCxnSpPr/>
            <p:nvPr/>
          </p:nvCxnSpPr>
          <p:spPr>
            <a:xfrm>
              <a:off x="3419250" y="384300"/>
              <a:ext cx="772500" cy="783900"/>
            </a:xfrm>
            <a:prstGeom prst="straightConnector1">
              <a:avLst/>
            </a:prstGeom>
            <a:noFill/>
            <a:ln cap="flat" cmpd="sng" w="38100">
              <a:solidFill>
                <a:schemeClr val="dk2"/>
              </a:solidFill>
              <a:prstDash val="solid"/>
              <a:round/>
              <a:headEnd len="med" w="med" type="none"/>
              <a:tailEnd len="med" w="med" type="none"/>
            </a:ln>
          </p:spPr>
        </p:cxnSp>
        <p:cxnSp>
          <p:nvCxnSpPr>
            <p:cNvPr id="575" name="Google Shape;575;p40"/>
            <p:cNvCxnSpPr/>
            <p:nvPr/>
          </p:nvCxnSpPr>
          <p:spPr>
            <a:xfrm flipH="1">
              <a:off x="3265500" y="854200"/>
              <a:ext cx="623400" cy="592500"/>
            </a:xfrm>
            <a:prstGeom prst="straightConnector1">
              <a:avLst/>
            </a:prstGeom>
            <a:noFill/>
            <a:ln cap="flat" cmpd="sng" w="38100">
              <a:solidFill>
                <a:schemeClr val="dk2"/>
              </a:solidFill>
              <a:prstDash val="solid"/>
              <a:round/>
              <a:headEnd len="med" w="med" type="none"/>
              <a:tailEnd len="med" w="med" type="none"/>
            </a:ln>
          </p:spPr>
        </p:cxnSp>
        <p:cxnSp>
          <p:nvCxnSpPr>
            <p:cNvPr id="576" name="Google Shape;576;p40"/>
            <p:cNvCxnSpPr/>
            <p:nvPr/>
          </p:nvCxnSpPr>
          <p:spPr>
            <a:xfrm>
              <a:off x="2982500" y="1163650"/>
              <a:ext cx="296400" cy="285300"/>
            </a:xfrm>
            <a:prstGeom prst="straightConnector1">
              <a:avLst/>
            </a:prstGeom>
            <a:noFill/>
            <a:ln cap="flat" cmpd="sng" w="38100">
              <a:solidFill>
                <a:schemeClr val="dk2"/>
              </a:solidFill>
              <a:prstDash val="solid"/>
              <a:round/>
              <a:headEnd len="med" w="med" type="none"/>
              <a:tailEnd len="med" w="med" type="none"/>
            </a:ln>
          </p:spPr>
        </p:cxn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hematical Modeling - Math - 12th grade by Slidesgo">
  <a:themeElements>
    <a:clrScheme name="Simple Light">
      <a:dk1>
        <a:srgbClr val="413D3C"/>
      </a:dk1>
      <a:lt1>
        <a:srgbClr val="F9FBFC"/>
      </a:lt1>
      <a:dk2>
        <a:srgbClr val="E6E7E8"/>
      </a:dk2>
      <a:lt2>
        <a:srgbClr val="FFFFFF"/>
      </a:lt2>
      <a:accent1>
        <a:srgbClr val="C43413"/>
      </a:accent1>
      <a:accent2>
        <a:srgbClr val="466F75"/>
      </a:accent2>
      <a:accent3>
        <a:srgbClr val="867F7D"/>
      </a:accent3>
      <a:accent4>
        <a:srgbClr val="FFFFFF"/>
      </a:accent4>
      <a:accent5>
        <a:srgbClr val="FFFFFF"/>
      </a:accent5>
      <a:accent6>
        <a:srgbClr val="FFFFFF"/>
      </a:accent6>
      <a:hlink>
        <a:srgbClr val="413D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