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29d226d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29d226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29d226d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29d226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29d226d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29d226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29d226d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29d226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29d226d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29d226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29d226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29d226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and Distributed Computing for High Performance Applications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Tahmidul Karim Takee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20101609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Motivation: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paper provides an introduction to the review of the paper, ‘Parallel and Distributed Computing Techniques for High Performance Applications’.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gives an overview of parallel computing for high performance applications that need significant computational resources briefly and clearly.</a:t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fundamental concepts of distributed computing are discussed briefly in this paper which includes load balancing, task partitioning, communication protocols and so on.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also gives a relative comparison between shared memory programming and distributed memory programming.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techniques such as pipelining, and distributed computing methods like load balancing are also discussed in brief.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offers an in-depth understanding of some basic concepts. </a:t>
            </a:r>
            <a:endParaRPr sz="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the fundamental concepts are distributed computational models, parallel algorithms, scalability, fault tolerance as well as its impact on hardware advancements and some relative case studies.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paper, the quantitative metrics and benchmarks are lacking in case of demonstrating the performance improvements. </a:t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limited discussions on real-world implementation.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latest distributed computing paradigms like serverless computing,  distributed ledgers/blockchain are not covered.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Systems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Key for constructing adaptable systems to meet rising computational demands.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Parallelism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Techniques to execute tasks concurrently, optimizing system performance.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Computing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Applicable concepts for seamless collaboration across multiple nodes.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Computational Demands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Addressing the escalating need for advanced techniques in computing worldwide.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rich analysis of applying parallel and distributed computing.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concepts are discussed.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Tackles the growing demands.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72175" y="1756175"/>
            <a:ext cx="391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