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29d226d2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29d226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329d226d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329d226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329d226d2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329d226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29d226d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329d226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329d226d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329d226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29d226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29d226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on Parallel Computing Teaching: state of the art and future directions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Tahmidul Karim Takee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: 20101609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Motivation: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 the critical role of parallel computing skills in the industry.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Recognize the gaps in the current state of parallel computing education.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Purpose/Aims/Hypothesis: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Aim to analyze the current state of parallel computing education.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Identify gaps and suggest future directions for improvement.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Hypothesize that the integration of innovative teaching methods is crucial for enhancing parallel computing education.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Systematic mapping protocol based on Kitchenham guidelines.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Gathering 819 papers, narrowing down to 94 based on specific criteria.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In-depth analysis of methods, resources, curricula, and trends.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sources like IEEE, ACM, Google Scholar.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Contributions: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Systematic mapping of 94 selected papers for a comprehensive analysis.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Identification of dominant traditional teachings and emerging alternative methods.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Discussion on skill outcome measurements and a proposed roadmap for future parallel computing education.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Limitation: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paper did not search for specific terms related to assessments, simulations, and intelligent systems.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potential gaps in coverage due to this limitation.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Limitation: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analysis of quantitative measures of learning outcomes.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importance of more data on objective learning gained through different approaches.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how the identified teaching innovations can lead to new methods and resources.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the potential applications of enhanced techniques in the industry.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 the paper's role as a roadmap for advancing parallel computing education in both research and practice.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 the dominance of traditional teachings.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benefits of earlier introductions in concepts and curricula.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 the need for quantitative skill measurements and the limited adoption of promising innovations.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643400" y="787900"/>
            <a:ext cx="39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72175" y="1756175"/>
            <a:ext cx="3914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