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FD341-3C1E-4B04-832E-9A46216BC2D3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9975A-74CA-4589-B4EA-B72DDFFB4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28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9975A-74CA-4589-B4EA-B72DDFFB4F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37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B6EE6-7108-46A1-B190-C1C368066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CE0EA3-8530-44F8-B217-43B609987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E45DE-CEDE-4F7F-9C53-C676DDCD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5457B-DC85-413E-AC39-323BF1E5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2096E-2C8C-406C-A3AA-1B430270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17821-11FE-4207-8920-A78026C4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685AB2-28A2-4060-BF30-41D4F7C33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C0FDB-7783-4B6B-B09E-BEF6FBCF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D73DE-F306-4619-B389-A0DFEA5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85E59-36AD-4E2C-A9AF-4E4AB014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4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90F8DF-8C84-4E63-A56A-D796A20F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FF052-D905-4F0F-9150-D990D3103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CD796-8C59-4D3A-8E12-3415F1DB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540E91-218C-4476-91EB-85FA59D8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6C5697-ABF7-44B5-A81B-9E79AA8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C95F9-1522-4856-B9D9-241E2F28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16725-A854-42E5-93E1-A8A74779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92D6E-F967-47F3-B66A-7BBB74E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8395F-586D-484E-BE37-9BE8150D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E8AB7-94ED-4D16-84DE-D4838895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23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963F1-81D7-49D8-8E27-973D34D2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65B661-B189-4292-9677-F5D4EA16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3EF46-65C7-4ED4-ABF3-404F59EA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F1246-1F88-440A-8EF7-197AD068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A7B566-6BC7-4AE6-8802-224F0F8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8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0714D-B9B4-4EC0-BE28-F30C7897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EEAAAD-3540-480E-AC77-EE95966E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3D635-351D-4D21-BF94-8AF604BA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883DCB-4982-459B-AB3C-83C69035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C0F0EE-9F95-4095-9DC9-B7295FA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59B101-54FC-46F6-BF43-733B7313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FF8C2-4D61-46DA-A8B8-76661D11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6BFE5-D96F-43AD-A005-79D53A5F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CB3B4-866C-4A6B-BB43-722781D9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8F5B4B-FDE2-4C51-852C-27196CDF7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062270-F1CD-4717-B728-B7EFFC46E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2FE05E-3851-4434-AE1E-0C92E36D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16C588-E782-4C64-A193-184F0D07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47958D-1981-4288-AC0E-D4E268E2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8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A217E-BF6D-4C31-8125-0F4015F4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6EAEC2-D810-498E-A281-718A4213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5C4117-54FD-40EA-9201-A6EC837D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7365FA-73ED-496A-8E38-95C97BC5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D66178-492B-4D2A-8AFF-6415860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1B1E34-2615-4921-9E99-EFE039D4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3566E2-591F-4B47-B470-C7E7036F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8BCD1-90BF-4DDC-8DC8-3EAAA451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3F9138-26D6-459B-A1F9-FDEFDD30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FDDF7A-2836-40A8-BDB1-A6C18E2C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49764B-CBAF-4DB8-A7D1-CCC7BEEB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81D4CA-C36C-4D53-82CF-5FA0424B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CA97E-D72F-464D-852B-8718A36A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3282B-37A7-4CDC-B011-5307227C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D47E40-3AB1-401D-AB3F-07C69C54C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A60B8E-17D0-4CBE-812F-969A4CFBF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E267F0-8980-4E2A-A0D2-C6DBE744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611F69-071D-4C51-8932-68799FFB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2E2EB4-2B29-4100-A282-A3E360D3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7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5A6A74-73A2-42EE-B80A-4F4CA32E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672AA7-5FB0-4031-A079-8EFEBF25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A6426-3E1E-4EEE-A18B-10C23701E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F2D3-91FA-4DEF-9FD3-E9A7A10B0005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6D27E3-E169-4882-A809-A8EF6AC5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5E713-140B-4A4C-9C9B-2A5F0628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3BFE-843A-4EC1-86DC-1AD5C808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0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BD183A4-068E-4184-BD2E-7AA427B60EA1}"/>
              </a:ext>
            </a:extLst>
          </p:cNvPr>
          <p:cNvGrpSpPr/>
          <p:nvPr/>
        </p:nvGrpSpPr>
        <p:grpSpPr>
          <a:xfrm>
            <a:off x="650240" y="-206639"/>
            <a:ext cx="7620000" cy="4972050"/>
            <a:chOff x="924560" y="494401"/>
            <a:chExt cx="7620000" cy="49720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D82FB1D-1039-4B5C-A590-393915332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60" y="494401"/>
              <a:ext cx="7620000" cy="497205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B36D32B8-7F70-46D9-A8E4-6E878253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94" b="97500" l="1719" r="99688">
                          <a14:foregroundMark x1="6094" y1="27500" x2="6094" y2="27500"/>
                          <a14:foregroundMark x1="2031" y1="36875" x2="2031" y2="36875"/>
                          <a14:foregroundMark x1="43906" y1="15156" x2="43906" y2="15156"/>
                          <a14:foregroundMark x1="50469" y1="18125" x2="50469" y2="18125"/>
                          <a14:foregroundMark x1="47656" y1="14531" x2="43281" y2="10781"/>
                          <a14:foregroundMark x1="41094" y1="5469" x2="40000" y2="4375"/>
                          <a14:foregroundMark x1="57031" y1="17031" x2="53438" y2="20313"/>
                          <a14:foregroundMark x1="38594" y1="2500" x2="37500" y2="1094"/>
                          <a14:foregroundMark x1="45781" y1="17656" x2="43906" y2="17656"/>
                          <a14:foregroundMark x1="90313" y1="25000" x2="93125" y2="26406"/>
                          <a14:foregroundMark x1="82969" y1="32188" x2="77656" y2="34375"/>
                          <a14:foregroundMark x1="76875" y1="25313" x2="73594" y2="26719"/>
                          <a14:foregroundMark x1="87656" y1="36563" x2="83438" y2="40469"/>
                          <a14:foregroundMark x1="97500" y1="34375" x2="97500" y2="36875"/>
                          <a14:foregroundMark x1="17969" y1="31094" x2="20156" y2="33594"/>
                          <a14:foregroundMark x1="26563" y1="28281" x2="28438" y2="30000"/>
                          <a14:foregroundMark x1="19375" y1="41250" x2="20469" y2="42969"/>
                          <a14:foregroundMark x1="9219" y1="94063" x2="8594" y2="95781"/>
                          <a14:foregroundMark x1="55469" y1="95469" x2="58438" y2="97188"/>
                          <a14:foregroundMark x1="98906" y1="94063" x2="97031" y2="97188"/>
                          <a14:foregroundMark x1="2031" y1="95469" x2="1719" y2="97656"/>
                          <a14:foregroundMark x1="98906" y1="35000" x2="99688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048" y="1041936"/>
              <a:ext cx="3160384" cy="3160384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F67C00F-D42B-4631-AB5D-D388613102EE}"/>
                </a:ext>
              </a:extLst>
            </p:cNvPr>
            <p:cNvSpPr txBox="1"/>
            <p:nvPr/>
          </p:nvSpPr>
          <p:spPr>
            <a:xfrm>
              <a:off x="1717040" y="4603553"/>
              <a:ext cx="6248400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キブン飯～あなたの健康的な食事をサポート～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15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34EA254-B3DD-496A-B0D7-DC93889C8825}"/>
              </a:ext>
            </a:extLst>
          </p:cNvPr>
          <p:cNvGrpSpPr/>
          <p:nvPr/>
        </p:nvGrpSpPr>
        <p:grpSpPr>
          <a:xfrm>
            <a:off x="213360" y="268616"/>
            <a:ext cx="6248400" cy="4004122"/>
            <a:chOff x="213360" y="268616"/>
            <a:chExt cx="6248400" cy="400412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E362931-EF41-41FD-8CF9-21B789B4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94" b="97500" l="1719" r="99688">
                          <a14:foregroundMark x1="6094" y1="27500" x2="6094" y2="27500"/>
                          <a14:foregroundMark x1="2031" y1="36875" x2="2031" y2="36875"/>
                          <a14:foregroundMark x1="43906" y1="15156" x2="43906" y2="15156"/>
                          <a14:foregroundMark x1="50469" y1="18125" x2="50469" y2="18125"/>
                          <a14:foregroundMark x1="47656" y1="14531" x2="43281" y2="10781"/>
                          <a14:foregroundMark x1="41094" y1="5469" x2="40000" y2="4375"/>
                          <a14:foregroundMark x1="57031" y1="17031" x2="53438" y2="20313"/>
                          <a14:foregroundMark x1="38594" y1="2500" x2="37500" y2="1094"/>
                          <a14:foregroundMark x1="45781" y1="17656" x2="43906" y2="17656"/>
                          <a14:foregroundMark x1="90313" y1="25000" x2="93125" y2="26406"/>
                          <a14:foregroundMark x1="82969" y1="32188" x2="77656" y2="34375"/>
                          <a14:foregroundMark x1="76875" y1="25313" x2="73594" y2="26719"/>
                          <a14:foregroundMark x1="87656" y1="36563" x2="83438" y2="40469"/>
                          <a14:foregroundMark x1="97500" y1="34375" x2="97500" y2="36875"/>
                          <a14:foregroundMark x1="17969" y1="31094" x2="20156" y2="33594"/>
                          <a14:foregroundMark x1="26563" y1="28281" x2="28438" y2="30000"/>
                          <a14:foregroundMark x1="19375" y1="41250" x2="20469" y2="42969"/>
                          <a14:foregroundMark x1="9219" y1="94063" x2="8594" y2="95781"/>
                          <a14:foregroundMark x1="55469" y1="95469" x2="58438" y2="97188"/>
                          <a14:foregroundMark x1="98906" y1="94063" x2="97031" y2="97188"/>
                          <a14:foregroundMark x1="2031" y1="95469" x2="1719" y2="97656"/>
                          <a14:foregroundMark x1="98906" y1="35000" x2="99688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968" y="268616"/>
              <a:ext cx="3160384" cy="3160384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721F218-C3BC-408C-8975-5C2D656D91C7}"/>
                </a:ext>
              </a:extLst>
            </p:cNvPr>
            <p:cNvSpPr txBox="1"/>
            <p:nvPr/>
          </p:nvSpPr>
          <p:spPr>
            <a:xfrm>
              <a:off x="213360" y="3811073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キブン飯～あなたの健康的な食事をサポート～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4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ワイド画面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和馬 髙橋</dc:creator>
  <cp:lastModifiedBy>和馬 髙橋</cp:lastModifiedBy>
  <cp:revision>2</cp:revision>
  <dcterms:created xsi:type="dcterms:W3CDTF">2018-10-28T05:14:10Z</dcterms:created>
  <dcterms:modified xsi:type="dcterms:W3CDTF">2018-10-28T05:24:36Z</dcterms:modified>
</cp:coreProperties>
</file>