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8" r:id="rId2"/>
    <p:sldId id="307" r:id="rId3"/>
    <p:sldId id="369" r:id="rId4"/>
    <p:sldId id="370" r:id="rId5"/>
    <p:sldId id="371" r:id="rId6"/>
    <p:sldId id="372" r:id="rId7"/>
    <p:sldId id="375" r:id="rId8"/>
    <p:sldId id="373" r:id="rId9"/>
    <p:sldId id="374" r:id="rId10"/>
    <p:sldId id="376" r:id="rId11"/>
    <p:sldId id="377" r:id="rId12"/>
    <p:sldId id="378" r:id="rId13"/>
    <p:sldId id="379" r:id="rId14"/>
    <p:sldId id="380" r:id="rId15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23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2363840-43FA-4E42-8E18-8612E6815B88}" type="datetimeFigureOut">
              <a:rPr kumimoji="1" lang="ja-JP" altLang="en-US" smtClean="0"/>
              <a:t>2013/11/17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40F93EC-297D-4052-BDB5-DBB344C28C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24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PNG</a:t>
            </a:r>
            <a:r>
              <a:rPr kumimoji="1" lang="ja-JP" altLang="en-US" dirty="0" smtClean="0"/>
              <a:t>形式でスライドをすべて保存したあと</a:t>
            </a:r>
            <a:endParaRPr kumimoji="1" lang="en-US" altLang="ja-JP" dirty="0" smtClean="0"/>
          </a:p>
          <a:p>
            <a:r>
              <a:rPr kumimoji="1" lang="en-US" altLang="ja-JP" dirty="0" smtClean="0"/>
              <a:t>convert -geometry 400x300! </a:t>
            </a:r>
            <a:r>
              <a:rPr kumimoji="1" lang="ja-JP" altLang="en-US" dirty="0" smtClean="0"/>
              <a:t>スライド</a:t>
            </a:r>
            <a:r>
              <a:rPr kumimoji="1" lang="en-US" altLang="ja-JP" dirty="0" smtClean="0"/>
              <a:t>3.png -fill none -stroke gray25 -draw 'rectangle 0,0 399,299' dealoutj1.png</a:t>
            </a:r>
          </a:p>
          <a:p>
            <a:r>
              <a:rPr kumimoji="1" lang="en-US" altLang="ja-JP" dirty="0" smtClean="0"/>
              <a:t>convert -geometry 400x300! </a:t>
            </a:r>
            <a:r>
              <a:rPr kumimoji="1" lang="ja-JP" altLang="en-US" dirty="0" smtClean="0"/>
              <a:t>スライド</a:t>
            </a:r>
            <a:r>
              <a:rPr kumimoji="1" lang="en-US" altLang="ja-JP" dirty="0" smtClean="0"/>
              <a:t>4.png -fill none -stroke gray25 -draw 'rectangle 0,0 399,299' dealoutj2.png</a:t>
            </a:r>
          </a:p>
          <a:p>
            <a:r>
              <a:rPr kumimoji="1" lang="en-US" altLang="ja-JP" dirty="0" smtClean="0"/>
              <a:t>convert -geometry 400x300! </a:t>
            </a:r>
            <a:r>
              <a:rPr kumimoji="1" lang="ja-JP" altLang="en-US" dirty="0" smtClean="0"/>
              <a:t>スライド</a:t>
            </a:r>
            <a:r>
              <a:rPr kumimoji="1" lang="en-US" altLang="ja-JP" dirty="0" smtClean="0"/>
              <a:t>5.png -fill none -stroke gray25 -draw 'rectangle 0,0 399,299' dealoutj3.png</a:t>
            </a:r>
          </a:p>
          <a:p>
            <a:r>
              <a:rPr kumimoji="1" lang="en-US" altLang="ja-JP" dirty="0" smtClean="0"/>
              <a:t>convert -geometry 400x300! </a:t>
            </a:r>
            <a:r>
              <a:rPr kumimoji="1" lang="ja-JP" altLang="en-US" dirty="0" smtClean="0"/>
              <a:t>スライド</a:t>
            </a:r>
            <a:r>
              <a:rPr kumimoji="1" lang="en-US" altLang="ja-JP" dirty="0" smtClean="0"/>
              <a:t>6.png -fill none -stroke gray25 -draw 'rectangle 0,0 399,299' dealoutj4.png</a:t>
            </a:r>
          </a:p>
          <a:p>
            <a:r>
              <a:rPr kumimoji="1" lang="en-US" altLang="ja-JP" dirty="0" smtClean="0"/>
              <a:t>convert -geometry 400x300! </a:t>
            </a:r>
            <a:r>
              <a:rPr kumimoji="1" lang="ja-JP" altLang="en-US" dirty="0" smtClean="0"/>
              <a:t>スライド</a:t>
            </a:r>
            <a:r>
              <a:rPr kumimoji="1" lang="en-US" altLang="ja-JP" dirty="0" smtClean="0"/>
              <a:t>7.png -fill none -stroke gray25 -draw 'rectangle 0,0 399,299' dealoutj5.png</a:t>
            </a:r>
          </a:p>
          <a:p>
            <a:r>
              <a:rPr kumimoji="1" lang="en-US" altLang="ja-JP" dirty="0" smtClean="0"/>
              <a:t>convert -geometry 400x300! </a:t>
            </a:r>
            <a:r>
              <a:rPr kumimoji="1" lang="ja-JP" altLang="en-US" dirty="0" smtClean="0"/>
              <a:t>スライド</a:t>
            </a:r>
            <a:r>
              <a:rPr kumimoji="1" lang="en-US" altLang="ja-JP" dirty="0" smtClean="0"/>
              <a:t>8.png -fill none -stroke gray25 -draw 'rectangle 0,0 399,299' dealoutj6.png</a:t>
            </a:r>
          </a:p>
          <a:p>
            <a:r>
              <a:rPr kumimoji="1" lang="en-US" altLang="ja-JP" dirty="0" smtClean="0"/>
              <a:t>convert -geometry 400x300! -delay 125 -loop 0 -colors 32 dealoutj[1-6].png dealoutj.gif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F93EC-297D-4052-BDB5-DBB344C28C87}" type="slidenum">
              <a:rPr lang="ja-JP" altLang="en-US" smtClean="0">
                <a:solidFill>
                  <a:prstClr val="black"/>
                </a:solidFill>
              </a:rPr>
              <a:pPr/>
              <a:t>3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496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F93EC-297D-4052-BDB5-DBB344C28C87}" type="slidenum">
              <a:rPr lang="ja-JP" altLang="en-US" smtClean="0">
                <a:solidFill>
                  <a:prstClr val="black"/>
                </a:solidFill>
              </a:rPr>
              <a:pPr/>
              <a:t>12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970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F93EC-297D-4052-BDB5-DBB344C28C87}" type="slidenum">
              <a:rPr lang="ja-JP" altLang="en-US" smtClean="0">
                <a:solidFill>
                  <a:prstClr val="black"/>
                </a:solidFill>
              </a:rPr>
              <a:pPr/>
              <a:t>13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746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F93EC-297D-4052-BDB5-DBB344C28C87}" type="slidenum">
              <a:rPr lang="ja-JP" altLang="en-US" smtClean="0">
                <a:solidFill>
                  <a:prstClr val="black"/>
                </a:solidFill>
              </a:rPr>
              <a:pPr/>
              <a:t>14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422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F93EC-297D-4052-BDB5-DBB344C28C87}" type="slidenum">
              <a:rPr lang="ja-JP" altLang="en-US" smtClean="0">
                <a:solidFill>
                  <a:prstClr val="black"/>
                </a:solidFill>
              </a:rPr>
              <a:pPr/>
              <a:t>4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499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F93EC-297D-4052-BDB5-DBB344C28C87}" type="slidenum">
              <a:rPr lang="ja-JP" altLang="en-US" smtClean="0">
                <a:solidFill>
                  <a:prstClr val="black"/>
                </a:solidFill>
              </a:rPr>
              <a:pPr/>
              <a:t>5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729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F93EC-297D-4052-BDB5-DBB344C28C87}" type="slidenum">
              <a:rPr lang="ja-JP" altLang="en-US" smtClean="0">
                <a:solidFill>
                  <a:prstClr val="black"/>
                </a:solidFill>
              </a:rPr>
              <a:pPr/>
              <a:t>6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315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F93EC-297D-4052-BDB5-DBB344C28C87}" type="slidenum">
              <a:rPr lang="ja-JP" altLang="en-US" smtClean="0">
                <a:solidFill>
                  <a:prstClr val="black"/>
                </a:solidFill>
              </a:rPr>
              <a:pPr/>
              <a:t>7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64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F93EC-297D-4052-BDB5-DBB344C28C87}" type="slidenum">
              <a:rPr lang="ja-JP" altLang="en-US" smtClean="0">
                <a:solidFill>
                  <a:prstClr val="black"/>
                </a:solidFill>
              </a:rPr>
              <a:pPr/>
              <a:t>8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174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PNG</a:t>
            </a:r>
            <a:r>
              <a:rPr kumimoji="1" lang="ja-JP" altLang="en-US" dirty="0" smtClean="0"/>
              <a:t>形式でスライドをすべて保存したあと</a:t>
            </a:r>
          </a:p>
          <a:p>
            <a:r>
              <a:rPr kumimoji="1" lang="en-US" altLang="ja-JP" dirty="0" smtClean="0"/>
              <a:t>convert -geometry 400x300! </a:t>
            </a:r>
            <a:r>
              <a:rPr kumimoji="1" lang="ja-JP" altLang="en-US" dirty="0" smtClean="0"/>
              <a:t>スライド</a:t>
            </a:r>
            <a:r>
              <a:rPr kumimoji="1" lang="en-US" altLang="ja-JP" dirty="0" smtClean="0"/>
              <a:t>9.png -fill none -stroke gray25 -draw 'rectangle 0,0 399,299' dealoute1.png</a:t>
            </a:r>
          </a:p>
          <a:p>
            <a:r>
              <a:rPr kumimoji="1" lang="en-US" altLang="ja-JP" dirty="0" smtClean="0"/>
              <a:t>convert -geometry 400x300! </a:t>
            </a:r>
            <a:r>
              <a:rPr kumimoji="1" lang="ja-JP" altLang="en-US" dirty="0" smtClean="0"/>
              <a:t>スライド</a:t>
            </a:r>
            <a:r>
              <a:rPr kumimoji="1" lang="en-US" altLang="ja-JP" dirty="0" smtClean="0"/>
              <a:t>10.png -fill none -stroke gray25 -draw 'rectangle 0,0 399,299' dealoute2.png</a:t>
            </a:r>
          </a:p>
          <a:p>
            <a:r>
              <a:rPr kumimoji="1" lang="en-US" altLang="ja-JP" dirty="0" smtClean="0"/>
              <a:t>convert -geometry 400x300! </a:t>
            </a:r>
            <a:r>
              <a:rPr kumimoji="1" lang="ja-JP" altLang="en-US" dirty="0" smtClean="0"/>
              <a:t>スライド</a:t>
            </a:r>
            <a:r>
              <a:rPr kumimoji="1" lang="en-US" altLang="ja-JP" dirty="0" smtClean="0"/>
              <a:t>11.png -fill none -stroke gray25 -draw 'rectangle 0,0 399,299' dealoute3.png</a:t>
            </a:r>
          </a:p>
          <a:p>
            <a:r>
              <a:rPr kumimoji="1" lang="en-US" altLang="ja-JP" dirty="0" smtClean="0"/>
              <a:t>convert -geometry 400x300! </a:t>
            </a:r>
            <a:r>
              <a:rPr kumimoji="1" lang="ja-JP" altLang="en-US" dirty="0" smtClean="0"/>
              <a:t>スライド</a:t>
            </a:r>
            <a:r>
              <a:rPr kumimoji="1" lang="en-US" altLang="ja-JP" dirty="0" smtClean="0"/>
              <a:t>12.png -fill none -stroke gray25 -draw 'rectangle 0,0 399,299' dealoute4.png</a:t>
            </a:r>
          </a:p>
          <a:p>
            <a:r>
              <a:rPr kumimoji="1" lang="en-US" altLang="ja-JP" dirty="0" smtClean="0"/>
              <a:t>convert -geometry 400x300! </a:t>
            </a:r>
            <a:r>
              <a:rPr kumimoji="1" lang="ja-JP" altLang="en-US" dirty="0" smtClean="0"/>
              <a:t>スライド</a:t>
            </a:r>
            <a:r>
              <a:rPr kumimoji="1" lang="en-US" altLang="ja-JP" dirty="0" smtClean="0"/>
              <a:t>13.png -fill none -stroke gray25 -draw 'rectangle 0,0 399,299' dealoute5.png</a:t>
            </a:r>
          </a:p>
          <a:p>
            <a:r>
              <a:rPr kumimoji="1" lang="en-US" altLang="ja-JP" dirty="0" smtClean="0"/>
              <a:t>convert -geometry 400x300! </a:t>
            </a:r>
            <a:r>
              <a:rPr kumimoji="1" lang="ja-JP" altLang="en-US" dirty="0" smtClean="0"/>
              <a:t>スライド</a:t>
            </a:r>
            <a:r>
              <a:rPr kumimoji="1" lang="en-US" altLang="ja-JP" dirty="0" smtClean="0"/>
              <a:t>14.png -fill none -stroke gray25 -draw 'rectangle 0,0 399,299' dealoute6.png</a:t>
            </a:r>
          </a:p>
          <a:p>
            <a:r>
              <a:rPr kumimoji="1" lang="en-US" altLang="ja-JP" dirty="0" smtClean="0"/>
              <a:t>convert -geometry 400x300! -delay 125 -loop 0 -colors 32 dealoute[1-6].png dealoute.gif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F93EC-297D-4052-BDB5-DBB344C28C87}" type="slidenum">
              <a:rPr lang="ja-JP" altLang="en-US" smtClean="0">
                <a:solidFill>
                  <a:prstClr val="black"/>
                </a:solidFill>
              </a:rPr>
              <a:pPr/>
              <a:t>9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812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F93EC-297D-4052-BDB5-DBB344C28C87}" type="slidenum">
              <a:rPr lang="ja-JP" altLang="en-US" smtClean="0">
                <a:solidFill>
                  <a:prstClr val="black"/>
                </a:solidFill>
              </a:rPr>
              <a:pPr/>
              <a:t>10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392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F93EC-297D-4052-BDB5-DBB344C28C87}" type="slidenum">
              <a:rPr lang="ja-JP" altLang="en-US" smtClean="0">
                <a:solidFill>
                  <a:prstClr val="black"/>
                </a:solidFill>
              </a:rPr>
              <a:pPr/>
              <a:t>11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8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03C8-8E5D-420A-93D8-51E66AD8AB24}" type="datetimeFigureOut">
              <a:rPr kumimoji="1" lang="ja-JP" altLang="en-US" smtClean="0"/>
              <a:t>2013/11/17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8BCF-1D78-487D-BF30-C3E48C5C2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30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03C8-8E5D-420A-93D8-51E66AD8AB24}" type="datetimeFigureOut">
              <a:rPr kumimoji="1" lang="ja-JP" altLang="en-US" smtClean="0"/>
              <a:t>2013/11/17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8BCF-1D78-487D-BF30-C3E48C5C2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52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03C8-8E5D-420A-93D8-51E66AD8AB24}" type="datetimeFigureOut">
              <a:rPr kumimoji="1" lang="ja-JP" altLang="en-US" smtClean="0"/>
              <a:t>2013/11/17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8BCF-1D78-487D-BF30-C3E48C5C2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96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03C8-8E5D-420A-93D8-51E66AD8AB24}" type="datetimeFigureOut">
              <a:rPr kumimoji="1" lang="ja-JP" altLang="en-US" smtClean="0"/>
              <a:t>2013/11/17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8BCF-1D78-487D-BF30-C3E48C5C2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99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03C8-8E5D-420A-93D8-51E66AD8AB24}" type="datetimeFigureOut">
              <a:rPr kumimoji="1" lang="ja-JP" altLang="en-US" smtClean="0"/>
              <a:t>2013/11/17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8BCF-1D78-487D-BF30-C3E48C5C2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33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03C8-8E5D-420A-93D8-51E66AD8AB24}" type="datetimeFigureOut">
              <a:rPr kumimoji="1" lang="ja-JP" altLang="en-US" smtClean="0"/>
              <a:t>2013/11/17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8BCF-1D78-487D-BF30-C3E48C5C2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2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03C8-8E5D-420A-93D8-51E66AD8AB24}" type="datetimeFigureOut">
              <a:rPr kumimoji="1" lang="ja-JP" altLang="en-US" smtClean="0"/>
              <a:t>2013/11/17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8BCF-1D78-487D-BF30-C3E48C5C2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49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03C8-8E5D-420A-93D8-51E66AD8AB24}" type="datetimeFigureOut">
              <a:rPr kumimoji="1" lang="ja-JP" altLang="en-US" smtClean="0"/>
              <a:t>2013/11/17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8BCF-1D78-487D-BF30-C3E48C5C2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8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03C8-8E5D-420A-93D8-51E66AD8AB24}" type="datetimeFigureOut">
              <a:rPr kumimoji="1" lang="ja-JP" altLang="en-US" smtClean="0"/>
              <a:t>2013/11/17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8BCF-1D78-487D-BF30-C3E48C5C2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77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03C8-8E5D-420A-93D8-51E66AD8AB24}" type="datetimeFigureOut">
              <a:rPr kumimoji="1" lang="ja-JP" altLang="en-US" smtClean="0"/>
              <a:t>2013/11/17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8BCF-1D78-487D-BF30-C3E48C5C2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380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03C8-8E5D-420A-93D8-51E66AD8AB24}" type="datetimeFigureOut">
              <a:rPr kumimoji="1" lang="ja-JP" altLang="en-US" smtClean="0"/>
              <a:t>2013/11/17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8BCF-1D78-487D-BF30-C3E48C5C2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22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303C8-8E5D-420A-93D8-51E66AD8AB24}" type="datetimeFigureOut">
              <a:rPr kumimoji="1" lang="ja-JP" altLang="en-US" smtClean="0"/>
              <a:t>2013/11/17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78BCF-1D78-487D-BF30-C3E48C5C2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48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りんごを配る（日本語版）</a:t>
            </a:r>
            <a:r>
              <a:rPr lang="en-US" altLang="ja-JP" dirty="0"/>
              <a:t>(</a:t>
            </a:r>
            <a:r>
              <a:rPr lang="en-US" altLang="ja-JP" dirty="0" smtClean="0"/>
              <a:t>pp.3-8)</a:t>
            </a:r>
            <a:endParaRPr lang="en-US" altLang="ja-JP" dirty="0"/>
          </a:p>
          <a:p>
            <a:r>
              <a:rPr kumimoji="1" lang="ja-JP" altLang="en-US" dirty="0" smtClean="0"/>
              <a:t>りんごを配る（英語）</a:t>
            </a:r>
            <a:r>
              <a:rPr kumimoji="1" lang="en-US" altLang="ja-JP" dirty="0" smtClean="0"/>
              <a:t>(pp.9-14)</a:t>
            </a:r>
          </a:p>
        </p:txBody>
      </p:sp>
    </p:spTree>
    <p:extLst>
      <p:ext uri="{BB962C8B-B14F-4D97-AF65-F5344CB8AC3E}">
        <p14:creationId xmlns:p14="http://schemas.microsoft.com/office/powerpoint/2010/main" val="320080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/>
        </p:nvSpPr>
        <p:spPr>
          <a:xfrm>
            <a:off x="474716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6300192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3383868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1950880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4860032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67544" y="548680"/>
            <a:ext cx="8208912" cy="1944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0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 </a:t>
            </a:r>
            <a:r>
              <a:rPr lang="en-US" altLang="ja-JP" sz="3000" dirty="0" smtClean="0">
                <a:solidFill>
                  <a:srgbClr val="C00000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There are 5 dishes.</a:t>
            </a:r>
          </a:p>
          <a:p>
            <a:r>
              <a:rPr lang="en-US" altLang="ja-JP" sz="30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 You are putting 3 apples on each dish.</a:t>
            </a:r>
          </a:p>
          <a:p>
            <a:r>
              <a:rPr lang="en-US" altLang="ja-JP" sz="3000" dirty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</a:t>
            </a:r>
            <a:r>
              <a:rPr lang="en-US" altLang="ja-JP" sz="30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How many apples do you need altogether?</a:t>
            </a:r>
            <a:endParaRPr lang="ja-JP" altLang="en-US" sz="3000" dirty="0">
              <a:solidFill>
                <a:prstClr val="black"/>
              </a:solidFill>
              <a:latin typeface="Franklin Gothic Heavy" panose="020B0903020102020204" pitchFamily="34" charset="0"/>
              <a:ea typeface="HGS創英角ﾎﾟｯﾌﾟ体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791903" y="87015"/>
            <a:ext cx="91242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2600" dirty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2</a:t>
            </a:r>
            <a:r>
              <a:rPr lang="ja-JP" altLang="en-US" sz="26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</a:t>
            </a:r>
            <a:r>
              <a:rPr lang="en-US" altLang="ja-JP" sz="26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/ 6</a:t>
            </a:r>
            <a:endParaRPr lang="ja-JP" altLang="en-US" sz="2600" dirty="0">
              <a:solidFill>
                <a:prstClr val="black"/>
              </a:solidFill>
              <a:latin typeface="Franklin Gothic Heavy" panose="020B0903020102020204" pitchFamily="34" charset="0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34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円/楕円 25"/>
          <p:cNvSpPr/>
          <p:nvPr/>
        </p:nvSpPr>
        <p:spPr>
          <a:xfrm>
            <a:off x="474716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6300192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8" name="円/楕円 27"/>
          <p:cNvSpPr/>
          <p:nvPr/>
        </p:nvSpPr>
        <p:spPr>
          <a:xfrm>
            <a:off x="3383868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9" name="円/楕円 28"/>
          <p:cNvSpPr/>
          <p:nvPr/>
        </p:nvSpPr>
        <p:spPr>
          <a:xfrm>
            <a:off x="1950880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4860032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699124" y="3649216"/>
            <a:ext cx="632516" cy="812496"/>
            <a:chOff x="843244" y="4960956"/>
            <a:chExt cx="632516" cy="812496"/>
          </a:xfrm>
        </p:grpSpPr>
        <p:sp>
          <p:nvSpPr>
            <p:cNvPr id="45" name="円/楕円 44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グループ化 47"/>
          <p:cNvGrpSpPr/>
          <p:nvPr/>
        </p:nvGrpSpPr>
        <p:grpSpPr>
          <a:xfrm>
            <a:off x="3615751" y="3649216"/>
            <a:ext cx="632516" cy="812496"/>
            <a:chOff x="843244" y="4960956"/>
            <a:chExt cx="632516" cy="812496"/>
          </a:xfrm>
        </p:grpSpPr>
        <p:sp>
          <p:nvSpPr>
            <p:cNvPr id="58" name="円/楕円 57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9" name="直線コネクタ 58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グループ化 62"/>
          <p:cNvGrpSpPr/>
          <p:nvPr/>
        </p:nvGrpSpPr>
        <p:grpSpPr>
          <a:xfrm>
            <a:off x="6532075" y="3593424"/>
            <a:ext cx="632516" cy="812496"/>
            <a:chOff x="843244" y="4960956"/>
            <a:chExt cx="632516" cy="812496"/>
          </a:xfrm>
        </p:grpSpPr>
        <p:sp>
          <p:nvSpPr>
            <p:cNvPr id="70" name="円/楕円 69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71" name="直線コネクタ 70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グループ化 72"/>
          <p:cNvGrpSpPr/>
          <p:nvPr/>
        </p:nvGrpSpPr>
        <p:grpSpPr>
          <a:xfrm>
            <a:off x="2182763" y="5249608"/>
            <a:ext cx="632516" cy="812496"/>
            <a:chOff x="843244" y="4960956"/>
            <a:chExt cx="632516" cy="812496"/>
          </a:xfrm>
        </p:grpSpPr>
        <p:sp>
          <p:nvSpPr>
            <p:cNvPr id="80" name="円/楕円 79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81" name="直線コネクタ 80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グループ化 82"/>
          <p:cNvGrpSpPr/>
          <p:nvPr/>
        </p:nvGrpSpPr>
        <p:grpSpPr>
          <a:xfrm>
            <a:off x="5091915" y="5285612"/>
            <a:ext cx="632516" cy="812496"/>
            <a:chOff x="843244" y="4960956"/>
            <a:chExt cx="632516" cy="812496"/>
          </a:xfrm>
        </p:grpSpPr>
        <p:sp>
          <p:nvSpPr>
            <p:cNvPr id="90" name="円/楕円 89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91" name="直線コネクタ 90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正方形/長方形 29"/>
          <p:cNvSpPr/>
          <p:nvPr/>
        </p:nvSpPr>
        <p:spPr>
          <a:xfrm>
            <a:off x="467544" y="548680"/>
            <a:ext cx="8208912" cy="1944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0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 There are 5 dishes.</a:t>
            </a:r>
          </a:p>
          <a:p>
            <a:r>
              <a:rPr lang="en-US" altLang="ja-JP" sz="30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 </a:t>
            </a:r>
            <a:r>
              <a:rPr lang="en-US" altLang="ja-JP" sz="3000" dirty="0" smtClean="0">
                <a:solidFill>
                  <a:srgbClr val="C00000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You are putting 3 apples on each dish.</a:t>
            </a:r>
          </a:p>
          <a:p>
            <a:r>
              <a:rPr lang="en-US" altLang="ja-JP" sz="3000" dirty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</a:t>
            </a:r>
            <a:r>
              <a:rPr lang="en-US" altLang="ja-JP" sz="30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How many apples do you need altogether?</a:t>
            </a:r>
            <a:endParaRPr lang="ja-JP" altLang="en-US" sz="3000" dirty="0">
              <a:solidFill>
                <a:prstClr val="black"/>
              </a:solidFill>
              <a:latin typeface="Franklin Gothic Heavy" panose="020B0903020102020204" pitchFamily="34" charset="0"/>
              <a:ea typeface="HGS創英角ﾎﾟｯﾌﾟ体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791903" y="87015"/>
            <a:ext cx="91242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2600" dirty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3</a:t>
            </a:r>
            <a:r>
              <a:rPr lang="ja-JP" altLang="en-US" sz="26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</a:t>
            </a:r>
            <a:r>
              <a:rPr lang="en-US" altLang="ja-JP" sz="26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/ 6</a:t>
            </a:r>
            <a:endParaRPr lang="ja-JP" altLang="en-US" sz="2600" dirty="0">
              <a:solidFill>
                <a:prstClr val="black"/>
              </a:solidFill>
              <a:latin typeface="Franklin Gothic Heavy" panose="020B0903020102020204" pitchFamily="34" charset="0"/>
              <a:ea typeface="HGS創英角ﾎﾟｯﾌﾟ体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624243" y="2420888"/>
            <a:ext cx="726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200" dirty="0" smtClean="0">
                <a:solidFill>
                  <a:schemeClr val="tx2">
                    <a:lumMod val="75000"/>
                  </a:schemeClr>
                </a:solidFill>
                <a:latin typeface="Franklin Gothic Heavy" panose="020B0903020102020204" pitchFamily="34" charset="0"/>
                <a:ea typeface="HG創英角ﾎﾟｯﾌﾟ体" panose="040B0A09000000000000" pitchFamily="49" charset="-128"/>
              </a:rPr>
              <a:t>5</a:t>
            </a:r>
            <a:endParaRPr kumimoji="1" lang="ja-JP" altLang="en-US" sz="7200" dirty="0">
              <a:solidFill>
                <a:schemeClr val="tx2">
                  <a:lumMod val="75000"/>
                </a:schemeClr>
              </a:solidFill>
              <a:latin typeface="Franklin Gothic Heavy" panose="020B0903020102020204" pitchFamily="34" charset="0"/>
              <a:ea typeface="HG創英角ﾎﾟｯﾌﾟ体" panose="040B0A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13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円/楕円 41"/>
          <p:cNvSpPr/>
          <p:nvPr/>
        </p:nvSpPr>
        <p:spPr>
          <a:xfrm>
            <a:off x="474716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5" name="円/楕円 44"/>
          <p:cNvSpPr/>
          <p:nvPr/>
        </p:nvSpPr>
        <p:spPr>
          <a:xfrm>
            <a:off x="6300192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6" name="円/楕円 45"/>
          <p:cNvSpPr/>
          <p:nvPr/>
        </p:nvSpPr>
        <p:spPr>
          <a:xfrm>
            <a:off x="3383868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1950880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4860032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56" name="グループ化 55"/>
          <p:cNvGrpSpPr/>
          <p:nvPr/>
        </p:nvGrpSpPr>
        <p:grpSpPr>
          <a:xfrm>
            <a:off x="699124" y="3649216"/>
            <a:ext cx="632516" cy="812496"/>
            <a:chOff x="843244" y="4960956"/>
            <a:chExt cx="632516" cy="812496"/>
          </a:xfrm>
        </p:grpSpPr>
        <p:sp>
          <p:nvSpPr>
            <p:cNvPr id="68" name="円/楕円 67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69" name="直線コネクタ 68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グループ化 56"/>
          <p:cNvGrpSpPr/>
          <p:nvPr/>
        </p:nvGrpSpPr>
        <p:grpSpPr>
          <a:xfrm>
            <a:off x="1346590" y="3937248"/>
            <a:ext cx="632516" cy="812496"/>
            <a:chOff x="843244" y="4960956"/>
            <a:chExt cx="632516" cy="812496"/>
          </a:xfrm>
        </p:grpSpPr>
        <p:sp>
          <p:nvSpPr>
            <p:cNvPr id="66" name="円/楕円 65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67" name="直線コネクタ 66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グループ化 70"/>
          <p:cNvGrpSpPr/>
          <p:nvPr/>
        </p:nvGrpSpPr>
        <p:grpSpPr>
          <a:xfrm>
            <a:off x="3615751" y="3649216"/>
            <a:ext cx="632516" cy="812496"/>
            <a:chOff x="843244" y="4960956"/>
            <a:chExt cx="632516" cy="812496"/>
          </a:xfrm>
        </p:grpSpPr>
        <p:sp>
          <p:nvSpPr>
            <p:cNvPr id="78" name="円/楕円 77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直線コネクタ 78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グループ化 71"/>
          <p:cNvGrpSpPr/>
          <p:nvPr/>
        </p:nvGrpSpPr>
        <p:grpSpPr>
          <a:xfrm>
            <a:off x="4263217" y="3937248"/>
            <a:ext cx="632516" cy="812496"/>
            <a:chOff x="843244" y="4960956"/>
            <a:chExt cx="632516" cy="812496"/>
          </a:xfrm>
        </p:grpSpPr>
        <p:sp>
          <p:nvSpPr>
            <p:cNvPr id="76" name="円/楕円 75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77" name="直線コネクタ 76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グループ化 80"/>
          <p:cNvGrpSpPr/>
          <p:nvPr/>
        </p:nvGrpSpPr>
        <p:grpSpPr>
          <a:xfrm>
            <a:off x="6532075" y="3593424"/>
            <a:ext cx="632516" cy="812496"/>
            <a:chOff x="843244" y="4960956"/>
            <a:chExt cx="632516" cy="812496"/>
          </a:xfrm>
        </p:grpSpPr>
        <p:sp>
          <p:nvSpPr>
            <p:cNvPr id="88" name="円/楕円 87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89" name="直線コネクタ 88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グループ化 81"/>
          <p:cNvGrpSpPr/>
          <p:nvPr/>
        </p:nvGrpSpPr>
        <p:grpSpPr>
          <a:xfrm>
            <a:off x="7179541" y="3881456"/>
            <a:ext cx="632516" cy="812496"/>
            <a:chOff x="843244" y="4960956"/>
            <a:chExt cx="632516" cy="812496"/>
          </a:xfrm>
        </p:grpSpPr>
        <p:sp>
          <p:nvSpPr>
            <p:cNvPr id="86" name="円/楕円 85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87" name="直線コネクタ 86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グループ化 90"/>
          <p:cNvGrpSpPr/>
          <p:nvPr/>
        </p:nvGrpSpPr>
        <p:grpSpPr>
          <a:xfrm>
            <a:off x="2182763" y="5249608"/>
            <a:ext cx="632516" cy="812496"/>
            <a:chOff x="843244" y="4960956"/>
            <a:chExt cx="632516" cy="812496"/>
          </a:xfrm>
        </p:grpSpPr>
        <p:sp>
          <p:nvSpPr>
            <p:cNvPr id="98" name="円/楕円 97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99" name="直線コネクタ 98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グループ化 91"/>
          <p:cNvGrpSpPr/>
          <p:nvPr/>
        </p:nvGrpSpPr>
        <p:grpSpPr>
          <a:xfrm>
            <a:off x="2830229" y="5537640"/>
            <a:ext cx="632516" cy="812496"/>
            <a:chOff x="843244" y="4960956"/>
            <a:chExt cx="632516" cy="812496"/>
          </a:xfrm>
        </p:grpSpPr>
        <p:sp>
          <p:nvSpPr>
            <p:cNvPr id="96" name="円/楕円 95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97" name="直線コネクタ 96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グループ化 100"/>
          <p:cNvGrpSpPr/>
          <p:nvPr/>
        </p:nvGrpSpPr>
        <p:grpSpPr>
          <a:xfrm>
            <a:off x="5091915" y="5285612"/>
            <a:ext cx="632516" cy="812496"/>
            <a:chOff x="843244" y="4960956"/>
            <a:chExt cx="632516" cy="812496"/>
          </a:xfrm>
        </p:grpSpPr>
        <p:sp>
          <p:nvSpPr>
            <p:cNvPr id="108" name="円/楕円 107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09" name="直線コネクタ 108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グループ化 101"/>
          <p:cNvGrpSpPr/>
          <p:nvPr/>
        </p:nvGrpSpPr>
        <p:grpSpPr>
          <a:xfrm>
            <a:off x="5739381" y="5573644"/>
            <a:ext cx="632516" cy="812496"/>
            <a:chOff x="843244" y="4960956"/>
            <a:chExt cx="632516" cy="812496"/>
          </a:xfrm>
        </p:grpSpPr>
        <p:sp>
          <p:nvSpPr>
            <p:cNvPr id="106" name="円/楕円 105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07" name="直線コネクタ 106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正方形/長方形 39"/>
          <p:cNvSpPr/>
          <p:nvPr/>
        </p:nvSpPr>
        <p:spPr>
          <a:xfrm>
            <a:off x="467544" y="548680"/>
            <a:ext cx="8208912" cy="1944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0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 There are 5 dishes.</a:t>
            </a:r>
          </a:p>
          <a:p>
            <a:r>
              <a:rPr lang="en-US" altLang="ja-JP" sz="30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 </a:t>
            </a:r>
            <a:r>
              <a:rPr lang="en-US" altLang="ja-JP" sz="3000" dirty="0" smtClean="0">
                <a:solidFill>
                  <a:srgbClr val="C00000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You are putting 3 apples on each dish.</a:t>
            </a:r>
          </a:p>
          <a:p>
            <a:r>
              <a:rPr lang="en-US" altLang="ja-JP" sz="3000" dirty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</a:t>
            </a:r>
            <a:r>
              <a:rPr lang="en-US" altLang="ja-JP" sz="30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How many apples do you need altogether?</a:t>
            </a:r>
            <a:endParaRPr lang="ja-JP" altLang="en-US" sz="3000" dirty="0">
              <a:solidFill>
                <a:prstClr val="black"/>
              </a:solidFill>
              <a:latin typeface="Franklin Gothic Heavy" panose="020B0903020102020204" pitchFamily="34" charset="0"/>
              <a:ea typeface="HGS創英角ﾎﾟｯﾌﾟ体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791903" y="87015"/>
            <a:ext cx="91242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2600" dirty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4</a:t>
            </a:r>
            <a:r>
              <a:rPr lang="ja-JP" altLang="en-US" sz="26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</a:t>
            </a:r>
            <a:r>
              <a:rPr lang="en-US" altLang="ja-JP" sz="26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/ 6</a:t>
            </a:r>
            <a:endParaRPr lang="ja-JP" altLang="en-US" sz="2600" dirty="0">
              <a:solidFill>
                <a:prstClr val="black"/>
              </a:solidFill>
              <a:latin typeface="Franklin Gothic Heavy" panose="020B0903020102020204" pitchFamily="34" charset="0"/>
              <a:ea typeface="HGS創英角ﾎﾟｯﾌﾟ体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624243" y="2420888"/>
            <a:ext cx="2271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200" dirty="0" smtClean="0">
                <a:solidFill>
                  <a:schemeClr val="tx2">
                    <a:lumMod val="75000"/>
                  </a:schemeClr>
                </a:solidFill>
                <a:latin typeface="Franklin Gothic Heavy" panose="020B0903020102020204" pitchFamily="34" charset="0"/>
                <a:ea typeface="HG創英角ﾎﾟｯﾌﾟ体" panose="040B0A09000000000000" pitchFamily="49" charset="-128"/>
              </a:rPr>
              <a:t>5 + 5</a:t>
            </a:r>
            <a:endParaRPr kumimoji="1" lang="ja-JP" altLang="en-US" sz="7200" dirty="0">
              <a:solidFill>
                <a:schemeClr val="tx2">
                  <a:lumMod val="75000"/>
                </a:schemeClr>
              </a:solidFill>
              <a:latin typeface="Franklin Gothic Heavy" panose="020B0903020102020204" pitchFamily="34" charset="0"/>
              <a:ea typeface="HG創英角ﾎﾟｯﾌﾟ体" panose="040B0A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221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474716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6300192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3383868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1950880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4860032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699124" y="3628808"/>
            <a:ext cx="1912498" cy="1120936"/>
            <a:chOff x="699124" y="2976544"/>
            <a:chExt cx="1912498" cy="1120936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10" name="円/楕円 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" name="直線コネクタ 11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グループ化 14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16" name="円/楕円 1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7" name="直線コネクタ 1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19" name="円/楕円 18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0" name="直線コネクタ 19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グループ化 21"/>
          <p:cNvGrpSpPr/>
          <p:nvPr/>
        </p:nvGrpSpPr>
        <p:grpSpPr>
          <a:xfrm>
            <a:off x="3615751" y="3628808"/>
            <a:ext cx="1912498" cy="1120936"/>
            <a:chOff x="699124" y="2976544"/>
            <a:chExt cx="1912498" cy="1120936"/>
          </a:xfrm>
        </p:grpSpPr>
        <p:grpSp>
          <p:nvGrpSpPr>
            <p:cNvPr id="23" name="グループ化 22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30" name="円/楕円 2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1" name="直線コネクタ 30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グループ化 23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28" name="円/楕円 27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9" name="直線コネクタ 28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グループ化 24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26" name="円/楕円 2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7" name="直線コネクタ 2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グループ化 31"/>
          <p:cNvGrpSpPr/>
          <p:nvPr/>
        </p:nvGrpSpPr>
        <p:grpSpPr>
          <a:xfrm>
            <a:off x="6532075" y="3573016"/>
            <a:ext cx="1912498" cy="1120936"/>
            <a:chOff x="699124" y="2976544"/>
            <a:chExt cx="1912498" cy="1120936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40" name="円/楕円 3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1" name="直線コネクタ 40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グループ化 33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38" name="円/楕円 37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9" name="直線コネクタ 38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グループ化 34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36" name="円/楕円 3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7" name="直線コネクタ 3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グループ化 41"/>
          <p:cNvGrpSpPr/>
          <p:nvPr/>
        </p:nvGrpSpPr>
        <p:grpSpPr>
          <a:xfrm>
            <a:off x="2182763" y="5229200"/>
            <a:ext cx="1912498" cy="1120936"/>
            <a:chOff x="699124" y="2976544"/>
            <a:chExt cx="1912498" cy="1120936"/>
          </a:xfrm>
        </p:grpSpPr>
        <p:grpSp>
          <p:nvGrpSpPr>
            <p:cNvPr id="43" name="グループ化 42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50" name="円/楕円 4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1" name="直線コネクタ 50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グループ化 43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48" name="円/楕円 47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9" name="直線コネクタ 48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グループ化 44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46" name="円/楕円 4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7" name="直線コネクタ 4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グループ化 51"/>
          <p:cNvGrpSpPr/>
          <p:nvPr/>
        </p:nvGrpSpPr>
        <p:grpSpPr>
          <a:xfrm>
            <a:off x="5091915" y="5265204"/>
            <a:ext cx="1912498" cy="1120936"/>
            <a:chOff x="699124" y="2976544"/>
            <a:chExt cx="1912498" cy="1120936"/>
          </a:xfrm>
        </p:grpSpPr>
        <p:grpSp>
          <p:nvGrpSpPr>
            <p:cNvPr id="53" name="グループ化 52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60" name="円/楕円 5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1" name="直線コネクタ 60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グループ化 53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58" name="円/楕円 57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9" name="直線コネクタ 58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グループ化 54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56" name="円/楕円 5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7" name="直線コネクタ 5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正方形/長方形 62"/>
          <p:cNvSpPr/>
          <p:nvPr/>
        </p:nvSpPr>
        <p:spPr>
          <a:xfrm>
            <a:off x="467544" y="548680"/>
            <a:ext cx="8208912" cy="1944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0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 There are 5 dishes.</a:t>
            </a:r>
          </a:p>
          <a:p>
            <a:r>
              <a:rPr lang="en-US" altLang="ja-JP" sz="30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 </a:t>
            </a:r>
            <a:r>
              <a:rPr lang="en-US" altLang="ja-JP" sz="3000" dirty="0" smtClean="0">
                <a:solidFill>
                  <a:schemeClr val="tx1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You are putting 3 apples on each dish.</a:t>
            </a:r>
          </a:p>
          <a:p>
            <a:r>
              <a:rPr lang="en-US" altLang="ja-JP" sz="3000" dirty="0">
                <a:solidFill>
                  <a:schemeClr val="tx1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</a:t>
            </a:r>
            <a:r>
              <a:rPr lang="en-US" altLang="ja-JP" sz="3000" dirty="0" smtClean="0">
                <a:solidFill>
                  <a:schemeClr val="tx1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</a:t>
            </a:r>
            <a:r>
              <a:rPr lang="en-US" altLang="ja-JP" sz="3000" dirty="0" smtClean="0">
                <a:solidFill>
                  <a:srgbClr val="C00000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How many apples do you need altogether?</a:t>
            </a:r>
            <a:endParaRPr lang="ja-JP" altLang="en-US" sz="3000" dirty="0">
              <a:solidFill>
                <a:srgbClr val="C00000"/>
              </a:solidFill>
              <a:latin typeface="Franklin Gothic Heavy" panose="020B0903020102020204" pitchFamily="34" charset="0"/>
              <a:ea typeface="HGS創英角ﾎﾟｯﾌﾟ体" pitchFamily="50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7791903" y="87015"/>
            <a:ext cx="91242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2600" dirty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5</a:t>
            </a:r>
            <a:r>
              <a:rPr lang="ja-JP" altLang="en-US" sz="26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</a:t>
            </a:r>
            <a:r>
              <a:rPr lang="en-US" altLang="ja-JP" sz="26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/ 6</a:t>
            </a:r>
            <a:endParaRPr lang="ja-JP" altLang="en-US" sz="2600" dirty="0">
              <a:solidFill>
                <a:prstClr val="black"/>
              </a:solidFill>
              <a:latin typeface="Franklin Gothic Heavy" panose="020B0903020102020204" pitchFamily="34" charset="0"/>
              <a:ea typeface="HGS創英角ﾎﾟｯﾌﾟ体" pitchFamily="50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624243" y="2420888"/>
            <a:ext cx="59104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200" dirty="0" smtClean="0">
                <a:solidFill>
                  <a:schemeClr val="tx2">
                    <a:lumMod val="75000"/>
                  </a:schemeClr>
                </a:solidFill>
                <a:latin typeface="Franklin Gothic Heavy" panose="020B0903020102020204" pitchFamily="34" charset="0"/>
                <a:ea typeface="HG創英角ﾎﾟｯﾌﾟ体" panose="040B0A09000000000000" pitchFamily="49" charset="-128"/>
              </a:rPr>
              <a:t>5 + 5 + 5 </a:t>
            </a:r>
            <a:r>
              <a:rPr kumimoji="1" lang="en-US" altLang="ja-JP" sz="7200" dirty="0" smtClean="0">
                <a:solidFill>
                  <a:schemeClr val="tx2">
                    <a:lumMod val="75000"/>
                  </a:schemeClr>
                </a:solidFill>
                <a:latin typeface="Franklin Gothic Heavy" panose="020B0903020102020204" pitchFamily="34" charset="0"/>
                <a:ea typeface="HG創英角ﾎﾟｯﾌﾟ体" panose="040B0A09000000000000" pitchFamily="49" charset="-128"/>
              </a:rPr>
              <a:t>= 15</a:t>
            </a:r>
            <a:endParaRPr kumimoji="1" lang="ja-JP" altLang="en-US" sz="7200" dirty="0">
              <a:solidFill>
                <a:schemeClr val="tx2">
                  <a:lumMod val="75000"/>
                </a:schemeClr>
              </a:solidFill>
              <a:latin typeface="Franklin Gothic Heavy" panose="020B0903020102020204" pitchFamily="34" charset="0"/>
              <a:ea typeface="HG創英角ﾎﾟｯﾌﾟ体" panose="040B0A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202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474716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6300192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3383868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1950880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4860032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699124" y="3628808"/>
            <a:ext cx="1912498" cy="1120936"/>
            <a:chOff x="699124" y="2976544"/>
            <a:chExt cx="1912498" cy="1120936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10" name="円/楕円 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" name="直線コネクタ 11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グループ化 14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16" name="円/楕円 1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7" name="直線コネクタ 1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19" name="円/楕円 18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0" name="直線コネクタ 19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グループ化 21"/>
          <p:cNvGrpSpPr/>
          <p:nvPr/>
        </p:nvGrpSpPr>
        <p:grpSpPr>
          <a:xfrm>
            <a:off x="3615751" y="3628808"/>
            <a:ext cx="1912498" cy="1120936"/>
            <a:chOff x="699124" y="2976544"/>
            <a:chExt cx="1912498" cy="1120936"/>
          </a:xfrm>
        </p:grpSpPr>
        <p:grpSp>
          <p:nvGrpSpPr>
            <p:cNvPr id="23" name="グループ化 22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30" name="円/楕円 2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1" name="直線コネクタ 30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グループ化 23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28" name="円/楕円 27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9" name="直線コネクタ 28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グループ化 24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26" name="円/楕円 2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7" name="直線コネクタ 2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グループ化 31"/>
          <p:cNvGrpSpPr/>
          <p:nvPr/>
        </p:nvGrpSpPr>
        <p:grpSpPr>
          <a:xfrm>
            <a:off x="6532075" y="3573016"/>
            <a:ext cx="1912498" cy="1120936"/>
            <a:chOff x="699124" y="2976544"/>
            <a:chExt cx="1912498" cy="1120936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40" name="円/楕円 3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1" name="直線コネクタ 40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グループ化 33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38" name="円/楕円 37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9" name="直線コネクタ 38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グループ化 34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36" name="円/楕円 3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7" name="直線コネクタ 3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グループ化 41"/>
          <p:cNvGrpSpPr/>
          <p:nvPr/>
        </p:nvGrpSpPr>
        <p:grpSpPr>
          <a:xfrm>
            <a:off x="2182763" y="5229200"/>
            <a:ext cx="1912498" cy="1120936"/>
            <a:chOff x="699124" y="2976544"/>
            <a:chExt cx="1912498" cy="1120936"/>
          </a:xfrm>
        </p:grpSpPr>
        <p:grpSp>
          <p:nvGrpSpPr>
            <p:cNvPr id="43" name="グループ化 42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50" name="円/楕円 4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1" name="直線コネクタ 50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グループ化 43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48" name="円/楕円 47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9" name="直線コネクタ 48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グループ化 44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46" name="円/楕円 4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7" name="直線コネクタ 4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グループ化 51"/>
          <p:cNvGrpSpPr/>
          <p:nvPr/>
        </p:nvGrpSpPr>
        <p:grpSpPr>
          <a:xfrm>
            <a:off x="5091915" y="5265204"/>
            <a:ext cx="1912498" cy="1120936"/>
            <a:chOff x="699124" y="2976544"/>
            <a:chExt cx="1912498" cy="1120936"/>
          </a:xfrm>
        </p:grpSpPr>
        <p:grpSp>
          <p:nvGrpSpPr>
            <p:cNvPr id="53" name="グループ化 52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60" name="円/楕円 5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1" name="直線コネクタ 60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グループ化 53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58" name="円/楕円 57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9" name="直線コネクタ 58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グループ化 54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56" name="円/楕円 5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7" name="直線コネクタ 5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テキスト ボックス 1"/>
          <p:cNvSpPr txBox="1"/>
          <p:nvPr/>
        </p:nvSpPr>
        <p:spPr>
          <a:xfrm>
            <a:off x="2396447" y="2420888"/>
            <a:ext cx="43347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200" dirty="0" smtClean="0">
                <a:solidFill>
                  <a:schemeClr val="tx2">
                    <a:lumMod val="75000"/>
                  </a:schemeClr>
                </a:solidFill>
                <a:latin typeface="Franklin Gothic Heavy" panose="020B0903020102020204" pitchFamily="34" charset="0"/>
                <a:ea typeface="HG創英角ﾎﾟｯﾌﾟ体" panose="040B0A09000000000000" pitchFamily="49" charset="-128"/>
              </a:rPr>
              <a:t>5 x 3 </a:t>
            </a:r>
            <a:r>
              <a:rPr kumimoji="1" lang="en-US" altLang="ja-JP" sz="7200" dirty="0" smtClean="0">
                <a:solidFill>
                  <a:schemeClr val="tx2">
                    <a:lumMod val="75000"/>
                  </a:schemeClr>
                </a:solidFill>
                <a:latin typeface="Franklin Gothic Heavy" panose="020B0903020102020204" pitchFamily="34" charset="0"/>
                <a:ea typeface="HG創英角ﾎﾟｯﾌﾟ体" panose="040B0A09000000000000" pitchFamily="49" charset="-128"/>
              </a:rPr>
              <a:t>= 15</a:t>
            </a:r>
            <a:endParaRPr kumimoji="1" lang="ja-JP" altLang="en-US" sz="7200" dirty="0">
              <a:solidFill>
                <a:schemeClr val="tx2">
                  <a:lumMod val="75000"/>
                </a:schemeClr>
              </a:solidFill>
              <a:latin typeface="Franklin Gothic Heavy" panose="020B0903020102020204" pitchFamily="34" charset="0"/>
              <a:ea typeface="HG創英角ﾎﾟｯﾌﾟ体" panose="040B0A09000000000000" pitchFamily="49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467544" y="548680"/>
            <a:ext cx="8208912" cy="1944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0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 There are 5 dishes.</a:t>
            </a:r>
          </a:p>
          <a:p>
            <a:r>
              <a:rPr lang="en-US" altLang="ja-JP" sz="30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 You are putting 3 apples on each dish.</a:t>
            </a:r>
          </a:p>
          <a:p>
            <a:r>
              <a:rPr lang="en-US" altLang="ja-JP" sz="3000" dirty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</a:t>
            </a:r>
            <a:r>
              <a:rPr lang="en-US" altLang="ja-JP" sz="30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</a:t>
            </a:r>
            <a:r>
              <a:rPr lang="en-US" altLang="ja-JP" sz="3000" dirty="0" smtClean="0">
                <a:solidFill>
                  <a:srgbClr val="C00000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How many apples do you need altogether?</a:t>
            </a:r>
            <a:endParaRPr lang="ja-JP" altLang="en-US" sz="3000" dirty="0">
              <a:solidFill>
                <a:srgbClr val="C00000"/>
              </a:solidFill>
              <a:latin typeface="Franklin Gothic Heavy" panose="020B0903020102020204" pitchFamily="34" charset="0"/>
              <a:ea typeface="HGS創英角ﾎﾟｯﾌﾟ体" pitchFamily="50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7791903" y="87015"/>
            <a:ext cx="91242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26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6</a:t>
            </a:r>
            <a:r>
              <a:rPr lang="ja-JP" altLang="en-US" sz="26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</a:t>
            </a:r>
            <a:r>
              <a:rPr lang="en-US" altLang="ja-JP" sz="26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/ 6</a:t>
            </a:r>
            <a:endParaRPr lang="ja-JP" altLang="en-US" sz="2600" dirty="0">
              <a:solidFill>
                <a:prstClr val="black"/>
              </a:solidFill>
              <a:latin typeface="Franklin Gothic Heavy" panose="020B0903020102020204" pitchFamily="34" charset="0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164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このファイルの作成者は</a:t>
            </a:r>
            <a:r>
              <a:rPr kumimoji="1" lang="en-US" altLang="ja-JP" b="1" dirty="0" smtClean="0">
                <a:solidFill>
                  <a:srgbClr val="0070C0"/>
                </a:solidFill>
              </a:rPr>
              <a:t>takehikom</a:t>
            </a:r>
            <a:r>
              <a:rPr kumimoji="1" lang="ja-JP" altLang="en-US" dirty="0" smtClean="0"/>
              <a:t>です．</a:t>
            </a:r>
            <a:endParaRPr kumimoji="1" lang="en-US" altLang="ja-JP" dirty="0" smtClean="0"/>
          </a:p>
          <a:p>
            <a:r>
              <a:rPr lang="ja-JP" altLang="en-US" dirty="0"/>
              <a:t>クリエイティブ・</a:t>
            </a:r>
            <a:r>
              <a:rPr lang="ja-JP" altLang="en-US" dirty="0" smtClean="0"/>
              <a:t>コモンズ </a:t>
            </a:r>
            <a:r>
              <a:rPr lang="ja-JP" altLang="en-US" b="1" dirty="0" smtClean="0">
                <a:solidFill>
                  <a:srgbClr val="0070C0"/>
                </a:solidFill>
              </a:rPr>
              <a:t>表示 </a:t>
            </a:r>
            <a:r>
              <a:rPr lang="en-US" altLang="ja-JP" b="1" dirty="0">
                <a:solidFill>
                  <a:srgbClr val="0070C0"/>
                </a:solidFill>
              </a:rPr>
              <a:t>- </a:t>
            </a:r>
            <a:r>
              <a:rPr lang="ja-JP" altLang="en-US" b="1" dirty="0" smtClean="0">
                <a:solidFill>
                  <a:srgbClr val="0070C0"/>
                </a:solidFill>
              </a:rPr>
              <a:t>継承 </a:t>
            </a:r>
            <a:r>
              <a:rPr lang="en-US" altLang="ja-JP" dirty="0" smtClean="0"/>
              <a:t>2.1 </a:t>
            </a:r>
            <a:r>
              <a:rPr lang="ja-JP" altLang="en-US" dirty="0"/>
              <a:t>日本 </a:t>
            </a:r>
            <a:r>
              <a:rPr lang="ja-JP" altLang="en-US" dirty="0" smtClean="0"/>
              <a:t>ライセンス</a:t>
            </a:r>
            <a:r>
              <a:rPr lang="ja-JP" altLang="en-US" dirty="0"/>
              <a:t>に従って</a:t>
            </a:r>
            <a:r>
              <a:rPr lang="ja-JP" altLang="en-US" dirty="0" smtClean="0"/>
              <a:t>，利用（再配布，改変など）していただいてかまいません．</a:t>
            </a:r>
            <a:endParaRPr lang="en-US" altLang="ja-JP" dirty="0"/>
          </a:p>
          <a:p>
            <a:pPr lvl="1"/>
            <a:r>
              <a:rPr lang="en-US" altLang="ja-JP" sz="2400" dirty="0" smtClean="0"/>
              <a:t>http</a:t>
            </a:r>
            <a:r>
              <a:rPr lang="en-US" altLang="ja-JP" sz="2400" dirty="0"/>
              <a:t>://</a:t>
            </a:r>
            <a:r>
              <a:rPr lang="en-US" altLang="ja-JP" sz="2400" dirty="0" smtClean="0"/>
              <a:t>creativecommons.org/licenses/by-sa/2.1/jp/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51335" y="6464931"/>
            <a:ext cx="449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最終更新日時：</a:t>
            </a:r>
            <a:r>
              <a:rPr lang="en-US" altLang="ja-JP" dirty="0"/>
              <a:t>Sun Nov 17 07:16:41 JST </a:t>
            </a:r>
            <a:r>
              <a:rPr lang="en-US" altLang="ja-JP" dirty="0" smtClean="0"/>
              <a:t>2013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531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67544" y="548680"/>
            <a:ext cx="8208912" cy="1944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さら</a:t>
            </a:r>
            <a:r>
              <a:rPr lang="ja-JP" altLang="en-US" sz="28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が　５まい　あります。</a:t>
            </a:r>
            <a:endParaRPr lang="en-US" altLang="ja-JP" sz="2800" dirty="0" smtClean="0">
              <a:solidFill>
                <a:prstClr val="black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  <a:p>
            <a:r>
              <a:rPr lang="ja-JP" altLang="en-US" sz="28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１さらに　りんごを　３</a:t>
            </a:r>
            <a:r>
              <a:rPr lang="ja-JP" altLang="en-US" sz="2800" dirty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こず</a:t>
            </a:r>
            <a:r>
              <a:rPr lang="ja-JP" altLang="en-US" sz="28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つ　のせます。</a:t>
            </a:r>
            <a:endParaRPr lang="en-US" altLang="ja-JP" sz="2800" dirty="0" smtClean="0">
              <a:solidFill>
                <a:prstClr val="black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  <a:p>
            <a:r>
              <a:rPr lang="ja-JP" altLang="en-US" sz="28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りんごは　ぜんぶで　何</a:t>
            </a:r>
            <a:r>
              <a:rPr lang="ja-JP" altLang="en-US" sz="2800" dirty="0" err="1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こ</a:t>
            </a:r>
            <a:r>
              <a:rPr lang="ja-JP" altLang="en-US" sz="28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　あるでしょう。</a:t>
            </a:r>
            <a:endParaRPr lang="ja-JP" altLang="en-US" sz="2800" dirty="0">
              <a:solidFill>
                <a:prstClr val="black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596336" y="8701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4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１／６</a:t>
            </a:r>
            <a:endParaRPr lang="ja-JP" altLang="en-US" sz="2400" dirty="0">
              <a:solidFill>
                <a:prstClr val="black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81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67544" y="548680"/>
            <a:ext cx="8208912" cy="1944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rgbClr val="C00000"/>
                </a:solidFill>
                <a:latin typeface="HGS創英角ﾎﾟｯﾌﾟ体" pitchFamily="50" charset="-128"/>
                <a:ea typeface="HGS創英角ﾎﾟｯﾌﾟ体" pitchFamily="50" charset="-128"/>
              </a:rPr>
              <a:t>さら</a:t>
            </a:r>
            <a:r>
              <a:rPr lang="ja-JP" altLang="en-US" sz="2800" dirty="0" smtClean="0">
                <a:solidFill>
                  <a:srgbClr val="C00000"/>
                </a:solidFill>
                <a:latin typeface="HGS創英角ﾎﾟｯﾌﾟ体" pitchFamily="50" charset="-128"/>
                <a:ea typeface="HGS創英角ﾎﾟｯﾌﾟ体" pitchFamily="50" charset="-128"/>
              </a:rPr>
              <a:t>が　５まい　あります。</a:t>
            </a:r>
            <a:endParaRPr lang="en-US" altLang="ja-JP" sz="2800" dirty="0" smtClean="0">
              <a:solidFill>
                <a:srgbClr val="C00000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  <a:p>
            <a:r>
              <a:rPr lang="ja-JP" altLang="en-US" sz="28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１さらに　りんごを　３</a:t>
            </a:r>
            <a:r>
              <a:rPr lang="ja-JP" altLang="en-US" sz="2800" dirty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こず</a:t>
            </a:r>
            <a:r>
              <a:rPr lang="ja-JP" altLang="en-US" sz="28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つ　のせます。</a:t>
            </a:r>
            <a:endParaRPr lang="en-US" altLang="ja-JP" sz="2800" dirty="0" smtClean="0">
              <a:solidFill>
                <a:prstClr val="black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  <a:p>
            <a:r>
              <a:rPr lang="ja-JP" altLang="en-US" sz="28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りんごは　ぜんぶで　何</a:t>
            </a:r>
            <a:r>
              <a:rPr lang="ja-JP" altLang="en-US" sz="2800" dirty="0" err="1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こ</a:t>
            </a:r>
            <a:r>
              <a:rPr lang="ja-JP" altLang="en-US" sz="28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　あるでしょう。</a:t>
            </a:r>
            <a:endParaRPr lang="ja-JP" altLang="en-US" sz="2800" dirty="0">
              <a:solidFill>
                <a:prstClr val="black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596336" y="8701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400" dirty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２</a:t>
            </a:r>
            <a:r>
              <a:rPr lang="ja-JP" altLang="en-US" sz="24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／６</a:t>
            </a:r>
            <a:endParaRPr lang="ja-JP" altLang="en-US" sz="2400" dirty="0">
              <a:solidFill>
                <a:prstClr val="black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474716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6300192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3383868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1950880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4860032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2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テキスト ボックス 23"/>
          <p:cNvSpPr txBox="1"/>
          <p:nvPr/>
        </p:nvSpPr>
        <p:spPr>
          <a:xfrm>
            <a:off x="7596336" y="8701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400" dirty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３</a:t>
            </a:r>
            <a:r>
              <a:rPr lang="ja-JP" altLang="en-US" sz="24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／６</a:t>
            </a:r>
            <a:endParaRPr lang="ja-JP" altLang="en-US" sz="2400" dirty="0">
              <a:solidFill>
                <a:prstClr val="black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467544" y="548680"/>
            <a:ext cx="8208912" cy="1944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さら</a:t>
            </a:r>
            <a:r>
              <a:rPr lang="ja-JP" altLang="en-US" sz="28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が　５まい　あります。</a:t>
            </a:r>
            <a:endParaRPr lang="en-US" altLang="ja-JP" sz="2800" dirty="0" smtClean="0">
              <a:solidFill>
                <a:prstClr val="black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  <a:p>
            <a:r>
              <a:rPr lang="ja-JP" altLang="en-US" sz="2800" dirty="0" smtClean="0">
                <a:solidFill>
                  <a:srgbClr val="C00000"/>
                </a:solidFill>
                <a:latin typeface="HGS創英角ﾎﾟｯﾌﾟ体" pitchFamily="50" charset="-128"/>
                <a:ea typeface="HGS創英角ﾎﾟｯﾌﾟ体" pitchFamily="50" charset="-128"/>
              </a:rPr>
              <a:t>１さらに　りんごを　３</a:t>
            </a:r>
            <a:r>
              <a:rPr lang="ja-JP" altLang="en-US" sz="2800" dirty="0">
                <a:solidFill>
                  <a:srgbClr val="C00000"/>
                </a:solidFill>
                <a:latin typeface="HGS創英角ﾎﾟｯﾌﾟ体" pitchFamily="50" charset="-128"/>
                <a:ea typeface="HGS創英角ﾎﾟｯﾌﾟ体" pitchFamily="50" charset="-128"/>
              </a:rPr>
              <a:t>こず</a:t>
            </a:r>
            <a:r>
              <a:rPr lang="ja-JP" altLang="en-US" sz="2800" dirty="0" smtClean="0">
                <a:solidFill>
                  <a:srgbClr val="C00000"/>
                </a:solidFill>
                <a:latin typeface="HGS創英角ﾎﾟｯﾌﾟ体" pitchFamily="50" charset="-128"/>
                <a:ea typeface="HGS創英角ﾎﾟｯﾌﾟ体" pitchFamily="50" charset="-128"/>
              </a:rPr>
              <a:t>つ　のせます。</a:t>
            </a:r>
            <a:endParaRPr lang="en-US" altLang="ja-JP" sz="2800" dirty="0" smtClean="0">
              <a:solidFill>
                <a:srgbClr val="C00000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  <a:p>
            <a:r>
              <a:rPr lang="ja-JP" altLang="en-US" sz="28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りんごは　ぜんぶで　何</a:t>
            </a:r>
            <a:r>
              <a:rPr lang="ja-JP" altLang="en-US" sz="2800" dirty="0" err="1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こ</a:t>
            </a:r>
            <a:r>
              <a:rPr lang="ja-JP" altLang="en-US" sz="28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　あるでしょう。</a:t>
            </a:r>
            <a:endParaRPr lang="ja-JP" altLang="en-US" sz="2800" dirty="0">
              <a:solidFill>
                <a:prstClr val="black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474716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6300192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8" name="円/楕円 27"/>
          <p:cNvSpPr/>
          <p:nvPr/>
        </p:nvSpPr>
        <p:spPr>
          <a:xfrm>
            <a:off x="3383868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9" name="円/楕円 28"/>
          <p:cNvSpPr/>
          <p:nvPr/>
        </p:nvSpPr>
        <p:spPr>
          <a:xfrm>
            <a:off x="1950880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4860032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699124" y="3649216"/>
            <a:ext cx="632516" cy="812496"/>
            <a:chOff x="843244" y="4960956"/>
            <a:chExt cx="632516" cy="812496"/>
          </a:xfrm>
        </p:grpSpPr>
        <p:sp>
          <p:nvSpPr>
            <p:cNvPr id="45" name="円/楕円 44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グループ化 47"/>
          <p:cNvGrpSpPr/>
          <p:nvPr/>
        </p:nvGrpSpPr>
        <p:grpSpPr>
          <a:xfrm>
            <a:off x="3615751" y="3649216"/>
            <a:ext cx="632516" cy="812496"/>
            <a:chOff x="843244" y="4960956"/>
            <a:chExt cx="632516" cy="812496"/>
          </a:xfrm>
        </p:grpSpPr>
        <p:sp>
          <p:nvSpPr>
            <p:cNvPr id="58" name="円/楕円 57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59" name="直線コネクタ 58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グループ化 62"/>
          <p:cNvGrpSpPr/>
          <p:nvPr/>
        </p:nvGrpSpPr>
        <p:grpSpPr>
          <a:xfrm>
            <a:off x="6532075" y="3593424"/>
            <a:ext cx="632516" cy="812496"/>
            <a:chOff x="843244" y="4960956"/>
            <a:chExt cx="632516" cy="812496"/>
          </a:xfrm>
        </p:grpSpPr>
        <p:sp>
          <p:nvSpPr>
            <p:cNvPr id="70" name="円/楕円 69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71" name="直線コネクタ 70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グループ化 72"/>
          <p:cNvGrpSpPr/>
          <p:nvPr/>
        </p:nvGrpSpPr>
        <p:grpSpPr>
          <a:xfrm>
            <a:off x="2182763" y="5249608"/>
            <a:ext cx="632516" cy="812496"/>
            <a:chOff x="843244" y="4960956"/>
            <a:chExt cx="632516" cy="812496"/>
          </a:xfrm>
        </p:grpSpPr>
        <p:sp>
          <p:nvSpPr>
            <p:cNvPr id="80" name="円/楕円 79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81" name="直線コネクタ 80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グループ化 82"/>
          <p:cNvGrpSpPr/>
          <p:nvPr/>
        </p:nvGrpSpPr>
        <p:grpSpPr>
          <a:xfrm>
            <a:off x="5091915" y="5285612"/>
            <a:ext cx="632516" cy="812496"/>
            <a:chOff x="843244" y="4960956"/>
            <a:chExt cx="632516" cy="812496"/>
          </a:xfrm>
        </p:grpSpPr>
        <p:sp>
          <p:nvSpPr>
            <p:cNvPr id="90" name="円/楕円 89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91" name="直線コネクタ 90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テキスト ボックス 92"/>
          <p:cNvSpPr txBox="1"/>
          <p:nvPr/>
        </p:nvSpPr>
        <p:spPr>
          <a:xfrm>
            <a:off x="1717153" y="2492896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 smtClean="0">
                <a:solidFill>
                  <a:schemeClr val="tx2">
                    <a:lumMod val="75000"/>
                  </a:schemeClr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５</a:t>
            </a:r>
            <a:endParaRPr kumimoji="1" lang="ja-JP" altLang="en-US" sz="5400" dirty="0">
              <a:solidFill>
                <a:schemeClr val="tx2">
                  <a:lumMod val="75000"/>
                </a:schemeClr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188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67544" y="548680"/>
            <a:ext cx="8208912" cy="1944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さら</a:t>
            </a:r>
            <a:r>
              <a:rPr lang="ja-JP" altLang="en-US" sz="28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が　５まい　あります。</a:t>
            </a:r>
            <a:endParaRPr lang="en-US" altLang="ja-JP" sz="2800" dirty="0" smtClean="0">
              <a:solidFill>
                <a:prstClr val="black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  <a:p>
            <a:r>
              <a:rPr lang="ja-JP" altLang="en-US" sz="2800" dirty="0" smtClean="0">
                <a:solidFill>
                  <a:srgbClr val="C00000"/>
                </a:solidFill>
                <a:latin typeface="HGS創英角ﾎﾟｯﾌﾟ体" pitchFamily="50" charset="-128"/>
                <a:ea typeface="HGS創英角ﾎﾟｯﾌﾟ体" pitchFamily="50" charset="-128"/>
              </a:rPr>
              <a:t>１さらに　りんごを　３</a:t>
            </a:r>
            <a:r>
              <a:rPr lang="ja-JP" altLang="en-US" sz="2800" dirty="0">
                <a:solidFill>
                  <a:srgbClr val="C00000"/>
                </a:solidFill>
                <a:latin typeface="HGS創英角ﾎﾟｯﾌﾟ体" pitchFamily="50" charset="-128"/>
                <a:ea typeface="HGS創英角ﾎﾟｯﾌﾟ体" pitchFamily="50" charset="-128"/>
              </a:rPr>
              <a:t>こず</a:t>
            </a:r>
            <a:r>
              <a:rPr lang="ja-JP" altLang="en-US" sz="2800" dirty="0" smtClean="0">
                <a:solidFill>
                  <a:srgbClr val="C00000"/>
                </a:solidFill>
                <a:latin typeface="HGS創英角ﾎﾟｯﾌﾟ体" pitchFamily="50" charset="-128"/>
                <a:ea typeface="HGS創英角ﾎﾟｯﾌﾟ体" pitchFamily="50" charset="-128"/>
              </a:rPr>
              <a:t>つ　のせます。</a:t>
            </a:r>
            <a:endParaRPr lang="en-US" altLang="ja-JP" sz="2800" dirty="0" smtClean="0">
              <a:solidFill>
                <a:srgbClr val="C00000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  <a:p>
            <a:r>
              <a:rPr lang="ja-JP" altLang="en-US" sz="28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りんごは　ぜんぶで　何</a:t>
            </a:r>
            <a:r>
              <a:rPr lang="ja-JP" altLang="en-US" sz="2800" dirty="0" err="1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こ</a:t>
            </a:r>
            <a:r>
              <a:rPr lang="ja-JP" altLang="en-US" sz="28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　あるでしょう。</a:t>
            </a:r>
            <a:endParaRPr lang="ja-JP" altLang="en-US" sz="2800" dirty="0">
              <a:solidFill>
                <a:prstClr val="black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7596336" y="8701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400" dirty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４</a:t>
            </a:r>
            <a:r>
              <a:rPr lang="ja-JP" altLang="en-US" sz="24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／６</a:t>
            </a:r>
            <a:endParaRPr lang="ja-JP" altLang="en-US" sz="2400" dirty="0">
              <a:solidFill>
                <a:prstClr val="black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474716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5" name="円/楕円 44"/>
          <p:cNvSpPr/>
          <p:nvPr/>
        </p:nvSpPr>
        <p:spPr>
          <a:xfrm>
            <a:off x="6300192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6" name="円/楕円 45"/>
          <p:cNvSpPr/>
          <p:nvPr/>
        </p:nvSpPr>
        <p:spPr>
          <a:xfrm>
            <a:off x="3383868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1950880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4860032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56" name="グループ化 55"/>
          <p:cNvGrpSpPr/>
          <p:nvPr/>
        </p:nvGrpSpPr>
        <p:grpSpPr>
          <a:xfrm>
            <a:off x="699124" y="3649216"/>
            <a:ext cx="632516" cy="812496"/>
            <a:chOff x="843244" y="4960956"/>
            <a:chExt cx="632516" cy="812496"/>
          </a:xfrm>
        </p:grpSpPr>
        <p:sp>
          <p:nvSpPr>
            <p:cNvPr id="68" name="円/楕円 67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69" name="直線コネクタ 68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グループ化 56"/>
          <p:cNvGrpSpPr/>
          <p:nvPr/>
        </p:nvGrpSpPr>
        <p:grpSpPr>
          <a:xfrm>
            <a:off x="1346590" y="3937248"/>
            <a:ext cx="632516" cy="812496"/>
            <a:chOff x="843244" y="4960956"/>
            <a:chExt cx="632516" cy="812496"/>
          </a:xfrm>
        </p:grpSpPr>
        <p:sp>
          <p:nvSpPr>
            <p:cNvPr id="66" name="円/楕円 65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67" name="直線コネクタ 66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グループ化 70"/>
          <p:cNvGrpSpPr/>
          <p:nvPr/>
        </p:nvGrpSpPr>
        <p:grpSpPr>
          <a:xfrm>
            <a:off x="3615751" y="3649216"/>
            <a:ext cx="632516" cy="812496"/>
            <a:chOff x="843244" y="4960956"/>
            <a:chExt cx="632516" cy="812496"/>
          </a:xfrm>
        </p:grpSpPr>
        <p:sp>
          <p:nvSpPr>
            <p:cNvPr id="78" name="円/楕円 77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直線コネクタ 78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グループ化 71"/>
          <p:cNvGrpSpPr/>
          <p:nvPr/>
        </p:nvGrpSpPr>
        <p:grpSpPr>
          <a:xfrm>
            <a:off x="4263217" y="3937248"/>
            <a:ext cx="632516" cy="812496"/>
            <a:chOff x="843244" y="4960956"/>
            <a:chExt cx="632516" cy="812496"/>
          </a:xfrm>
        </p:grpSpPr>
        <p:sp>
          <p:nvSpPr>
            <p:cNvPr id="76" name="円/楕円 75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77" name="直線コネクタ 76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グループ化 80"/>
          <p:cNvGrpSpPr/>
          <p:nvPr/>
        </p:nvGrpSpPr>
        <p:grpSpPr>
          <a:xfrm>
            <a:off x="6532075" y="3593424"/>
            <a:ext cx="632516" cy="812496"/>
            <a:chOff x="843244" y="4960956"/>
            <a:chExt cx="632516" cy="812496"/>
          </a:xfrm>
        </p:grpSpPr>
        <p:sp>
          <p:nvSpPr>
            <p:cNvPr id="88" name="円/楕円 87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89" name="直線コネクタ 88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グループ化 81"/>
          <p:cNvGrpSpPr/>
          <p:nvPr/>
        </p:nvGrpSpPr>
        <p:grpSpPr>
          <a:xfrm>
            <a:off x="7179541" y="3881456"/>
            <a:ext cx="632516" cy="812496"/>
            <a:chOff x="843244" y="4960956"/>
            <a:chExt cx="632516" cy="812496"/>
          </a:xfrm>
        </p:grpSpPr>
        <p:sp>
          <p:nvSpPr>
            <p:cNvPr id="86" name="円/楕円 85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87" name="直線コネクタ 86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グループ化 90"/>
          <p:cNvGrpSpPr/>
          <p:nvPr/>
        </p:nvGrpSpPr>
        <p:grpSpPr>
          <a:xfrm>
            <a:off x="2182763" y="5249608"/>
            <a:ext cx="632516" cy="812496"/>
            <a:chOff x="843244" y="4960956"/>
            <a:chExt cx="632516" cy="812496"/>
          </a:xfrm>
        </p:grpSpPr>
        <p:sp>
          <p:nvSpPr>
            <p:cNvPr id="98" name="円/楕円 97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99" name="直線コネクタ 98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グループ化 91"/>
          <p:cNvGrpSpPr/>
          <p:nvPr/>
        </p:nvGrpSpPr>
        <p:grpSpPr>
          <a:xfrm>
            <a:off x="2830229" y="5537640"/>
            <a:ext cx="632516" cy="812496"/>
            <a:chOff x="843244" y="4960956"/>
            <a:chExt cx="632516" cy="812496"/>
          </a:xfrm>
        </p:grpSpPr>
        <p:sp>
          <p:nvSpPr>
            <p:cNvPr id="96" name="円/楕円 95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97" name="直線コネクタ 96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グループ化 100"/>
          <p:cNvGrpSpPr/>
          <p:nvPr/>
        </p:nvGrpSpPr>
        <p:grpSpPr>
          <a:xfrm>
            <a:off x="5091915" y="5285612"/>
            <a:ext cx="632516" cy="812496"/>
            <a:chOff x="843244" y="4960956"/>
            <a:chExt cx="632516" cy="812496"/>
          </a:xfrm>
        </p:grpSpPr>
        <p:sp>
          <p:nvSpPr>
            <p:cNvPr id="108" name="円/楕円 107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09" name="直線コネクタ 108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グループ化 101"/>
          <p:cNvGrpSpPr/>
          <p:nvPr/>
        </p:nvGrpSpPr>
        <p:grpSpPr>
          <a:xfrm>
            <a:off x="5739381" y="5573644"/>
            <a:ext cx="632516" cy="812496"/>
            <a:chOff x="843244" y="4960956"/>
            <a:chExt cx="632516" cy="812496"/>
          </a:xfrm>
        </p:grpSpPr>
        <p:sp>
          <p:nvSpPr>
            <p:cNvPr id="106" name="円/楕円 105"/>
            <p:cNvSpPr/>
            <p:nvPr/>
          </p:nvSpPr>
          <p:spPr>
            <a:xfrm>
              <a:off x="843244" y="5116996"/>
              <a:ext cx="632516" cy="65645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cxnSp>
          <p:nvCxnSpPr>
            <p:cNvPr id="107" name="直線コネクタ 106"/>
            <p:cNvCxnSpPr/>
            <p:nvPr/>
          </p:nvCxnSpPr>
          <p:spPr>
            <a:xfrm>
              <a:off x="1159502" y="4960956"/>
              <a:ext cx="0" cy="2880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テキスト ボックス 110"/>
          <p:cNvSpPr txBox="1"/>
          <p:nvPr/>
        </p:nvSpPr>
        <p:spPr>
          <a:xfrm>
            <a:off x="1717153" y="2492896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 smtClean="0">
                <a:solidFill>
                  <a:schemeClr val="tx2">
                    <a:lumMod val="75000"/>
                  </a:schemeClr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５＋５</a:t>
            </a:r>
            <a:endParaRPr kumimoji="1" lang="ja-JP" altLang="en-US" sz="5400" dirty="0">
              <a:solidFill>
                <a:schemeClr val="tx2">
                  <a:lumMod val="75000"/>
                </a:schemeClr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830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67544" y="548680"/>
            <a:ext cx="8208912" cy="1944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さら</a:t>
            </a:r>
            <a:r>
              <a:rPr lang="ja-JP" altLang="en-US" sz="28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が　５まい　あります。</a:t>
            </a:r>
            <a:endParaRPr lang="en-US" altLang="ja-JP" sz="2800" dirty="0" smtClean="0">
              <a:solidFill>
                <a:prstClr val="black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  <a:p>
            <a:r>
              <a:rPr lang="ja-JP" altLang="en-US" sz="28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１さらに　りんごを　３</a:t>
            </a:r>
            <a:r>
              <a:rPr lang="ja-JP" altLang="en-US" sz="2800" dirty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こず</a:t>
            </a:r>
            <a:r>
              <a:rPr lang="ja-JP" altLang="en-US" sz="28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つ　のせます。</a:t>
            </a:r>
            <a:endParaRPr lang="en-US" altLang="ja-JP" sz="2800" dirty="0" smtClean="0">
              <a:solidFill>
                <a:prstClr val="black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  <a:p>
            <a:r>
              <a:rPr lang="ja-JP" altLang="en-US" sz="2800" dirty="0" smtClean="0">
                <a:solidFill>
                  <a:srgbClr val="C00000"/>
                </a:solidFill>
                <a:latin typeface="HGS創英角ﾎﾟｯﾌﾟ体" pitchFamily="50" charset="-128"/>
                <a:ea typeface="HGS創英角ﾎﾟｯﾌﾟ体" pitchFamily="50" charset="-128"/>
              </a:rPr>
              <a:t>りんごは　ぜんぶで　何</a:t>
            </a:r>
            <a:r>
              <a:rPr lang="ja-JP" altLang="en-US" sz="2800" dirty="0" err="1" smtClean="0">
                <a:solidFill>
                  <a:srgbClr val="C00000"/>
                </a:solidFill>
                <a:latin typeface="HGS創英角ﾎﾟｯﾌﾟ体" pitchFamily="50" charset="-128"/>
                <a:ea typeface="HGS創英角ﾎﾟｯﾌﾟ体" pitchFamily="50" charset="-128"/>
              </a:rPr>
              <a:t>こ</a:t>
            </a:r>
            <a:r>
              <a:rPr lang="ja-JP" altLang="en-US" sz="2800" dirty="0" smtClean="0">
                <a:solidFill>
                  <a:srgbClr val="C00000"/>
                </a:solidFill>
                <a:latin typeface="HGS創英角ﾎﾟｯﾌﾟ体" pitchFamily="50" charset="-128"/>
                <a:ea typeface="HGS創英角ﾎﾟｯﾌﾟ体" pitchFamily="50" charset="-128"/>
              </a:rPr>
              <a:t>　あるでしょう。</a:t>
            </a:r>
            <a:endParaRPr lang="ja-JP" altLang="en-US" sz="2800" dirty="0">
              <a:solidFill>
                <a:srgbClr val="C00000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474716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6300192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3383868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1950880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4860032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699124" y="3628808"/>
            <a:ext cx="1912498" cy="1120936"/>
            <a:chOff x="699124" y="2976544"/>
            <a:chExt cx="1912498" cy="1120936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10" name="円/楕円 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" name="直線コネクタ 11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グループ化 14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16" name="円/楕円 1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7" name="直線コネクタ 1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19" name="円/楕円 18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0" name="直線コネクタ 19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グループ化 21"/>
          <p:cNvGrpSpPr/>
          <p:nvPr/>
        </p:nvGrpSpPr>
        <p:grpSpPr>
          <a:xfrm>
            <a:off x="3615751" y="3628808"/>
            <a:ext cx="1912498" cy="1120936"/>
            <a:chOff x="699124" y="2976544"/>
            <a:chExt cx="1912498" cy="1120936"/>
          </a:xfrm>
        </p:grpSpPr>
        <p:grpSp>
          <p:nvGrpSpPr>
            <p:cNvPr id="23" name="グループ化 22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30" name="円/楕円 2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1" name="直線コネクタ 30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グループ化 23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28" name="円/楕円 27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9" name="直線コネクタ 28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グループ化 24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26" name="円/楕円 2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7" name="直線コネクタ 2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グループ化 31"/>
          <p:cNvGrpSpPr/>
          <p:nvPr/>
        </p:nvGrpSpPr>
        <p:grpSpPr>
          <a:xfrm>
            <a:off x="6532075" y="3573016"/>
            <a:ext cx="1912498" cy="1120936"/>
            <a:chOff x="699124" y="2976544"/>
            <a:chExt cx="1912498" cy="1120936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40" name="円/楕円 3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1" name="直線コネクタ 40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グループ化 33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38" name="円/楕円 37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9" name="直線コネクタ 38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グループ化 34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36" name="円/楕円 3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7" name="直線コネクタ 3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グループ化 41"/>
          <p:cNvGrpSpPr/>
          <p:nvPr/>
        </p:nvGrpSpPr>
        <p:grpSpPr>
          <a:xfrm>
            <a:off x="2182763" y="5229200"/>
            <a:ext cx="1912498" cy="1120936"/>
            <a:chOff x="699124" y="2976544"/>
            <a:chExt cx="1912498" cy="1120936"/>
          </a:xfrm>
        </p:grpSpPr>
        <p:grpSp>
          <p:nvGrpSpPr>
            <p:cNvPr id="43" name="グループ化 42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50" name="円/楕円 4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1" name="直線コネクタ 50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グループ化 43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48" name="円/楕円 47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9" name="直線コネクタ 48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グループ化 44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46" name="円/楕円 4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7" name="直線コネクタ 4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グループ化 51"/>
          <p:cNvGrpSpPr/>
          <p:nvPr/>
        </p:nvGrpSpPr>
        <p:grpSpPr>
          <a:xfrm>
            <a:off x="5091915" y="5265204"/>
            <a:ext cx="1912498" cy="1120936"/>
            <a:chOff x="699124" y="2976544"/>
            <a:chExt cx="1912498" cy="1120936"/>
          </a:xfrm>
        </p:grpSpPr>
        <p:grpSp>
          <p:nvGrpSpPr>
            <p:cNvPr id="53" name="グループ化 52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60" name="円/楕円 5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1" name="直線コネクタ 60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グループ化 53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58" name="円/楕円 57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9" name="直線コネクタ 58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グループ化 54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56" name="円/楕円 5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7" name="直線コネクタ 5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テキスト ボックス 61"/>
          <p:cNvSpPr txBox="1"/>
          <p:nvPr/>
        </p:nvSpPr>
        <p:spPr>
          <a:xfrm>
            <a:off x="7596336" y="8701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400" dirty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５</a:t>
            </a:r>
            <a:r>
              <a:rPr lang="ja-JP" altLang="en-US" sz="24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／６</a:t>
            </a:r>
            <a:endParaRPr lang="ja-JP" altLang="en-US" sz="2400" dirty="0">
              <a:solidFill>
                <a:prstClr val="black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717153" y="2492896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 smtClean="0">
                <a:solidFill>
                  <a:schemeClr val="tx2">
                    <a:lumMod val="75000"/>
                  </a:schemeClr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５＋５＋５＝１５</a:t>
            </a:r>
            <a:endParaRPr kumimoji="1" lang="ja-JP" altLang="en-US" sz="5400" dirty="0">
              <a:solidFill>
                <a:schemeClr val="tx2">
                  <a:lumMod val="75000"/>
                </a:schemeClr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40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67544" y="548680"/>
            <a:ext cx="8208912" cy="1944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さら</a:t>
            </a:r>
            <a:r>
              <a:rPr lang="ja-JP" altLang="en-US" sz="28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が　５まい　あります。</a:t>
            </a:r>
            <a:endParaRPr lang="en-US" altLang="ja-JP" sz="2800" dirty="0" smtClean="0">
              <a:solidFill>
                <a:prstClr val="black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  <a:p>
            <a:r>
              <a:rPr lang="ja-JP" altLang="en-US" sz="28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１さらに　りんごを　３</a:t>
            </a:r>
            <a:r>
              <a:rPr lang="ja-JP" altLang="en-US" sz="2800" dirty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こず</a:t>
            </a:r>
            <a:r>
              <a:rPr lang="ja-JP" altLang="en-US" sz="28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つ　のせます。</a:t>
            </a:r>
            <a:endParaRPr lang="en-US" altLang="ja-JP" sz="2800" dirty="0" smtClean="0">
              <a:solidFill>
                <a:prstClr val="black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  <a:p>
            <a:r>
              <a:rPr lang="ja-JP" altLang="en-US" sz="2800" dirty="0" smtClean="0">
                <a:solidFill>
                  <a:srgbClr val="C00000"/>
                </a:solidFill>
                <a:latin typeface="HGS創英角ﾎﾟｯﾌﾟ体" pitchFamily="50" charset="-128"/>
                <a:ea typeface="HGS創英角ﾎﾟｯﾌﾟ体" pitchFamily="50" charset="-128"/>
              </a:rPr>
              <a:t>りんごは　ぜんぶで　何</a:t>
            </a:r>
            <a:r>
              <a:rPr lang="ja-JP" altLang="en-US" sz="2800" dirty="0" err="1" smtClean="0">
                <a:solidFill>
                  <a:srgbClr val="C00000"/>
                </a:solidFill>
                <a:latin typeface="HGS創英角ﾎﾟｯﾌﾟ体" pitchFamily="50" charset="-128"/>
                <a:ea typeface="HGS創英角ﾎﾟｯﾌﾟ体" pitchFamily="50" charset="-128"/>
              </a:rPr>
              <a:t>こ</a:t>
            </a:r>
            <a:r>
              <a:rPr lang="ja-JP" altLang="en-US" sz="2800" dirty="0" smtClean="0">
                <a:solidFill>
                  <a:srgbClr val="C00000"/>
                </a:solidFill>
                <a:latin typeface="HGS創英角ﾎﾟｯﾌﾟ体" pitchFamily="50" charset="-128"/>
                <a:ea typeface="HGS創英角ﾎﾟｯﾌﾟ体" pitchFamily="50" charset="-128"/>
              </a:rPr>
              <a:t>　あるでしょう。</a:t>
            </a:r>
            <a:endParaRPr lang="ja-JP" altLang="en-US" sz="2800" dirty="0">
              <a:solidFill>
                <a:srgbClr val="C00000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474716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6300192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3383868" y="3793232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1950880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4860032" y="5445224"/>
            <a:ext cx="2376264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699124" y="3628808"/>
            <a:ext cx="1912498" cy="1120936"/>
            <a:chOff x="699124" y="2976544"/>
            <a:chExt cx="1912498" cy="1120936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10" name="円/楕円 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" name="直線コネクタ 11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グループ化 14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16" name="円/楕円 1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7" name="直線コネクタ 1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19" name="円/楕円 18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0" name="直線コネクタ 19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グループ化 21"/>
          <p:cNvGrpSpPr/>
          <p:nvPr/>
        </p:nvGrpSpPr>
        <p:grpSpPr>
          <a:xfrm>
            <a:off x="3615751" y="3628808"/>
            <a:ext cx="1912498" cy="1120936"/>
            <a:chOff x="699124" y="2976544"/>
            <a:chExt cx="1912498" cy="1120936"/>
          </a:xfrm>
        </p:grpSpPr>
        <p:grpSp>
          <p:nvGrpSpPr>
            <p:cNvPr id="23" name="グループ化 22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30" name="円/楕円 2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1" name="直線コネクタ 30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グループ化 23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28" name="円/楕円 27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9" name="直線コネクタ 28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グループ化 24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26" name="円/楕円 2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7" name="直線コネクタ 2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グループ化 31"/>
          <p:cNvGrpSpPr/>
          <p:nvPr/>
        </p:nvGrpSpPr>
        <p:grpSpPr>
          <a:xfrm>
            <a:off x="6532075" y="3573016"/>
            <a:ext cx="1912498" cy="1120936"/>
            <a:chOff x="699124" y="2976544"/>
            <a:chExt cx="1912498" cy="1120936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40" name="円/楕円 3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1" name="直線コネクタ 40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グループ化 33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38" name="円/楕円 37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9" name="直線コネクタ 38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グループ化 34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36" name="円/楕円 3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7" name="直線コネクタ 3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グループ化 41"/>
          <p:cNvGrpSpPr/>
          <p:nvPr/>
        </p:nvGrpSpPr>
        <p:grpSpPr>
          <a:xfrm>
            <a:off x="2182763" y="5229200"/>
            <a:ext cx="1912498" cy="1120936"/>
            <a:chOff x="699124" y="2976544"/>
            <a:chExt cx="1912498" cy="1120936"/>
          </a:xfrm>
        </p:grpSpPr>
        <p:grpSp>
          <p:nvGrpSpPr>
            <p:cNvPr id="43" name="グループ化 42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50" name="円/楕円 4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1" name="直線コネクタ 50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グループ化 43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48" name="円/楕円 47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9" name="直線コネクタ 48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グループ化 44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46" name="円/楕円 4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7" name="直線コネクタ 4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グループ化 51"/>
          <p:cNvGrpSpPr/>
          <p:nvPr/>
        </p:nvGrpSpPr>
        <p:grpSpPr>
          <a:xfrm>
            <a:off x="5091915" y="5265204"/>
            <a:ext cx="1912498" cy="1120936"/>
            <a:chOff x="699124" y="2976544"/>
            <a:chExt cx="1912498" cy="1120936"/>
          </a:xfrm>
        </p:grpSpPr>
        <p:grpSp>
          <p:nvGrpSpPr>
            <p:cNvPr id="53" name="グループ化 52"/>
            <p:cNvGrpSpPr/>
            <p:nvPr/>
          </p:nvGrpSpPr>
          <p:grpSpPr>
            <a:xfrm>
              <a:off x="699124" y="2996952"/>
              <a:ext cx="632516" cy="812496"/>
              <a:chOff x="843244" y="4960956"/>
              <a:chExt cx="632516" cy="812496"/>
            </a:xfrm>
          </p:grpSpPr>
          <p:sp>
            <p:nvSpPr>
              <p:cNvPr id="60" name="円/楕円 59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1" name="直線コネクタ 60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グループ化 53"/>
            <p:cNvGrpSpPr/>
            <p:nvPr/>
          </p:nvGrpSpPr>
          <p:grpSpPr>
            <a:xfrm>
              <a:off x="1346590" y="3284984"/>
              <a:ext cx="632516" cy="812496"/>
              <a:chOff x="843244" y="4960956"/>
              <a:chExt cx="632516" cy="812496"/>
            </a:xfrm>
          </p:grpSpPr>
          <p:sp>
            <p:nvSpPr>
              <p:cNvPr id="58" name="円/楕円 57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9" name="直線コネクタ 58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グループ化 54"/>
            <p:cNvGrpSpPr/>
            <p:nvPr/>
          </p:nvGrpSpPr>
          <p:grpSpPr>
            <a:xfrm>
              <a:off x="1979106" y="2976544"/>
              <a:ext cx="632516" cy="812496"/>
              <a:chOff x="843244" y="4960956"/>
              <a:chExt cx="632516" cy="812496"/>
            </a:xfrm>
          </p:grpSpPr>
          <p:sp>
            <p:nvSpPr>
              <p:cNvPr id="56" name="円/楕円 55"/>
              <p:cNvSpPr/>
              <p:nvPr/>
            </p:nvSpPr>
            <p:spPr>
              <a:xfrm>
                <a:off x="843244" y="5116996"/>
                <a:ext cx="632516" cy="656456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7" name="直線コネクタ 56"/>
              <p:cNvCxnSpPr/>
              <p:nvPr/>
            </p:nvCxnSpPr>
            <p:spPr>
              <a:xfrm>
                <a:off x="1159502" y="4960956"/>
                <a:ext cx="0" cy="2880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テキスト ボックス 61"/>
          <p:cNvSpPr txBox="1"/>
          <p:nvPr/>
        </p:nvSpPr>
        <p:spPr>
          <a:xfrm>
            <a:off x="7596336" y="8701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400" dirty="0" smtClean="0">
                <a:solidFill>
                  <a:prstClr val="black"/>
                </a:solidFill>
                <a:latin typeface="HGS創英角ﾎﾟｯﾌﾟ体" pitchFamily="50" charset="-128"/>
                <a:ea typeface="HGS創英角ﾎﾟｯﾌﾟ体" pitchFamily="50" charset="-128"/>
              </a:rPr>
              <a:t>６／６</a:t>
            </a:r>
            <a:endParaRPr lang="ja-JP" altLang="en-US" sz="2400" dirty="0">
              <a:solidFill>
                <a:prstClr val="black"/>
              </a:solidFill>
              <a:latin typeface="HGS創英角ﾎﾟｯﾌﾟ体" pitchFamily="50" charset="-128"/>
              <a:ea typeface="HGS創英角ﾎﾟｯﾌﾟ体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396447" y="2492896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 smtClean="0">
                <a:solidFill>
                  <a:schemeClr val="tx2">
                    <a:lumMod val="75000"/>
                  </a:schemeClr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５</a:t>
            </a:r>
            <a:r>
              <a:rPr kumimoji="1" lang="en-US" altLang="ja-JP" sz="5400" dirty="0" smtClean="0">
                <a:solidFill>
                  <a:schemeClr val="tx2">
                    <a:lumMod val="75000"/>
                  </a:schemeClr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×</a:t>
            </a:r>
            <a:r>
              <a:rPr kumimoji="1" lang="ja-JP" altLang="en-US" sz="5400" dirty="0" smtClean="0">
                <a:solidFill>
                  <a:schemeClr val="tx2">
                    <a:lumMod val="75000"/>
                  </a:schemeClr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３＝１５</a:t>
            </a:r>
            <a:endParaRPr kumimoji="1" lang="ja-JP" altLang="en-US" sz="5400" dirty="0">
              <a:solidFill>
                <a:schemeClr val="tx2">
                  <a:lumMod val="75000"/>
                </a:schemeClr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534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67544" y="548680"/>
            <a:ext cx="8208912" cy="1944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0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 There are 5 dishes.</a:t>
            </a:r>
          </a:p>
          <a:p>
            <a:r>
              <a:rPr lang="en-US" altLang="ja-JP" sz="30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 You are putting 3 apples on each dish.</a:t>
            </a:r>
          </a:p>
          <a:p>
            <a:r>
              <a:rPr lang="en-US" altLang="ja-JP" sz="3000" dirty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</a:t>
            </a:r>
            <a:r>
              <a:rPr lang="en-US" altLang="ja-JP" sz="30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How many apples do you need altogether?</a:t>
            </a:r>
            <a:endParaRPr lang="ja-JP" altLang="en-US" sz="3000" dirty="0">
              <a:solidFill>
                <a:prstClr val="black"/>
              </a:solidFill>
              <a:latin typeface="Franklin Gothic Heavy" panose="020B0903020102020204" pitchFamily="34" charset="0"/>
              <a:ea typeface="HGS創英角ﾎﾟｯﾌﾟ体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91902" y="87015"/>
            <a:ext cx="9124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26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1</a:t>
            </a:r>
            <a:r>
              <a:rPr lang="ja-JP" altLang="en-US" sz="2600" dirty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 </a:t>
            </a:r>
            <a:r>
              <a:rPr lang="en-US" altLang="ja-JP" sz="2600" dirty="0" smtClean="0">
                <a:solidFill>
                  <a:prstClr val="black"/>
                </a:solidFill>
                <a:latin typeface="Franklin Gothic Heavy" panose="020B0903020102020204" pitchFamily="34" charset="0"/>
                <a:ea typeface="HGS創英角ﾎﾟｯﾌﾟ体" pitchFamily="50" charset="-128"/>
              </a:rPr>
              <a:t>/ 6</a:t>
            </a:r>
            <a:endParaRPr lang="ja-JP" altLang="en-US" sz="2600" dirty="0">
              <a:solidFill>
                <a:prstClr val="black"/>
              </a:solidFill>
              <a:latin typeface="Franklin Gothic Heavy" panose="020B0903020102020204" pitchFamily="34" charset="0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876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602</Words>
  <Application>Microsoft Office PowerPoint</Application>
  <PresentationFormat>画面に合わせる (4:3)</PresentationFormat>
  <Paragraphs>91</Paragraphs>
  <Slides>14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HGS創英角ﾎﾟｯﾌﾟ体</vt:lpstr>
      <vt:lpstr>HG創英角ﾎﾟｯﾌﾟ体</vt:lpstr>
      <vt:lpstr>ＭＳ Ｐゴシック</vt:lpstr>
      <vt:lpstr>Arial</vt:lpstr>
      <vt:lpstr>Calibri</vt:lpstr>
      <vt:lpstr>Franklin Gothic Heavy</vt:lpstr>
      <vt:lpstr>Office ​​テーマ</vt:lpstr>
      <vt:lpstr>Table of Contents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takehiko</dc:creator>
  <cp:lastModifiedBy>Takehiko Murakawa</cp:lastModifiedBy>
  <cp:revision>68</cp:revision>
  <cp:lastPrinted>2011-05-16T15:52:39Z</cp:lastPrinted>
  <dcterms:created xsi:type="dcterms:W3CDTF">2010-12-06T10:49:06Z</dcterms:created>
  <dcterms:modified xsi:type="dcterms:W3CDTF">2013-11-16T22:17:12Z</dcterms:modified>
</cp:coreProperties>
</file>