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08" r:id="rId2"/>
    <p:sldId id="307" r:id="rId3"/>
    <p:sldId id="369" r:id="rId4"/>
    <p:sldId id="370" r:id="rId5"/>
    <p:sldId id="371" r:id="rId6"/>
    <p:sldId id="372" r:id="rId7"/>
    <p:sldId id="375" r:id="rId8"/>
    <p:sldId id="373" r:id="rId9"/>
    <p:sldId id="374" r:id="rId10"/>
    <p:sldId id="376" r:id="rId11"/>
    <p:sldId id="377" r:id="rId12"/>
    <p:sldId id="378" r:id="rId13"/>
    <p:sldId id="379" r:id="rId14"/>
    <p:sldId id="380" r:id="rId15"/>
    <p:sldId id="382" r:id="rId16"/>
    <p:sldId id="383" r:id="rId17"/>
    <p:sldId id="384" r:id="rId18"/>
    <p:sldId id="385" r:id="rId19"/>
    <p:sldId id="386" r:id="rId20"/>
    <p:sldId id="381" r:id="rId21"/>
  </p:sldIdLst>
  <p:sldSz cx="9144000" cy="6858000" type="screen4x3"/>
  <p:notesSz cx="7099300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23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2363840-43FA-4E42-8E18-8612E6815B88}" type="datetimeFigureOut">
              <a:rPr kumimoji="1" lang="ja-JP" altLang="en-US" smtClean="0"/>
              <a:t>2013/12/3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040F93EC-297D-4052-BDB5-DBB344C28C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4243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 smtClean="0"/>
              <a:t>PNG</a:t>
            </a:r>
            <a:r>
              <a:rPr kumimoji="1" lang="ja-JP" altLang="en-US" dirty="0" smtClean="0"/>
              <a:t>形式でスライドをすべて保存したあと</a:t>
            </a:r>
            <a:endParaRPr kumimoji="1" lang="en-US" altLang="ja-JP" dirty="0" smtClean="0"/>
          </a:p>
          <a:p>
            <a:r>
              <a:rPr kumimoji="1" lang="en-US" altLang="ja-JP" dirty="0" smtClean="0"/>
              <a:t>convert -geometry 400x300! </a:t>
            </a:r>
            <a:r>
              <a:rPr kumimoji="1" lang="ja-JP" altLang="en-US" dirty="0" smtClean="0"/>
              <a:t>スライド</a:t>
            </a:r>
            <a:r>
              <a:rPr kumimoji="1" lang="en-US" altLang="ja-JP" dirty="0" smtClean="0"/>
              <a:t>3.png -fill none -stroke gray25 -draw 'rectangle 0,0 399,299' dealoutj1.png</a:t>
            </a:r>
          </a:p>
          <a:p>
            <a:r>
              <a:rPr kumimoji="1" lang="en-US" altLang="ja-JP" dirty="0" smtClean="0"/>
              <a:t>convert -geometry 400x300! </a:t>
            </a:r>
            <a:r>
              <a:rPr kumimoji="1" lang="ja-JP" altLang="en-US" dirty="0" smtClean="0"/>
              <a:t>スライド</a:t>
            </a:r>
            <a:r>
              <a:rPr kumimoji="1" lang="en-US" altLang="ja-JP" dirty="0" smtClean="0"/>
              <a:t>4.png -fill none -stroke gray25 -draw 'rectangle 0,0 399,299' dealoutj2.png</a:t>
            </a:r>
          </a:p>
          <a:p>
            <a:r>
              <a:rPr kumimoji="1" lang="en-US" altLang="ja-JP" dirty="0" smtClean="0"/>
              <a:t>convert -geometry 400x300! </a:t>
            </a:r>
            <a:r>
              <a:rPr kumimoji="1" lang="ja-JP" altLang="en-US" dirty="0" smtClean="0"/>
              <a:t>スライド</a:t>
            </a:r>
            <a:r>
              <a:rPr kumimoji="1" lang="en-US" altLang="ja-JP" dirty="0" smtClean="0"/>
              <a:t>5.png -fill none -stroke gray25 -draw 'rectangle 0,0 399,299' dealoutj3.png</a:t>
            </a:r>
          </a:p>
          <a:p>
            <a:r>
              <a:rPr kumimoji="1" lang="en-US" altLang="ja-JP" dirty="0" smtClean="0"/>
              <a:t>convert -geometry 400x300! </a:t>
            </a:r>
            <a:r>
              <a:rPr kumimoji="1" lang="ja-JP" altLang="en-US" dirty="0" smtClean="0"/>
              <a:t>スライド</a:t>
            </a:r>
            <a:r>
              <a:rPr kumimoji="1" lang="en-US" altLang="ja-JP" dirty="0" smtClean="0"/>
              <a:t>6.png -fill none -stroke gray25 -draw 'rectangle 0,0 399,299' dealoutj4.png</a:t>
            </a:r>
          </a:p>
          <a:p>
            <a:r>
              <a:rPr kumimoji="1" lang="en-US" altLang="ja-JP" dirty="0" smtClean="0"/>
              <a:t>convert -geometry 400x300! </a:t>
            </a:r>
            <a:r>
              <a:rPr kumimoji="1" lang="ja-JP" altLang="en-US" dirty="0" smtClean="0"/>
              <a:t>スライド</a:t>
            </a:r>
            <a:r>
              <a:rPr kumimoji="1" lang="en-US" altLang="ja-JP" dirty="0" smtClean="0"/>
              <a:t>7.png -fill none -stroke gray25 -draw 'rectangle 0,0 399,299' dealoutj5.png</a:t>
            </a:r>
          </a:p>
          <a:p>
            <a:r>
              <a:rPr kumimoji="1" lang="en-US" altLang="ja-JP" dirty="0" smtClean="0"/>
              <a:t>convert -geometry 400x300! </a:t>
            </a:r>
            <a:r>
              <a:rPr kumimoji="1" lang="ja-JP" altLang="en-US" dirty="0" smtClean="0"/>
              <a:t>スライド</a:t>
            </a:r>
            <a:r>
              <a:rPr kumimoji="1" lang="en-US" altLang="ja-JP" dirty="0" smtClean="0"/>
              <a:t>8.png -fill none -stroke gray25 -draw 'rectangle 0,0 399,299' dealoutj6.png</a:t>
            </a:r>
          </a:p>
          <a:p>
            <a:r>
              <a:rPr kumimoji="1" lang="en-US" altLang="ja-JP" dirty="0" smtClean="0"/>
              <a:t>convert -geometry 400x300! -delay 125 -loop 0 -colors 32 dealoutj[1-6].png dealoutj.gif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F93EC-297D-4052-BDB5-DBB344C28C87}" type="slidenum">
              <a:rPr lang="ja-JP" altLang="en-US" smtClean="0">
                <a:solidFill>
                  <a:prstClr val="black"/>
                </a:solidFill>
              </a:rPr>
              <a:pPr/>
              <a:t>3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4963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F93EC-297D-4052-BDB5-DBB344C28C87}" type="slidenum">
              <a:rPr lang="ja-JP" altLang="en-US" smtClean="0">
                <a:solidFill>
                  <a:prstClr val="black"/>
                </a:solidFill>
              </a:rPr>
              <a:pPr/>
              <a:t>12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9707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F93EC-297D-4052-BDB5-DBB344C28C87}" type="slidenum">
              <a:rPr lang="ja-JP" altLang="en-US" smtClean="0">
                <a:solidFill>
                  <a:prstClr val="black"/>
                </a:solidFill>
              </a:rPr>
              <a:pPr/>
              <a:t>13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7463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F93EC-297D-4052-BDB5-DBB344C28C87}" type="slidenum">
              <a:rPr lang="ja-JP" altLang="en-US" smtClean="0">
                <a:solidFill>
                  <a:prstClr val="black"/>
                </a:solidFill>
              </a:rPr>
              <a:pPr/>
              <a:t>14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4223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 smtClean="0"/>
              <a:t>PNG</a:t>
            </a:r>
            <a:r>
              <a:rPr kumimoji="1" lang="ja-JP" altLang="en-US" dirty="0" smtClean="0"/>
              <a:t>形式でスライドをすべて保存したあと</a:t>
            </a:r>
            <a:endParaRPr kumimoji="1" lang="en-US" altLang="ja-JP" dirty="0" smtClean="0"/>
          </a:p>
          <a:p>
            <a:r>
              <a:rPr kumimoji="1" lang="en-US" altLang="ja-JP" dirty="0" smtClean="0"/>
              <a:t>convert -geometry 400x300! </a:t>
            </a:r>
            <a:r>
              <a:rPr kumimoji="1" lang="ja-JP" altLang="en-US" dirty="0" smtClean="0"/>
              <a:t>スライド</a:t>
            </a:r>
            <a:r>
              <a:rPr kumimoji="1" lang="en-US" altLang="ja-JP" dirty="0" smtClean="0"/>
              <a:t>15.png -fill none -stroke gray25 -draw 'rectangle 0,0 399,299' dealoutk1.png</a:t>
            </a:r>
          </a:p>
          <a:p>
            <a:r>
              <a:rPr kumimoji="1" lang="en-US" altLang="ja-JP" dirty="0" smtClean="0"/>
              <a:t>convert -geometry 400x300! </a:t>
            </a:r>
            <a:r>
              <a:rPr kumimoji="1" lang="ja-JP" altLang="en-US" dirty="0" smtClean="0"/>
              <a:t>スライド</a:t>
            </a:r>
            <a:r>
              <a:rPr kumimoji="1" lang="en-US" altLang="ja-JP" dirty="0" smtClean="0"/>
              <a:t>16.png -fill none -stroke gray25 -draw 'rectangle 0,0 399,299' dealoutk2.png</a:t>
            </a:r>
          </a:p>
          <a:p>
            <a:r>
              <a:rPr kumimoji="1" lang="en-US" altLang="ja-JP" dirty="0" smtClean="0"/>
              <a:t>convert -geometry 400x300! </a:t>
            </a:r>
            <a:r>
              <a:rPr kumimoji="1" lang="ja-JP" altLang="en-US" dirty="0" smtClean="0"/>
              <a:t>スライド</a:t>
            </a:r>
            <a:r>
              <a:rPr kumimoji="1" lang="en-US" altLang="ja-JP" dirty="0" smtClean="0"/>
              <a:t>17.png -fill none -stroke gray25 -draw 'rectangle 0,0 399,299' dealoutk3.png</a:t>
            </a:r>
          </a:p>
          <a:p>
            <a:r>
              <a:rPr kumimoji="1" lang="en-US" altLang="ja-JP" dirty="0" smtClean="0"/>
              <a:t>convert -geometry 400x300! </a:t>
            </a:r>
            <a:r>
              <a:rPr kumimoji="1" lang="ja-JP" altLang="en-US" dirty="0" smtClean="0"/>
              <a:t>スライド</a:t>
            </a:r>
            <a:r>
              <a:rPr kumimoji="1" lang="en-US" altLang="ja-JP" dirty="0" smtClean="0"/>
              <a:t>18.png -fill none -stroke gray25 -draw 'rectangle 0,0 399,299' dealoutk4.png</a:t>
            </a:r>
          </a:p>
          <a:p>
            <a:r>
              <a:rPr kumimoji="1" lang="en-US" altLang="ja-JP" dirty="0" smtClean="0"/>
              <a:t>convert -geometry 400x300! </a:t>
            </a:r>
            <a:r>
              <a:rPr kumimoji="1" lang="ja-JP" altLang="en-US" dirty="0" smtClean="0"/>
              <a:t>スライド</a:t>
            </a:r>
            <a:r>
              <a:rPr kumimoji="1" lang="en-US" altLang="ja-JP" dirty="0" smtClean="0"/>
              <a:t>19.png -fill none -stroke gray25 -draw 'rectangle 0,0 399,299' dealoutk5.png</a:t>
            </a:r>
          </a:p>
          <a:p>
            <a:r>
              <a:rPr kumimoji="1" lang="en-US" altLang="ja-JP" dirty="0" smtClean="0"/>
              <a:t>convert -geometry 400x300! </a:t>
            </a:r>
            <a:r>
              <a:rPr kumimoji="1" lang="ja-JP" altLang="en-US" dirty="0" smtClean="0"/>
              <a:t>スライド</a:t>
            </a:r>
            <a:r>
              <a:rPr kumimoji="1" lang="en-US" altLang="ja-JP" dirty="0" smtClean="0"/>
              <a:t>20.png -fill none -stroke gray25 -draw 'rectangle 0,0 399,299' dealoutk6.png</a:t>
            </a:r>
          </a:p>
          <a:p>
            <a:r>
              <a:rPr kumimoji="1" lang="en-US" altLang="ja-JP" dirty="0" smtClean="0"/>
              <a:t>convert -geometry 400x300! -delay 125 -loop 0 -colors 32 dealoutk[1-6].png dealoutk.gif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F93EC-297D-4052-BDB5-DBB344C28C87}" type="slidenum">
              <a:rPr lang="ja-JP" altLang="en-US" smtClean="0">
                <a:solidFill>
                  <a:prstClr val="black"/>
                </a:solidFill>
              </a:rPr>
              <a:pPr/>
              <a:t>15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4963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F93EC-297D-4052-BDB5-DBB344C28C87}" type="slidenum">
              <a:rPr lang="ja-JP" altLang="en-US" smtClean="0">
                <a:solidFill>
                  <a:prstClr val="black"/>
                </a:solidFill>
              </a:rPr>
              <a:pPr/>
              <a:t>16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4994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F93EC-297D-4052-BDB5-DBB344C28C87}" type="slidenum">
              <a:rPr lang="ja-JP" altLang="en-US" smtClean="0">
                <a:solidFill>
                  <a:prstClr val="black"/>
                </a:solidFill>
              </a:rPr>
              <a:pPr/>
              <a:t>17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7296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F93EC-297D-4052-BDB5-DBB344C28C87}" type="slidenum">
              <a:rPr lang="ja-JP" altLang="en-US" smtClean="0">
                <a:solidFill>
                  <a:prstClr val="black"/>
                </a:solidFill>
              </a:rPr>
              <a:pPr/>
              <a:t>18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3158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F93EC-297D-4052-BDB5-DBB344C28C87}" type="slidenum">
              <a:rPr lang="ja-JP" altLang="en-US" smtClean="0">
                <a:solidFill>
                  <a:prstClr val="black"/>
                </a:solidFill>
              </a:rPr>
              <a:pPr/>
              <a:t>19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7647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F93EC-297D-4052-BDB5-DBB344C28C87}" type="slidenum">
              <a:rPr lang="ja-JP" altLang="en-US" smtClean="0">
                <a:solidFill>
                  <a:prstClr val="black"/>
                </a:solidFill>
              </a:rPr>
              <a:pPr/>
              <a:t>20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174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F93EC-297D-4052-BDB5-DBB344C28C87}" type="slidenum">
              <a:rPr lang="ja-JP" altLang="en-US" smtClean="0">
                <a:solidFill>
                  <a:prstClr val="black"/>
                </a:solidFill>
              </a:rPr>
              <a:pPr/>
              <a:t>4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499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F93EC-297D-4052-BDB5-DBB344C28C87}" type="slidenum">
              <a:rPr lang="ja-JP" altLang="en-US" smtClean="0">
                <a:solidFill>
                  <a:prstClr val="black"/>
                </a:solidFill>
              </a:rPr>
              <a:pPr/>
              <a:t>5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729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F93EC-297D-4052-BDB5-DBB344C28C87}" type="slidenum">
              <a:rPr lang="ja-JP" altLang="en-US" smtClean="0">
                <a:solidFill>
                  <a:prstClr val="black"/>
                </a:solidFill>
              </a:rPr>
              <a:pPr/>
              <a:t>6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315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F93EC-297D-4052-BDB5-DBB344C28C87}" type="slidenum">
              <a:rPr lang="ja-JP" altLang="en-US" smtClean="0">
                <a:solidFill>
                  <a:prstClr val="black"/>
                </a:solidFill>
              </a:rPr>
              <a:pPr/>
              <a:t>7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764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F93EC-297D-4052-BDB5-DBB344C28C87}" type="slidenum">
              <a:rPr lang="ja-JP" altLang="en-US" smtClean="0">
                <a:solidFill>
                  <a:prstClr val="black"/>
                </a:solidFill>
              </a:rPr>
              <a:pPr/>
              <a:t>8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174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PNG</a:t>
            </a:r>
            <a:r>
              <a:rPr kumimoji="1" lang="ja-JP" altLang="en-US" dirty="0" smtClean="0"/>
              <a:t>形式でスライドをすべて保存したあと</a:t>
            </a:r>
          </a:p>
          <a:p>
            <a:r>
              <a:rPr kumimoji="1" lang="en-US" altLang="ja-JP" dirty="0" smtClean="0"/>
              <a:t>convert -geometry 400x300! </a:t>
            </a:r>
            <a:r>
              <a:rPr kumimoji="1" lang="ja-JP" altLang="en-US" dirty="0" smtClean="0"/>
              <a:t>スライド</a:t>
            </a:r>
            <a:r>
              <a:rPr kumimoji="1" lang="en-US" altLang="ja-JP" dirty="0" smtClean="0"/>
              <a:t>9.png -fill none -stroke gray25 -draw 'rectangle 0,0 399,299' dealoute1.png</a:t>
            </a:r>
          </a:p>
          <a:p>
            <a:r>
              <a:rPr kumimoji="1" lang="en-US" altLang="ja-JP" dirty="0" smtClean="0"/>
              <a:t>convert -geometry 400x300! </a:t>
            </a:r>
            <a:r>
              <a:rPr kumimoji="1" lang="ja-JP" altLang="en-US" dirty="0" smtClean="0"/>
              <a:t>スライド</a:t>
            </a:r>
            <a:r>
              <a:rPr kumimoji="1" lang="en-US" altLang="ja-JP" dirty="0" smtClean="0"/>
              <a:t>10.png -fill none -stroke gray25 -draw 'rectangle 0,0 399,299' dealoute2.png</a:t>
            </a:r>
          </a:p>
          <a:p>
            <a:r>
              <a:rPr kumimoji="1" lang="en-US" altLang="ja-JP" dirty="0" smtClean="0"/>
              <a:t>convert -geometry 400x300! </a:t>
            </a:r>
            <a:r>
              <a:rPr kumimoji="1" lang="ja-JP" altLang="en-US" dirty="0" smtClean="0"/>
              <a:t>スライド</a:t>
            </a:r>
            <a:r>
              <a:rPr kumimoji="1" lang="en-US" altLang="ja-JP" dirty="0" smtClean="0"/>
              <a:t>11.png -fill none -stroke gray25 -draw 'rectangle 0,0 399,299' dealoute3.png</a:t>
            </a:r>
          </a:p>
          <a:p>
            <a:r>
              <a:rPr kumimoji="1" lang="en-US" altLang="ja-JP" dirty="0" smtClean="0"/>
              <a:t>convert -geometry 400x300! </a:t>
            </a:r>
            <a:r>
              <a:rPr kumimoji="1" lang="ja-JP" altLang="en-US" dirty="0" smtClean="0"/>
              <a:t>スライド</a:t>
            </a:r>
            <a:r>
              <a:rPr kumimoji="1" lang="en-US" altLang="ja-JP" dirty="0" smtClean="0"/>
              <a:t>12.png -fill none -stroke gray25 -draw 'rectangle 0,0 399,299' dealoute4.png</a:t>
            </a:r>
          </a:p>
          <a:p>
            <a:r>
              <a:rPr kumimoji="1" lang="en-US" altLang="ja-JP" dirty="0" smtClean="0"/>
              <a:t>convert -geometry 400x300! </a:t>
            </a:r>
            <a:r>
              <a:rPr kumimoji="1" lang="ja-JP" altLang="en-US" dirty="0" smtClean="0"/>
              <a:t>スライド</a:t>
            </a:r>
            <a:r>
              <a:rPr kumimoji="1" lang="en-US" altLang="ja-JP" dirty="0" smtClean="0"/>
              <a:t>13.png -fill none -stroke gray25 -draw 'rectangle 0,0 399,299' dealoute5.png</a:t>
            </a:r>
          </a:p>
          <a:p>
            <a:r>
              <a:rPr kumimoji="1" lang="en-US" altLang="ja-JP" dirty="0" smtClean="0"/>
              <a:t>convert -geometry 400x300! </a:t>
            </a:r>
            <a:r>
              <a:rPr kumimoji="1" lang="ja-JP" altLang="en-US" dirty="0" smtClean="0"/>
              <a:t>スライド</a:t>
            </a:r>
            <a:r>
              <a:rPr kumimoji="1" lang="en-US" altLang="ja-JP" dirty="0" smtClean="0"/>
              <a:t>14.png -fill none -stroke gray25 -draw 'rectangle 0,0 399,299' dealoute6.png</a:t>
            </a:r>
          </a:p>
          <a:p>
            <a:r>
              <a:rPr kumimoji="1" lang="en-US" altLang="ja-JP" dirty="0" smtClean="0"/>
              <a:t>convert -geometry 400x300! -delay 125 -loop 0 -colors 32 dealoute[1-6].png dealoute.gif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F93EC-297D-4052-BDB5-DBB344C28C87}" type="slidenum">
              <a:rPr lang="ja-JP" altLang="en-US" smtClean="0">
                <a:solidFill>
                  <a:prstClr val="black"/>
                </a:solidFill>
              </a:rPr>
              <a:pPr/>
              <a:t>9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812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F93EC-297D-4052-BDB5-DBB344C28C87}" type="slidenum">
              <a:rPr lang="ja-JP" altLang="en-US" smtClean="0">
                <a:solidFill>
                  <a:prstClr val="black"/>
                </a:solidFill>
              </a:rPr>
              <a:pPr/>
              <a:t>10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392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F93EC-297D-4052-BDB5-DBB344C28C87}" type="slidenum">
              <a:rPr lang="ja-JP" altLang="en-US" smtClean="0">
                <a:solidFill>
                  <a:prstClr val="black"/>
                </a:solidFill>
              </a:rPr>
              <a:pPr/>
              <a:t>11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884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303C8-8E5D-420A-93D8-51E66AD8AB24}" type="datetimeFigureOut">
              <a:rPr kumimoji="1" lang="ja-JP" altLang="en-US" smtClean="0"/>
              <a:t>2013/12/3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8BCF-1D78-487D-BF30-C3E48C5C2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2304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303C8-8E5D-420A-93D8-51E66AD8AB24}" type="datetimeFigureOut">
              <a:rPr kumimoji="1" lang="ja-JP" altLang="en-US" smtClean="0"/>
              <a:t>2013/12/3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8BCF-1D78-487D-BF30-C3E48C5C2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1520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303C8-8E5D-420A-93D8-51E66AD8AB24}" type="datetimeFigureOut">
              <a:rPr kumimoji="1" lang="ja-JP" altLang="en-US" smtClean="0"/>
              <a:t>2013/12/3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8BCF-1D78-487D-BF30-C3E48C5C2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6967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303C8-8E5D-420A-93D8-51E66AD8AB24}" type="datetimeFigureOut">
              <a:rPr kumimoji="1" lang="ja-JP" altLang="en-US" smtClean="0"/>
              <a:t>2013/12/3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8BCF-1D78-487D-BF30-C3E48C5C2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9998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303C8-8E5D-420A-93D8-51E66AD8AB24}" type="datetimeFigureOut">
              <a:rPr kumimoji="1" lang="ja-JP" altLang="en-US" smtClean="0"/>
              <a:t>2013/12/3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8BCF-1D78-487D-BF30-C3E48C5C2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1334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303C8-8E5D-420A-93D8-51E66AD8AB24}" type="datetimeFigureOut">
              <a:rPr kumimoji="1" lang="ja-JP" altLang="en-US" smtClean="0"/>
              <a:t>2013/12/3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8BCF-1D78-487D-BF30-C3E48C5C2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222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303C8-8E5D-420A-93D8-51E66AD8AB24}" type="datetimeFigureOut">
              <a:rPr kumimoji="1" lang="ja-JP" altLang="en-US" smtClean="0"/>
              <a:t>2013/12/3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8BCF-1D78-487D-BF30-C3E48C5C2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3490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303C8-8E5D-420A-93D8-51E66AD8AB24}" type="datetimeFigureOut">
              <a:rPr kumimoji="1" lang="ja-JP" altLang="en-US" smtClean="0"/>
              <a:t>2013/12/3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8BCF-1D78-487D-BF30-C3E48C5C2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585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303C8-8E5D-420A-93D8-51E66AD8AB24}" type="datetimeFigureOut">
              <a:rPr kumimoji="1" lang="ja-JP" altLang="en-US" smtClean="0"/>
              <a:t>2013/12/3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8BCF-1D78-487D-BF30-C3E48C5C2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2774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303C8-8E5D-420A-93D8-51E66AD8AB24}" type="datetimeFigureOut">
              <a:rPr kumimoji="1" lang="ja-JP" altLang="en-US" smtClean="0"/>
              <a:t>2013/12/3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8BCF-1D78-487D-BF30-C3E48C5C2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3800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303C8-8E5D-420A-93D8-51E66AD8AB24}" type="datetimeFigureOut">
              <a:rPr kumimoji="1" lang="ja-JP" altLang="en-US" smtClean="0"/>
              <a:t>2013/12/3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8BCF-1D78-487D-BF30-C3E48C5C2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5221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303C8-8E5D-420A-93D8-51E66AD8AB24}" type="datetimeFigureOut">
              <a:rPr kumimoji="1" lang="ja-JP" altLang="en-US" smtClean="0"/>
              <a:t>2013/12/3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78BCF-1D78-487D-BF30-C3E48C5C2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9488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Table </a:t>
            </a:r>
            <a:r>
              <a:rPr kumimoji="1" lang="en-US" altLang="ja-JP" smtClean="0"/>
              <a:t>of </a:t>
            </a:r>
            <a:r>
              <a:rPr kumimoji="1" lang="en-US" altLang="ja-JP" smtClean="0"/>
              <a:t>Contents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りんごを配る（日本語版）</a:t>
            </a:r>
            <a:r>
              <a:rPr lang="en-US" altLang="ja-JP" dirty="0"/>
              <a:t>(</a:t>
            </a:r>
            <a:r>
              <a:rPr lang="en-US" altLang="ja-JP" dirty="0" smtClean="0"/>
              <a:t>pp.3-8)</a:t>
            </a:r>
            <a:endParaRPr lang="en-US" altLang="ja-JP" dirty="0"/>
          </a:p>
          <a:p>
            <a:r>
              <a:rPr kumimoji="1" lang="ja-JP" altLang="en-US" dirty="0" smtClean="0"/>
              <a:t>りんごを配る（英語版）</a:t>
            </a:r>
            <a:r>
              <a:rPr kumimoji="1" lang="en-US" altLang="ja-JP" dirty="0" smtClean="0"/>
              <a:t>(pp.9-14)</a:t>
            </a:r>
          </a:p>
          <a:p>
            <a:r>
              <a:rPr lang="ja-JP" altLang="en-US" dirty="0"/>
              <a:t>りんご</a:t>
            </a:r>
            <a:r>
              <a:rPr lang="ja-JP" altLang="en-US" dirty="0" smtClean="0"/>
              <a:t>を配る（韓国語版）</a:t>
            </a:r>
            <a:r>
              <a:rPr lang="en-US" altLang="ja-JP" dirty="0" smtClean="0"/>
              <a:t>(pp.15-20)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20080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円/楕円 10"/>
          <p:cNvSpPr/>
          <p:nvPr/>
        </p:nvSpPr>
        <p:spPr>
          <a:xfrm>
            <a:off x="474716" y="3793232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6300192" y="3793232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3383868" y="3793232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4" name="円/楕円 13"/>
          <p:cNvSpPr/>
          <p:nvPr/>
        </p:nvSpPr>
        <p:spPr>
          <a:xfrm>
            <a:off x="1950880" y="5445224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5" name="円/楕円 14"/>
          <p:cNvSpPr/>
          <p:nvPr/>
        </p:nvSpPr>
        <p:spPr>
          <a:xfrm>
            <a:off x="4860032" y="5445224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67544" y="548680"/>
            <a:ext cx="8208912" cy="19442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000" dirty="0" smtClean="0">
                <a:solidFill>
                  <a:prstClr val="black"/>
                </a:solidFill>
                <a:latin typeface="Franklin Gothic Heavy" panose="020B0903020102020204" pitchFamily="34" charset="0"/>
                <a:ea typeface="HGS創英角ﾎﾟｯﾌﾟ体" pitchFamily="50" charset="-128"/>
              </a:rPr>
              <a:t>  </a:t>
            </a:r>
            <a:r>
              <a:rPr lang="en-US" altLang="ja-JP" sz="3000" dirty="0" smtClean="0">
                <a:solidFill>
                  <a:srgbClr val="C00000"/>
                </a:solidFill>
                <a:latin typeface="Franklin Gothic Heavy" panose="020B0903020102020204" pitchFamily="34" charset="0"/>
                <a:ea typeface="HGS創英角ﾎﾟｯﾌﾟ体" pitchFamily="50" charset="-128"/>
              </a:rPr>
              <a:t>There are 5 dishes.</a:t>
            </a:r>
          </a:p>
          <a:p>
            <a:r>
              <a:rPr lang="en-US" altLang="ja-JP" sz="3000" dirty="0" smtClean="0">
                <a:solidFill>
                  <a:prstClr val="black"/>
                </a:solidFill>
                <a:latin typeface="Franklin Gothic Heavy" panose="020B0903020102020204" pitchFamily="34" charset="0"/>
                <a:ea typeface="HGS創英角ﾎﾟｯﾌﾟ体" pitchFamily="50" charset="-128"/>
              </a:rPr>
              <a:t>  You are putting 3 apples on each dish.</a:t>
            </a:r>
          </a:p>
          <a:p>
            <a:r>
              <a:rPr lang="en-US" altLang="ja-JP" sz="3000" dirty="0">
                <a:solidFill>
                  <a:prstClr val="black"/>
                </a:solidFill>
                <a:latin typeface="Franklin Gothic Heavy" panose="020B0903020102020204" pitchFamily="34" charset="0"/>
                <a:ea typeface="HGS創英角ﾎﾟｯﾌﾟ体" pitchFamily="50" charset="-128"/>
              </a:rPr>
              <a:t> </a:t>
            </a:r>
            <a:r>
              <a:rPr lang="en-US" altLang="ja-JP" sz="3000" dirty="0" smtClean="0">
                <a:solidFill>
                  <a:prstClr val="black"/>
                </a:solidFill>
                <a:latin typeface="Franklin Gothic Heavy" panose="020B0903020102020204" pitchFamily="34" charset="0"/>
                <a:ea typeface="HGS創英角ﾎﾟｯﾌﾟ体" pitchFamily="50" charset="-128"/>
              </a:rPr>
              <a:t> How many apples do you need altogether?</a:t>
            </a:r>
            <a:endParaRPr lang="ja-JP" altLang="en-US" sz="3000" dirty="0">
              <a:solidFill>
                <a:prstClr val="black"/>
              </a:solidFill>
              <a:latin typeface="Franklin Gothic Heavy" panose="020B0903020102020204" pitchFamily="34" charset="0"/>
              <a:ea typeface="HGS創英角ﾎﾟｯﾌﾟ体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791903" y="87015"/>
            <a:ext cx="91242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2600" dirty="0">
                <a:solidFill>
                  <a:prstClr val="black"/>
                </a:solidFill>
                <a:latin typeface="Franklin Gothic Heavy" panose="020B0903020102020204" pitchFamily="34" charset="0"/>
                <a:ea typeface="HGS創英角ﾎﾟｯﾌﾟ体" pitchFamily="50" charset="-128"/>
              </a:rPr>
              <a:t>2</a:t>
            </a:r>
            <a:r>
              <a:rPr lang="ja-JP" altLang="en-US" sz="2600" dirty="0" smtClean="0">
                <a:solidFill>
                  <a:prstClr val="black"/>
                </a:solidFill>
                <a:latin typeface="Franklin Gothic Heavy" panose="020B0903020102020204" pitchFamily="34" charset="0"/>
                <a:ea typeface="HGS創英角ﾎﾟｯﾌﾟ体" pitchFamily="50" charset="-128"/>
              </a:rPr>
              <a:t> </a:t>
            </a:r>
            <a:r>
              <a:rPr lang="en-US" altLang="ja-JP" sz="2600" dirty="0" smtClean="0">
                <a:solidFill>
                  <a:prstClr val="black"/>
                </a:solidFill>
                <a:latin typeface="Franklin Gothic Heavy" panose="020B0903020102020204" pitchFamily="34" charset="0"/>
                <a:ea typeface="HGS創英角ﾎﾟｯﾌﾟ体" pitchFamily="50" charset="-128"/>
              </a:rPr>
              <a:t>/ 6</a:t>
            </a:r>
            <a:endParaRPr lang="ja-JP" altLang="en-US" sz="2600" dirty="0">
              <a:solidFill>
                <a:prstClr val="black"/>
              </a:solidFill>
              <a:latin typeface="Franklin Gothic Heavy" panose="020B0903020102020204" pitchFamily="34" charset="0"/>
              <a:ea typeface="HGS創英角ﾎﾟｯﾌﾟ体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341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円/楕円 25"/>
          <p:cNvSpPr/>
          <p:nvPr/>
        </p:nvSpPr>
        <p:spPr>
          <a:xfrm>
            <a:off x="474716" y="3793232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27" name="円/楕円 26"/>
          <p:cNvSpPr/>
          <p:nvPr/>
        </p:nvSpPr>
        <p:spPr>
          <a:xfrm>
            <a:off x="6300192" y="3793232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28" name="円/楕円 27"/>
          <p:cNvSpPr/>
          <p:nvPr/>
        </p:nvSpPr>
        <p:spPr>
          <a:xfrm>
            <a:off x="3383868" y="3793232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29" name="円/楕円 28"/>
          <p:cNvSpPr/>
          <p:nvPr/>
        </p:nvSpPr>
        <p:spPr>
          <a:xfrm>
            <a:off x="1950880" y="5445224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32" name="円/楕円 31"/>
          <p:cNvSpPr/>
          <p:nvPr/>
        </p:nvSpPr>
        <p:spPr>
          <a:xfrm>
            <a:off x="4860032" y="5445224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35" name="グループ化 34"/>
          <p:cNvGrpSpPr/>
          <p:nvPr/>
        </p:nvGrpSpPr>
        <p:grpSpPr>
          <a:xfrm>
            <a:off x="699124" y="3649216"/>
            <a:ext cx="632516" cy="812496"/>
            <a:chOff x="843244" y="4960956"/>
            <a:chExt cx="632516" cy="812496"/>
          </a:xfrm>
        </p:grpSpPr>
        <p:sp>
          <p:nvSpPr>
            <p:cNvPr id="45" name="円/楕円 44"/>
            <p:cNvSpPr/>
            <p:nvPr/>
          </p:nvSpPr>
          <p:spPr>
            <a:xfrm>
              <a:off x="843244" y="5116996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46" name="直線コネクタ 45"/>
            <p:cNvCxnSpPr/>
            <p:nvPr/>
          </p:nvCxnSpPr>
          <p:spPr>
            <a:xfrm>
              <a:off x="1159502" y="4960956"/>
              <a:ext cx="0" cy="28803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グループ化 47"/>
          <p:cNvGrpSpPr/>
          <p:nvPr/>
        </p:nvGrpSpPr>
        <p:grpSpPr>
          <a:xfrm>
            <a:off x="3615751" y="3649216"/>
            <a:ext cx="632516" cy="812496"/>
            <a:chOff x="843244" y="4960956"/>
            <a:chExt cx="632516" cy="812496"/>
          </a:xfrm>
        </p:grpSpPr>
        <p:sp>
          <p:nvSpPr>
            <p:cNvPr id="58" name="円/楕円 57"/>
            <p:cNvSpPr/>
            <p:nvPr/>
          </p:nvSpPr>
          <p:spPr>
            <a:xfrm>
              <a:off x="843244" y="5116996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59" name="直線コネクタ 58"/>
            <p:cNvCxnSpPr/>
            <p:nvPr/>
          </p:nvCxnSpPr>
          <p:spPr>
            <a:xfrm>
              <a:off x="1159502" y="4960956"/>
              <a:ext cx="0" cy="28803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グループ化 62"/>
          <p:cNvGrpSpPr/>
          <p:nvPr/>
        </p:nvGrpSpPr>
        <p:grpSpPr>
          <a:xfrm>
            <a:off x="6532075" y="3593424"/>
            <a:ext cx="632516" cy="812496"/>
            <a:chOff x="843244" y="4960956"/>
            <a:chExt cx="632516" cy="812496"/>
          </a:xfrm>
        </p:grpSpPr>
        <p:sp>
          <p:nvSpPr>
            <p:cNvPr id="70" name="円/楕円 69"/>
            <p:cNvSpPr/>
            <p:nvPr/>
          </p:nvSpPr>
          <p:spPr>
            <a:xfrm>
              <a:off x="843244" y="5116996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71" name="直線コネクタ 70"/>
            <p:cNvCxnSpPr/>
            <p:nvPr/>
          </p:nvCxnSpPr>
          <p:spPr>
            <a:xfrm>
              <a:off x="1159502" y="4960956"/>
              <a:ext cx="0" cy="28803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グループ化 72"/>
          <p:cNvGrpSpPr/>
          <p:nvPr/>
        </p:nvGrpSpPr>
        <p:grpSpPr>
          <a:xfrm>
            <a:off x="2182763" y="5249608"/>
            <a:ext cx="632516" cy="812496"/>
            <a:chOff x="843244" y="4960956"/>
            <a:chExt cx="632516" cy="812496"/>
          </a:xfrm>
        </p:grpSpPr>
        <p:sp>
          <p:nvSpPr>
            <p:cNvPr id="80" name="円/楕円 79"/>
            <p:cNvSpPr/>
            <p:nvPr/>
          </p:nvSpPr>
          <p:spPr>
            <a:xfrm>
              <a:off x="843244" y="5116996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81" name="直線コネクタ 80"/>
            <p:cNvCxnSpPr/>
            <p:nvPr/>
          </p:nvCxnSpPr>
          <p:spPr>
            <a:xfrm>
              <a:off x="1159502" y="4960956"/>
              <a:ext cx="0" cy="28803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グループ化 82"/>
          <p:cNvGrpSpPr/>
          <p:nvPr/>
        </p:nvGrpSpPr>
        <p:grpSpPr>
          <a:xfrm>
            <a:off x="5091915" y="5285612"/>
            <a:ext cx="632516" cy="812496"/>
            <a:chOff x="843244" y="4960956"/>
            <a:chExt cx="632516" cy="812496"/>
          </a:xfrm>
        </p:grpSpPr>
        <p:sp>
          <p:nvSpPr>
            <p:cNvPr id="90" name="円/楕円 89"/>
            <p:cNvSpPr/>
            <p:nvPr/>
          </p:nvSpPr>
          <p:spPr>
            <a:xfrm>
              <a:off x="843244" y="5116996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91" name="直線コネクタ 90"/>
            <p:cNvCxnSpPr/>
            <p:nvPr/>
          </p:nvCxnSpPr>
          <p:spPr>
            <a:xfrm>
              <a:off x="1159502" y="4960956"/>
              <a:ext cx="0" cy="28803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正方形/長方形 29"/>
          <p:cNvSpPr/>
          <p:nvPr/>
        </p:nvSpPr>
        <p:spPr>
          <a:xfrm>
            <a:off x="467544" y="548680"/>
            <a:ext cx="8208912" cy="19442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000" dirty="0" smtClean="0">
                <a:solidFill>
                  <a:prstClr val="black"/>
                </a:solidFill>
                <a:latin typeface="Franklin Gothic Heavy" panose="020B0903020102020204" pitchFamily="34" charset="0"/>
                <a:ea typeface="HGS創英角ﾎﾟｯﾌﾟ体" pitchFamily="50" charset="-128"/>
              </a:rPr>
              <a:t>  There are 5 dishes.</a:t>
            </a:r>
          </a:p>
          <a:p>
            <a:r>
              <a:rPr lang="en-US" altLang="ja-JP" sz="3000" dirty="0" smtClean="0">
                <a:solidFill>
                  <a:prstClr val="black"/>
                </a:solidFill>
                <a:latin typeface="Franklin Gothic Heavy" panose="020B0903020102020204" pitchFamily="34" charset="0"/>
                <a:ea typeface="HGS創英角ﾎﾟｯﾌﾟ体" pitchFamily="50" charset="-128"/>
              </a:rPr>
              <a:t>  </a:t>
            </a:r>
            <a:r>
              <a:rPr lang="en-US" altLang="ja-JP" sz="3000" dirty="0" smtClean="0">
                <a:solidFill>
                  <a:srgbClr val="C00000"/>
                </a:solidFill>
                <a:latin typeface="Franklin Gothic Heavy" panose="020B0903020102020204" pitchFamily="34" charset="0"/>
                <a:ea typeface="HGS創英角ﾎﾟｯﾌﾟ体" pitchFamily="50" charset="-128"/>
              </a:rPr>
              <a:t>You are putting 3 apples on each dish.</a:t>
            </a:r>
          </a:p>
          <a:p>
            <a:r>
              <a:rPr lang="en-US" altLang="ja-JP" sz="3000" dirty="0">
                <a:solidFill>
                  <a:prstClr val="black"/>
                </a:solidFill>
                <a:latin typeface="Franklin Gothic Heavy" panose="020B0903020102020204" pitchFamily="34" charset="0"/>
                <a:ea typeface="HGS創英角ﾎﾟｯﾌﾟ体" pitchFamily="50" charset="-128"/>
              </a:rPr>
              <a:t> </a:t>
            </a:r>
            <a:r>
              <a:rPr lang="en-US" altLang="ja-JP" sz="3000" dirty="0" smtClean="0">
                <a:solidFill>
                  <a:prstClr val="black"/>
                </a:solidFill>
                <a:latin typeface="Franklin Gothic Heavy" panose="020B0903020102020204" pitchFamily="34" charset="0"/>
                <a:ea typeface="HGS創英角ﾎﾟｯﾌﾟ体" pitchFamily="50" charset="-128"/>
              </a:rPr>
              <a:t> How many apples do you need altogether?</a:t>
            </a:r>
            <a:endParaRPr lang="ja-JP" altLang="en-US" sz="3000" dirty="0">
              <a:solidFill>
                <a:prstClr val="black"/>
              </a:solidFill>
              <a:latin typeface="Franklin Gothic Heavy" panose="020B0903020102020204" pitchFamily="34" charset="0"/>
              <a:ea typeface="HGS創英角ﾎﾟｯﾌﾟ体" pitchFamily="50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7791903" y="87015"/>
            <a:ext cx="91242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2600" dirty="0">
                <a:solidFill>
                  <a:prstClr val="black"/>
                </a:solidFill>
                <a:latin typeface="Franklin Gothic Heavy" panose="020B0903020102020204" pitchFamily="34" charset="0"/>
                <a:ea typeface="HGS創英角ﾎﾟｯﾌﾟ体" pitchFamily="50" charset="-128"/>
              </a:rPr>
              <a:t>3</a:t>
            </a:r>
            <a:r>
              <a:rPr lang="ja-JP" altLang="en-US" sz="2600" dirty="0" smtClean="0">
                <a:solidFill>
                  <a:prstClr val="black"/>
                </a:solidFill>
                <a:latin typeface="Franklin Gothic Heavy" panose="020B0903020102020204" pitchFamily="34" charset="0"/>
                <a:ea typeface="HGS創英角ﾎﾟｯﾌﾟ体" pitchFamily="50" charset="-128"/>
              </a:rPr>
              <a:t> </a:t>
            </a:r>
            <a:r>
              <a:rPr lang="en-US" altLang="ja-JP" sz="2600" dirty="0" smtClean="0">
                <a:solidFill>
                  <a:prstClr val="black"/>
                </a:solidFill>
                <a:latin typeface="Franklin Gothic Heavy" panose="020B0903020102020204" pitchFamily="34" charset="0"/>
                <a:ea typeface="HGS創英角ﾎﾟｯﾌﾟ体" pitchFamily="50" charset="-128"/>
              </a:rPr>
              <a:t>/ 6</a:t>
            </a:r>
            <a:endParaRPr lang="ja-JP" altLang="en-US" sz="2600" dirty="0">
              <a:solidFill>
                <a:prstClr val="black"/>
              </a:solidFill>
              <a:latin typeface="Franklin Gothic Heavy" panose="020B0903020102020204" pitchFamily="34" charset="0"/>
              <a:ea typeface="HGS創英角ﾎﾟｯﾌﾟ体" pitchFamily="50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624243" y="2420888"/>
            <a:ext cx="7264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7200" dirty="0" smtClean="0">
                <a:solidFill>
                  <a:schemeClr val="tx2">
                    <a:lumMod val="75000"/>
                  </a:schemeClr>
                </a:solidFill>
                <a:latin typeface="Franklin Gothic Heavy" panose="020B0903020102020204" pitchFamily="34" charset="0"/>
                <a:ea typeface="HG創英角ﾎﾟｯﾌﾟ体" panose="040B0A09000000000000" pitchFamily="49" charset="-128"/>
              </a:rPr>
              <a:t>5</a:t>
            </a:r>
            <a:endParaRPr kumimoji="1" lang="ja-JP" altLang="en-US" sz="7200" dirty="0">
              <a:solidFill>
                <a:schemeClr val="tx2">
                  <a:lumMod val="75000"/>
                </a:schemeClr>
              </a:solidFill>
              <a:latin typeface="Franklin Gothic Heavy" panose="020B0903020102020204" pitchFamily="34" charset="0"/>
              <a:ea typeface="HG創英角ﾎﾟｯﾌﾟ体" panose="040B0A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913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円/楕円 41"/>
          <p:cNvSpPr/>
          <p:nvPr/>
        </p:nvSpPr>
        <p:spPr>
          <a:xfrm>
            <a:off x="474716" y="3793232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45" name="円/楕円 44"/>
          <p:cNvSpPr/>
          <p:nvPr/>
        </p:nvSpPr>
        <p:spPr>
          <a:xfrm>
            <a:off x="6300192" y="3793232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46" name="円/楕円 45"/>
          <p:cNvSpPr/>
          <p:nvPr/>
        </p:nvSpPr>
        <p:spPr>
          <a:xfrm>
            <a:off x="3383868" y="3793232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47" name="円/楕円 46"/>
          <p:cNvSpPr/>
          <p:nvPr/>
        </p:nvSpPr>
        <p:spPr>
          <a:xfrm>
            <a:off x="1950880" y="5445224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52" name="円/楕円 51"/>
          <p:cNvSpPr/>
          <p:nvPr/>
        </p:nvSpPr>
        <p:spPr>
          <a:xfrm>
            <a:off x="4860032" y="5445224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56" name="グループ化 55"/>
          <p:cNvGrpSpPr/>
          <p:nvPr/>
        </p:nvGrpSpPr>
        <p:grpSpPr>
          <a:xfrm>
            <a:off x="699124" y="3649216"/>
            <a:ext cx="632516" cy="812496"/>
            <a:chOff x="843244" y="4960956"/>
            <a:chExt cx="632516" cy="812496"/>
          </a:xfrm>
        </p:grpSpPr>
        <p:sp>
          <p:nvSpPr>
            <p:cNvPr id="68" name="円/楕円 67"/>
            <p:cNvSpPr/>
            <p:nvPr/>
          </p:nvSpPr>
          <p:spPr>
            <a:xfrm>
              <a:off x="843244" y="5116996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69" name="直線コネクタ 68"/>
            <p:cNvCxnSpPr/>
            <p:nvPr/>
          </p:nvCxnSpPr>
          <p:spPr>
            <a:xfrm>
              <a:off x="1159502" y="4960956"/>
              <a:ext cx="0" cy="28803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グループ化 56"/>
          <p:cNvGrpSpPr/>
          <p:nvPr/>
        </p:nvGrpSpPr>
        <p:grpSpPr>
          <a:xfrm>
            <a:off x="1346590" y="3937248"/>
            <a:ext cx="632516" cy="812496"/>
            <a:chOff x="843244" y="4960956"/>
            <a:chExt cx="632516" cy="812496"/>
          </a:xfrm>
        </p:grpSpPr>
        <p:sp>
          <p:nvSpPr>
            <p:cNvPr id="66" name="円/楕円 65"/>
            <p:cNvSpPr/>
            <p:nvPr/>
          </p:nvSpPr>
          <p:spPr>
            <a:xfrm>
              <a:off x="843244" y="5116996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67" name="直線コネクタ 66"/>
            <p:cNvCxnSpPr/>
            <p:nvPr/>
          </p:nvCxnSpPr>
          <p:spPr>
            <a:xfrm>
              <a:off x="1159502" y="4960956"/>
              <a:ext cx="0" cy="28803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グループ化 70"/>
          <p:cNvGrpSpPr/>
          <p:nvPr/>
        </p:nvGrpSpPr>
        <p:grpSpPr>
          <a:xfrm>
            <a:off x="3615751" y="3649216"/>
            <a:ext cx="632516" cy="812496"/>
            <a:chOff x="843244" y="4960956"/>
            <a:chExt cx="632516" cy="812496"/>
          </a:xfrm>
        </p:grpSpPr>
        <p:sp>
          <p:nvSpPr>
            <p:cNvPr id="78" name="円/楕円 77"/>
            <p:cNvSpPr/>
            <p:nvPr/>
          </p:nvSpPr>
          <p:spPr>
            <a:xfrm>
              <a:off x="843244" y="5116996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79" name="直線コネクタ 78"/>
            <p:cNvCxnSpPr/>
            <p:nvPr/>
          </p:nvCxnSpPr>
          <p:spPr>
            <a:xfrm>
              <a:off x="1159502" y="4960956"/>
              <a:ext cx="0" cy="28803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グループ化 71"/>
          <p:cNvGrpSpPr/>
          <p:nvPr/>
        </p:nvGrpSpPr>
        <p:grpSpPr>
          <a:xfrm>
            <a:off x="4263217" y="3937248"/>
            <a:ext cx="632516" cy="812496"/>
            <a:chOff x="843244" y="4960956"/>
            <a:chExt cx="632516" cy="812496"/>
          </a:xfrm>
        </p:grpSpPr>
        <p:sp>
          <p:nvSpPr>
            <p:cNvPr id="76" name="円/楕円 75"/>
            <p:cNvSpPr/>
            <p:nvPr/>
          </p:nvSpPr>
          <p:spPr>
            <a:xfrm>
              <a:off x="843244" y="5116996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77" name="直線コネクタ 76"/>
            <p:cNvCxnSpPr/>
            <p:nvPr/>
          </p:nvCxnSpPr>
          <p:spPr>
            <a:xfrm>
              <a:off x="1159502" y="4960956"/>
              <a:ext cx="0" cy="28803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グループ化 80"/>
          <p:cNvGrpSpPr/>
          <p:nvPr/>
        </p:nvGrpSpPr>
        <p:grpSpPr>
          <a:xfrm>
            <a:off x="6532075" y="3593424"/>
            <a:ext cx="632516" cy="812496"/>
            <a:chOff x="843244" y="4960956"/>
            <a:chExt cx="632516" cy="812496"/>
          </a:xfrm>
        </p:grpSpPr>
        <p:sp>
          <p:nvSpPr>
            <p:cNvPr id="88" name="円/楕円 87"/>
            <p:cNvSpPr/>
            <p:nvPr/>
          </p:nvSpPr>
          <p:spPr>
            <a:xfrm>
              <a:off x="843244" y="5116996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89" name="直線コネクタ 88"/>
            <p:cNvCxnSpPr/>
            <p:nvPr/>
          </p:nvCxnSpPr>
          <p:spPr>
            <a:xfrm>
              <a:off x="1159502" y="4960956"/>
              <a:ext cx="0" cy="28803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グループ化 81"/>
          <p:cNvGrpSpPr/>
          <p:nvPr/>
        </p:nvGrpSpPr>
        <p:grpSpPr>
          <a:xfrm>
            <a:off x="7179541" y="3881456"/>
            <a:ext cx="632516" cy="812496"/>
            <a:chOff x="843244" y="4960956"/>
            <a:chExt cx="632516" cy="812496"/>
          </a:xfrm>
        </p:grpSpPr>
        <p:sp>
          <p:nvSpPr>
            <p:cNvPr id="86" name="円/楕円 85"/>
            <p:cNvSpPr/>
            <p:nvPr/>
          </p:nvSpPr>
          <p:spPr>
            <a:xfrm>
              <a:off x="843244" y="5116996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87" name="直線コネクタ 86"/>
            <p:cNvCxnSpPr/>
            <p:nvPr/>
          </p:nvCxnSpPr>
          <p:spPr>
            <a:xfrm>
              <a:off x="1159502" y="4960956"/>
              <a:ext cx="0" cy="28803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グループ化 90"/>
          <p:cNvGrpSpPr/>
          <p:nvPr/>
        </p:nvGrpSpPr>
        <p:grpSpPr>
          <a:xfrm>
            <a:off x="2182763" y="5249608"/>
            <a:ext cx="632516" cy="812496"/>
            <a:chOff x="843244" y="4960956"/>
            <a:chExt cx="632516" cy="812496"/>
          </a:xfrm>
        </p:grpSpPr>
        <p:sp>
          <p:nvSpPr>
            <p:cNvPr id="98" name="円/楕円 97"/>
            <p:cNvSpPr/>
            <p:nvPr/>
          </p:nvSpPr>
          <p:spPr>
            <a:xfrm>
              <a:off x="843244" y="5116996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99" name="直線コネクタ 98"/>
            <p:cNvCxnSpPr/>
            <p:nvPr/>
          </p:nvCxnSpPr>
          <p:spPr>
            <a:xfrm>
              <a:off x="1159502" y="4960956"/>
              <a:ext cx="0" cy="28803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グループ化 91"/>
          <p:cNvGrpSpPr/>
          <p:nvPr/>
        </p:nvGrpSpPr>
        <p:grpSpPr>
          <a:xfrm>
            <a:off x="2830229" y="5537640"/>
            <a:ext cx="632516" cy="812496"/>
            <a:chOff x="843244" y="4960956"/>
            <a:chExt cx="632516" cy="812496"/>
          </a:xfrm>
        </p:grpSpPr>
        <p:sp>
          <p:nvSpPr>
            <p:cNvPr id="96" name="円/楕円 95"/>
            <p:cNvSpPr/>
            <p:nvPr/>
          </p:nvSpPr>
          <p:spPr>
            <a:xfrm>
              <a:off x="843244" y="5116996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97" name="直線コネクタ 96"/>
            <p:cNvCxnSpPr/>
            <p:nvPr/>
          </p:nvCxnSpPr>
          <p:spPr>
            <a:xfrm>
              <a:off x="1159502" y="4960956"/>
              <a:ext cx="0" cy="28803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グループ化 100"/>
          <p:cNvGrpSpPr/>
          <p:nvPr/>
        </p:nvGrpSpPr>
        <p:grpSpPr>
          <a:xfrm>
            <a:off x="5091915" y="5285612"/>
            <a:ext cx="632516" cy="812496"/>
            <a:chOff x="843244" y="4960956"/>
            <a:chExt cx="632516" cy="812496"/>
          </a:xfrm>
        </p:grpSpPr>
        <p:sp>
          <p:nvSpPr>
            <p:cNvPr id="108" name="円/楕円 107"/>
            <p:cNvSpPr/>
            <p:nvPr/>
          </p:nvSpPr>
          <p:spPr>
            <a:xfrm>
              <a:off x="843244" y="5116996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109" name="直線コネクタ 108"/>
            <p:cNvCxnSpPr/>
            <p:nvPr/>
          </p:nvCxnSpPr>
          <p:spPr>
            <a:xfrm>
              <a:off x="1159502" y="4960956"/>
              <a:ext cx="0" cy="28803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グループ化 101"/>
          <p:cNvGrpSpPr/>
          <p:nvPr/>
        </p:nvGrpSpPr>
        <p:grpSpPr>
          <a:xfrm>
            <a:off x="5739381" y="5573644"/>
            <a:ext cx="632516" cy="812496"/>
            <a:chOff x="843244" y="4960956"/>
            <a:chExt cx="632516" cy="812496"/>
          </a:xfrm>
        </p:grpSpPr>
        <p:sp>
          <p:nvSpPr>
            <p:cNvPr id="106" name="円/楕円 105"/>
            <p:cNvSpPr/>
            <p:nvPr/>
          </p:nvSpPr>
          <p:spPr>
            <a:xfrm>
              <a:off x="843244" y="5116996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107" name="直線コネクタ 106"/>
            <p:cNvCxnSpPr/>
            <p:nvPr/>
          </p:nvCxnSpPr>
          <p:spPr>
            <a:xfrm>
              <a:off x="1159502" y="4960956"/>
              <a:ext cx="0" cy="28803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正方形/長方形 39"/>
          <p:cNvSpPr/>
          <p:nvPr/>
        </p:nvSpPr>
        <p:spPr>
          <a:xfrm>
            <a:off x="467544" y="548680"/>
            <a:ext cx="8208912" cy="19442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000" dirty="0" smtClean="0">
                <a:solidFill>
                  <a:prstClr val="black"/>
                </a:solidFill>
                <a:latin typeface="Franklin Gothic Heavy" panose="020B0903020102020204" pitchFamily="34" charset="0"/>
                <a:ea typeface="HGS創英角ﾎﾟｯﾌﾟ体" pitchFamily="50" charset="-128"/>
              </a:rPr>
              <a:t>  There are 5 dishes.</a:t>
            </a:r>
          </a:p>
          <a:p>
            <a:r>
              <a:rPr lang="en-US" altLang="ja-JP" sz="3000" dirty="0" smtClean="0">
                <a:solidFill>
                  <a:prstClr val="black"/>
                </a:solidFill>
                <a:latin typeface="Franklin Gothic Heavy" panose="020B0903020102020204" pitchFamily="34" charset="0"/>
                <a:ea typeface="HGS創英角ﾎﾟｯﾌﾟ体" pitchFamily="50" charset="-128"/>
              </a:rPr>
              <a:t>  </a:t>
            </a:r>
            <a:r>
              <a:rPr lang="en-US" altLang="ja-JP" sz="3000" dirty="0" smtClean="0">
                <a:solidFill>
                  <a:srgbClr val="C00000"/>
                </a:solidFill>
                <a:latin typeface="Franklin Gothic Heavy" panose="020B0903020102020204" pitchFamily="34" charset="0"/>
                <a:ea typeface="HGS創英角ﾎﾟｯﾌﾟ体" pitchFamily="50" charset="-128"/>
              </a:rPr>
              <a:t>You are putting 3 apples on each dish.</a:t>
            </a:r>
          </a:p>
          <a:p>
            <a:r>
              <a:rPr lang="en-US" altLang="ja-JP" sz="3000" dirty="0">
                <a:solidFill>
                  <a:prstClr val="black"/>
                </a:solidFill>
                <a:latin typeface="Franklin Gothic Heavy" panose="020B0903020102020204" pitchFamily="34" charset="0"/>
                <a:ea typeface="HGS創英角ﾎﾟｯﾌﾟ体" pitchFamily="50" charset="-128"/>
              </a:rPr>
              <a:t> </a:t>
            </a:r>
            <a:r>
              <a:rPr lang="en-US" altLang="ja-JP" sz="3000" dirty="0" smtClean="0">
                <a:solidFill>
                  <a:prstClr val="black"/>
                </a:solidFill>
                <a:latin typeface="Franklin Gothic Heavy" panose="020B0903020102020204" pitchFamily="34" charset="0"/>
                <a:ea typeface="HGS創英角ﾎﾟｯﾌﾟ体" pitchFamily="50" charset="-128"/>
              </a:rPr>
              <a:t> How many apples do you need altogether?</a:t>
            </a:r>
            <a:endParaRPr lang="ja-JP" altLang="en-US" sz="3000" dirty="0">
              <a:solidFill>
                <a:prstClr val="black"/>
              </a:solidFill>
              <a:latin typeface="Franklin Gothic Heavy" panose="020B0903020102020204" pitchFamily="34" charset="0"/>
              <a:ea typeface="HGS創英角ﾎﾟｯﾌﾟ体" pitchFamily="50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7791903" y="87015"/>
            <a:ext cx="91242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2600" dirty="0">
                <a:solidFill>
                  <a:prstClr val="black"/>
                </a:solidFill>
                <a:latin typeface="Franklin Gothic Heavy" panose="020B0903020102020204" pitchFamily="34" charset="0"/>
                <a:ea typeface="HGS創英角ﾎﾟｯﾌﾟ体" pitchFamily="50" charset="-128"/>
              </a:rPr>
              <a:t>4</a:t>
            </a:r>
            <a:r>
              <a:rPr lang="ja-JP" altLang="en-US" sz="2600" dirty="0" smtClean="0">
                <a:solidFill>
                  <a:prstClr val="black"/>
                </a:solidFill>
                <a:latin typeface="Franklin Gothic Heavy" panose="020B0903020102020204" pitchFamily="34" charset="0"/>
                <a:ea typeface="HGS創英角ﾎﾟｯﾌﾟ体" pitchFamily="50" charset="-128"/>
              </a:rPr>
              <a:t> </a:t>
            </a:r>
            <a:r>
              <a:rPr lang="en-US" altLang="ja-JP" sz="2600" dirty="0" smtClean="0">
                <a:solidFill>
                  <a:prstClr val="black"/>
                </a:solidFill>
                <a:latin typeface="Franklin Gothic Heavy" panose="020B0903020102020204" pitchFamily="34" charset="0"/>
                <a:ea typeface="HGS創英角ﾎﾟｯﾌﾟ体" pitchFamily="50" charset="-128"/>
              </a:rPr>
              <a:t>/ 6</a:t>
            </a:r>
            <a:endParaRPr lang="ja-JP" altLang="en-US" sz="2600" dirty="0">
              <a:solidFill>
                <a:prstClr val="black"/>
              </a:solidFill>
              <a:latin typeface="Franklin Gothic Heavy" panose="020B0903020102020204" pitchFamily="34" charset="0"/>
              <a:ea typeface="HGS創英角ﾎﾟｯﾌﾟ体" pitchFamily="50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1624243" y="2420888"/>
            <a:ext cx="22717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7200" dirty="0" smtClean="0">
                <a:solidFill>
                  <a:schemeClr val="tx2">
                    <a:lumMod val="75000"/>
                  </a:schemeClr>
                </a:solidFill>
                <a:latin typeface="Franklin Gothic Heavy" panose="020B0903020102020204" pitchFamily="34" charset="0"/>
                <a:ea typeface="HG創英角ﾎﾟｯﾌﾟ体" panose="040B0A09000000000000" pitchFamily="49" charset="-128"/>
              </a:rPr>
              <a:t>5 + 5</a:t>
            </a:r>
            <a:endParaRPr kumimoji="1" lang="ja-JP" altLang="en-US" sz="7200" dirty="0">
              <a:solidFill>
                <a:schemeClr val="tx2">
                  <a:lumMod val="75000"/>
                </a:schemeClr>
              </a:solidFill>
              <a:latin typeface="Franklin Gothic Heavy" panose="020B0903020102020204" pitchFamily="34" charset="0"/>
              <a:ea typeface="HG創英角ﾎﾟｯﾌﾟ体" panose="040B0A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3221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円/楕円 4"/>
          <p:cNvSpPr/>
          <p:nvPr/>
        </p:nvSpPr>
        <p:spPr>
          <a:xfrm>
            <a:off x="474716" y="3793232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6300192" y="3793232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7" name="円/楕円 6"/>
          <p:cNvSpPr/>
          <p:nvPr/>
        </p:nvSpPr>
        <p:spPr>
          <a:xfrm>
            <a:off x="3383868" y="3793232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8" name="円/楕円 7"/>
          <p:cNvSpPr/>
          <p:nvPr/>
        </p:nvSpPr>
        <p:spPr>
          <a:xfrm>
            <a:off x="1950880" y="5445224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4860032" y="5445224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21" name="グループ化 20"/>
          <p:cNvGrpSpPr/>
          <p:nvPr/>
        </p:nvGrpSpPr>
        <p:grpSpPr>
          <a:xfrm>
            <a:off x="699124" y="3628808"/>
            <a:ext cx="1912498" cy="1120936"/>
            <a:chOff x="699124" y="2976544"/>
            <a:chExt cx="1912498" cy="1120936"/>
          </a:xfrm>
        </p:grpSpPr>
        <p:grpSp>
          <p:nvGrpSpPr>
            <p:cNvPr id="14" name="グループ化 13"/>
            <p:cNvGrpSpPr/>
            <p:nvPr/>
          </p:nvGrpSpPr>
          <p:grpSpPr>
            <a:xfrm>
              <a:off x="699124" y="2996952"/>
              <a:ext cx="632516" cy="812496"/>
              <a:chOff x="843244" y="4960956"/>
              <a:chExt cx="632516" cy="812496"/>
            </a:xfrm>
          </p:grpSpPr>
          <p:sp>
            <p:nvSpPr>
              <p:cNvPr id="10" name="円/楕円 9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2" name="直線コネクタ 11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グループ化 14"/>
            <p:cNvGrpSpPr/>
            <p:nvPr/>
          </p:nvGrpSpPr>
          <p:grpSpPr>
            <a:xfrm>
              <a:off x="1346590" y="3284984"/>
              <a:ext cx="632516" cy="812496"/>
              <a:chOff x="843244" y="4960956"/>
              <a:chExt cx="632516" cy="812496"/>
            </a:xfrm>
          </p:grpSpPr>
          <p:sp>
            <p:nvSpPr>
              <p:cNvPr id="16" name="円/楕円 15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7" name="直線コネクタ 16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グループ化 17"/>
            <p:cNvGrpSpPr/>
            <p:nvPr/>
          </p:nvGrpSpPr>
          <p:grpSpPr>
            <a:xfrm>
              <a:off x="1979106" y="2976544"/>
              <a:ext cx="632516" cy="812496"/>
              <a:chOff x="843244" y="4960956"/>
              <a:chExt cx="632516" cy="812496"/>
            </a:xfrm>
          </p:grpSpPr>
          <p:sp>
            <p:nvSpPr>
              <p:cNvPr id="19" name="円/楕円 18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20" name="直線コネクタ 19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グループ化 21"/>
          <p:cNvGrpSpPr/>
          <p:nvPr/>
        </p:nvGrpSpPr>
        <p:grpSpPr>
          <a:xfrm>
            <a:off x="3615751" y="3628808"/>
            <a:ext cx="1912498" cy="1120936"/>
            <a:chOff x="699124" y="2976544"/>
            <a:chExt cx="1912498" cy="1120936"/>
          </a:xfrm>
        </p:grpSpPr>
        <p:grpSp>
          <p:nvGrpSpPr>
            <p:cNvPr id="23" name="グループ化 22"/>
            <p:cNvGrpSpPr/>
            <p:nvPr/>
          </p:nvGrpSpPr>
          <p:grpSpPr>
            <a:xfrm>
              <a:off x="699124" y="2996952"/>
              <a:ext cx="632516" cy="812496"/>
              <a:chOff x="843244" y="4960956"/>
              <a:chExt cx="632516" cy="812496"/>
            </a:xfrm>
          </p:grpSpPr>
          <p:sp>
            <p:nvSpPr>
              <p:cNvPr id="30" name="円/楕円 29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31" name="直線コネクタ 30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グループ化 23"/>
            <p:cNvGrpSpPr/>
            <p:nvPr/>
          </p:nvGrpSpPr>
          <p:grpSpPr>
            <a:xfrm>
              <a:off x="1346590" y="3284984"/>
              <a:ext cx="632516" cy="812496"/>
              <a:chOff x="843244" y="4960956"/>
              <a:chExt cx="632516" cy="812496"/>
            </a:xfrm>
          </p:grpSpPr>
          <p:sp>
            <p:nvSpPr>
              <p:cNvPr id="28" name="円/楕円 27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29" name="直線コネクタ 28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グループ化 24"/>
            <p:cNvGrpSpPr/>
            <p:nvPr/>
          </p:nvGrpSpPr>
          <p:grpSpPr>
            <a:xfrm>
              <a:off x="1979106" y="2976544"/>
              <a:ext cx="632516" cy="812496"/>
              <a:chOff x="843244" y="4960956"/>
              <a:chExt cx="632516" cy="812496"/>
            </a:xfrm>
          </p:grpSpPr>
          <p:sp>
            <p:nvSpPr>
              <p:cNvPr id="26" name="円/楕円 25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27" name="直線コネクタ 26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" name="グループ化 31"/>
          <p:cNvGrpSpPr/>
          <p:nvPr/>
        </p:nvGrpSpPr>
        <p:grpSpPr>
          <a:xfrm>
            <a:off x="6532075" y="3573016"/>
            <a:ext cx="1912498" cy="1120936"/>
            <a:chOff x="699124" y="2976544"/>
            <a:chExt cx="1912498" cy="1120936"/>
          </a:xfrm>
        </p:grpSpPr>
        <p:grpSp>
          <p:nvGrpSpPr>
            <p:cNvPr id="33" name="グループ化 32"/>
            <p:cNvGrpSpPr/>
            <p:nvPr/>
          </p:nvGrpSpPr>
          <p:grpSpPr>
            <a:xfrm>
              <a:off x="699124" y="2996952"/>
              <a:ext cx="632516" cy="812496"/>
              <a:chOff x="843244" y="4960956"/>
              <a:chExt cx="632516" cy="812496"/>
            </a:xfrm>
          </p:grpSpPr>
          <p:sp>
            <p:nvSpPr>
              <p:cNvPr id="40" name="円/楕円 39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41" name="直線コネクタ 40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グループ化 33"/>
            <p:cNvGrpSpPr/>
            <p:nvPr/>
          </p:nvGrpSpPr>
          <p:grpSpPr>
            <a:xfrm>
              <a:off x="1346590" y="3284984"/>
              <a:ext cx="632516" cy="812496"/>
              <a:chOff x="843244" y="4960956"/>
              <a:chExt cx="632516" cy="812496"/>
            </a:xfrm>
          </p:grpSpPr>
          <p:sp>
            <p:nvSpPr>
              <p:cNvPr id="38" name="円/楕円 37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39" name="直線コネクタ 38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グループ化 34"/>
            <p:cNvGrpSpPr/>
            <p:nvPr/>
          </p:nvGrpSpPr>
          <p:grpSpPr>
            <a:xfrm>
              <a:off x="1979106" y="2976544"/>
              <a:ext cx="632516" cy="812496"/>
              <a:chOff x="843244" y="4960956"/>
              <a:chExt cx="632516" cy="812496"/>
            </a:xfrm>
          </p:grpSpPr>
          <p:sp>
            <p:nvSpPr>
              <p:cNvPr id="36" name="円/楕円 35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37" name="直線コネクタ 36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" name="グループ化 41"/>
          <p:cNvGrpSpPr/>
          <p:nvPr/>
        </p:nvGrpSpPr>
        <p:grpSpPr>
          <a:xfrm>
            <a:off x="2182763" y="5229200"/>
            <a:ext cx="1912498" cy="1120936"/>
            <a:chOff x="699124" y="2976544"/>
            <a:chExt cx="1912498" cy="1120936"/>
          </a:xfrm>
        </p:grpSpPr>
        <p:grpSp>
          <p:nvGrpSpPr>
            <p:cNvPr id="43" name="グループ化 42"/>
            <p:cNvGrpSpPr/>
            <p:nvPr/>
          </p:nvGrpSpPr>
          <p:grpSpPr>
            <a:xfrm>
              <a:off x="699124" y="2996952"/>
              <a:ext cx="632516" cy="812496"/>
              <a:chOff x="843244" y="4960956"/>
              <a:chExt cx="632516" cy="812496"/>
            </a:xfrm>
          </p:grpSpPr>
          <p:sp>
            <p:nvSpPr>
              <p:cNvPr id="50" name="円/楕円 49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51" name="直線コネクタ 50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グループ化 43"/>
            <p:cNvGrpSpPr/>
            <p:nvPr/>
          </p:nvGrpSpPr>
          <p:grpSpPr>
            <a:xfrm>
              <a:off x="1346590" y="3284984"/>
              <a:ext cx="632516" cy="812496"/>
              <a:chOff x="843244" y="4960956"/>
              <a:chExt cx="632516" cy="812496"/>
            </a:xfrm>
          </p:grpSpPr>
          <p:sp>
            <p:nvSpPr>
              <p:cNvPr id="48" name="円/楕円 47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49" name="直線コネクタ 48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グループ化 44"/>
            <p:cNvGrpSpPr/>
            <p:nvPr/>
          </p:nvGrpSpPr>
          <p:grpSpPr>
            <a:xfrm>
              <a:off x="1979106" y="2976544"/>
              <a:ext cx="632516" cy="812496"/>
              <a:chOff x="843244" y="4960956"/>
              <a:chExt cx="632516" cy="812496"/>
            </a:xfrm>
          </p:grpSpPr>
          <p:sp>
            <p:nvSpPr>
              <p:cNvPr id="46" name="円/楕円 45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47" name="直線コネクタ 46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2" name="グループ化 51"/>
          <p:cNvGrpSpPr/>
          <p:nvPr/>
        </p:nvGrpSpPr>
        <p:grpSpPr>
          <a:xfrm>
            <a:off x="5091915" y="5265204"/>
            <a:ext cx="1912498" cy="1120936"/>
            <a:chOff x="699124" y="2976544"/>
            <a:chExt cx="1912498" cy="1120936"/>
          </a:xfrm>
        </p:grpSpPr>
        <p:grpSp>
          <p:nvGrpSpPr>
            <p:cNvPr id="53" name="グループ化 52"/>
            <p:cNvGrpSpPr/>
            <p:nvPr/>
          </p:nvGrpSpPr>
          <p:grpSpPr>
            <a:xfrm>
              <a:off x="699124" y="2996952"/>
              <a:ext cx="632516" cy="812496"/>
              <a:chOff x="843244" y="4960956"/>
              <a:chExt cx="632516" cy="812496"/>
            </a:xfrm>
          </p:grpSpPr>
          <p:sp>
            <p:nvSpPr>
              <p:cNvPr id="60" name="円/楕円 59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61" name="直線コネクタ 60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グループ化 53"/>
            <p:cNvGrpSpPr/>
            <p:nvPr/>
          </p:nvGrpSpPr>
          <p:grpSpPr>
            <a:xfrm>
              <a:off x="1346590" y="3284984"/>
              <a:ext cx="632516" cy="812496"/>
              <a:chOff x="843244" y="4960956"/>
              <a:chExt cx="632516" cy="812496"/>
            </a:xfrm>
          </p:grpSpPr>
          <p:sp>
            <p:nvSpPr>
              <p:cNvPr id="58" name="円/楕円 57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59" name="直線コネクタ 58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グループ化 54"/>
            <p:cNvGrpSpPr/>
            <p:nvPr/>
          </p:nvGrpSpPr>
          <p:grpSpPr>
            <a:xfrm>
              <a:off x="1979106" y="2976544"/>
              <a:ext cx="632516" cy="812496"/>
              <a:chOff x="843244" y="4960956"/>
              <a:chExt cx="632516" cy="812496"/>
            </a:xfrm>
          </p:grpSpPr>
          <p:sp>
            <p:nvSpPr>
              <p:cNvPr id="56" name="円/楕円 55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57" name="直線コネクタ 56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正方形/長方形 62"/>
          <p:cNvSpPr/>
          <p:nvPr/>
        </p:nvSpPr>
        <p:spPr>
          <a:xfrm>
            <a:off x="467544" y="548680"/>
            <a:ext cx="8208912" cy="19442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000" dirty="0" smtClean="0">
                <a:solidFill>
                  <a:prstClr val="black"/>
                </a:solidFill>
                <a:latin typeface="Franklin Gothic Heavy" panose="020B0903020102020204" pitchFamily="34" charset="0"/>
                <a:ea typeface="HGS創英角ﾎﾟｯﾌﾟ体" pitchFamily="50" charset="-128"/>
              </a:rPr>
              <a:t>  There are 5 dishes.</a:t>
            </a:r>
          </a:p>
          <a:p>
            <a:r>
              <a:rPr lang="en-US" altLang="ja-JP" sz="3000" dirty="0" smtClean="0">
                <a:solidFill>
                  <a:prstClr val="black"/>
                </a:solidFill>
                <a:latin typeface="Franklin Gothic Heavy" panose="020B0903020102020204" pitchFamily="34" charset="0"/>
                <a:ea typeface="HGS創英角ﾎﾟｯﾌﾟ体" pitchFamily="50" charset="-128"/>
              </a:rPr>
              <a:t>  </a:t>
            </a:r>
            <a:r>
              <a:rPr lang="en-US" altLang="ja-JP" sz="3000" dirty="0" smtClean="0">
                <a:solidFill>
                  <a:schemeClr val="tx1"/>
                </a:solidFill>
                <a:latin typeface="Franklin Gothic Heavy" panose="020B0903020102020204" pitchFamily="34" charset="0"/>
                <a:ea typeface="HGS創英角ﾎﾟｯﾌﾟ体" pitchFamily="50" charset="-128"/>
              </a:rPr>
              <a:t>You are putting 3 apples on each dish.</a:t>
            </a:r>
          </a:p>
          <a:p>
            <a:r>
              <a:rPr lang="en-US" altLang="ja-JP" sz="3000" dirty="0">
                <a:solidFill>
                  <a:schemeClr val="tx1"/>
                </a:solidFill>
                <a:latin typeface="Franklin Gothic Heavy" panose="020B0903020102020204" pitchFamily="34" charset="0"/>
                <a:ea typeface="HGS創英角ﾎﾟｯﾌﾟ体" pitchFamily="50" charset="-128"/>
              </a:rPr>
              <a:t> </a:t>
            </a:r>
            <a:r>
              <a:rPr lang="en-US" altLang="ja-JP" sz="3000" dirty="0" smtClean="0">
                <a:solidFill>
                  <a:schemeClr val="tx1"/>
                </a:solidFill>
                <a:latin typeface="Franklin Gothic Heavy" panose="020B0903020102020204" pitchFamily="34" charset="0"/>
                <a:ea typeface="HGS創英角ﾎﾟｯﾌﾟ体" pitchFamily="50" charset="-128"/>
              </a:rPr>
              <a:t> </a:t>
            </a:r>
            <a:r>
              <a:rPr lang="en-US" altLang="ja-JP" sz="3000" dirty="0" smtClean="0">
                <a:solidFill>
                  <a:srgbClr val="C00000"/>
                </a:solidFill>
                <a:latin typeface="Franklin Gothic Heavy" panose="020B0903020102020204" pitchFamily="34" charset="0"/>
                <a:ea typeface="HGS創英角ﾎﾟｯﾌﾟ体" pitchFamily="50" charset="-128"/>
              </a:rPr>
              <a:t>How many apples do you need altogether?</a:t>
            </a:r>
            <a:endParaRPr lang="ja-JP" altLang="en-US" sz="3000" dirty="0">
              <a:solidFill>
                <a:srgbClr val="C00000"/>
              </a:solidFill>
              <a:latin typeface="Franklin Gothic Heavy" panose="020B0903020102020204" pitchFamily="34" charset="0"/>
              <a:ea typeface="HGS創英角ﾎﾟｯﾌﾟ体" pitchFamily="50" charset="-128"/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7791903" y="87015"/>
            <a:ext cx="91242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2600" dirty="0">
                <a:solidFill>
                  <a:prstClr val="black"/>
                </a:solidFill>
                <a:latin typeface="Franklin Gothic Heavy" panose="020B0903020102020204" pitchFamily="34" charset="0"/>
                <a:ea typeface="HGS創英角ﾎﾟｯﾌﾟ体" pitchFamily="50" charset="-128"/>
              </a:rPr>
              <a:t>5</a:t>
            </a:r>
            <a:r>
              <a:rPr lang="ja-JP" altLang="en-US" sz="2600" dirty="0" smtClean="0">
                <a:solidFill>
                  <a:prstClr val="black"/>
                </a:solidFill>
                <a:latin typeface="Franklin Gothic Heavy" panose="020B0903020102020204" pitchFamily="34" charset="0"/>
                <a:ea typeface="HGS創英角ﾎﾟｯﾌﾟ体" pitchFamily="50" charset="-128"/>
              </a:rPr>
              <a:t> </a:t>
            </a:r>
            <a:r>
              <a:rPr lang="en-US" altLang="ja-JP" sz="2600" dirty="0" smtClean="0">
                <a:solidFill>
                  <a:prstClr val="black"/>
                </a:solidFill>
                <a:latin typeface="Franklin Gothic Heavy" panose="020B0903020102020204" pitchFamily="34" charset="0"/>
                <a:ea typeface="HGS創英角ﾎﾟｯﾌﾟ体" pitchFamily="50" charset="-128"/>
              </a:rPr>
              <a:t>/ 6</a:t>
            </a:r>
            <a:endParaRPr lang="ja-JP" altLang="en-US" sz="2600" dirty="0">
              <a:solidFill>
                <a:prstClr val="black"/>
              </a:solidFill>
              <a:latin typeface="Franklin Gothic Heavy" panose="020B0903020102020204" pitchFamily="34" charset="0"/>
              <a:ea typeface="HGS創英角ﾎﾟｯﾌﾟ体" pitchFamily="50" charset="-128"/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1624243" y="2420888"/>
            <a:ext cx="59104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7200" dirty="0" smtClean="0">
                <a:solidFill>
                  <a:schemeClr val="tx2">
                    <a:lumMod val="75000"/>
                  </a:schemeClr>
                </a:solidFill>
                <a:latin typeface="Franklin Gothic Heavy" panose="020B0903020102020204" pitchFamily="34" charset="0"/>
                <a:ea typeface="HG創英角ﾎﾟｯﾌﾟ体" panose="040B0A09000000000000" pitchFamily="49" charset="-128"/>
              </a:rPr>
              <a:t>5 + 5 + 5 </a:t>
            </a:r>
            <a:r>
              <a:rPr kumimoji="1" lang="en-US" altLang="ja-JP" sz="7200" dirty="0" smtClean="0">
                <a:solidFill>
                  <a:schemeClr val="tx2">
                    <a:lumMod val="75000"/>
                  </a:schemeClr>
                </a:solidFill>
                <a:latin typeface="Franklin Gothic Heavy" panose="020B0903020102020204" pitchFamily="34" charset="0"/>
                <a:ea typeface="HG創英角ﾎﾟｯﾌﾟ体" panose="040B0A09000000000000" pitchFamily="49" charset="-128"/>
              </a:rPr>
              <a:t>= 15</a:t>
            </a:r>
            <a:endParaRPr kumimoji="1" lang="ja-JP" altLang="en-US" sz="7200" dirty="0">
              <a:solidFill>
                <a:schemeClr val="tx2">
                  <a:lumMod val="75000"/>
                </a:schemeClr>
              </a:solidFill>
              <a:latin typeface="Franklin Gothic Heavy" panose="020B0903020102020204" pitchFamily="34" charset="0"/>
              <a:ea typeface="HG創英角ﾎﾟｯﾌﾟ体" panose="040B0A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4202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円/楕円 4"/>
          <p:cNvSpPr/>
          <p:nvPr/>
        </p:nvSpPr>
        <p:spPr>
          <a:xfrm>
            <a:off x="474716" y="3793232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6300192" y="3793232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7" name="円/楕円 6"/>
          <p:cNvSpPr/>
          <p:nvPr/>
        </p:nvSpPr>
        <p:spPr>
          <a:xfrm>
            <a:off x="3383868" y="3793232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8" name="円/楕円 7"/>
          <p:cNvSpPr/>
          <p:nvPr/>
        </p:nvSpPr>
        <p:spPr>
          <a:xfrm>
            <a:off x="1950880" y="5445224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4860032" y="5445224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21" name="グループ化 20"/>
          <p:cNvGrpSpPr/>
          <p:nvPr/>
        </p:nvGrpSpPr>
        <p:grpSpPr>
          <a:xfrm>
            <a:off x="699124" y="3628808"/>
            <a:ext cx="1912498" cy="1120936"/>
            <a:chOff x="699124" y="2976544"/>
            <a:chExt cx="1912498" cy="1120936"/>
          </a:xfrm>
        </p:grpSpPr>
        <p:grpSp>
          <p:nvGrpSpPr>
            <p:cNvPr id="14" name="グループ化 13"/>
            <p:cNvGrpSpPr/>
            <p:nvPr/>
          </p:nvGrpSpPr>
          <p:grpSpPr>
            <a:xfrm>
              <a:off x="699124" y="2996952"/>
              <a:ext cx="632516" cy="812496"/>
              <a:chOff x="843244" y="4960956"/>
              <a:chExt cx="632516" cy="812496"/>
            </a:xfrm>
          </p:grpSpPr>
          <p:sp>
            <p:nvSpPr>
              <p:cNvPr id="10" name="円/楕円 9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2" name="直線コネクタ 11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グループ化 14"/>
            <p:cNvGrpSpPr/>
            <p:nvPr/>
          </p:nvGrpSpPr>
          <p:grpSpPr>
            <a:xfrm>
              <a:off x="1346590" y="3284984"/>
              <a:ext cx="632516" cy="812496"/>
              <a:chOff x="843244" y="4960956"/>
              <a:chExt cx="632516" cy="812496"/>
            </a:xfrm>
          </p:grpSpPr>
          <p:sp>
            <p:nvSpPr>
              <p:cNvPr id="16" name="円/楕円 15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7" name="直線コネクタ 16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グループ化 17"/>
            <p:cNvGrpSpPr/>
            <p:nvPr/>
          </p:nvGrpSpPr>
          <p:grpSpPr>
            <a:xfrm>
              <a:off x="1979106" y="2976544"/>
              <a:ext cx="632516" cy="812496"/>
              <a:chOff x="843244" y="4960956"/>
              <a:chExt cx="632516" cy="812496"/>
            </a:xfrm>
          </p:grpSpPr>
          <p:sp>
            <p:nvSpPr>
              <p:cNvPr id="19" name="円/楕円 18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20" name="直線コネクタ 19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グループ化 21"/>
          <p:cNvGrpSpPr/>
          <p:nvPr/>
        </p:nvGrpSpPr>
        <p:grpSpPr>
          <a:xfrm>
            <a:off x="3615751" y="3628808"/>
            <a:ext cx="1912498" cy="1120936"/>
            <a:chOff x="699124" y="2976544"/>
            <a:chExt cx="1912498" cy="1120936"/>
          </a:xfrm>
        </p:grpSpPr>
        <p:grpSp>
          <p:nvGrpSpPr>
            <p:cNvPr id="23" name="グループ化 22"/>
            <p:cNvGrpSpPr/>
            <p:nvPr/>
          </p:nvGrpSpPr>
          <p:grpSpPr>
            <a:xfrm>
              <a:off x="699124" y="2996952"/>
              <a:ext cx="632516" cy="812496"/>
              <a:chOff x="843244" y="4960956"/>
              <a:chExt cx="632516" cy="812496"/>
            </a:xfrm>
          </p:grpSpPr>
          <p:sp>
            <p:nvSpPr>
              <p:cNvPr id="30" name="円/楕円 29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31" name="直線コネクタ 30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グループ化 23"/>
            <p:cNvGrpSpPr/>
            <p:nvPr/>
          </p:nvGrpSpPr>
          <p:grpSpPr>
            <a:xfrm>
              <a:off x="1346590" y="3284984"/>
              <a:ext cx="632516" cy="812496"/>
              <a:chOff x="843244" y="4960956"/>
              <a:chExt cx="632516" cy="812496"/>
            </a:xfrm>
          </p:grpSpPr>
          <p:sp>
            <p:nvSpPr>
              <p:cNvPr id="28" name="円/楕円 27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29" name="直線コネクタ 28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グループ化 24"/>
            <p:cNvGrpSpPr/>
            <p:nvPr/>
          </p:nvGrpSpPr>
          <p:grpSpPr>
            <a:xfrm>
              <a:off x="1979106" y="2976544"/>
              <a:ext cx="632516" cy="812496"/>
              <a:chOff x="843244" y="4960956"/>
              <a:chExt cx="632516" cy="812496"/>
            </a:xfrm>
          </p:grpSpPr>
          <p:sp>
            <p:nvSpPr>
              <p:cNvPr id="26" name="円/楕円 25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27" name="直線コネクタ 26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" name="グループ化 31"/>
          <p:cNvGrpSpPr/>
          <p:nvPr/>
        </p:nvGrpSpPr>
        <p:grpSpPr>
          <a:xfrm>
            <a:off x="6532075" y="3573016"/>
            <a:ext cx="1912498" cy="1120936"/>
            <a:chOff x="699124" y="2976544"/>
            <a:chExt cx="1912498" cy="1120936"/>
          </a:xfrm>
        </p:grpSpPr>
        <p:grpSp>
          <p:nvGrpSpPr>
            <p:cNvPr id="33" name="グループ化 32"/>
            <p:cNvGrpSpPr/>
            <p:nvPr/>
          </p:nvGrpSpPr>
          <p:grpSpPr>
            <a:xfrm>
              <a:off x="699124" y="2996952"/>
              <a:ext cx="632516" cy="812496"/>
              <a:chOff x="843244" y="4960956"/>
              <a:chExt cx="632516" cy="812496"/>
            </a:xfrm>
          </p:grpSpPr>
          <p:sp>
            <p:nvSpPr>
              <p:cNvPr id="40" name="円/楕円 39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41" name="直線コネクタ 40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グループ化 33"/>
            <p:cNvGrpSpPr/>
            <p:nvPr/>
          </p:nvGrpSpPr>
          <p:grpSpPr>
            <a:xfrm>
              <a:off x="1346590" y="3284984"/>
              <a:ext cx="632516" cy="812496"/>
              <a:chOff x="843244" y="4960956"/>
              <a:chExt cx="632516" cy="812496"/>
            </a:xfrm>
          </p:grpSpPr>
          <p:sp>
            <p:nvSpPr>
              <p:cNvPr id="38" name="円/楕円 37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39" name="直線コネクタ 38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グループ化 34"/>
            <p:cNvGrpSpPr/>
            <p:nvPr/>
          </p:nvGrpSpPr>
          <p:grpSpPr>
            <a:xfrm>
              <a:off x="1979106" y="2976544"/>
              <a:ext cx="632516" cy="812496"/>
              <a:chOff x="843244" y="4960956"/>
              <a:chExt cx="632516" cy="812496"/>
            </a:xfrm>
          </p:grpSpPr>
          <p:sp>
            <p:nvSpPr>
              <p:cNvPr id="36" name="円/楕円 35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37" name="直線コネクタ 36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" name="グループ化 41"/>
          <p:cNvGrpSpPr/>
          <p:nvPr/>
        </p:nvGrpSpPr>
        <p:grpSpPr>
          <a:xfrm>
            <a:off x="2182763" y="5229200"/>
            <a:ext cx="1912498" cy="1120936"/>
            <a:chOff x="699124" y="2976544"/>
            <a:chExt cx="1912498" cy="1120936"/>
          </a:xfrm>
        </p:grpSpPr>
        <p:grpSp>
          <p:nvGrpSpPr>
            <p:cNvPr id="43" name="グループ化 42"/>
            <p:cNvGrpSpPr/>
            <p:nvPr/>
          </p:nvGrpSpPr>
          <p:grpSpPr>
            <a:xfrm>
              <a:off x="699124" y="2996952"/>
              <a:ext cx="632516" cy="812496"/>
              <a:chOff x="843244" y="4960956"/>
              <a:chExt cx="632516" cy="812496"/>
            </a:xfrm>
          </p:grpSpPr>
          <p:sp>
            <p:nvSpPr>
              <p:cNvPr id="50" name="円/楕円 49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51" name="直線コネクタ 50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グループ化 43"/>
            <p:cNvGrpSpPr/>
            <p:nvPr/>
          </p:nvGrpSpPr>
          <p:grpSpPr>
            <a:xfrm>
              <a:off x="1346590" y="3284984"/>
              <a:ext cx="632516" cy="812496"/>
              <a:chOff x="843244" y="4960956"/>
              <a:chExt cx="632516" cy="812496"/>
            </a:xfrm>
          </p:grpSpPr>
          <p:sp>
            <p:nvSpPr>
              <p:cNvPr id="48" name="円/楕円 47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49" name="直線コネクタ 48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グループ化 44"/>
            <p:cNvGrpSpPr/>
            <p:nvPr/>
          </p:nvGrpSpPr>
          <p:grpSpPr>
            <a:xfrm>
              <a:off x="1979106" y="2976544"/>
              <a:ext cx="632516" cy="812496"/>
              <a:chOff x="843244" y="4960956"/>
              <a:chExt cx="632516" cy="812496"/>
            </a:xfrm>
          </p:grpSpPr>
          <p:sp>
            <p:nvSpPr>
              <p:cNvPr id="46" name="円/楕円 45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47" name="直線コネクタ 46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2" name="グループ化 51"/>
          <p:cNvGrpSpPr/>
          <p:nvPr/>
        </p:nvGrpSpPr>
        <p:grpSpPr>
          <a:xfrm>
            <a:off x="5091915" y="5265204"/>
            <a:ext cx="1912498" cy="1120936"/>
            <a:chOff x="699124" y="2976544"/>
            <a:chExt cx="1912498" cy="1120936"/>
          </a:xfrm>
        </p:grpSpPr>
        <p:grpSp>
          <p:nvGrpSpPr>
            <p:cNvPr id="53" name="グループ化 52"/>
            <p:cNvGrpSpPr/>
            <p:nvPr/>
          </p:nvGrpSpPr>
          <p:grpSpPr>
            <a:xfrm>
              <a:off x="699124" y="2996952"/>
              <a:ext cx="632516" cy="812496"/>
              <a:chOff x="843244" y="4960956"/>
              <a:chExt cx="632516" cy="812496"/>
            </a:xfrm>
          </p:grpSpPr>
          <p:sp>
            <p:nvSpPr>
              <p:cNvPr id="60" name="円/楕円 59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61" name="直線コネクタ 60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グループ化 53"/>
            <p:cNvGrpSpPr/>
            <p:nvPr/>
          </p:nvGrpSpPr>
          <p:grpSpPr>
            <a:xfrm>
              <a:off x="1346590" y="3284984"/>
              <a:ext cx="632516" cy="812496"/>
              <a:chOff x="843244" y="4960956"/>
              <a:chExt cx="632516" cy="812496"/>
            </a:xfrm>
          </p:grpSpPr>
          <p:sp>
            <p:nvSpPr>
              <p:cNvPr id="58" name="円/楕円 57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59" name="直線コネクタ 58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グループ化 54"/>
            <p:cNvGrpSpPr/>
            <p:nvPr/>
          </p:nvGrpSpPr>
          <p:grpSpPr>
            <a:xfrm>
              <a:off x="1979106" y="2976544"/>
              <a:ext cx="632516" cy="812496"/>
              <a:chOff x="843244" y="4960956"/>
              <a:chExt cx="632516" cy="812496"/>
            </a:xfrm>
          </p:grpSpPr>
          <p:sp>
            <p:nvSpPr>
              <p:cNvPr id="56" name="円/楕円 55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57" name="直線コネクタ 56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テキスト ボックス 1"/>
          <p:cNvSpPr txBox="1"/>
          <p:nvPr/>
        </p:nvSpPr>
        <p:spPr>
          <a:xfrm>
            <a:off x="2396447" y="2420888"/>
            <a:ext cx="43347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7200" dirty="0" smtClean="0">
                <a:solidFill>
                  <a:schemeClr val="tx2">
                    <a:lumMod val="75000"/>
                  </a:schemeClr>
                </a:solidFill>
                <a:latin typeface="Franklin Gothic Heavy" panose="020B0903020102020204" pitchFamily="34" charset="0"/>
                <a:ea typeface="HG創英角ﾎﾟｯﾌﾟ体" panose="040B0A09000000000000" pitchFamily="49" charset="-128"/>
              </a:rPr>
              <a:t>5 x 3 </a:t>
            </a:r>
            <a:r>
              <a:rPr kumimoji="1" lang="en-US" altLang="ja-JP" sz="7200" dirty="0" smtClean="0">
                <a:solidFill>
                  <a:schemeClr val="tx2">
                    <a:lumMod val="75000"/>
                  </a:schemeClr>
                </a:solidFill>
                <a:latin typeface="Franklin Gothic Heavy" panose="020B0903020102020204" pitchFamily="34" charset="0"/>
                <a:ea typeface="HG創英角ﾎﾟｯﾌﾟ体" panose="040B0A09000000000000" pitchFamily="49" charset="-128"/>
              </a:rPr>
              <a:t>= 15</a:t>
            </a:r>
            <a:endParaRPr kumimoji="1" lang="ja-JP" altLang="en-US" sz="7200" dirty="0">
              <a:solidFill>
                <a:schemeClr val="tx2">
                  <a:lumMod val="75000"/>
                </a:schemeClr>
              </a:solidFill>
              <a:latin typeface="Franklin Gothic Heavy" panose="020B0903020102020204" pitchFamily="34" charset="0"/>
              <a:ea typeface="HG創英角ﾎﾟｯﾌﾟ体" panose="040B0A09000000000000" pitchFamily="49" charset="-128"/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467544" y="548680"/>
            <a:ext cx="8208912" cy="19442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000" dirty="0" smtClean="0">
                <a:solidFill>
                  <a:prstClr val="black"/>
                </a:solidFill>
                <a:latin typeface="Franklin Gothic Heavy" panose="020B0903020102020204" pitchFamily="34" charset="0"/>
                <a:ea typeface="HGS創英角ﾎﾟｯﾌﾟ体" pitchFamily="50" charset="-128"/>
              </a:rPr>
              <a:t>  There are 5 dishes.</a:t>
            </a:r>
          </a:p>
          <a:p>
            <a:r>
              <a:rPr lang="en-US" altLang="ja-JP" sz="3000" dirty="0" smtClean="0">
                <a:solidFill>
                  <a:prstClr val="black"/>
                </a:solidFill>
                <a:latin typeface="Franklin Gothic Heavy" panose="020B0903020102020204" pitchFamily="34" charset="0"/>
                <a:ea typeface="HGS創英角ﾎﾟｯﾌﾟ体" pitchFamily="50" charset="-128"/>
              </a:rPr>
              <a:t>  You are putting 3 apples on each dish.</a:t>
            </a:r>
          </a:p>
          <a:p>
            <a:r>
              <a:rPr lang="en-US" altLang="ja-JP" sz="3000" dirty="0">
                <a:solidFill>
                  <a:prstClr val="black"/>
                </a:solidFill>
                <a:latin typeface="Franklin Gothic Heavy" panose="020B0903020102020204" pitchFamily="34" charset="0"/>
                <a:ea typeface="HGS創英角ﾎﾟｯﾌﾟ体" pitchFamily="50" charset="-128"/>
              </a:rPr>
              <a:t> </a:t>
            </a:r>
            <a:r>
              <a:rPr lang="en-US" altLang="ja-JP" sz="3000" dirty="0" smtClean="0">
                <a:solidFill>
                  <a:prstClr val="black"/>
                </a:solidFill>
                <a:latin typeface="Franklin Gothic Heavy" panose="020B0903020102020204" pitchFamily="34" charset="0"/>
                <a:ea typeface="HGS創英角ﾎﾟｯﾌﾟ体" pitchFamily="50" charset="-128"/>
              </a:rPr>
              <a:t> </a:t>
            </a:r>
            <a:r>
              <a:rPr lang="en-US" altLang="ja-JP" sz="3000" dirty="0" smtClean="0">
                <a:solidFill>
                  <a:srgbClr val="C00000"/>
                </a:solidFill>
                <a:latin typeface="Franklin Gothic Heavy" panose="020B0903020102020204" pitchFamily="34" charset="0"/>
                <a:ea typeface="HGS創英角ﾎﾟｯﾌﾟ体" pitchFamily="50" charset="-128"/>
              </a:rPr>
              <a:t>How many apples do you need altogether?</a:t>
            </a:r>
            <a:endParaRPr lang="ja-JP" altLang="en-US" sz="3000" dirty="0">
              <a:solidFill>
                <a:srgbClr val="C00000"/>
              </a:solidFill>
              <a:latin typeface="Franklin Gothic Heavy" panose="020B0903020102020204" pitchFamily="34" charset="0"/>
              <a:ea typeface="HGS創英角ﾎﾟｯﾌﾟ体" pitchFamily="50" charset="-128"/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7791903" y="87015"/>
            <a:ext cx="91242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2600" dirty="0" smtClean="0">
                <a:solidFill>
                  <a:prstClr val="black"/>
                </a:solidFill>
                <a:latin typeface="Franklin Gothic Heavy" panose="020B0903020102020204" pitchFamily="34" charset="0"/>
                <a:ea typeface="HGS創英角ﾎﾟｯﾌﾟ体" pitchFamily="50" charset="-128"/>
              </a:rPr>
              <a:t>6</a:t>
            </a:r>
            <a:r>
              <a:rPr lang="ja-JP" altLang="en-US" sz="2600" dirty="0" smtClean="0">
                <a:solidFill>
                  <a:prstClr val="black"/>
                </a:solidFill>
                <a:latin typeface="Franklin Gothic Heavy" panose="020B0903020102020204" pitchFamily="34" charset="0"/>
                <a:ea typeface="HGS創英角ﾎﾟｯﾌﾟ体" pitchFamily="50" charset="-128"/>
              </a:rPr>
              <a:t> </a:t>
            </a:r>
            <a:r>
              <a:rPr lang="en-US" altLang="ja-JP" sz="2600" dirty="0" smtClean="0">
                <a:solidFill>
                  <a:prstClr val="black"/>
                </a:solidFill>
                <a:latin typeface="Franklin Gothic Heavy" panose="020B0903020102020204" pitchFamily="34" charset="0"/>
                <a:ea typeface="HGS創英角ﾎﾟｯﾌﾟ体" pitchFamily="50" charset="-128"/>
              </a:rPr>
              <a:t>/ 6</a:t>
            </a:r>
            <a:endParaRPr lang="ja-JP" altLang="en-US" sz="2600" dirty="0">
              <a:solidFill>
                <a:prstClr val="black"/>
              </a:solidFill>
              <a:latin typeface="Franklin Gothic Heavy" panose="020B0903020102020204" pitchFamily="34" charset="0"/>
              <a:ea typeface="HGS創英角ﾎﾟｯﾌﾟ体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5164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467544" y="548680"/>
            <a:ext cx="8208912" cy="19442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b="1" dirty="0">
                <a:solidFill>
                  <a:schemeClr val="tx1"/>
                </a:solidFill>
                <a:latin typeface="HGHangle" panose="020B0800000000000000" pitchFamily="34" charset="-127"/>
                <a:ea typeface="HGHangle" panose="020B0800000000000000" pitchFamily="34" charset="-127"/>
              </a:rPr>
              <a:t> </a:t>
            </a:r>
            <a:r>
              <a:rPr lang="ko-KR" altLang="ja-JP" sz="3200" b="1" dirty="0" smtClean="0">
                <a:solidFill>
                  <a:schemeClr val="tx1"/>
                </a:solidFill>
                <a:latin typeface="HGHangle" panose="020B0800000000000000" pitchFamily="34" charset="-127"/>
                <a:ea typeface="HGHangle" panose="020B0800000000000000" pitchFamily="34" charset="-127"/>
              </a:rPr>
              <a:t>접시가</a:t>
            </a:r>
            <a:r>
              <a:rPr lang="en-US" altLang="ja-JP" sz="3200" b="1" dirty="0" smtClean="0">
                <a:solidFill>
                  <a:schemeClr val="tx1"/>
                </a:solidFill>
                <a:latin typeface="HGHangle" panose="020B0800000000000000" pitchFamily="34" charset="-127"/>
                <a:ea typeface="HGHangle" panose="020B0800000000000000" pitchFamily="34" charset="-127"/>
              </a:rPr>
              <a:t> </a:t>
            </a:r>
            <a:r>
              <a:rPr lang="en-US" altLang="ja-JP" sz="3200" b="1" dirty="0">
                <a:solidFill>
                  <a:schemeClr val="tx1"/>
                </a:solidFill>
                <a:latin typeface="HGHangle" panose="020B0800000000000000" pitchFamily="34" charset="-127"/>
                <a:ea typeface="HGHangle" panose="020B0800000000000000" pitchFamily="34" charset="-127"/>
              </a:rPr>
              <a:t>5</a:t>
            </a:r>
            <a:r>
              <a:rPr lang="ko-KR" altLang="ja-JP" sz="3200" b="1" dirty="0">
                <a:solidFill>
                  <a:schemeClr val="tx1"/>
                </a:solidFill>
                <a:latin typeface="HGHangle" panose="020B0800000000000000" pitchFamily="34" charset="-127"/>
                <a:ea typeface="HGHangle" panose="020B0800000000000000" pitchFamily="34" charset="-127"/>
              </a:rPr>
              <a:t>장 있습니다</a:t>
            </a:r>
            <a:r>
              <a:rPr lang="en-US" altLang="ja-JP" sz="3200" b="1" dirty="0" smtClean="0">
                <a:solidFill>
                  <a:schemeClr val="tx1"/>
                </a:solidFill>
                <a:latin typeface="HGHangle" panose="020B0800000000000000" pitchFamily="34" charset="-127"/>
                <a:ea typeface="HGHangle" panose="020B0800000000000000" pitchFamily="34" charset="-127"/>
              </a:rPr>
              <a:t>.</a:t>
            </a:r>
          </a:p>
          <a:p>
            <a:r>
              <a:rPr lang="ja-JP" altLang="en-US" sz="3200" b="1" dirty="0">
                <a:solidFill>
                  <a:schemeClr val="tx1"/>
                </a:solidFill>
                <a:latin typeface="HGHangle" panose="020B0800000000000000" pitchFamily="34" charset="-127"/>
                <a:ea typeface="HGHangle" panose="020B0800000000000000" pitchFamily="34" charset="-127"/>
              </a:rPr>
              <a:t> </a:t>
            </a:r>
            <a:r>
              <a:rPr lang="ko-KR" altLang="en-US" sz="3200" b="1" dirty="0" smtClean="0">
                <a:solidFill>
                  <a:schemeClr val="tx1"/>
                </a:solidFill>
                <a:latin typeface="HGHangle" panose="020B0800000000000000" pitchFamily="34" charset="-127"/>
                <a:ea typeface="HGHangle" panose="020B0800000000000000" pitchFamily="34" charset="-127"/>
              </a:rPr>
              <a:t>한접시에 </a:t>
            </a:r>
            <a:r>
              <a:rPr lang="ko-KR" altLang="en-US" sz="3200" b="1" dirty="0">
                <a:solidFill>
                  <a:schemeClr val="tx1"/>
                </a:solidFill>
                <a:latin typeface="HGHangle" panose="020B0800000000000000" pitchFamily="34" charset="-127"/>
                <a:ea typeface="HGHangle" panose="020B0800000000000000" pitchFamily="34" charset="-127"/>
              </a:rPr>
              <a:t>사과 </a:t>
            </a:r>
            <a:r>
              <a:rPr lang="en-US" altLang="ko-KR" sz="3200" b="1" dirty="0">
                <a:solidFill>
                  <a:schemeClr val="tx1"/>
                </a:solidFill>
                <a:latin typeface="HGHangle" panose="020B0800000000000000" pitchFamily="34" charset="-127"/>
                <a:ea typeface="HGHangle" panose="020B0800000000000000" pitchFamily="34" charset="-127"/>
              </a:rPr>
              <a:t>3</a:t>
            </a:r>
            <a:r>
              <a:rPr lang="ko-KR" altLang="en-US" sz="3200" b="1" dirty="0">
                <a:solidFill>
                  <a:schemeClr val="tx1"/>
                </a:solidFill>
                <a:latin typeface="HGHangle" panose="020B0800000000000000" pitchFamily="34" charset="-127"/>
                <a:ea typeface="HGHangle" panose="020B0800000000000000" pitchFamily="34" charset="-127"/>
              </a:rPr>
              <a:t>개씩을 담을 </a:t>
            </a:r>
            <a:r>
              <a:rPr lang="ko-KR" altLang="en-US" sz="3200" b="1" dirty="0" smtClean="0">
                <a:solidFill>
                  <a:schemeClr val="tx1"/>
                </a:solidFill>
                <a:latin typeface="HGHangle" panose="020B0800000000000000" pitchFamily="34" charset="-127"/>
                <a:ea typeface="HGHangle" panose="020B0800000000000000" pitchFamily="34" charset="-127"/>
              </a:rPr>
              <a:t>경우</a:t>
            </a:r>
            <a:endParaRPr lang="en-US" altLang="ja-JP" sz="3200" b="1" dirty="0" smtClean="0">
              <a:solidFill>
                <a:schemeClr val="tx1"/>
              </a:solidFill>
              <a:latin typeface="HGHangle" panose="020B0800000000000000" pitchFamily="34" charset="-127"/>
              <a:ea typeface="HGHangle" panose="020B0800000000000000" pitchFamily="34" charset="-127"/>
            </a:endParaRPr>
          </a:p>
          <a:p>
            <a:r>
              <a:rPr lang="ja-JP" altLang="en-US" sz="3200" b="1" dirty="0">
                <a:solidFill>
                  <a:schemeClr val="tx1"/>
                </a:solidFill>
                <a:latin typeface="HGHangle" panose="020B0800000000000000" pitchFamily="34" charset="-127"/>
                <a:ea typeface="HGHangle" panose="020B0800000000000000" pitchFamily="34" charset="-127"/>
              </a:rPr>
              <a:t> </a:t>
            </a:r>
            <a:r>
              <a:rPr lang="ko-KR" altLang="ja-JP" sz="3200" b="1" dirty="0" smtClean="0">
                <a:solidFill>
                  <a:schemeClr val="tx1"/>
                </a:solidFill>
                <a:latin typeface="HGHangle" panose="020B0800000000000000" pitchFamily="34" charset="-127"/>
                <a:ea typeface="HGHangle" panose="020B0800000000000000" pitchFamily="34" charset="-127"/>
              </a:rPr>
              <a:t>사과가 </a:t>
            </a:r>
            <a:r>
              <a:rPr lang="ko-KR" altLang="ja-JP" sz="3200" b="1" dirty="0">
                <a:solidFill>
                  <a:schemeClr val="tx1"/>
                </a:solidFill>
                <a:latin typeface="HGHangle" panose="020B0800000000000000" pitchFamily="34" charset="-127"/>
                <a:ea typeface="HGHangle" panose="020B0800000000000000" pitchFamily="34" charset="-127"/>
              </a:rPr>
              <a:t>모두 몇개 있을까요</a:t>
            </a:r>
            <a:r>
              <a:rPr lang="en-US" altLang="ja-JP" sz="3200" b="1" dirty="0">
                <a:solidFill>
                  <a:schemeClr val="tx1"/>
                </a:solidFill>
                <a:latin typeface="HGHangle" panose="020B0800000000000000" pitchFamily="34" charset="-127"/>
                <a:ea typeface="HGHangle" panose="020B0800000000000000" pitchFamily="34" charset="-127"/>
              </a:rPr>
              <a:t>?</a:t>
            </a:r>
            <a:endParaRPr lang="ja-JP" altLang="en-US" sz="3200" b="1" dirty="0">
              <a:solidFill>
                <a:schemeClr val="tx1"/>
              </a:solidFill>
              <a:latin typeface="HGHangle" panose="020B0800000000000000" pitchFamily="34" charset="-127"/>
              <a:ea typeface="Gungsuh" panose="02030600000101010101" pitchFamily="18" charset="-127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905715" y="87015"/>
            <a:ext cx="798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2400" b="1" dirty="0">
                <a:solidFill>
                  <a:prstClr val="black"/>
                </a:solidFill>
                <a:latin typeface="HGHangle" panose="020B0800000000000000" pitchFamily="34" charset="-127"/>
                <a:ea typeface="HGS創英角ﾎﾟｯﾌﾟ体" pitchFamily="50" charset="-128"/>
              </a:rPr>
              <a:t>1</a:t>
            </a:r>
            <a:r>
              <a:rPr lang="en-US" altLang="ja-JP" sz="2400" b="1" dirty="0" smtClean="0">
                <a:solidFill>
                  <a:prstClr val="black"/>
                </a:solidFill>
                <a:latin typeface="HGHangle" panose="020B0800000000000000" pitchFamily="34" charset="-127"/>
                <a:ea typeface="HGS創英角ﾎﾟｯﾌﾟ体" pitchFamily="50" charset="-128"/>
              </a:rPr>
              <a:t> / 6</a:t>
            </a:r>
            <a:endParaRPr lang="ja-JP" altLang="en-US" sz="2400" b="1" dirty="0">
              <a:solidFill>
                <a:prstClr val="black"/>
              </a:solidFill>
              <a:latin typeface="HGHangle" panose="020B0800000000000000" pitchFamily="34" charset="-127"/>
              <a:ea typeface="HGS創英角ﾎﾟｯﾌﾟ体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778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円/楕円 10"/>
          <p:cNvSpPr/>
          <p:nvPr/>
        </p:nvSpPr>
        <p:spPr>
          <a:xfrm>
            <a:off x="474716" y="3793232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6300192" y="3793232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3383868" y="3793232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4" name="円/楕円 13"/>
          <p:cNvSpPr/>
          <p:nvPr/>
        </p:nvSpPr>
        <p:spPr>
          <a:xfrm>
            <a:off x="1950880" y="5445224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5" name="円/楕円 14"/>
          <p:cNvSpPr/>
          <p:nvPr/>
        </p:nvSpPr>
        <p:spPr>
          <a:xfrm>
            <a:off x="4860032" y="5445224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67544" y="548680"/>
            <a:ext cx="8208912" cy="19442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b="1" dirty="0">
                <a:solidFill>
                  <a:schemeClr val="tx1"/>
                </a:solidFill>
                <a:latin typeface="HGHangle" panose="020B0800000000000000" pitchFamily="34" charset="-127"/>
                <a:ea typeface="HGHangle" panose="020B0800000000000000" pitchFamily="34" charset="-127"/>
              </a:rPr>
              <a:t> </a:t>
            </a:r>
            <a:r>
              <a:rPr lang="ko-KR" altLang="ja-JP" sz="3200" b="1" dirty="0" smtClean="0">
                <a:solidFill>
                  <a:srgbClr val="C00000"/>
                </a:solidFill>
                <a:latin typeface="HGHangle" panose="020B0800000000000000" pitchFamily="34" charset="-127"/>
                <a:ea typeface="HGHangle" panose="020B0800000000000000" pitchFamily="34" charset="-127"/>
              </a:rPr>
              <a:t>접시가</a:t>
            </a:r>
            <a:r>
              <a:rPr lang="en-US" altLang="ja-JP" sz="3200" b="1" dirty="0" smtClean="0">
                <a:solidFill>
                  <a:srgbClr val="C00000"/>
                </a:solidFill>
                <a:latin typeface="HGHangle" panose="020B0800000000000000" pitchFamily="34" charset="-127"/>
                <a:ea typeface="HGHangle" panose="020B0800000000000000" pitchFamily="34" charset="-127"/>
              </a:rPr>
              <a:t> </a:t>
            </a:r>
            <a:r>
              <a:rPr lang="en-US" altLang="ja-JP" sz="3200" b="1" dirty="0">
                <a:solidFill>
                  <a:srgbClr val="C00000"/>
                </a:solidFill>
                <a:latin typeface="HGHangle" panose="020B0800000000000000" pitchFamily="34" charset="-127"/>
                <a:ea typeface="HGHangle" panose="020B0800000000000000" pitchFamily="34" charset="-127"/>
              </a:rPr>
              <a:t>5</a:t>
            </a:r>
            <a:r>
              <a:rPr lang="ko-KR" altLang="ja-JP" sz="3200" b="1" dirty="0">
                <a:solidFill>
                  <a:srgbClr val="C00000"/>
                </a:solidFill>
                <a:latin typeface="HGHangle" panose="020B0800000000000000" pitchFamily="34" charset="-127"/>
                <a:ea typeface="HGHangle" panose="020B0800000000000000" pitchFamily="34" charset="-127"/>
              </a:rPr>
              <a:t>장 있습니다</a:t>
            </a:r>
            <a:r>
              <a:rPr lang="en-US" altLang="ja-JP" sz="3200" b="1" dirty="0" smtClean="0">
                <a:solidFill>
                  <a:srgbClr val="C00000"/>
                </a:solidFill>
                <a:latin typeface="HGHangle" panose="020B0800000000000000" pitchFamily="34" charset="-127"/>
                <a:ea typeface="HGHangle" panose="020B0800000000000000" pitchFamily="34" charset="-127"/>
              </a:rPr>
              <a:t>.</a:t>
            </a:r>
          </a:p>
          <a:p>
            <a:r>
              <a:rPr lang="ja-JP" altLang="en-US" sz="3200" b="1" dirty="0">
                <a:solidFill>
                  <a:schemeClr val="tx1"/>
                </a:solidFill>
                <a:latin typeface="HGHangle" panose="020B0800000000000000" pitchFamily="34" charset="-127"/>
                <a:ea typeface="HGHangle" panose="020B0800000000000000" pitchFamily="34" charset="-127"/>
              </a:rPr>
              <a:t> </a:t>
            </a:r>
            <a:r>
              <a:rPr lang="ko-KR" altLang="en-US" sz="3200" b="1" dirty="0" smtClean="0">
                <a:solidFill>
                  <a:schemeClr val="tx1"/>
                </a:solidFill>
                <a:latin typeface="HGHangle" panose="020B0800000000000000" pitchFamily="34" charset="-127"/>
                <a:ea typeface="HGHangle" panose="020B0800000000000000" pitchFamily="34" charset="-127"/>
              </a:rPr>
              <a:t>한접시에 </a:t>
            </a:r>
            <a:r>
              <a:rPr lang="ko-KR" altLang="en-US" sz="3200" b="1" dirty="0">
                <a:solidFill>
                  <a:schemeClr val="tx1"/>
                </a:solidFill>
                <a:latin typeface="HGHangle" panose="020B0800000000000000" pitchFamily="34" charset="-127"/>
                <a:ea typeface="HGHangle" panose="020B0800000000000000" pitchFamily="34" charset="-127"/>
              </a:rPr>
              <a:t>사과 </a:t>
            </a:r>
            <a:r>
              <a:rPr lang="en-US" altLang="ko-KR" sz="3200" b="1" dirty="0">
                <a:solidFill>
                  <a:schemeClr val="tx1"/>
                </a:solidFill>
                <a:latin typeface="HGHangle" panose="020B0800000000000000" pitchFamily="34" charset="-127"/>
                <a:ea typeface="HGHangle" panose="020B0800000000000000" pitchFamily="34" charset="-127"/>
              </a:rPr>
              <a:t>3</a:t>
            </a:r>
            <a:r>
              <a:rPr lang="ko-KR" altLang="en-US" sz="3200" b="1" dirty="0">
                <a:solidFill>
                  <a:schemeClr val="tx1"/>
                </a:solidFill>
                <a:latin typeface="HGHangle" panose="020B0800000000000000" pitchFamily="34" charset="-127"/>
                <a:ea typeface="HGHangle" panose="020B0800000000000000" pitchFamily="34" charset="-127"/>
              </a:rPr>
              <a:t>개씩을 담을 </a:t>
            </a:r>
            <a:r>
              <a:rPr lang="ko-KR" altLang="en-US" sz="3200" b="1" dirty="0" smtClean="0">
                <a:solidFill>
                  <a:schemeClr val="tx1"/>
                </a:solidFill>
                <a:latin typeface="HGHangle" panose="020B0800000000000000" pitchFamily="34" charset="-127"/>
                <a:ea typeface="HGHangle" panose="020B0800000000000000" pitchFamily="34" charset="-127"/>
              </a:rPr>
              <a:t>경우</a:t>
            </a:r>
            <a:endParaRPr lang="en-US" altLang="ja-JP" sz="3200" b="1" dirty="0" smtClean="0">
              <a:solidFill>
                <a:schemeClr val="tx1"/>
              </a:solidFill>
              <a:latin typeface="HGHangle" panose="020B0800000000000000" pitchFamily="34" charset="-127"/>
              <a:ea typeface="HGHangle" panose="020B0800000000000000" pitchFamily="34" charset="-127"/>
            </a:endParaRPr>
          </a:p>
          <a:p>
            <a:r>
              <a:rPr lang="ja-JP" altLang="en-US" sz="3200" b="1" dirty="0">
                <a:solidFill>
                  <a:schemeClr val="tx1"/>
                </a:solidFill>
                <a:latin typeface="HGHangle" panose="020B0800000000000000" pitchFamily="34" charset="-127"/>
                <a:ea typeface="HGHangle" panose="020B0800000000000000" pitchFamily="34" charset="-127"/>
              </a:rPr>
              <a:t> </a:t>
            </a:r>
            <a:r>
              <a:rPr lang="ko-KR" altLang="ja-JP" sz="3200" b="1" dirty="0" smtClean="0">
                <a:solidFill>
                  <a:schemeClr val="tx1"/>
                </a:solidFill>
                <a:latin typeface="HGHangle" panose="020B0800000000000000" pitchFamily="34" charset="-127"/>
                <a:ea typeface="HGHangle" panose="020B0800000000000000" pitchFamily="34" charset="-127"/>
              </a:rPr>
              <a:t>사과가 </a:t>
            </a:r>
            <a:r>
              <a:rPr lang="ko-KR" altLang="ja-JP" sz="3200" b="1" dirty="0">
                <a:solidFill>
                  <a:schemeClr val="tx1"/>
                </a:solidFill>
                <a:latin typeface="HGHangle" panose="020B0800000000000000" pitchFamily="34" charset="-127"/>
                <a:ea typeface="HGHangle" panose="020B0800000000000000" pitchFamily="34" charset="-127"/>
              </a:rPr>
              <a:t>모두 몇개 있을까요</a:t>
            </a:r>
            <a:r>
              <a:rPr lang="en-US" altLang="ja-JP" sz="3200" b="1" dirty="0">
                <a:solidFill>
                  <a:schemeClr val="tx1"/>
                </a:solidFill>
                <a:latin typeface="HGHangle" panose="020B0800000000000000" pitchFamily="34" charset="-127"/>
                <a:ea typeface="HGHangle" panose="020B0800000000000000" pitchFamily="34" charset="-127"/>
              </a:rPr>
              <a:t>?</a:t>
            </a:r>
            <a:endParaRPr lang="ja-JP" altLang="en-US" sz="3200" b="1" dirty="0">
              <a:solidFill>
                <a:schemeClr val="tx1"/>
              </a:solidFill>
              <a:latin typeface="HGHangle" panose="020B0800000000000000" pitchFamily="34" charset="-127"/>
              <a:ea typeface="Gungsuh" panose="02030600000101010101" pitchFamily="18" charset="-127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905715" y="87015"/>
            <a:ext cx="798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2400" b="1" dirty="0">
                <a:solidFill>
                  <a:prstClr val="black"/>
                </a:solidFill>
                <a:latin typeface="HGHangle" panose="020B0800000000000000" pitchFamily="34" charset="-127"/>
                <a:ea typeface="HGS創英角ﾎﾟｯﾌﾟ体" pitchFamily="50" charset="-128"/>
              </a:rPr>
              <a:t>2</a:t>
            </a:r>
            <a:r>
              <a:rPr lang="en-US" altLang="ja-JP" sz="2400" b="1" dirty="0" smtClean="0">
                <a:solidFill>
                  <a:prstClr val="black"/>
                </a:solidFill>
                <a:latin typeface="HGHangle" panose="020B0800000000000000" pitchFamily="34" charset="-127"/>
                <a:ea typeface="HGS創英角ﾎﾟｯﾌﾟ体" pitchFamily="50" charset="-128"/>
              </a:rPr>
              <a:t> / 6</a:t>
            </a:r>
            <a:endParaRPr lang="ja-JP" altLang="en-US" sz="2400" b="1" dirty="0">
              <a:solidFill>
                <a:prstClr val="black"/>
              </a:solidFill>
              <a:latin typeface="HGHangle" panose="020B0800000000000000" pitchFamily="34" charset="-127"/>
              <a:ea typeface="HGS創英角ﾎﾟｯﾌﾟ体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836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円/楕円 25"/>
          <p:cNvSpPr/>
          <p:nvPr/>
        </p:nvSpPr>
        <p:spPr>
          <a:xfrm>
            <a:off x="474716" y="3793232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27" name="円/楕円 26"/>
          <p:cNvSpPr/>
          <p:nvPr/>
        </p:nvSpPr>
        <p:spPr>
          <a:xfrm>
            <a:off x="6300192" y="3793232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28" name="円/楕円 27"/>
          <p:cNvSpPr/>
          <p:nvPr/>
        </p:nvSpPr>
        <p:spPr>
          <a:xfrm>
            <a:off x="3383868" y="3793232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29" name="円/楕円 28"/>
          <p:cNvSpPr/>
          <p:nvPr/>
        </p:nvSpPr>
        <p:spPr>
          <a:xfrm>
            <a:off x="1950880" y="5445224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32" name="円/楕円 31"/>
          <p:cNvSpPr/>
          <p:nvPr/>
        </p:nvSpPr>
        <p:spPr>
          <a:xfrm>
            <a:off x="4860032" y="5445224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35" name="グループ化 34"/>
          <p:cNvGrpSpPr/>
          <p:nvPr/>
        </p:nvGrpSpPr>
        <p:grpSpPr>
          <a:xfrm>
            <a:off x="699124" y="3649216"/>
            <a:ext cx="632516" cy="812496"/>
            <a:chOff x="843244" y="4960956"/>
            <a:chExt cx="632516" cy="812496"/>
          </a:xfrm>
        </p:grpSpPr>
        <p:sp>
          <p:nvSpPr>
            <p:cNvPr id="45" name="円/楕円 44"/>
            <p:cNvSpPr/>
            <p:nvPr/>
          </p:nvSpPr>
          <p:spPr>
            <a:xfrm>
              <a:off x="843244" y="5116996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46" name="直線コネクタ 45"/>
            <p:cNvCxnSpPr/>
            <p:nvPr/>
          </p:nvCxnSpPr>
          <p:spPr>
            <a:xfrm>
              <a:off x="1159502" y="4960956"/>
              <a:ext cx="0" cy="28803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グループ化 47"/>
          <p:cNvGrpSpPr/>
          <p:nvPr/>
        </p:nvGrpSpPr>
        <p:grpSpPr>
          <a:xfrm>
            <a:off x="3615751" y="3649216"/>
            <a:ext cx="632516" cy="812496"/>
            <a:chOff x="843244" y="4960956"/>
            <a:chExt cx="632516" cy="812496"/>
          </a:xfrm>
        </p:grpSpPr>
        <p:sp>
          <p:nvSpPr>
            <p:cNvPr id="58" name="円/楕円 57"/>
            <p:cNvSpPr/>
            <p:nvPr/>
          </p:nvSpPr>
          <p:spPr>
            <a:xfrm>
              <a:off x="843244" y="5116996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59" name="直線コネクタ 58"/>
            <p:cNvCxnSpPr/>
            <p:nvPr/>
          </p:nvCxnSpPr>
          <p:spPr>
            <a:xfrm>
              <a:off x="1159502" y="4960956"/>
              <a:ext cx="0" cy="28803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グループ化 62"/>
          <p:cNvGrpSpPr/>
          <p:nvPr/>
        </p:nvGrpSpPr>
        <p:grpSpPr>
          <a:xfrm>
            <a:off x="6532075" y="3593424"/>
            <a:ext cx="632516" cy="812496"/>
            <a:chOff x="843244" y="4960956"/>
            <a:chExt cx="632516" cy="812496"/>
          </a:xfrm>
        </p:grpSpPr>
        <p:sp>
          <p:nvSpPr>
            <p:cNvPr id="70" name="円/楕円 69"/>
            <p:cNvSpPr/>
            <p:nvPr/>
          </p:nvSpPr>
          <p:spPr>
            <a:xfrm>
              <a:off x="843244" y="5116996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71" name="直線コネクタ 70"/>
            <p:cNvCxnSpPr/>
            <p:nvPr/>
          </p:nvCxnSpPr>
          <p:spPr>
            <a:xfrm>
              <a:off x="1159502" y="4960956"/>
              <a:ext cx="0" cy="28803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グループ化 72"/>
          <p:cNvGrpSpPr/>
          <p:nvPr/>
        </p:nvGrpSpPr>
        <p:grpSpPr>
          <a:xfrm>
            <a:off x="2182763" y="5249608"/>
            <a:ext cx="632516" cy="812496"/>
            <a:chOff x="843244" y="4960956"/>
            <a:chExt cx="632516" cy="812496"/>
          </a:xfrm>
        </p:grpSpPr>
        <p:sp>
          <p:nvSpPr>
            <p:cNvPr id="80" name="円/楕円 79"/>
            <p:cNvSpPr/>
            <p:nvPr/>
          </p:nvSpPr>
          <p:spPr>
            <a:xfrm>
              <a:off x="843244" y="5116996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81" name="直線コネクタ 80"/>
            <p:cNvCxnSpPr/>
            <p:nvPr/>
          </p:nvCxnSpPr>
          <p:spPr>
            <a:xfrm>
              <a:off x="1159502" y="4960956"/>
              <a:ext cx="0" cy="28803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グループ化 82"/>
          <p:cNvGrpSpPr/>
          <p:nvPr/>
        </p:nvGrpSpPr>
        <p:grpSpPr>
          <a:xfrm>
            <a:off x="5091915" y="5285612"/>
            <a:ext cx="632516" cy="812496"/>
            <a:chOff x="843244" y="4960956"/>
            <a:chExt cx="632516" cy="812496"/>
          </a:xfrm>
        </p:grpSpPr>
        <p:sp>
          <p:nvSpPr>
            <p:cNvPr id="90" name="円/楕円 89"/>
            <p:cNvSpPr/>
            <p:nvPr/>
          </p:nvSpPr>
          <p:spPr>
            <a:xfrm>
              <a:off x="843244" y="5116996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91" name="直線コネクタ 90"/>
            <p:cNvCxnSpPr/>
            <p:nvPr/>
          </p:nvCxnSpPr>
          <p:spPr>
            <a:xfrm>
              <a:off x="1159502" y="4960956"/>
              <a:ext cx="0" cy="28803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正方形/長方形 29"/>
          <p:cNvSpPr/>
          <p:nvPr/>
        </p:nvSpPr>
        <p:spPr>
          <a:xfrm>
            <a:off x="467544" y="548680"/>
            <a:ext cx="8208912" cy="19442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b="1" dirty="0">
                <a:solidFill>
                  <a:schemeClr val="tx1"/>
                </a:solidFill>
                <a:latin typeface="HGHangle" panose="020B0800000000000000" pitchFamily="34" charset="-127"/>
                <a:ea typeface="HGHangle" panose="020B0800000000000000" pitchFamily="34" charset="-127"/>
              </a:rPr>
              <a:t> </a:t>
            </a:r>
            <a:r>
              <a:rPr lang="ko-KR" altLang="ja-JP" sz="3200" b="1" dirty="0" smtClean="0">
                <a:solidFill>
                  <a:schemeClr val="tx1"/>
                </a:solidFill>
                <a:latin typeface="HGHangle" panose="020B0800000000000000" pitchFamily="34" charset="-127"/>
                <a:ea typeface="HGHangle" panose="020B0800000000000000" pitchFamily="34" charset="-127"/>
              </a:rPr>
              <a:t>접시가</a:t>
            </a:r>
            <a:r>
              <a:rPr lang="en-US" altLang="ja-JP" sz="3200" b="1" dirty="0" smtClean="0">
                <a:solidFill>
                  <a:schemeClr val="tx1"/>
                </a:solidFill>
                <a:latin typeface="HGHangle" panose="020B0800000000000000" pitchFamily="34" charset="-127"/>
                <a:ea typeface="HGHangle" panose="020B0800000000000000" pitchFamily="34" charset="-127"/>
              </a:rPr>
              <a:t> </a:t>
            </a:r>
            <a:r>
              <a:rPr lang="en-US" altLang="ja-JP" sz="3200" b="1" dirty="0">
                <a:solidFill>
                  <a:schemeClr val="tx1"/>
                </a:solidFill>
                <a:latin typeface="HGHangle" panose="020B0800000000000000" pitchFamily="34" charset="-127"/>
                <a:ea typeface="HGHangle" panose="020B0800000000000000" pitchFamily="34" charset="-127"/>
              </a:rPr>
              <a:t>5</a:t>
            </a:r>
            <a:r>
              <a:rPr lang="ko-KR" altLang="ja-JP" sz="3200" b="1" dirty="0">
                <a:solidFill>
                  <a:schemeClr val="tx1"/>
                </a:solidFill>
                <a:latin typeface="HGHangle" panose="020B0800000000000000" pitchFamily="34" charset="-127"/>
                <a:ea typeface="HGHangle" panose="020B0800000000000000" pitchFamily="34" charset="-127"/>
              </a:rPr>
              <a:t>장 있습니다</a:t>
            </a:r>
            <a:r>
              <a:rPr lang="en-US" altLang="ja-JP" sz="3200" b="1" dirty="0" smtClean="0">
                <a:solidFill>
                  <a:schemeClr val="tx1"/>
                </a:solidFill>
                <a:latin typeface="HGHangle" panose="020B0800000000000000" pitchFamily="34" charset="-127"/>
                <a:ea typeface="HGHangle" panose="020B0800000000000000" pitchFamily="34" charset="-127"/>
              </a:rPr>
              <a:t>.</a:t>
            </a:r>
          </a:p>
          <a:p>
            <a:r>
              <a:rPr lang="ja-JP" altLang="en-US" sz="3200" b="1" dirty="0">
                <a:solidFill>
                  <a:srgbClr val="C00000"/>
                </a:solidFill>
                <a:latin typeface="HGHangle" panose="020B0800000000000000" pitchFamily="34" charset="-127"/>
                <a:ea typeface="HGHangle" panose="020B0800000000000000" pitchFamily="34" charset="-127"/>
              </a:rPr>
              <a:t> </a:t>
            </a:r>
            <a:r>
              <a:rPr lang="ko-KR" altLang="en-US" sz="3200" b="1" dirty="0" smtClean="0">
                <a:solidFill>
                  <a:srgbClr val="C00000"/>
                </a:solidFill>
                <a:latin typeface="HGHangle" panose="020B0800000000000000" pitchFamily="34" charset="-127"/>
                <a:ea typeface="HGHangle" panose="020B0800000000000000" pitchFamily="34" charset="-127"/>
              </a:rPr>
              <a:t>한접시에 </a:t>
            </a:r>
            <a:r>
              <a:rPr lang="ko-KR" altLang="en-US" sz="3200" b="1" dirty="0">
                <a:solidFill>
                  <a:srgbClr val="C00000"/>
                </a:solidFill>
                <a:latin typeface="HGHangle" panose="020B0800000000000000" pitchFamily="34" charset="-127"/>
                <a:ea typeface="HGHangle" panose="020B0800000000000000" pitchFamily="34" charset="-127"/>
              </a:rPr>
              <a:t>사과 </a:t>
            </a:r>
            <a:r>
              <a:rPr lang="en-US" altLang="ko-KR" sz="3200" b="1" dirty="0">
                <a:solidFill>
                  <a:srgbClr val="C00000"/>
                </a:solidFill>
                <a:latin typeface="HGHangle" panose="020B0800000000000000" pitchFamily="34" charset="-127"/>
                <a:ea typeface="HGHangle" panose="020B0800000000000000" pitchFamily="34" charset="-127"/>
              </a:rPr>
              <a:t>3</a:t>
            </a:r>
            <a:r>
              <a:rPr lang="ko-KR" altLang="en-US" sz="3200" b="1" dirty="0">
                <a:solidFill>
                  <a:srgbClr val="C00000"/>
                </a:solidFill>
                <a:latin typeface="HGHangle" panose="020B0800000000000000" pitchFamily="34" charset="-127"/>
                <a:ea typeface="HGHangle" panose="020B0800000000000000" pitchFamily="34" charset="-127"/>
              </a:rPr>
              <a:t>개씩을 담을 </a:t>
            </a:r>
            <a:r>
              <a:rPr lang="ko-KR" altLang="en-US" sz="3200" b="1" dirty="0" smtClean="0">
                <a:solidFill>
                  <a:srgbClr val="C00000"/>
                </a:solidFill>
                <a:latin typeface="HGHangle" panose="020B0800000000000000" pitchFamily="34" charset="-127"/>
                <a:ea typeface="HGHangle" panose="020B0800000000000000" pitchFamily="34" charset="-127"/>
              </a:rPr>
              <a:t>경우</a:t>
            </a:r>
            <a:endParaRPr lang="en-US" altLang="ja-JP" sz="3200" b="1" dirty="0" smtClean="0">
              <a:solidFill>
                <a:srgbClr val="C00000"/>
              </a:solidFill>
              <a:latin typeface="HGHangle" panose="020B0800000000000000" pitchFamily="34" charset="-127"/>
              <a:ea typeface="HGHangle" panose="020B0800000000000000" pitchFamily="34" charset="-127"/>
            </a:endParaRPr>
          </a:p>
          <a:p>
            <a:r>
              <a:rPr lang="ja-JP" altLang="en-US" sz="3200" b="1" dirty="0">
                <a:solidFill>
                  <a:schemeClr val="tx1"/>
                </a:solidFill>
                <a:latin typeface="HGHangle" panose="020B0800000000000000" pitchFamily="34" charset="-127"/>
                <a:ea typeface="HGHangle" panose="020B0800000000000000" pitchFamily="34" charset="-127"/>
              </a:rPr>
              <a:t> </a:t>
            </a:r>
            <a:r>
              <a:rPr lang="ko-KR" altLang="ja-JP" sz="3200" b="1" dirty="0" smtClean="0">
                <a:solidFill>
                  <a:schemeClr val="tx1"/>
                </a:solidFill>
                <a:latin typeface="HGHangle" panose="020B0800000000000000" pitchFamily="34" charset="-127"/>
                <a:ea typeface="HGHangle" panose="020B0800000000000000" pitchFamily="34" charset="-127"/>
              </a:rPr>
              <a:t>사과가 </a:t>
            </a:r>
            <a:r>
              <a:rPr lang="ko-KR" altLang="ja-JP" sz="3200" b="1" dirty="0">
                <a:solidFill>
                  <a:schemeClr val="tx1"/>
                </a:solidFill>
                <a:latin typeface="HGHangle" panose="020B0800000000000000" pitchFamily="34" charset="-127"/>
                <a:ea typeface="HGHangle" panose="020B0800000000000000" pitchFamily="34" charset="-127"/>
              </a:rPr>
              <a:t>모두 몇개 있을까요</a:t>
            </a:r>
            <a:r>
              <a:rPr lang="en-US" altLang="ja-JP" sz="3200" b="1" dirty="0">
                <a:solidFill>
                  <a:schemeClr val="tx1"/>
                </a:solidFill>
                <a:latin typeface="HGHangle" panose="020B0800000000000000" pitchFamily="34" charset="-127"/>
                <a:ea typeface="HGHangle" panose="020B0800000000000000" pitchFamily="34" charset="-127"/>
              </a:rPr>
              <a:t>?</a:t>
            </a:r>
            <a:endParaRPr lang="ja-JP" altLang="en-US" sz="3200" b="1" dirty="0">
              <a:solidFill>
                <a:schemeClr val="tx1"/>
              </a:solidFill>
              <a:latin typeface="HGHangle" panose="020B0800000000000000" pitchFamily="34" charset="-127"/>
              <a:ea typeface="Gungsuh" panose="02030600000101010101" pitchFamily="18" charset="-127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949814" y="2492896"/>
            <a:ext cx="5613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5400" b="1" dirty="0" smtClean="0">
                <a:solidFill>
                  <a:schemeClr val="tx2">
                    <a:lumMod val="75000"/>
                  </a:schemeClr>
                </a:solidFill>
                <a:latin typeface="HGHangle" panose="020B0800000000000000" pitchFamily="34" charset="-127"/>
                <a:ea typeface="HGHangle" panose="020B0800000000000000" pitchFamily="34" charset="-127"/>
              </a:rPr>
              <a:t>5</a:t>
            </a:r>
            <a:endParaRPr kumimoji="1" lang="ja-JP" altLang="en-US" sz="5400" b="1" dirty="0">
              <a:solidFill>
                <a:schemeClr val="tx2">
                  <a:lumMod val="75000"/>
                </a:schemeClr>
              </a:solidFill>
              <a:latin typeface="HGHangle" panose="020B0800000000000000" pitchFamily="34" charset="-127"/>
              <a:ea typeface="HG創英角ﾎﾟｯﾌﾟ体" panose="040B0A09000000000000" pitchFamily="49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7905715" y="87015"/>
            <a:ext cx="798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2400" b="1" dirty="0">
                <a:solidFill>
                  <a:prstClr val="black"/>
                </a:solidFill>
                <a:latin typeface="HGHangle" panose="020B0800000000000000" pitchFamily="34" charset="-127"/>
                <a:ea typeface="HGS創英角ﾎﾟｯﾌﾟ体" pitchFamily="50" charset="-128"/>
              </a:rPr>
              <a:t>3</a:t>
            </a:r>
            <a:r>
              <a:rPr lang="en-US" altLang="ja-JP" sz="2400" b="1" dirty="0" smtClean="0">
                <a:solidFill>
                  <a:prstClr val="black"/>
                </a:solidFill>
                <a:latin typeface="HGHangle" panose="020B0800000000000000" pitchFamily="34" charset="-127"/>
                <a:ea typeface="HGS創英角ﾎﾟｯﾌﾟ体" pitchFamily="50" charset="-128"/>
              </a:rPr>
              <a:t> / 6</a:t>
            </a:r>
            <a:endParaRPr lang="ja-JP" altLang="en-US" sz="2400" b="1" dirty="0">
              <a:solidFill>
                <a:prstClr val="black"/>
              </a:solidFill>
              <a:latin typeface="HGHangle" panose="020B0800000000000000" pitchFamily="34" charset="-127"/>
              <a:ea typeface="HGS創英角ﾎﾟｯﾌﾟ体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216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円/楕円 41"/>
          <p:cNvSpPr/>
          <p:nvPr/>
        </p:nvSpPr>
        <p:spPr>
          <a:xfrm>
            <a:off x="474716" y="3793232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45" name="円/楕円 44"/>
          <p:cNvSpPr/>
          <p:nvPr/>
        </p:nvSpPr>
        <p:spPr>
          <a:xfrm>
            <a:off x="6300192" y="3793232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46" name="円/楕円 45"/>
          <p:cNvSpPr/>
          <p:nvPr/>
        </p:nvSpPr>
        <p:spPr>
          <a:xfrm>
            <a:off x="3383868" y="3793232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47" name="円/楕円 46"/>
          <p:cNvSpPr/>
          <p:nvPr/>
        </p:nvSpPr>
        <p:spPr>
          <a:xfrm>
            <a:off x="1950880" y="5445224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52" name="円/楕円 51"/>
          <p:cNvSpPr/>
          <p:nvPr/>
        </p:nvSpPr>
        <p:spPr>
          <a:xfrm>
            <a:off x="4860032" y="5445224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56" name="グループ化 55"/>
          <p:cNvGrpSpPr/>
          <p:nvPr/>
        </p:nvGrpSpPr>
        <p:grpSpPr>
          <a:xfrm>
            <a:off x="699124" y="3649216"/>
            <a:ext cx="632516" cy="812496"/>
            <a:chOff x="843244" y="4960956"/>
            <a:chExt cx="632516" cy="812496"/>
          </a:xfrm>
        </p:grpSpPr>
        <p:sp>
          <p:nvSpPr>
            <p:cNvPr id="68" name="円/楕円 67"/>
            <p:cNvSpPr/>
            <p:nvPr/>
          </p:nvSpPr>
          <p:spPr>
            <a:xfrm>
              <a:off x="843244" y="5116996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69" name="直線コネクタ 68"/>
            <p:cNvCxnSpPr/>
            <p:nvPr/>
          </p:nvCxnSpPr>
          <p:spPr>
            <a:xfrm>
              <a:off x="1159502" y="4960956"/>
              <a:ext cx="0" cy="28803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グループ化 56"/>
          <p:cNvGrpSpPr/>
          <p:nvPr/>
        </p:nvGrpSpPr>
        <p:grpSpPr>
          <a:xfrm>
            <a:off x="1346590" y="3937248"/>
            <a:ext cx="632516" cy="812496"/>
            <a:chOff x="843244" y="4960956"/>
            <a:chExt cx="632516" cy="812496"/>
          </a:xfrm>
        </p:grpSpPr>
        <p:sp>
          <p:nvSpPr>
            <p:cNvPr id="66" name="円/楕円 65"/>
            <p:cNvSpPr/>
            <p:nvPr/>
          </p:nvSpPr>
          <p:spPr>
            <a:xfrm>
              <a:off x="843244" y="5116996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67" name="直線コネクタ 66"/>
            <p:cNvCxnSpPr/>
            <p:nvPr/>
          </p:nvCxnSpPr>
          <p:spPr>
            <a:xfrm>
              <a:off x="1159502" y="4960956"/>
              <a:ext cx="0" cy="28803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グループ化 70"/>
          <p:cNvGrpSpPr/>
          <p:nvPr/>
        </p:nvGrpSpPr>
        <p:grpSpPr>
          <a:xfrm>
            <a:off x="3615751" y="3649216"/>
            <a:ext cx="632516" cy="812496"/>
            <a:chOff x="843244" y="4960956"/>
            <a:chExt cx="632516" cy="812496"/>
          </a:xfrm>
        </p:grpSpPr>
        <p:sp>
          <p:nvSpPr>
            <p:cNvPr id="78" name="円/楕円 77"/>
            <p:cNvSpPr/>
            <p:nvPr/>
          </p:nvSpPr>
          <p:spPr>
            <a:xfrm>
              <a:off x="843244" y="5116996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79" name="直線コネクタ 78"/>
            <p:cNvCxnSpPr/>
            <p:nvPr/>
          </p:nvCxnSpPr>
          <p:spPr>
            <a:xfrm>
              <a:off x="1159502" y="4960956"/>
              <a:ext cx="0" cy="28803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グループ化 71"/>
          <p:cNvGrpSpPr/>
          <p:nvPr/>
        </p:nvGrpSpPr>
        <p:grpSpPr>
          <a:xfrm>
            <a:off x="4263217" y="3937248"/>
            <a:ext cx="632516" cy="812496"/>
            <a:chOff x="843244" y="4960956"/>
            <a:chExt cx="632516" cy="812496"/>
          </a:xfrm>
        </p:grpSpPr>
        <p:sp>
          <p:nvSpPr>
            <p:cNvPr id="76" name="円/楕円 75"/>
            <p:cNvSpPr/>
            <p:nvPr/>
          </p:nvSpPr>
          <p:spPr>
            <a:xfrm>
              <a:off x="843244" y="5116996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77" name="直線コネクタ 76"/>
            <p:cNvCxnSpPr/>
            <p:nvPr/>
          </p:nvCxnSpPr>
          <p:spPr>
            <a:xfrm>
              <a:off x="1159502" y="4960956"/>
              <a:ext cx="0" cy="28803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グループ化 80"/>
          <p:cNvGrpSpPr/>
          <p:nvPr/>
        </p:nvGrpSpPr>
        <p:grpSpPr>
          <a:xfrm>
            <a:off x="6532075" y="3593424"/>
            <a:ext cx="632516" cy="812496"/>
            <a:chOff x="843244" y="4960956"/>
            <a:chExt cx="632516" cy="812496"/>
          </a:xfrm>
        </p:grpSpPr>
        <p:sp>
          <p:nvSpPr>
            <p:cNvPr id="88" name="円/楕円 87"/>
            <p:cNvSpPr/>
            <p:nvPr/>
          </p:nvSpPr>
          <p:spPr>
            <a:xfrm>
              <a:off x="843244" y="5116996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89" name="直線コネクタ 88"/>
            <p:cNvCxnSpPr/>
            <p:nvPr/>
          </p:nvCxnSpPr>
          <p:spPr>
            <a:xfrm>
              <a:off x="1159502" y="4960956"/>
              <a:ext cx="0" cy="28803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グループ化 81"/>
          <p:cNvGrpSpPr/>
          <p:nvPr/>
        </p:nvGrpSpPr>
        <p:grpSpPr>
          <a:xfrm>
            <a:off x="7179541" y="3881456"/>
            <a:ext cx="632516" cy="812496"/>
            <a:chOff x="843244" y="4960956"/>
            <a:chExt cx="632516" cy="812496"/>
          </a:xfrm>
        </p:grpSpPr>
        <p:sp>
          <p:nvSpPr>
            <p:cNvPr id="86" name="円/楕円 85"/>
            <p:cNvSpPr/>
            <p:nvPr/>
          </p:nvSpPr>
          <p:spPr>
            <a:xfrm>
              <a:off x="843244" y="5116996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87" name="直線コネクタ 86"/>
            <p:cNvCxnSpPr/>
            <p:nvPr/>
          </p:nvCxnSpPr>
          <p:spPr>
            <a:xfrm>
              <a:off x="1159502" y="4960956"/>
              <a:ext cx="0" cy="28803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グループ化 90"/>
          <p:cNvGrpSpPr/>
          <p:nvPr/>
        </p:nvGrpSpPr>
        <p:grpSpPr>
          <a:xfrm>
            <a:off x="2182763" y="5249608"/>
            <a:ext cx="632516" cy="812496"/>
            <a:chOff x="843244" y="4960956"/>
            <a:chExt cx="632516" cy="812496"/>
          </a:xfrm>
        </p:grpSpPr>
        <p:sp>
          <p:nvSpPr>
            <p:cNvPr id="98" name="円/楕円 97"/>
            <p:cNvSpPr/>
            <p:nvPr/>
          </p:nvSpPr>
          <p:spPr>
            <a:xfrm>
              <a:off x="843244" y="5116996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99" name="直線コネクタ 98"/>
            <p:cNvCxnSpPr/>
            <p:nvPr/>
          </p:nvCxnSpPr>
          <p:spPr>
            <a:xfrm>
              <a:off x="1159502" y="4960956"/>
              <a:ext cx="0" cy="28803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グループ化 91"/>
          <p:cNvGrpSpPr/>
          <p:nvPr/>
        </p:nvGrpSpPr>
        <p:grpSpPr>
          <a:xfrm>
            <a:off x="2830229" y="5537640"/>
            <a:ext cx="632516" cy="812496"/>
            <a:chOff x="843244" y="4960956"/>
            <a:chExt cx="632516" cy="812496"/>
          </a:xfrm>
        </p:grpSpPr>
        <p:sp>
          <p:nvSpPr>
            <p:cNvPr id="96" name="円/楕円 95"/>
            <p:cNvSpPr/>
            <p:nvPr/>
          </p:nvSpPr>
          <p:spPr>
            <a:xfrm>
              <a:off x="843244" y="5116996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97" name="直線コネクタ 96"/>
            <p:cNvCxnSpPr/>
            <p:nvPr/>
          </p:nvCxnSpPr>
          <p:spPr>
            <a:xfrm>
              <a:off x="1159502" y="4960956"/>
              <a:ext cx="0" cy="28803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グループ化 100"/>
          <p:cNvGrpSpPr/>
          <p:nvPr/>
        </p:nvGrpSpPr>
        <p:grpSpPr>
          <a:xfrm>
            <a:off x="5091915" y="5285612"/>
            <a:ext cx="632516" cy="812496"/>
            <a:chOff x="843244" y="4960956"/>
            <a:chExt cx="632516" cy="812496"/>
          </a:xfrm>
        </p:grpSpPr>
        <p:sp>
          <p:nvSpPr>
            <p:cNvPr id="108" name="円/楕円 107"/>
            <p:cNvSpPr/>
            <p:nvPr/>
          </p:nvSpPr>
          <p:spPr>
            <a:xfrm>
              <a:off x="843244" y="5116996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109" name="直線コネクタ 108"/>
            <p:cNvCxnSpPr/>
            <p:nvPr/>
          </p:nvCxnSpPr>
          <p:spPr>
            <a:xfrm>
              <a:off x="1159502" y="4960956"/>
              <a:ext cx="0" cy="28803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グループ化 101"/>
          <p:cNvGrpSpPr/>
          <p:nvPr/>
        </p:nvGrpSpPr>
        <p:grpSpPr>
          <a:xfrm>
            <a:off x="5739381" y="5573644"/>
            <a:ext cx="632516" cy="812496"/>
            <a:chOff x="843244" y="4960956"/>
            <a:chExt cx="632516" cy="812496"/>
          </a:xfrm>
        </p:grpSpPr>
        <p:sp>
          <p:nvSpPr>
            <p:cNvPr id="106" name="円/楕円 105"/>
            <p:cNvSpPr/>
            <p:nvPr/>
          </p:nvSpPr>
          <p:spPr>
            <a:xfrm>
              <a:off x="843244" y="5116996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107" name="直線コネクタ 106"/>
            <p:cNvCxnSpPr/>
            <p:nvPr/>
          </p:nvCxnSpPr>
          <p:spPr>
            <a:xfrm>
              <a:off x="1159502" y="4960956"/>
              <a:ext cx="0" cy="28803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正方形/長方形 39"/>
          <p:cNvSpPr/>
          <p:nvPr/>
        </p:nvSpPr>
        <p:spPr>
          <a:xfrm>
            <a:off x="467544" y="548680"/>
            <a:ext cx="8208912" cy="19442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b="1" dirty="0">
                <a:solidFill>
                  <a:schemeClr val="tx1"/>
                </a:solidFill>
                <a:latin typeface="HGHangle" panose="020B0800000000000000" pitchFamily="34" charset="-127"/>
                <a:ea typeface="HGHangle" panose="020B0800000000000000" pitchFamily="34" charset="-127"/>
              </a:rPr>
              <a:t> </a:t>
            </a:r>
            <a:r>
              <a:rPr lang="ko-KR" altLang="ja-JP" sz="3200" b="1" dirty="0" smtClean="0">
                <a:solidFill>
                  <a:schemeClr val="tx1"/>
                </a:solidFill>
                <a:latin typeface="HGHangle" panose="020B0800000000000000" pitchFamily="34" charset="-127"/>
                <a:ea typeface="HGHangle" panose="020B0800000000000000" pitchFamily="34" charset="-127"/>
              </a:rPr>
              <a:t>접시가</a:t>
            </a:r>
            <a:r>
              <a:rPr lang="en-US" altLang="ja-JP" sz="3200" b="1" dirty="0" smtClean="0">
                <a:solidFill>
                  <a:schemeClr val="tx1"/>
                </a:solidFill>
                <a:latin typeface="HGHangle" panose="020B0800000000000000" pitchFamily="34" charset="-127"/>
                <a:ea typeface="HGHangle" panose="020B0800000000000000" pitchFamily="34" charset="-127"/>
              </a:rPr>
              <a:t> </a:t>
            </a:r>
            <a:r>
              <a:rPr lang="en-US" altLang="ja-JP" sz="3200" b="1" dirty="0">
                <a:solidFill>
                  <a:schemeClr val="tx1"/>
                </a:solidFill>
                <a:latin typeface="HGHangle" panose="020B0800000000000000" pitchFamily="34" charset="-127"/>
                <a:ea typeface="HGHangle" panose="020B0800000000000000" pitchFamily="34" charset="-127"/>
              </a:rPr>
              <a:t>5</a:t>
            </a:r>
            <a:r>
              <a:rPr lang="ko-KR" altLang="ja-JP" sz="3200" b="1" dirty="0">
                <a:solidFill>
                  <a:schemeClr val="tx1"/>
                </a:solidFill>
                <a:latin typeface="HGHangle" panose="020B0800000000000000" pitchFamily="34" charset="-127"/>
                <a:ea typeface="HGHangle" panose="020B0800000000000000" pitchFamily="34" charset="-127"/>
              </a:rPr>
              <a:t>장 있습니다</a:t>
            </a:r>
            <a:r>
              <a:rPr lang="en-US" altLang="ja-JP" sz="3200" b="1" dirty="0" smtClean="0">
                <a:solidFill>
                  <a:schemeClr val="tx1"/>
                </a:solidFill>
                <a:latin typeface="HGHangle" panose="020B0800000000000000" pitchFamily="34" charset="-127"/>
                <a:ea typeface="HGHangle" panose="020B0800000000000000" pitchFamily="34" charset="-127"/>
              </a:rPr>
              <a:t>.</a:t>
            </a:r>
          </a:p>
          <a:p>
            <a:r>
              <a:rPr lang="ja-JP" altLang="en-US" sz="3200" b="1" dirty="0">
                <a:solidFill>
                  <a:srgbClr val="C00000"/>
                </a:solidFill>
                <a:latin typeface="HGHangle" panose="020B0800000000000000" pitchFamily="34" charset="-127"/>
                <a:ea typeface="HGHangle" panose="020B0800000000000000" pitchFamily="34" charset="-127"/>
              </a:rPr>
              <a:t> </a:t>
            </a:r>
            <a:r>
              <a:rPr lang="ko-KR" altLang="en-US" sz="3200" b="1" dirty="0" smtClean="0">
                <a:solidFill>
                  <a:srgbClr val="C00000"/>
                </a:solidFill>
                <a:latin typeface="HGHangle" panose="020B0800000000000000" pitchFamily="34" charset="-127"/>
                <a:ea typeface="HGHangle" panose="020B0800000000000000" pitchFamily="34" charset="-127"/>
              </a:rPr>
              <a:t>한접시에 </a:t>
            </a:r>
            <a:r>
              <a:rPr lang="ko-KR" altLang="en-US" sz="3200" b="1" dirty="0">
                <a:solidFill>
                  <a:srgbClr val="C00000"/>
                </a:solidFill>
                <a:latin typeface="HGHangle" panose="020B0800000000000000" pitchFamily="34" charset="-127"/>
                <a:ea typeface="HGHangle" panose="020B0800000000000000" pitchFamily="34" charset="-127"/>
              </a:rPr>
              <a:t>사과 </a:t>
            </a:r>
            <a:r>
              <a:rPr lang="en-US" altLang="ko-KR" sz="3200" b="1" dirty="0">
                <a:solidFill>
                  <a:srgbClr val="C00000"/>
                </a:solidFill>
                <a:latin typeface="HGHangle" panose="020B0800000000000000" pitchFamily="34" charset="-127"/>
                <a:ea typeface="HGHangle" panose="020B0800000000000000" pitchFamily="34" charset="-127"/>
              </a:rPr>
              <a:t>3</a:t>
            </a:r>
            <a:r>
              <a:rPr lang="ko-KR" altLang="en-US" sz="3200" b="1" dirty="0">
                <a:solidFill>
                  <a:srgbClr val="C00000"/>
                </a:solidFill>
                <a:latin typeface="HGHangle" panose="020B0800000000000000" pitchFamily="34" charset="-127"/>
                <a:ea typeface="HGHangle" panose="020B0800000000000000" pitchFamily="34" charset="-127"/>
              </a:rPr>
              <a:t>개씩을 담을 </a:t>
            </a:r>
            <a:r>
              <a:rPr lang="ko-KR" altLang="en-US" sz="3200" b="1" dirty="0" smtClean="0">
                <a:solidFill>
                  <a:srgbClr val="C00000"/>
                </a:solidFill>
                <a:latin typeface="HGHangle" panose="020B0800000000000000" pitchFamily="34" charset="-127"/>
                <a:ea typeface="HGHangle" panose="020B0800000000000000" pitchFamily="34" charset="-127"/>
              </a:rPr>
              <a:t>경우</a:t>
            </a:r>
            <a:endParaRPr lang="en-US" altLang="ja-JP" sz="3200" b="1" dirty="0" smtClean="0">
              <a:solidFill>
                <a:srgbClr val="C00000"/>
              </a:solidFill>
              <a:latin typeface="HGHangle" panose="020B0800000000000000" pitchFamily="34" charset="-127"/>
              <a:ea typeface="HGHangle" panose="020B0800000000000000" pitchFamily="34" charset="-127"/>
            </a:endParaRPr>
          </a:p>
          <a:p>
            <a:r>
              <a:rPr lang="ja-JP" altLang="en-US" sz="3200" b="1" dirty="0">
                <a:solidFill>
                  <a:schemeClr val="tx1"/>
                </a:solidFill>
                <a:latin typeface="HGHangle" panose="020B0800000000000000" pitchFamily="34" charset="-127"/>
                <a:ea typeface="HGHangle" panose="020B0800000000000000" pitchFamily="34" charset="-127"/>
              </a:rPr>
              <a:t> </a:t>
            </a:r>
            <a:r>
              <a:rPr lang="ko-KR" altLang="ja-JP" sz="3200" b="1" dirty="0" smtClean="0">
                <a:solidFill>
                  <a:schemeClr val="tx1"/>
                </a:solidFill>
                <a:latin typeface="HGHangle" panose="020B0800000000000000" pitchFamily="34" charset="-127"/>
                <a:ea typeface="HGHangle" panose="020B0800000000000000" pitchFamily="34" charset="-127"/>
              </a:rPr>
              <a:t>사과가 </a:t>
            </a:r>
            <a:r>
              <a:rPr lang="ko-KR" altLang="ja-JP" sz="3200" b="1" dirty="0">
                <a:solidFill>
                  <a:schemeClr val="tx1"/>
                </a:solidFill>
                <a:latin typeface="HGHangle" panose="020B0800000000000000" pitchFamily="34" charset="-127"/>
                <a:ea typeface="HGHangle" panose="020B0800000000000000" pitchFamily="34" charset="-127"/>
              </a:rPr>
              <a:t>모두 몇개 있을까요</a:t>
            </a:r>
            <a:r>
              <a:rPr lang="en-US" altLang="ja-JP" sz="3200" b="1" dirty="0">
                <a:solidFill>
                  <a:schemeClr val="tx1"/>
                </a:solidFill>
                <a:latin typeface="HGHangle" panose="020B0800000000000000" pitchFamily="34" charset="-127"/>
                <a:ea typeface="HGHangle" panose="020B0800000000000000" pitchFamily="34" charset="-127"/>
              </a:rPr>
              <a:t>?</a:t>
            </a:r>
            <a:endParaRPr lang="ja-JP" altLang="en-US" sz="3200" b="1" dirty="0">
              <a:solidFill>
                <a:schemeClr val="tx1"/>
              </a:solidFill>
              <a:latin typeface="HGHangle" panose="020B0800000000000000" pitchFamily="34" charset="-127"/>
              <a:ea typeface="Gungsuh" panose="02030600000101010101" pitchFamily="18" charset="-127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2949814" y="2492896"/>
            <a:ext cx="13324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5400" b="1" dirty="0" smtClean="0">
                <a:solidFill>
                  <a:schemeClr val="tx2">
                    <a:lumMod val="75000"/>
                  </a:schemeClr>
                </a:solidFill>
                <a:latin typeface="HGHangle" panose="020B0800000000000000" pitchFamily="34" charset="-127"/>
                <a:ea typeface="HGHangle" panose="020B0800000000000000" pitchFamily="34" charset="-127"/>
              </a:rPr>
              <a:t>5+5</a:t>
            </a:r>
            <a:endParaRPr kumimoji="1" lang="ja-JP" altLang="en-US" sz="5400" b="1" dirty="0">
              <a:solidFill>
                <a:schemeClr val="tx2">
                  <a:lumMod val="75000"/>
                </a:schemeClr>
              </a:solidFill>
              <a:latin typeface="HGHangle" panose="020B0800000000000000" pitchFamily="34" charset="-127"/>
              <a:ea typeface="HG創英角ﾎﾟｯﾌﾟ体" panose="040B0A09000000000000" pitchFamily="49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7905715" y="87015"/>
            <a:ext cx="798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2400" b="1" dirty="0">
                <a:solidFill>
                  <a:prstClr val="black"/>
                </a:solidFill>
                <a:latin typeface="HGHangle" panose="020B0800000000000000" pitchFamily="34" charset="-127"/>
                <a:ea typeface="HGS創英角ﾎﾟｯﾌﾟ体" pitchFamily="50" charset="-128"/>
              </a:rPr>
              <a:t>4</a:t>
            </a:r>
            <a:r>
              <a:rPr lang="en-US" altLang="ja-JP" sz="2400" b="1" dirty="0" smtClean="0">
                <a:solidFill>
                  <a:prstClr val="black"/>
                </a:solidFill>
                <a:latin typeface="HGHangle" panose="020B0800000000000000" pitchFamily="34" charset="-127"/>
                <a:ea typeface="HGS創英角ﾎﾟｯﾌﾟ体" pitchFamily="50" charset="-128"/>
              </a:rPr>
              <a:t> / 6</a:t>
            </a:r>
            <a:endParaRPr lang="ja-JP" altLang="en-US" sz="2400" b="1" dirty="0">
              <a:solidFill>
                <a:prstClr val="black"/>
              </a:solidFill>
              <a:latin typeface="HGHangle" panose="020B0800000000000000" pitchFamily="34" charset="-127"/>
              <a:ea typeface="HGS創英角ﾎﾟｯﾌﾟ体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4431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円/楕円 4"/>
          <p:cNvSpPr/>
          <p:nvPr/>
        </p:nvSpPr>
        <p:spPr>
          <a:xfrm>
            <a:off x="474716" y="3793232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6300192" y="3793232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7" name="円/楕円 6"/>
          <p:cNvSpPr/>
          <p:nvPr/>
        </p:nvSpPr>
        <p:spPr>
          <a:xfrm>
            <a:off x="3383868" y="3793232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8" name="円/楕円 7"/>
          <p:cNvSpPr/>
          <p:nvPr/>
        </p:nvSpPr>
        <p:spPr>
          <a:xfrm>
            <a:off x="1950880" y="5445224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4860032" y="5445224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21" name="グループ化 20"/>
          <p:cNvGrpSpPr/>
          <p:nvPr/>
        </p:nvGrpSpPr>
        <p:grpSpPr>
          <a:xfrm>
            <a:off x="699124" y="3628808"/>
            <a:ext cx="1912498" cy="1120936"/>
            <a:chOff x="699124" y="2976544"/>
            <a:chExt cx="1912498" cy="1120936"/>
          </a:xfrm>
        </p:grpSpPr>
        <p:grpSp>
          <p:nvGrpSpPr>
            <p:cNvPr id="14" name="グループ化 13"/>
            <p:cNvGrpSpPr/>
            <p:nvPr/>
          </p:nvGrpSpPr>
          <p:grpSpPr>
            <a:xfrm>
              <a:off x="699124" y="2996952"/>
              <a:ext cx="632516" cy="812496"/>
              <a:chOff x="843244" y="4960956"/>
              <a:chExt cx="632516" cy="812496"/>
            </a:xfrm>
          </p:grpSpPr>
          <p:sp>
            <p:nvSpPr>
              <p:cNvPr id="10" name="円/楕円 9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2" name="直線コネクタ 11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グループ化 14"/>
            <p:cNvGrpSpPr/>
            <p:nvPr/>
          </p:nvGrpSpPr>
          <p:grpSpPr>
            <a:xfrm>
              <a:off x="1346590" y="3284984"/>
              <a:ext cx="632516" cy="812496"/>
              <a:chOff x="843244" y="4960956"/>
              <a:chExt cx="632516" cy="812496"/>
            </a:xfrm>
          </p:grpSpPr>
          <p:sp>
            <p:nvSpPr>
              <p:cNvPr id="16" name="円/楕円 15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7" name="直線コネクタ 16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グループ化 17"/>
            <p:cNvGrpSpPr/>
            <p:nvPr/>
          </p:nvGrpSpPr>
          <p:grpSpPr>
            <a:xfrm>
              <a:off x="1979106" y="2976544"/>
              <a:ext cx="632516" cy="812496"/>
              <a:chOff x="843244" y="4960956"/>
              <a:chExt cx="632516" cy="812496"/>
            </a:xfrm>
          </p:grpSpPr>
          <p:sp>
            <p:nvSpPr>
              <p:cNvPr id="19" name="円/楕円 18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20" name="直線コネクタ 19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グループ化 21"/>
          <p:cNvGrpSpPr/>
          <p:nvPr/>
        </p:nvGrpSpPr>
        <p:grpSpPr>
          <a:xfrm>
            <a:off x="3615751" y="3628808"/>
            <a:ext cx="1912498" cy="1120936"/>
            <a:chOff x="699124" y="2976544"/>
            <a:chExt cx="1912498" cy="1120936"/>
          </a:xfrm>
        </p:grpSpPr>
        <p:grpSp>
          <p:nvGrpSpPr>
            <p:cNvPr id="23" name="グループ化 22"/>
            <p:cNvGrpSpPr/>
            <p:nvPr/>
          </p:nvGrpSpPr>
          <p:grpSpPr>
            <a:xfrm>
              <a:off x="699124" y="2996952"/>
              <a:ext cx="632516" cy="812496"/>
              <a:chOff x="843244" y="4960956"/>
              <a:chExt cx="632516" cy="812496"/>
            </a:xfrm>
          </p:grpSpPr>
          <p:sp>
            <p:nvSpPr>
              <p:cNvPr id="30" name="円/楕円 29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31" name="直線コネクタ 30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グループ化 23"/>
            <p:cNvGrpSpPr/>
            <p:nvPr/>
          </p:nvGrpSpPr>
          <p:grpSpPr>
            <a:xfrm>
              <a:off x="1346590" y="3284984"/>
              <a:ext cx="632516" cy="812496"/>
              <a:chOff x="843244" y="4960956"/>
              <a:chExt cx="632516" cy="812496"/>
            </a:xfrm>
          </p:grpSpPr>
          <p:sp>
            <p:nvSpPr>
              <p:cNvPr id="28" name="円/楕円 27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29" name="直線コネクタ 28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グループ化 24"/>
            <p:cNvGrpSpPr/>
            <p:nvPr/>
          </p:nvGrpSpPr>
          <p:grpSpPr>
            <a:xfrm>
              <a:off x="1979106" y="2976544"/>
              <a:ext cx="632516" cy="812496"/>
              <a:chOff x="843244" y="4960956"/>
              <a:chExt cx="632516" cy="812496"/>
            </a:xfrm>
          </p:grpSpPr>
          <p:sp>
            <p:nvSpPr>
              <p:cNvPr id="26" name="円/楕円 25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27" name="直線コネクタ 26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" name="グループ化 31"/>
          <p:cNvGrpSpPr/>
          <p:nvPr/>
        </p:nvGrpSpPr>
        <p:grpSpPr>
          <a:xfrm>
            <a:off x="6532075" y="3573016"/>
            <a:ext cx="1912498" cy="1120936"/>
            <a:chOff x="699124" y="2976544"/>
            <a:chExt cx="1912498" cy="1120936"/>
          </a:xfrm>
        </p:grpSpPr>
        <p:grpSp>
          <p:nvGrpSpPr>
            <p:cNvPr id="33" name="グループ化 32"/>
            <p:cNvGrpSpPr/>
            <p:nvPr/>
          </p:nvGrpSpPr>
          <p:grpSpPr>
            <a:xfrm>
              <a:off x="699124" y="2996952"/>
              <a:ext cx="632516" cy="812496"/>
              <a:chOff x="843244" y="4960956"/>
              <a:chExt cx="632516" cy="812496"/>
            </a:xfrm>
          </p:grpSpPr>
          <p:sp>
            <p:nvSpPr>
              <p:cNvPr id="40" name="円/楕円 39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41" name="直線コネクタ 40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グループ化 33"/>
            <p:cNvGrpSpPr/>
            <p:nvPr/>
          </p:nvGrpSpPr>
          <p:grpSpPr>
            <a:xfrm>
              <a:off x="1346590" y="3284984"/>
              <a:ext cx="632516" cy="812496"/>
              <a:chOff x="843244" y="4960956"/>
              <a:chExt cx="632516" cy="812496"/>
            </a:xfrm>
          </p:grpSpPr>
          <p:sp>
            <p:nvSpPr>
              <p:cNvPr id="38" name="円/楕円 37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39" name="直線コネクタ 38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グループ化 34"/>
            <p:cNvGrpSpPr/>
            <p:nvPr/>
          </p:nvGrpSpPr>
          <p:grpSpPr>
            <a:xfrm>
              <a:off x="1979106" y="2976544"/>
              <a:ext cx="632516" cy="812496"/>
              <a:chOff x="843244" y="4960956"/>
              <a:chExt cx="632516" cy="812496"/>
            </a:xfrm>
          </p:grpSpPr>
          <p:sp>
            <p:nvSpPr>
              <p:cNvPr id="36" name="円/楕円 35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37" name="直線コネクタ 36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" name="グループ化 41"/>
          <p:cNvGrpSpPr/>
          <p:nvPr/>
        </p:nvGrpSpPr>
        <p:grpSpPr>
          <a:xfrm>
            <a:off x="2182763" y="5229200"/>
            <a:ext cx="1912498" cy="1120936"/>
            <a:chOff x="699124" y="2976544"/>
            <a:chExt cx="1912498" cy="1120936"/>
          </a:xfrm>
        </p:grpSpPr>
        <p:grpSp>
          <p:nvGrpSpPr>
            <p:cNvPr id="43" name="グループ化 42"/>
            <p:cNvGrpSpPr/>
            <p:nvPr/>
          </p:nvGrpSpPr>
          <p:grpSpPr>
            <a:xfrm>
              <a:off x="699124" y="2996952"/>
              <a:ext cx="632516" cy="812496"/>
              <a:chOff x="843244" y="4960956"/>
              <a:chExt cx="632516" cy="812496"/>
            </a:xfrm>
          </p:grpSpPr>
          <p:sp>
            <p:nvSpPr>
              <p:cNvPr id="50" name="円/楕円 49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51" name="直線コネクタ 50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グループ化 43"/>
            <p:cNvGrpSpPr/>
            <p:nvPr/>
          </p:nvGrpSpPr>
          <p:grpSpPr>
            <a:xfrm>
              <a:off x="1346590" y="3284984"/>
              <a:ext cx="632516" cy="812496"/>
              <a:chOff x="843244" y="4960956"/>
              <a:chExt cx="632516" cy="812496"/>
            </a:xfrm>
          </p:grpSpPr>
          <p:sp>
            <p:nvSpPr>
              <p:cNvPr id="48" name="円/楕円 47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49" name="直線コネクタ 48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グループ化 44"/>
            <p:cNvGrpSpPr/>
            <p:nvPr/>
          </p:nvGrpSpPr>
          <p:grpSpPr>
            <a:xfrm>
              <a:off x="1979106" y="2976544"/>
              <a:ext cx="632516" cy="812496"/>
              <a:chOff x="843244" y="4960956"/>
              <a:chExt cx="632516" cy="812496"/>
            </a:xfrm>
          </p:grpSpPr>
          <p:sp>
            <p:nvSpPr>
              <p:cNvPr id="46" name="円/楕円 45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47" name="直線コネクタ 46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2" name="グループ化 51"/>
          <p:cNvGrpSpPr/>
          <p:nvPr/>
        </p:nvGrpSpPr>
        <p:grpSpPr>
          <a:xfrm>
            <a:off x="5091915" y="5265204"/>
            <a:ext cx="1912498" cy="1120936"/>
            <a:chOff x="699124" y="2976544"/>
            <a:chExt cx="1912498" cy="1120936"/>
          </a:xfrm>
        </p:grpSpPr>
        <p:grpSp>
          <p:nvGrpSpPr>
            <p:cNvPr id="53" name="グループ化 52"/>
            <p:cNvGrpSpPr/>
            <p:nvPr/>
          </p:nvGrpSpPr>
          <p:grpSpPr>
            <a:xfrm>
              <a:off x="699124" y="2996952"/>
              <a:ext cx="632516" cy="812496"/>
              <a:chOff x="843244" y="4960956"/>
              <a:chExt cx="632516" cy="812496"/>
            </a:xfrm>
          </p:grpSpPr>
          <p:sp>
            <p:nvSpPr>
              <p:cNvPr id="60" name="円/楕円 59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61" name="直線コネクタ 60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グループ化 53"/>
            <p:cNvGrpSpPr/>
            <p:nvPr/>
          </p:nvGrpSpPr>
          <p:grpSpPr>
            <a:xfrm>
              <a:off x="1346590" y="3284984"/>
              <a:ext cx="632516" cy="812496"/>
              <a:chOff x="843244" y="4960956"/>
              <a:chExt cx="632516" cy="812496"/>
            </a:xfrm>
          </p:grpSpPr>
          <p:sp>
            <p:nvSpPr>
              <p:cNvPr id="58" name="円/楕円 57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59" name="直線コネクタ 58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グループ化 54"/>
            <p:cNvGrpSpPr/>
            <p:nvPr/>
          </p:nvGrpSpPr>
          <p:grpSpPr>
            <a:xfrm>
              <a:off x="1979106" y="2976544"/>
              <a:ext cx="632516" cy="812496"/>
              <a:chOff x="843244" y="4960956"/>
              <a:chExt cx="632516" cy="812496"/>
            </a:xfrm>
          </p:grpSpPr>
          <p:sp>
            <p:nvSpPr>
              <p:cNvPr id="56" name="円/楕円 55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57" name="直線コネクタ 56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テキスト ボックス 1"/>
          <p:cNvSpPr txBox="1"/>
          <p:nvPr/>
        </p:nvSpPr>
        <p:spPr>
          <a:xfrm>
            <a:off x="2949814" y="2492896"/>
            <a:ext cx="32512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5400" b="1" dirty="0" smtClean="0">
                <a:solidFill>
                  <a:schemeClr val="tx2">
                    <a:lumMod val="75000"/>
                  </a:schemeClr>
                </a:solidFill>
                <a:latin typeface="HGHangle" panose="020B0800000000000000" pitchFamily="34" charset="-127"/>
                <a:ea typeface="HGHangle" panose="020B0800000000000000" pitchFamily="34" charset="-127"/>
              </a:rPr>
              <a:t>5+5+5=15</a:t>
            </a:r>
            <a:endParaRPr kumimoji="1" lang="ja-JP" altLang="en-US" sz="5400" b="1" dirty="0">
              <a:solidFill>
                <a:schemeClr val="tx2">
                  <a:lumMod val="75000"/>
                </a:schemeClr>
              </a:solidFill>
              <a:latin typeface="HGHangle" panose="020B0800000000000000" pitchFamily="34" charset="-127"/>
              <a:ea typeface="HG創英角ﾎﾟｯﾌﾟ体" panose="040B0A09000000000000" pitchFamily="49" charset="-128"/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467544" y="548680"/>
            <a:ext cx="8208912" cy="19442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b="1" dirty="0">
                <a:solidFill>
                  <a:schemeClr val="tx1"/>
                </a:solidFill>
                <a:latin typeface="HGHangle" panose="020B0800000000000000" pitchFamily="34" charset="-127"/>
                <a:ea typeface="HGHangle" panose="020B0800000000000000" pitchFamily="34" charset="-127"/>
              </a:rPr>
              <a:t> </a:t>
            </a:r>
            <a:r>
              <a:rPr lang="ko-KR" altLang="ja-JP" sz="3200" b="1" dirty="0" smtClean="0">
                <a:solidFill>
                  <a:schemeClr val="tx1"/>
                </a:solidFill>
                <a:latin typeface="HGHangle" panose="020B0800000000000000" pitchFamily="34" charset="-127"/>
                <a:ea typeface="HGHangle" panose="020B0800000000000000" pitchFamily="34" charset="-127"/>
              </a:rPr>
              <a:t>접시가</a:t>
            </a:r>
            <a:r>
              <a:rPr lang="en-US" altLang="ja-JP" sz="3200" b="1" dirty="0" smtClean="0">
                <a:solidFill>
                  <a:schemeClr val="tx1"/>
                </a:solidFill>
                <a:latin typeface="HGHangle" panose="020B0800000000000000" pitchFamily="34" charset="-127"/>
                <a:ea typeface="HGHangle" panose="020B0800000000000000" pitchFamily="34" charset="-127"/>
              </a:rPr>
              <a:t> </a:t>
            </a:r>
            <a:r>
              <a:rPr lang="en-US" altLang="ja-JP" sz="3200" b="1" dirty="0">
                <a:solidFill>
                  <a:schemeClr val="tx1"/>
                </a:solidFill>
                <a:latin typeface="HGHangle" panose="020B0800000000000000" pitchFamily="34" charset="-127"/>
                <a:ea typeface="HGHangle" panose="020B0800000000000000" pitchFamily="34" charset="-127"/>
              </a:rPr>
              <a:t>5</a:t>
            </a:r>
            <a:r>
              <a:rPr lang="ko-KR" altLang="ja-JP" sz="3200" b="1" dirty="0">
                <a:solidFill>
                  <a:schemeClr val="tx1"/>
                </a:solidFill>
                <a:latin typeface="HGHangle" panose="020B0800000000000000" pitchFamily="34" charset="-127"/>
                <a:ea typeface="HGHangle" panose="020B0800000000000000" pitchFamily="34" charset="-127"/>
              </a:rPr>
              <a:t>장 있습니다</a:t>
            </a:r>
            <a:r>
              <a:rPr lang="en-US" altLang="ja-JP" sz="3200" b="1" dirty="0" smtClean="0">
                <a:solidFill>
                  <a:schemeClr val="tx1"/>
                </a:solidFill>
                <a:latin typeface="HGHangle" panose="020B0800000000000000" pitchFamily="34" charset="-127"/>
                <a:ea typeface="HGHangle" panose="020B0800000000000000" pitchFamily="34" charset="-127"/>
              </a:rPr>
              <a:t>.</a:t>
            </a:r>
          </a:p>
          <a:p>
            <a:r>
              <a:rPr lang="ja-JP" altLang="en-US" sz="3200" b="1" dirty="0">
                <a:solidFill>
                  <a:schemeClr val="tx1"/>
                </a:solidFill>
                <a:latin typeface="HGHangle" panose="020B0800000000000000" pitchFamily="34" charset="-127"/>
                <a:ea typeface="HGHangle" panose="020B0800000000000000" pitchFamily="34" charset="-127"/>
              </a:rPr>
              <a:t> </a:t>
            </a:r>
            <a:r>
              <a:rPr lang="ko-KR" altLang="en-US" sz="3200" b="1" dirty="0" smtClean="0">
                <a:solidFill>
                  <a:schemeClr val="tx1"/>
                </a:solidFill>
                <a:latin typeface="HGHangle" panose="020B0800000000000000" pitchFamily="34" charset="-127"/>
                <a:ea typeface="HGHangle" panose="020B0800000000000000" pitchFamily="34" charset="-127"/>
              </a:rPr>
              <a:t>한접시에 </a:t>
            </a:r>
            <a:r>
              <a:rPr lang="ko-KR" altLang="en-US" sz="3200" b="1" dirty="0">
                <a:solidFill>
                  <a:schemeClr val="tx1"/>
                </a:solidFill>
                <a:latin typeface="HGHangle" panose="020B0800000000000000" pitchFamily="34" charset="-127"/>
                <a:ea typeface="HGHangle" panose="020B0800000000000000" pitchFamily="34" charset="-127"/>
              </a:rPr>
              <a:t>사과 </a:t>
            </a:r>
            <a:r>
              <a:rPr lang="en-US" altLang="ko-KR" sz="3200" b="1" dirty="0">
                <a:solidFill>
                  <a:schemeClr val="tx1"/>
                </a:solidFill>
                <a:latin typeface="HGHangle" panose="020B0800000000000000" pitchFamily="34" charset="-127"/>
                <a:ea typeface="HGHangle" panose="020B0800000000000000" pitchFamily="34" charset="-127"/>
              </a:rPr>
              <a:t>3</a:t>
            </a:r>
            <a:r>
              <a:rPr lang="ko-KR" altLang="en-US" sz="3200" b="1" dirty="0">
                <a:solidFill>
                  <a:schemeClr val="tx1"/>
                </a:solidFill>
                <a:latin typeface="HGHangle" panose="020B0800000000000000" pitchFamily="34" charset="-127"/>
                <a:ea typeface="HGHangle" panose="020B0800000000000000" pitchFamily="34" charset="-127"/>
              </a:rPr>
              <a:t>개씩을 담을 </a:t>
            </a:r>
            <a:r>
              <a:rPr lang="ko-KR" altLang="en-US" sz="3200" b="1" dirty="0" smtClean="0">
                <a:solidFill>
                  <a:schemeClr val="tx1"/>
                </a:solidFill>
                <a:latin typeface="HGHangle" panose="020B0800000000000000" pitchFamily="34" charset="-127"/>
                <a:ea typeface="HGHangle" panose="020B0800000000000000" pitchFamily="34" charset="-127"/>
              </a:rPr>
              <a:t>경우</a:t>
            </a:r>
            <a:endParaRPr lang="en-US" altLang="ja-JP" sz="3200" b="1" dirty="0" smtClean="0">
              <a:solidFill>
                <a:schemeClr val="tx1"/>
              </a:solidFill>
              <a:latin typeface="HGHangle" panose="020B0800000000000000" pitchFamily="34" charset="-127"/>
              <a:ea typeface="HGHangle" panose="020B0800000000000000" pitchFamily="34" charset="-127"/>
            </a:endParaRPr>
          </a:p>
          <a:p>
            <a:r>
              <a:rPr lang="ja-JP" altLang="en-US" sz="3200" b="1" dirty="0">
                <a:solidFill>
                  <a:srgbClr val="C00000"/>
                </a:solidFill>
                <a:latin typeface="HGHangle" panose="020B0800000000000000" pitchFamily="34" charset="-127"/>
                <a:ea typeface="HGHangle" panose="020B0800000000000000" pitchFamily="34" charset="-127"/>
              </a:rPr>
              <a:t> </a:t>
            </a:r>
            <a:r>
              <a:rPr lang="ko-KR" altLang="ja-JP" sz="3200" b="1" dirty="0" smtClean="0">
                <a:solidFill>
                  <a:srgbClr val="C00000"/>
                </a:solidFill>
                <a:latin typeface="HGHangle" panose="020B0800000000000000" pitchFamily="34" charset="-127"/>
                <a:ea typeface="HGHangle" panose="020B0800000000000000" pitchFamily="34" charset="-127"/>
              </a:rPr>
              <a:t>사과가 </a:t>
            </a:r>
            <a:r>
              <a:rPr lang="ko-KR" altLang="ja-JP" sz="3200" b="1" dirty="0">
                <a:solidFill>
                  <a:srgbClr val="C00000"/>
                </a:solidFill>
                <a:latin typeface="HGHangle" panose="020B0800000000000000" pitchFamily="34" charset="-127"/>
                <a:ea typeface="HGHangle" panose="020B0800000000000000" pitchFamily="34" charset="-127"/>
              </a:rPr>
              <a:t>모두 몇개 있을까요</a:t>
            </a:r>
            <a:r>
              <a:rPr lang="en-US" altLang="ja-JP" sz="3200" b="1" dirty="0">
                <a:solidFill>
                  <a:srgbClr val="C00000"/>
                </a:solidFill>
                <a:latin typeface="HGHangle" panose="020B0800000000000000" pitchFamily="34" charset="-127"/>
                <a:ea typeface="HGHangle" panose="020B0800000000000000" pitchFamily="34" charset="-127"/>
              </a:rPr>
              <a:t>?</a:t>
            </a:r>
            <a:endParaRPr lang="ja-JP" altLang="en-US" sz="3200" b="1" dirty="0">
              <a:solidFill>
                <a:srgbClr val="C00000"/>
              </a:solidFill>
              <a:latin typeface="HGHangle" panose="020B0800000000000000" pitchFamily="34" charset="-127"/>
              <a:ea typeface="Gungsuh" panose="02030600000101010101" pitchFamily="18" charset="-127"/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7905715" y="87015"/>
            <a:ext cx="798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2400" b="1" dirty="0">
                <a:solidFill>
                  <a:prstClr val="black"/>
                </a:solidFill>
                <a:latin typeface="HGHangle" panose="020B0800000000000000" pitchFamily="34" charset="-127"/>
                <a:ea typeface="HGS創英角ﾎﾟｯﾌﾟ体" pitchFamily="50" charset="-128"/>
              </a:rPr>
              <a:t>5</a:t>
            </a:r>
            <a:r>
              <a:rPr lang="en-US" altLang="ja-JP" sz="2400" b="1" dirty="0" smtClean="0">
                <a:solidFill>
                  <a:prstClr val="black"/>
                </a:solidFill>
                <a:latin typeface="HGHangle" panose="020B0800000000000000" pitchFamily="34" charset="-127"/>
                <a:ea typeface="HGS創英角ﾎﾟｯﾌﾟ体" pitchFamily="50" charset="-128"/>
              </a:rPr>
              <a:t> / 6</a:t>
            </a:r>
            <a:endParaRPr lang="ja-JP" altLang="en-US" sz="2400" b="1" dirty="0">
              <a:solidFill>
                <a:prstClr val="black"/>
              </a:solidFill>
              <a:latin typeface="HGHangle" panose="020B0800000000000000" pitchFamily="34" charset="-127"/>
              <a:ea typeface="HGS創英角ﾎﾟｯﾌﾟ体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369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このファイルの作成者は</a:t>
            </a:r>
            <a:r>
              <a:rPr kumimoji="1" lang="en-US" altLang="ja-JP" b="1" dirty="0" smtClean="0">
                <a:solidFill>
                  <a:srgbClr val="0070C0"/>
                </a:solidFill>
              </a:rPr>
              <a:t>takehikom</a:t>
            </a:r>
            <a:r>
              <a:rPr kumimoji="1" lang="ja-JP" altLang="en-US" dirty="0" smtClean="0"/>
              <a:t>です．</a:t>
            </a:r>
            <a:endParaRPr kumimoji="1" lang="en-US" altLang="ja-JP" dirty="0" smtClean="0"/>
          </a:p>
          <a:p>
            <a:r>
              <a:rPr lang="ja-JP" altLang="en-US" dirty="0"/>
              <a:t>クリエイティブ・</a:t>
            </a:r>
            <a:r>
              <a:rPr lang="ja-JP" altLang="en-US" dirty="0" smtClean="0"/>
              <a:t>コモンズ </a:t>
            </a:r>
            <a:r>
              <a:rPr lang="ja-JP" altLang="en-US" b="1" dirty="0" smtClean="0">
                <a:solidFill>
                  <a:srgbClr val="0070C0"/>
                </a:solidFill>
              </a:rPr>
              <a:t>表示 </a:t>
            </a:r>
            <a:r>
              <a:rPr lang="en-US" altLang="ja-JP" b="1" dirty="0">
                <a:solidFill>
                  <a:srgbClr val="0070C0"/>
                </a:solidFill>
              </a:rPr>
              <a:t>- </a:t>
            </a:r>
            <a:r>
              <a:rPr lang="ja-JP" altLang="en-US" b="1" dirty="0" smtClean="0">
                <a:solidFill>
                  <a:srgbClr val="0070C0"/>
                </a:solidFill>
              </a:rPr>
              <a:t>継承 </a:t>
            </a:r>
            <a:r>
              <a:rPr lang="en-US" altLang="ja-JP" dirty="0" smtClean="0"/>
              <a:t>2.1 </a:t>
            </a:r>
            <a:r>
              <a:rPr lang="ja-JP" altLang="en-US" dirty="0"/>
              <a:t>日本 </a:t>
            </a:r>
            <a:r>
              <a:rPr lang="ja-JP" altLang="en-US" dirty="0" smtClean="0"/>
              <a:t>ライセンス</a:t>
            </a:r>
            <a:r>
              <a:rPr lang="ja-JP" altLang="en-US" dirty="0"/>
              <a:t>に従って</a:t>
            </a:r>
            <a:r>
              <a:rPr lang="ja-JP" altLang="en-US" dirty="0" smtClean="0"/>
              <a:t>，利用（再配布，改変など）していただいてかまいません．</a:t>
            </a:r>
            <a:endParaRPr lang="en-US" altLang="ja-JP" dirty="0"/>
          </a:p>
          <a:p>
            <a:pPr lvl="1"/>
            <a:r>
              <a:rPr lang="en-US" altLang="ja-JP" sz="2400" dirty="0" smtClean="0"/>
              <a:t>http</a:t>
            </a:r>
            <a:r>
              <a:rPr lang="en-US" altLang="ja-JP" sz="2400" dirty="0"/>
              <a:t>://</a:t>
            </a:r>
            <a:r>
              <a:rPr lang="en-US" altLang="ja-JP" sz="2400" dirty="0" smtClean="0"/>
              <a:t>creativecommons.org/licenses/by-sa/2.1/jp/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51335" y="6464931"/>
            <a:ext cx="446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最終更新日時</a:t>
            </a:r>
            <a:r>
              <a:rPr lang="ja-JP" altLang="en-US" dirty="0" smtClean="0"/>
              <a:t>：</a:t>
            </a:r>
            <a:r>
              <a:rPr lang="fr-FR" altLang="ja-JP" dirty="0"/>
              <a:t>Tue Dec 03 01:40:31 JST </a:t>
            </a:r>
            <a:r>
              <a:rPr lang="fr-FR" altLang="ja-JP" dirty="0" smtClean="0"/>
              <a:t>2013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8531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467544" y="548680"/>
            <a:ext cx="8208912" cy="19442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b="1" dirty="0">
                <a:solidFill>
                  <a:schemeClr val="tx1"/>
                </a:solidFill>
                <a:latin typeface="HGHangle" panose="020B0800000000000000" pitchFamily="34" charset="-127"/>
                <a:ea typeface="HGHangle" panose="020B0800000000000000" pitchFamily="34" charset="-127"/>
              </a:rPr>
              <a:t> </a:t>
            </a:r>
            <a:r>
              <a:rPr lang="ko-KR" altLang="ja-JP" sz="3200" b="1" dirty="0" smtClean="0">
                <a:solidFill>
                  <a:schemeClr val="tx1"/>
                </a:solidFill>
                <a:latin typeface="HGHangle" panose="020B0800000000000000" pitchFamily="34" charset="-127"/>
                <a:ea typeface="HGHangle" panose="020B0800000000000000" pitchFamily="34" charset="-127"/>
              </a:rPr>
              <a:t>접시가</a:t>
            </a:r>
            <a:r>
              <a:rPr lang="en-US" altLang="ja-JP" sz="3200" b="1" dirty="0" smtClean="0">
                <a:solidFill>
                  <a:schemeClr val="tx1"/>
                </a:solidFill>
                <a:latin typeface="HGHangle" panose="020B0800000000000000" pitchFamily="34" charset="-127"/>
                <a:ea typeface="HGHangle" panose="020B0800000000000000" pitchFamily="34" charset="-127"/>
              </a:rPr>
              <a:t> </a:t>
            </a:r>
            <a:r>
              <a:rPr lang="en-US" altLang="ja-JP" sz="3200" b="1" dirty="0">
                <a:solidFill>
                  <a:schemeClr val="tx1"/>
                </a:solidFill>
                <a:latin typeface="HGHangle" panose="020B0800000000000000" pitchFamily="34" charset="-127"/>
                <a:ea typeface="HGHangle" panose="020B0800000000000000" pitchFamily="34" charset="-127"/>
              </a:rPr>
              <a:t>5</a:t>
            </a:r>
            <a:r>
              <a:rPr lang="ko-KR" altLang="ja-JP" sz="3200" b="1" dirty="0">
                <a:solidFill>
                  <a:schemeClr val="tx1"/>
                </a:solidFill>
                <a:latin typeface="HGHangle" panose="020B0800000000000000" pitchFamily="34" charset="-127"/>
                <a:ea typeface="HGHangle" panose="020B0800000000000000" pitchFamily="34" charset="-127"/>
              </a:rPr>
              <a:t>장 있습니다</a:t>
            </a:r>
            <a:r>
              <a:rPr lang="en-US" altLang="ja-JP" sz="3200" b="1" dirty="0" smtClean="0">
                <a:solidFill>
                  <a:schemeClr val="tx1"/>
                </a:solidFill>
                <a:latin typeface="HGHangle" panose="020B0800000000000000" pitchFamily="34" charset="-127"/>
                <a:ea typeface="HGHangle" panose="020B0800000000000000" pitchFamily="34" charset="-127"/>
              </a:rPr>
              <a:t>.</a:t>
            </a:r>
          </a:p>
          <a:p>
            <a:r>
              <a:rPr lang="ja-JP" altLang="en-US" sz="3200" b="1" dirty="0">
                <a:solidFill>
                  <a:schemeClr val="tx1"/>
                </a:solidFill>
                <a:latin typeface="HGHangle" panose="020B0800000000000000" pitchFamily="34" charset="-127"/>
                <a:ea typeface="HGHangle" panose="020B0800000000000000" pitchFamily="34" charset="-127"/>
              </a:rPr>
              <a:t> </a:t>
            </a:r>
            <a:r>
              <a:rPr lang="ko-KR" altLang="en-US" sz="3200" b="1" dirty="0" smtClean="0">
                <a:solidFill>
                  <a:schemeClr val="tx1"/>
                </a:solidFill>
                <a:latin typeface="HGHangle" panose="020B0800000000000000" pitchFamily="34" charset="-127"/>
                <a:ea typeface="HGHangle" panose="020B0800000000000000" pitchFamily="34" charset="-127"/>
              </a:rPr>
              <a:t>한접시에 </a:t>
            </a:r>
            <a:r>
              <a:rPr lang="ko-KR" altLang="en-US" sz="3200" b="1" dirty="0">
                <a:solidFill>
                  <a:schemeClr val="tx1"/>
                </a:solidFill>
                <a:latin typeface="HGHangle" panose="020B0800000000000000" pitchFamily="34" charset="-127"/>
                <a:ea typeface="HGHangle" panose="020B0800000000000000" pitchFamily="34" charset="-127"/>
              </a:rPr>
              <a:t>사과 </a:t>
            </a:r>
            <a:r>
              <a:rPr lang="en-US" altLang="ko-KR" sz="3200" b="1" dirty="0">
                <a:solidFill>
                  <a:schemeClr val="tx1"/>
                </a:solidFill>
                <a:latin typeface="HGHangle" panose="020B0800000000000000" pitchFamily="34" charset="-127"/>
                <a:ea typeface="HGHangle" panose="020B0800000000000000" pitchFamily="34" charset="-127"/>
              </a:rPr>
              <a:t>3</a:t>
            </a:r>
            <a:r>
              <a:rPr lang="ko-KR" altLang="en-US" sz="3200" b="1" dirty="0">
                <a:solidFill>
                  <a:schemeClr val="tx1"/>
                </a:solidFill>
                <a:latin typeface="HGHangle" panose="020B0800000000000000" pitchFamily="34" charset="-127"/>
                <a:ea typeface="HGHangle" panose="020B0800000000000000" pitchFamily="34" charset="-127"/>
              </a:rPr>
              <a:t>개씩을 담을 </a:t>
            </a:r>
            <a:r>
              <a:rPr lang="ko-KR" altLang="en-US" sz="3200" b="1" dirty="0" smtClean="0">
                <a:solidFill>
                  <a:schemeClr val="tx1"/>
                </a:solidFill>
                <a:latin typeface="HGHangle" panose="020B0800000000000000" pitchFamily="34" charset="-127"/>
                <a:ea typeface="HGHangle" panose="020B0800000000000000" pitchFamily="34" charset="-127"/>
              </a:rPr>
              <a:t>경우</a:t>
            </a:r>
            <a:endParaRPr lang="en-US" altLang="ja-JP" sz="3200" b="1" dirty="0" smtClean="0">
              <a:solidFill>
                <a:schemeClr val="tx1"/>
              </a:solidFill>
              <a:latin typeface="HGHangle" panose="020B0800000000000000" pitchFamily="34" charset="-127"/>
              <a:ea typeface="HGHangle" panose="020B0800000000000000" pitchFamily="34" charset="-127"/>
            </a:endParaRPr>
          </a:p>
          <a:p>
            <a:r>
              <a:rPr lang="ja-JP" altLang="en-US" sz="3200" b="1" dirty="0">
                <a:solidFill>
                  <a:srgbClr val="C00000"/>
                </a:solidFill>
                <a:latin typeface="HGHangle" panose="020B0800000000000000" pitchFamily="34" charset="-127"/>
                <a:ea typeface="HGHangle" panose="020B0800000000000000" pitchFamily="34" charset="-127"/>
              </a:rPr>
              <a:t> </a:t>
            </a:r>
            <a:r>
              <a:rPr lang="ko-KR" altLang="ja-JP" sz="3200" b="1" dirty="0" smtClean="0">
                <a:solidFill>
                  <a:srgbClr val="C00000"/>
                </a:solidFill>
                <a:latin typeface="HGHangle" panose="020B0800000000000000" pitchFamily="34" charset="-127"/>
                <a:ea typeface="HGHangle" panose="020B0800000000000000" pitchFamily="34" charset="-127"/>
              </a:rPr>
              <a:t>사과가 </a:t>
            </a:r>
            <a:r>
              <a:rPr lang="ko-KR" altLang="ja-JP" sz="3200" b="1" dirty="0">
                <a:solidFill>
                  <a:srgbClr val="C00000"/>
                </a:solidFill>
                <a:latin typeface="HGHangle" panose="020B0800000000000000" pitchFamily="34" charset="-127"/>
                <a:ea typeface="HGHangle" panose="020B0800000000000000" pitchFamily="34" charset="-127"/>
              </a:rPr>
              <a:t>모두 몇개 있을까요</a:t>
            </a:r>
            <a:r>
              <a:rPr lang="en-US" altLang="ja-JP" sz="3200" b="1" dirty="0">
                <a:solidFill>
                  <a:srgbClr val="C00000"/>
                </a:solidFill>
                <a:latin typeface="HGHangle" panose="020B0800000000000000" pitchFamily="34" charset="-127"/>
                <a:ea typeface="HGHangle" panose="020B0800000000000000" pitchFamily="34" charset="-127"/>
              </a:rPr>
              <a:t>?</a:t>
            </a:r>
            <a:endParaRPr lang="ja-JP" altLang="en-US" sz="3200" b="1" dirty="0">
              <a:solidFill>
                <a:srgbClr val="C00000"/>
              </a:solidFill>
              <a:latin typeface="HGHangle" panose="020B0800000000000000" pitchFamily="34" charset="-127"/>
              <a:ea typeface="Gungsuh" panose="02030600000101010101" pitchFamily="18" charset="-127"/>
            </a:endParaRPr>
          </a:p>
        </p:txBody>
      </p:sp>
      <p:sp>
        <p:nvSpPr>
          <p:cNvPr id="5" name="円/楕円 4"/>
          <p:cNvSpPr/>
          <p:nvPr/>
        </p:nvSpPr>
        <p:spPr>
          <a:xfrm>
            <a:off x="474716" y="3793232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6300192" y="3793232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7" name="円/楕円 6"/>
          <p:cNvSpPr/>
          <p:nvPr/>
        </p:nvSpPr>
        <p:spPr>
          <a:xfrm>
            <a:off x="3383868" y="3793232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8" name="円/楕円 7"/>
          <p:cNvSpPr/>
          <p:nvPr/>
        </p:nvSpPr>
        <p:spPr>
          <a:xfrm>
            <a:off x="1950880" y="5445224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4860032" y="5445224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21" name="グループ化 20"/>
          <p:cNvGrpSpPr/>
          <p:nvPr/>
        </p:nvGrpSpPr>
        <p:grpSpPr>
          <a:xfrm>
            <a:off x="699124" y="3628808"/>
            <a:ext cx="1912498" cy="1120936"/>
            <a:chOff x="699124" y="2976544"/>
            <a:chExt cx="1912498" cy="1120936"/>
          </a:xfrm>
        </p:grpSpPr>
        <p:grpSp>
          <p:nvGrpSpPr>
            <p:cNvPr id="14" name="グループ化 13"/>
            <p:cNvGrpSpPr/>
            <p:nvPr/>
          </p:nvGrpSpPr>
          <p:grpSpPr>
            <a:xfrm>
              <a:off x="699124" y="2996952"/>
              <a:ext cx="632516" cy="812496"/>
              <a:chOff x="843244" y="4960956"/>
              <a:chExt cx="632516" cy="812496"/>
            </a:xfrm>
          </p:grpSpPr>
          <p:sp>
            <p:nvSpPr>
              <p:cNvPr id="10" name="円/楕円 9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2" name="直線コネクタ 11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グループ化 14"/>
            <p:cNvGrpSpPr/>
            <p:nvPr/>
          </p:nvGrpSpPr>
          <p:grpSpPr>
            <a:xfrm>
              <a:off x="1346590" y="3284984"/>
              <a:ext cx="632516" cy="812496"/>
              <a:chOff x="843244" y="4960956"/>
              <a:chExt cx="632516" cy="812496"/>
            </a:xfrm>
          </p:grpSpPr>
          <p:sp>
            <p:nvSpPr>
              <p:cNvPr id="16" name="円/楕円 15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7" name="直線コネクタ 16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グループ化 17"/>
            <p:cNvGrpSpPr/>
            <p:nvPr/>
          </p:nvGrpSpPr>
          <p:grpSpPr>
            <a:xfrm>
              <a:off x="1979106" y="2976544"/>
              <a:ext cx="632516" cy="812496"/>
              <a:chOff x="843244" y="4960956"/>
              <a:chExt cx="632516" cy="812496"/>
            </a:xfrm>
          </p:grpSpPr>
          <p:sp>
            <p:nvSpPr>
              <p:cNvPr id="19" name="円/楕円 18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20" name="直線コネクタ 19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グループ化 21"/>
          <p:cNvGrpSpPr/>
          <p:nvPr/>
        </p:nvGrpSpPr>
        <p:grpSpPr>
          <a:xfrm>
            <a:off x="3615751" y="3628808"/>
            <a:ext cx="1912498" cy="1120936"/>
            <a:chOff x="699124" y="2976544"/>
            <a:chExt cx="1912498" cy="1120936"/>
          </a:xfrm>
        </p:grpSpPr>
        <p:grpSp>
          <p:nvGrpSpPr>
            <p:cNvPr id="23" name="グループ化 22"/>
            <p:cNvGrpSpPr/>
            <p:nvPr/>
          </p:nvGrpSpPr>
          <p:grpSpPr>
            <a:xfrm>
              <a:off x="699124" y="2996952"/>
              <a:ext cx="632516" cy="812496"/>
              <a:chOff x="843244" y="4960956"/>
              <a:chExt cx="632516" cy="812496"/>
            </a:xfrm>
          </p:grpSpPr>
          <p:sp>
            <p:nvSpPr>
              <p:cNvPr id="30" name="円/楕円 29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31" name="直線コネクタ 30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グループ化 23"/>
            <p:cNvGrpSpPr/>
            <p:nvPr/>
          </p:nvGrpSpPr>
          <p:grpSpPr>
            <a:xfrm>
              <a:off x="1346590" y="3284984"/>
              <a:ext cx="632516" cy="812496"/>
              <a:chOff x="843244" y="4960956"/>
              <a:chExt cx="632516" cy="812496"/>
            </a:xfrm>
          </p:grpSpPr>
          <p:sp>
            <p:nvSpPr>
              <p:cNvPr id="28" name="円/楕円 27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29" name="直線コネクタ 28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グループ化 24"/>
            <p:cNvGrpSpPr/>
            <p:nvPr/>
          </p:nvGrpSpPr>
          <p:grpSpPr>
            <a:xfrm>
              <a:off x="1979106" y="2976544"/>
              <a:ext cx="632516" cy="812496"/>
              <a:chOff x="843244" y="4960956"/>
              <a:chExt cx="632516" cy="812496"/>
            </a:xfrm>
          </p:grpSpPr>
          <p:sp>
            <p:nvSpPr>
              <p:cNvPr id="26" name="円/楕円 25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27" name="直線コネクタ 26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" name="グループ化 31"/>
          <p:cNvGrpSpPr/>
          <p:nvPr/>
        </p:nvGrpSpPr>
        <p:grpSpPr>
          <a:xfrm>
            <a:off x="6532075" y="3573016"/>
            <a:ext cx="1912498" cy="1120936"/>
            <a:chOff x="699124" y="2976544"/>
            <a:chExt cx="1912498" cy="1120936"/>
          </a:xfrm>
        </p:grpSpPr>
        <p:grpSp>
          <p:nvGrpSpPr>
            <p:cNvPr id="33" name="グループ化 32"/>
            <p:cNvGrpSpPr/>
            <p:nvPr/>
          </p:nvGrpSpPr>
          <p:grpSpPr>
            <a:xfrm>
              <a:off x="699124" y="2996952"/>
              <a:ext cx="632516" cy="812496"/>
              <a:chOff x="843244" y="4960956"/>
              <a:chExt cx="632516" cy="812496"/>
            </a:xfrm>
          </p:grpSpPr>
          <p:sp>
            <p:nvSpPr>
              <p:cNvPr id="40" name="円/楕円 39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41" name="直線コネクタ 40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グループ化 33"/>
            <p:cNvGrpSpPr/>
            <p:nvPr/>
          </p:nvGrpSpPr>
          <p:grpSpPr>
            <a:xfrm>
              <a:off x="1346590" y="3284984"/>
              <a:ext cx="632516" cy="812496"/>
              <a:chOff x="843244" y="4960956"/>
              <a:chExt cx="632516" cy="812496"/>
            </a:xfrm>
          </p:grpSpPr>
          <p:sp>
            <p:nvSpPr>
              <p:cNvPr id="38" name="円/楕円 37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39" name="直線コネクタ 38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グループ化 34"/>
            <p:cNvGrpSpPr/>
            <p:nvPr/>
          </p:nvGrpSpPr>
          <p:grpSpPr>
            <a:xfrm>
              <a:off x="1979106" y="2976544"/>
              <a:ext cx="632516" cy="812496"/>
              <a:chOff x="843244" y="4960956"/>
              <a:chExt cx="632516" cy="812496"/>
            </a:xfrm>
          </p:grpSpPr>
          <p:sp>
            <p:nvSpPr>
              <p:cNvPr id="36" name="円/楕円 35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37" name="直線コネクタ 36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" name="グループ化 41"/>
          <p:cNvGrpSpPr/>
          <p:nvPr/>
        </p:nvGrpSpPr>
        <p:grpSpPr>
          <a:xfrm>
            <a:off x="2182763" y="5229200"/>
            <a:ext cx="1912498" cy="1120936"/>
            <a:chOff x="699124" y="2976544"/>
            <a:chExt cx="1912498" cy="1120936"/>
          </a:xfrm>
        </p:grpSpPr>
        <p:grpSp>
          <p:nvGrpSpPr>
            <p:cNvPr id="43" name="グループ化 42"/>
            <p:cNvGrpSpPr/>
            <p:nvPr/>
          </p:nvGrpSpPr>
          <p:grpSpPr>
            <a:xfrm>
              <a:off x="699124" y="2996952"/>
              <a:ext cx="632516" cy="812496"/>
              <a:chOff x="843244" y="4960956"/>
              <a:chExt cx="632516" cy="812496"/>
            </a:xfrm>
          </p:grpSpPr>
          <p:sp>
            <p:nvSpPr>
              <p:cNvPr id="50" name="円/楕円 49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51" name="直線コネクタ 50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グループ化 43"/>
            <p:cNvGrpSpPr/>
            <p:nvPr/>
          </p:nvGrpSpPr>
          <p:grpSpPr>
            <a:xfrm>
              <a:off x="1346590" y="3284984"/>
              <a:ext cx="632516" cy="812496"/>
              <a:chOff x="843244" y="4960956"/>
              <a:chExt cx="632516" cy="812496"/>
            </a:xfrm>
          </p:grpSpPr>
          <p:sp>
            <p:nvSpPr>
              <p:cNvPr id="48" name="円/楕円 47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49" name="直線コネクタ 48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グループ化 44"/>
            <p:cNvGrpSpPr/>
            <p:nvPr/>
          </p:nvGrpSpPr>
          <p:grpSpPr>
            <a:xfrm>
              <a:off x="1979106" y="2976544"/>
              <a:ext cx="632516" cy="812496"/>
              <a:chOff x="843244" y="4960956"/>
              <a:chExt cx="632516" cy="812496"/>
            </a:xfrm>
          </p:grpSpPr>
          <p:sp>
            <p:nvSpPr>
              <p:cNvPr id="46" name="円/楕円 45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47" name="直線コネクタ 46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2" name="グループ化 51"/>
          <p:cNvGrpSpPr/>
          <p:nvPr/>
        </p:nvGrpSpPr>
        <p:grpSpPr>
          <a:xfrm>
            <a:off x="5091915" y="5265204"/>
            <a:ext cx="1912498" cy="1120936"/>
            <a:chOff x="699124" y="2976544"/>
            <a:chExt cx="1912498" cy="1120936"/>
          </a:xfrm>
        </p:grpSpPr>
        <p:grpSp>
          <p:nvGrpSpPr>
            <p:cNvPr id="53" name="グループ化 52"/>
            <p:cNvGrpSpPr/>
            <p:nvPr/>
          </p:nvGrpSpPr>
          <p:grpSpPr>
            <a:xfrm>
              <a:off x="699124" y="2996952"/>
              <a:ext cx="632516" cy="812496"/>
              <a:chOff x="843244" y="4960956"/>
              <a:chExt cx="632516" cy="812496"/>
            </a:xfrm>
          </p:grpSpPr>
          <p:sp>
            <p:nvSpPr>
              <p:cNvPr id="60" name="円/楕円 59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61" name="直線コネクタ 60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グループ化 53"/>
            <p:cNvGrpSpPr/>
            <p:nvPr/>
          </p:nvGrpSpPr>
          <p:grpSpPr>
            <a:xfrm>
              <a:off x="1346590" y="3284984"/>
              <a:ext cx="632516" cy="812496"/>
              <a:chOff x="843244" y="4960956"/>
              <a:chExt cx="632516" cy="812496"/>
            </a:xfrm>
          </p:grpSpPr>
          <p:sp>
            <p:nvSpPr>
              <p:cNvPr id="58" name="円/楕円 57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59" name="直線コネクタ 58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グループ化 54"/>
            <p:cNvGrpSpPr/>
            <p:nvPr/>
          </p:nvGrpSpPr>
          <p:grpSpPr>
            <a:xfrm>
              <a:off x="1979106" y="2976544"/>
              <a:ext cx="632516" cy="812496"/>
              <a:chOff x="843244" y="4960956"/>
              <a:chExt cx="632516" cy="812496"/>
            </a:xfrm>
          </p:grpSpPr>
          <p:sp>
            <p:nvSpPr>
              <p:cNvPr id="56" name="円/楕円 55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57" name="直線コネクタ 56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2" name="テキスト ボックス 61"/>
          <p:cNvSpPr txBox="1"/>
          <p:nvPr/>
        </p:nvSpPr>
        <p:spPr>
          <a:xfrm>
            <a:off x="7910525" y="87015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2400" b="1" dirty="0" smtClean="0">
                <a:solidFill>
                  <a:prstClr val="black"/>
                </a:solidFill>
                <a:latin typeface="HGHangle" panose="020B0800000000000000" pitchFamily="34" charset="-127"/>
                <a:ea typeface="HGS創英角ﾎﾟｯﾌﾟ体" pitchFamily="50" charset="-128"/>
              </a:rPr>
              <a:t>6 / 6</a:t>
            </a:r>
            <a:endParaRPr lang="ja-JP" altLang="en-US" sz="2400" b="1" dirty="0">
              <a:solidFill>
                <a:prstClr val="black"/>
              </a:solidFill>
              <a:latin typeface="HGHangle" panose="020B0800000000000000" pitchFamily="34" charset="-127"/>
              <a:ea typeface="HGS創英角ﾎﾟｯﾌﾟ体" pitchFamily="50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156983" y="2492896"/>
            <a:ext cx="28280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5400" b="1" dirty="0" smtClean="0">
                <a:solidFill>
                  <a:schemeClr val="tx2">
                    <a:lumMod val="75000"/>
                  </a:schemeClr>
                </a:solidFill>
                <a:latin typeface="HGHangle" panose="020B0800000000000000" pitchFamily="34" charset="-127"/>
                <a:ea typeface="HGHangle" panose="020B0800000000000000" pitchFamily="34" charset="-127"/>
              </a:rPr>
              <a:t>5×3=15</a:t>
            </a:r>
            <a:endParaRPr kumimoji="1" lang="ja-JP" altLang="en-US" sz="5400" b="1" dirty="0">
              <a:solidFill>
                <a:schemeClr val="tx2">
                  <a:lumMod val="75000"/>
                </a:schemeClr>
              </a:solidFill>
              <a:latin typeface="HGHangle" panose="020B0800000000000000" pitchFamily="34" charset="-127"/>
              <a:ea typeface="Gungsuh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796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467544" y="548680"/>
            <a:ext cx="8208912" cy="19442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>
                <a:solidFill>
                  <a:prstClr val="black"/>
                </a:solidFill>
                <a:latin typeface="HGS創英角ﾎﾟｯﾌﾟ体" pitchFamily="50" charset="-128"/>
                <a:ea typeface="HGS創英角ﾎﾟｯﾌﾟ体" pitchFamily="50" charset="-128"/>
              </a:rPr>
              <a:t>さら</a:t>
            </a:r>
            <a:r>
              <a:rPr lang="ja-JP" altLang="en-US" sz="2800" dirty="0" smtClean="0">
                <a:solidFill>
                  <a:prstClr val="black"/>
                </a:solidFill>
                <a:latin typeface="HGS創英角ﾎﾟｯﾌﾟ体" pitchFamily="50" charset="-128"/>
                <a:ea typeface="HGS創英角ﾎﾟｯﾌﾟ体" pitchFamily="50" charset="-128"/>
              </a:rPr>
              <a:t>が　５まい　あります。</a:t>
            </a:r>
            <a:endParaRPr lang="en-US" altLang="ja-JP" sz="2800" dirty="0" smtClean="0">
              <a:solidFill>
                <a:prstClr val="black"/>
              </a:solidFill>
              <a:latin typeface="HGS創英角ﾎﾟｯﾌﾟ体" pitchFamily="50" charset="-128"/>
              <a:ea typeface="HGS創英角ﾎﾟｯﾌﾟ体" pitchFamily="50" charset="-128"/>
            </a:endParaRPr>
          </a:p>
          <a:p>
            <a:r>
              <a:rPr lang="ja-JP" altLang="en-US" sz="2800" dirty="0" smtClean="0">
                <a:solidFill>
                  <a:prstClr val="black"/>
                </a:solidFill>
                <a:latin typeface="HGS創英角ﾎﾟｯﾌﾟ体" pitchFamily="50" charset="-128"/>
                <a:ea typeface="HGS創英角ﾎﾟｯﾌﾟ体" pitchFamily="50" charset="-128"/>
              </a:rPr>
              <a:t>１さらに　りんごを　３</a:t>
            </a:r>
            <a:r>
              <a:rPr lang="ja-JP" altLang="en-US" sz="2800" dirty="0">
                <a:solidFill>
                  <a:prstClr val="black"/>
                </a:solidFill>
                <a:latin typeface="HGS創英角ﾎﾟｯﾌﾟ体" pitchFamily="50" charset="-128"/>
                <a:ea typeface="HGS創英角ﾎﾟｯﾌﾟ体" pitchFamily="50" charset="-128"/>
              </a:rPr>
              <a:t>こず</a:t>
            </a:r>
            <a:r>
              <a:rPr lang="ja-JP" altLang="en-US" sz="2800" dirty="0" smtClean="0">
                <a:solidFill>
                  <a:prstClr val="black"/>
                </a:solidFill>
                <a:latin typeface="HGS創英角ﾎﾟｯﾌﾟ体" pitchFamily="50" charset="-128"/>
                <a:ea typeface="HGS創英角ﾎﾟｯﾌﾟ体" pitchFamily="50" charset="-128"/>
              </a:rPr>
              <a:t>つ　のせます。</a:t>
            </a:r>
            <a:endParaRPr lang="en-US" altLang="ja-JP" sz="2800" dirty="0" smtClean="0">
              <a:solidFill>
                <a:prstClr val="black"/>
              </a:solidFill>
              <a:latin typeface="HGS創英角ﾎﾟｯﾌﾟ体" pitchFamily="50" charset="-128"/>
              <a:ea typeface="HGS創英角ﾎﾟｯﾌﾟ体" pitchFamily="50" charset="-128"/>
            </a:endParaRPr>
          </a:p>
          <a:p>
            <a:r>
              <a:rPr lang="ja-JP" altLang="en-US" sz="2800" dirty="0" smtClean="0">
                <a:solidFill>
                  <a:prstClr val="black"/>
                </a:solidFill>
                <a:latin typeface="HGS創英角ﾎﾟｯﾌﾟ体" pitchFamily="50" charset="-128"/>
                <a:ea typeface="HGS創英角ﾎﾟｯﾌﾟ体" pitchFamily="50" charset="-128"/>
              </a:rPr>
              <a:t>りんごは　ぜんぶで　何</a:t>
            </a:r>
            <a:r>
              <a:rPr lang="ja-JP" altLang="en-US" sz="2800" dirty="0" err="1" smtClean="0">
                <a:solidFill>
                  <a:prstClr val="black"/>
                </a:solidFill>
                <a:latin typeface="HGS創英角ﾎﾟｯﾌﾟ体" pitchFamily="50" charset="-128"/>
                <a:ea typeface="HGS創英角ﾎﾟｯﾌﾟ体" pitchFamily="50" charset="-128"/>
              </a:rPr>
              <a:t>こ</a:t>
            </a:r>
            <a:r>
              <a:rPr lang="ja-JP" altLang="en-US" sz="2800" dirty="0" smtClean="0">
                <a:solidFill>
                  <a:prstClr val="black"/>
                </a:solidFill>
                <a:latin typeface="HGS創英角ﾎﾟｯﾌﾟ体" pitchFamily="50" charset="-128"/>
                <a:ea typeface="HGS創英角ﾎﾟｯﾌﾟ体" pitchFamily="50" charset="-128"/>
              </a:rPr>
              <a:t>　あるでしょう。</a:t>
            </a:r>
            <a:endParaRPr lang="ja-JP" altLang="en-US" sz="2800" dirty="0">
              <a:solidFill>
                <a:prstClr val="black"/>
              </a:solidFill>
              <a:latin typeface="HGS創英角ﾎﾟｯﾌﾟ体" pitchFamily="50" charset="-128"/>
              <a:ea typeface="HGS創英角ﾎﾟｯﾌﾟ体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596336" y="8701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sz="2400" dirty="0" smtClean="0">
                <a:solidFill>
                  <a:prstClr val="black"/>
                </a:solidFill>
                <a:latin typeface="HGS創英角ﾎﾟｯﾌﾟ体" pitchFamily="50" charset="-128"/>
                <a:ea typeface="HGS創英角ﾎﾟｯﾌﾟ体" pitchFamily="50" charset="-128"/>
              </a:rPr>
              <a:t>１／６</a:t>
            </a:r>
            <a:endParaRPr lang="ja-JP" altLang="en-US" sz="2400" dirty="0">
              <a:solidFill>
                <a:prstClr val="black"/>
              </a:solidFill>
              <a:latin typeface="HGS創英角ﾎﾟｯﾌﾟ体" pitchFamily="50" charset="-128"/>
              <a:ea typeface="HGS創英角ﾎﾟｯﾌﾟ体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0815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467544" y="548680"/>
            <a:ext cx="8208912" cy="19442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>
                <a:solidFill>
                  <a:srgbClr val="C00000"/>
                </a:solidFill>
                <a:latin typeface="HGS創英角ﾎﾟｯﾌﾟ体" pitchFamily="50" charset="-128"/>
                <a:ea typeface="HGS創英角ﾎﾟｯﾌﾟ体" pitchFamily="50" charset="-128"/>
              </a:rPr>
              <a:t>さら</a:t>
            </a:r>
            <a:r>
              <a:rPr lang="ja-JP" altLang="en-US" sz="2800" dirty="0" smtClean="0">
                <a:solidFill>
                  <a:srgbClr val="C00000"/>
                </a:solidFill>
                <a:latin typeface="HGS創英角ﾎﾟｯﾌﾟ体" pitchFamily="50" charset="-128"/>
                <a:ea typeface="HGS創英角ﾎﾟｯﾌﾟ体" pitchFamily="50" charset="-128"/>
              </a:rPr>
              <a:t>が　５まい　あります。</a:t>
            </a:r>
            <a:endParaRPr lang="en-US" altLang="ja-JP" sz="2800" dirty="0" smtClean="0">
              <a:solidFill>
                <a:srgbClr val="C00000"/>
              </a:solidFill>
              <a:latin typeface="HGS創英角ﾎﾟｯﾌﾟ体" pitchFamily="50" charset="-128"/>
              <a:ea typeface="HGS創英角ﾎﾟｯﾌﾟ体" pitchFamily="50" charset="-128"/>
            </a:endParaRPr>
          </a:p>
          <a:p>
            <a:r>
              <a:rPr lang="ja-JP" altLang="en-US" sz="2800" dirty="0" smtClean="0">
                <a:solidFill>
                  <a:prstClr val="black"/>
                </a:solidFill>
                <a:latin typeface="HGS創英角ﾎﾟｯﾌﾟ体" pitchFamily="50" charset="-128"/>
                <a:ea typeface="HGS創英角ﾎﾟｯﾌﾟ体" pitchFamily="50" charset="-128"/>
              </a:rPr>
              <a:t>１さらに　りんごを　３</a:t>
            </a:r>
            <a:r>
              <a:rPr lang="ja-JP" altLang="en-US" sz="2800" dirty="0">
                <a:solidFill>
                  <a:prstClr val="black"/>
                </a:solidFill>
                <a:latin typeface="HGS創英角ﾎﾟｯﾌﾟ体" pitchFamily="50" charset="-128"/>
                <a:ea typeface="HGS創英角ﾎﾟｯﾌﾟ体" pitchFamily="50" charset="-128"/>
              </a:rPr>
              <a:t>こず</a:t>
            </a:r>
            <a:r>
              <a:rPr lang="ja-JP" altLang="en-US" sz="2800" dirty="0" smtClean="0">
                <a:solidFill>
                  <a:prstClr val="black"/>
                </a:solidFill>
                <a:latin typeface="HGS創英角ﾎﾟｯﾌﾟ体" pitchFamily="50" charset="-128"/>
                <a:ea typeface="HGS創英角ﾎﾟｯﾌﾟ体" pitchFamily="50" charset="-128"/>
              </a:rPr>
              <a:t>つ　のせます。</a:t>
            </a:r>
            <a:endParaRPr lang="en-US" altLang="ja-JP" sz="2800" dirty="0" smtClean="0">
              <a:solidFill>
                <a:prstClr val="black"/>
              </a:solidFill>
              <a:latin typeface="HGS創英角ﾎﾟｯﾌﾟ体" pitchFamily="50" charset="-128"/>
              <a:ea typeface="HGS創英角ﾎﾟｯﾌﾟ体" pitchFamily="50" charset="-128"/>
            </a:endParaRPr>
          </a:p>
          <a:p>
            <a:r>
              <a:rPr lang="ja-JP" altLang="en-US" sz="2800" dirty="0" smtClean="0">
                <a:solidFill>
                  <a:prstClr val="black"/>
                </a:solidFill>
                <a:latin typeface="HGS創英角ﾎﾟｯﾌﾟ体" pitchFamily="50" charset="-128"/>
                <a:ea typeface="HGS創英角ﾎﾟｯﾌﾟ体" pitchFamily="50" charset="-128"/>
              </a:rPr>
              <a:t>りんごは　ぜんぶで　何</a:t>
            </a:r>
            <a:r>
              <a:rPr lang="ja-JP" altLang="en-US" sz="2800" dirty="0" err="1" smtClean="0">
                <a:solidFill>
                  <a:prstClr val="black"/>
                </a:solidFill>
                <a:latin typeface="HGS創英角ﾎﾟｯﾌﾟ体" pitchFamily="50" charset="-128"/>
                <a:ea typeface="HGS創英角ﾎﾟｯﾌﾟ体" pitchFamily="50" charset="-128"/>
              </a:rPr>
              <a:t>こ</a:t>
            </a:r>
            <a:r>
              <a:rPr lang="ja-JP" altLang="en-US" sz="2800" dirty="0" smtClean="0">
                <a:solidFill>
                  <a:prstClr val="black"/>
                </a:solidFill>
                <a:latin typeface="HGS創英角ﾎﾟｯﾌﾟ体" pitchFamily="50" charset="-128"/>
                <a:ea typeface="HGS創英角ﾎﾟｯﾌﾟ体" pitchFamily="50" charset="-128"/>
              </a:rPr>
              <a:t>　あるでしょう。</a:t>
            </a:r>
            <a:endParaRPr lang="ja-JP" altLang="en-US" sz="2800" dirty="0">
              <a:solidFill>
                <a:prstClr val="black"/>
              </a:solidFill>
              <a:latin typeface="HGS創英角ﾎﾟｯﾌﾟ体" pitchFamily="50" charset="-128"/>
              <a:ea typeface="HGS創英角ﾎﾟｯﾌﾟ体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596336" y="8701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sz="2400" dirty="0">
                <a:solidFill>
                  <a:prstClr val="black"/>
                </a:solidFill>
                <a:latin typeface="HGS創英角ﾎﾟｯﾌﾟ体" pitchFamily="50" charset="-128"/>
                <a:ea typeface="HGS創英角ﾎﾟｯﾌﾟ体" pitchFamily="50" charset="-128"/>
              </a:rPr>
              <a:t>２</a:t>
            </a:r>
            <a:r>
              <a:rPr lang="ja-JP" altLang="en-US" sz="2400" dirty="0" smtClean="0">
                <a:solidFill>
                  <a:prstClr val="black"/>
                </a:solidFill>
                <a:latin typeface="HGS創英角ﾎﾟｯﾌﾟ体" pitchFamily="50" charset="-128"/>
                <a:ea typeface="HGS創英角ﾎﾟｯﾌﾟ体" pitchFamily="50" charset="-128"/>
              </a:rPr>
              <a:t>／６</a:t>
            </a:r>
            <a:endParaRPr lang="ja-JP" altLang="en-US" sz="2400" dirty="0">
              <a:solidFill>
                <a:prstClr val="black"/>
              </a:solidFill>
              <a:latin typeface="HGS創英角ﾎﾟｯﾌﾟ体" pitchFamily="50" charset="-128"/>
              <a:ea typeface="HGS創英角ﾎﾟｯﾌﾟ体" pitchFamily="50" charset="-128"/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474716" y="3793232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6300192" y="3793232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3383868" y="3793232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4" name="円/楕円 13"/>
          <p:cNvSpPr/>
          <p:nvPr/>
        </p:nvSpPr>
        <p:spPr>
          <a:xfrm>
            <a:off x="1950880" y="5445224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5" name="円/楕円 14"/>
          <p:cNvSpPr/>
          <p:nvPr/>
        </p:nvSpPr>
        <p:spPr>
          <a:xfrm>
            <a:off x="4860032" y="5445224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2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テキスト ボックス 23"/>
          <p:cNvSpPr txBox="1"/>
          <p:nvPr/>
        </p:nvSpPr>
        <p:spPr>
          <a:xfrm>
            <a:off x="7596336" y="8701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sz="2400" dirty="0">
                <a:solidFill>
                  <a:prstClr val="black"/>
                </a:solidFill>
                <a:latin typeface="HGS創英角ﾎﾟｯﾌﾟ体" pitchFamily="50" charset="-128"/>
                <a:ea typeface="HGS創英角ﾎﾟｯﾌﾟ体" pitchFamily="50" charset="-128"/>
              </a:rPr>
              <a:t>３</a:t>
            </a:r>
            <a:r>
              <a:rPr lang="ja-JP" altLang="en-US" sz="2400" dirty="0" smtClean="0">
                <a:solidFill>
                  <a:prstClr val="black"/>
                </a:solidFill>
                <a:latin typeface="HGS創英角ﾎﾟｯﾌﾟ体" pitchFamily="50" charset="-128"/>
                <a:ea typeface="HGS創英角ﾎﾟｯﾌﾟ体" pitchFamily="50" charset="-128"/>
              </a:rPr>
              <a:t>／６</a:t>
            </a:r>
            <a:endParaRPr lang="ja-JP" altLang="en-US" sz="2400" dirty="0">
              <a:solidFill>
                <a:prstClr val="black"/>
              </a:solidFill>
              <a:latin typeface="HGS創英角ﾎﾟｯﾌﾟ体" pitchFamily="50" charset="-128"/>
              <a:ea typeface="HGS創英角ﾎﾟｯﾌﾟ体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467544" y="548680"/>
            <a:ext cx="8208912" cy="19442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>
                <a:solidFill>
                  <a:prstClr val="black"/>
                </a:solidFill>
                <a:latin typeface="HGS創英角ﾎﾟｯﾌﾟ体" pitchFamily="50" charset="-128"/>
                <a:ea typeface="HGS創英角ﾎﾟｯﾌﾟ体" pitchFamily="50" charset="-128"/>
              </a:rPr>
              <a:t>さら</a:t>
            </a:r>
            <a:r>
              <a:rPr lang="ja-JP" altLang="en-US" sz="2800" dirty="0" smtClean="0">
                <a:solidFill>
                  <a:prstClr val="black"/>
                </a:solidFill>
                <a:latin typeface="HGS創英角ﾎﾟｯﾌﾟ体" pitchFamily="50" charset="-128"/>
                <a:ea typeface="HGS創英角ﾎﾟｯﾌﾟ体" pitchFamily="50" charset="-128"/>
              </a:rPr>
              <a:t>が　５まい　あります。</a:t>
            </a:r>
            <a:endParaRPr lang="en-US" altLang="ja-JP" sz="2800" dirty="0" smtClean="0">
              <a:solidFill>
                <a:prstClr val="black"/>
              </a:solidFill>
              <a:latin typeface="HGS創英角ﾎﾟｯﾌﾟ体" pitchFamily="50" charset="-128"/>
              <a:ea typeface="HGS創英角ﾎﾟｯﾌﾟ体" pitchFamily="50" charset="-128"/>
            </a:endParaRPr>
          </a:p>
          <a:p>
            <a:r>
              <a:rPr lang="ja-JP" altLang="en-US" sz="2800" dirty="0" smtClean="0">
                <a:solidFill>
                  <a:srgbClr val="C00000"/>
                </a:solidFill>
                <a:latin typeface="HGS創英角ﾎﾟｯﾌﾟ体" pitchFamily="50" charset="-128"/>
                <a:ea typeface="HGS創英角ﾎﾟｯﾌﾟ体" pitchFamily="50" charset="-128"/>
              </a:rPr>
              <a:t>１さらに　りんごを　３</a:t>
            </a:r>
            <a:r>
              <a:rPr lang="ja-JP" altLang="en-US" sz="2800" dirty="0">
                <a:solidFill>
                  <a:srgbClr val="C00000"/>
                </a:solidFill>
                <a:latin typeface="HGS創英角ﾎﾟｯﾌﾟ体" pitchFamily="50" charset="-128"/>
                <a:ea typeface="HGS創英角ﾎﾟｯﾌﾟ体" pitchFamily="50" charset="-128"/>
              </a:rPr>
              <a:t>こず</a:t>
            </a:r>
            <a:r>
              <a:rPr lang="ja-JP" altLang="en-US" sz="2800" dirty="0" smtClean="0">
                <a:solidFill>
                  <a:srgbClr val="C00000"/>
                </a:solidFill>
                <a:latin typeface="HGS創英角ﾎﾟｯﾌﾟ体" pitchFamily="50" charset="-128"/>
                <a:ea typeface="HGS創英角ﾎﾟｯﾌﾟ体" pitchFamily="50" charset="-128"/>
              </a:rPr>
              <a:t>つ　のせます。</a:t>
            </a:r>
            <a:endParaRPr lang="en-US" altLang="ja-JP" sz="2800" dirty="0" smtClean="0">
              <a:solidFill>
                <a:srgbClr val="C00000"/>
              </a:solidFill>
              <a:latin typeface="HGS創英角ﾎﾟｯﾌﾟ体" pitchFamily="50" charset="-128"/>
              <a:ea typeface="HGS創英角ﾎﾟｯﾌﾟ体" pitchFamily="50" charset="-128"/>
            </a:endParaRPr>
          </a:p>
          <a:p>
            <a:r>
              <a:rPr lang="ja-JP" altLang="en-US" sz="2800" dirty="0" smtClean="0">
                <a:solidFill>
                  <a:prstClr val="black"/>
                </a:solidFill>
                <a:latin typeface="HGS創英角ﾎﾟｯﾌﾟ体" pitchFamily="50" charset="-128"/>
                <a:ea typeface="HGS創英角ﾎﾟｯﾌﾟ体" pitchFamily="50" charset="-128"/>
              </a:rPr>
              <a:t>りんごは　ぜんぶで　何</a:t>
            </a:r>
            <a:r>
              <a:rPr lang="ja-JP" altLang="en-US" sz="2800" dirty="0" err="1" smtClean="0">
                <a:solidFill>
                  <a:prstClr val="black"/>
                </a:solidFill>
                <a:latin typeface="HGS創英角ﾎﾟｯﾌﾟ体" pitchFamily="50" charset="-128"/>
                <a:ea typeface="HGS創英角ﾎﾟｯﾌﾟ体" pitchFamily="50" charset="-128"/>
              </a:rPr>
              <a:t>こ</a:t>
            </a:r>
            <a:r>
              <a:rPr lang="ja-JP" altLang="en-US" sz="2800" dirty="0" smtClean="0">
                <a:solidFill>
                  <a:prstClr val="black"/>
                </a:solidFill>
                <a:latin typeface="HGS創英角ﾎﾟｯﾌﾟ体" pitchFamily="50" charset="-128"/>
                <a:ea typeface="HGS創英角ﾎﾟｯﾌﾟ体" pitchFamily="50" charset="-128"/>
              </a:rPr>
              <a:t>　あるでしょう。</a:t>
            </a:r>
            <a:endParaRPr lang="ja-JP" altLang="en-US" sz="2800" dirty="0">
              <a:solidFill>
                <a:prstClr val="black"/>
              </a:solidFill>
              <a:latin typeface="HGS創英角ﾎﾟｯﾌﾟ体" pitchFamily="50" charset="-128"/>
              <a:ea typeface="HGS創英角ﾎﾟｯﾌﾟ体" pitchFamily="50" charset="-128"/>
            </a:endParaRPr>
          </a:p>
        </p:txBody>
      </p:sp>
      <p:sp>
        <p:nvSpPr>
          <p:cNvPr id="26" name="円/楕円 25"/>
          <p:cNvSpPr/>
          <p:nvPr/>
        </p:nvSpPr>
        <p:spPr>
          <a:xfrm>
            <a:off x="474716" y="3793232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27" name="円/楕円 26"/>
          <p:cNvSpPr/>
          <p:nvPr/>
        </p:nvSpPr>
        <p:spPr>
          <a:xfrm>
            <a:off x="6300192" y="3793232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28" name="円/楕円 27"/>
          <p:cNvSpPr/>
          <p:nvPr/>
        </p:nvSpPr>
        <p:spPr>
          <a:xfrm>
            <a:off x="3383868" y="3793232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29" name="円/楕円 28"/>
          <p:cNvSpPr/>
          <p:nvPr/>
        </p:nvSpPr>
        <p:spPr>
          <a:xfrm>
            <a:off x="1950880" y="5445224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32" name="円/楕円 31"/>
          <p:cNvSpPr/>
          <p:nvPr/>
        </p:nvSpPr>
        <p:spPr>
          <a:xfrm>
            <a:off x="4860032" y="5445224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35" name="グループ化 34"/>
          <p:cNvGrpSpPr/>
          <p:nvPr/>
        </p:nvGrpSpPr>
        <p:grpSpPr>
          <a:xfrm>
            <a:off x="699124" y="3649216"/>
            <a:ext cx="632516" cy="812496"/>
            <a:chOff x="843244" y="4960956"/>
            <a:chExt cx="632516" cy="812496"/>
          </a:xfrm>
        </p:grpSpPr>
        <p:sp>
          <p:nvSpPr>
            <p:cNvPr id="45" name="円/楕円 44"/>
            <p:cNvSpPr/>
            <p:nvPr/>
          </p:nvSpPr>
          <p:spPr>
            <a:xfrm>
              <a:off x="843244" y="5116996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46" name="直線コネクタ 45"/>
            <p:cNvCxnSpPr/>
            <p:nvPr/>
          </p:nvCxnSpPr>
          <p:spPr>
            <a:xfrm>
              <a:off x="1159502" y="4960956"/>
              <a:ext cx="0" cy="28803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グループ化 47"/>
          <p:cNvGrpSpPr/>
          <p:nvPr/>
        </p:nvGrpSpPr>
        <p:grpSpPr>
          <a:xfrm>
            <a:off x="3615751" y="3649216"/>
            <a:ext cx="632516" cy="812496"/>
            <a:chOff x="843244" y="4960956"/>
            <a:chExt cx="632516" cy="812496"/>
          </a:xfrm>
        </p:grpSpPr>
        <p:sp>
          <p:nvSpPr>
            <p:cNvPr id="58" name="円/楕円 57"/>
            <p:cNvSpPr/>
            <p:nvPr/>
          </p:nvSpPr>
          <p:spPr>
            <a:xfrm>
              <a:off x="843244" y="5116996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59" name="直線コネクタ 58"/>
            <p:cNvCxnSpPr/>
            <p:nvPr/>
          </p:nvCxnSpPr>
          <p:spPr>
            <a:xfrm>
              <a:off x="1159502" y="4960956"/>
              <a:ext cx="0" cy="28803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グループ化 62"/>
          <p:cNvGrpSpPr/>
          <p:nvPr/>
        </p:nvGrpSpPr>
        <p:grpSpPr>
          <a:xfrm>
            <a:off x="6532075" y="3593424"/>
            <a:ext cx="632516" cy="812496"/>
            <a:chOff x="843244" y="4960956"/>
            <a:chExt cx="632516" cy="812496"/>
          </a:xfrm>
        </p:grpSpPr>
        <p:sp>
          <p:nvSpPr>
            <p:cNvPr id="70" name="円/楕円 69"/>
            <p:cNvSpPr/>
            <p:nvPr/>
          </p:nvSpPr>
          <p:spPr>
            <a:xfrm>
              <a:off x="843244" y="5116996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71" name="直線コネクタ 70"/>
            <p:cNvCxnSpPr/>
            <p:nvPr/>
          </p:nvCxnSpPr>
          <p:spPr>
            <a:xfrm>
              <a:off x="1159502" y="4960956"/>
              <a:ext cx="0" cy="28803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グループ化 72"/>
          <p:cNvGrpSpPr/>
          <p:nvPr/>
        </p:nvGrpSpPr>
        <p:grpSpPr>
          <a:xfrm>
            <a:off x="2182763" y="5249608"/>
            <a:ext cx="632516" cy="812496"/>
            <a:chOff x="843244" y="4960956"/>
            <a:chExt cx="632516" cy="812496"/>
          </a:xfrm>
        </p:grpSpPr>
        <p:sp>
          <p:nvSpPr>
            <p:cNvPr id="80" name="円/楕円 79"/>
            <p:cNvSpPr/>
            <p:nvPr/>
          </p:nvSpPr>
          <p:spPr>
            <a:xfrm>
              <a:off x="843244" y="5116996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81" name="直線コネクタ 80"/>
            <p:cNvCxnSpPr/>
            <p:nvPr/>
          </p:nvCxnSpPr>
          <p:spPr>
            <a:xfrm>
              <a:off x="1159502" y="4960956"/>
              <a:ext cx="0" cy="28803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グループ化 82"/>
          <p:cNvGrpSpPr/>
          <p:nvPr/>
        </p:nvGrpSpPr>
        <p:grpSpPr>
          <a:xfrm>
            <a:off x="5091915" y="5285612"/>
            <a:ext cx="632516" cy="812496"/>
            <a:chOff x="843244" y="4960956"/>
            <a:chExt cx="632516" cy="812496"/>
          </a:xfrm>
        </p:grpSpPr>
        <p:sp>
          <p:nvSpPr>
            <p:cNvPr id="90" name="円/楕円 89"/>
            <p:cNvSpPr/>
            <p:nvPr/>
          </p:nvSpPr>
          <p:spPr>
            <a:xfrm>
              <a:off x="843244" y="5116996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91" name="直線コネクタ 90"/>
            <p:cNvCxnSpPr/>
            <p:nvPr/>
          </p:nvCxnSpPr>
          <p:spPr>
            <a:xfrm>
              <a:off x="1159502" y="4960956"/>
              <a:ext cx="0" cy="28803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テキスト ボックス 92"/>
          <p:cNvSpPr txBox="1"/>
          <p:nvPr/>
        </p:nvSpPr>
        <p:spPr>
          <a:xfrm>
            <a:off x="1717153" y="2492896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dirty="0" smtClean="0">
                <a:solidFill>
                  <a:schemeClr val="tx2">
                    <a:lumMod val="75000"/>
                  </a:schemeClr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５</a:t>
            </a:r>
            <a:endParaRPr kumimoji="1" lang="ja-JP" altLang="en-US" sz="5400" dirty="0">
              <a:solidFill>
                <a:schemeClr val="tx2">
                  <a:lumMod val="75000"/>
                </a:schemeClr>
              </a:solidFill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6188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467544" y="548680"/>
            <a:ext cx="8208912" cy="19442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>
                <a:solidFill>
                  <a:prstClr val="black"/>
                </a:solidFill>
                <a:latin typeface="HGS創英角ﾎﾟｯﾌﾟ体" pitchFamily="50" charset="-128"/>
                <a:ea typeface="HGS創英角ﾎﾟｯﾌﾟ体" pitchFamily="50" charset="-128"/>
              </a:rPr>
              <a:t>さら</a:t>
            </a:r>
            <a:r>
              <a:rPr lang="ja-JP" altLang="en-US" sz="2800" dirty="0" smtClean="0">
                <a:solidFill>
                  <a:prstClr val="black"/>
                </a:solidFill>
                <a:latin typeface="HGS創英角ﾎﾟｯﾌﾟ体" pitchFamily="50" charset="-128"/>
                <a:ea typeface="HGS創英角ﾎﾟｯﾌﾟ体" pitchFamily="50" charset="-128"/>
              </a:rPr>
              <a:t>が　５まい　あります。</a:t>
            </a:r>
            <a:endParaRPr lang="en-US" altLang="ja-JP" sz="2800" dirty="0" smtClean="0">
              <a:solidFill>
                <a:prstClr val="black"/>
              </a:solidFill>
              <a:latin typeface="HGS創英角ﾎﾟｯﾌﾟ体" pitchFamily="50" charset="-128"/>
              <a:ea typeface="HGS創英角ﾎﾟｯﾌﾟ体" pitchFamily="50" charset="-128"/>
            </a:endParaRPr>
          </a:p>
          <a:p>
            <a:r>
              <a:rPr lang="ja-JP" altLang="en-US" sz="2800" dirty="0" smtClean="0">
                <a:solidFill>
                  <a:srgbClr val="C00000"/>
                </a:solidFill>
                <a:latin typeface="HGS創英角ﾎﾟｯﾌﾟ体" pitchFamily="50" charset="-128"/>
                <a:ea typeface="HGS創英角ﾎﾟｯﾌﾟ体" pitchFamily="50" charset="-128"/>
              </a:rPr>
              <a:t>１さらに　りんごを　３</a:t>
            </a:r>
            <a:r>
              <a:rPr lang="ja-JP" altLang="en-US" sz="2800" dirty="0">
                <a:solidFill>
                  <a:srgbClr val="C00000"/>
                </a:solidFill>
                <a:latin typeface="HGS創英角ﾎﾟｯﾌﾟ体" pitchFamily="50" charset="-128"/>
                <a:ea typeface="HGS創英角ﾎﾟｯﾌﾟ体" pitchFamily="50" charset="-128"/>
              </a:rPr>
              <a:t>こず</a:t>
            </a:r>
            <a:r>
              <a:rPr lang="ja-JP" altLang="en-US" sz="2800" dirty="0" smtClean="0">
                <a:solidFill>
                  <a:srgbClr val="C00000"/>
                </a:solidFill>
                <a:latin typeface="HGS創英角ﾎﾟｯﾌﾟ体" pitchFamily="50" charset="-128"/>
                <a:ea typeface="HGS創英角ﾎﾟｯﾌﾟ体" pitchFamily="50" charset="-128"/>
              </a:rPr>
              <a:t>つ　のせます。</a:t>
            </a:r>
            <a:endParaRPr lang="en-US" altLang="ja-JP" sz="2800" dirty="0" smtClean="0">
              <a:solidFill>
                <a:srgbClr val="C00000"/>
              </a:solidFill>
              <a:latin typeface="HGS創英角ﾎﾟｯﾌﾟ体" pitchFamily="50" charset="-128"/>
              <a:ea typeface="HGS創英角ﾎﾟｯﾌﾟ体" pitchFamily="50" charset="-128"/>
            </a:endParaRPr>
          </a:p>
          <a:p>
            <a:r>
              <a:rPr lang="ja-JP" altLang="en-US" sz="2800" dirty="0" smtClean="0">
                <a:solidFill>
                  <a:prstClr val="black"/>
                </a:solidFill>
                <a:latin typeface="HGS創英角ﾎﾟｯﾌﾟ体" pitchFamily="50" charset="-128"/>
                <a:ea typeface="HGS創英角ﾎﾟｯﾌﾟ体" pitchFamily="50" charset="-128"/>
              </a:rPr>
              <a:t>りんごは　ぜんぶで　何</a:t>
            </a:r>
            <a:r>
              <a:rPr lang="ja-JP" altLang="en-US" sz="2800" dirty="0" err="1" smtClean="0">
                <a:solidFill>
                  <a:prstClr val="black"/>
                </a:solidFill>
                <a:latin typeface="HGS創英角ﾎﾟｯﾌﾟ体" pitchFamily="50" charset="-128"/>
                <a:ea typeface="HGS創英角ﾎﾟｯﾌﾟ体" pitchFamily="50" charset="-128"/>
              </a:rPr>
              <a:t>こ</a:t>
            </a:r>
            <a:r>
              <a:rPr lang="ja-JP" altLang="en-US" sz="2800" dirty="0" smtClean="0">
                <a:solidFill>
                  <a:prstClr val="black"/>
                </a:solidFill>
                <a:latin typeface="HGS創英角ﾎﾟｯﾌﾟ体" pitchFamily="50" charset="-128"/>
                <a:ea typeface="HGS創英角ﾎﾟｯﾌﾟ体" pitchFamily="50" charset="-128"/>
              </a:rPr>
              <a:t>　あるでしょう。</a:t>
            </a:r>
            <a:endParaRPr lang="ja-JP" altLang="en-US" sz="2800" dirty="0">
              <a:solidFill>
                <a:prstClr val="black"/>
              </a:solidFill>
              <a:latin typeface="HGS創英角ﾎﾟｯﾌﾟ体" pitchFamily="50" charset="-128"/>
              <a:ea typeface="HGS創英角ﾎﾟｯﾌﾟ体" pitchFamily="50" charset="-128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7596336" y="8701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sz="2400" dirty="0">
                <a:solidFill>
                  <a:prstClr val="black"/>
                </a:solidFill>
                <a:latin typeface="HGS創英角ﾎﾟｯﾌﾟ体" pitchFamily="50" charset="-128"/>
                <a:ea typeface="HGS創英角ﾎﾟｯﾌﾟ体" pitchFamily="50" charset="-128"/>
              </a:rPr>
              <a:t>４</a:t>
            </a:r>
            <a:r>
              <a:rPr lang="ja-JP" altLang="en-US" sz="2400" dirty="0" smtClean="0">
                <a:solidFill>
                  <a:prstClr val="black"/>
                </a:solidFill>
                <a:latin typeface="HGS創英角ﾎﾟｯﾌﾟ体" pitchFamily="50" charset="-128"/>
                <a:ea typeface="HGS創英角ﾎﾟｯﾌﾟ体" pitchFamily="50" charset="-128"/>
              </a:rPr>
              <a:t>／６</a:t>
            </a:r>
            <a:endParaRPr lang="ja-JP" altLang="en-US" sz="2400" dirty="0">
              <a:solidFill>
                <a:prstClr val="black"/>
              </a:solidFill>
              <a:latin typeface="HGS創英角ﾎﾟｯﾌﾟ体" pitchFamily="50" charset="-128"/>
              <a:ea typeface="HGS創英角ﾎﾟｯﾌﾟ体" pitchFamily="50" charset="-128"/>
            </a:endParaRPr>
          </a:p>
        </p:txBody>
      </p:sp>
      <p:sp>
        <p:nvSpPr>
          <p:cNvPr id="42" name="円/楕円 41"/>
          <p:cNvSpPr/>
          <p:nvPr/>
        </p:nvSpPr>
        <p:spPr>
          <a:xfrm>
            <a:off x="474716" y="3793232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45" name="円/楕円 44"/>
          <p:cNvSpPr/>
          <p:nvPr/>
        </p:nvSpPr>
        <p:spPr>
          <a:xfrm>
            <a:off x="6300192" y="3793232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46" name="円/楕円 45"/>
          <p:cNvSpPr/>
          <p:nvPr/>
        </p:nvSpPr>
        <p:spPr>
          <a:xfrm>
            <a:off x="3383868" y="3793232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47" name="円/楕円 46"/>
          <p:cNvSpPr/>
          <p:nvPr/>
        </p:nvSpPr>
        <p:spPr>
          <a:xfrm>
            <a:off x="1950880" y="5445224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52" name="円/楕円 51"/>
          <p:cNvSpPr/>
          <p:nvPr/>
        </p:nvSpPr>
        <p:spPr>
          <a:xfrm>
            <a:off x="4860032" y="5445224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56" name="グループ化 55"/>
          <p:cNvGrpSpPr/>
          <p:nvPr/>
        </p:nvGrpSpPr>
        <p:grpSpPr>
          <a:xfrm>
            <a:off x="699124" y="3649216"/>
            <a:ext cx="632516" cy="812496"/>
            <a:chOff x="843244" y="4960956"/>
            <a:chExt cx="632516" cy="812496"/>
          </a:xfrm>
        </p:grpSpPr>
        <p:sp>
          <p:nvSpPr>
            <p:cNvPr id="68" name="円/楕円 67"/>
            <p:cNvSpPr/>
            <p:nvPr/>
          </p:nvSpPr>
          <p:spPr>
            <a:xfrm>
              <a:off x="843244" y="5116996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69" name="直線コネクタ 68"/>
            <p:cNvCxnSpPr/>
            <p:nvPr/>
          </p:nvCxnSpPr>
          <p:spPr>
            <a:xfrm>
              <a:off x="1159502" y="4960956"/>
              <a:ext cx="0" cy="28803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グループ化 56"/>
          <p:cNvGrpSpPr/>
          <p:nvPr/>
        </p:nvGrpSpPr>
        <p:grpSpPr>
          <a:xfrm>
            <a:off x="1346590" y="3937248"/>
            <a:ext cx="632516" cy="812496"/>
            <a:chOff x="843244" y="4960956"/>
            <a:chExt cx="632516" cy="812496"/>
          </a:xfrm>
        </p:grpSpPr>
        <p:sp>
          <p:nvSpPr>
            <p:cNvPr id="66" name="円/楕円 65"/>
            <p:cNvSpPr/>
            <p:nvPr/>
          </p:nvSpPr>
          <p:spPr>
            <a:xfrm>
              <a:off x="843244" y="5116996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67" name="直線コネクタ 66"/>
            <p:cNvCxnSpPr/>
            <p:nvPr/>
          </p:nvCxnSpPr>
          <p:spPr>
            <a:xfrm>
              <a:off x="1159502" y="4960956"/>
              <a:ext cx="0" cy="28803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グループ化 70"/>
          <p:cNvGrpSpPr/>
          <p:nvPr/>
        </p:nvGrpSpPr>
        <p:grpSpPr>
          <a:xfrm>
            <a:off x="3615751" y="3649216"/>
            <a:ext cx="632516" cy="812496"/>
            <a:chOff x="843244" y="4960956"/>
            <a:chExt cx="632516" cy="812496"/>
          </a:xfrm>
        </p:grpSpPr>
        <p:sp>
          <p:nvSpPr>
            <p:cNvPr id="78" name="円/楕円 77"/>
            <p:cNvSpPr/>
            <p:nvPr/>
          </p:nvSpPr>
          <p:spPr>
            <a:xfrm>
              <a:off x="843244" y="5116996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79" name="直線コネクタ 78"/>
            <p:cNvCxnSpPr/>
            <p:nvPr/>
          </p:nvCxnSpPr>
          <p:spPr>
            <a:xfrm>
              <a:off x="1159502" y="4960956"/>
              <a:ext cx="0" cy="28803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グループ化 71"/>
          <p:cNvGrpSpPr/>
          <p:nvPr/>
        </p:nvGrpSpPr>
        <p:grpSpPr>
          <a:xfrm>
            <a:off x="4263217" y="3937248"/>
            <a:ext cx="632516" cy="812496"/>
            <a:chOff x="843244" y="4960956"/>
            <a:chExt cx="632516" cy="812496"/>
          </a:xfrm>
        </p:grpSpPr>
        <p:sp>
          <p:nvSpPr>
            <p:cNvPr id="76" name="円/楕円 75"/>
            <p:cNvSpPr/>
            <p:nvPr/>
          </p:nvSpPr>
          <p:spPr>
            <a:xfrm>
              <a:off x="843244" y="5116996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77" name="直線コネクタ 76"/>
            <p:cNvCxnSpPr/>
            <p:nvPr/>
          </p:nvCxnSpPr>
          <p:spPr>
            <a:xfrm>
              <a:off x="1159502" y="4960956"/>
              <a:ext cx="0" cy="28803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グループ化 80"/>
          <p:cNvGrpSpPr/>
          <p:nvPr/>
        </p:nvGrpSpPr>
        <p:grpSpPr>
          <a:xfrm>
            <a:off x="6532075" y="3593424"/>
            <a:ext cx="632516" cy="812496"/>
            <a:chOff x="843244" y="4960956"/>
            <a:chExt cx="632516" cy="812496"/>
          </a:xfrm>
        </p:grpSpPr>
        <p:sp>
          <p:nvSpPr>
            <p:cNvPr id="88" name="円/楕円 87"/>
            <p:cNvSpPr/>
            <p:nvPr/>
          </p:nvSpPr>
          <p:spPr>
            <a:xfrm>
              <a:off x="843244" y="5116996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89" name="直線コネクタ 88"/>
            <p:cNvCxnSpPr/>
            <p:nvPr/>
          </p:nvCxnSpPr>
          <p:spPr>
            <a:xfrm>
              <a:off x="1159502" y="4960956"/>
              <a:ext cx="0" cy="28803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グループ化 81"/>
          <p:cNvGrpSpPr/>
          <p:nvPr/>
        </p:nvGrpSpPr>
        <p:grpSpPr>
          <a:xfrm>
            <a:off x="7179541" y="3881456"/>
            <a:ext cx="632516" cy="812496"/>
            <a:chOff x="843244" y="4960956"/>
            <a:chExt cx="632516" cy="812496"/>
          </a:xfrm>
        </p:grpSpPr>
        <p:sp>
          <p:nvSpPr>
            <p:cNvPr id="86" name="円/楕円 85"/>
            <p:cNvSpPr/>
            <p:nvPr/>
          </p:nvSpPr>
          <p:spPr>
            <a:xfrm>
              <a:off x="843244" y="5116996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87" name="直線コネクタ 86"/>
            <p:cNvCxnSpPr/>
            <p:nvPr/>
          </p:nvCxnSpPr>
          <p:spPr>
            <a:xfrm>
              <a:off x="1159502" y="4960956"/>
              <a:ext cx="0" cy="28803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グループ化 90"/>
          <p:cNvGrpSpPr/>
          <p:nvPr/>
        </p:nvGrpSpPr>
        <p:grpSpPr>
          <a:xfrm>
            <a:off x="2182763" y="5249608"/>
            <a:ext cx="632516" cy="812496"/>
            <a:chOff x="843244" y="4960956"/>
            <a:chExt cx="632516" cy="812496"/>
          </a:xfrm>
        </p:grpSpPr>
        <p:sp>
          <p:nvSpPr>
            <p:cNvPr id="98" name="円/楕円 97"/>
            <p:cNvSpPr/>
            <p:nvPr/>
          </p:nvSpPr>
          <p:spPr>
            <a:xfrm>
              <a:off x="843244" y="5116996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99" name="直線コネクタ 98"/>
            <p:cNvCxnSpPr/>
            <p:nvPr/>
          </p:nvCxnSpPr>
          <p:spPr>
            <a:xfrm>
              <a:off x="1159502" y="4960956"/>
              <a:ext cx="0" cy="28803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グループ化 91"/>
          <p:cNvGrpSpPr/>
          <p:nvPr/>
        </p:nvGrpSpPr>
        <p:grpSpPr>
          <a:xfrm>
            <a:off x="2830229" y="5537640"/>
            <a:ext cx="632516" cy="812496"/>
            <a:chOff x="843244" y="4960956"/>
            <a:chExt cx="632516" cy="812496"/>
          </a:xfrm>
        </p:grpSpPr>
        <p:sp>
          <p:nvSpPr>
            <p:cNvPr id="96" name="円/楕円 95"/>
            <p:cNvSpPr/>
            <p:nvPr/>
          </p:nvSpPr>
          <p:spPr>
            <a:xfrm>
              <a:off x="843244" y="5116996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97" name="直線コネクタ 96"/>
            <p:cNvCxnSpPr/>
            <p:nvPr/>
          </p:nvCxnSpPr>
          <p:spPr>
            <a:xfrm>
              <a:off x="1159502" y="4960956"/>
              <a:ext cx="0" cy="28803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グループ化 100"/>
          <p:cNvGrpSpPr/>
          <p:nvPr/>
        </p:nvGrpSpPr>
        <p:grpSpPr>
          <a:xfrm>
            <a:off x="5091915" y="5285612"/>
            <a:ext cx="632516" cy="812496"/>
            <a:chOff x="843244" y="4960956"/>
            <a:chExt cx="632516" cy="812496"/>
          </a:xfrm>
        </p:grpSpPr>
        <p:sp>
          <p:nvSpPr>
            <p:cNvPr id="108" name="円/楕円 107"/>
            <p:cNvSpPr/>
            <p:nvPr/>
          </p:nvSpPr>
          <p:spPr>
            <a:xfrm>
              <a:off x="843244" y="5116996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109" name="直線コネクタ 108"/>
            <p:cNvCxnSpPr/>
            <p:nvPr/>
          </p:nvCxnSpPr>
          <p:spPr>
            <a:xfrm>
              <a:off x="1159502" y="4960956"/>
              <a:ext cx="0" cy="28803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グループ化 101"/>
          <p:cNvGrpSpPr/>
          <p:nvPr/>
        </p:nvGrpSpPr>
        <p:grpSpPr>
          <a:xfrm>
            <a:off x="5739381" y="5573644"/>
            <a:ext cx="632516" cy="812496"/>
            <a:chOff x="843244" y="4960956"/>
            <a:chExt cx="632516" cy="812496"/>
          </a:xfrm>
        </p:grpSpPr>
        <p:sp>
          <p:nvSpPr>
            <p:cNvPr id="106" name="円/楕円 105"/>
            <p:cNvSpPr/>
            <p:nvPr/>
          </p:nvSpPr>
          <p:spPr>
            <a:xfrm>
              <a:off x="843244" y="5116996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107" name="直線コネクタ 106"/>
            <p:cNvCxnSpPr/>
            <p:nvPr/>
          </p:nvCxnSpPr>
          <p:spPr>
            <a:xfrm>
              <a:off x="1159502" y="4960956"/>
              <a:ext cx="0" cy="28803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テキスト ボックス 110"/>
          <p:cNvSpPr txBox="1"/>
          <p:nvPr/>
        </p:nvSpPr>
        <p:spPr>
          <a:xfrm>
            <a:off x="1717153" y="2492896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dirty="0" smtClean="0">
                <a:solidFill>
                  <a:schemeClr val="tx2">
                    <a:lumMod val="75000"/>
                  </a:schemeClr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５＋５</a:t>
            </a:r>
            <a:endParaRPr kumimoji="1" lang="ja-JP" altLang="en-US" sz="5400" dirty="0">
              <a:solidFill>
                <a:schemeClr val="tx2">
                  <a:lumMod val="75000"/>
                </a:schemeClr>
              </a:solidFill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6830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467544" y="548680"/>
            <a:ext cx="8208912" cy="19442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>
                <a:solidFill>
                  <a:prstClr val="black"/>
                </a:solidFill>
                <a:latin typeface="HGS創英角ﾎﾟｯﾌﾟ体" pitchFamily="50" charset="-128"/>
                <a:ea typeface="HGS創英角ﾎﾟｯﾌﾟ体" pitchFamily="50" charset="-128"/>
              </a:rPr>
              <a:t>さら</a:t>
            </a:r>
            <a:r>
              <a:rPr lang="ja-JP" altLang="en-US" sz="2800" dirty="0" smtClean="0">
                <a:solidFill>
                  <a:prstClr val="black"/>
                </a:solidFill>
                <a:latin typeface="HGS創英角ﾎﾟｯﾌﾟ体" pitchFamily="50" charset="-128"/>
                <a:ea typeface="HGS創英角ﾎﾟｯﾌﾟ体" pitchFamily="50" charset="-128"/>
              </a:rPr>
              <a:t>が　５まい　あります。</a:t>
            </a:r>
            <a:endParaRPr lang="en-US" altLang="ja-JP" sz="2800" dirty="0" smtClean="0">
              <a:solidFill>
                <a:prstClr val="black"/>
              </a:solidFill>
              <a:latin typeface="HGS創英角ﾎﾟｯﾌﾟ体" pitchFamily="50" charset="-128"/>
              <a:ea typeface="HGS創英角ﾎﾟｯﾌﾟ体" pitchFamily="50" charset="-128"/>
            </a:endParaRPr>
          </a:p>
          <a:p>
            <a:r>
              <a:rPr lang="ja-JP" altLang="en-US" sz="2800" dirty="0" smtClean="0">
                <a:solidFill>
                  <a:prstClr val="black"/>
                </a:solidFill>
                <a:latin typeface="HGS創英角ﾎﾟｯﾌﾟ体" pitchFamily="50" charset="-128"/>
                <a:ea typeface="HGS創英角ﾎﾟｯﾌﾟ体" pitchFamily="50" charset="-128"/>
              </a:rPr>
              <a:t>１さらに　りんごを　３</a:t>
            </a:r>
            <a:r>
              <a:rPr lang="ja-JP" altLang="en-US" sz="2800" dirty="0">
                <a:solidFill>
                  <a:prstClr val="black"/>
                </a:solidFill>
                <a:latin typeface="HGS創英角ﾎﾟｯﾌﾟ体" pitchFamily="50" charset="-128"/>
                <a:ea typeface="HGS創英角ﾎﾟｯﾌﾟ体" pitchFamily="50" charset="-128"/>
              </a:rPr>
              <a:t>こず</a:t>
            </a:r>
            <a:r>
              <a:rPr lang="ja-JP" altLang="en-US" sz="2800" dirty="0" smtClean="0">
                <a:solidFill>
                  <a:prstClr val="black"/>
                </a:solidFill>
                <a:latin typeface="HGS創英角ﾎﾟｯﾌﾟ体" pitchFamily="50" charset="-128"/>
                <a:ea typeface="HGS創英角ﾎﾟｯﾌﾟ体" pitchFamily="50" charset="-128"/>
              </a:rPr>
              <a:t>つ　のせます。</a:t>
            </a:r>
            <a:endParaRPr lang="en-US" altLang="ja-JP" sz="2800" dirty="0" smtClean="0">
              <a:solidFill>
                <a:prstClr val="black"/>
              </a:solidFill>
              <a:latin typeface="HGS創英角ﾎﾟｯﾌﾟ体" pitchFamily="50" charset="-128"/>
              <a:ea typeface="HGS創英角ﾎﾟｯﾌﾟ体" pitchFamily="50" charset="-128"/>
            </a:endParaRPr>
          </a:p>
          <a:p>
            <a:r>
              <a:rPr lang="ja-JP" altLang="en-US" sz="2800" dirty="0" smtClean="0">
                <a:solidFill>
                  <a:srgbClr val="C00000"/>
                </a:solidFill>
                <a:latin typeface="HGS創英角ﾎﾟｯﾌﾟ体" pitchFamily="50" charset="-128"/>
                <a:ea typeface="HGS創英角ﾎﾟｯﾌﾟ体" pitchFamily="50" charset="-128"/>
              </a:rPr>
              <a:t>りんごは　ぜんぶで　何</a:t>
            </a:r>
            <a:r>
              <a:rPr lang="ja-JP" altLang="en-US" sz="2800" dirty="0" err="1" smtClean="0">
                <a:solidFill>
                  <a:srgbClr val="C00000"/>
                </a:solidFill>
                <a:latin typeface="HGS創英角ﾎﾟｯﾌﾟ体" pitchFamily="50" charset="-128"/>
                <a:ea typeface="HGS創英角ﾎﾟｯﾌﾟ体" pitchFamily="50" charset="-128"/>
              </a:rPr>
              <a:t>こ</a:t>
            </a:r>
            <a:r>
              <a:rPr lang="ja-JP" altLang="en-US" sz="2800" dirty="0" smtClean="0">
                <a:solidFill>
                  <a:srgbClr val="C00000"/>
                </a:solidFill>
                <a:latin typeface="HGS創英角ﾎﾟｯﾌﾟ体" pitchFamily="50" charset="-128"/>
                <a:ea typeface="HGS創英角ﾎﾟｯﾌﾟ体" pitchFamily="50" charset="-128"/>
              </a:rPr>
              <a:t>　あるでしょう。</a:t>
            </a:r>
            <a:endParaRPr lang="ja-JP" altLang="en-US" sz="2800" dirty="0">
              <a:solidFill>
                <a:srgbClr val="C00000"/>
              </a:solidFill>
              <a:latin typeface="HGS創英角ﾎﾟｯﾌﾟ体" pitchFamily="50" charset="-128"/>
              <a:ea typeface="HGS創英角ﾎﾟｯﾌﾟ体" pitchFamily="50" charset="-128"/>
            </a:endParaRPr>
          </a:p>
        </p:txBody>
      </p:sp>
      <p:sp>
        <p:nvSpPr>
          <p:cNvPr id="5" name="円/楕円 4"/>
          <p:cNvSpPr/>
          <p:nvPr/>
        </p:nvSpPr>
        <p:spPr>
          <a:xfrm>
            <a:off x="474716" y="3793232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6300192" y="3793232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7" name="円/楕円 6"/>
          <p:cNvSpPr/>
          <p:nvPr/>
        </p:nvSpPr>
        <p:spPr>
          <a:xfrm>
            <a:off x="3383868" y="3793232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8" name="円/楕円 7"/>
          <p:cNvSpPr/>
          <p:nvPr/>
        </p:nvSpPr>
        <p:spPr>
          <a:xfrm>
            <a:off x="1950880" y="5445224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4860032" y="5445224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21" name="グループ化 20"/>
          <p:cNvGrpSpPr/>
          <p:nvPr/>
        </p:nvGrpSpPr>
        <p:grpSpPr>
          <a:xfrm>
            <a:off x="699124" y="3628808"/>
            <a:ext cx="1912498" cy="1120936"/>
            <a:chOff x="699124" y="2976544"/>
            <a:chExt cx="1912498" cy="1120936"/>
          </a:xfrm>
        </p:grpSpPr>
        <p:grpSp>
          <p:nvGrpSpPr>
            <p:cNvPr id="14" name="グループ化 13"/>
            <p:cNvGrpSpPr/>
            <p:nvPr/>
          </p:nvGrpSpPr>
          <p:grpSpPr>
            <a:xfrm>
              <a:off x="699124" y="2996952"/>
              <a:ext cx="632516" cy="812496"/>
              <a:chOff x="843244" y="4960956"/>
              <a:chExt cx="632516" cy="812496"/>
            </a:xfrm>
          </p:grpSpPr>
          <p:sp>
            <p:nvSpPr>
              <p:cNvPr id="10" name="円/楕円 9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2" name="直線コネクタ 11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グループ化 14"/>
            <p:cNvGrpSpPr/>
            <p:nvPr/>
          </p:nvGrpSpPr>
          <p:grpSpPr>
            <a:xfrm>
              <a:off x="1346590" y="3284984"/>
              <a:ext cx="632516" cy="812496"/>
              <a:chOff x="843244" y="4960956"/>
              <a:chExt cx="632516" cy="812496"/>
            </a:xfrm>
          </p:grpSpPr>
          <p:sp>
            <p:nvSpPr>
              <p:cNvPr id="16" name="円/楕円 15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7" name="直線コネクタ 16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グループ化 17"/>
            <p:cNvGrpSpPr/>
            <p:nvPr/>
          </p:nvGrpSpPr>
          <p:grpSpPr>
            <a:xfrm>
              <a:off x="1979106" y="2976544"/>
              <a:ext cx="632516" cy="812496"/>
              <a:chOff x="843244" y="4960956"/>
              <a:chExt cx="632516" cy="812496"/>
            </a:xfrm>
          </p:grpSpPr>
          <p:sp>
            <p:nvSpPr>
              <p:cNvPr id="19" name="円/楕円 18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20" name="直線コネクタ 19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グループ化 21"/>
          <p:cNvGrpSpPr/>
          <p:nvPr/>
        </p:nvGrpSpPr>
        <p:grpSpPr>
          <a:xfrm>
            <a:off x="3615751" y="3628808"/>
            <a:ext cx="1912498" cy="1120936"/>
            <a:chOff x="699124" y="2976544"/>
            <a:chExt cx="1912498" cy="1120936"/>
          </a:xfrm>
        </p:grpSpPr>
        <p:grpSp>
          <p:nvGrpSpPr>
            <p:cNvPr id="23" name="グループ化 22"/>
            <p:cNvGrpSpPr/>
            <p:nvPr/>
          </p:nvGrpSpPr>
          <p:grpSpPr>
            <a:xfrm>
              <a:off x="699124" y="2996952"/>
              <a:ext cx="632516" cy="812496"/>
              <a:chOff x="843244" y="4960956"/>
              <a:chExt cx="632516" cy="812496"/>
            </a:xfrm>
          </p:grpSpPr>
          <p:sp>
            <p:nvSpPr>
              <p:cNvPr id="30" name="円/楕円 29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31" name="直線コネクタ 30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グループ化 23"/>
            <p:cNvGrpSpPr/>
            <p:nvPr/>
          </p:nvGrpSpPr>
          <p:grpSpPr>
            <a:xfrm>
              <a:off x="1346590" y="3284984"/>
              <a:ext cx="632516" cy="812496"/>
              <a:chOff x="843244" y="4960956"/>
              <a:chExt cx="632516" cy="812496"/>
            </a:xfrm>
          </p:grpSpPr>
          <p:sp>
            <p:nvSpPr>
              <p:cNvPr id="28" name="円/楕円 27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29" name="直線コネクタ 28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グループ化 24"/>
            <p:cNvGrpSpPr/>
            <p:nvPr/>
          </p:nvGrpSpPr>
          <p:grpSpPr>
            <a:xfrm>
              <a:off x="1979106" y="2976544"/>
              <a:ext cx="632516" cy="812496"/>
              <a:chOff x="843244" y="4960956"/>
              <a:chExt cx="632516" cy="812496"/>
            </a:xfrm>
          </p:grpSpPr>
          <p:sp>
            <p:nvSpPr>
              <p:cNvPr id="26" name="円/楕円 25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27" name="直線コネクタ 26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" name="グループ化 31"/>
          <p:cNvGrpSpPr/>
          <p:nvPr/>
        </p:nvGrpSpPr>
        <p:grpSpPr>
          <a:xfrm>
            <a:off x="6532075" y="3573016"/>
            <a:ext cx="1912498" cy="1120936"/>
            <a:chOff x="699124" y="2976544"/>
            <a:chExt cx="1912498" cy="1120936"/>
          </a:xfrm>
        </p:grpSpPr>
        <p:grpSp>
          <p:nvGrpSpPr>
            <p:cNvPr id="33" name="グループ化 32"/>
            <p:cNvGrpSpPr/>
            <p:nvPr/>
          </p:nvGrpSpPr>
          <p:grpSpPr>
            <a:xfrm>
              <a:off x="699124" y="2996952"/>
              <a:ext cx="632516" cy="812496"/>
              <a:chOff x="843244" y="4960956"/>
              <a:chExt cx="632516" cy="812496"/>
            </a:xfrm>
          </p:grpSpPr>
          <p:sp>
            <p:nvSpPr>
              <p:cNvPr id="40" name="円/楕円 39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41" name="直線コネクタ 40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グループ化 33"/>
            <p:cNvGrpSpPr/>
            <p:nvPr/>
          </p:nvGrpSpPr>
          <p:grpSpPr>
            <a:xfrm>
              <a:off x="1346590" y="3284984"/>
              <a:ext cx="632516" cy="812496"/>
              <a:chOff x="843244" y="4960956"/>
              <a:chExt cx="632516" cy="812496"/>
            </a:xfrm>
          </p:grpSpPr>
          <p:sp>
            <p:nvSpPr>
              <p:cNvPr id="38" name="円/楕円 37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39" name="直線コネクタ 38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グループ化 34"/>
            <p:cNvGrpSpPr/>
            <p:nvPr/>
          </p:nvGrpSpPr>
          <p:grpSpPr>
            <a:xfrm>
              <a:off x="1979106" y="2976544"/>
              <a:ext cx="632516" cy="812496"/>
              <a:chOff x="843244" y="4960956"/>
              <a:chExt cx="632516" cy="812496"/>
            </a:xfrm>
          </p:grpSpPr>
          <p:sp>
            <p:nvSpPr>
              <p:cNvPr id="36" name="円/楕円 35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37" name="直線コネクタ 36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" name="グループ化 41"/>
          <p:cNvGrpSpPr/>
          <p:nvPr/>
        </p:nvGrpSpPr>
        <p:grpSpPr>
          <a:xfrm>
            <a:off x="2182763" y="5229200"/>
            <a:ext cx="1912498" cy="1120936"/>
            <a:chOff x="699124" y="2976544"/>
            <a:chExt cx="1912498" cy="1120936"/>
          </a:xfrm>
        </p:grpSpPr>
        <p:grpSp>
          <p:nvGrpSpPr>
            <p:cNvPr id="43" name="グループ化 42"/>
            <p:cNvGrpSpPr/>
            <p:nvPr/>
          </p:nvGrpSpPr>
          <p:grpSpPr>
            <a:xfrm>
              <a:off x="699124" y="2996952"/>
              <a:ext cx="632516" cy="812496"/>
              <a:chOff x="843244" y="4960956"/>
              <a:chExt cx="632516" cy="812496"/>
            </a:xfrm>
          </p:grpSpPr>
          <p:sp>
            <p:nvSpPr>
              <p:cNvPr id="50" name="円/楕円 49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51" name="直線コネクタ 50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グループ化 43"/>
            <p:cNvGrpSpPr/>
            <p:nvPr/>
          </p:nvGrpSpPr>
          <p:grpSpPr>
            <a:xfrm>
              <a:off x="1346590" y="3284984"/>
              <a:ext cx="632516" cy="812496"/>
              <a:chOff x="843244" y="4960956"/>
              <a:chExt cx="632516" cy="812496"/>
            </a:xfrm>
          </p:grpSpPr>
          <p:sp>
            <p:nvSpPr>
              <p:cNvPr id="48" name="円/楕円 47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49" name="直線コネクタ 48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グループ化 44"/>
            <p:cNvGrpSpPr/>
            <p:nvPr/>
          </p:nvGrpSpPr>
          <p:grpSpPr>
            <a:xfrm>
              <a:off x="1979106" y="2976544"/>
              <a:ext cx="632516" cy="812496"/>
              <a:chOff x="843244" y="4960956"/>
              <a:chExt cx="632516" cy="812496"/>
            </a:xfrm>
          </p:grpSpPr>
          <p:sp>
            <p:nvSpPr>
              <p:cNvPr id="46" name="円/楕円 45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47" name="直線コネクタ 46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2" name="グループ化 51"/>
          <p:cNvGrpSpPr/>
          <p:nvPr/>
        </p:nvGrpSpPr>
        <p:grpSpPr>
          <a:xfrm>
            <a:off x="5091915" y="5265204"/>
            <a:ext cx="1912498" cy="1120936"/>
            <a:chOff x="699124" y="2976544"/>
            <a:chExt cx="1912498" cy="1120936"/>
          </a:xfrm>
        </p:grpSpPr>
        <p:grpSp>
          <p:nvGrpSpPr>
            <p:cNvPr id="53" name="グループ化 52"/>
            <p:cNvGrpSpPr/>
            <p:nvPr/>
          </p:nvGrpSpPr>
          <p:grpSpPr>
            <a:xfrm>
              <a:off x="699124" y="2996952"/>
              <a:ext cx="632516" cy="812496"/>
              <a:chOff x="843244" y="4960956"/>
              <a:chExt cx="632516" cy="812496"/>
            </a:xfrm>
          </p:grpSpPr>
          <p:sp>
            <p:nvSpPr>
              <p:cNvPr id="60" name="円/楕円 59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61" name="直線コネクタ 60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グループ化 53"/>
            <p:cNvGrpSpPr/>
            <p:nvPr/>
          </p:nvGrpSpPr>
          <p:grpSpPr>
            <a:xfrm>
              <a:off x="1346590" y="3284984"/>
              <a:ext cx="632516" cy="812496"/>
              <a:chOff x="843244" y="4960956"/>
              <a:chExt cx="632516" cy="812496"/>
            </a:xfrm>
          </p:grpSpPr>
          <p:sp>
            <p:nvSpPr>
              <p:cNvPr id="58" name="円/楕円 57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59" name="直線コネクタ 58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グループ化 54"/>
            <p:cNvGrpSpPr/>
            <p:nvPr/>
          </p:nvGrpSpPr>
          <p:grpSpPr>
            <a:xfrm>
              <a:off x="1979106" y="2976544"/>
              <a:ext cx="632516" cy="812496"/>
              <a:chOff x="843244" y="4960956"/>
              <a:chExt cx="632516" cy="812496"/>
            </a:xfrm>
          </p:grpSpPr>
          <p:sp>
            <p:nvSpPr>
              <p:cNvPr id="56" name="円/楕円 55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57" name="直線コネクタ 56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2" name="テキスト ボックス 61"/>
          <p:cNvSpPr txBox="1"/>
          <p:nvPr/>
        </p:nvSpPr>
        <p:spPr>
          <a:xfrm>
            <a:off x="7596336" y="8701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sz="2400" dirty="0">
                <a:solidFill>
                  <a:prstClr val="black"/>
                </a:solidFill>
                <a:latin typeface="HGS創英角ﾎﾟｯﾌﾟ体" pitchFamily="50" charset="-128"/>
                <a:ea typeface="HGS創英角ﾎﾟｯﾌﾟ体" pitchFamily="50" charset="-128"/>
              </a:rPr>
              <a:t>５</a:t>
            </a:r>
            <a:r>
              <a:rPr lang="ja-JP" altLang="en-US" sz="2400" dirty="0" smtClean="0">
                <a:solidFill>
                  <a:prstClr val="black"/>
                </a:solidFill>
                <a:latin typeface="HGS創英角ﾎﾟｯﾌﾟ体" pitchFamily="50" charset="-128"/>
                <a:ea typeface="HGS創英角ﾎﾟｯﾌﾟ体" pitchFamily="50" charset="-128"/>
              </a:rPr>
              <a:t>／６</a:t>
            </a:r>
            <a:endParaRPr lang="ja-JP" altLang="en-US" sz="2400" dirty="0">
              <a:solidFill>
                <a:prstClr val="black"/>
              </a:solidFill>
              <a:latin typeface="HGS創英角ﾎﾟｯﾌﾟ体" pitchFamily="50" charset="-128"/>
              <a:ea typeface="HGS創英角ﾎﾟｯﾌﾟ体" pitchFamily="50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717153" y="2492896"/>
            <a:ext cx="57246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dirty="0" smtClean="0">
                <a:solidFill>
                  <a:schemeClr val="tx2">
                    <a:lumMod val="75000"/>
                  </a:schemeClr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５＋５＋５＝１５</a:t>
            </a:r>
            <a:endParaRPr kumimoji="1" lang="ja-JP" altLang="en-US" sz="5400" dirty="0">
              <a:solidFill>
                <a:schemeClr val="tx2">
                  <a:lumMod val="75000"/>
                </a:schemeClr>
              </a:solidFill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140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467544" y="548680"/>
            <a:ext cx="8208912" cy="19442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>
                <a:solidFill>
                  <a:prstClr val="black"/>
                </a:solidFill>
                <a:latin typeface="HGS創英角ﾎﾟｯﾌﾟ体" pitchFamily="50" charset="-128"/>
                <a:ea typeface="HGS創英角ﾎﾟｯﾌﾟ体" pitchFamily="50" charset="-128"/>
              </a:rPr>
              <a:t>さら</a:t>
            </a:r>
            <a:r>
              <a:rPr lang="ja-JP" altLang="en-US" sz="2800" dirty="0" smtClean="0">
                <a:solidFill>
                  <a:prstClr val="black"/>
                </a:solidFill>
                <a:latin typeface="HGS創英角ﾎﾟｯﾌﾟ体" pitchFamily="50" charset="-128"/>
                <a:ea typeface="HGS創英角ﾎﾟｯﾌﾟ体" pitchFamily="50" charset="-128"/>
              </a:rPr>
              <a:t>が　５まい　あります。</a:t>
            </a:r>
            <a:endParaRPr lang="en-US" altLang="ja-JP" sz="2800" dirty="0" smtClean="0">
              <a:solidFill>
                <a:prstClr val="black"/>
              </a:solidFill>
              <a:latin typeface="HGS創英角ﾎﾟｯﾌﾟ体" pitchFamily="50" charset="-128"/>
              <a:ea typeface="HGS創英角ﾎﾟｯﾌﾟ体" pitchFamily="50" charset="-128"/>
            </a:endParaRPr>
          </a:p>
          <a:p>
            <a:r>
              <a:rPr lang="ja-JP" altLang="en-US" sz="2800" dirty="0" smtClean="0">
                <a:solidFill>
                  <a:prstClr val="black"/>
                </a:solidFill>
                <a:latin typeface="HGS創英角ﾎﾟｯﾌﾟ体" pitchFamily="50" charset="-128"/>
                <a:ea typeface="HGS創英角ﾎﾟｯﾌﾟ体" pitchFamily="50" charset="-128"/>
              </a:rPr>
              <a:t>１さらに　りんごを　３</a:t>
            </a:r>
            <a:r>
              <a:rPr lang="ja-JP" altLang="en-US" sz="2800" dirty="0">
                <a:solidFill>
                  <a:prstClr val="black"/>
                </a:solidFill>
                <a:latin typeface="HGS創英角ﾎﾟｯﾌﾟ体" pitchFamily="50" charset="-128"/>
                <a:ea typeface="HGS創英角ﾎﾟｯﾌﾟ体" pitchFamily="50" charset="-128"/>
              </a:rPr>
              <a:t>こず</a:t>
            </a:r>
            <a:r>
              <a:rPr lang="ja-JP" altLang="en-US" sz="2800" dirty="0" smtClean="0">
                <a:solidFill>
                  <a:prstClr val="black"/>
                </a:solidFill>
                <a:latin typeface="HGS創英角ﾎﾟｯﾌﾟ体" pitchFamily="50" charset="-128"/>
                <a:ea typeface="HGS創英角ﾎﾟｯﾌﾟ体" pitchFamily="50" charset="-128"/>
              </a:rPr>
              <a:t>つ　のせます。</a:t>
            </a:r>
            <a:endParaRPr lang="en-US" altLang="ja-JP" sz="2800" dirty="0" smtClean="0">
              <a:solidFill>
                <a:prstClr val="black"/>
              </a:solidFill>
              <a:latin typeface="HGS創英角ﾎﾟｯﾌﾟ体" pitchFamily="50" charset="-128"/>
              <a:ea typeface="HGS創英角ﾎﾟｯﾌﾟ体" pitchFamily="50" charset="-128"/>
            </a:endParaRPr>
          </a:p>
          <a:p>
            <a:r>
              <a:rPr lang="ja-JP" altLang="en-US" sz="2800" dirty="0" smtClean="0">
                <a:solidFill>
                  <a:srgbClr val="C00000"/>
                </a:solidFill>
                <a:latin typeface="HGS創英角ﾎﾟｯﾌﾟ体" pitchFamily="50" charset="-128"/>
                <a:ea typeface="HGS創英角ﾎﾟｯﾌﾟ体" pitchFamily="50" charset="-128"/>
              </a:rPr>
              <a:t>りんごは　ぜんぶで　何</a:t>
            </a:r>
            <a:r>
              <a:rPr lang="ja-JP" altLang="en-US" sz="2800" dirty="0" err="1" smtClean="0">
                <a:solidFill>
                  <a:srgbClr val="C00000"/>
                </a:solidFill>
                <a:latin typeface="HGS創英角ﾎﾟｯﾌﾟ体" pitchFamily="50" charset="-128"/>
                <a:ea typeface="HGS創英角ﾎﾟｯﾌﾟ体" pitchFamily="50" charset="-128"/>
              </a:rPr>
              <a:t>こ</a:t>
            </a:r>
            <a:r>
              <a:rPr lang="ja-JP" altLang="en-US" sz="2800" dirty="0" smtClean="0">
                <a:solidFill>
                  <a:srgbClr val="C00000"/>
                </a:solidFill>
                <a:latin typeface="HGS創英角ﾎﾟｯﾌﾟ体" pitchFamily="50" charset="-128"/>
                <a:ea typeface="HGS創英角ﾎﾟｯﾌﾟ体" pitchFamily="50" charset="-128"/>
              </a:rPr>
              <a:t>　あるでしょう。</a:t>
            </a:r>
            <a:endParaRPr lang="ja-JP" altLang="en-US" sz="2800" dirty="0">
              <a:solidFill>
                <a:srgbClr val="C00000"/>
              </a:solidFill>
              <a:latin typeface="HGS創英角ﾎﾟｯﾌﾟ体" pitchFamily="50" charset="-128"/>
              <a:ea typeface="HGS創英角ﾎﾟｯﾌﾟ体" pitchFamily="50" charset="-128"/>
            </a:endParaRPr>
          </a:p>
        </p:txBody>
      </p:sp>
      <p:sp>
        <p:nvSpPr>
          <p:cNvPr id="5" name="円/楕円 4"/>
          <p:cNvSpPr/>
          <p:nvPr/>
        </p:nvSpPr>
        <p:spPr>
          <a:xfrm>
            <a:off x="474716" y="3793232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6300192" y="3793232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7" name="円/楕円 6"/>
          <p:cNvSpPr/>
          <p:nvPr/>
        </p:nvSpPr>
        <p:spPr>
          <a:xfrm>
            <a:off x="3383868" y="3793232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8" name="円/楕円 7"/>
          <p:cNvSpPr/>
          <p:nvPr/>
        </p:nvSpPr>
        <p:spPr>
          <a:xfrm>
            <a:off x="1950880" y="5445224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4860032" y="5445224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21" name="グループ化 20"/>
          <p:cNvGrpSpPr/>
          <p:nvPr/>
        </p:nvGrpSpPr>
        <p:grpSpPr>
          <a:xfrm>
            <a:off x="699124" y="3628808"/>
            <a:ext cx="1912498" cy="1120936"/>
            <a:chOff x="699124" y="2976544"/>
            <a:chExt cx="1912498" cy="1120936"/>
          </a:xfrm>
        </p:grpSpPr>
        <p:grpSp>
          <p:nvGrpSpPr>
            <p:cNvPr id="14" name="グループ化 13"/>
            <p:cNvGrpSpPr/>
            <p:nvPr/>
          </p:nvGrpSpPr>
          <p:grpSpPr>
            <a:xfrm>
              <a:off x="699124" y="2996952"/>
              <a:ext cx="632516" cy="812496"/>
              <a:chOff x="843244" y="4960956"/>
              <a:chExt cx="632516" cy="812496"/>
            </a:xfrm>
          </p:grpSpPr>
          <p:sp>
            <p:nvSpPr>
              <p:cNvPr id="10" name="円/楕円 9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2" name="直線コネクタ 11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グループ化 14"/>
            <p:cNvGrpSpPr/>
            <p:nvPr/>
          </p:nvGrpSpPr>
          <p:grpSpPr>
            <a:xfrm>
              <a:off x="1346590" y="3284984"/>
              <a:ext cx="632516" cy="812496"/>
              <a:chOff x="843244" y="4960956"/>
              <a:chExt cx="632516" cy="812496"/>
            </a:xfrm>
          </p:grpSpPr>
          <p:sp>
            <p:nvSpPr>
              <p:cNvPr id="16" name="円/楕円 15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7" name="直線コネクタ 16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グループ化 17"/>
            <p:cNvGrpSpPr/>
            <p:nvPr/>
          </p:nvGrpSpPr>
          <p:grpSpPr>
            <a:xfrm>
              <a:off x="1979106" y="2976544"/>
              <a:ext cx="632516" cy="812496"/>
              <a:chOff x="843244" y="4960956"/>
              <a:chExt cx="632516" cy="812496"/>
            </a:xfrm>
          </p:grpSpPr>
          <p:sp>
            <p:nvSpPr>
              <p:cNvPr id="19" name="円/楕円 18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20" name="直線コネクタ 19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グループ化 21"/>
          <p:cNvGrpSpPr/>
          <p:nvPr/>
        </p:nvGrpSpPr>
        <p:grpSpPr>
          <a:xfrm>
            <a:off x="3615751" y="3628808"/>
            <a:ext cx="1912498" cy="1120936"/>
            <a:chOff x="699124" y="2976544"/>
            <a:chExt cx="1912498" cy="1120936"/>
          </a:xfrm>
        </p:grpSpPr>
        <p:grpSp>
          <p:nvGrpSpPr>
            <p:cNvPr id="23" name="グループ化 22"/>
            <p:cNvGrpSpPr/>
            <p:nvPr/>
          </p:nvGrpSpPr>
          <p:grpSpPr>
            <a:xfrm>
              <a:off x="699124" y="2996952"/>
              <a:ext cx="632516" cy="812496"/>
              <a:chOff x="843244" y="4960956"/>
              <a:chExt cx="632516" cy="812496"/>
            </a:xfrm>
          </p:grpSpPr>
          <p:sp>
            <p:nvSpPr>
              <p:cNvPr id="30" name="円/楕円 29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31" name="直線コネクタ 30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グループ化 23"/>
            <p:cNvGrpSpPr/>
            <p:nvPr/>
          </p:nvGrpSpPr>
          <p:grpSpPr>
            <a:xfrm>
              <a:off x="1346590" y="3284984"/>
              <a:ext cx="632516" cy="812496"/>
              <a:chOff x="843244" y="4960956"/>
              <a:chExt cx="632516" cy="812496"/>
            </a:xfrm>
          </p:grpSpPr>
          <p:sp>
            <p:nvSpPr>
              <p:cNvPr id="28" name="円/楕円 27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29" name="直線コネクタ 28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グループ化 24"/>
            <p:cNvGrpSpPr/>
            <p:nvPr/>
          </p:nvGrpSpPr>
          <p:grpSpPr>
            <a:xfrm>
              <a:off x="1979106" y="2976544"/>
              <a:ext cx="632516" cy="812496"/>
              <a:chOff x="843244" y="4960956"/>
              <a:chExt cx="632516" cy="812496"/>
            </a:xfrm>
          </p:grpSpPr>
          <p:sp>
            <p:nvSpPr>
              <p:cNvPr id="26" name="円/楕円 25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27" name="直線コネクタ 26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" name="グループ化 31"/>
          <p:cNvGrpSpPr/>
          <p:nvPr/>
        </p:nvGrpSpPr>
        <p:grpSpPr>
          <a:xfrm>
            <a:off x="6532075" y="3573016"/>
            <a:ext cx="1912498" cy="1120936"/>
            <a:chOff x="699124" y="2976544"/>
            <a:chExt cx="1912498" cy="1120936"/>
          </a:xfrm>
        </p:grpSpPr>
        <p:grpSp>
          <p:nvGrpSpPr>
            <p:cNvPr id="33" name="グループ化 32"/>
            <p:cNvGrpSpPr/>
            <p:nvPr/>
          </p:nvGrpSpPr>
          <p:grpSpPr>
            <a:xfrm>
              <a:off x="699124" y="2996952"/>
              <a:ext cx="632516" cy="812496"/>
              <a:chOff x="843244" y="4960956"/>
              <a:chExt cx="632516" cy="812496"/>
            </a:xfrm>
          </p:grpSpPr>
          <p:sp>
            <p:nvSpPr>
              <p:cNvPr id="40" name="円/楕円 39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41" name="直線コネクタ 40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グループ化 33"/>
            <p:cNvGrpSpPr/>
            <p:nvPr/>
          </p:nvGrpSpPr>
          <p:grpSpPr>
            <a:xfrm>
              <a:off x="1346590" y="3284984"/>
              <a:ext cx="632516" cy="812496"/>
              <a:chOff x="843244" y="4960956"/>
              <a:chExt cx="632516" cy="812496"/>
            </a:xfrm>
          </p:grpSpPr>
          <p:sp>
            <p:nvSpPr>
              <p:cNvPr id="38" name="円/楕円 37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39" name="直線コネクタ 38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グループ化 34"/>
            <p:cNvGrpSpPr/>
            <p:nvPr/>
          </p:nvGrpSpPr>
          <p:grpSpPr>
            <a:xfrm>
              <a:off x="1979106" y="2976544"/>
              <a:ext cx="632516" cy="812496"/>
              <a:chOff x="843244" y="4960956"/>
              <a:chExt cx="632516" cy="812496"/>
            </a:xfrm>
          </p:grpSpPr>
          <p:sp>
            <p:nvSpPr>
              <p:cNvPr id="36" name="円/楕円 35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37" name="直線コネクタ 36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" name="グループ化 41"/>
          <p:cNvGrpSpPr/>
          <p:nvPr/>
        </p:nvGrpSpPr>
        <p:grpSpPr>
          <a:xfrm>
            <a:off x="2182763" y="5229200"/>
            <a:ext cx="1912498" cy="1120936"/>
            <a:chOff x="699124" y="2976544"/>
            <a:chExt cx="1912498" cy="1120936"/>
          </a:xfrm>
        </p:grpSpPr>
        <p:grpSp>
          <p:nvGrpSpPr>
            <p:cNvPr id="43" name="グループ化 42"/>
            <p:cNvGrpSpPr/>
            <p:nvPr/>
          </p:nvGrpSpPr>
          <p:grpSpPr>
            <a:xfrm>
              <a:off x="699124" y="2996952"/>
              <a:ext cx="632516" cy="812496"/>
              <a:chOff x="843244" y="4960956"/>
              <a:chExt cx="632516" cy="812496"/>
            </a:xfrm>
          </p:grpSpPr>
          <p:sp>
            <p:nvSpPr>
              <p:cNvPr id="50" name="円/楕円 49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51" name="直線コネクタ 50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グループ化 43"/>
            <p:cNvGrpSpPr/>
            <p:nvPr/>
          </p:nvGrpSpPr>
          <p:grpSpPr>
            <a:xfrm>
              <a:off x="1346590" y="3284984"/>
              <a:ext cx="632516" cy="812496"/>
              <a:chOff x="843244" y="4960956"/>
              <a:chExt cx="632516" cy="812496"/>
            </a:xfrm>
          </p:grpSpPr>
          <p:sp>
            <p:nvSpPr>
              <p:cNvPr id="48" name="円/楕円 47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49" name="直線コネクタ 48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グループ化 44"/>
            <p:cNvGrpSpPr/>
            <p:nvPr/>
          </p:nvGrpSpPr>
          <p:grpSpPr>
            <a:xfrm>
              <a:off x="1979106" y="2976544"/>
              <a:ext cx="632516" cy="812496"/>
              <a:chOff x="843244" y="4960956"/>
              <a:chExt cx="632516" cy="812496"/>
            </a:xfrm>
          </p:grpSpPr>
          <p:sp>
            <p:nvSpPr>
              <p:cNvPr id="46" name="円/楕円 45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47" name="直線コネクタ 46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2" name="グループ化 51"/>
          <p:cNvGrpSpPr/>
          <p:nvPr/>
        </p:nvGrpSpPr>
        <p:grpSpPr>
          <a:xfrm>
            <a:off x="5091915" y="5265204"/>
            <a:ext cx="1912498" cy="1120936"/>
            <a:chOff x="699124" y="2976544"/>
            <a:chExt cx="1912498" cy="1120936"/>
          </a:xfrm>
        </p:grpSpPr>
        <p:grpSp>
          <p:nvGrpSpPr>
            <p:cNvPr id="53" name="グループ化 52"/>
            <p:cNvGrpSpPr/>
            <p:nvPr/>
          </p:nvGrpSpPr>
          <p:grpSpPr>
            <a:xfrm>
              <a:off x="699124" y="2996952"/>
              <a:ext cx="632516" cy="812496"/>
              <a:chOff x="843244" y="4960956"/>
              <a:chExt cx="632516" cy="812496"/>
            </a:xfrm>
          </p:grpSpPr>
          <p:sp>
            <p:nvSpPr>
              <p:cNvPr id="60" name="円/楕円 59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61" name="直線コネクタ 60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グループ化 53"/>
            <p:cNvGrpSpPr/>
            <p:nvPr/>
          </p:nvGrpSpPr>
          <p:grpSpPr>
            <a:xfrm>
              <a:off x="1346590" y="3284984"/>
              <a:ext cx="632516" cy="812496"/>
              <a:chOff x="843244" y="4960956"/>
              <a:chExt cx="632516" cy="812496"/>
            </a:xfrm>
          </p:grpSpPr>
          <p:sp>
            <p:nvSpPr>
              <p:cNvPr id="58" name="円/楕円 57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59" name="直線コネクタ 58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グループ化 54"/>
            <p:cNvGrpSpPr/>
            <p:nvPr/>
          </p:nvGrpSpPr>
          <p:grpSpPr>
            <a:xfrm>
              <a:off x="1979106" y="2976544"/>
              <a:ext cx="632516" cy="812496"/>
              <a:chOff x="843244" y="4960956"/>
              <a:chExt cx="632516" cy="812496"/>
            </a:xfrm>
          </p:grpSpPr>
          <p:sp>
            <p:nvSpPr>
              <p:cNvPr id="56" name="円/楕円 55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57" name="直線コネクタ 56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2" name="テキスト ボックス 61"/>
          <p:cNvSpPr txBox="1"/>
          <p:nvPr/>
        </p:nvSpPr>
        <p:spPr>
          <a:xfrm>
            <a:off x="7596336" y="8701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sz="2400" dirty="0" smtClean="0">
                <a:solidFill>
                  <a:prstClr val="black"/>
                </a:solidFill>
                <a:latin typeface="HGS創英角ﾎﾟｯﾌﾟ体" pitchFamily="50" charset="-128"/>
                <a:ea typeface="HGS創英角ﾎﾟｯﾌﾟ体" pitchFamily="50" charset="-128"/>
              </a:rPr>
              <a:t>６／６</a:t>
            </a:r>
            <a:endParaRPr lang="ja-JP" altLang="en-US" sz="2400" dirty="0">
              <a:solidFill>
                <a:prstClr val="black"/>
              </a:solidFill>
              <a:latin typeface="HGS創英角ﾎﾟｯﾌﾟ体" pitchFamily="50" charset="-128"/>
              <a:ea typeface="HGS創英角ﾎﾟｯﾌﾟ体" pitchFamily="50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396447" y="2492896"/>
            <a:ext cx="4339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dirty="0" smtClean="0">
                <a:solidFill>
                  <a:schemeClr val="tx2">
                    <a:lumMod val="75000"/>
                  </a:schemeClr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５</a:t>
            </a:r>
            <a:r>
              <a:rPr kumimoji="1" lang="en-US" altLang="ja-JP" sz="5400" dirty="0" smtClean="0">
                <a:solidFill>
                  <a:schemeClr val="tx2">
                    <a:lumMod val="75000"/>
                  </a:schemeClr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×</a:t>
            </a:r>
            <a:r>
              <a:rPr kumimoji="1" lang="ja-JP" altLang="en-US" sz="5400" dirty="0" smtClean="0">
                <a:solidFill>
                  <a:schemeClr val="tx2">
                    <a:lumMod val="75000"/>
                  </a:schemeClr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３＝１５</a:t>
            </a:r>
            <a:endParaRPr kumimoji="1" lang="ja-JP" altLang="en-US" sz="5400" dirty="0">
              <a:solidFill>
                <a:schemeClr val="tx2">
                  <a:lumMod val="75000"/>
                </a:schemeClr>
              </a:solidFill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534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467544" y="548680"/>
            <a:ext cx="8208912" cy="19442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000" dirty="0" smtClean="0">
                <a:solidFill>
                  <a:prstClr val="black"/>
                </a:solidFill>
                <a:latin typeface="Franklin Gothic Heavy" panose="020B0903020102020204" pitchFamily="34" charset="0"/>
                <a:ea typeface="HGS創英角ﾎﾟｯﾌﾟ体" pitchFamily="50" charset="-128"/>
              </a:rPr>
              <a:t>  There are 5 dishes.</a:t>
            </a:r>
          </a:p>
          <a:p>
            <a:r>
              <a:rPr lang="en-US" altLang="ja-JP" sz="3000" dirty="0" smtClean="0">
                <a:solidFill>
                  <a:prstClr val="black"/>
                </a:solidFill>
                <a:latin typeface="Franklin Gothic Heavy" panose="020B0903020102020204" pitchFamily="34" charset="0"/>
                <a:ea typeface="HGS創英角ﾎﾟｯﾌﾟ体" pitchFamily="50" charset="-128"/>
              </a:rPr>
              <a:t>  You are putting 3 apples on each dish.</a:t>
            </a:r>
          </a:p>
          <a:p>
            <a:r>
              <a:rPr lang="en-US" altLang="ja-JP" sz="3000" dirty="0">
                <a:solidFill>
                  <a:prstClr val="black"/>
                </a:solidFill>
                <a:latin typeface="Franklin Gothic Heavy" panose="020B0903020102020204" pitchFamily="34" charset="0"/>
                <a:ea typeface="HGS創英角ﾎﾟｯﾌﾟ体" pitchFamily="50" charset="-128"/>
              </a:rPr>
              <a:t> </a:t>
            </a:r>
            <a:r>
              <a:rPr lang="en-US" altLang="ja-JP" sz="3000" dirty="0" smtClean="0">
                <a:solidFill>
                  <a:prstClr val="black"/>
                </a:solidFill>
                <a:latin typeface="Franklin Gothic Heavy" panose="020B0903020102020204" pitchFamily="34" charset="0"/>
                <a:ea typeface="HGS創英角ﾎﾟｯﾌﾟ体" pitchFamily="50" charset="-128"/>
              </a:rPr>
              <a:t> How many apples do you need altogether?</a:t>
            </a:r>
            <a:endParaRPr lang="ja-JP" altLang="en-US" sz="3000" dirty="0">
              <a:solidFill>
                <a:prstClr val="black"/>
              </a:solidFill>
              <a:latin typeface="Franklin Gothic Heavy" panose="020B0903020102020204" pitchFamily="34" charset="0"/>
              <a:ea typeface="HGS創英角ﾎﾟｯﾌﾟ体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791902" y="87015"/>
            <a:ext cx="91243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2600" dirty="0" smtClean="0">
                <a:solidFill>
                  <a:prstClr val="black"/>
                </a:solidFill>
                <a:latin typeface="Franklin Gothic Heavy" panose="020B0903020102020204" pitchFamily="34" charset="0"/>
                <a:ea typeface="HGS創英角ﾎﾟｯﾌﾟ体" pitchFamily="50" charset="-128"/>
              </a:rPr>
              <a:t>1</a:t>
            </a:r>
            <a:r>
              <a:rPr lang="ja-JP" altLang="en-US" sz="2600" dirty="0">
                <a:solidFill>
                  <a:prstClr val="black"/>
                </a:solidFill>
                <a:latin typeface="Franklin Gothic Heavy" panose="020B0903020102020204" pitchFamily="34" charset="0"/>
                <a:ea typeface="HGS創英角ﾎﾟｯﾌﾟ体" pitchFamily="50" charset="-128"/>
              </a:rPr>
              <a:t> </a:t>
            </a:r>
            <a:r>
              <a:rPr lang="en-US" altLang="ja-JP" sz="2600" dirty="0" smtClean="0">
                <a:solidFill>
                  <a:prstClr val="black"/>
                </a:solidFill>
                <a:latin typeface="Franklin Gothic Heavy" panose="020B0903020102020204" pitchFamily="34" charset="0"/>
                <a:ea typeface="HGS創英角ﾎﾟｯﾌﾟ体" pitchFamily="50" charset="-128"/>
              </a:rPr>
              <a:t>/ 6</a:t>
            </a:r>
            <a:endParaRPr lang="ja-JP" altLang="en-US" sz="2600" dirty="0">
              <a:solidFill>
                <a:prstClr val="black"/>
              </a:solidFill>
              <a:latin typeface="Franklin Gothic Heavy" panose="020B0903020102020204" pitchFamily="34" charset="0"/>
              <a:ea typeface="HGS創英角ﾎﾟｯﾌﾟ体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1876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</TotalTime>
  <Words>900</Words>
  <Application>Microsoft Office PowerPoint</Application>
  <PresentationFormat>画面に合わせる (4:3)</PresentationFormat>
  <Paragraphs>134</Paragraphs>
  <Slides>20</Slides>
  <Notes>18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9" baseType="lpstr">
      <vt:lpstr>Gungsuh</vt:lpstr>
      <vt:lpstr>HGHangle</vt:lpstr>
      <vt:lpstr>HGS創英角ﾎﾟｯﾌﾟ体</vt:lpstr>
      <vt:lpstr>HG創英角ﾎﾟｯﾌﾟ体</vt:lpstr>
      <vt:lpstr>ＭＳ Ｐゴシック</vt:lpstr>
      <vt:lpstr>Arial</vt:lpstr>
      <vt:lpstr>Calibri</vt:lpstr>
      <vt:lpstr>Franklin Gothic Heavy</vt:lpstr>
      <vt:lpstr>Office ​​テーマ</vt:lpstr>
      <vt:lpstr>Table of Contents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takehiko</dc:creator>
  <cp:lastModifiedBy>Takehiko Murakawa</cp:lastModifiedBy>
  <cp:revision>73</cp:revision>
  <cp:lastPrinted>2011-05-16T15:52:39Z</cp:lastPrinted>
  <dcterms:created xsi:type="dcterms:W3CDTF">2010-12-06T10:49:06Z</dcterms:created>
  <dcterms:modified xsi:type="dcterms:W3CDTF">2013-12-02T16:44:08Z</dcterms:modified>
</cp:coreProperties>
</file>