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TthFOaP3DvXmx0AwnAefw==" hashData="5UuQ9FHdn4hOXkFgVvVlKQiNqDW1po3GGq2AUyB/+XbCKIWcLIjImpYxLDA5u5bo530cWAd7udbqS8ki1gYrc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98C7-805D-429C-A850-0294202C9F66}" type="datetimeFigureOut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BDDC-2BC0-4476-8766-6FB482E99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453-331B-4BBE-AC37-785423147BF4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F96D-D2B5-4F0F-A524-FA3E75597A43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5F5-475F-46E8-BE2E-9C2D51F2A9AD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F50A-A6B6-41C6-8FA0-9CC3F54E01B8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8-330C-4C60-A622-AC0ADAB2C2F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9763-6927-45A2-8EF4-ED4257957B6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60C-001B-4866-8866-C877DBA1B80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79A-1D44-4161-9A04-6A6662B9EF1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EBD6-A06F-47BD-88B9-620207B4FFE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250-A22C-4F5F-AA8E-A8E740F3F82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ED71-45F6-4F9E-813A-93AA7CAF257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6D64-5E13-41B7-8CC8-EBF73EFD4C6C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FAE4D73-424F-4E4F-BDF4-CE67CA73E4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A0BF7-C433-4BA9-8E2E-A5AC132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</a:t>
            </a:r>
            <a:br>
              <a:rPr kumimoji="1" lang="en-US" altLang="ja-JP" dirty="0"/>
            </a:br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96173-D4C4-4329-8F5D-6E7CE182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BC9F0-EF6A-45DE-A6E3-4A1BE0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BF5-BABB-43A9-BDFA-3CCB20F22B09}"/>
              </a:ext>
            </a:extLst>
          </p:cNvPr>
          <p:cNvSpPr txBox="1"/>
          <p:nvPr/>
        </p:nvSpPr>
        <p:spPr>
          <a:xfrm>
            <a:off x="8408505" y="63563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F738-0A79-4C7B-966C-590B037F163F}"/>
              </a:ext>
            </a:extLst>
          </p:cNvPr>
          <p:cNvSpPr txBox="1"/>
          <p:nvPr/>
        </p:nvSpPr>
        <p:spPr>
          <a:xfrm>
            <a:off x="8358810" y="6356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044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スライドショーの テスト</vt:lpstr>
      <vt:lpstr>スライドショーのテスト</vt:lpstr>
      <vt:lpstr>スライドショーのテスト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スライドショーの テスト</dc:title>
  <dc:creator/>
  <cp:lastModifiedBy/>
  <cp:revision>2</cp:revision>
  <dcterms:created xsi:type="dcterms:W3CDTF">2020-05-17T20:47:30Z</dcterms:created>
  <dcterms:modified xsi:type="dcterms:W3CDTF">2020-05-17T21:14:56Z</dcterms:modified>
</cp:coreProperties>
</file>