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ahZ8oYRK6n25jC5ecBOKdw==" hashData="Jbl1VjRQ19+9znPMlnk5eiEtgkS1eC6519eUxWB6WKPdWsLlUs4dofhdXb2EevndQHZWUViPX+thTgtMNwWbHw=="/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84" y="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98C7-805D-429C-A850-0294202C9F66}" type="datetimeFigureOut">
              <a:rPr kumimoji="1" lang="ja-JP" altLang="en-US" smtClean="0"/>
              <a:t>2020/5/18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EBDDC-2BC0-4476-8766-6FB482E993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5241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2453-331B-4BBE-AC37-785423147BF4}" type="datetime1">
              <a:rPr kumimoji="1" lang="ja-JP" altLang="en-US" smtClean="0"/>
              <a:t>2020/5/18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4D73-424F-4E4F-BDF4-CE67CA73E4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4991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F96D-D2B5-4F0F-A524-FA3E75597A43}" type="datetime1">
              <a:rPr kumimoji="1" lang="ja-JP" altLang="en-US" smtClean="0"/>
              <a:t>2020/5/18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4D73-424F-4E4F-BDF4-CE67CA73E4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9152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985F5-475F-46E8-BE2E-9C2D51F2A9AD}" type="datetime1">
              <a:rPr kumimoji="1" lang="ja-JP" altLang="en-US" smtClean="0"/>
              <a:t>2020/5/18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4D73-424F-4E4F-BDF4-CE67CA73E4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435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BF50A-A6B6-41C6-8FA0-9CC3F54E01B8}" type="datetime1">
              <a:rPr kumimoji="1" lang="ja-JP" altLang="en-US" smtClean="0"/>
              <a:t>2020/5/18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4D73-424F-4E4F-BDF4-CE67CA73E4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963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AA38-330C-4C60-A622-AC0ADAB2C2FB}" type="datetime1">
              <a:rPr kumimoji="1" lang="ja-JP" altLang="en-US" smtClean="0"/>
              <a:t>2020/5/18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4D73-424F-4E4F-BDF4-CE67CA73E4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1426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9763-6927-45A2-8EF4-ED4257957B6B}" type="datetime1">
              <a:rPr kumimoji="1" lang="ja-JP" altLang="en-US" smtClean="0"/>
              <a:t>2020/5/18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4D73-424F-4E4F-BDF4-CE67CA73E4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32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EE60C-001B-4866-8866-C877DBA1B80E}" type="datetime1">
              <a:rPr kumimoji="1" lang="ja-JP" altLang="en-US" smtClean="0"/>
              <a:t>2020/5/18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4D73-424F-4E4F-BDF4-CE67CA73E4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86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579A-1D44-4161-9A04-6A6662B9EF1B}" type="datetime1">
              <a:rPr kumimoji="1" lang="ja-JP" altLang="en-US" smtClean="0"/>
              <a:t>2020/5/18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4D73-424F-4E4F-BDF4-CE67CA73E4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9864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EBD6-A06F-47BD-88B9-620207B4FFE2}" type="datetime1">
              <a:rPr kumimoji="1" lang="ja-JP" altLang="en-US" smtClean="0"/>
              <a:t>2020/5/18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4D73-424F-4E4F-BDF4-CE67CA73E4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1896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0B250-A22C-4F5F-AA8E-A8E740F3F82E}" type="datetime1">
              <a:rPr kumimoji="1" lang="ja-JP" altLang="en-US" smtClean="0"/>
              <a:t>2020/5/18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4D73-424F-4E4F-BDF4-CE67CA73E4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0498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ED71-45F6-4F9E-813A-93AA7CAF2572}" type="datetime1">
              <a:rPr kumimoji="1" lang="ja-JP" altLang="en-US" smtClean="0"/>
              <a:t>2020/5/18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4D73-424F-4E4F-BDF4-CE67CA73E4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7432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C6D64-5E13-41B7-8CC8-EBF73EFD4C6C}" type="datetime1">
              <a:rPr kumimoji="1" lang="ja-JP" altLang="en-US" smtClean="0"/>
              <a:t>2020/5/18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0FAE4D73-424F-4E4F-BDF4-CE67CA73E4D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4106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AA0BF7-C433-4BA9-8E2E-A5AC1327B9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スライドショーの</a:t>
            </a:r>
            <a:br>
              <a:rPr kumimoji="1" lang="en-US" altLang="ja-JP" dirty="0"/>
            </a:br>
            <a:r>
              <a:rPr kumimoji="1" lang="ja-JP" altLang="en-US" dirty="0"/>
              <a:t>テスト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0B96173-D4C4-4329-8F5D-6E7CE182E1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58BC9F0-EF6A-45DE-A6E3-4A1BE08E3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4D73-424F-4E4F-BDF4-CE67CA73E4DA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AA9CBF5-BABB-43A9-BDFA-3CCB20F22B09}"/>
              </a:ext>
            </a:extLst>
          </p:cNvPr>
          <p:cNvSpPr txBox="1"/>
          <p:nvPr/>
        </p:nvSpPr>
        <p:spPr>
          <a:xfrm>
            <a:off x="8408505" y="6356351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/ 3</a:t>
            </a:r>
            <a:endParaRPr kumimoji="1" lang="ja-JP" altLang="en-US" dirty="0"/>
          </a:p>
        </p:txBody>
      </p:sp>
      <p:pic>
        <p:nvPicPr>
          <p:cNvPr id="6" name="オーディオ 5">
            <a:hlinkClick r:id="" action="ppaction://media"/>
            <a:extLst>
              <a:ext uri="{FF2B5EF4-FFF2-40B4-BE49-F238E27FC236}">
                <a16:creationId xmlns:a16="http://schemas.microsoft.com/office/drawing/2014/main" id="{56B9A86F-9E93-4AEB-996D-27ED5A1CA8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6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98"/>
    </mc:Choice>
    <mc:Fallback xmlns="">
      <p:transition spd="slow" advTm="69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7311AC-7989-46FC-8F08-E011C1243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スライドショーのテスト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F27F42-95B2-48AB-AEC3-F85B56E1E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枚目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A5E8F6B-B528-4E73-A5AF-A31B1B93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4D73-424F-4E4F-BDF4-CE67CA73E4DA}" type="slidenum">
              <a:rPr kumimoji="1" lang="ja-JP" altLang="en-US" smtClean="0"/>
              <a:t>2</a:t>
            </a:fld>
            <a:endParaRPr kumimoji="1" lang="ja-JP" altLang="en-US"/>
          </a:p>
        </p:txBody>
      </p:sp>
      <p:pic>
        <p:nvPicPr>
          <p:cNvPr id="5" name="オーディオ 4">
            <a:hlinkClick r:id="" action="ppaction://media"/>
            <a:extLst>
              <a:ext uri="{FF2B5EF4-FFF2-40B4-BE49-F238E27FC236}">
                <a16:creationId xmlns:a16="http://schemas.microsoft.com/office/drawing/2014/main" id="{5E7C2C63-F0EF-4116-9AE7-26C454E135C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97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33"/>
    </mc:Choice>
    <mc:Fallback xmlns="">
      <p:transition spd="slow" advTm="32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7311AC-7989-46FC-8F08-E011C1243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スライドショーのテスト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F27F42-95B2-48AB-AEC3-F85B56E1E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kumimoji="1" lang="ja-JP" altLang="en-US" dirty="0"/>
              <a:t>枚目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A5E8F6B-B528-4E73-A5AF-A31B1B93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4D73-424F-4E4F-BDF4-CE67CA73E4DA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633F738-0A79-4C7B-966C-590B037F163F}"/>
              </a:ext>
            </a:extLst>
          </p:cNvPr>
          <p:cNvSpPr txBox="1"/>
          <p:nvPr/>
        </p:nvSpPr>
        <p:spPr>
          <a:xfrm>
            <a:off x="8358810" y="635635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</a:t>
            </a:r>
            <a:endParaRPr kumimoji="1" lang="ja-JP" altLang="en-US" dirty="0"/>
          </a:p>
        </p:txBody>
      </p:sp>
      <p:pic>
        <p:nvPicPr>
          <p:cNvPr id="6" name="オーディオ 5">
            <a:hlinkClick r:id="" action="ppaction://media"/>
            <a:extLst>
              <a:ext uri="{FF2B5EF4-FFF2-40B4-BE49-F238E27FC236}">
                <a16:creationId xmlns:a16="http://schemas.microsoft.com/office/drawing/2014/main" id="{C4C43882-7C2B-4247-BEB8-A8D5A6A7808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44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57"/>
    </mc:Choice>
    <mc:Fallback xmlns="">
      <p:transition spd="slow" advTm="42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</Words>
  <Application>Microsoft Office PowerPoint</Application>
  <PresentationFormat>画面に合わせる (4:3)</PresentationFormat>
  <Paragraphs>10</Paragraphs>
  <Slides>3</Slides>
  <Notes>0</Notes>
  <HiddenSlides>0</HiddenSlides>
  <MMClips>3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Arial</vt:lpstr>
      <vt:lpstr>Calibri</vt:lpstr>
      <vt:lpstr>Office テーマ</vt:lpstr>
      <vt:lpstr>スライドショーの テスト</vt:lpstr>
      <vt:lpstr>スライドショーのテスト</vt:lpstr>
      <vt:lpstr>スライドショーのテスト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スライドショーの テスト</dc:title>
  <dc:creator/>
  <cp:lastModifiedBy/>
  <cp:revision>2</cp:revision>
  <dcterms:created xsi:type="dcterms:W3CDTF">2020-05-17T20:47:30Z</dcterms:created>
  <dcterms:modified xsi:type="dcterms:W3CDTF">2020-05-17T21:13:39Z</dcterms:modified>
</cp:coreProperties>
</file>