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98C7-805D-429C-A850-0294202C9F66}" type="datetimeFigureOut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BDDC-2BC0-4476-8766-6FB482E99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4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453-331B-4BBE-AC37-785423147BF4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9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F96D-D2B5-4F0F-A524-FA3E75597A43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85F5-475F-46E8-BE2E-9C2D51F2A9AD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F50A-A6B6-41C6-8FA0-9CC3F54E01B8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8-330C-4C60-A622-AC0ADAB2C2F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4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9763-6927-45A2-8EF4-ED4257957B6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2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E60C-001B-4866-8866-C877DBA1B80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79A-1D44-4161-9A04-6A6662B9EF1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EBD6-A06F-47BD-88B9-620207B4FFE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8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B250-A22C-4F5F-AA8E-A8E740F3F82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ED71-45F6-4F9E-813A-93AA7CAF257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6D64-5E13-41B7-8CC8-EBF73EFD4C6C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0FAE4D73-424F-4E4F-BDF4-CE67CA73E4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A0BF7-C433-4BA9-8E2E-A5AC1327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</a:t>
            </a:r>
            <a:br>
              <a:rPr kumimoji="1" lang="en-US" altLang="ja-JP" dirty="0"/>
            </a:br>
            <a:r>
              <a:rPr kumimoji="1" lang="ja-JP" altLang="en-US" dirty="0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96173-D4C4-4329-8F5D-6E7CE182E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BC9F0-EF6A-45DE-A6E3-4A1BE08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9CBF5-BABB-43A9-BDFA-3CCB20F22B09}"/>
              </a:ext>
            </a:extLst>
          </p:cNvPr>
          <p:cNvSpPr txBox="1"/>
          <p:nvPr/>
        </p:nvSpPr>
        <p:spPr>
          <a:xfrm>
            <a:off x="8408505" y="635635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 3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56B9A86F-9E93-4AEB-996D-27ED5A1CA8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8"/>
    </mc:Choice>
    <mc:Fallback xmlns="">
      <p:transition spd="slow" advTm="6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オーディオ 4">
            <a:hlinkClick r:id="" action="ppaction://media"/>
            <a:extLst>
              <a:ext uri="{FF2B5EF4-FFF2-40B4-BE49-F238E27FC236}">
                <a16:creationId xmlns:a16="http://schemas.microsoft.com/office/drawing/2014/main" id="{5E7C2C63-F0EF-4116-9AE7-26C454E135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3"/>
    </mc:Choice>
    <mc:Fallback xmlns="">
      <p:transition spd="slow" advTm="3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3F738-0A79-4C7B-966C-590B037F163F}"/>
              </a:ext>
            </a:extLst>
          </p:cNvPr>
          <p:cNvSpPr txBox="1"/>
          <p:nvPr/>
        </p:nvSpPr>
        <p:spPr>
          <a:xfrm>
            <a:off x="8358810" y="6356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C4C43882-7C2B-4247-BEB8-A8D5A6A780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7"/>
    </mc:Choice>
    <mc:Fallback xmlns="">
      <p:transition spd="slow" advTm="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画面に合わせる (4:3)</PresentationFormat>
  <Paragraphs>10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スライドショーの テスト</vt:lpstr>
      <vt:lpstr>スライドショーのテスト</vt:lpstr>
      <vt:lpstr>スライドショーのテスト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スライドショーの テスト</dc:title>
  <dc:creator/>
  <cp:lastModifiedBy/>
  <cp:revision>3</cp:revision>
  <dcterms:created xsi:type="dcterms:W3CDTF">2020-05-17T20:47:30Z</dcterms:created>
  <dcterms:modified xsi:type="dcterms:W3CDTF">2020-05-17T21:05:32Z</dcterms:modified>
</cp:coreProperties>
</file>