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BE1C1-28BC-49B2-9740-4A0641BC7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2BB9111-03C8-4861-803A-C2F42047F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2F62A-2D1A-4868-8265-C82567940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B275E-A1E4-47CC-A51C-07FA0545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C67CE4-EAFE-4F55-BD62-D0130584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7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36080B-308A-4E41-8B80-8F1051DC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2259F6-7133-4906-B85B-D453242D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EB0B9B-C88B-41B9-B396-B1ED30FD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B4D56F-139C-4271-81AD-3A27DB9D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A803C9-56EB-4A51-B249-27C4EFC7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28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047B09-334D-4313-9739-8E8A1B98E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B88AAA-7B07-4329-A946-D8EA41F3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5F8F7-E23C-46BF-A0C1-1FBD706B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5AC801-5F08-4216-8770-8BC72FEE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AD3EE-241E-4094-80D7-72695775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95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3A378-E475-4A18-9393-864FF7C4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4FDD56-824D-483F-BE76-D0FBA475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8ADAEB-AA09-4A7A-B841-34F9881D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15622-72D4-4A41-8F7C-454AB64A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EBA22-2876-4296-B826-03326900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43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8D9E6-5144-4D40-9218-42F6F752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40EF56-EE32-4B6B-A213-740CCBFB8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F2BD0-222A-4D0C-9E48-D8583C3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718DD-638C-4A59-93C3-1CC39D55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4B930F-968D-4EA7-A59B-B83E7550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0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A01A-5634-4382-9DA0-FEC89EE6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54BEB5-7DC8-4707-99F8-BF6434B92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F1EE34-E8B1-40A6-9F6C-B09CEEC7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AADBFC-330F-4102-A388-B4C86AAB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79B79C-BE80-4D3A-B679-4F1820C90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5A639-C553-46CC-8C7F-3B9D12FD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10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7530A-8DC1-47CA-A8D6-8273D937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0489D0-F260-4065-A266-711FEF41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E659EFC-60BD-495E-89BF-D1A45065F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8E9B13-90DD-45F5-9783-730A03AE5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13FBCA-CB89-4D21-9149-309254B5D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C9ADE1-C0C1-4E3A-88B9-CFF02531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5203E7-48FE-4C99-83B9-E45912F4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8CE015-43F4-421C-9C54-5463E9B1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6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44BC2-A7FD-48B6-A51F-69CC8C53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2C954FC-B75B-4BB5-8EE9-230C79C0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784D39-A33D-4F61-B8EF-498E252B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7789C2-D45E-4567-84AD-AEF5525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54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919808-3C8B-4A41-81C0-CAC31FC4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5B0228-B379-4EFD-97AB-737C87229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6E54FF-B7C8-4E62-B98F-E2E98FA3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36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E09A8-F776-4D98-A9B7-4F345225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C7BC29-BE3F-4CC9-97A0-2C426657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58481B-FAA3-43A5-BFBA-76E7AE82E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02C534-5F7C-485E-BE65-56D954C7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A37F00-17AD-466E-AA90-EE871DE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50D9A3-4A38-49E1-8F09-8D45D207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DB653-3AF4-42AA-80B6-FF5F2600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E31020-25F2-4C80-818A-51205BA5B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1D536-4608-48A1-B911-E132001F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2E484C-CD47-4C8D-932F-F0A2E6EC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EF4A4A-7EB7-47FA-8F23-DF6AAD35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005CE-975C-4C0F-85C5-32EE6787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8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5DF9C54-5C61-4EBF-8B91-65E1B92A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6DC068-46C5-44F2-9BA6-3C71A1576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803A2-D83E-4611-9C23-19BD99733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6D341-E414-45AB-8434-5DF986373324}" type="datetimeFigureOut">
              <a:rPr kumimoji="1" lang="ja-JP" altLang="en-US" smtClean="0"/>
              <a:t>2019/5/23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53036-F1B5-4962-BD9E-38DB61E49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227156-77E0-4A03-8458-7CA29A2E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52F6B-0610-4E7B-9F46-A2A613721A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28CC4-B3E8-479A-9DC4-93538BA9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AD5779-337D-4EA8-8111-4A4ABAB97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6E9216-A820-4374-AC53-CA102671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97" y="603259"/>
            <a:ext cx="9474005" cy="5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市村 剛大</dc:creator>
  <cp:lastModifiedBy>市村 剛大</cp:lastModifiedBy>
  <cp:revision>1</cp:revision>
  <dcterms:created xsi:type="dcterms:W3CDTF">2019-05-23T06:55:08Z</dcterms:created>
  <dcterms:modified xsi:type="dcterms:W3CDTF">2019-05-23T06:55:34Z</dcterms:modified>
</cp:coreProperties>
</file>