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8" r:id="rId6"/>
    <p:sldId id="272" r:id="rId7"/>
    <p:sldId id="271" r:id="rId8"/>
    <p:sldId id="270" r:id="rId9"/>
    <p:sldId id="269" r:id="rId10"/>
    <p:sldId id="261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6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50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0F57-2F56-4593-BE21-299B413FB95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D8ECAD-5E84-451A-B502-83A053A2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989" y="1643269"/>
            <a:ext cx="8339298" cy="1705201"/>
          </a:xfrm>
        </p:spPr>
        <p:txBody>
          <a:bodyPr/>
          <a:lstStyle/>
          <a:p>
            <a:r>
              <a:rPr lang="en-IN" dirty="0"/>
              <a:t>Monitoring the safety of Medicines and its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-BY ATUL TAKEKAR</a:t>
            </a:r>
          </a:p>
          <a:p>
            <a:r>
              <a:rPr lang="en-US" dirty="0"/>
              <a:t>RISHABH JAIN</a:t>
            </a:r>
          </a:p>
          <a:p>
            <a:r>
              <a:rPr lang="en-US" dirty="0"/>
              <a:t>KRISHNAKANT ANAND</a:t>
            </a:r>
          </a:p>
        </p:txBody>
      </p:sp>
    </p:spTree>
    <p:extLst>
      <p:ext uri="{BB962C8B-B14F-4D97-AF65-F5344CB8AC3E}">
        <p14:creationId xmlns:p14="http://schemas.microsoft.com/office/powerpoint/2010/main" val="189371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5791"/>
            <a:ext cx="8596668" cy="42655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System Admin Role</a:t>
            </a:r>
          </a:p>
          <a:p>
            <a:pPr marL="0" indent="0">
              <a:buNone/>
            </a:pPr>
            <a:r>
              <a:rPr lang="en-US" dirty="0"/>
              <a:t>1. Admin creates Network.</a:t>
            </a:r>
          </a:p>
          <a:p>
            <a:pPr marL="0" indent="0">
              <a:buNone/>
            </a:pPr>
            <a:r>
              <a:rPr lang="en-US" dirty="0"/>
              <a:t>2. System Admin creates Enterprise Admins</a:t>
            </a:r>
          </a:p>
          <a:p>
            <a:pPr marL="0" indent="0">
              <a:buNone/>
            </a:pPr>
            <a:r>
              <a:rPr lang="en-US" dirty="0"/>
              <a:t>3. Provides username and password for Enterprise Admins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Enterprise Admins Role</a:t>
            </a:r>
          </a:p>
          <a:p>
            <a:pPr marL="0" indent="0">
              <a:buNone/>
            </a:pPr>
            <a:r>
              <a:rPr lang="en-US" dirty="0"/>
              <a:t>1. Creates organization role.</a:t>
            </a:r>
          </a:p>
          <a:p>
            <a:pPr marL="0" indent="0">
              <a:buNone/>
            </a:pPr>
            <a:r>
              <a:rPr lang="en-US" dirty="0"/>
              <a:t>2. Creates Username and password for the members of respective Organization.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Drug Manager (Manufacture Enterprise)</a:t>
            </a:r>
          </a:p>
          <a:p>
            <a:pPr marL="0" indent="0">
              <a:buNone/>
            </a:pPr>
            <a:r>
              <a:rPr lang="en-US" dirty="0"/>
              <a:t>1. Creates Drug and forwarding the drug for testing.</a:t>
            </a:r>
          </a:p>
          <a:p>
            <a:pPr marL="0" indent="0">
              <a:buNone/>
            </a:pPr>
            <a:r>
              <a:rPr lang="en-US" dirty="0"/>
              <a:t>2. Sending the drug for FDA approval on the basis of Pre-Clinical and Clinical report.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18310" y="1344523"/>
            <a:ext cx="8596668" cy="4265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700" dirty="0"/>
              <a:t>Pre-Clinical Tester(Manufacture Enterprise)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1. Performs Test on Animals as part of pre-clinical research.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2. Pass on the results to Drug Manager.</a:t>
            </a:r>
          </a:p>
          <a:p>
            <a:endParaRPr lang="en-US" sz="1700" dirty="0"/>
          </a:p>
          <a:p>
            <a:pPr marL="0" indent="0">
              <a:buFont typeface="Wingdings 3" charset="2"/>
              <a:buNone/>
            </a:pPr>
            <a:r>
              <a:rPr lang="en-US" sz="1700" dirty="0"/>
              <a:t>Sales Manager(Manufacture Enterprise)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1. Fulfil the order request of Warehouse.</a:t>
            </a:r>
          </a:p>
          <a:p>
            <a:pPr marL="0" lvl="0" indent="0">
              <a:buNone/>
            </a:pPr>
            <a:r>
              <a:rPr lang="en-US" sz="1700" dirty="0"/>
              <a:t>2. Will Place request to Drug manager of same manufacturer to produce drugs.</a:t>
            </a:r>
          </a:p>
          <a:p>
            <a:pPr lvl="0"/>
            <a:endParaRPr lang="en-US" sz="1700" dirty="0"/>
          </a:p>
          <a:p>
            <a:pPr marL="0" indent="0">
              <a:buFont typeface="Wingdings 3" charset="2"/>
              <a:buNone/>
            </a:pPr>
            <a:r>
              <a:rPr lang="en-US" sz="1700" dirty="0"/>
              <a:t>FDA Manager (FDA Enterprise)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1. Responsible for licensing of Manufacturer.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2. Approves or reject drugs request on the basis of reports.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8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8553" y="1357775"/>
            <a:ext cx="8596668" cy="4265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700" dirty="0"/>
              <a:t>License Manager(License Enterprise)</a:t>
            </a:r>
          </a:p>
          <a:p>
            <a:pPr marL="0" indent="0">
              <a:buNone/>
            </a:pPr>
            <a:r>
              <a:rPr lang="en-US" sz="1700" dirty="0"/>
              <a:t>1. Responsible for licensing of Warehouse and Hospital.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Font typeface="Wingdings 3" charset="2"/>
              <a:buNone/>
            </a:pPr>
            <a:r>
              <a:rPr lang="en-US" sz="1700" dirty="0"/>
              <a:t>Warehouse Manager(Warehouse Enterprise)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1. Sends request for drug to Manufacturer.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2. Creates Username and password for the members of respective Organization.</a:t>
            </a:r>
          </a:p>
          <a:p>
            <a:endParaRPr lang="en-US" sz="1700" dirty="0"/>
          </a:p>
          <a:p>
            <a:pPr marL="0" indent="0">
              <a:buFont typeface="Wingdings 3" charset="2"/>
              <a:buNone/>
            </a:pPr>
            <a:r>
              <a:rPr lang="en-US" sz="1700" dirty="0"/>
              <a:t>Inventory Manager (Warehouse Enterprise)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1. Will receive the drugs from Manufacturer placed by warehouse Manager.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2. Will reply to the order request placed by Dispenser.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8553" y="1357775"/>
            <a:ext cx="8596668" cy="4265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700" dirty="0"/>
              <a:t>Dispenser (Hospital Enterprise)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1. Will request for drugs to the warehouse.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2. Will be able to receive the processed order by the warehouse.</a:t>
            </a:r>
          </a:p>
          <a:p>
            <a:pPr marL="0" indent="0">
              <a:buFont typeface="Wingdings 3" charset="2"/>
              <a:buNone/>
            </a:pPr>
            <a:endParaRPr lang="en-US" sz="1700" dirty="0"/>
          </a:p>
          <a:p>
            <a:pPr marL="0" indent="0">
              <a:buFont typeface="Wingdings 3" charset="2"/>
              <a:buNone/>
            </a:pPr>
            <a:r>
              <a:rPr lang="en-US" sz="1700" dirty="0"/>
              <a:t>Doctor (Hospital Enterprise)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1. Responsible for conducting clinical research .</a:t>
            </a:r>
          </a:p>
          <a:p>
            <a:pPr marL="0" indent="0">
              <a:buFont typeface="Wingdings 3" charset="2"/>
              <a:buNone/>
            </a:pPr>
            <a:r>
              <a:rPr lang="en-US" sz="1700" dirty="0"/>
              <a:t>2. Send clinical report to drug manager.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9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8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IN" sz="2000" dirty="0"/>
              <a:t>Company focus is to create drugs to cure diseases and market those drugs only if it is good fit for general population. </a:t>
            </a:r>
            <a:endParaRPr lang="en-US" sz="2000" dirty="0"/>
          </a:p>
          <a:p>
            <a:r>
              <a:rPr lang="en-US" sz="2000" dirty="0"/>
              <a:t>Better Communication between the Enterprises for the distribution of drugs.</a:t>
            </a:r>
          </a:p>
          <a:p>
            <a:r>
              <a:rPr lang="en-US" sz="2000" dirty="0"/>
              <a:t>Licensing of Enterprises such as Warehouses, Hospitals and Manufacturers.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6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71" y="0"/>
            <a:ext cx="8596668" cy="419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ECOSYSTEM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521888"/>
            <a:ext cx="9688339" cy="61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1671" y="-1"/>
            <a:ext cx="5394854" cy="8613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MANUFACTURER</a:t>
            </a:r>
          </a:p>
          <a:p>
            <a:r>
              <a:rPr lang="en-US" sz="2400" dirty="0"/>
              <a:t>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41" y="251791"/>
            <a:ext cx="5128656" cy="63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2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28" y="0"/>
            <a:ext cx="2817720" cy="419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FDA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87" y="649357"/>
            <a:ext cx="5342098" cy="56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3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71" y="0"/>
            <a:ext cx="3680354" cy="419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WAREHOUSE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30" y="209550"/>
            <a:ext cx="5114924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7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71" y="0"/>
            <a:ext cx="3480329" cy="419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HOSPITAL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39" y="419100"/>
            <a:ext cx="4957761" cy="59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6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57600" cy="419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LICENSE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68" y="419100"/>
            <a:ext cx="4950027" cy="61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51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362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Monitoring the safety of Medicines and its Distribution</vt:lpstr>
      <vt:lpstr>Agenda</vt:lpstr>
      <vt:lpstr>OBJECTIVES</vt:lpstr>
      <vt:lpstr>ECOSYSTEM ARCHITECTURE</vt:lpstr>
      <vt:lpstr>PowerPoint Presentation</vt:lpstr>
      <vt:lpstr>FDA ARCHITECTURE</vt:lpstr>
      <vt:lpstr>WAREHOUSE ARCHITECTURE</vt:lpstr>
      <vt:lpstr>HOSPITAL ARCHITECTURE</vt:lpstr>
      <vt:lpstr>LICENSE ARCHITECTURE</vt:lpstr>
      <vt:lpstr>FEATURES</vt:lpstr>
      <vt:lpstr>PowerPoint Presentation</vt:lpstr>
      <vt:lpstr>PowerPoint Presentation</vt:lpstr>
      <vt:lpstr>PowerPoint Presentation</vt:lpstr>
    </vt:vector>
  </TitlesOfParts>
  <Company>Northeastern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Neerajsing Komalsingh Rajput</dc:creator>
  <cp:lastModifiedBy>Atul</cp:lastModifiedBy>
  <cp:revision>20</cp:revision>
  <dcterms:created xsi:type="dcterms:W3CDTF">2016-11-17T20:09:03Z</dcterms:created>
  <dcterms:modified xsi:type="dcterms:W3CDTF">2016-12-12T04:57:10Z</dcterms:modified>
</cp:coreProperties>
</file>