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0" y="91440"/>
            <a:ext cx="1737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/>
            </a:pPr>
            <a:r>
              <a:t>sample_image_01.jpeg</a:t>
            </a:r>
          </a:p>
        </p:txBody>
      </p:sp>
      <p:pic>
        <p:nvPicPr>
          <p:cNvPr id="3" name="Picture 2" descr="temp_cropped_pptx_image_sample_image_01.jpeg_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"/>
            <a:ext cx="1968500" cy="698500"/>
          </a:xfrm>
          <a:prstGeom prst="rect">
            <a:avLst/>
          </a:prstGeom>
        </p:spPr>
      </p:pic>
      <p:pic>
        <p:nvPicPr>
          <p:cNvPr id="4" name="Picture 3" descr="temp_cropped_pptx_image_sample_image_01.jpeg_B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3500"/>
            <a:ext cx="2603500" cy="698500"/>
          </a:xfrm>
          <a:prstGeom prst="rect">
            <a:avLst/>
          </a:prstGeom>
        </p:spPr>
      </p:pic>
      <p:pic>
        <p:nvPicPr>
          <p:cNvPr id="5" name="Picture 4" descr="temp_cropped_pptx_image_sample_image_01.jpeg_B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76500"/>
            <a:ext cx="3238500" cy="698500"/>
          </a:xfrm>
          <a:prstGeom prst="rect">
            <a:avLst/>
          </a:prstGeom>
        </p:spPr>
      </p:pic>
      <p:pic>
        <p:nvPicPr>
          <p:cNvPr id="6" name="Picture 5" descr="temp_cropped_pptx_image_sample_image_01.jpeg_B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619500"/>
            <a:ext cx="26035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0" y="91440"/>
            <a:ext cx="1737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/>
            </a:pPr>
            <a:r>
              <a:t>sample_image_10.jpeg</a:t>
            </a:r>
          </a:p>
        </p:txBody>
      </p:sp>
      <p:pic>
        <p:nvPicPr>
          <p:cNvPr id="3" name="Picture 2" descr="temp_cropped_pptx_image_sample_image_10.jpeg_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"/>
            <a:ext cx="1968500" cy="698500"/>
          </a:xfrm>
          <a:prstGeom prst="rect">
            <a:avLst/>
          </a:prstGeom>
        </p:spPr>
      </p:pic>
      <p:pic>
        <p:nvPicPr>
          <p:cNvPr id="4" name="Picture 3" descr="temp_cropped_pptx_image_sample_image_10.jpeg_B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3500"/>
            <a:ext cx="2603500" cy="698500"/>
          </a:xfrm>
          <a:prstGeom prst="rect">
            <a:avLst/>
          </a:prstGeom>
        </p:spPr>
      </p:pic>
      <p:pic>
        <p:nvPicPr>
          <p:cNvPr id="5" name="Picture 4" descr="temp_cropped_pptx_image_sample_image_10.jpeg_B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76500"/>
            <a:ext cx="3238500" cy="698500"/>
          </a:xfrm>
          <a:prstGeom prst="rect">
            <a:avLst/>
          </a:prstGeom>
        </p:spPr>
      </p:pic>
      <p:pic>
        <p:nvPicPr>
          <p:cNvPr id="6" name="Picture 5" descr="temp_cropped_pptx_image_sample_image_10.jpeg_B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619500"/>
            <a:ext cx="26035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0" y="91440"/>
            <a:ext cx="1737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/>
            </a:pPr>
            <a:r>
              <a:t>sample_image_02.jpeg</a:t>
            </a:r>
          </a:p>
        </p:txBody>
      </p:sp>
      <p:pic>
        <p:nvPicPr>
          <p:cNvPr id="3" name="Picture 2" descr="temp_cropped_pptx_image_sample_image_02.jpeg_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"/>
            <a:ext cx="1968500" cy="698500"/>
          </a:xfrm>
          <a:prstGeom prst="rect">
            <a:avLst/>
          </a:prstGeom>
        </p:spPr>
      </p:pic>
      <p:pic>
        <p:nvPicPr>
          <p:cNvPr id="4" name="Picture 3" descr="temp_cropped_pptx_image_sample_image_02.jpeg_B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3500"/>
            <a:ext cx="2603500" cy="698500"/>
          </a:xfrm>
          <a:prstGeom prst="rect">
            <a:avLst/>
          </a:prstGeom>
        </p:spPr>
      </p:pic>
      <p:pic>
        <p:nvPicPr>
          <p:cNvPr id="5" name="Picture 4" descr="temp_cropped_pptx_image_sample_image_02.jpeg_B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76500"/>
            <a:ext cx="3238500" cy="698500"/>
          </a:xfrm>
          <a:prstGeom prst="rect">
            <a:avLst/>
          </a:prstGeom>
        </p:spPr>
      </p:pic>
      <p:pic>
        <p:nvPicPr>
          <p:cNvPr id="6" name="Picture 5" descr="temp_cropped_pptx_image_sample_image_02.jpeg_B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619500"/>
            <a:ext cx="26035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0" y="91440"/>
            <a:ext cx="1737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/>
            </a:pPr>
            <a:r>
              <a:t>sample_image_03.jpeg</a:t>
            </a:r>
          </a:p>
        </p:txBody>
      </p:sp>
      <p:pic>
        <p:nvPicPr>
          <p:cNvPr id="3" name="Picture 2" descr="temp_cropped_pptx_image_sample_image_03.jpeg_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"/>
            <a:ext cx="1968500" cy="698500"/>
          </a:xfrm>
          <a:prstGeom prst="rect">
            <a:avLst/>
          </a:prstGeom>
        </p:spPr>
      </p:pic>
      <p:pic>
        <p:nvPicPr>
          <p:cNvPr id="4" name="Picture 3" descr="temp_cropped_pptx_image_sample_image_03.jpeg_B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3500"/>
            <a:ext cx="2603500" cy="698500"/>
          </a:xfrm>
          <a:prstGeom prst="rect">
            <a:avLst/>
          </a:prstGeom>
        </p:spPr>
      </p:pic>
      <p:pic>
        <p:nvPicPr>
          <p:cNvPr id="5" name="Picture 4" descr="temp_cropped_pptx_image_sample_image_03.jpeg_B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76500"/>
            <a:ext cx="3238500" cy="698500"/>
          </a:xfrm>
          <a:prstGeom prst="rect">
            <a:avLst/>
          </a:prstGeom>
        </p:spPr>
      </p:pic>
      <p:pic>
        <p:nvPicPr>
          <p:cNvPr id="6" name="Picture 5" descr="temp_cropped_pptx_image_sample_image_03.jpeg_B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619500"/>
            <a:ext cx="26035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0" y="91440"/>
            <a:ext cx="1737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/>
            </a:pPr>
            <a:r>
              <a:t>sample_image_04.jpeg</a:t>
            </a:r>
          </a:p>
        </p:txBody>
      </p:sp>
      <p:pic>
        <p:nvPicPr>
          <p:cNvPr id="3" name="Picture 2" descr="temp_cropped_pptx_image_sample_image_04.jpeg_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"/>
            <a:ext cx="1968500" cy="698500"/>
          </a:xfrm>
          <a:prstGeom prst="rect">
            <a:avLst/>
          </a:prstGeom>
        </p:spPr>
      </p:pic>
      <p:pic>
        <p:nvPicPr>
          <p:cNvPr id="4" name="Picture 3" descr="temp_cropped_pptx_image_sample_image_04.jpeg_B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3500"/>
            <a:ext cx="2603500" cy="698500"/>
          </a:xfrm>
          <a:prstGeom prst="rect">
            <a:avLst/>
          </a:prstGeom>
        </p:spPr>
      </p:pic>
      <p:pic>
        <p:nvPicPr>
          <p:cNvPr id="5" name="Picture 4" descr="temp_cropped_pptx_image_sample_image_04.jpeg_B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76500"/>
            <a:ext cx="3238500" cy="698500"/>
          </a:xfrm>
          <a:prstGeom prst="rect">
            <a:avLst/>
          </a:prstGeom>
        </p:spPr>
      </p:pic>
      <p:pic>
        <p:nvPicPr>
          <p:cNvPr id="6" name="Picture 5" descr="temp_cropped_pptx_image_sample_image_04.jpeg_B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619500"/>
            <a:ext cx="26035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0" y="91440"/>
            <a:ext cx="1737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/>
            </a:pPr>
            <a:r>
              <a:t>sample_image_05.jpeg</a:t>
            </a:r>
          </a:p>
        </p:txBody>
      </p:sp>
      <p:pic>
        <p:nvPicPr>
          <p:cNvPr id="3" name="Picture 2" descr="temp_cropped_pptx_image_sample_image_05.jpeg_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"/>
            <a:ext cx="1968500" cy="698500"/>
          </a:xfrm>
          <a:prstGeom prst="rect">
            <a:avLst/>
          </a:prstGeom>
        </p:spPr>
      </p:pic>
      <p:pic>
        <p:nvPicPr>
          <p:cNvPr id="4" name="Picture 3" descr="temp_cropped_pptx_image_sample_image_05.jpeg_B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3500"/>
            <a:ext cx="2603500" cy="698500"/>
          </a:xfrm>
          <a:prstGeom prst="rect">
            <a:avLst/>
          </a:prstGeom>
        </p:spPr>
      </p:pic>
      <p:pic>
        <p:nvPicPr>
          <p:cNvPr id="5" name="Picture 4" descr="temp_cropped_pptx_image_sample_image_05.jpeg_B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76500"/>
            <a:ext cx="3238500" cy="698500"/>
          </a:xfrm>
          <a:prstGeom prst="rect">
            <a:avLst/>
          </a:prstGeom>
        </p:spPr>
      </p:pic>
      <p:pic>
        <p:nvPicPr>
          <p:cNvPr id="6" name="Picture 5" descr="temp_cropped_pptx_image_sample_image_05.jpeg_B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619500"/>
            <a:ext cx="26035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0" y="91440"/>
            <a:ext cx="1737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/>
            </a:pPr>
            <a:r>
              <a:t>sample_image_06.jpeg</a:t>
            </a:r>
          </a:p>
        </p:txBody>
      </p:sp>
      <p:pic>
        <p:nvPicPr>
          <p:cNvPr id="3" name="Picture 2" descr="temp_cropped_pptx_image_sample_image_06.jpeg_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"/>
            <a:ext cx="1968500" cy="698500"/>
          </a:xfrm>
          <a:prstGeom prst="rect">
            <a:avLst/>
          </a:prstGeom>
        </p:spPr>
      </p:pic>
      <p:pic>
        <p:nvPicPr>
          <p:cNvPr id="4" name="Picture 3" descr="temp_cropped_pptx_image_sample_image_06.jpeg_B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3500"/>
            <a:ext cx="2603500" cy="698500"/>
          </a:xfrm>
          <a:prstGeom prst="rect">
            <a:avLst/>
          </a:prstGeom>
        </p:spPr>
      </p:pic>
      <p:pic>
        <p:nvPicPr>
          <p:cNvPr id="5" name="Picture 4" descr="temp_cropped_pptx_image_sample_image_06.jpeg_B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76500"/>
            <a:ext cx="3238500" cy="698500"/>
          </a:xfrm>
          <a:prstGeom prst="rect">
            <a:avLst/>
          </a:prstGeom>
        </p:spPr>
      </p:pic>
      <p:pic>
        <p:nvPicPr>
          <p:cNvPr id="6" name="Picture 5" descr="temp_cropped_pptx_image_sample_image_06.jpeg_B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619500"/>
            <a:ext cx="26035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0" y="91440"/>
            <a:ext cx="1737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/>
            </a:pPr>
            <a:r>
              <a:t>sample_image_07.jpeg</a:t>
            </a:r>
          </a:p>
        </p:txBody>
      </p:sp>
      <p:pic>
        <p:nvPicPr>
          <p:cNvPr id="3" name="Picture 2" descr="temp_cropped_pptx_image_sample_image_07.jpeg_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"/>
            <a:ext cx="1968500" cy="698500"/>
          </a:xfrm>
          <a:prstGeom prst="rect">
            <a:avLst/>
          </a:prstGeom>
        </p:spPr>
      </p:pic>
      <p:pic>
        <p:nvPicPr>
          <p:cNvPr id="4" name="Picture 3" descr="temp_cropped_pptx_image_sample_image_07.jpeg_B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3500"/>
            <a:ext cx="2603500" cy="698500"/>
          </a:xfrm>
          <a:prstGeom prst="rect">
            <a:avLst/>
          </a:prstGeom>
        </p:spPr>
      </p:pic>
      <p:pic>
        <p:nvPicPr>
          <p:cNvPr id="5" name="Picture 4" descr="temp_cropped_pptx_image_sample_image_07.jpeg_B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76500"/>
            <a:ext cx="3238500" cy="698500"/>
          </a:xfrm>
          <a:prstGeom prst="rect">
            <a:avLst/>
          </a:prstGeom>
        </p:spPr>
      </p:pic>
      <p:pic>
        <p:nvPicPr>
          <p:cNvPr id="6" name="Picture 5" descr="temp_cropped_pptx_image_sample_image_07.jpeg_B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619500"/>
            <a:ext cx="26035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0" y="91440"/>
            <a:ext cx="1737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/>
            </a:pPr>
            <a:r>
              <a:t>sample_image_08.jpeg</a:t>
            </a:r>
          </a:p>
        </p:txBody>
      </p:sp>
      <p:pic>
        <p:nvPicPr>
          <p:cNvPr id="3" name="Picture 2" descr="temp_cropped_pptx_image_sample_image_08.jpeg_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"/>
            <a:ext cx="1968500" cy="698500"/>
          </a:xfrm>
          <a:prstGeom prst="rect">
            <a:avLst/>
          </a:prstGeom>
        </p:spPr>
      </p:pic>
      <p:pic>
        <p:nvPicPr>
          <p:cNvPr id="4" name="Picture 3" descr="temp_cropped_pptx_image_sample_image_08.jpeg_B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3500"/>
            <a:ext cx="2603500" cy="698500"/>
          </a:xfrm>
          <a:prstGeom prst="rect">
            <a:avLst/>
          </a:prstGeom>
        </p:spPr>
      </p:pic>
      <p:pic>
        <p:nvPicPr>
          <p:cNvPr id="5" name="Picture 4" descr="temp_cropped_pptx_image_sample_image_08.jpeg_B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76500"/>
            <a:ext cx="3238500" cy="698500"/>
          </a:xfrm>
          <a:prstGeom prst="rect">
            <a:avLst/>
          </a:prstGeom>
        </p:spPr>
      </p:pic>
      <p:pic>
        <p:nvPicPr>
          <p:cNvPr id="6" name="Picture 5" descr="temp_cropped_pptx_image_sample_image_08.jpeg_B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619500"/>
            <a:ext cx="26035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0" y="91440"/>
            <a:ext cx="1737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/>
            </a:pPr>
            <a:r>
              <a:t>sample_image_09.jpeg</a:t>
            </a:r>
          </a:p>
        </p:txBody>
      </p:sp>
      <p:pic>
        <p:nvPicPr>
          <p:cNvPr id="3" name="Picture 2" descr="temp_cropped_pptx_image_sample_image_09.jpeg_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"/>
            <a:ext cx="1968500" cy="698500"/>
          </a:xfrm>
          <a:prstGeom prst="rect">
            <a:avLst/>
          </a:prstGeom>
        </p:spPr>
      </p:pic>
      <p:pic>
        <p:nvPicPr>
          <p:cNvPr id="4" name="Picture 3" descr="temp_cropped_pptx_image_sample_image_09.jpeg_B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3500"/>
            <a:ext cx="2603500" cy="698500"/>
          </a:xfrm>
          <a:prstGeom prst="rect">
            <a:avLst/>
          </a:prstGeom>
        </p:spPr>
      </p:pic>
      <p:pic>
        <p:nvPicPr>
          <p:cNvPr id="5" name="Picture 4" descr="temp_cropped_pptx_image_sample_image_09.jpeg_B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76500"/>
            <a:ext cx="3238500" cy="698500"/>
          </a:xfrm>
          <a:prstGeom prst="rect">
            <a:avLst/>
          </a:prstGeom>
        </p:spPr>
      </p:pic>
      <p:pic>
        <p:nvPicPr>
          <p:cNvPr id="6" name="Picture 5" descr="temp_cropped_pptx_image_sample_image_09.jpeg_B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619500"/>
            <a:ext cx="2603500" cy="698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