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sample_image_08.jpeg</a:t>
            </a:r>
          </a:p>
        </p:txBody>
      </p:sp>
      <p:pic>
        <p:nvPicPr>
          <p:cNvPr id="3" name="Picture 2" descr="tmpsq30y_c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q99ggyx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2z8jhr5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pv8g9a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sample_image_09.jpeg</a:t>
            </a:r>
          </a:p>
        </p:txBody>
      </p:sp>
      <p:pic>
        <p:nvPicPr>
          <p:cNvPr id="3" name="Picture 2" descr="tmpo0wte7v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fwxy203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4wbvhxw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pmeo4m0_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sample_image_10.jpeg</a:t>
            </a:r>
          </a:p>
        </p:txBody>
      </p:sp>
      <p:pic>
        <p:nvPicPr>
          <p:cNvPr id="3" name="Picture 2" descr="tmpjav419d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nk3o4gm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ku74ku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xpfn37d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sample_image_01.jpeg</a:t>
            </a:r>
          </a:p>
        </p:txBody>
      </p:sp>
      <p:pic>
        <p:nvPicPr>
          <p:cNvPr id="3" name="Picture 2" descr="tmpz7qawo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wb89m5i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vymg3nw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tzlgphh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sample_image_02.jpeg</a:t>
            </a:r>
          </a:p>
        </p:txBody>
      </p:sp>
      <p:pic>
        <p:nvPicPr>
          <p:cNvPr id="3" name="Picture 2" descr="tmpdqx3zl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q18pnc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0an413f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79f76vg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sample_image_03.jpeg</a:t>
            </a:r>
          </a:p>
        </p:txBody>
      </p:sp>
      <p:pic>
        <p:nvPicPr>
          <p:cNvPr id="3" name="Picture 2" descr="tmpjvelttv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u8mnjok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3uvnn_y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yrl1gey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sample_image_04.jpeg</a:t>
            </a:r>
          </a:p>
        </p:txBody>
      </p:sp>
      <p:pic>
        <p:nvPicPr>
          <p:cNvPr id="3" name="Picture 2" descr="tmp229ygck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5u32cay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bliuao7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i2caycy_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sample_image_05.jpeg</a:t>
            </a:r>
          </a:p>
        </p:txBody>
      </p:sp>
      <p:pic>
        <p:nvPicPr>
          <p:cNvPr id="3" name="Picture 2" descr="tmp_abigt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5lnqdq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w1yrzwt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o_qkj1r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sample_image_06.jpeg</a:t>
            </a:r>
          </a:p>
        </p:txBody>
      </p:sp>
      <p:pic>
        <p:nvPicPr>
          <p:cNvPr id="3" name="Picture 2" descr="tmpfd040e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zxa_kkz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7yhfo_d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pk7tvzj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0" y="91440"/>
            <a:ext cx="1737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/>
            </a:pPr>
            <a:r>
              <a:t>sample_image_07.jpeg</a:t>
            </a:r>
          </a:p>
        </p:txBody>
      </p:sp>
      <p:pic>
        <p:nvPicPr>
          <p:cNvPr id="3" name="Picture 2" descr="tmp1mrer_d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"/>
            <a:ext cx="1968500" cy="698500"/>
          </a:xfrm>
          <a:prstGeom prst="rect">
            <a:avLst/>
          </a:prstGeom>
        </p:spPr>
      </p:pic>
      <p:pic>
        <p:nvPicPr>
          <p:cNvPr id="4" name="Picture 3" descr="tmpgupedow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2603500" cy="698500"/>
          </a:xfrm>
          <a:prstGeom prst="rect">
            <a:avLst/>
          </a:prstGeom>
        </p:spPr>
      </p:pic>
      <p:pic>
        <p:nvPicPr>
          <p:cNvPr id="5" name="Picture 4" descr="tmpczl607x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76500"/>
            <a:ext cx="3238500" cy="698500"/>
          </a:xfrm>
          <a:prstGeom prst="rect">
            <a:avLst/>
          </a:prstGeom>
        </p:spPr>
      </p:pic>
      <p:pic>
        <p:nvPicPr>
          <p:cNvPr id="6" name="Picture 5" descr="tmpomb7nlgz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619500"/>
            <a:ext cx="2603500" cy="69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