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84" y="5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674258-2319-43E9-A343-F547063D3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D88F95D-CE0C-4A82-AE0E-5744860301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936D5E-416C-45A1-A879-C92B2876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266E-A093-4DFA-9898-D3A4FA31C72E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9065A6-514D-4A3B-9DEC-A247471E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4C374D-D4CF-4781-9553-F36195FD9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B9A6-838A-4FCE-B6AE-CB6E695E27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9376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4076AB-B082-4819-A8CE-B53752643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9048A81-0C49-4879-B2BB-A301D8DA3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8327BA-4C8D-4A54-A7B4-65F9BB10D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266E-A093-4DFA-9898-D3A4FA31C72E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79065C-F45F-4EB7-BA6B-37AF94B01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16A83C-526E-4EBF-AB4F-FA2463380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B9A6-838A-4FCE-B6AE-CB6E695E27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5076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A654DE8-D2A1-47FA-A48C-EAA0246DD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C8AB97F-CFA0-4C40-87DF-93C479932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9B643D-B1C4-4978-86E6-50764CCC3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266E-A093-4DFA-9898-D3A4FA31C72E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DB2697-884B-48B7-97A3-B014ACCC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6FA581-1AE4-415C-AD99-3E253A0DE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B9A6-838A-4FCE-B6AE-CB6E695E27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1452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75778D-A8C3-466E-AFAC-AEAD86A16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1BBEF1-B03F-4AC5-B320-4D9BC24DD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92D9E2-9EBB-4D62-8CD1-B2C8EC341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266E-A093-4DFA-9898-D3A4FA31C72E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27BD7D-98AC-4334-B7C2-BE47C6AED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5865A8-405F-4096-B42D-E400A5413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B9A6-838A-4FCE-B6AE-CB6E695E27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4551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D572C3-F923-4667-99E3-23F4FA52A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3DBDE50-7022-4DB0-869A-8FCD3FABF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AC312D-60FB-46CE-B945-82104958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266E-A093-4DFA-9898-D3A4FA31C72E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64869E-48A5-4297-9EEA-F98399750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346DA1-B20E-4A2B-86FB-787456C05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B9A6-838A-4FCE-B6AE-CB6E695E27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3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B02728-3F39-4B6D-B92F-0AB63F23B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E4DC85-B692-4911-BFBB-45A406B17C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B3AC358-7EC7-463D-9A59-4278B00EE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C388926-C3C2-4E7E-BF1C-BEB2F3E7C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266E-A093-4DFA-9898-D3A4FA31C72E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3C17DE0-62F0-405A-B61C-CC61A012A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FB9C69F-1A27-43D5-9497-9D5DACFD1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B9A6-838A-4FCE-B6AE-CB6E695E27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2904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96C68D-9BBC-46BB-B0F2-F97F3CCF7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29662CA-DB69-40D1-A704-4E08F5CB2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DC1A2C1-9F96-4F86-B5C6-7BBCD3B3B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48715CE-412E-410D-88F4-127D270E07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B54254B-96B7-4378-BD99-32242DB22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D92B40A-FDCE-4D4E-B1E3-D98A25232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266E-A093-4DFA-9898-D3A4FA31C72E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731FDD4-2C4E-4F60-A36D-743D08ED5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23C7900-6C36-4B91-BCDD-EC5A92707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B9A6-838A-4FCE-B6AE-CB6E695E27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1985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D8749A-B16E-43BE-9A33-BDF79E30A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87BD4CD-5ABC-410D-86D2-604AFFB16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266E-A093-4DFA-9898-D3A4FA31C72E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F291969-EF17-4455-A0D0-2FBFCD04C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83C5AEA-86F7-4A97-AD09-43D68CBE6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B9A6-838A-4FCE-B6AE-CB6E695E27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126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EC7591D-BE78-467E-B8D2-DA1169016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266E-A093-4DFA-9898-D3A4FA31C72E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7548178-39A0-4117-A3B3-F92ADBA1C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4F4B692-5FA4-48B2-B1EA-512D717D5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B9A6-838A-4FCE-B6AE-CB6E695E27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7955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ACDDA8-BE76-4038-BAE5-FB139A805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E37BB4-E56D-4014-8994-D3D324C32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2798667-927E-4F1B-A802-E61405123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2FCBD3-8BAB-4778-9F11-96BAEEB79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266E-A093-4DFA-9898-D3A4FA31C72E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5F1937-389A-4F5E-BB9B-83C0818C3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FFD33B9-8B4C-4225-9647-32906F509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B9A6-838A-4FCE-B6AE-CB6E695E27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66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C95053-71A4-440E-9BAA-AC5F909F7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E02D836-FF42-48AA-B9C1-4E2957F193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B646168-F7E3-427F-8C0A-ACDA2CF35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F70FDEB-F675-475C-AD31-B430871D8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266E-A093-4DFA-9898-D3A4FA31C72E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3D6752D-00CF-4FB4-91B8-FBFEA51BC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B172A61-8EFD-4261-A56C-AD15AEBF9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B9A6-838A-4FCE-B6AE-CB6E695E27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2985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76B553C-6A60-4004-AC30-A1B1AEB88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6DFED6C-65F6-40BE-91CB-26E3937D2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E56035-1A78-4304-847A-5379BEA25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F266E-A093-4DFA-9898-D3A4FA31C72E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1BCA23-55BE-4635-AB01-2D105EFDD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0ACFA2-0145-4644-AEED-7427614D2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9B9A6-838A-4FCE-B6AE-CB6E695E27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203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3BC0A8A8-84CD-45ED-91A5-B3FD552F2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2669" y="1502051"/>
            <a:ext cx="720000" cy="720000"/>
          </a:xfrm>
          <a:prstGeom prst="rect">
            <a:avLst/>
          </a:prstGeom>
        </p:spPr>
      </p:pic>
      <p:pic>
        <p:nvPicPr>
          <p:cNvPr id="8" name="グラフィックス 7">
            <a:extLst>
              <a:ext uri="{FF2B5EF4-FFF2-40B4-BE49-F238E27FC236}">
                <a16:creationId xmlns:a16="http://schemas.microsoft.com/office/drawing/2014/main" id="{260615F4-F958-4337-A143-F7C2C9DB3F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80494" y="1914967"/>
            <a:ext cx="720000" cy="720000"/>
          </a:xfrm>
          <a:prstGeom prst="rect">
            <a:avLst/>
          </a:prstGeom>
        </p:spPr>
      </p:pic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9830D763-02BD-48F0-8FA7-BF98A60DA1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52669" y="2517366"/>
            <a:ext cx="720000" cy="720000"/>
          </a:xfrm>
          <a:prstGeom prst="rect">
            <a:avLst/>
          </a:prstGeom>
        </p:spPr>
      </p:pic>
      <p:pic>
        <p:nvPicPr>
          <p:cNvPr id="12" name="グラフィックス 11">
            <a:extLst>
              <a:ext uri="{FF2B5EF4-FFF2-40B4-BE49-F238E27FC236}">
                <a16:creationId xmlns:a16="http://schemas.microsoft.com/office/drawing/2014/main" id="{36137759-7C0A-4E5F-9C33-BCCA2D74E2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37961" y="2877366"/>
            <a:ext cx="720000" cy="720000"/>
          </a:xfrm>
          <a:prstGeom prst="rect">
            <a:avLst/>
          </a:prstGeom>
        </p:spPr>
      </p:pic>
      <p:pic>
        <p:nvPicPr>
          <p:cNvPr id="14" name="グラフィックス 13">
            <a:extLst>
              <a:ext uri="{FF2B5EF4-FFF2-40B4-BE49-F238E27FC236}">
                <a16:creationId xmlns:a16="http://schemas.microsoft.com/office/drawing/2014/main" id="{561F60C4-4410-4CC9-8761-3BEF882F9B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37961" y="782051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845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Omi Takekazu</dc:creator>
  <cp:lastModifiedBy>Takekazu Omi</cp:lastModifiedBy>
  <cp:revision>4</cp:revision>
  <dcterms:created xsi:type="dcterms:W3CDTF">2021-11-19T12:57:32Z</dcterms:created>
  <dcterms:modified xsi:type="dcterms:W3CDTF">2021-11-19T13:07:46Z</dcterms:modified>
</cp:coreProperties>
</file>