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1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5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1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8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49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45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6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8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88B9-6F9C-4886-8369-7AAB05E91E2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FABE-11A7-42B5-9E2A-E188CC276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3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1546" y="2655277"/>
            <a:ext cx="9047283" cy="1487707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+mn-lt"/>
              </a:rPr>
              <a:t>РАЗРАБОТКА ПРОГРАММНОГО МОДУЛЯ «Автомастерская»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597E61D-CB93-58E7-43F7-9CFDAC1D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1409" y="5731717"/>
            <a:ext cx="5120591" cy="112628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/>
              <a:t>Выполнил: </a:t>
            </a:r>
            <a:r>
              <a:rPr lang="ru-RU" sz="2000" dirty="0" smtClean="0"/>
              <a:t>Бахаев Д.Е.</a:t>
            </a:r>
            <a:endParaRPr lang="ru-RU" sz="2000" dirty="0"/>
          </a:p>
          <a:p>
            <a:pPr algn="r"/>
            <a:r>
              <a:rPr lang="ru-RU" sz="2000" dirty="0"/>
              <a:t>группа 403</a:t>
            </a:r>
          </a:p>
          <a:p>
            <a:pPr algn="r"/>
            <a:r>
              <a:rPr lang="ru-RU" sz="2000" dirty="0"/>
              <a:t>Руководитель: Парахатская А.М.</a:t>
            </a:r>
            <a:endParaRPr lang="ru-RU" sz="2800" dirty="0"/>
          </a:p>
          <a:p>
            <a:pPr algn="r"/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000A-57DA-4457-8C95-BC72F93DBD35}"/>
              </a:ext>
            </a:extLst>
          </p:cNvPr>
          <p:cNvSpPr txBox="1"/>
          <p:nvPr/>
        </p:nvSpPr>
        <p:spPr>
          <a:xfrm>
            <a:off x="609599" y="0"/>
            <a:ext cx="10919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Краевое государственное бюджетное профессиональное образовательное учреждение "Барнаульский государственный педагогический колледж имени Василия Константиновича Штильке"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D81E-337F-4F06-986D-588C3B590BB1}"/>
              </a:ext>
            </a:extLst>
          </p:cNvPr>
          <p:cNvSpPr txBox="1"/>
          <p:nvPr/>
        </p:nvSpPr>
        <p:spPr>
          <a:xfrm>
            <a:off x="4774223" y="6488668"/>
            <a:ext cx="2446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Барнаул,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4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исследования: Разработать программный модуль «Автомастерская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цели необходимо решить следующие задачи:</a:t>
            </a:r>
          </a:p>
          <a:p>
            <a:r>
              <a:rPr lang="ru-RU" dirty="0"/>
              <a:t>1. Проанализировать предметную область «Автомастерская» и рынок программных продуктов, используемых в Автомастерских.</a:t>
            </a:r>
          </a:p>
          <a:p>
            <a:r>
              <a:rPr lang="ru-RU" dirty="0"/>
              <a:t>2. Проанализировать и выбрать инструментарии разработки программного модуля «Автомастерская».</a:t>
            </a:r>
          </a:p>
          <a:p>
            <a:r>
              <a:rPr lang="ru-RU" dirty="0"/>
              <a:t>3. Спроектировать и реализовать программный модуль «Автомастерская».</a:t>
            </a:r>
          </a:p>
        </p:txBody>
      </p:sp>
    </p:spTree>
    <p:extLst>
      <p:ext uri="{BB962C8B-B14F-4D97-AF65-F5344CB8AC3E}">
        <p14:creationId xmlns:p14="http://schemas.microsoft.com/office/powerpoint/2010/main" val="6888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6" y="2030180"/>
            <a:ext cx="3277057" cy="217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" y="4266312"/>
            <a:ext cx="1161259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 и дополнительная библиотека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3" y="2104456"/>
            <a:ext cx="2111501" cy="198012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80" y="2148040"/>
            <a:ext cx="2369368" cy="19801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23" y="1834166"/>
            <a:ext cx="2462598" cy="24625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94201" y="4642338"/>
            <a:ext cx="3323493" cy="71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System.IO;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22230"/>
            <a:ext cx="10673479" cy="4378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выполнении курсового проекта были пройдены все этапы разработки специализированного прикладного программного обеспечения:</a:t>
            </a:r>
          </a:p>
          <a:p>
            <a:r>
              <a:rPr lang="ru-RU" dirty="0" smtClean="0"/>
              <a:t>- </a:t>
            </a:r>
            <a:r>
              <a:rPr lang="ru-RU" dirty="0"/>
              <a:t>формализация задачи;</a:t>
            </a:r>
          </a:p>
          <a:p>
            <a:r>
              <a:rPr lang="ru-RU" dirty="0"/>
              <a:t>- сбор необходимых исходных данных;</a:t>
            </a:r>
          </a:p>
          <a:p>
            <a:r>
              <a:rPr lang="ru-RU" dirty="0"/>
              <a:t>- разработка и отладка программного продукта.</a:t>
            </a:r>
          </a:p>
          <a:p>
            <a:r>
              <a:rPr lang="ru-RU" dirty="0"/>
              <a:t>Разработана программа «Автомастерская», которая позволяет автоматизировать работу пользователя и облегчить доступ к информации и ее обработку. Приложение обеспечивает лёгкую и быструю работу с базой данных.</a:t>
            </a:r>
          </a:p>
          <a:p>
            <a:r>
              <a:rPr lang="ru-RU" dirty="0"/>
              <a:t>Кроме того, был спроектирован интерфейс, который обеспечивает удобную работу пользователя с приложением. Интерфейс реализован в виде консольного окна, в котором перечислены пункты, при помощи которых можно взаимодействовать с БД автомастерской.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3001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37</TotalTime>
  <Words>201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РАЗРАБОТКА ПРОГРАММНОГО МОДУЛЯ «Автомастерская»</vt:lpstr>
      <vt:lpstr>Цель исследования: Разработать программный модуль «Автомастерская»</vt:lpstr>
      <vt:lpstr>Интерфейс приложения</vt:lpstr>
      <vt:lpstr>Средства разработки и дополнительная библиотека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«Автомастерская»</dc:title>
  <dc:creator>Dimasic</dc:creator>
  <cp:lastModifiedBy>Dimasic</cp:lastModifiedBy>
  <cp:revision>9</cp:revision>
  <dcterms:created xsi:type="dcterms:W3CDTF">2023-04-24T14:46:23Z</dcterms:created>
  <dcterms:modified xsi:type="dcterms:W3CDTF">2023-04-24T16:51:56Z</dcterms:modified>
</cp:coreProperties>
</file>