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5f6524b0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5f6524b0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5f6524b0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5f6524b0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5f6524b03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5f6524b0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5f6524b0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5f6524b0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ae01e89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ae01e8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ae01e89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ae01e89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6ae01e89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6ae01e89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6ae01e89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6ae01e89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5f6524b0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5f6524b0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2002年9月～2009年11月6日まで約７年Yahoo!の技術者として働く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1968年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5f6524b0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5f6524b0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https://creativeweb.jp/archive/9924/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5f6524b0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5f6524b0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hello.php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ae01e8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ae01e8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001.php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5f6524b0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5f6524b0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5f6524b0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5f6524b0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5f6524b0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5f6524b0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5f6524b0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5f6524b0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002.phpを</a:t>
            </a:r>
            <a:r>
              <a:rPr lang="ja"/>
              <a:t>作る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PHP入門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とりあえず、やってみよう編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時間情報を表示してみる！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今の時間を取得して経過秒を表示する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経過分を表示する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経過時間を表示する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経過日数を表示する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秒ごとに表示する言葉を変えてみよう！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時間情報を利用して5パターンの文章から1つを表示してみよう！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5パターンの文章は配列を使って管理してみよう！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ランダムであいうえお作文！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いつ、だれが、なにをしたか？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の3節ごとに5パターンの文章を用意して、乱数で文章を組み立てよう！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2次元配列で文章管理してみる！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配列を駆使して、ランダム作文の文章を管理して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節も動的にしてみる！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関数を使ってみる！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関数はプログラミングコードをグルーピングする機能！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グルーピングした関数には名前を付けよう！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関数を</a:t>
            </a:r>
            <a:r>
              <a:rPr lang="ja"/>
              <a:t>使い回す</a:t>
            </a:r>
            <a:r>
              <a:rPr lang="ja"/>
              <a:t>！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1度</a:t>
            </a:r>
            <a:r>
              <a:rPr lang="ja"/>
              <a:t>書いた処理は、2度,3度書かない！　絶対にだ！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処理のコピペは不幸しか生まない・・・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構造化プログラミングという思想</a:t>
            </a:r>
            <a:r>
              <a:rPr lang="ja"/>
              <a:t>！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🌟O n e ポイント🌟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アプリケーションへの要求の肥大化、プログラミング構造の複雑化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に対応するために1960年頃に提唱されたプログラミング思想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プログラマの原点とも言われる技法となる。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詳しくは、ググって♡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パラダイムシフト</a:t>
            </a:r>
            <a:r>
              <a:rPr lang="ja"/>
              <a:t>！</a:t>
            </a:r>
            <a:r>
              <a:rPr lang="ja"/>
              <a:t>してみよう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🌟O n e ポイント🌟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パラダイムシフト：</a:t>
            </a:r>
            <a:br>
              <a:rPr lang="ja"/>
            </a:br>
            <a:r>
              <a:rPr lang="ja"/>
              <a:t>	新しいプログラミング概念を取り込んでプログラミング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smaller</a:t>
            </a:r>
            <a:r>
              <a:rPr lang="ja"/>
              <a:t>という簡易フレームワークを作成しました！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PHPとは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1499775" y="2919450"/>
            <a:ext cx="7256400" cy="19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ラスマス・ラードフが自身のWebページで利用するため、</a:t>
            </a:r>
            <a:br>
              <a:rPr lang="ja">
                <a:solidFill>
                  <a:srgbClr val="FFFFFF"/>
                </a:solidFill>
              </a:rPr>
            </a:br>
            <a:r>
              <a:rPr lang="ja">
                <a:solidFill>
                  <a:srgbClr val="FFFFFF"/>
                </a:solidFill>
              </a:rPr>
              <a:t>1994年にC言語で作成し、 "Personal Home Page Tools" と命名。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ja">
                <a:solidFill>
                  <a:srgbClr val="FFFFFF"/>
                </a:solidFill>
              </a:rPr>
              <a:t>その後、PHP Toolsという名前で広まり開発が継続され</a:t>
            </a:r>
            <a:br>
              <a:rPr lang="ja">
                <a:solidFill>
                  <a:srgbClr val="FFFFFF"/>
                </a:solidFill>
              </a:rPr>
            </a:br>
            <a:r>
              <a:rPr lang="ja">
                <a:solidFill>
                  <a:srgbClr val="FFFFFF"/>
                </a:solidFill>
              </a:rPr>
              <a:t>Version 3からPHP( PHP: Html Processor )となった。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00" y="3013933"/>
            <a:ext cx="1310675" cy="176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コンパイル言語</a:t>
            </a:r>
            <a:endParaRPr/>
          </a:p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91750" y="2769000"/>
            <a:ext cx="4480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ja"/>
              <a:t>処理速度が早い！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ja"/>
              <a:t>実行前にコンパイルが要る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ja"/>
              <a:t>スクリプト言語を開発した言語</a:t>
            </a:r>
            <a:endParaRPr/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4875200" y="1262700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スクリプト</a:t>
            </a:r>
            <a:r>
              <a:rPr lang="ja"/>
              <a:t>言語</a:t>
            </a:r>
            <a:endParaRPr/>
          </a:p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4571950" y="2769000"/>
            <a:ext cx="45720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ja"/>
              <a:t>処理速度は遅い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ja"/>
              <a:t>実行しやすい！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ja"/>
              <a:t>テキスト処理がやりやすい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600" y="1889850"/>
            <a:ext cx="467677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とりあえず！書いてみる！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スタイリッシュ？なデザインに！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/>
              <a:t>Bootstrapで</a:t>
            </a:r>
            <a:r>
              <a:rPr lang="ja"/>
              <a:t>見た目Levelアップ！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計算させてみる！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変数を使って分かりやすくしてみる！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/>
              <a:t>処理をする部分とHTMLの部分を分けて</a:t>
            </a:r>
            <a:br>
              <a:rPr lang="ja"/>
            </a:br>
            <a:r>
              <a:rPr lang="ja"/>
              <a:t>プログラミングを見やすくする！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背景色を好きな色に変えてみよう！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色のデータはコンピュータではRGB値が良く使われている。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RGB値とは、R(red:赤),G(green:緑),B(blue:青)の輝度の値となっている。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それぞれ1バイト(Byte)の情報量で指定されることが多い。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１byte = 8 bit （0から256)の値で輝度を設定できる。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動的なページにしてみる！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🌟O n e ポイント🌟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プログラミング言語の書籍などで</a:t>
            </a:r>
            <a:br>
              <a:rPr lang="ja"/>
            </a:br>
            <a:r>
              <a:rPr lang="ja"/>
              <a:t>動的(Dynamic)、静的(Static)という言葉があります！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動的：変化のある（変動する）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静的：変化しない（変動しない）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