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58" r:id="rId6"/>
    <p:sldId id="261" r:id="rId7"/>
    <p:sldId id="259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D3253-96EC-4F73-A8CB-FAB7952F0655}" v="43" dt="2024-06-20T11:59:16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emura, Yuuki/竹村 裕紀" userId="7f3bdf46-744d-4a3d-8b77-1a6761aa5efe" providerId="ADAL" clId="{1BFD3253-96EC-4F73-A8CB-FAB7952F0655}"/>
    <pc:docChg chg="undo custSel addSld delSld modSld">
      <pc:chgData name="Takemura, Yuuki/竹村 裕紀" userId="7f3bdf46-744d-4a3d-8b77-1a6761aa5efe" providerId="ADAL" clId="{1BFD3253-96EC-4F73-A8CB-FAB7952F0655}" dt="2024-06-20T12:01:20.519" v="1554" actId="20577"/>
      <pc:docMkLst>
        <pc:docMk/>
      </pc:docMkLst>
      <pc:sldChg chg="modSp new mod">
        <pc:chgData name="Takemura, Yuuki/竹村 裕紀" userId="7f3bdf46-744d-4a3d-8b77-1a6761aa5efe" providerId="ADAL" clId="{1BFD3253-96EC-4F73-A8CB-FAB7952F0655}" dt="2024-06-17T01:22:46.528" v="19" actId="20577"/>
        <pc:sldMkLst>
          <pc:docMk/>
          <pc:sldMk cId="4075624040" sldId="256"/>
        </pc:sldMkLst>
        <pc:spChg chg="mod">
          <ac:chgData name="Takemura, Yuuki/竹村 裕紀" userId="7f3bdf46-744d-4a3d-8b77-1a6761aa5efe" providerId="ADAL" clId="{1BFD3253-96EC-4F73-A8CB-FAB7952F0655}" dt="2024-06-17T01:22:46.528" v="19" actId="20577"/>
          <ac:spMkLst>
            <pc:docMk/>
            <pc:sldMk cId="4075624040" sldId="256"/>
            <ac:spMk id="2" creationId="{5C39562B-FBAF-4392-CCF5-BFF25E5377D6}"/>
          </ac:spMkLst>
        </pc:spChg>
      </pc:sldChg>
      <pc:sldChg chg="addSp delSp modSp new mod">
        <pc:chgData name="Takemura, Yuuki/竹村 裕紀" userId="7f3bdf46-744d-4a3d-8b77-1a6761aa5efe" providerId="ADAL" clId="{1BFD3253-96EC-4F73-A8CB-FAB7952F0655}" dt="2024-06-17T07:17:29.595" v="771" actId="1076"/>
        <pc:sldMkLst>
          <pc:docMk/>
          <pc:sldMk cId="226591946" sldId="257"/>
        </pc:sldMkLst>
        <pc:spChg chg="del mod">
          <ac:chgData name="Takemura, Yuuki/竹村 裕紀" userId="7f3bdf46-744d-4a3d-8b77-1a6761aa5efe" providerId="ADAL" clId="{1BFD3253-96EC-4F73-A8CB-FAB7952F0655}" dt="2024-06-17T01:22:59.792" v="49" actId="478"/>
          <ac:spMkLst>
            <pc:docMk/>
            <pc:sldMk cId="226591946" sldId="257"/>
            <ac:spMk id="2" creationId="{C470F957-9D1A-2C12-A79D-D7F365E31D1E}"/>
          </ac:spMkLst>
        </pc:spChg>
        <pc:spChg chg="mod">
          <ac:chgData name="Takemura, Yuuki/竹村 裕紀" userId="7f3bdf46-744d-4a3d-8b77-1a6761aa5efe" providerId="ADAL" clId="{1BFD3253-96EC-4F73-A8CB-FAB7952F0655}" dt="2024-06-17T07:17:00.518" v="757" actId="27636"/>
          <ac:spMkLst>
            <pc:docMk/>
            <pc:sldMk cId="226591946" sldId="257"/>
            <ac:spMk id="3" creationId="{23D14D4A-AE6F-D44F-6991-3B3F9EB755BC}"/>
          </ac:spMkLst>
        </pc:spChg>
        <pc:spChg chg="add mod">
          <ac:chgData name="Takemura, Yuuki/竹村 裕紀" userId="7f3bdf46-744d-4a3d-8b77-1a6761aa5efe" providerId="ADAL" clId="{1BFD3253-96EC-4F73-A8CB-FAB7952F0655}" dt="2024-06-17T07:17:10.649" v="760" actId="14100"/>
          <ac:spMkLst>
            <pc:docMk/>
            <pc:sldMk cId="226591946" sldId="257"/>
            <ac:spMk id="5" creationId="{0B16335B-CFF3-BC68-220F-74F04AD3D8A6}"/>
          </ac:spMkLst>
        </pc:spChg>
        <pc:spChg chg="add mod">
          <ac:chgData name="Takemura, Yuuki/竹村 裕紀" userId="7f3bdf46-744d-4a3d-8b77-1a6761aa5efe" providerId="ADAL" clId="{1BFD3253-96EC-4F73-A8CB-FAB7952F0655}" dt="2024-06-17T07:17:08.161" v="759" actId="14100"/>
          <ac:spMkLst>
            <pc:docMk/>
            <pc:sldMk cId="226591946" sldId="257"/>
            <ac:spMk id="6" creationId="{0C5F6B7B-1ACE-6CA6-7CA4-EC4A72013333}"/>
          </ac:spMkLst>
        </pc:spChg>
        <pc:spChg chg="add mod">
          <ac:chgData name="Takemura, Yuuki/竹村 裕紀" userId="7f3bdf46-744d-4a3d-8b77-1a6761aa5efe" providerId="ADAL" clId="{1BFD3253-96EC-4F73-A8CB-FAB7952F0655}" dt="2024-06-17T07:17:29.595" v="771" actId="1076"/>
          <ac:spMkLst>
            <pc:docMk/>
            <pc:sldMk cId="226591946" sldId="257"/>
            <ac:spMk id="8" creationId="{4768142E-EDD0-830C-BF75-1A884E110461}"/>
          </ac:spMkLst>
        </pc:spChg>
        <pc:spChg chg="add mod">
          <ac:chgData name="Takemura, Yuuki/竹村 裕紀" userId="7f3bdf46-744d-4a3d-8b77-1a6761aa5efe" providerId="ADAL" clId="{1BFD3253-96EC-4F73-A8CB-FAB7952F0655}" dt="2024-06-17T07:17:29.595" v="771" actId="1076"/>
          <ac:spMkLst>
            <pc:docMk/>
            <pc:sldMk cId="226591946" sldId="257"/>
            <ac:spMk id="9" creationId="{971F5A06-8B6A-495E-DB68-9A9D8588BE72}"/>
          </ac:spMkLst>
        </pc:spChg>
        <pc:spChg chg="add mod">
          <ac:chgData name="Takemura, Yuuki/竹村 裕紀" userId="7f3bdf46-744d-4a3d-8b77-1a6761aa5efe" providerId="ADAL" clId="{1BFD3253-96EC-4F73-A8CB-FAB7952F0655}" dt="2024-06-17T07:11:40.841" v="594" actId="1076"/>
          <ac:spMkLst>
            <pc:docMk/>
            <pc:sldMk cId="226591946" sldId="257"/>
            <ac:spMk id="10" creationId="{E3A79D41-656D-789A-018B-D742CC9A0538}"/>
          </ac:spMkLst>
        </pc:spChg>
        <pc:spChg chg="add mod">
          <ac:chgData name="Takemura, Yuuki/竹村 裕紀" userId="7f3bdf46-744d-4a3d-8b77-1a6761aa5efe" providerId="ADAL" clId="{1BFD3253-96EC-4F73-A8CB-FAB7952F0655}" dt="2024-06-17T07:17:29.595" v="771" actId="1076"/>
          <ac:spMkLst>
            <pc:docMk/>
            <pc:sldMk cId="226591946" sldId="257"/>
            <ac:spMk id="11" creationId="{D88DAD73-6846-5955-7C5F-DE9BA61A4401}"/>
          </ac:spMkLst>
        </pc:spChg>
        <pc:spChg chg="add mod">
          <ac:chgData name="Takemura, Yuuki/竹村 裕紀" userId="7f3bdf46-744d-4a3d-8b77-1a6761aa5efe" providerId="ADAL" clId="{1BFD3253-96EC-4F73-A8CB-FAB7952F0655}" dt="2024-06-17T07:17:29.595" v="771" actId="1076"/>
          <ac:spMkLst>
            <pc:docMk/>
            <pc:sldMk cId="226591946" sldId="257"/>
            <ac:spMk id="12" creationId="{16F3A955-5FEE-747C-93D8-D68F75E66094}"/>
          </ac:spMkLst>
        </pc:spChg>
        <pc:spChg chg="add mod">
          <ac:chgData name="Takemura, Yuuki/竹村 裕紀" userId="7f3bdf46-744d-4a3d-8b77-1a6761aa5efe" providerId="ADAL" clId="{1BFD3253-96EC-4F73-A8CB-FAB7952F0655}" dt="2024-06-17T07:17:29.595" v="771" actId="1076"/>
          <ac:spMkLst>
            <pc:docMk/>
            <pc:sldMk cId="226591946" sldId="257"/>
            <ac:spMk id="13" creationId="{C2B50B7E-C1E9-EF9D-80E0-42A80E4C0AAC}"/>
          </ac:spMkLst>
        </pc:spChg>
        <pc:picChg chg="add mod">
          <ac:chgData name="Takemura, Yuuki/竹村 裕紀" userId="7f3bdf46-744d-4a3d-8b77-1a6761aa5efe" providerId="ADAL" clId="{1BFD3253-96EC-4F73-A8CB-FAB7952F0655}" dt="2024-06-17T01:24:52.739" v="243" actId="1076"/>
          <ac:picMkLst>
            <pc:docMk/>
            <pc:sldMk cId="226591946" sldId="257"/>
            <ac:picMk id="4" creationId="{D5AE2CCA-4A3A-E712-EBB3-A79A5ACAE642}"/>
          </ac:picMkLst>
        </pc:picChg>
        <pc:picChg chg="add del mod">
          <ac:chgData name="Takemura, Yuuki/竹村 裕紀" userId="7f3bdf46-744d-4a3d-8b77-1a6761aa5efe" providerId="ADAL" clId="{1BFD3253-96EC-4F73-A8CB-FAB7952F0655}" dt="2024-06-17T07:11:25.202" v="587" actId="478"/>
          <ac:picMkLst>
            <pc:docMk/>
            <pc:sldMk cId="226591946" sldId="257"/>
            <ac:picMk id="7" creationId="{E487AEC8-1C7D-824A-A925-AD392051206A}"/>
          </ac:picMkLst>
        </pc:picChg>
        <pc:cxnChg chg="add mod">
          <ac:chgData name="Takemura, Yuuki/竹村 裕紀" userId="7f3bdf46-744d-4a3d-8b77-1a6761aa5efe" providerId="ADAL" clId="{1BFD3253-96EC-4F73-A8CB-FAB7952F0655}" dt="2024-06-17T07:17:29.595" v="771" actId="1076"/>
          <ac:cxnSpMkLst>
            <pc:docMk/>
            <pc:sldMk cId="226591946" sldId="257"/>
            <ac:cxnSpMk id="15" creationId="{20E0F00F-74AE-D62D-38B6-0B6AA3D53D52}"/>
          </ac:cxnSpMkLst>
        </pc:cxnChg>
        <pc:cxnChg chg="add mod">
          <ac:chgData name="Takemura, Yuuki/竹村 裕紀" userId="7f3bdf46-744d-4a3d-8b77-1a6761aa5efe" providerId="ADAL" clId="{1BFD3253-96EC-4F73-A8CB-FAB7952F0655}" dt="2024-06-17T07:17:29.595" v="771" actId="1076"/>
          <ac:cxnSpMkLst>
            <pc:docMk/>
            <pc:sldMk cId="226591946" sldId="257"/>
            <ac:cxnSpMk id="16" creationId="{79465D77-B54B-B015-046C-29F2B3197965}"/>
          </ac:cxnSpMkLst>
        </pc:cxnChg>
        <pc:cxnChg chg="add mod">
          <ac:chgData name="Takemura, Yuuki/竹村 裕紀" userId="7f3bdf46-744d-4a3d-8b77-1a6761aa5efe" providerId="ADAL" clId="{1BFD3253-96EC-4F73-A8CB-FAB7952F0655}" dt="2024-06-17T07:17:29.595" v="771" actId="1076"/>
          <ac:cxnSpMkLst>
            <pc:docMk/>
            <pc:sldMk cId="226591946" sldId="257"/>
            <ac:cxnSpMk id="17" creationId="{AF7BC3EF-A7E4-EDE3-3783-5396580B20A8}"/>
          </ac:cxnSpMkLst>
        </pc:cxnChg>
        <pc:cxnChg chg="add mod">
          <ac:chgData name="Takemura, Yuuki/竹村 裕紀" userId="7f3bdf46-744d-4a3d-8b77-1a6761aa5efe" providerId="ADAL" clId="{1BFD3253-96EC-4F73-A8CB-FAB7952F0655}" dt="2024-06-17T07:17:29.595" v="771" actId="1076"/>
          <ac:cxnSpMkLst>
            <pc:docMk/>
            <pc:sldMk cId="226591946" sldId="257"/>
            <ac:cxnSpMk id="18" creationId="{FD7C3CE1-A63A-6E4B-BF8D-022EE3EFBCEF}"/>
          </ac:cxnSpMkLst>
        </pc:cxnChg>
      </pc:sldChg>
      <pc:sldChg chg="addSp delSp modSp new mod">
        <pc:chgData name="Takemura, Yuuki/竹村 裕紀" userId="7f3bdf46-744d-4a3d-8b77-1a6761aa5efe" providerId="ADAL" clId="{1BFD3253-96EC-4F73-A8CB-FAB7952F0655}" dt="2024-06-20T12:01:20.519" v="1554" actId="20577"/>
        <pc:sldMkLst>
          <pc:docMk/>
          <pc:sldMk cId="1560961011" sldId="258"/>
        </pc:sldMkLst>
        <pc:spChg chg="add del">
          <ac:chgData name="Takemura, Yuuki/竹村 裕紀" userId="7f3bdf46-744d-4a3d-8b77-1a6761aa5efe" providerId="ADAL" clId="{1BFD3253-96EC-4F73-A8CB-FAB7952F0655}" dt="2024-06-17T01:23:37.502" v="100" actId="478"/>
          <ac:spMkLst>
            <pc:docMk/>
            <pc:sldMk cId="1560961011" sldId="258"/>
            <ac:spMk id="2" creationId="{3EA665C6-7F0A-BDBF-7D1C-FCF231F89214}"/>
          </ac:spMkLst>
        </pc:spChg>
        <pc:spChg chg="add mod">
          <ac:chgData name="Takemura, Yuuki/竹村 裕紀" userId="7f3bdf46-744d-4a3d-8b77-1a6761aa5efe" providerId="ADAL" clId="{1BFD3253-96EC-4F73-A8CB-FAB7952F0655}" dt="2024-06-20T09:59:31.265" v="1181" actId="1036"/>
          <ac:spMkLst>
            <pc:docMk/>
            <pc:sldMk cId="1560961011" sldId="258"/>
            <ac:spMk id="2" creationId="{D9ED31F5-F10B-CD5F-F36D-D7BCD58DB548}"/>
          </ac:spMkLst>
        </pc:spChg>
        <pc:spChg chg="add del mod">
          <ac:chgData name="Takemura, Yuuki/竹村 裕紀" userId="7f3bdf46-744d-4a3d-8b77-1a6761aa5efe" providerId="ADAL" clId="{1BFD3253-96EC-4F73-A8CB-FAB7952F0655}" dt="2024-06-17T01:24:38.495" v="237" actId="14100"/>
          <ac:spMkLst>
            <pc:docMk/>
            <pc:sldMk cId="1560961011" sldId="258"/>
            <ac:spMk id="3" creationId="{4ED1D636-9ED1-E0AB-6C71-AA60ECE7FF29}"/>
          </ac:spMkLst>
        </pc:spChg>
        <pc:spChg chg="add del mod">
          <ac:chgData name="Takemura, Yuuki/竹村 裕紀" userId="7f3bdf46-744d-4a3d-8b77-1a6761aa5efe" providerId="ADAL" clId="{1BFD3253-96EC-4F73-A8CB-FAB7952F0655}" dt="2024-06-19T12:11:12.197" v="1074" actId="478"/>
          <ac:spMkLst>
            <pc:docMk/>
            <pc:sldMk cId="1560961011" sldId="258"/>
            <ac:spMk id="4" creationId="{1D3D7D9E-3CC9-1D90-5681-05751FBB0CAB}"/>
          </ac:spMkLst>
        </pc:spChg>
        <pc:spChg chg="add mod">
          <ac:chgData name="Takemura, Yuuki/竹村 裕紀" userId="7f3bdf46-744d-4a3d-8b77-1a6761aa5efe" providerId="ADAL" clId="{1BFD3253-96EC-4F73-A8CB-FAB7952F0655}" dt="2024-06-20T11:22:11.895" v="1347" actId="14100"/>
          <ac:spMkLst>
            <pc:docMk/>
            <pc:sldMk cId="1560961011" sldId="258"/>
            <ac:spMk id="4" creationId="{8CA09F57-AD41-3DDE-BC20-8273FEAC4347}"/>
          </ac:spMkLst>
        </pc:spChg>
        <pc:spChg chg="add mod">
          <ac:chgData name="Takemura, Yuuki/竹村 裕紀" userId="7f3bdf46-744d-4a3d-8b77-1a6761aa5efe" providerId="ADAL" clId="{1BFD3253-96EC-4F73-A8CB-FAB7952F0655}" dt="2024-06-20T10:01:16.114" v="1324" actId="20577"/>
          <ac:spMkLst>
            <pc:docMk/>
            <pc:sldMk cId="1560961011" sldId="258"/>
            <ac:spMk id="5" creationId="{7FABF732-034D-85F0-DA0B-5D8F31494E26}"/>
          </ac:spMkLst>
        </pc:spChg>
        <pc:spChg chg="add del mod">
          <ac:chgData name="Takemura, Yuuki/竹村 裕紀" userId="7f3bdf46-744d-4a3d-8b77-1a6761aa5efe" providerId="ADAL" clId="{1BFD3253-96EC-4F73-A8CB-FAB7952F0655}" dt="2024-06-17T07:16:34.412" v="681" actId="478"/>
          <ac:spMkLst>
            <pc:docMk/>
            <pc:sldMk cId="1560961011" sldId="258"/>
            <ac:spMk id="6" creationId="{95C71D37-63DE-896A-C59E-B6D3DFB0BE8E}"/>
          </ac:spMkLst>
        </pc:spChg>
        <pc:spChg chg="add mod">
          <ac:chgData name="Takemura, Yuuki/竹村 裕紀" userId="7f3bdf46-744d-4a3d-8b77-1a6761aa5efe" providerId="ADAL" clId="{1BFD3253-96EC-4F73-A8CB-FAB7952F0655}" dt="2024-06-20T11:22:48.936" v="1368" actId="14100"/>
          <ac:spMkLst>
            <pc:docMk/>
            <pc:sldMk cId="1560961011" sldId="258"/>
            <ac:spMk id="8" creationId="{24F65C09-E117-9B6E-4234-86472FDEE78E}"/>
          </ac:spMkLst>
        </pc:spChg>
        <pc:spChg chg="add mod">
          <ac:chgData name="Takemura, Yuuki/竹村 裕紀" userId="7f3bdf46-744d-4a3d-8b77-1a6761aa5efe" providerId="ADAL" clId="{1BFD3253-96EC-4F73-A8CB-FAB7952F0655}" dt="2024-06-20T12:01:20.519" v="1554" actId="20577"/>
          <ac:spMkLst>
            <pc:docMk/>
            <pc:sldMk cId="1560961011" sldId="258"/>
            <ac:spMk id="10" creationId="{2E7AE004-AF0E-D807-2105-F2C6AA08B8CC}"/>
          </ac:spMkLst>
        </pc:spChg>
        <pc:spChg chg="add mod">
          <ac:chgData name="Takemura, Yuuki/竹村 裕紀" userId="7f3bdf46-744d-4a3d-8b77-1a6761aa5efe" providerId="ADAL" clId="{1BFD3253-96EC-4F73-A8CB-FAB7952F0655}" dt="2024-06-19T12:16:18.920" v="1168" actId="20577"/>
          <ac:spMkLst>
            <pc:docMk/>
            <pc:sldMk cId="1560961011" sldId="258"/>
            <ac:spMk id="14" creationId="{2AC0C8CA-C525-710B-362E-A882A0BDE618}"/>
          </ac:spMkLst>
        </pc:spChg>
        <pc:grpChg chg="add mod">
          <ac:chgData name="Takemura, Yuuki/竹村 裕紀" userId="7f3bdf46-744d-4a3d-8b77-1a6761aa5efe" providerId="ADAL" clId="{1BFD3253-96EC-4F73-A8CB-FAB7952F0655}" dt="2024-06-19T12:14:01.878" v="1111" actId="1076"/>
          <ac:grpSpMkLst>
            <pc:docMk/>
            <pc:sldMk cId="1560961011" sldId="258"/>
            <ac:grpSpMk id="12" creationId="{27EFFF5A-E7AC-B7B0-49F9-15A574339613}"/>
          </ac:grpSpMkLst>
        </pc:grpChg>
        <pc:picChg chg="add del mod">
          <ac:chgData name="Takemura, Yuuki/竹村 裕紀" userId="7f3bdf46-744d-4a3d-8b77-1a6761aa5efe" providerId="ADAL" clId="{1BFD3253-96EC-4F73-A8CB-FAB7952F0655}" dt="2024-06-17T07:16:34.412" v="681" actId="478"/>
          <ac:picMkLst>
            <pc:docMk/>
            <pc:sldMk cId="1560961011" sldId="258"/>
            <ac:picMk id="4" creationId="{8085D8DB-18C8-3261-8959-AC4C1A84C17A}"/>
          </ac:picMkLst>
        </pc:picChg>
        <pc:picChg chg="add del mod">
          <ac:chgData name="Takemura, Yuuki/竹村 裕紀" userId="7f3bdf46-744d-4a3d-8b77-1a6761aa5efe" providerId="ADAL" clId="{1BFD3253-96EC-4F73-A8CB-FAB7952F0655}" dt="2024-06-17T07:16:24.428" v="677" actId="478"/>
          <ac:picMkLst>
            <pc:docMk/>
            <pc:sldMk cId="1560961011" sldId="258"/>
            <ac:picMk id="5" creationId="{9A01E046-8E55-3673-17E6-4A9178D17989}"/>
          </ac:picMkLst>
        </pc:picChg>
        <pc:picChg chg="add mod">
          <ac:chgData name="Takemura, Yuuki/竹村 裕紀" userId="7f3bdf46-744d-4a3d-8b77-1a6761aa5efe" providerId="ADAL" clId="{1BFD3253-96EC-4F73-A8CB-FAB7952F0655}" dt="2024-06-19T12:13:46.328" v="1103" actId="164"/>
          <ac:picMkLst>
            <pc:docMk/>
            <pc:sldMk cId="1560961011" sldId="258"/>
            <ac:picMk id="6" creationId="{3F82E060-E9CF-580F-E7B7-A30424FC2438}"/>
          </ac:picMkLst>
        </pc:picChg>
        <pc:picChg chg="add mod">
          <ac:chgData name="Takemura, Yuuki/竹村 裕紀" userId="7f3bdf46-744d-4a3d-8b77-1a6761aa5efe" providerId="ADAL" clId="{1BFD3253-96EC-4F73-A8CB-FAB7952F0655}" dt="2024-06-19T12:13:56.904" v="1107" actId="1076"/>
          <ac:picMkLst>
            <pc:docMk/>
            <pc:sldMk cId="1560961011" sldId="258"/>
            <ac:picMk id="7" creationId="{DB77F968-9D3A-E75A-E4ED-FC800C407199}"/>
          </ac:picMkLst>
        </pc:picChg>
        <pc:picChg chg="add del mod">
          <ac:chgData name="Takemura, Yuuki/竹村 裕紀" userId="7f3bdf46-744d-4a3d-8b77-1a6761aa5efe" providerId="ADAL" clId="{1BFD3253-96EC-4F73-A8CB-FAB7952F0655}" dt="2024-06-19T12:11:21.287" v="1075" actId="478"/>
          <ac:picMkLst>
            <pc:docMk/>
            <pc:sldMk cId="1560961011" sldId="258"/>
            <ac:picMk id="8" creationId="{899A3B41-52CE-E42C-027F-680947F91C19}"/>
          </ac:picMkLst>
        </pc:picChg>
        <pc:picChg chg="add mod modCrop">
          <ac:chgData name="Takemura, Yuuki/竹村 裕紀" userId="7f3bdf46-744d-4a3d-8b77-1a6761aa5efe" providerId="ADAL" clId="{1BFD3253-96EC-4F73-A8CB-FAB7952F0655}" dt="2024-06-19T12:13:58.862" v="1109" actId="1076"/>
          <ac:picMkLst>
            <pc:docMk/>
            <pc:sldMk cId="1560961011" sldId="258"/>
            <ac:picMk id="9" creationId="{5D5D4A48-5C78-ABE1-EC49-DDB346A026AC}"/>
          </ac:picMkLst>
        </pc:picChg>
        <pc:picChg chg="add mod">
          <ac:chgData name="Takemura, Yuuki/竹村 裕紀" userId="7f3bdf46-744d-4a3d-8b77-1a6761aa5efe" providerId="ADAL" clId="{1BFD3253-96EC-4F73-A8CB-FAB7952F0655}" dt="2024-06-19T12:13:46.328" v="1103" actId="164"/>
          <ac:picMkLst>
            <pc:docMk/>
            <pc:sldMk cId="1560961011" sldId="258"/>
            <ac:picMk id="11" creationId="{721D31F2-38F0-DFD0-4B1C-DBA729949C61}"/>
          </ac:picMkLst>
        </pc:picChg>
        <pc:picChg chg="add del mod">
          <ac:chgData name="Takemura, Yuuki/竹村 裕紀" userId="7f3bdf46-744d-4a3d-8b77-1a6761aa5efe" providerId="ADAL" clId="{1BFD3253-96EC-4F73-A8CB-FAB7952F0655}" dt="2024-06-19T12:14:11.668" v="1112" actId="21"/>
          <ac:picMkLst>
            <pc:docMk/>
            <pc:sldMk cId="1560961011" sldId="258"/>
            <ac:picMk id="13" creationId="{8085D8DB-18C8-3261-8959-AC4C1A84C17A}"/>
          </ac:picMkLst>
        </pc:picChg>
        <pc:cxnChg chg="add del">
          <ac:chgData name="Takemura, Yuuki/竹村 裕紀" userId="7f3bdf46-744d-4a3d-8b77-1a6761aa5efe" providerId="ADAL" clId="{1BFD3253-96EC-4F73-A8CB-FAB7952F0655}" dt="2024-06-17T07:22:29.071" v="806" actId="478"/>
          <ac:cxnSpMkLst>
            <pc:docMk/>
            <pc:sldMk cId="1560961011" sldId="258"/>
            <ac:cxnSpMk id="11" creationId="{17AE50E3-3F00-E886-A443-19F0CAADC932}"/>
          </ac:cxnSpMkLst>
        </pc:cxnChg>
        <pc:cxnChg chg="add del mod">
          <ac:chgData name="Takemura, Yuuki/竹村 裕紀" userId="7f3bdf46-744d-4a3d-8b77-1a6761aa5efe" providerId="ADAL" clId="{1BFD3253-96EC-4F73-A8CB-FAB7952F0655}" dt="2024-06-17T07:22:28.309" v="805" actId="478"/>
          <ac:cxnSpMkLst>
            <pc:docMk/>
            <pc:sldMk cId="1560961011" sldId="258"/>
            <ac:cxnSpMk id="12" creationId="{ACC73D14-C7C3-1EC8-B24E-45F45196CC91}"/>
          </ac:cxnSpMkLst>
        </pc:cxnChg>
        <pc:cxnChg chg="add del mod">
          <ac:chgData name="Takemura, Yuuki/竹村 裕紀" userId="7f3bdf46-744d-4a3d-8b77-1a6761aa5efe" providerId="ADAL" clId="{1BFD3253-96EC-4F73-A8CB-FAB7952F0655}" dt="2024-06-19T12:12:21.841" v="1077" actId="478"/>
          <ac:cxnSpMkLst>
            <pc:docMk/>
            <pc:sldMk cId="1560961011" sldId="258"/>
            <ac:cxnSpMk id="15" creationId="{203214AF-75EE-2522-B2D1-293919E9A871}"/>
          </ac:cxnSpMkLst>
        </pc:cxnChg>
        <pc:cxnChg chg="add del mod">
          <ac:chgData name="Takemura, Yuuki/竹村 裕紀" userId="7f3bdf46-744d-4a3d-8b77-1a6761aa5efe" providerId="ADAL" clId="{1BFD3253-96EC-4F73-A8CB-FAB7952F0655}" dt="2024-06-19T12:12:21.841" v="1077" actId="478"/>
          <ac:cxnSpMkLst>
            <pc:docMk/>
            <pc:sldMk cId="1560961011" sldId="258"/>
            <ac:cxnSpMk id="16" creationId="{E1775E4E-4DDE-3E78-0708-136C43DD8E09}"/>
          </ac:cxnSpMkLst>
        </pc:cxnChg>
        <pc:cxnChg chg="add del mod">
          <ac:chgData name="Takemura, Yuuki/竹村 裕紀" userId="7f3bdf46-744d-4a3d-8b77-1a6761aa5efe" providerId="ADAL" clId="{1BFD3253-96EC-4F73-A8CB-FAB7952F0655}" dt="2024-06-19T12:12:21.841" v="1077" actId="478"/>
          <ac:cxnSpMkLst>
            <pc:docMk/>
            <pc:sldMk cId="1560961011" sldId="258"/>
            <ac:cxnSpMk id="20" creationId="{FCFAD591-3A9B-12BC-9A86-030705DF4773}"/>
          </ac:cxnSpMkLst>
        </pc:cxnChg>
        <pc:cxnChg chg="add del mod">
          <ac:chgData name="Takemura, Yuuki/竹村 裕紀" userId="7f3bdf46-744d-4a3d-8b77-1a6761aa5efe" providerId="ADAL" clId="{1BFD3253-96EC-4F73-A8CB-FAB7952F0655}" dt="2024-06-19T12:12:21.841" v="1077" actId="478"/>
          <ac:cxnSpMkLst>
            <pc:docMk/>
            <pc:sldMk cId="1560961011" sldId="258"/>
            <ac:cxnSpMk id="23" creationId="{63D6E442-9403-BCB5-999B-E88A20C6094C}"/>
          </ac:cxnSpMkLst>
        </pc:cxnChg>
      </pc:sldChg>
      <pc:sldChg chg="addSp delSp modSp new mod">
        <pc:chgData name="Takemura, Yuuki/竹村 裕紀" userId="7f3bdf46-744d-4a3d-8b77-1a6761aa5efe" providerId="ADAL" clId="{1BFD3253-96EC-4F73-A8CB-FAB7952F0655}" dt="2024-06-19T12:15:01.120" v="1128" actId="1076"/>
        <pc:sldMkLst>
          <pc:docMk/>
          <pc:sldMk cId="4141478234" sldId="259"/>
        </pc:sldMkLst>
        <pc:spChg chg="del">
          <ac:chgData name="Takemura, Yuuki/竹村 裕紀" userId="7f3bdf46-744d-4a3d-8b77-1a6761aa5efe" providerId="ADAL" clId="{1BFD3253-96EC-4F73-A8CB-FAB7952F0655}" dt="2024-06-17T01:44:38.553" v="249" actId="478"/>
          <ac:spMkLst>
            <pc:docMk/>
            <pc:sldMk cId="4141478234" sldId="259"/>
            <ac:spMk id="2" creationId="{0E2A483B-6C53-723B-3E97-B47A81E3581F}"/>
          </ac:spMkLst>
        </pc:spChg>
        <pc:spChg chg="add del mod">
          <ac:chgData name="Takemura, Yuuki/竹村 裕紀" userId="7f3bdf46-744d-4a3d-8b77-1a6761aa5efe" providerId="ADAL" clId="{1BFD3253-96EC-4F73-A8CB-FAB7952F0655}" dt="2024-06-19T12:07:07.077" v="922" actId="478"/>
          <ac:spMkLst>
            <pc:docMk/>
            <pc:sldMk cId="4141478234" sldId="259"/>
            <ac:spMk id="3" creationId="{54ACB06C-216D-8465-A3C3-82E9F995C813}"/>
          </ac:spMkLst>
        </pc:spChg>
        <pc:spChg chg="del mod">
          <ac:chgData name="Takemura, Yuuki/竹村 裕紀" userId="7f3bdf46-744d-4a3d-8b77-1a6761aa5efe" providerId="ADAL" clId="{1BFD3253-96EC-4F73-A8CB-FAB7952F0655}" dt="2024-06-17T01:44:38.553" v="249" actId="478"/>
          <ac:spMkLst>
            <pc:docMk/>
            <pc:sldMk cId="4141478234" sldId="259"/>
            <ac:spMk id="3" creationId="{E33F769D-30D6-6A85-F128-3CC424F5BE42}"/>
          </ac:spMkLst>
        </pc:spChg>
        <pc:spChg chg="add mod">
          <ac:chgData name="Takemura, Yuuki/竹村 裕紀" userId="7f3bdf46-744d-4a3d-8b77-1a6761aa5efe" providerId="ADAL" clId="{1BFD3253-96EC-4F73-A8CB-FAB7952F0655}" dt="2024-06-19T11:59:45.624" v="879" actId="1076"/>
          <ac:spMkLst>
            <pc:docMk/>
            <pc:sldMk cId="4141478234" sldId="259"/>
            <ac:spMk id="5" creationId="{EBAB88AE-260F-0D77-523A-73423853BDC8}"/>
          </ac:spMkLst>
        </pc:spChg>
        <pc:spChg chg="add del mod">
          <ac:chgData name="Takemura, Yuuki/竹村 裕紀" userId="7f3bdf46-744d-4a3d-8b77-1a6761aa5efe" providerId="ADAL" clId="{1BFD3253-96EC-4F73-A8CB-FAB7952F0655}" dt="2024-06-17T01:48:32.459" v="256" actId="478"/>
          <ac:spMkLst>
            <pc:docMk/>
            <pc:sldMk cId="4141478234" sldId="259"/>
            <ac:spMk id="5" creationId="{F96CAE44-5C66-F7B5-19F4-6E5A7D478A9D}"/>
          </ac:spMkLst>
        </pc:spChg>
        <pc:spChg chg="add mod">
          <ac:chgData name="Takemura, Yuuki/竹村 裕紀" userId="7f3bdf46-744d-4a3d-8b77-1a6761aa5efe" providerId="ADAL" clId="{1BFD3253-96EC-4F73-A8CB-FAB7952F0655}" dt="2024-06-17T01:49:28.390" v="457" actId="20577"/>
          <ac:spMkLst>
            <pc:docMk/>
            <pc:sldMk cId="4141478234" sldId="259"/>
            <ac:spMk id="6" creationId="{F4CC5504-5202-1641-1612-74BDCEEF276B}"/>
          </ac:spMkLst>
        </pc:spChg>
        <pc:spChg chg="add del mod">
          <ac:chgData name="Takemura, Yuuki/竹村 裕紀" userId="7f3bdf46-744d-4a3d-8b77-1a6761aa5efe" providerId="ADAL" clId="{1BFD3253-96EC-4F73-A8CB-FAB7952F0655}" dt="2024-06-19T12:09:43.279" v="1070" actId="478"/>
          <ac:spMkLst>
            <pc:docMk/>
            <pc:sldMk cId="4141478234" sldId="259"/>
            <ac:spMk id="8" creationId="{4E058E29-2163-0DF4-D103-B205B42FA1AA}"/>
          </ac:spMkLst>
        </pc:spChg>
        <pc:spChg chg="add del mod">
          <ac:chgData name="Takemura, Yuuki/竹村 裕紀" userId="7f3bdf46-744d-4a3d-8b77-1a6761aa5efe" providerId="ADAL" clId="{1BFD3253-96EC-4F73-A8CB-FAB7952F0655}" dt="2024-06-19T12:07:07.077" v="922" actId="478"/>
          <ac:spMkLst>
            <pc:docMk/>
            <pc:sldMk cId="4141478234" sldId="259"/>
            <ac:spMk id="10" creationId="{A037A859-EDA9-606E-7956-7A0F5EA420D4}"/>
          </ac:spMkLst>
        </pc:spChg>
        <pc:spChg chg="add del mod">
          <ac:chgData name="Takemura, Yuuki/竹村 裕紀" userId="7f3bdf46-744d-4a3d-8b77-1a6761aa5efe" providerId="ADAL" clId="{1BFD3253-96EC-4F73-A8CB-FAB7952F0655}" dt="2024-06-19T12:07:07.077" v="922" actId="478"/>
          <ac:spMkLst>
            <pc:docMk/>
            <pc:sldMk cId="4141478234" sldId="259"/>
            <ac:spMk id="11" creationId="{A2A021DB-369F-8ABE-F1A8-30075D0E556A}"/>
          </ac:spMkLst>
        </pc:spChg>
        <pc:spChg chg="add mod">
          <ac:chgData name="Takemura, Yuuki/竹村 裕紀" userId="7f3bdf46-744d-4a3d-8b77-1a6761aa5efe" providerId="ADAL" clId="{1BFD3253-96EC-4F73-A8CB-FAB7952F0655}" dt="2024-06-19T12:00:25.615" v="891" actId="14100"/>
          <ac:spMkLst>
            <pc:docMk/>
            <pc:sldMk cId="4141478234" sldId="259"/>
            <ac:spMk id="12" creationId="{6A74E224-AE6D-7A36-2818-1EF1491BEECF}"/>
          </ac:spMkLst>
        </pc:spChg>
        <pc:spChg chg="add mod">
          <ac:chgData name="Takemura, Yuuki/竹村 裕紀" userId="7f3bdf46-744d-4a3d-8b77-1a6761aa5efe" providerId="ADAL" clId="{1BFD3253-96EC-4F73-A8CB-FAB7952F0655}" dt="2024-06-19T12:00:35.521" v="908" actId="14100"/>
          <ac:spMkLst>
            <pc:docMk/>
            <pc:sldMk cId="4141478234" sldId="259"/>
            <ac:spMk id="13" creationId="{8AD38604-783B-EF98-C376-3FAA5E66BFFE}"/>
          </ac:spMkLst>
        </pc:spChg>
        <pc:spChg chg="add del mod">
          <ac:chgData name="Takemura, Yuuki/竹村 裕紀" userId="7f3bdf46-744d-4a3d-8b77-1a6761aa5efe" providerId="ADAL" clId="{1BFD3253-96EC-4F73-A8CB-FAB7952F0655}" dt="2024-06-19T12:07:07.077" v="922" actId="478"/>
          <ac:spMkLst>
            <pc:docMk/>
            <pc:sldMk cId="4141478234" sldId="259"/>
            <ac:spMk id="14" creationId="{AB14A4DC-959A-A46F-5FF1-7490A126B2B5}"/>
          </ac:spMkLst>
        </pc:spChg>
        <pc:spChg chg="add mod">
          <ac:chgData name="Takemura, Yuuki/竹村 裕紀" userId="7f3bdf46-744d-4a3d-8b77-1a6761aa5efe" providerId="ADAL" clId="{1BFD3253-96EC-4F73-A8CB-FAB7952F0655}" dt="2024-06-19T12:15:01.120" v="1128" actId="1076"/>
          <ac:spMkLst>
            <pc:docMk/>
            <pc:sldMk cId="4141478234" sldId="259"/>
            <ac:spMk id="15" creationId="{0DFE56AD-1559-E9F2-5CFF-BD8C400276F0}"/>
          </ac:spMkLst>
        </pc:spChg>
      </pc:sldChg>
      <pc:sldChg chg="modSp new mod">
        <pc:chgData name="Takemura, Yuuki/竹村 裕紀" userId="7f3bdf46-744d-4a3d-8b77-1a6761aa5efe" providerId="ADAL" clId="{1BFD3253-96EC-4F73-A8CB-FAB7952F0655}" dt="2024-06-17T07:13:19.129" v="618" actId="1076"/>
        <pc:sldMkLst>
          <pc:docMk/>
          <pc:sldMk cId="2612256131" sldId="260"/>
        </pc:sldMkLst>
        <pc:spChg chg="mod">
          <ac:chgData name="Takemura, Yuuki/竹村 裕紀" userId="7f3bdf46-744d-4a3d-8b77-1a6761aa5efe" providerId="ADAL" clId="{1BFD3253-96EC-4F73-A8CB-FAB7952F0655}" dt="2024-06-17T07:13:16.763" v="617" actId="108"/>
          <ac:spMkLst>
            <pc:docMk/>
            <pc:sldMk cId="2612256131" sldId="260"/>
            <ac:spMk id="2" creationId="{83D15A03-0CEB-9D80-0AA6-5FEC4B0BFB43}"/>
          </ac:spMkLst>
        </pc:spChg>
        <pc:spChg chg="mod">
          <ac:chgData name="Takemura, Yuuki/竹村 裕紀" userId="7f3bdf46-744d-4a3d-8b77-1a6761aa5efe" providerId="ADAL" clId="{1BFD3253-96EC-4F73-A8CB-FAB7952F0655}" dt="2024-06-17T07:13:19.129" v="618" actId="1076"/>
          <ac:spMkLst>
            <pc:docMk/>
            <pc:sldMk cId="2612256131" sldId="260"/>
            <ac:spMk id="3" creationId="{5CB257B0-138B-1318-5E55-CDF64039525D}"/>
          </ac:spMkLst>
        </pc:spChg>
      </pc:sldChg>
      <pc:sldChg chg="addSp delSp modSp new mod">
        <pc:chgData name="Takemura, Yuuki/竹村 裕紀" userId="7f3bdf46-744d-4a3d-8b77-1a6761aa5efe" providerId="ADAL" clId="{1BFD3253-96EC-4F73-A8CB-FAB7952F0655}" dt="2024-06-19T12:16:12.268" v="1161" actId="20577"/>
        <pc:sldMkLst>
          <pc:docMk/>
          <pc:sldMk cId="3831296501" sldId="261"/>
        </pc:sldMkLst>
        <pc:spChg chg="del">
          <ac:chgData name="Takemura, Yuuki/竹村 裕紀" userId="7f3bdf46-744d-4a3d-8b77-1a6761aa5efe" providerId="ADAL" clId="{1BFD3253-96EC-4F73-A8CB-FAB7952F0655}" dt="2024-06-17T07:14:52.994" v="621" actId="478"/>
          <ac:spMkLst>
            <pc:docMk/>
            <pc:sldMk cId="3831296501" sldId="261"/>
            <ac:spMk id="2" creationId="{701B5519-1476-B669-C079-0C96A0CBFDA2}"/>
          </ac:spMkLst>
        </pc:spChg>
        <pc:spChg chg="del">
          <ac:chgData name="Takemura, Yuuki/竹村 裕紀" userId="7f3bdf46-744d-4a3d-8b77-1a6761aa5efe" providerId="ADAL" clId="{1BFD3253-96EC-4F73-A8CB-FAB7952F0655}" dt="2024-06-17T07:14:57.657" v="622" actId="22"/>
          <ac:spMkLst>
            <pc:docMk/>
            <pc:sldMk cId="3831296501" sldId="261"/>
            <ac:spMk id="3" creationId="{6618A445-199D-F366-DA7E-1CF3FBD6A332}"/>
          </ac:spMkLst>
        </pc:spChg>
        <pc:spChg chg="add mod">
          <ac:chgData name="Takemura, Yuuki/竹村 裕紀" userId="7f3bdf46-744d-4a3d-8b77-1a6761aa5efe" providerId="ADAL" clId="{1BFD3253-96EC-4F73-A8CB-FAB7952F0655}" dt="2024-06-17T07:15:11.255" v="674" actId="20577"/>
          <ac:spMkLst>
            <pc:docMk/>
            <pc:sldMk cId="3831296501" sldId="261"/>
            <ac:spMk id="4" creationId="{47A767C0-98A7-5478-C855-1A195F16CB4D}"/>
          </ac:spMkLst>
        </pc:spChg>
        <pc:spChg chg="add mod">
          <ac:chgData name="Takemura, Yuuki/竹村 裕紀" userId="7f3bdf46-744d-4a3d-8b77-1a6761aa5efe" providerId="ADAL" clId="{1BFD3253-96EC-4F73-A8CB-FAB7952F0655}" dt="2024-06-19T12:14:21.812" v="1115" actId="1076"/>
          <ac:spMkLst>
            <pc:docMk/>
            <pc:sldMk cId="3831296501" sldId="261"/>
            <ac:spMk id="7" creationId="{7C1D040B-1B50-B463-F973-F02F0AB84FEB}"/>
          </ac:spMkLst>
        </pc:spChg>
        <pc:spChg chg="add mod">
          <ac:chgData name="Takemura, Yuuki/竹村 裕紀" userId="7f3bdf46-744d-4a3d-8b77-1a6761aa5efe" providerId="ADAL" clId="{1BFD3253-96EC-4F73-A8CB-FAB7952F0655}" dt="2024-06-19T12:14:21.812" v="1115" actId="1076"/>
          <ac:spMkLst>
            <pc:docMk/>
            <pc:sldMk cId="3831296501" sldId="261"/>
            <ac:spMk id="11" creationId="{32C37D58-3C5B-60A7-3A6C-0CF81F6F34C2}"/>
          </ac:spMkLst>
        </pc:spChg>
        <pc:spChg chg="add mod">
          <ac:chgData name="Takemura, Yuuki/竹村 裕紀" userId="7f3bdf46-744d-4a3d-8b77-1a6761aa5efe" providerId="ADAL" clId="{1BFD3253-96EC-4F73-A8CB-FAB7952F0655}" dt="2024-06-19T12:16:12.268" v="1161" actId="20577"/>
          <ac:spMkLst>
            <pc:docMk/>
            <pc:sldMk cId="3831296501" sldId="261"/>
            <ac:spMk id="13" creationId="{9152CF7B-40FE-0E0E-FF92-FE7824028A5D}"/>
          </ac:spMkLst>
        </pc:spChg>
        <pc:picChg chg="add mod">
          <ac:chgData name="Takemura, Yuuki/竹村 裕紀" userId="7f3bdf46-744d-4a3d-8b77-1a6761aa5efe" providerId="ADAL" clId="{1BFD3253-96EC-4F73-A8CB-FAB7952F0655}" dt="2024-06-19T12:14:54.309" v="1126" actId="1076"/>
          <ac:picMkLst>
            <pc:docMk/>
            <pc:sldMk cId="3831296501" sldId="261"/>
            <ac:picMk id="3" creationId="{7264F5BA-9FC5-2CFD-594E-BE35F20D1CB0}"/>
          </ac:picMkLst>
        </pc:picChg>
        <pc:picChg chg="add mod ord">
          <ac:chgData name="Takemura, Yuuki/竹村 裕紀" userId="7f3bdf46-744d-4a3d-8b77-1a6761aa5efe" providerId="ADAL" clId="{1BFD3253-96EC-4F73-A8CB-FAB7952F0655}" dt="2024-06-19T11:52:14.499" v="850" actId="1076"/>
          <ac:picMkLst>
            <pc:docMk/>
            <pc:sldMk cId="3831296501" sldId="261"/>
            <ac:picMk id="6" creationId="{B585473F-69D2-3D94-0883-7CB9AE810528}"/>
          </ac:picMkLst>
        </pc:picChg>
        <pc:picChg chg="add del mod">
          <ac:chgData name="Takemura, Yuuki/竹村 裕紀" userId="7f3bdf46-744d-4a3d-8b77-1a6761aa5efe" providerId="ADAL" clId="{1BFD3253-96EC-4F73-A8CB-FAB7952F0655}" dt="2024-06-19T12:14:43.084" v="1121" actId="478"/>
          <ac:picMkLst>
            <pc:docMk/>
            <pc:sldMk cId="3831296501" sldId="261"/>
            <ac:picMk id="9" creationId="{ABC0EDD9-4D64-00C3-6A9F-7EFC0FD08478}"/>
          </ac:picMkLst>
        </pc:picChg>
        <pc:picChg chg="add mod">
          <ac:chgData name="Takemura, Yuuki/竹村 裕紀" userId="7f3bdf46-744d-4a3d-8b77-1a6761aa5efe" providerId="ADAL" clId="{1BFD3253-96EC-4F73-A8CB-FAB7952F0655}" dt="2024-06-19T12:14:55.310" v="1127" actId="1076"/>
          <ac:picMkLst>
            <pc:docMk/>
            <pc:sldMk cId="3831296501" sldId="261"/>
            <ac:picMk id="12" creationId="{765B7ADE-1FEF-A990-B419-7FD5EAD18B56}"/>
          </ac:picMkLst>
        </pc:picChg>
      </pc:sldChg>
      <pc:sldChg chg="addSp delSp modSp add mod">
        <pc:chgData name="Takemura, Yuuki/竹村 裕紀" userId="7f3bdf46-744d-4a3d-8b77-1a6761aa5efe" providerId="ADAL" clId="{1BFD3253-96EC-4F73-A8CB-FAB7952F0655}" dt="2024-06-17T07:21:12.354" v="804" actId="1076"/>
        <pc:sldMkLst>
          <pc:docMk/>
          <pc:sldMk cId="1287809389" sldId="262"/>
        </pc:sldMkLst>
        <pc:spChg chg="add del mod">
          <ac:chgData name="Takemura, Yuuki/竹村 裕紀" userId="7f3bdf46-744d-4a3d-8b77-1a6761aa5efe" providerId="ADAL" clId="{1BFD3253-96EC-4F73-A8CB-FAB7952F0655}" dt="2024-06-17T07:21:07.221" v="803" actId="478"/>
          <ac:spMkLst>
            <pc:docMk/>
            <pc:sldMk cId="1287809389" sldId="262"/>
            <ac:spMk id="2" creationId="{98DF4F89-3FC1-DA25-1407-9B97445EF7DE}"/>
          </ac:spMkLst>
        </pc:spChg>
        <pc:spChg chg="mod">
          <ac:chgData name="Takemura, Yuuki/竹村 裕紀" userId="7f3bdf46-744d-4a3d-8b77-1a6761aa5efe" providerId="ADAL" clId="{1BFD3253-96EC-4F73-A8CB-FAB7952F0655}" dt="2024-06-17T07:16:48.718" v="727" actId="20577"/>
          <ac:spMkLst>
            <pc:docMk/>
            <pc:sldMk cId="1287809389" sldId="262"/>
            <ac:spMk id="3" creationId="{23D14D4A-AE6F-D44F-6991-3B3F9EB755BC}"/>
          </ac:spMkLst>
        </pc:spChg>
        <pc:spChg chg="del">
          <ac:chgData name="Takemura, Yuuki/竹村 裕紀" userId="7f3bdf46-744d-4a3d-8b77-1a6761aa5efe" providerId="ADAL" clId="{1BFD3253-96EC-4F73-A8CB-FAB7952F0655}" dt="2024-06-17T07:16:41.578" v="684" actId="478"/>
          <ac:spMkLst>
            <pc:docMk/>
            <pc:sldMk cId="1287809389" sldId="262"/>
            <ac:spMk id="5" creationId="{0B16335B-CFF3-BC68-220F-74F04AD3D8A6}"/>
          </ac:spMkLst>
        </pc:spChg>
        <pc:spChg chg="del">
          <ac:chgData name="Takemura, Yuuki/竹村 裕紀" userId="7f3bdf46-744d-4a3d-8b77-1a6761aa5efe" providerId="ADAL" clId="{1BFD3253-96EC-4F73-A8CB-FAB7952F0655}" dt="2024-06-17T07:20:55.617" v="799" actId="478"/>
          <ac:spMkLst>
            <pc:docMk/>
            <pc:sldMk cId="1287809389" sldId="262"/>
            <ac:spMk id="6" creationId="{0C5F6B7B-1ACE-6CA6-7CA4-EC4A72013333}"/>
          </ac:spMkLst>
        </pc:spChg>
        <pc:spChg chg="add mod">
          <ac:chgData name="Takemura, Yuuki/竹村 裕紀" userId="7f3bdf46-744d-4a3d-8b77-1a6761aa5efe" providerId="ADAL" clId="{1BFD3253-96EC-4F73-A8CB-FAB7952F0655}" dt="2024-06-17T07:21:12.354" v="804" actId="1076"/>
          <ac:spMkLst>
            <pc:docMk/>
            <pc:sldMk cId="1287809389" sldId="262"/>
            <ac:spMk id="7" creationId="{144FDA85-6DA5-5604-4C19-34B0A38A0B0D}"/>
          </ac:spMkLst>
        </pc:spChg>
        <pc:spChg chg="del">
          <ac:chgData name="Takemura, Yuuki/竹村 裕紀" userId="7f3bdf46-744d-4a3d-8b77-1a6761aa5efe" providerId="ADAL" clId="{1BFD3253-96EC-4F73-A8CB-FAB7952F0655}" dt="2024-06-17T07:17:41.656" v="774" actId="478"/>
          <ac:spMkLst>
            <pc:docMk/>
            <pc:sldMk cId="1287809389" sldId="262"/>
            <ac:spMk id="8" creationId="{4768142E-EDD0-830C-BF75-1A884E110461}"/>
          </ac:spMkLst>
        </pc:spChg>
        <pc:spChg chg="del">
          <ac:chgData name="Takemura, Yuuki/竹村 裕紀" userId="7f3bdf46-744d-4a3d-8b77-1a6761aa5efe" providerId="ADAL" clId="{1BFD3253-96EC-4F73-A8CB-FAB7952F0655}" dt="2024-06-17T07:17:41.656" v="774" actId="478"/>
          <ac:spMkLst>
            <pc:docMk/>
            <pc:sldMk cId="1287809389" sldId="262"/>
            <ac:spMk id="9" creationId="{971F5A06-8B6A-495E-DB68-9A9D8588BE72}"/>
          </ac:spMkLst>
        </pc:spChg>
        <pc:spChg chg="mod ord">
          <ac:chgData name="Takemura, Yuuki/竹村 裕紀" userId="7f3bdf46-744d-4a3d-8b77-1a6761aa5efe" providerId="ADAL" clId="{1BFD3253-96EC-4F73-A8CB-FAB7952F0655}" dt="2024-06-17T07:20:53.480" v="798" actId="1076"/>
          <ac:spMkLst>
            <pc:docMk/>
            <pc:sldMk cId="1287809389" sldId="262"/>
            <ac:spMk id="10" creationId="{E3A79D41-656D-789A-018B-D742CC9A0538}"/>
          </ac:spMkLst>
        </pc:spChg>
        <pc:spChg chg="del">
          <ac:chgData name="Takemura, Yuuki/竹村 裕紀" userId="7f3bdf46-744d-4a3d-8b77-1a6761aa5efe" providerId="ADAL" clId="{1BFD3253-96EC-4F73-A8CB-FAB7952F0655}" dt="2024-06-17T07:17:41.656" v="774" actId="478"/>
          <ac:spMkLst>
            <pc:docMk/>
            <pc:sldMk cId="1287809389" sldId="262"/>
            <ac:spMk id="11" creationId="{D88DAD73-6846-5955-7C5F-DE9BA61A4401}"/>
          </ac:spMkLst>
        </pc:spChg>
        <pc:spChg chg="del">
          <ac:chgData name="Takemura, Yuuki/竹村 裕紀" userId="7f3bdf46-744d-4a3d-8b77-1a6761aa5efe" providerId="ADAL" clId="{1BFD3253-96EC-4F73-A8CB-FAB7952F0655}" dt="2024-06-17T07:17:41.656" v="774" actId="478"/>
          <ac:spMkLst>
            <pc:docMk/>
            <pc:sldMk cId="1287809389" sldId="262"/>
            <ac:spMk id="12" creationId="{16F3A955-5FEE-747C-93D8-D68F75E66094}"/>
          </ac:spMkLst>
        </pc:spChg>
        <pc:spChg chg="del">
          <ac:chgData name="Takemura, Yuuki/竹村 裕紀" userId="7f3bdf46-744d-4a3d-8b77-1a6761aa5efe" providerId="ADAL" clId="{1BFD3253-96EC-4F73-A8CB-FAB7952F0655}" dt="2024-06-17T07:17:41.656" v="774" actId="478"/>
          <ac:spMkLst>
            <pc:docMk/>
            <pc:sldMk cId="1287809389" sldId="262"/>
            <ac:spMk id="13" creationId="{C2B50B7E-C1E9-EF9D-80E0-42A80E4C0AAC}"/>
          </ac:spMkLst>
        </pc:spChg>
        <pc:spChg chg="add mod">
          <ac:chgData name="Takemura, Yuuki/竹村 裕紀" userId="7f3bdf46-744d-4a3d-8b77-1a6761aa5efe" providerId="ADAL" clId="{1BFD3253-96EC-4F73-A8CB-FAB7952F0655}" dt="2024-06-17T07:21:12.354" v="804" actId="1076"/>
          <ac:spMkLst>
            <pc:docMk/>
            <pc:sldMk cId="1287809389" sldId="262"/>
            <ac:spMk id="14" creationId="{B1B2C504-5E75-2DD3-B1AC-6633964B01EB}"/>
          </ac:spMkLst>
        </pc:spChg>
        <pc:spChg chg="add mod">
          <ac:chgData name="Takemura, Yuuki/竹村 裕紀" userId="7f3bdf46-744d-4a3d-8b77-1a6761aa5efe" providerId="ADAL" clId="{1BFD3253-96EC-4F73-A8CB-FAB7952F0655}" dt="2024-06-17T07:21:12.354" v="804" actId="1076"/>
          <ac:spMkLst>
            <pc:docMk/>
            <pc:sldMk cId="1287809389" sldId="262"/>
            <ac:spMk id="19" creationId="{76DED20A-C399-733D-9322-163B1DAE5196}"/>
          </ac:spMkLst>
        </pc:spChg>
        <pc:spChg chg="add mod">
          <ac:chgData name="Takemura, Yuuki/竹村 裕紀" userId="7f3bdf46-744d-4a3d-8b77-1a6761aa5efe" providerId="ADAL" clId="{1BFD3253-96EC-4F73-A8CB-FAB7952F0655}" dt="2024-06-17T07:21:12.354" v="804" actId="1076"/>
          <ac:spMkLst>
            <pc:docMk/>
            <pc:sldMk cId="1287809389" sldId="262"/>
            <ac:spMk id="20" creationId="{ED47ABBF-9103-D088-172C-73BBC68B2394}"/>
          </ac:spMkLst>
        </pc:spChg>
        <pc:picChg chg="del">
          <ac:chgData name="Takemura, Yuuki/竹村 裕紀" userId="7f3bdf46-744d-4a3d-8b77-1a6761aa5efe" providerId="ADAL" clId="{1BFD3253-96EC-4F73-A8CB-FAB7952F0655}" dt="2024-06-17T07:16:39.879" v="683" actId="478"/>
          <ac:picMkLst>
            <pc:docMk/>
            <pc:sldMk cId="1287809389" sldId="262"/>
            <ac:picMk id="4" creationId="{D5AE2CCA-4A3A-E712-EBB3-A79A5ACAE642}"/>
          </ac:picMkLst>
        </pc:picChg>
        <pc:picChg chg="add mod">
          <ac:chgData name="Takemura, Yuuki/竹村 裕紀" userId="7f3bdf46-744d-4a3d-8b77-1a6761aa5efe" providerId="ADAL" clId="{1BFD3253-96EC-4F73-A8CB-FAB7952F0655}" dt="2024-06-17T07:21:12.354" v="804" actId="1076"/>
          <ac:picMkLst>
            <pc:docMk/>
            <pc:sldMk cId="1287809389" sldId="262"/>
            <ac:picMk id="26" creationId="{71D644A7-79AF-D7A9-C2D7-66746EF4690B}"/>
          </ac:picMkLst>
        </pc:picChg>
        <pc:cxnChg chg="del mod">
          <ac:chgData name="Takemura, Yuuki/竹村 裕紀" userId="7f3bdf46-744d-4a3d-8b77-1a6761aa5efe" providerId="ADAL" clId="{1BFD3253-96EC-4F73-A8CB-FAB7952F0655}" dt="2024-06-17T07:17:41.656" v="774" actId="478"/>
          <ac:cxnSpMkLst>
            <pc:docMk/>
            <pc:sldMk cId="1287809389" sldId="262"/>
            <ac:cxnSpMk id="15" creationId="{20E0F00F-74AE-D62D-38B6-0B6AA3D53D52}"/>
          </ac:cxnSpMkLst>
        </pc:cxnChg>
        <pc:cxnChg chg="del mod">
          <ac:chgData name="Takemura, Yuuki/竹村 裕紀" userId="7f3bdf46-744d-4a3d-8b77-1a6761aa5efe" providerId="ADAL" clId="{1BFD3253-96EC-4F73-A8CB-FAB7952F0655}" dt="2024-06-17T07:17:41.656" v="774" actId="478"/>
          <ac:cxnSpMkLst>
            <pc:docMk/>
            <pc:sldMk cId="1287809389" sldId="262"/>
            <ac:cxnSpMk id="16" creationId="{79465D77-B54B-B015-046C-29F2B3197965}"/>
          </ac:cxnSpMkLst>
        </pc:cxnChg>
        <pc:cxnChg chg="del mod">
          <ac:chgData name="Takemura, Yuuki/竹村 裕紀" userId="7f3bdf46-744d-4a3d-8b77-1a6761aa5efe" providerId="ADAL" clId="{1BFD3253-96EC-4F73-A8CB-FAB7952F0655}" dt="2024-06-17T07:17:41.656" v="774" actId="478"/>
          <ac:cxnSpMkLst>
            <pc:docMk/>
            <pc:sldMk cId="1287809389" sldId="262"/>
            <ac:cxnSpMk id="17" creationId="{AF7BC3EF-A7E4-EDE3-3783-5396580B20A8}"/>
          </ac:cxnSpMkLst>
        </pc:cxnChg>
        <pc:cxnChg chg="del mod">
          <ac:chgData name="Takemura, Yuuki/竹村 裕紀" userId="7f3bdf46-744d-4a3d-8b77-1a6761aa5efe" providerId="ADAL" clId="{1BFD3253-96EC-4F73-A8CB-FAB7952F0655}" dt="2024-06-17T07:17:41.656" v="774" actId="478"/>
          <ac:cxnSpMkLst>
            <pc:docMk/>
            <pc:sldMk cId="1287809389" sldId="262"/>
            <ac:cxnSpMk id="18" creationId="{FD7C3CE1-A63A-6E4B-BF8D-022EE3EFBCEF}"/>
          </ac:cxnSpMkLst>
        </pc:cxnChg>
        <pc:cxnChg chg="add del mod">
          <ac:chgData name="Takemura, Yuuki/竹村 裕紀" userId="7f3bdf46-744d-4a3d-8b77-1a6761aa5efe" providerId="ADAL" clId="{1BFD3253-96EC-4F73-A8CB-FAB7952F0655}" dt="2024-06-17T07:21:06.858" v="802" actId="478"/>
          <ac:cxnSpMkLst>
            <pc:docMk/>
            <pc:sldMk cId="1287809389" sldId="262"/>
            <ac:cxnSpMk id="21" creationId="{69466532-09F7-24FE-AB4D-76A3E1F8E0DE}"/>
          </ac:cxnSpMkLst>
        </pc:cxnChg>
        <pc:cxnChg chg="add mod">
          <ac:chgData name="Takemura, Yuuki/竹村 裕紀" userId="7f3bdf46-744d-4a3d-8b77-1a6761aa5efe" providerId="ADAL" clId="{1BFD3253-96EC-4F73-A8CB-FAB7952F0655}" dt="2024-06-17T07:21:12.354" v="804" actId="1076"/>
          <ac:cxnSpMkLst>
            <pc:docMk/>
            <pc:sldMk cId="1287809389" sldId="262"/>
            <ac:cxnSpMk id="22" creationId="{26B67617-035E-FC5E-CEE9-8C848191D4C8}"/>
          </ac:cxnSpMkLst>
        </pc:cxnChg>
        <pc:cxnChg chg="add mod">
          <ac:chgData name="Takemura, Yuuki/竹村 裕紀" userId="7f3bdf46-744d-4a3d-8b77-1a6761aa5efe" providerId="ADAL" clId="{1BFD3253-96EC-4F73-A8CB-FAB7952F0655}" dt="2024-06-17T07:21:12.354" v="804" actId="1076"/>
          <ac:cxnSpMkLst>
            <pc:docMk/>
            <pc:sldMk cId="1287809389" sldId="262"/>
            <ac:cxnSpMk id="23" creationId="{AE22B7CB-C0DF-4318-A6D5-6434498B001B}"/>
          </ac:cxnSpMkLst>
        </pc:cxnChg>
        <pc:cxnChg chg="add mod">
          <ac:chgData name="Takemura, Yuuki/竹村 裕紀" userId="7f3bdf46-744d-4a3d-8b77-1a6761aa5efe" providerId="ADAL" clId="{1BFD3253-96EC-4F73-A8CB-FAB7952F0655}" dt="2024-06-17T07:21:12.354" v="804" actId="1076"/>
          <ac:cxnSpMkLst>
            <pc:docMk/>
            <pc:sldMk cId="1287809389" sldId="262"/>
            <ac:cxnSpMk id="24" creationId="{6A64EE48-2D9A-5EDB-A97A-E6A3D5472366}"/>
          </ac:cxnSpMkLst>
        </pc:cxnChg>
      </pc:sldChg>
      <pc:sldChg chg="new del">
        <pc:chgData name="Takemura, Yuuki/竹村 裕紀" userId="7f3bdf46-744d-4a3d-8b77-1a6761aa5efe" providerId="ADAL" clId="{1BFD3253-96EC-4F73-A8CB-FAB7952F0655}" dt="2024-06-19T12:06:52.157" v="915" actId="47"/>
        <pc:sldMkLst>
          <pc:docMk/>
          <pc:sldMk cId="2451175980" sldId="263"/>
        </pc:sldMkLst>
      </pc:sldChg>
      <pc:sldChg chg="addSp delSp modSp add mod">
        <pc:chgData name="Takemura, Yuuki/竹村 裕紀" userId="7f3bdf46-744d-4a3d-8b77-1a6761aa5efe" providerId="ADAL" clId="{1BFD3253-96EC-4F73-A8CB-FAB7952F0655}" dt="2024-06-19T12:08:56.605" v="1069" actId="108"/>
        <pc:sldMkLst>
          <pc:docMk/>
          <pc:sldMk cId="976752642" sldId="264"/>
        </pc:sldMkLst>
        <pc:spChg chg="mod">
          <ac:chgData name="Takemura, Yuuki/竹村 裕紀" userId="7f3bdf46-744d-4a3d-8b77-1a6761aa5efe" providerId="ADAL" clId="{1BFD3253-96EC-4F73-A8CB-FAB7952F0655}" dt="2024-06-19T12:07:00.826" v="919" actId="1076"/>
          <ac:spMkLst>
            <pc:docMk/>
            <pc:sldMk cId="976752642" sldId="264"/>
            <ac:spMk id="3" creationId="{54ACB06C-216D-8465-A3C3-82E9F995C813}"/>
          </ac:spMkLst>
        </pc:spChg>
        <pc:spChg chg="add del">
          <ac:chgData name="Takemura, Yuuki/竹村 裕紀" userId="7f3bdf46-744d-4a3d-8b77-1a6761aa5efe" providerId="ADAL" clId="{1BFD3253-96EC-4F73-A8CB-FAB7952F0655}" dt="2024-06-19T12:07:27.647" v="929" actId="22"/>
          <ac:spMkLst>
            <pc:docMk/>
            <pc:sldMk cId="976752642" sldId="264"/>
            <ac:spMk id="4" creationId="{DED1B352-294C-3CFF-785D-F4BC937B1999}"/>
          </ac:spMkLst>
        </pc:spChg>
        <pc:spChg chg="del">
          <ac:chgData name="Takemura, Yuuki/竹村 裕紀" userId="7f3bdf46-744d-4a3d-8b77-1a6761aa5efe" providerId="ADAL" clId="{1BFD3253-96EC-4F73-A8CB-FAB7952F0655}" dt="2024-06-19T12:06:54.893" v="916" actId="478"/>
          <ac:spMkLst>
            <pc:docMk/>
            <pc:sldMk cId="976752642" sldId="264"/>
            <ac:spMk id="5" creationId="{EBAB88AE-260F-0D77-523A-73423853BDC8}"/>
          </ac:spMkLst>
        </pc:spChg>
        <pc:spChg chg="del mod">
          <ac:chgData name="Takemura, Yuuki/竹村 裕紀" userId="7f3bdf46-744d-4a3d-8b77-1a6761aa5efe" providerId="ADAL" clId="{1BFD3253-96EC-4F73-A8CB-FAB7952F0655}" dt="2024-06-19T12:06:58.845" v="918" actId="478"/>
          <ac:spMkLst>
            <pc:docMk/>
            <pc:sldMk cId="976752642" sldId="264"/>
            <ac:spMk id="6" creationId="{F4CC5504-5202-1641-1612-74BDCEEF276B}"/>
          </ac:spMkLst>
        </pc:spChg>
        <pc:spChg chg="del">
          <ac:chgData name="Takemura, Yuuki/竹村 裕紀" userId="7f3bdf46-744d-4a3d-8b77-1a6761aa5efe" providerId="ADAL" clId="{1BFD3253-96EC-4F73-A8CB-FAB7952F0655}" dt="2024-06-19T12:06:54.893" v="916" actId="478"/>
          <ac:spMkLst>
            <pc:docMk/>
            <pc:sldMk cId="976752642" sldId="264"/>
            <ac:spMk id="8" creationId="{4E058E29-2163-0DF4-D103-B205B42FA1AA}"/>
          </ac:spMkLst>
        </pc:spChg>
        <pc:spChg chg="mod">
          <ac:chgData name="Takemura, Yuuki/竹村 裕紀" userId="7f3bdf46-744d-4a3d-8b77-1a6761aa5efe" providerId="ADAL" clId="{1BFD3253-96EC-4F73-A8CB-FAB7952F0655}" dt="2024-06-19T12:08:56.605" v="1069" actId="108"/>
          <ac:spMkLst>
            <pc:docMk/>
            <pc:sldMk cId="976752642" sldId="264"/>
            <ac:spMk id="10" creationId="{A037A859-EDA9-606E-7956-7A0F5EA420D4}"/>
          </ac:spMkLst>
        </pc:spChg>
        <pc:spChg chg="mod">
          <ac:chgData name="Takemura, Yuuki/竹村 裕紀" userId="7f3bdf46-744d-4a3d-8b77-1a6761aa5efe" providerId="ADAL" clId="{1BFD3253-96EC-4F73-A8CB-FAB7952F0655}" dt="2024-06-19T12:07:03.364" v="920" actId="1076"/>
          <ac:spMkLst>
            <pc:docMk/>
            <pc:sldMk cId="976752642" sldId="264"/>
            <ac:spMk id="11" creationId="{A2A021DB-369F-8ABE-F1A8-30075D0E556A}"/>
          </ac:spMkLst>
        </pc:spChg>
        <pc:spChg chg="del mod">
          <ac:chgData name="Takemura, Yuuki/竹村 裕紀" userId="7f3bdf46-744d-4a3d-8b77-1a6761aa5efe" providerId="ADAL" clId="{1BFD3253-96EC-4F73-A8CB-FAB7952F0655}" dt="2024-06-19T12:06:58.845" v="918" actId="478"/>
          <ac:spMkLst>
            <pc:docMk/>
            <pc:sldMk cId="976752642" sldId="264"/>
            <ac:spMk id="12" creationId="{6A74E224-AE6D-7A36-2818-1EF1491BEECF}"/>
          </ac:spMkLst>
        </pc:spChg>
        <pc:spChg chg="del mod">
          <ac:chgData name="Takemura, Yuuki/竹村 裕紀" userId="7f3bdf46-744d-4a3d-8b77-1a6761aa5efe" providerId="ADAL" clId="{1BFD3253-96EC-4F73-A8CB-FAB7952F0655}" dt="2024-06-19T12:06:58.845" v="918" actId="478"/>
          <ac:spMkLst>
            <pc:docMk/>
            <pc:sldMk cId="976752642" sldId="264"/>
            <ac:spMk id="13" creationId="{8AD38604-783B-EF98-C376-3FAA5E66BFFE}"/>
          </ac:spMkLst>
        </pc:spChg>
        <pc:spChg chg="mod">
          <ac:chgData name="Takemura, Yuuki/竹村 裕紀" userId="7f3bdf46-744d-4a3d-8b77-1a6761aa5efe" providerId="ADAL" clId="{1BFD3253-96EC-4F73-A8CB-FAB7952F0655}" dt="2024-06-19T12:07:03.364" v="920" actId="1076"/>
          <ac:spMkLst>
            <pc:docMk/>
            <pc:sldMk cId="976752642" sldId="264"/>
            <ac:spMk id="14" creationId="{AB14A4DC-959A-A46F-5FF1-7490A126B2B5}"/>
          </ac:spMkLst>
        </pc:spChg>
      </pc:sldChg>
      <pc:sldChg chg="add del">
        <pc:chgData name="Takemura, Yuuki/竹村 裕紀" userId="7f3bdf46-744d-4a3d-8b77-1a6761aa5efe" providerId="ADAL" clId="{1BFD3253-96EC-4F73-A8CB-FAB7952F0655}" dt="2024-06-19T12:07:12.406" v="925"/>
        <pc:sldMkLst>
          <pc:docMk/>
          <pc:sldMk cId="1192022605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39FF8-419E-F085-673E-3C606CA3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5BE98E-50F4-260B-340B-AEB4494E8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ECFA7-C0A0-7F97-EE24-5D7C9FFD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DD7EF0-876B-39D5-B15B-4E7C95EB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9914A2-2ED8-9BDD-4B19-74A432F9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60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D52A6-1995-3819-4E56-5F03E966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025FBF-522F-0CEB-E5A2-06724A5EA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3BA0-2C96-C5FE-86BC-3413E7A9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5056AD-A9A7-4EDA-8E31-5377BE0F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E1985-1DC5-8CB9-9996-13022205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70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2F68BF-B5FB-E9CB-99E4-0CB86DC76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2FC48B-B663-B598-2586-BE7943A60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89DA9C-90CA-CC6A-EEC4-E2945D0F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221218-AEF3-952B-0851-52A3C9E0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1831F0-F55B-E64A-BEA6-78163768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78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AD204-4E6F-AEFD-271D-96AE3EB2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F55D3B-54A6-ADD2-BF73-165C0E8D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F7BC88-1627-7880-3E04-6E743538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9D2D7E-290C-9E4F-25DE-6BFFB772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1EAA52-1CB1-9E64-3254-E28E5906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2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14E67-C171-44EA-C59D-6F92CE7A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559B2-7555-9FD0-1A8E-9AB3D2FD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89648B-021A-49AF-F4B4-9D9E903E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7155E-E459-BE43-8C4E-953388B7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E2535A-445C-080A-9CF7-BD0AFEDD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71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71ADC-29F2-7DA2-9422-A07268BE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DD4953-F703-2822-F87D-CC92FF988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37E638-0B6D-F8EB-23F2-1F48E42B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5D1AAE-F6FD-3244-E4D8-F59A84B5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7A270F-739D-E63A-2C28-8E8C6D55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98AC59-A0AC-8A5C-8B15-5CB22400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5463F-DBEB-224E-6C85-B5AE3607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2FA0AD-1E04-9CBB-8EF9-44B925B29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EBA020-C3D1-C13D-9F72-2BA8E7183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81BF82-D102-5C62-B0C1-8D3D5FCE7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71A385-7EAB-A917-4558-2B8190848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95263F-E14D-27C3-2ED9-6FB700AB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47DA2D-4A17-847A-82E9-EDD62788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F6F2F3-BE5F-61FD-7DE7-48D16E96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31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71264-886D-EBF6-21B1-34DA9321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05114A-6699-3713-DF06-BBD7B7AF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0C4EB8-AC56-1B42-29EA-B1692D64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15D422-5BDB-782F-1913-207222C7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39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7428DC-4904-3E44-8841-CDB03FBE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C030432-898E-89C6-2C8B-29A78642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EF407E-A26A-5B13-B671-C773F8F4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77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A9AE05-B84C-4EC5-224F-B6DDA198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048B18-172C-A796-2681-C5CD5F24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D59425-AD26-096C-23BA-E5AA1E236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18C41D-2837-2C0E-E3E9-B086FE12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8608B5-C719-12C7-CDBB-7F8CF7F1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D10EBB-9AA1-3628-A089-1E85D22B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38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448CD-0DE9-21C4-9523-D928CCF0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AFA5D3-8279-ACCC-1BF4-BB86F0C11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7A5186-C532-9BF6-A23C-70206F91E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830490-0A9C-47B6-A4CD-DA3C2EE9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8A6-2670-4AF4-B079-3D9B76D2065A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BB3336-A0EC-86E1-BB0A-56B148A7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7A19B2-E34A-7A56-A27C-CD33891D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0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AB4D4BE-5BFF-3F77-6B6F-56343630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2AF452-65BD-906C-74DF-DCEC5EB5B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D87C18-9094-E306-5C76-DE21C7F84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C78A6-2670-4AF4-B079-3D9B76D2065A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9BF1BC-1A6A-3213-36C5-48D3E580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A18B4C-E859-1787-1542-1463EB31B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7BFA-46CF-4F9C-9D73-6B15D0131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39562B-FBAF-4392-CCF5-BFF25E537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EtherCAT</a:t>
            </a:r>
            <a:r>
              <a:rPr kumimoji="1" lang="ja-JP" altLang="en-US" dirty="0"/>
              <a:t>メモ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F44E54-5671-A10B-FBAC-52D8FA7C9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62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15A03-0CEB-9D80-0AA6-5FEC4B0B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45" y="189635"/>
            <a:ext cx="10515600" cy="56774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ja-JP" altLang="en-US" sz="2800" dirty="0">
                <a:latin typeface="+mn-lt"/>
                <a:ea typeface="+mn-ea"/>
                <a:cs typeface="+mn-cs"/>
              </a:rPr>
              <a:t>処理の流れ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B257B0-138B-1318-5E55-CDF64039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09" y="892752"/>
            <a:ext cx="10515600" cy="4351338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225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14D4A-AE6F-D44F-6991-3B3F9EB75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97" y="242485"/>
            <a:ext cx="7034191" cy="5335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ja-JP" dirty="0"/>
              <a:t>EtherCAT</a:t>
            </a:r>
            <a:r>
              <a:rPr kumimoji="1" lang="ja-JP" altLang="en-US" dirty="0"/>
              <a:t>は（少なくとも）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つの状態を持つ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5AE2CCA-4A3A-E712-EBB3-A79A5ACA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79" y="1310185"/>
            <a:ext cx="4201210" cy="5305330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B16335B-CFF3-BC68-220F-74F04AD3D8A6}"/>
              </a:ext>
            </a:extLst>
          </p:cNvPr>
          <p:cNvSpPr txBox="1">
            <a:spLocks/>
          </p:cNvSpPr>
          <p:nvPr/>
        </p:nvSpPr>
        <p:spPr>
          <a:xfrm>
            <a:off x="229279" y="864906"/>
            <a:ext cx="3027105" cy="454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デバイス用の状態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C5F6B7B-1ACE-6CA6-7CA4-EC4A72013333}"/>
              </a:ext>
            </a:extLst>
          </p:cNvPr>
          <p:cNvSpPr txBox="1">
            <a:spLocks/>
          </p:cNvSpPr>
          <p:nvPr/>
        </p:nvSpPr>
        <p:spPr>
          <a:xfrm>
            <a:off x="6370914" y="864906"/>
            <a:ext cx="2493168" cy="454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通信用の状態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4768142E-EDD0-830C-BF75-1A884E110461}"/>
              </a:ext>
            </a:extLst>
          </p:cNvPr>
          <p:cNvSpPr txBox="1">
            <a:spLocks/>
          </p:cNvSpPr>
          <p:nvPr/>
        </p:nvSpPr>
        <p:spPr>
          <a:xfrm>
            <a:off x="6632172" y="1741968"/>
            <a:ext cx="2409192" cy="341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600" dirty="0"/>
              <a:t>STATE NONE</a:t>
            </a:r>
            <a:r>
              <a:rPr lang="ja-JP" altLang="en-US" sz="1050" dirty="0"/>
              <a:t>（</a:t>
            </a:r>
            <a:r>
              <a:rPr lang="en-US" altLang="ja-JP" sz="1050" dirty="0"/>
              <a:t>0x00</a:t>
            </a:r>
            <a:r>
              <a:rPr lang="ja-JP" altLang="en-US" sz="1050" dirty="0"/>
              <a:t>）</a:t>
            </a:r>
            <a:endParaRPr lang="ja-JP" altLang="en-US" sz="1600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971F5A06-8B6A-495E-DB68-9A9D8588BE72}"/>
              </a:ext>
            </a:extLst>
          </p:cNvPr>
          <p:cNvSpPr txBox="1">
            <a:spLocks/>
          </p:cNvSpPr>
          <p:nvPr/>
        </p:nvSpPr>
        <p:spPr>
          <a:xfrm>
            <a:off x="6632172" y="2585624"/>
            <a:ext cx="2409192" cy="341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600" dirty="0"/>
              <a:t>INIT</a:t>
            </a:r>
            <a:r>
              <a:rPr lang="ja-JP" altLang="en-US" sz="1050" dirty="0"/>
              <a:t>（</a:t>
            </a:r>
            <a:r>
              <a:rPr lang="en-US" altLang="ja-JP" sz="1050" dirty="0"/>
              <a:t>0x01</a:t>
            </a:r>
            <a:r>
              <a:rPr lang="ja-JP" altLang="en-US" sz="1050" dirty="0"/>
              <a:t>）</a:t>
            </a:r>
            <a:endParaRPr lang="ja-JP" altLang="en-US" sz="1600" dirty="0"/>
          </a:p>
        </p:txBody>
      </p:sp>
      <p:sp>
        <p:nvSpPr>
          <p:cNvPr id="10" name="テキスト ボックス 21">
            <a:extLst>
              <a:ext uri="{FF2B5EF4-FFF2-40B4-BE49-F238E27FC236}">
                <a16:creationId xmlns:a16="http://schemas.microsoft.com/office/drawing/2014/main" id="{E3A79D41-656D-789A-018B-D742CC9A0538}"/>
              </a:ext>
            </a:extLst>
          </p:cNvPr>
          <p:cNvSpPr txBox="1"/>
          <p:nvPr/>
        </p:nvSpPr>
        <p:spPr>
          <a:xfrm>
            <a:off x="9600255" y="3002896"/>
            <a:ext cx="2341141" cy="25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/** Possible EtherCAT slave states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typedef </a:t>
            </a:r>
            <a:r>
              <a:rPr kumimoji="1" lang="en-US" altLang="ja-JP" sz="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enum</a:t>
            </a:r>
            <a:endParaRPr kumimoji="1" lang="en-US" altLang="ja-JP" sz="8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No valid state.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EC_STATE_NONE           = 0x00,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Init state*/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EC_STATE_INIT           = 0x01,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Pre-operational.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EC_STATE_PRE_OP         = 0x02,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Boot state*/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EC_STATE_BOOT           = 0x03,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Safe-operational.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EC_STATE_SAFE_OP        = 0x04,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Operational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EC_STATE_OPERATIONAL    = 0x08,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Error or ACK error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EC_STATE_ACK            = 0x10,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EC_STATE_ERROR          = 0x10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} </a:t>
            </a:r>
            <a:r>
              <a:rPr kumimoji="1" lang="en-US" altLang="ja-JP" sz="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ec_state</a:t>
            </a:r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;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88DAD73-6846-5955-7C5F-DE9BA61A4401}"/>
              </a:ext>
            </a:extLst>
          </p:cNvPr>
          <p:cNvSpPr txBox="1">
            <a:spLocks/>
          </p:cNvSpPr>
          <p:nvPr/>
        </p:nvSpPr>
        <p:spPr>
          <a:xfrm>
            <a:off x="6632172" y="3429280"/>
            <a:ext cx="2409192" cy="341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600" dirty="0"/>
              <a:t>PRE OP</a:t>
            </a:r>
            <a:r>
              <a:rPr lang="ja-JP" altLang="en-US" sz="1050" dirty="0"/>
              <a:t>（</a:t>
            </a:r>
            <a:r>
              <a:rPr lang="en-US" altLang="ja-JP" sz="1050" dirty="0"/>
              <a:t>0x02</a:t>
            </a:r>
            <a:r>
              <a:rPr lang="ja-JP" altLang="en-US" sz="1050" dirty="0"/>
              <a:t>）</a:t>
            </a:r>
            <a:endParaRPr lang="ja-JP" altLang="en-US" sz="16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6F3A955-5FEE-747C-93D8-D68F75E66094}"/>
              </a:ext>
            </a:extLst>
          </p:cNvPr>
          <p:cNvSpPr txBox="1">
            <a:spLocks/>
          </p:cNvSpPr>
          <p:nvPr/>
        </p:nvSpPr>
        <p:spPr>
          <a:xfrm>
            <a:off x="6632172" y="4272936"/>
            <a:ext cx="2409192" cy="341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600" dirty="0"/>
              <a:t>SAFE OP</a:t>
            </a:r>
            <a:r>
              <a:rPr lang="ja-JP" altLang="en-US" sz="1050" dirty="0"/>
              <a:t>（</a:t>
            </a:r>
            <a:r>
              <a:rPr lang="en-US" altLang="ja-JP" sz="1050" dirty="0"/>
              <a:t>0x04</a:t>
            </a:r>
            <a:r>
              <a:rPr lang="ja-JP" altLang="en-US" sz="1050" dirty="0"/>
              <a:t>）</a:t>
            </a:r>
            <a:endParaRPr lang="ja-JP" altLang="en-US" sz="1600" dirty="0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C2B50B7E-C1E9-EF9D-80E0-42A80E4C0AAC}"/>
              </a:ext>
            </a:extLst>
          </p:cNvPr>
          <p:cNvSpPr txBox="1">
            <a:spLocks/>
          </p:cNvSpPr>
          <p:nvPr/>
        </p:nvSpPr>
        <p:spPr>
          <a:xfrm>
            <a:off x="6632172" y="5116593"/>
            <a:ext cx="2409192" cy="341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600" dirty="0"/>
              <a:t>OPERATIONAL</a:t>
            </a:r>
            <a:r>
              <a:rPr lang="ja-JP" altLang="en-US" sz="1050" dirty="0"/>
              <a:t>（</a:t>
            </a:r>
            <a:r>
              <a:rPr lang="en-US" altLang="ja-JP" sz="1050" dirty="0"/>
              <a:t>0x08</a:t>
            </a:r>
            <a:r>
              <a:rPr lang="ja-JP" altLang="en-US" sz="1050" dirty="0"/>
              <a:t>）</a:t>
            </a:r>
            <a:endParaRPr lang="ja-JP" altLang="en-US" sz="16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0E0F00F-74AE-D62D-38B6-0B6AA3D53D5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836768" y="2083783"/>
            <a:ext cx="0" cy="5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9465D77-B54B-B015-046C-29F2B319796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7836768" y="2927439"/>
            <a:ext cx="0" cy="5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F7BC3EF-A7E4-EDE3-3783-5396580B20A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836768" y="3771095"/>
            <a:ext cx="0" cy="5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D7C3CE1-A63A-6E4B-BF8D-022EE3EFBCE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836768" y="4614751"/>
            <a:ext cx="0" cy="50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14D4A-AE6F-D44F-6991-3B3F9EB75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97" y="242485"/>
            <a:ext cx="5894027" cy="53357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通信用の状態遷移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44FDA85-6DA5-5604-4C19-34B0A38A0B0D}"/>
              </a:ext>
            </a:extLst>
          </p:cNvPr>
          <p:cNvSpPr txBox="1">
            <a:spLocks/>
          </p:cNvSpPr>
          <p:nvPr/>
        </p:nvSpPr>
        <p:spPr>
          <a:xfrm>
            <a:off x="3096602" y="1823624"/>
            <a:ext cx="2409192" cy="341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600" dirty="0"/>
              <a:t>INIT</a:t>
            </a:r>
            <a:r>
              <a:rPr lang="ja-JP" altLang="en-US" sz="1050" dirty="0"/>
              <a:t>（</a:t>
            </a:r>
            <a:r>
              <a:rPr lang="en-US" altLang="ja-JP" sz="1050" dirty="0"/>
              <a:t>0x01</a:t>
            </a:r>
            <a:r>
              <a:rPr lang="ja-JP" altLang="en-US" sz="1050" dirty="0"/>
              <a:t>）</a:t>
            </a:r>
            <a:endParaRPr lang="ja-JP" altLang="en-US" sz="160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B1B2C504-5E75-2DD3-B1AC-6633964B01EB}"/>
              </a:ext>
            </a:extLst>
          </p:cNvPr>
          <p:cNvSpPr txBox="1">
            <a:spLocks/>
          </p:cNvSpPr>
          <p:nvPr/>
        </p:nvSpPr>
        <p:spPr>
          <a:xfrm>
            <a:off x="3096602" y="2667280"/>
            <a:ext cx="2409192" cy="341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600" dirty="0"/>
              <a:t>PRE OP</a:t>
            </a:r>
            <a:r>
              <a:rPr lang="ja-JP" altLang="en-US" sz="1050" dirty="0"/>
              <a:t>（</a:t>
            </a:r>
            <a:r>
              <a:rPr lang="en-US" altLang="ja-JP" sz="1050" dirty="0"/>
              <a:t>0x02</a:t>
            </a:r>
            <a:r>
              <a:rPr lang="ja-JP" altLang="en-US" sz="1050" dirty="0"/>
              <a:t>）</a:t>
            </a:r>
            <a:endParaRPr lang="ja-JP" altLang="en-US" sz="1600" dirty="0"/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76DED20A-C399-733D-9322-163B1DAE5196}"/>
              </a:ext>
            </a:extLst>
          </p:cNvPr>
          <p:cNvSpPr txBox="1">
            <a:spLocks/>
          </p:cNvSpPr>
          <p:nvPr/>
        </p:nvSpPr>
        <p:spPr>
          <a:xfrm>
            <a:off x="3096602" y="3510936"/>
            <a:ext cx="2409192" cy="341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600" dirty="0"/>
              <a:t>SAFE OP</a:t>
            </a:r>
            <a:r>
              <a:rPr lang="ja-JP" altLang="en-US" sz="1050" dirty="0"/>
              <a:t>（</a:t>
            </a:r>
            <a:r>
              <a:rPr lang="en-US" altLang="ja-JP" sz="1050" dirty="0"/>
              <a:t>0x04</a:t>
            </a:r>
            <a:r>
              <a:rPr lang="ja-JP" altLang="en-US" sz="1050" dirty="0"/>
              <a:t>）</a:t>
            </a:r>
            <a:endParaRPr lang="ja-JP" altLang="en-US" sz="1600" dirty="0"/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ED47ABBF-9103-D088-172C-73BBC68B2394}"/>
              </a:ext>
            </a:extLst>
          </p:cNvPr>
          <p:cNvSpPr txBox="1">
            <a:spLocks/>
          </p:cNvSpPr>
          <p:nvPr/>
        </p:nvSpPr>
        <p:spPr>
          <a:xfrm>
            <a:off x="3096602" y="4354593"/>
            <a:ext cx="2409192" cy="341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600" dirty="0"/>
              <a:t>OPERATIONAL</a:t>
            </a:r>
            <a:r>
              <a:rPr lang="ja-JP" altLang="en-US" sz="1050" dirty="0"/>
              <a:t>（</a:t>
            </a:r>
            <a:r>
              <a:rPr lang="en-US" altLang="ja-JP" sz="1050" dirty="0"/>
              <a:t>0x08</a:t>
            </a:r>
            <a:r>
              <a:rPr lang="ja-JP" altLang="en-US" sz="1050" dirty="0"/>
              <a:t>）</a:t>
            </a:r>
            <a:endParaRPr lang="ja-JP" altLang="en-US" sz="1600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6B67617-035E-FC5E-CEE9-8C848191D4C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301198" y="2165439"/>
            <a:ext cx="0" cy="5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E22B7CB-C0DF-4318-A6D5-6434498B001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4301198" y="3009095"/>
            <a:ext cx="0" cy="5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A64EE48-2D9A-5EDB-A97A-E6A3D547236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4301198" y="3852751"/>
            <a:ext cx="0" cy="50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71D644A7-79AF-D7A9-C2D7-66746EF4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235" y="1985877"/>
            <a:ext cx="5221922" cy="2539623"/>
          </a:xfrm>
          <a:prstGeom prst="rect">
            <a:avLst/>
          </a:prstGeom>
        </p:spPr>
      </p:pic>
      <p:sp>
        <p:nvSpPr>
          <p:cNvPr id="10" name="テキスト ボックス 21">
            <a:extLst>
              <a:ext uri="{FF2B5EF4-FFF2-40B4-BE49-F238E27FC236}">
                <a16:creationId xmlns:a16="http://schemas.microsoft.com/office/drawing/2014/main" id="{E3A79D41-656D-789A-018B-D742CC9A0538}"/>
              </a:ext>
            </a:extLst>
          </p:cNvPr>
          <p:cNvSpPr txBox="1"/>
          <p:nvPr/>
        </p:nvSpPr>
        <p:spPr>
          <a:xfrm>
            <a:off x="317020" y="1903763"/>
            <a:ext cx="2341141" cy="25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/** Possible EtherCAT slave states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typedef </a:t>
            </a:r>
            <a:r>
              <a:rPr kumimoji="1" lang="en-US" altLang="ja-JP" sz="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enum</a:t>
            </a:r>
            <a:endParaRPr kumimoji="1" lang="en-US" altLang="ja-JP" sz="8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No valid state.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EC_STATE_NONE           = 0x00,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Init state*/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EC_STATE_INIT           = 0x01,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Pre-operational.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EC_STATE_PRE_OP         = 0x02,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Boot state*/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EC_STATE_BOOT           = 0x03,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Safe-operational.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EC_STATE_SAFE_OP        = 0x04,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Operational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EC_STATE_OPERATIONAL    = 0x08,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/** Error or ACK error */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EC_STATE_ACK            = 0x10,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EC_STATE_ERROR          = 0x10</a:t>
            </a:r>
          </a:p>
          <a:p>
            <a:pPr marL="0" indent="0"/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} </a:t>
            </a:r>
            <a:r>
              <a:rPr kumimoji="1" lang="en-US" altLang="ja-JP" sz="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ec_state</a:t>
            </a:r>
            <a:r>
              <a:rPr kumimoji="1" lang="en-US" altLang="ja-JP" sz="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780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D1D636-9ED1-E0AB-6C71-AA60ECE7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79" y="287111"/>
            <a:ext cx="3469264" cy="62728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デバイス用の状態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B77F968-9D3A-E75A-E4ED-FC800C40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31" y="1068885"/>
            <a:ext cx="4201210" cy="530533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D4A48-5C78-ABE1-EC49-DDB346A02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21"/>
          <a:stretch/>
        </p:blipFill>
        <p:spPr>
          <a:xfrm>
            <a:off x="4682056" y="1094285"/>
            <a:ext cx="3275669" cy="3073556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7EFFF5A-E7AC-B7B0-49F9-15A574339613}"/>
              </a:ext>
            </a:extLst>
          </p:cNvPr>
          <p:cNvGrpSpPr/>
          <p:nvPr/>
        </p:nvGrpSpPr>
        <p:grpSpPr>
          <a:xfrm>
            <a:off x="8493459" y="0"/>
            <a:ext cx="2920278" cy="6567623"/>
            <a:chOff x="3785322" y="0"/>
            <a:chExt cx="2920278" cy="6567623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3F82E060-E9CF-580F-E7B7-A30424FC2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5322" y="0"/>
              <a:ext cx="2920278" cy="4333634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721D31F2-38F0-DFD0-4B1C-DBA729949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3422" y="4310774"/>
              <a:ext cx="2872800" cy="2256849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C0C8CA-C525-710B-362E-A882A0BDE618}"/>
              </a:ext>
            </a:extLst>
          </p:cNvPr>
          <p:cNvSpPr txBox="1"/>
          <p:nvPr/>
        </p:nvSpPr>
        <p:spPr>
          <a:xfrm>
            <a:off x="4682056" y="287111"/>
            <a:ext cx="268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402: 38</a:t>
            </a:r>
            <a:r>
              <a:rPr kumimoji="1" lang="ja-JP" altLang="en-US" dirty="0"/>
              <a:t>～</a:t>
            </a:r>
            <a:r>
              <a:rPr lang="en-US" altLang="ja-JP" dirty="0"/>
              <a:t>40</a:t>
            </a:r>
            <a:r>
              <a:rPr lang="ja-JP" altLang="en-US" dirty="0"/>
              <a:t>ページ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ED31F5-F10B-CD5F-F36D-D7BCD58DB548}"/>
              </a:ext>
            </a:extLst>
          </p:cNvPr>
          <p:cNvSpPr txBox="1"/>
          <p:nvPr/>
        </p:nvSpPr>
        <p:spPr>
          <a:xfrm>
            <a:off x="1209531" y="6193743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</a:rPr>
              <a:t>4663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A09F57-AD41-3DDE-BC20-8273FEAC4347}"/>
              </a:ext>
            </a:extLst>
          </p:cNvPr>
          <p:cNvSpPr txBox="1"/>
          <p:nvPr/>
        </p:nvSpPr>
        <p:spPr>
          <a:xfrm>
            <a:off x="4431421" y="4597885"/>
            <a:ext cx="409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</a:rPr>
              <a:t>Status: 00000010 00110001 (561)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ABF732-034D-85F0-DA0B-5D8F31494E26}"/>
              </a:ext>
            </a:extLst>
          </p:cNvPr>
          <p:cNvSpPr txBox="1"/>
          <p:nvPr/>
        </p:nvSpPr>
        <p:spPr>
          <a:xfrm>
            <a:off x="4431421" y="5091234"/>
            <a:ext cx="413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highlight>
                  <a:srgbClr val="FFFF00"/>
                </a:highlight>
              </a:rPr>
              <a:t>Controllword</a:t>
            </a:r>
            <a:r>
              <a:rPr kumimoji="1" lang="en-US" altLang="ja-JP" dirty="0">
                <a:highlight>
                  <a:srgbClr val="FFFF00"/>
                </a:highlight>
              </a:rPr>
              <a:t>: </a:t>
            </a:r>
            <a:r>
              <a:rPr lang="en-US" altLang="ja-JP" dirty="0">
                <a:highlight>
                  <a:srgbClr val="FFFF00"/>
                </a:highlight>
              </a:rPr>
              <a:t>6</a:t>
            </a:r>
            <a:r>
              <a:rPr lang="ja-JP" altLang="en-US" dirty="0">
                <a:highlight>
                  <a:srgbClr val="FFFF00"/>
                </a:highlight>
              </a:rPr>
              <a:t> → </a:t>
            </a:r>
            <a:r>
              <a:rPr lang="en-US" altLang="ja-JP" dirty="0">
                <a:highlight>
                  <a:srgbClr val="FFFF00"/>
                </a:highlight>
              </a:rPr>
              <a:t>7 </a:t>
            </a:r>
            <a:r>
              <a:rPr lang="ja-JP" altLang="en-US" dirty="0">
                <a:highlight>
                  <a:srgbClr val="FFFF00"/>
                </a:highlight>
              </a:rPr>
              <a:t>→ </a:t>
            </a:r>
            <a:r>
              <a:rPr lang="en-US" altLang="ja-JP" dirty="0">
                <a:highlight>
                  <a:srgbClr val="FFFF00"/>
                </a:highlight>
              </a:rPr>
              <a:t>31 </a:t>
            </a:r>
            <a:r>
              <a:rPr lang="ja-JP" altLang="en-US" dirty="0">
                <a:highlight>
                  <a:srgbClr val="FFFF00"/>
                </a:highlight>
              </a:rPr>
              <a:t>の順で入力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F65C09-E117-9B6E-4234-86472FDEE78E}"/>
              </a:ext>
            </a:extLst>
          </p:cNvPr>
          <p:cNvSpPr txBox="1"/>
          <p:nvPr/>
        </p:nvSpPr>
        <p:spPr>
          <a:xfrm>
            <a:off x="4431421" y="5579049"/>
            <a:ext cx="438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</a:rPr>
              <a:t>Status: 00010010 00110111(4663)</a:t>
            </a:r>
          </a:p>
          <a:p>
            <a:r>
              <a:rPr kumimoji="1" lang="ja-JP" altLang="en-US" dirty="0">
                <a:highlight>
                  <a:srgbClr val="FFFF00"/>
                </a:highlight>
              </a:rPr>
              <a:t>でモータ駆動可能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7AE004-AF0E-D807-2105-F2C6AA08B8CC}"/>
              </a:ext>
            </a:extLst>
          </p:cNvPr>
          <p:cNvSpPr txBox="1"/>
          <p:nvPr/>
        </p:nvSpPr>
        <p:spPr>
          <a:xfrm>
            <a:off x="4625340" y="6433262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536</a:t>
            </a:r>
            <a:r>
              <a:rPr lang="ja-JP" altLang="en-US" dirty="0"/>
              <a:t>→</a:t>
            </a:r>
            <a:r>
              <a:rPr lang="en-US" altLang="ja-JP" dirty="0"/>
              <a:t>592</a:t>
            </a:r>
            <a:r>
              <a:rPr lang="ja-JP" altLang="en-US" dirty="0"/>
              <a:t>→</a:t>
            </a:r>
            <a:r>
              <a:rPr lang="en-US" altLang="ja-JP" dirty="0"/>
              <a:t>561</a:t>
            </a:r>
            <a:r>
              <a:rPr lang="ja-JP" altLang="en-US" dirty="0"/>
              <a:t>→</a:t>
            </a:r>
            <a:r>
              <a:rPr lang="en-US" altLang="ja-JP" dirty="0"/>
              <a:t>563</a:t>
            </a:r>
            <a:r>
              <a:rPr lang="ja-JP" altLang="en-US" dirty="0"/>
              <a:t>→</a:t>
            </a:r>
            <a:r>
              <a:rPr lang="en-US" altLang="ja-JP" dirty="0"/>
              <a:t>536</a:t>
            </a:r>
            <a:r>
              <a:rPr lang="ja-JP" altLang="en-US" dirty="0"/>
              <a:t>（赤点滅</a:t>
            </a:r>
            <a:r>
              <a:rPr lang="en-US" altLang="ja-JP" dirty="0"/>
              <a:t>2</a:t>
            </a:r>
            <a:r>
              <a:rPr lang="ja-JP" altLang="en-US" dirty="0"/>
              <a:t>回）</a:t>
            </a:r>
            <a:endParaRPr lang="en-US" altLang="ja-JP" dirty="0"/>
          </a:p>
          <a:p>
            <a:r>
              <a:rPr lang="ja-JP" altLang="en-US" dirty="0"/>
              <a:t>→</a:t>
            </a:r>
            <a:r>
              <a:rPr lang="en-US" altLang="ja-JP" dirty="0"/>
              <a:t>520</a:t>
            </a:r>
            <a:r>
              <a:rPr lang="ja-JP" altLang="en-US" dirty="0"/>
              <a:t>（左側赤点灯のパターンもあり）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096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B585473F-69D2-3D94-0883-7CB9AE810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99" y="1164431"/>
            <a:ext cx="3720501" cy="4351338"/>
          </a:xfrm>
        </p:spPr>
      </p:pic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47A767C0-98A7-5478-C855-1A195F16CB4D}"/>
              </a:ext>
            </a:extLst>
          </p:cNvPr>
          <p:cNvSpPr txBox="1">
            <a:spLocks/>
          </p:cNvSpPr>
          <p:nvPr/>
        </p:nvSpPr>
        <p:spPr>
          <a:xfrm>
            <a:off x="229279" y="287111"/>
            <a:ext cx="3469264" cy="627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Control word</a:t>
            </a:r>
            <a:r>
              <a:rPr lang="ja-JP" altLang="en-US" dirty="0"/>
              <a:t>の設定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264F5BA-9FC5-2CFD-594E-BE35F20D1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18" y="1090638"/>
            <a:ext cx="2524477" cy="209579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1D040B-1B50-B463-F973-F02F0AB84FEB}"/>
              </a:ext>
            </a:extLst>
          </p:cNvPr>
          <p:cNvSpPr txBox="1"/>
          <p:nvPr/>
        </p:nvSpPr>
        <p:spPr>
          <a:xfrm>
            <a:off x="4642692" y="4022507"/>
            <a:ext cx="6606232" cy="1600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ja-JP"/>
            </a:defPPr>
            <a:lvl1pPr indent="0">
              <a:defRPr sz="800" b="1">
                <a:solidFill>
                  <a:schemeClr val="bg1"/>
                </a:solidFill>
              </a:defRPr>
            </a:lvl1pPr>
            <a:lvl2pPr indent="0">
              <a:defRPr sz="1100">
                <a:solidFill>
                  <a:schemeClr val="dk1"/>
                </a:solidFill>
              </a:defRPr>
            </a:lvl2pPr>
            <a:lvl3pPr indent="0">
              <a:defRPr sz="1100">
                <a:solidFill>
                  <a:schemeClr val="dk1"/>
                </a:solidFill>
              </a:defRPr>
            </a:lvl3pPr>
            <a:lvl4pPr indent="0">
              <a:defRPr sz="1100">
                <a:solidFill>
                  <a:schemeClr val="dk1"/>
                </a:solidFill>
              </a:defRPr>
            </a:lvl4pPr>
            <a:lvl5pPr indent="0">
              <a:defRPr sz="1100">
                <a:solidFill>
                  <a:schemeClr val="dk1"/>
                </a:solidFill>
              </a:defRPr>
            </a:lvl5pPr>
            <a:lvl6pPr indent="0">
              <a:defRPr sz="1100">
                <a:solidFill>
                  <a:schemeClr val="dk1"/>
                </a:solidFill>
              </a:defRPr>
            </a:lvl6pPr>
            <a:lvl7pPr indent="0">
              <a:defRPr sz="1100">
                <a:solidFill>
                  <a:schemeClr val="dk1"/>
                </a:solidFill>
              </a:defRPr>
            </a:lvl7pPr>
            <a:lvl8pPr indent="0">
              <a:defRPr sz="1100">
                <a:solidFill>
                  <a:schemeClr val="dk1"/>
                </a:solidFill>
              </a:defRPr>
            </a:lvl8pPr>
            <a:lvl9pPr indent="0">
              <a:defRPr sz="1100">
                <a:solidFill>
                  <a:schemeClr val="dk1"/>
                </a:solidFill>
              </a:defRPr>
            </a:lvl9pPr>
          </a:lstStyle>
          <a:p>
            <a:r>
              <a:rPr lang="ja-JP" altLang="en-US" sz="1000" dirty="0"/>
              <a:t>uint16_t controlword = 0x0006;</a:t>
            </a:r>
          </a:p>
          <a:p>
            <a:r>
              <a:rPr lang="ja-JP" altLang="en-US" sz="1000" dirty="0"/>
              <a:t>ec_SDOwrite(slave, 0x6040, 0x00, FALSE, sizeof(controlword), &amp;controlword, EC_TIMEOUTRXM);</a:t>
            </a:r>
          </a:p>
          <a:p>
            <a:endParaRPr lang="ja-JP" altLang="en-US" sz="1000" dirty="0"/>
          </a:p>
          <a:p>
            <a:r>
              <a:rPr lang="ja-JP" altLang="en-US" sz="1000" dirty="0"/>
              <a:t>controlword = 0x0007;</a:t>
            </a:r>
          </a:p>
          <a:p>
            <a:r>
              <a:rPr lang="ja-JP" altLang="en-US" sz="1000" dirty="0"/>
              <a:t>ec_SDOwrite(slave, 0x6040, 0x00, FALSE, sizeof(controlword), &amp;controlword, EC_TIMEOUTRXM);</a:t>
            </a:r>
          </a:p>
          <a:p>
            <a:endParaRPr lang="ja-JP" altLang="en-US" sz="1000" dirty="0"/>
          </a:p>
          <a:p>
            <a:r>
              <a:rPr lang="ja-JP" altLang="en-US" sz="1000" dirty="0"/>
              <a:t>controlword = 0x000F;</a:t>
            </a:r>
          </a:p>
          <a:p>
            <a:r>
              <a:rPr lang="ja-JP" altLang="en-US" sz="1000" dirty="0"/>
              <a:t>ec_SDOwrite(slave, 0x6040, 0x00, FALSE, sizeof(controlword), &amp;controlword, EC_TIMEOUTRXM);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2C37D58-3C5B-60A7-3A6C-0CF81F6F34C2}"/>
              </a:ext>
            </a:extLst>
          </p:cNvPr>
          <p:cNvSpPr txBox="1"/>
          <p:nvPr/>
        </p:nvSpPr>
        <p:spPr>
          <a:xfrm>
            <a:off x="4642692" y="5871369"/>
            <a:ext cx="6606232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ja-JP"/>
            </a:defPPr>
            <a:lvl1pPr indent="0">
              <a:defRPr sz="1000" b="1">
                <a:solidFill>
                  <a:schemeClr val="bg1"/>
                </a:solidFill>
              </a:defRPr>
            </a:lvl1pPr>
            <a:lvl2pPr indent="0">
              <a:defRPr sz="1100">
                <a:solidFill>
                  <a:schemeClr val="dk1"/>
                </a:solidFill>
              </a:defRPr>
            </a:lvl2pPr>
            <a:lvl3pPr indent="0">
              <a:defRPr sz="1100">
                <a:solidFill>
                  <a:schemeClr val="dk1"/>
                </a:solidFill>
              </a:defRPr>
            </a:lvl3pPr>
            <a:lvl4pPr indent="0">
              <a:defRPr sz="1100">
                <a:solidFill>
                  <a:schemeClr val="dk1"/>
                </a:solidFill>
              </a:defRPr>
            </a:lvl4pPr>
            <a:lvl5pPr indent="0">
              <a:defRPr sz="1100">
                <a:solidFill>
                  <a:schemeClr val="dk1"/>
                </a:solidFill>
              </a:defRPr>
            </a:lvl5pPr>
            <a:lvl6pPr indent="0">
              <a:defRPr sz="1100">
                <a:solidFill>
                  <a:schemeClr val="dk1"/>
                </a:solidFill>
              </a:defRPr>
            </a:lvl6pPr>
            <a:lvl7pPr indent="0">
              <a:defRPr sz="1100">
                <a:solidFill>
                  <a:schemeClr val="dk1"/>
                </a:solidFill>
              </a:defRPr>
            </a:lvl7pPr>
            <a:lvl8pPr indent="0">
              <a:defRPr sz="1100">
                <a:solidFill>
                  <a:schemeClr val="dk1"/>
                </a:solidFill>
              </a:defRPr>
            </a:lvl8pPr>
            <a:lvl9pPr indent="0">
              <a:defRPr sz="1100"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uint16_t statusword;</a:t>
            </a:r>
          </a:p>
          <a:p>
            <a:r>
              <a:rPr lang="ja-JP" altLang="en-US" dirty="0"/>
              <a:t>ec_SDOread(slave, 0x6041, 0x00, FALSE, sizeof(statusword), &amp;statusword, EC_TIMEOUTRXM);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65B7ADE-1FEF-A990-B419-7FD5EAD18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595" y="1090638"/>
            <a:ext cx="5090440" cy="2667967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152CF7B-40FE-0E0E-FF92-FE7824028A5D}"/>
              </a:ext>
            </a:extLst>
          </p:cNvPr>
          <p:cNvSpPr txBox="1"/>
          <p:nvPr/>
        </p:nvSpPr>
        <p:spPr>
          <a:xfrm>
            <a:off x="4682056" y="287111"/>
            <a:ext cx="268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402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kumimoji="1" lang="en-US" altLang="ja-JP" dirty="0"/>
              <a:t>41</a:t>
            </a:r>
            <a:r>
              <a:rPr kumimoji="1" lang="ja-JP" altLang="en-US" dirty="0"/>
              <a:t>～</a:t>
            </a:r>
            <a:r>
              <a:rPr lang="en-US" altLang="ja-JP" dirty="0"/>
              <a:t>43</a:t>
            </a:r>
            <a:r>
              <a:rPr lang="ja-JP" altLang="en-US" dirty="0"/>
              <a:t>ページ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29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CC5504-5202-1641-1612-74BDCEEF276B}"/>
              </a:ext>
            </a:extLst>
          </p:cNvPr>
          <p:cNvSpPr txBox="1"/>
          <p:nvPr/>
        </p:nvSpPr>
        <p:spPr>
          <a:xfrm>
            <a:off x="955343" y="504967"/>
            <a:ext cx="8830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SDOwrite</a:t>
            </a:r>
            <a:r>
              <a:rPr lang="ja-JP" altLang="en-US" dirty="0"/>
              <a:t>はやっぱり</a:t>
            </a:r>
            <a:r>
              <a:rPr lang="en-US" altLang="ja-JP" dirty="0"/>
              <a:t>SDO</a:t>
            </a:r>
            <a:r>
              <a:rPr lang="ja-JP" altLang="en-US" dirty="0"/>
              <a:t>通信をするだけが目的のような気が・・・</a:t>
            </a:r>
            <a:endParaRPr lang="en-US" altLang="ja-JP" dirty="0"/>
          </a:p>
          <a:p>
            <a:r>
              <a:rPr lang="ja-JP" altLang="en-US" dirty="0"/>
              <a:t>指定のオブジェクトに指定の配列の値を書き込むだけじゃないか？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AB88AE-260F-0D77-523A-73423853BDC8}"/>
              </a:ext>
            </a:extLst>
          </p:cNvPr>
          <p:cNvSpPr txBox="1"/>
          <p:nvPr/>
        </p:nvSpPr>
        <p:spPr>
          <a:xfrm>
            <a:off x="355600" y="1439747"/>
            <a:ext cx="6515100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ja-JP"/>
            </a:defPPr>
            <a:lvl1pPr indent="0">
              <a:defRPr sz="1000" b="1">
                <a:solidFill>
                  <a:schemeClr val="bg1"/>
                </a:solidFill>
              </a:defRPr>
            </a:lvl1pPr>
            <a:lvl2pPr indent="0">
              <a:defRPr sz="1100">
                <a:solidFill>
                  <a:schemeClr val="dk1"/>
                </a:solidFill>
              </a:defRPr>
            </a:lvl2pPr>
            <a:lvl3pPr indent="0">
              <a:defRPr sz="1100">
                <a:solidFill>
                  <a:schemeClr val="dk1"/>
                </a:solidFill>
              </a:defRPr>
            </a:lvl3pPr>
            <a:lvl4pPr indent="0">
              <a:defRPr sz="1100">
                <a:solidFill>
                  <a:schemeClr val="dk1"/>
                </a:solidFill>
              </a:defRPr>
            </a:lvl4pPr>
            <a:lvl5pPr indent="0">
              <a:defRPr sz="1100">
                <a:solidFill>
                  <a:schemeClr val="dk1"/>
                </a:solidFill>
              </a:defRPr>
            </a:lvl5pPr>
            <a:lvl6pPr indent="0">
              <a:defRPr sz="1100">
                <a:solidFill>
                  <a:schemeClr val="dk1"/>
                </a:solidFill>
              </a:defRPr>
            </a:lvl6pPr>
            <a:lvl7pPr indent="0">
              <a:defRPr sz="1100">
                <a:solidFill>
                  <a:schemeClr val="dk1"/>
                </a:solidFill>
              </a:defRPr>
            </a:lvl7pPr>
            <a:lvl8pPr indent="0">
              <a:defRPr sz="1100">
                <a:solidFill>
                  <a:schemeClr val="dk1"/>
                </a:solidFill>
              </a:defRPr>
            </a:lvl8pPr>
            <a:lvl9pPr indent="0">
              <a:defRPr sz="1100"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uint16_t controlword = 0x0006;</a:t>
            </a:r>
          </a:p>
          <a:p>
            <a:r>
              <a:rPr lang="ja-JP" altLang="en-US" dirty="0"/>
              <a:t>ec_SDOwrite(slave, 0x6040, 0x00, FALSE, sizeof(controlword), &amp;controlword, EC_TIMEOUTRXM);</a:t>
            </a:r>
          </a:p>
          <a:p>
            <a:endParaRPr lang="ja-JP" altLang="en-US" dirty="0"/>
          </a:p>
          <a:p>
            <a:r>
              <a:rPr lang="ja-JP" altLang="en-US" dirty="0"/>
              <a:t>controlword = 0x0007;</a:t>
            </a:r>
          </a:p>
          <a:p>
            <a:r>
              <a:rPr lang="ja-JP" altLang="en-US" dirty="0"/>
              <a:t>ec_SDOwrite(slave, 0x6040, 0x00, FALSE, sizeof(controlword), &amp;controlword, EC_TIMEOUTRXM);</a:t>
            </a:r>
          </a:p>
          <a:p>
            <a:endParaRPr lang="ja-JP" altLang="en-US" dirty="0"/>
          </a:p>
          <a:p>
            <a:r>
              <a:rPr lang="ja-JP" altLang="en-US" dirty="0"/>
              <a:t>controlword = 0x000F;</a:t>
            </a:r>
          </a:p>
          <a:p>
            <a:r>
              <a:rPr lang="ja-JP" altLang="en-US" dirty="0"/>
              <a:t>ec_SDOwrite(slave, 0x6040, 0x00, FALSE, sizeof(controlword), &amp;controlword, EC_TIMEOUTRXM);</a:t>
            </a: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6A74E224-AE6D-7A36-2818-1EF1491BEECF}"/>
              </a:ext>
            </a:extLst>
          </p:cNvPr>
          <p:cNvSpPr/>
          <p:nvPr/>
        </p:nvSpPr>
        <p:spPr>
          <a:xfrm>
            <a:off x="7327900" y="1417360"/>
            <a:ext cx="939800" cy="1843190"/>
          </a:xfrm>
          <a:prstGeom prst="rightBrace">
            <a:avLst>
              <a:gd name="adj1" fmla="val 542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AD38604-783B-EF98-C376-3FAA5E66BFFE}"/>
              </a:ext>
            </a:extLst>
          </p:cNvPr>
          <p:cNvSpPr txBox="1"/>
          <p:nvPr/>
        </p:nvSpPr>
        <p:spPr>
          <a:xfrm>
            <a:off x="8636000" y="208280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SDO</a:t>
            </a:r>
            <a:r>
              <a:rPr kumimoji="1" lang="ja-JP" altLang="en-US" dirty="0"/>
              <a:t>バージョン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FE56AD-1559-E9F2-5CFF-BD8C400276F0}"/>
              </a:ext>
            </a:extLst>
          </p:cNvPr>
          <p:cNvSpPr txBox="1"/>
          <p:nvPr/>
        </p:nvSpPr>
        <p:spPr>
          <a:xfrm>
            <a:off x="355600" y="3429000"/>
            <a:ext cx="6515100" cy="209288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ja-JP"/>
            </a:defPPr>
            <a:lvl1pPr indent="0">
              <a:defRPr sz="10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ja-JP" dirty="0"/>
              <a:t>// </a:t>
            </a:r>
            <a:r>
              <a:rPr lang="ja-JP" altLang="en-US" dirty="0"/>
              <a:t>実際の読み取りループ</a:t>
            </a:r>
          </a:p>
          <a:p>
            <a:r>
              <a:rPr lang="en-US" altLang="ja-JP" dirty="0"/>
              <a:t>while(1)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ec_send_processdata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wkc</a:t>
            </a:r>
            <a:r>
              <a:rPr lang="en-US" altLang="ja-JP" dirty="0"/>
              <a:t> = </a:t>
            </a:r>
            <a:r>
              <a:rPr lang="en-US" altLang="ja-JP" dirty="0" err="1"/>
              <a:t>ec_receive_processdata</a:t>
            </a:r>
            <a:r>
              <a:rPr lang="en-US" altLang="ja-JP" dirty="0"/>
              <a:t>(EC_TIMEOUTRET);</a:t>
            </a:r>
          </a:p>
          <a:p>
            <a:r>
              <a:rPr lang="en-US" altLang="ja-JP" dirty="0"/>
              <a:t>    if(</a:t>
            </a:r>
            <a:r>
              <a:rPr lang="en-US" altLang="ja-JP" dirty="0" err="1"/>
              <a:t>wkc</a:t>
            </a:r>
            <a:r>
              <a:rPr lang="en-US" altLang="ja-JP" dirty="0"/>
              <a:t> &gt;= </a:t>
            </a:r>
            <a:r>
              <a:rPr lang="en-US" altLang="ja-JP" dirty="0" err="1"/>
              <a:t>expectedWKC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    {</a:t>
            </a:r>
          </a:p>
          <a:p>
            <a:r>
              <a:rPr lang="en-US" altLang="ja-JP" dirty="0"/>
              <a:t>        uint16 </a:t>
            </a:r>
            <a:r>
              <a:rPr lang="en-US" altLang="ja-JP" dirty="0" err="1"/>
              <a:t>statusword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ec_SDOread</a:t>
            </a:r>
            <a:r>
              <a:rPr lang="en-US" altLang="ja-JP" dirty="0"/>
              <a:t>(1, 0x6041, 0x00, FALSE, </a:t>
            </a:r>
            <a:r>
              <a:rPr lang="en-US" altLang="ja-JP" dirty="0" err="1"/>
              <a:t>sizeof</a:t>
            </a:r>
            <a:r>
              <a:rPr lang="en-US" altLang="ja-JP" dirty="0"/>
              <a:t>(</a:t>
            </a:r>
            <a:r>
              <a:rPr lang="en-US" altLang="ja-JP" dirty="0" err="1"/>
              <a:t>statusword</a:t>
            </a:r>
            <a:r>
              <a:rPr lang="en-US" altLang="ja-JP" dirty="0"/>
              <a:t>), &amp;</a:t>
            </a:r>
            <a:r>
              <a:rPr lang="en-US" altLang="ja-JP" dirty="0" err="1"/>
              <a:t>statusword</a:t>
            </a:r>
            <a:r>
              <a:rPr lang="en-US" altLang="ja-JP" dirty="0"/>
              <a:t>, EC_TIMEOUTRXM);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printf</a:t>
            </a:r>
            <a:r>
              <a:rPr lang="en-US" altLang="ja-JP" dirty="0"/>
              <a:t>("</a:t>
            </a:r>
            <a:r>
              <a:rPr lang="en-US" altLang="ja-JP" dirty="0" err="1"/>
              <a:t>Statusword</a:t>
            </a:r>
            <a:r>
              <a:rPr lang="en-US" altLang="ja-JP" dirty="0"/>
              <a:t>: 0x%04X\n", </a:t>
            </a:r>
            <a:r>
              <a:rPr lang="en-US" altLang="ja-JP" dirty="0" err="1"/>
              <a:t>statusword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    }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osal_usleep</a:t>
            </a:r>
            <a:r>
              <a:rPr lang="en-US" altLang="ja-JP" dirty="0"/>
              <a:t>(50000);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147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ACB06C-216D-8465-A3C3-82E9F995C813}"/>
              </a:ext>
            </a:extLst>
          </p:cNvPr>
          <p:cNvSpPr txBox="1"/>
          <p:nvPr/>
        </p:nvSpPr>
        <p:spPr>
          <a:xfrm>
            <a:off x="355600" y="1701270"/>
            <a:ext cx="6515100" cy="209288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ja-JP"/>
            </a:defPPr>
            <a:lvl1pPr indent="0">
              <a:defRPr sz="1000" b="1">
                <a:solidFill>
                  <a:schemeClr val="bg1"/>
                </a:solidFill>
              </a:defRPr>
            </a:lvl1pPr>
            <a:lvl2pPr indent="0">
              <a:defRPr sz="1100">
                <a:solidFill>
                  <a:schemeClr val="dk1"/>
                </a:solidFill>
              </a:defRPr>
            </a:lvl2pPr>
            <a:lvl3pPr indent="0">
              <a:defRPr sz="1100">
                <a:solidFill>
                  <a:schemeClr val="dk1"/>
                </a:solidFill>
              </a:defRPr>
            </a:lvl3pPr>
            <a:lvl4pPr indent="0">
              <a:defRPr sz="1100">
                <a:solidFill>
                  <a:schemeClr val="dk1"/>
                </a:solidFill>
              </a:defRPr>
            </a:lvl4pPr>
            <a:lvl5pPr indent="0">
              <a:defRPr sz="1100">
                <a:solidFill>
                  <a:schemeClr val="dk1"/>
                </a:solidFill>
              </a:defRPr>
            </a:lvl5pPr>
            <a:lvl6pPr indent="0">
              <a:defRPr sz="1100">
                <a:solidFill>
                  <a:schemeClr val="dk1"/>
                </a:solidFill>
              </a:defRPr>
            </a:lvl6pPr>
            <a:lvl7pPr indent="0">
              <a:defRPr sz="1100">
                <a:solidFill>
                  <a:schemeClr val="dk1"/>
                </a:solidFill>
              </a:defRPr>
            </a:lvl7pPr>
            <a:lvl8pPr indent="0">
              <a:defRPr sz="1100">
                <a:solidFill>
                  <a:schemeClr val="dk1"/>
                </a:solidFill>
              </a:defRPr>
            </a:lvl8pPr>
            <a:lvl9pPr indent="0">
              <a:defRPr sz="1100"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uint16_t controlword = 0x0006;</a:t>
            </a:r>
          </a:p>
          <a:p>
            <a:r>
              <a:rPr lang="ja-JP" altLang="en-US" dirty="0"/>
              <a:t>// PDOマッピングに従って制御ワードを設定</a:t>
            </a:r>
          </a:p>
          <a:p>
            <a:r>
              <a:rPr lang="ja-JP" altLang="en-US" dirty="0"/>
              <a:t>// 例：IOマッピングを設定する部分（適宜修正が必要）</a:t>
            </a:r>
          </a:p>
          <a:p>
            <a:r>
              <a:rPr lang="ja-JP" altLang="en-US" dirty="0"/>
              <a:t>ec_slave[slave].outputs[0] = controlword &amp; 0xFF;</a:t>
            </a:r>
          </a:p>
          <a:p>
            <a:r>
              <a:rPr lang="ja-JP" altLang="en-US" dirty="0"/>
              <a:t>ec_slave[slave].outputs[1] = (controlword &gt;&gt; 8) &amp; 0xFF;</a:t>
            </a:r>
          </a:p>
          <a:p>
            <a:endParaRPr lang="ja-JP" altLang="en-US" dirty="0"/>
          </a:p>
          <a:p>
            <a:r>
              <a:rPr lang="ja-JP" altLang="en-US" dirty="0"/>
              <a:t>controlword = 0x0007;</a:t>
            </a:r>
          </a:p>
          <a:p>
            <a:r>
              <a:rPr lang="ja-JP" altLang="en-US" dirty="0"/>
              <a:t>ec_slave[slave].outputs[0] = controlword &amp; 0xFF;</a:t>
            </a:r>
          </a:p>
          <a:p>
            <a:r>
              <a:rPr lang="ja-JP" altLang="en-US" dirty="0"/>
              <a:t>ec_slave[slave].outputs[1] = (controlword &gt;&gt; 8) &amp; 0xFF;</a:t>
            </a:r>
          </a:p>
          <a:p>
            <a:endParaRPr lang="ja-JP" altLang="en-US" dirty="0"/>
          </a:p>
          <a:p>
            <a:r>
              <a:rPr lang="ja-JP" altLang="en-US" dirty="0"/>
              <a:t>controlword = 0x000F;</a:t>
            </a:r>
          </a:p>
          <a:p>
            <a:r>
              <a:rPr lang="ja-JP" altLang="en-US" dirty="0"/>
              <a:t>ec_slave[slave].outputs[0] = controlword &amp; 0xFF;</a:t>
            </a:r>
          </a:p>
          <a:p>
            <a:r>
              <a:rPr lang="ja-JP" altLang="en-US" dirty="0"/>
              <a:t>ec_slave[slave].outputs[1] = (controlword &gt;&gt; 8) &amp; 0xFF;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37A859-EDA9-606E-7956-7A0F5EA420D4}"/>
              </a:ext>
            </a:extLst>
          </p:cNvPr>
          <p:cNvSpPr txBox="1"/>
          <p:nvPr/>
        </p:nvSpPr>
        <p:spPr>
          <a:xfrm>
            <a:off x="355600" y="4358718"/>
            <a:ext cx="6515100" cy="209288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ja-JP"/>
            </a:defPPr>
            <a:lvl1pPr indent="0">
              <a:defRPr sz="10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ja-JP" dirty="0"/>
              <a:t>// </a:t>
            </a:r>
            <a:r>
              <a:rPr lang="ja-JP" altLang="en-US" dirty="0"/>
              <a:t>実際の読み取りループ</a:t>
            </a:r>
          </a:p>
          <a:p>
            <a:r>
              <a:rPr lang="en-US" altLang="ja-JP" dirty="0"/>
              <a:t>while(1)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ec_send_processdata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wkc</a:t>
            </a:r>
            <a:r>
              <a:rPr lang="en-US" altLang="ja-JP" dirty="0"/>
              <a:t> = </a:t>
            </a:r>
            <a:r>
              <a:rPr lang="en-US" altLang="ja-JP" dirty="0" err="1"/>
              <a:t>ec_receive_processdata</a:t>
            </a:r>
            <a:r>
              <a:rPr lang="en-US" altLang="ja-JP" dirty="0"/>
              <a:t>(EC_TIMEOUTRET);</a:t>
            </a:r>
          </a:p>
          <a:p>
            <a:r>
              <a:rPr lang="en-US" altLang="ja-JP" dirty="0"/>
              <a:t>    if(</a:t>
            </a:r>
            <a:r>
              <a:rPr lang="en-US" altLang="ja-JP" dirty="0" err="1"/>
              <a:t>wkc</a:t>
            </a:r>
            <a:r>
              <a:rPr lang="en-US" altLang="ja-JP" dirty="0"/>
              <a:t> &gt;= </a:t>
            </a:r>
            <a:r>
              <a:rPr lang="en-US" altLang="ja-JP" dirty="0" err="1"/>
              <a:t>expectedWKC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    {</a:t>
            </a:r>
          </a:p>
          <a:p>
            <a:r>
              <a:rPr lang="en-US" altLang="ja-JP" dirty="0"/>
              <a:t>        uint16 </a:t>
            </a:r>
            <a:r>
              <a:rPr lang="en-US" altLang="ja-JP" dirty="0" err="1"/>
              <a:t>statusword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ec_SDOread</a:t>
            </a:r>
            <a:r>
              <a:rPr lang="en-US" altLang="ja-JP" dirty="0"/>
              <a:t>(1, 0x6041, 0x00, FALSE, </a:t>
            </a:r>
            <a:r>
              <a:rPr lang="en-US" altLang="ja-JP" dirty="0" err="1"/>
              <a:t>sizeof</a:t>
            </a:r>
            <a:r>
              <a:rPr lang="en-US" altLang="ja-JP" dirty="0"/>
              <a:t>(</a:t>
            </a:r>
            <a:r>
              <a:rPr lang="en-US" altLang="ja-JP" dirty="0" err="1"/>
              <a:t>statusword</a:t>
            </a:r>
            <a:r>
              <a:rPr lang="en-US" altLang="ja-JP" dirty="0"/>
              <a:t>), &amp;</a:t>
            </a:r>
            <a:r>
              <a:rPr lang="en-US" altLang="ja-JP" dirty="0" err="1"/>
              <a:t>statusword</a:t>
            </a:r>
            <a:r>
              <a:rPr lang="en-US" altLang="ja-JP" dirty="0"/>
              <a:t>, EC_TIMEOUTRXM);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printf</a:t>
            </a:r>
            <a:r>
              <a:rPr lang="en-US" altLang="ja-JP" dirty="0"/>
              <a:t>("</a:t>
            </a:r>
            <a:r>
              <a:rPr lang="en-US" altLang="ja-JP" dirty="0" err="1"/>
              <a:t>Statusword</a:t>
            </a:r>
            <a:r>
              <a:rPr lang="en-US" altLang="ja-JP" dirty="0"/>
              <a:t>: 0x%04X\n", </a:t>
            </a:r>
            <a:r>
              <a:rPr lang="en-US" altLang="ja-JP" dirty="0" err="1"/>
              <a:t>statusword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    }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osal_usleep</a:t>
            </a:r>
            <a:r>
              <a:rPr lang="en-US" altLang="ja-JP" dirty="0"/>
              <a:t>(50000);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A2A021DB-369F-8ABE-F1A8-30075D0E556A}"/>
              </a:ext>
            </a:extLst>
          </p:cNvPr>
          <p:cNvSpPr/>
          <p:nvPr/>
        </p:nvSpPr>
        <p:spPr>
          <a:xfrm>
            <a:off x="7327900" y="1903159"/>
            <a:ext cx="939800" cy="3019250"/>
          </a:xfrm>
          <a:prstGeom prst="rightBrace">
            <a:avLst>
              <a:gd name="adj1" fmla="val 542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B14A4DC-959A-A46F-5FF1-7490A126B2B5}"/>
              </a:ext>
            </a:extLst>
          </p:cNvPr>
          <p:cNvSpPr txBox="1"/>
          <p:nvPr/>
        </p:nvSpPr>
        <p:spPr>
          <a:xfrm>
            <a:off x="8636000" y="3228118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PDO</a:t>
            </a:r>
            <a:r>
              <a:rPr kumimoji="1" lang="ja-JP" altLang="en-US" dirty="0"/>
              <a:t>バージョン</a:t>
            </a:r>
          </a:p>
        </p:txBody>
      </p:sp>
    </p:spTree>
    <p:extLst>
      <p:ext uri="{BB962C8B-B14F-4D97-AF65-F5344CB8AC3E}">
        <p14:creationId xmlns:p14="http://schemas.microsoft.com/office/powerpoint/2010/main" val="97675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926</Words>
  <Application>Microsoft Office PowerPoint</Application>
  <PresentationFormat>ワイド画面</PresentationFormat>
  <Paragraphs>125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EtherCATメモ</vt:lpstr>
      <vt:lpstr>処理の流れ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EtherCATメモ</dc:title>
  <dc:creator>Takemura, Yuuki/竹村 裕紀</dc:creator>
  <cp:lastModifiedBy>Takemura, Yuuki/竹村 裕紀</cp:lastModifiedBy>
  <cp:revision>1</cp:revision>
  <dcterms:created xsi:type="dcterms:W3CDTF">2024-06-17T01:22:36Z</dcterms:created>
  <dcterms:modified xsi:type="dcterms:W3CDTF">2024-06-20T12:01:22Z</dcterms:modified>
</cp:coreProperties>
</file>