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9" r:id="rId6"/>
    <p:sldId id="266" r:id="rId7"/>
    <p:sldId id="269" r:id="rId8"/>
    <p:sldId id="267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46"/>
    <p:restoredTop sz="95897"/>
  </p:normalViewPr>
  <p:slideViewPr>
    <p:cSldViewPr snapToGrid="0">
      <p:cViewPr varScale="1">
        <p:scale>
          <a:sx n="92" d="100"/>
          <a:sy n="92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3E2A7-FBA7-B7E8-668D-AABE066CE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6600"/>
              <a:t>対角線式審判法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C1D0D1-F072-8840-0DE7-7E68B7F7A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竹永　耕大</a:t>
            </a:r>
            <a:endParaRPr kumimoji="1" lang="en-US" altLang="ja-JP" sz="3600" dirty="0"/>
          </a:p>
          <a:p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1250246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567A7-2AB4-A3C7-8926-4594BC63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DB1181-41EF-BCED-B207-3AA2B7D21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52816"/>
            <a:ext cx="4184035" cy="388077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/>
              <a:t>主審</a:t>
            </a:r>
            <a:endParaRPr kumimoji="1" lang="en-US" altLang="ja-JP" sz="2400" dirty="0"/>
          </a:p>
          <a:p>
            <a:r>
              <a:rPr kumimoji="1" lang="ja-JP" altLang="en-US"/>
              <a:t>対角線を軸に、主審と副審でプレー</a:t>
            </a:r>
            <a:r>
              <a:rPr lang="ja-JP" altLang="en-US"/>
              <a:t>を挟むように動く。</a:t>
            </a:r>
            <a:endParaRPr lang="en-US" altLang="ja-JP" dirty="0"/>
          </a:p>
          <a:p>
            <a:r>
              <a:rPr kumimoji="1" lang="ja-JP" altLang="en-US"/>
              <a:t>プレーを阻害しないように、ただし、十分に近づく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kumimoji="1" lang="ja-JP" altLang="en-US"/>
              <a:t>選手の動きが多いセンターサークル、得点に繋がりやすいペナルティーエリアには立ち入りを避ける。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>
                <a:solidFill>
                  <a:srgbClr val="FF0000"/>
                </a:solidFill>
              </a:rPr>
              <a:t>状況に合わせて必要な動きをとる。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3377A6-3511-CD0F-8C34-4F96B5DC6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8" y="1752815"/>
            <a:ext cx="4184034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/>
              <a:t>副審</a:t>
            </a:r>
            <a:endParaRPr kumimoji="1" lang="en-US" altLang="ja-JP" sz="2400" dirty="0"/>
          </a:p>
          <a:p>
            <a:r>
              <a:rPr kumimoji="1" lang="ja-JP" altLang="en-US"/>
              <a:t>主審の採用する対角線の遠い側のタッチライン上を担当。</a:t>
            </a:r>
            <a:endParaRPr kumimoji="1" lang="en-US" altLang="ja-JP" dirty="0"/>
          </a:p>
          <a:p>
            <a:r>
              <a:rPr lang="ja-JP" altLang="en-US"/>
              <a:t>最終ラインに合わせて動く。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7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0EC129-5DD3-5994-5750-845BAC36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審判について、知っていますか？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4F4BE8-EE52-B530-FD3D-280BBA630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/>
              <a:t>QUESTION !</a:t>
            </a:r>
          </a:p>
          <a:p>
            <a:pPr marL="0" indent="0">
              <a:buNone/>
            </a:pPr>
            <a:endParaRPr kumimoji="1" lang="en-US" altLang="ja-JP" sz="2800" dirty="0"/>
          </a:p>
          <a:p>
            <a:r>
              <a:rPr kumimoji="1" lang="en-US" altLang="ja-JP" sz="2400" dirty="0"/>
              <a:t>Q1. </a:t>
            </a:r>
            <a:r>
              <a:rPr kumimoji="1" lang="ja-JP" altLang="en-US" sz="2400"/>
              <a:t>主審の役割はなんでしょうか。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r>
              <a:rPr lang="en-US" altLang="ja-JP" sz="2400" dirty="0"/>
              <a:t>Q2. </a:t>
            </a:r>
            <a:r>
              <a:rPr lang="ja-JP" altLang="en-US" sz="2400"/>
              <a:t>副審</a:t>
            </a:r>
            <a:r>
              <a:rPr kumimoji="1" lang="ja-JP" altLang="en-US" sz="2400"/>
              <a:t>の役割はなんでしょうか。</a:t>
            </a:r>
          </a:p>
        </p:txBody>
      </p:sp>
      <p:pic>
        <p:nvPicPr>
          <p:cNvPr id="6" name="コンテンツ プレースホルダー 5" descr="図形&#10;&#10;低い精度で自動的に生成された説明">
            <a:extLst>
              <a:ext uri="{FF2B5EF4-FFF2-40B4-BE49-F238E27FC236}">
                <a16:creationId xmlns:a16="http://schemas.microsoft.com/office/drawing/2014/main" id="{B5CE1C38-6042-B4E0-BA72-3DCA43CCA3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7258" y="1832775"/>
            <a:ext cx="7084742" cy="5025225"/>
          </a:xfrm>
        </p:spPr>
      </p:pic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24D10E8-5A6C-3191-BDAF-701AF7D72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169" y="3429000"/>
            <a:ext cx="672016" cy="2092850"/>
          </a:xfrm>
          <a:prstGeom prst="rect">
            <a:avLst/>
          </a:prstGeom>
        </p:spPr>
      </p:pic>
      <p:pic>
        <p:nvPicPr>
          <p:cNvPr id="8" name="図 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705125DA-0654-22B5-45FF-1281C3FD3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427" y="3429000"/>
            <a:ext cx="947853" cy="2108490"/>
          </a:xfrm>
          <a:prstGeom prst="rect">
            <a:avLst/>
          </a:prstGeom>
        </p:spPr>
      </p:pic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C65F7443-AA95-2D36-916F-AD76853F8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5082" y="3460280"/>
            <a:ext cx="947853" cy="2077210"/>
          </a:xfrm>
          <a:prstGeom prst="rect">
            <a:avLst/>
          </a:prstGeom>
        </p:spPr>
      </p:pic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2585D8EE-284F-1CDA-D950-E7D2DAB319C4}"/>
              </a:ext>
            </a:extLst>
          </p:cNvPr>
          <p:cNvSpPr/>
          <p:nvPr/>
        </p:nvSpPr>
        <p:spPr>
          <a:xfrm>
            <a:off x="8485342" y="2642839"/>
            <a:ext cx="959740" cy="596146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主審</a:t>
            </a:r>
          </a:p>
        </p:txBody>
      </p:sp>
      <p:sp>
        <p:nvSpPr>
          <p:cNvPr id="12" name="円形吹き出し 11">
            <a:extLst>
              <a:ext uri="{FF2B5EF4-FFF2-40B4-BE49-F238E27FC236}">
                <a16:creationId xmlns:a16="http://schemas.microsoft.com/office/drawing/2014/main" id="{0F1F7962-C65A-1FD7-89EF-CD4B29A2069F}"/>
              </a:ext>
            </a:extLst>
          </p:cNvPr>
          <p:cNvSpPr/>
          <p:nvPr/>
        </p:nvSpPr>
        <p:spPr>
          <a:xfrm>
            <a:off x="7279713" y="2642839"/>
            <a:ext cx="959740" cy="596146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副審</a:t>
            </a:r>
          </a:p>
        </p:txBody>
      </p:sp>
      <p:sp>
        <p:nvSpPr>
          <p:cNvPr id="13" name="円形吹き出し 12">
            <a:extLst>
              <a:ext uri="{FF2B5EF4-FFF2-40B4-BE49-F238E27FC236}">
                <a16:creationId xmlns:a16="http://schemas.microsoft.com/office/drawing/2014/main" id="{8B1EA050-A879-9A2F-EB89-634B9F65695D}"/>
              </a:ext>
            </a:extLst>
          </p:cNvPr>
          <p:cNvSpPr/>
          <p:nvPr/>
        </p:nvSpPr>
        <p:spPr>
          <a:xfrm>
            <a:off x="9687253" y="2642839"/>
            <a:ext cx="959740" cy="596146"/>
          </a:xfrm>
          <a:prstGeom prst="wedgeEllipse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副審</a:t>
            </a:r>
          </a:p>
        </p:txBody>
      </p:sp>
    </p:spTree>
    <p:extLst>
      <p:ext uri="{BB962C8B-B14F-4D97-AF65-F5344CB8AC3E}">
        <p14:creationId xmlns:p14="http://schemas.microsoft.com/office/powerpoint/2010/main" val="221915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0EC129-5DD3-5994-5750-845BAC36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審判について、知っていますか？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4F4BE8-EE52-B530-FD3D-280BBA630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/>
              <a:t>ANSWER</a:t>
            </a:r>
          </a:p>
          <a:p>
            <a:pPr marL="0" indent="0">
              <a:buNone/>
            </a:pPr>
            <a:endParaRPr kumimoji="1" lang="en-US" altLang="ja-JP" sz="2800" dirty="0"/>
          </a:p>
          <a:p>
            <a:r>
              <a:rPr kumimoji="1" lang="en-US" altLang="ja-JP" sz="2400" dirty="0"/>
              <a:t>Q1. </a:t>
            </a:r>
            <a:r>
              <a:rPr kumimoji="1" lang="ja-JP" altLang="en-US" sz="2400"/>
              <a:t>主審の役割はなんでしょうか。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r>
              <a:rPr lang="en-US" altLang="ja-JP" sz="2400" dirty="0"/>
              <a:t>Q2. </a:t>
            </a:r>
            <a:r>
              <a:rPr lang="ja-JP" altLang="en-US" sz="2400"/>
              <a:t>副審</a:t>
            </a:r>
            <a:r>
              <a:rPr kumimoji="1" lang="ja-JP" altLang="en-US" sz="2400"/>
              <a:t>の役割はなんでしょうか。</a:t>
            </a:r>
          </a:p>
        </p:txBody>
      </p:sp>
      <p:pic>
        <p:nvPicPr>
          <p:cNvPr id="6" name="コンテンツ プレースホルダー 5" descr="図形&#10;&#10;低い精度で自動的に生成された説明">
            <a:extLst>
              <a:ext uri="{FF2B5EF4-FFF2-40B4-BE49-F238E27FC236}">
                <a16:creationId xmlns:a16="http://schemas.microsoft.com/office/drawing/2014/main" id="{B5CE1C38-6042-B4E0-BA72-3DCA43CCA3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7258" y="1832775"/>
            <a:ext cx="7084742" cy="5025225"/>
          </a:xfrm>
        </p:spPr>
      </p:pic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2585D8EE-284F-1CDA-D950-E7D2DAB319C4}"/>
              </a:ext>
            </a:extLst>
          </p:cNvPr>
          <p:cNvSpPr/>
          <p:nvPr/>
        </p:nvSpPr>
        <p:spPr>
          <a:xfrm>
            <a:off x="9099867" y="2115975"/>
            <a:ext cx="3013458" cy="1895708"/>
          </a:xfrm>
          <a:prstGeom prst="wedgeEllipseCallout">
            <a:avLst>
              <a:gd name="adj1" fmla="val -43969"/>
              <a:gd name="adj2" fmla="val 4768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u="sng"/>
              <a:t>主審の任務</a:t>
            </a:r>
            <a:endParaRPr kumimoji="1" lang="en-US" altLang="ja-JP" sz="1600" b="1" u="sng" dirty="0"/>
          </a:p>
          <a:p>
            <a:pPr algn="ctr"/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競技規則の施行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試合コントロール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タイムキーパー</a:t>
            </a:r>
            <a:endParaRPr kumimoji="1" lang="en-US" altLang="ja-JP" sz="1600" dirty="0"/>
          </a:p>
          <a:p>
            <a:pPr algn="r"/>
            <a:r>
              <a:rPr kumimoji="1" lang="ja-JP" altLang="en-US" sz="1600"/>
              <a:t>など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1600"/>
          </a:p>
        </p:txBody>
      </p:sp>
      <p:sp>
        <p:nvSpPr>
          <p:cNvPr id="12" name="円形吹き出し 11">
            <a:extLst>
              <a:ext uri="{FF2B5EF4-FFF2-40B4-BE49-F238E27FC236}">
                <a16:creationId xmlns:a16="http://schemas.microsoft.com/office/drawing/2014/main" id="{0F1F7962-C65A-1FD7-89EF-CD4B29A2069F}"/>
              </a:ext>
            </a:extLst>
          </p:cNvPr>
          <p:cNvSpPr/>
          <p:nvPr/>
        </p:nvSpPr>
        <p:spPr>
          <a:xfrm>
            <a:off x="5271447" y="2581254"/>
            <a:ext cx="3013458" cy="2581761"/>
          </a:xfrm>
          <a:prstGeom prst="wedgeEllipseCallout">
            <a:avLst>
              <a:gd name="adj1" fmla="val -16187"/>
              <a:gd name="adj2" fmla="val -6177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u="sng"/>
              <a:t>副審の任務</a:t>
            </a:r>
            <a:endParaRPr kumimoji="1" lang="en-US" altLang="ja-JP" sz="1600" b="1" u="sng" dirty="0"/>
          </a:p>
          <a:p>
            <a:pPr algn="ctr"/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主審の援助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r>
              <a:rPr kumimoji="1" lang="ja-JP" altLang="en-US" sz="1600"/>
              <a:t>例えば、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アウトオブプレー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オフサイド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ファール</a:t>
            </a:r>
            <a:endParaRPr kumimoji="1" lang="en-US" altLang="ja-JP" sz="1600" dirty="0"/>
          </a:p>
          <a:p>
            <a:pPr algn="r"/>
            <a:r>
              <a:rPr kumimoji="1" lang="ja-JP" altLang="en-US" sz="1600"/>
              <a:t>など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1600"/>
          </a:p>
        </p:txBody>
      </p:sp>
      <p:pic>
        <p:nvPicPr>
          <p:cNvPr id="7" name="図 6" descr="時計, 挿絵 が含まれている画像&#10;&#10;自動的に生成された説明">
            <a:extLst>
              <a:ext uri="{FF2B5EF4-FFF2-40B4-BE49-F238E27FC236}">
                <a16:creationId xmlns:a16="http://schemas.microsoft.com/office/drawing/2014/main" id="{1FD90B63-C54F-A079-880F-0C7E00975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734" y="3794171"/>
            <a:ext cx="558800" cy="1536700"/>
          </a:xfrm>
          <a:prstGeom prst="rect">
            <a:avLst/>
          </a:prstGeom>
        </p:spPr>
      </p:pic>
      <p:pic>
        <p:nvPicPr>
          <p:cNvPr id="14" name="図 13" descr="挿絵, 時計 が含まれている画像&#10;&#10;自動的に生成された説明">
            <a:extLst>
              <a:ext uri="{FF2B5EF4-FFF2-40B4-BE49-F238E27FC236}">
                <a16:creationId xmlns:a16="http://schemas.microsoft.com/office/drawing/2014/main" id="{D8871162-708E-2A7D-3C02-78CAE94F2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7988" y="5413639"/>
            <a:ext cx="536678" cy="1255443"/>
          </a:xfrm>
          <a:prstGeom prst="rect">
            <a:avLst/>
          </a:prstGeom>
        </p:spPr>
      </p:pic>
      <p:pic>
        <p:nvPicPr>
          <p:cNvPr id="16" name="図 15" descr="おもちゃ が含まれている画像&#10;&#10;自動的に生成された説明">
            <a:extLst>
              <a:ext uri="{FF2B5EF4-FFF2-40B4-BE49-F238E27FC236}">
                <a16:creationId xmlns:a16="http://schemas.microsoft.com/office/drawing/2014/main" id="{9FEAD29C-E119-E20C-76E6-2BCE0EC40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182694"/>
            <a:ext cx="852294" cy="9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8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0EC129-5DD3-5994-5750-845BAC36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審判について、知っていますか？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4F4BE8-EE52-B530-FD3D-280BBA630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/>
              <a:t>QUESTION !</a:t>
            </a:r>
          </a:p>
          <a:p>
            <a:pPr marL="0" indent="0">
              <a:buNone/>
            </a:pPr>
            <a:endParaRPr kumimoji="1" lang="en-US" altLang="ja-JP" sz="2800" dirty="0"/>
          </a:p>
          <a:p>
            <a:r>
              <a:rPr kumimoji="1" lang="en-US" altLang="ja-JP" sz="2400" dirty="0"/>
              <a:t>Q1. </a:t>
            </a:r>
            <a:r>
              <a:rPr kumimoji="1" lang="ja-JP" altLang="en-US" sz="2400"/>
              <a:t>主審はどのように動くでしょうか。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r>
              <a:rPr lang="en-US" altLang="ja-JP" sz="2400" dirty="0"/>
              <a:t>Q2. </a:t>
            </a:r>
            <a:r>
              <a:rPr lang="ja-JP" altLang="en-US" sz="2400"/>
              <a:t>副審はどのように動くでしょうか。</a:t>
            </a:r>
            <a:endParaRPr kumimoji="1" lang="ja-JP" altLang="en-US" sz="2400"/>
          </a:p>
        </p:txBody>
      </p:sp>
      <p:pic>
        <p:nvPicPr>
          <p:cNvPr id="6" name="コンテンツ プレースホルダー 5" descr="図形&#10;&#10;低い精度で自動的に生成された説明">
            <a:extLst>
              <a:ext uri="{FF2B5EF4-FFF2-40B4-BE49-F238E27FC236}">
                <a16:creationId xmlns:a16="http://schemas.microsoft.com/office/drawing/2014/main" id="{B5CE1C38-6042-B4E0-BA72-3DCA43CCA3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7258" y="1832775"/>
            <a:ext cx="7084742" cy="5025225"/>
          </a:xfrm>
        </p:spPr>
      </p:pic>
      <p:sp>
        <p:nvSpPr>
          <p:cNvPr id="11" name="円形吹き出し 10">
            <a:extLst>
              <a:ext uri="{FF2B5EF4-FFF2-40B4-BE49-F238E27FC236}">
                <a16:creationId xmlns:a16="http://schemas.microsoft.com/office/drawing/2014/main" id="{2585D8EE-284F-1CDA-D950-E7D2DAB319C4}"/>
              </a:ext>
            </a:extLst>
          </p:cNvPr>
          <p:cNvSpPr/>
          <p:nvPr/>
        </p:nvSpPr>
        <p:spPr>
          <a:xfrm>
            <a:off x="9099867" y="2115975"/>
            <a:ext cx="3013458" cy="1895708"/>
          </a:xfrm>
          <a:prstGeom prst="wedgeEllipseCallout">
            <a:avLst>
              <a:gd name="adj1" fmla="val -43969"/>
              <a:gd name="adj2" fmla="val 4768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u="sng"/>
              <a:t>主審の任務</a:t>
            </a:r>
            <a:endParaRPr kumimoji="1" lang="en-US" altLang="ja-JP" sz="1600" b="1" u="sng" dirty="0"/>
          </a:p>
          <a:p>
            <a:pPr algn="ctr"/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競技規則の施行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試合コントロール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タイムキーパー</a:t>
            </a:r>
            <a:endParaRPr kumimoji="1" lang="en-US" altLang="ja-JP" sz="1600" dirty="0"/>
          </a:p>
          <a:p>
            <a:pPr algn="r"/>
            <a:r>
              <a:rPr kumimoji="1" lang="ja-JP" altLang="en-US" sz="1600"/>
              <a:t>など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1600"/>
          </a:p>
        </p:txBody>
      </p:sp>
      <p:sp>
        <p:nvSpPr>
          <p:cNvPr id="12" name="円形吹き出し 11">
            <a:extLst>
              <a:ext uri="{FF2B5EF4-FFF2-40B4-BE49-F238E27FC236}">
                <a16:creationId xmlns:a16="http://schemas.microsoft.com/office/drawing/2014/main" id="{0F1F7962-C65A-1FD7-89EF-CD4B29A2069F}"/>
              </a:ext>
            </a:extLst>
          </p:cNvPr>
          <p:cNvSpPr/>
          <p:nvPr/>
        </p:nvSpPr>
        <p:spPr>
          <a:xfrm>
            <a:off x="5271447" y="2581254"/>
            <a:ext cx="3013458" cy="2581761"/>
          </a:xfrm>
          <a:prstGeom prst="wedgeEllipseCallout">
            <a:avLst>
              <a:gd name="adj1" fmla="val -16187"/>
              <a:gd name="adj2" fmla="val -6177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u="sng"/>
              <a:t>副審の任務</a:t>
            </a:r>
            <a:endParaRPr kumimoji="1" lang="en-US" altLang="ja-JP" sz="1600" b="1" u="sng" dirty="0"/>
          </a:p>
          <a:p>
            <a:pPr algn="ctr"/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主審の援助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r>
              <a:rPr kumimoji="1" lang="ja-JP" altLang="en-US" sz="1600"/>
              <a:t>例えば、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アウトオブプレー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オフサイド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/>
              <a:t>ファール</a:t>
            </a:r>
            <a:endParaRPr kumimoji="1" lang="en-US" altLang="ja-JP" sz="1600" dirty="0"/>
          </a:p>
          <a:p>
            <a:pPr algn="r"/>
            <a:r>
              <a:rPr kumimoji="1" lang="ja-JP" altLang="en-US" sz="1600"/>
              <a:t>など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1600"/>
          </a:p>
        </p:txBody>
      </p:sp>
      <p:pic>
        <p:nvPicPr>
          <p:cNvPr id="7" name="図 6" descr="時計, 挿絵 が含まれている画像&#10;&#10;自動的に生成された説明">
            <a:extLst>
              <a:ext uri="{FF2B5EF4-FFF2-40B4-BE49-F238E27FC236}">
                <a16:creationId xmlns:a16="http://schemas.microsoft.com/office/drawing/2014/main" id="{1FD90B63-C54F-A079-880F-0C7E00975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734" y="3794171"/>
            <a:ext cx="558800" cy="1536700"/>
          </a:xfrm>
          <a:prstGeom prst="rect">
            <a:avLst/>
          </a:prstGeom>
        </p:spPr>
      </p:pic>
      <p:pic>
        <p:nvPicPr>
          <p:cNvPr id="14" name="図 13" descr="挿絵, 時計 が含まれている画像&#10;&#10;自動的に生成された説明">
            <a:extLst>
              <a:ext uri="{FF2B5EF4-FFF2-40B4-BE49-F238E27FC236}">
                <a16:creationId xmlns:a16="http://schemas.microsoft.com/office/drawing/2014/main" id="{D8871162-708E-2A7D-3C02-78CAE94F2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7988" y="5413639"/>
            <a:ext cx="536678" cy="1255443"/>
          </a:xfrm>
          <a:prstGeom prst="rect">
            <a:avLst/>
          </a:prstGeom>
        </p:spPr>
      </p:pic>
      <p:pic>
        <p:nvPicPr>
          <p:cNvPr id="16" name="図 15" descr="おもちゃ が含まれている画像&#10;&#10;自動的に生成された説明">
            <a:extLst>
              <a:ext uri="{FF2B5EF4-FFF2-40B4-BE49-F238E27FC236}">
                <a16:creationId xmlns:a16="http://schemas.microsoft.com/office/drawing/2014/main" id="{9FEAD29C-E119-E20C-76E6-2BCE0EC40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182694"/>
            <a:ext cx="852294" cy="9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5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29CE2D-CE02-A977-62F0-252EBFFE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対角線式審判法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BCAD79-3B20-F354-D042-734B67DE1F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800"/>
              <a:t>基本的な動き方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ja-JP" altLang="en-US" sz="2400"/>
              <a:t>主審は、フィールドの対角線を基本軸として動く。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r>
              <a:rPr kumimoji="1" lang="ja-JP" altLang="en-US" sz="2400"/>
              <a:t>副審は、主審の採用する対角線の遠い側のタッチライン上を</a:t>
            </a:r>
            <a:r>
              <a:rPr lang="ja-JP" altLang="en-US" sz="2400"/>
              <a:t>、</a:t>
            </a:r>
            <a:r>
              <a:rPr kumimoji="1" lang="ja-JP" altLang="en-US" sz="2400"/>
              <a:t>最終ラインに合わせて動く。</a:t>
            </a:r>
          </a:p>
        </p:txBody>
      </p:sp>
      <p:pic>
        <p:nvPicPr>
          <p:cNvPr id="10" name="コンテンツ プレースホルダー 9" descr="図形&#10;&#10;低い精度で自動的に生成された説明">
            <a:extLst>
              <a:ext uri="{FF2B5EF4-FFF2-40B4-BE49-F238E27FC236}">
                <a16:creationId xmlns:a16="http://schemas.microsoft.com/office/drawing/2014/main" id="{BE770C25-7704-1EB6-621F-E506E015A1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7259" y="1832778"/>
            <a:ext cx="7084741" cy="5025222"/>
          </a:xfr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85D8B29-B793-C4EE-19DF-1BEAA2B56596}"/>
              </a:ext>
            </a:extLst>
          </p:cNvPr>
          <p:cNvCxnSpPr>
            <a:cxnSpLocks/>
          </p:cNvCxnSpPr>
          <p:nvPr/>
        </p:nvCxnSpPr>
        <p:spPr>
          <a:xfrm flipV="1">
            <a:off x="6512312" y="3173238"/>
            <a:ext cx="4348976" cy="238006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 descr="おもちゃ, 挿絵 が含まれている画像&#10;&#10;自動的に生成された説明">
            <a:extLst>
              <a:ext uri="{FF2B5EF4-FFF2-40B4-BE49-F238E27FC236}">
                <a16:creationId xmlns:a16="http://schemas.microsoft.com/office/drawing/2014/main" id="{E2A52A54-BA1F-A52E-2AA4-22ADAC9F8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112" y="1304693"/>
            <a:ext cx="663200" cy="857307"/>
          </a:xfrm>
          <a:prstGeom prst="rect">
            <a:avLst/>
          </a:prstGeom>
        </p:spPr>
      </p:pic>
      <p:pic>
        <p:nvPicPr>
          <p:cNvPr id="26" name="図 25" descr="時計, 挿絵 が含まれている画像&#10;&#10;自動的に生成された説明">
            <a:extLst>
              <a:ext uri="{FF2B5EF4-FFF2-40B4-BE49-F238E27FC236}">
                <a16:creationId xmlns:a16="http://schemas.microsoft.com/office/drawing/2014/main" id="{F366E887-8336-08A3-A2FA-A8AE2C365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528" y="2765889"/>
            <a:ext cx="575483" cy="1118994"/>
          </a:xfrm>
          <a:prstGeom prst="rect">
            <a:avLst/>
          </a:prstGeom>
        </p:spPr>
      </p:pic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C5662F6-7CA6-8FE0-B3DD-8B65539F8B89}"/>
              </a:ext>
            </a:extLst>
          </p:cNvPr>
          <p:cNvCxnSpPr>
            <a:cxnSpLocks/>
          </p:cNvCxnSpPr>
          <p:nvPr/>
        </p:nvCxnSpPr>
        <p:spPr>
          <a:xfrm>
            <a:off x="5634302" y="2238648"/>
            <a:ext cx="302097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05B60D5-90ED-5343-025F-9B8AD3A58E05}"/>
              </a:ext>
            </a:extLst>
          </p:cNvPr>
          <p:cNvCxnSpPr>
            <a:cxnSpLocks/>
          </p:cNvCxnSpPr>
          <p:nvPr/>
        </p:nvCxnSpPr>
        <p:spPr>
          <a:xfrm>
            <a:off x="8686800" y="6483545"/>
            <a:ext cx="302097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88FC4E8F-0232-C43D-8A1B-DBD6BD29C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1718" y="5777000"/>
            <a:ext cx="658135" cy="85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7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29CE2D-CE02-A977-62F0-252EBFFE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対角線式審判法</a:t>
            </a:r>
          </a:p>
        </p:txBody>
      </p:sp>
      <p:pic>
        <p:nvPicPr>
          <p:cNvPr id="10" name="コンテンツ プレースホルダー 9" descr="図形&#10;&#10;低い精度で自動的に生成された説明">
            <a:extLst>
              <a:ext uri="{FF2B5EF4-FFF2-40B4-BE49-F238E27FC236}">
                <a16:creationId xmlns:a16="http://schemas.microsoft.com/office/drawing/2014/main" id="{BE770C25-7704-1EB6-621F-E506E015A1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7259" y="1832778"/>
            <a:ext cx="7084741" cy="5025222"/>
          </a:xfrm>
        </p:spPr>
      </p:pic>
      <p:pic>
        <p:nvPicPr>
          <p:cNvPr id="22" name="図 21" descr="おもちゃ, 挿絵 が含まれている画像&#10;&#10;自動的に生成された説明">
            <a:extLst>
              <a:ext uri="{FF2B5EF4-FFF2-40B4-BE49-F238E27FC236}">
                <a16:creationId xmlns:a16="http://schemas.microsoft.com/office/drawing/2014/main" id="{E2A52A54-BA1F-A52E-2AA4-22ADAC9F8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490" y="1354687"/>
            <a:ext cx="663200" cy="857307"/>
          </a:xfrm>
          <a:prstGeom prst="rect">
            <a:avLst/>
          </a:prstGeom>
        </p:spPr>
      </p:pic>
      <p:pic>
        <p:nvPicPr>
          <p:cNvPr id="26" name="図 25" descr="時計, 挿絵 が含まれている画像&#10;&#10;自動的に生成された説明">
            <a:extLst>
              <a:ext uri="{FF2B5EF4-FFF2-40B4-BE49-F238E27FC236}">
                <a16:creationId xmlns:a16="http://schemas.microsoft.com/office/drawing/2014/main" id="{F366E887-8336-08A3-A2FA-A8AE2C365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706" y="3226395"/>
            <a:ext cx="575483" cy="1118994"/>
          </a:xfrm>
          <a:prstGeom prst="rect">
            <a:avLst/>
          </a:prstGeom>
        </p:spPr>
      </p:pic>
      <p:pic>
        <p:nvPicPr>
          <p:cNvPr id="8" name="図 7" descr="挿絵, 抽象, 時計 が含まれている画像&#10;&#10;自動的に生成された説明">
            <a:extLst>
              <a:ext uri="{FF2B5EF4-FFF2-40B4-BE49-F238E27FC236}">
                <a16:creationId xmlns:a16="http://schemas.microsoft.com/office/drawing/2014/main" id="{355B522B-ECED-EE79-79EB-6C5B44F3A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6266" y="3585430"/>
            <a:ext cx="293512" cy="872151"/>
          </a:xfrm>
          <a:prstGeom prst="rect">
            <a:avLst/>
          </a:prstGeom>
        </p:spPr>
      </p:pic>
      <p:pic>
        <p:nvPicPr>
          <p:cNvPr id="14" name="図 13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D2C9CA74-BDF7-302E-AD5A-28E6B8055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9227" y="3774953"/>
            <a:ext cx="339120" cy="1065806"/>
          </a:xfrm>
          <a:prstGeom prst="rect">
            <a:avLst/>
          </a:prstGeom>
        </p:spPr>
      </p:pic>
      <p:pic>
        <p:nvPicPr>
          <p:cNvPr id="16" name="図 15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79919015-935A-89ED-3D83-2D40D9DEC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7321" y="3961476"/>
            <a:ext cx="332129" cy="1034344"/>
          </a:xfrm>
          <a:prstGeom prst="rect">
            <a:avLst/>
          </a:prstGeom>
        </p:spPr>
      </p:pic>
      <p:pic>
        <p:nvPicPr>
          <p:cNvPr id="18" name="図 17" descr="巣蜜, 屋外のオブジェ が含まれている画像&#10;&#10;自動的に生成された説明">
            <a:extLst>
              <a:ext uri="{FF2B5EF4-FFF2-40B4-BE49-F238E27FC236}">
                <a16:creationId xmlns:a16="http://schemas.microsoft.com/office/drawing/2014/main" id="{C22A870D-5344-503E-4DD2-5C3C9AB27A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3240" y="4694709"/>
            <a:ext cx="292100" cy="2921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C5238AB-6429-5231-88E6-2E51E46A5987}"/>
              </a:ext>
            </a:extLst>
          </p:cNvPr>
          <p:cNvCxnSpPr/>
          <p:nvPr/>
        </p:nvCxnSpPr>
        <p:spPr>
          <a:xfrm>
            <a:off x="10877521" y="2302933"/>
            <a:ext cx="0" cy="4167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8F321E18-1A56-E0A2-3FEF-C7A48CF45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0253" y="2797350"/>
            <a:ext cx="314536" cy="988542"/>
          </a:xfrm>
          <a:prstGeom prst="rect">
            <a:avLst/>
          </a:prstGeom>
        </p:spPr>
      </p:pic>
      <p:pic>
        <p:nvPicPr>
          <p:cNvPr id="24" name="図 23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88FC4E8F-0232-C43D-8A1B-DBD6BD29CB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8453" y="5612707"/>
            <a:ext cx="658135" cy="857307"/>
          </a:xfrm>
          <a:prstGeom prst="rect">
            <a:avLst/>
          </a:prstGeom>
        </p:spPr>
      </p:pic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F0B4B4DA-7EC6-9474-4492-A007F14A4A15}"/>
              </a:ext>
            </a:extLst>
          </p:cNvPr>
          <p:cNvSpPr/>
          <p:nvPr/>
        </p:nvSpPr>
        <p:spPr>
          <a:xfrm rot="3268674">
            <a:off x="8711045" y="3071036"/>
            <a:ext cx="3011245" cy="2815226"/>
          </a:xfrm>
          <a:prstGeom prst="rtTriangle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35FAF95-2821-99C1-4526-D4DC402ECA44}"/>
              </a:ext>
            </a:extLst>
          </p:cNvPr>
          <p:cNvCxnSpPr>
            <a:cxnSpLocks/>
          </p:cNvCxnSpPr>
          <p:nvPr/>
        </p:nvCxnSpPr>
        <p:spPr>
          <a:xfrm>
            <a:off x="8149067" y="3505442"/>
            <a:ext cx="689311" cy="592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5F3AF1E-844B-BE1B-6F04-CFE20FA8BB6F}"/>
              </a:ext>
            </a:extLst>
          </p:cNvPr>
          <p:cNvCxnSpPr>
            <a:cxnSpLocks/>
          </p:cNvCxnSpPr>
          <p:nvPr/>
        </p:nvCxnSpPr>
        <p:spPr>
          <a:xfrm flipH="1" flipV="1">
            <a:off x="9888787" y="5120185"/>
            <a:ext cx="742844" cy="632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4D3F9315-D37C-9312-4C93-7A4A50DD25F0}"/>
              </a:ext>
            </a:extLst>
          </p:cNvPr>
          <p:cNvSpPr txBox="1">
            <a:spLocks/>
          </p:cNvSpPr>
          <p:nvPr/>
        </p:nvSpPr>
        <p:spPr>
          <a:xfrm>
            <a:off x="677334" y="2213101"/>
            <a:ext cx="4504266" cy="3880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ja-JP" altLang="en-US" sz="2800"/>
              <a:t>求められるポジショニング</a:t>
            </a:r>
            <a:endParaRPr lang="en-US" altLang="ja-JP" sz="2800" dirty="0"/>
          </a:p>
          <a:p>
            <a:pPr marL="0" indent="0">
              <a:buFont typeface="Wingdings 3" charset="2"/>
              <a:buNone/>
            </a:pPr>
            <a:endParaRPr lang="en-US" altLang="ja-JP" sz="28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/>
              <a:t>主審と副審でプレーを挟む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/>
              <a:t>主審は副審を視野に入れる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/>
              <a:t>プレーを阻害せずに、十分に近づく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/>
              <a:t>全体を把握する</a:t>
            </a:r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Font typeface="Wingdings 3" charset="2"/>
              <a:buNone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24343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29CE2D-CE02-A977-62F0-252EBFFE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対角線式審判法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BCAD79-3B20-F354-D042-734B67DE1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453372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sz="2800"/>
              <a:t>利点</a:t>
            </a:r>
            <a:endParaRPr lang="en-US" altLang="ja-JP" sz="2800" dirty="0"/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/>
          </a:p>
          <a:p>
            <a:pPr>
              <a:lnSpc>
                <a:spcPct val="120000"/>
              </a:lnSpc>
            </a:pPr>
            <a:r>
              <a:rPr lang="ja-JP" altLang="en-US" sz="2400"/>
              <a:t>異なる視点でプレーを監視できる</a:t>
            </a:r>
            <a:endParaRPr kumimoji="1" lang="en-US" altLang="ja-JP" sz="2400" dirty="0"/>
          </a:p>
          <a:p>
            <a:pPr>
              <a:lnSpc>
                <a:spcPct val="120000"/>
              </a:lnSpc>
            </a:pPr>
            <a:r>
              <a:rPr lang="ja-JP" altLang="en-US" sz="2400"/>
              <a:t>プレーから離されにくい</a:t>
            </a:r>
            <a:endParaRPr lang="en-US" altLang="ja-JP" sz="2400" dirty="0"/>
          </a:p>
          <a:p>
            <a:pPr>
              <a:lnSpc>
                <a:spcPct val="120000"/>
              </a:lnSpc>
            </a:pPr>
            <a:r>
              <a:rPr kumimoji="1" lang="ja-JP" altLang="en-US" sz="2400"/>
              <a:t>オフサイドの監視が容易</a:t>
            </a:r>
            <a:endParaRPr kumimoji="1" lang="en-US" altLang="ja-JP" sz="2400" dirty="0"/>
          </a:p>
          <a:p>
            <a:pPr>
              <a:lnSpc>
                <a:spcPct val="120000"/>
              </a:lnSpc>
            </a:pPr>
            <a:r>
              <a:rPr lang="ja-JP" altLang="en-US" sz="2400"/>
              <a:t>ラインアウトの判定が的確にできる</a:t>
            </a:r>
            <a:endParaRPr lang="en-US" altLang="ja-JP" sz="2400" dirty="0"/>
          </a:p>
          <a:p>
            <a:pPr>
              <a:lnSpc>
                <a:spcPct val="120000"/>
              </a:lnSpc>
            </a:pPr>
            <a:r>
              <a:rPr kumimoji="1" lang="ja-JP" altLang="en-US" sz="2400"/>
              <a:t>余力を持ってゲームコントロール可能　　　　　　　　　　　　　　　　　　　　　　　　　　　　　　　　　　　　　</a:t>
            </a:r>
          </a:p>
        </p:txBody>
      </p:sp>
      <p:pic>
        <p:nvPicPr>
          <p:cNvPr id="10" name="コンテンツ プレースホルダー 9" descr="図形&#10;&#10;低い精度で自動的に生成された説明">
            <a:extLst>
              <a:ext uri="{FF2B5EF4-FFF2-40B4-BE49-F238E27FC236}">
                <a16:creationId xmlns:a16="http://schemas.microsoft.com/office/drawing/2014/main" id="{BE770C25-7704-1EB6-621F-E506E015A1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7259" y="1832778"/>
            <a:ext cx="7084741" cy="5025222"/>
          </a:xfrm>
        </p:spPr>
      </p:pic>
      <p:pic>
        <p:nvPicPr>
          <p:cNvPr id="22" name="図 21" descr="おもちゃ, 挿絵 が含まれている画像&#10;&#10;自動的に生成された説明">
            <a:extLst>
              <a:ext uri="{FF2B5EF4-FFF2-40B4-BE49-F238E27FC236}">
                <a16:creationId xmlns:a16="http://schemas.microsoft.com/office/drawing/2014/main" id="{E2A52A54-BA1F-A52E-2AA4-22ADAC9F8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490" y="1354687"/>
            <a:ext cx="663200" cy="857307"/>
          </a:xfrm>
          <a:prstGeom prst="rect">
            <a:avLst/>
          </a:prstGeom>
        </p:spPr>
      </p:pic>
      <p:pic>
        <p:nvPicPr>
          <p:cNvPr id="26" name="図 25" descr="時計, 挿絵 が含まれている画像&#10;&#10;自動的に生成された説明">
            <a:extLst>
              <a:ext uri="{FF2B5EF4-FFF2-40B4-BE49-F238E27FC236}">
                <a16:creationId xmlns:a16="http://schemas.microsoft.com/office/drawing/2014/main" id="{F366E887-8336-08A3-A2FA-A8AE2C365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706" y="3226395"/>
            <a:ext cx="575483" cy="1118994"/>
          </a:xfrm>
          <a:prstGeom prst="rect">
            <a:avLst/>
          </a:prstGeom>
        </p:spPr>
      </p:pic>
      <p:pic>
        <p:nvPicPr>
          <p:cNvPr id="8" name="図 7" descr="挿絵, 抽象, 時計 が含まれている画像&#10;&#10;自動的に生成された説明">
            <a:extLst>
              <a:ext uri="{FF2B5EF4-FFF2-40B4-BE49-F238E27FC236}">
                <a16:creationId xmlns:a16="http://schemas.microsoft.com/office/drawing/2014/main" id="{355B522B-ECED-EE79-79EB-6C5B44F3A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6266" y="3585430"/>
            <a:ext cx="293512" cy="872151"/>
          </a:xfrm>
          <a:prstGeom prst="rect">
            <a:avLst/>
          </a:prstGeom>
        </p:spPr>
      </p:pic>
      <p:pic>
        <p:nvPicPr>
          <p:cNvPr id="14" name="図 13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D2C9CA74-BDF7-302E-AD5A-28E6B8055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9227" y="3774953"/>
            <a:ext cx="339120" cy="1065806"/>
          </a:xfrm>
          <a:prstGeom prst="rect">
            <a:avLst/>
          </a:prstGeom>
        </p:spPr>
      </p:pic>
      <p:pic>
        <p:nvPicPr>
          <p:cNvPr id="16" name="図 15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79919015-935A-89ED-3D83-2D40D9DEC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7321" y="3961476"/>
            <a:ext cx="332129" cy="1034344"/>
          </a:xfrm>
          <a:prstGeom prst="rect">
            <a:avLst/>
          </a:prstGeom>
        </p:spPr>
      </p:pic>
      <p:pic>
        <p:nvPicPr>
          <p:cNvPr id="18" name="図 17" descr="巣蜜, 屋外のオブジェ が含まれている画像&#10;&#10;自動的に生成された説明">
            <a:extLst>
              <a:ext uri="{FF2B5EF4-FFF2-40B4-BE49-F238E27FC236}">
                <a16:creationId xmlns:a16="http://schemas.microsoft.com/office/drawing/2014/main" id="{C22A870D-5344-503E-4DD2-5C3C9AB27A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3240" y="4694709"/>
            <a:ext cx="292100" cy="2921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C5238AB-6429-5231-88E6-2E51E46A5987}"/>
              </a:ext>
            </a:extLst>
          </p:cNvPr>
          <p:cNvCxnSpPr/>
          <p:nvPr/>
        </p:nvCxnSpPr>
        <p:spPr>
          <a:xfrm>
            <a:off x="10877521" y="2302933"/>
            <a:ext cx="0" cy="4167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8F321E18-1A56-E0A2-3FEF-C7A48CF45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0253" y="2797350"/>
            <a:ext cx="314536" cy="988542"/>
          </a:xfrm>
          <a:prstGeom prst="rect">
            <a:avLst/>
          </a:prstGeom>
        </p:spPr>
      </p:pic>
      <p:pic>
        <p:nvPicPr>
          <p:cNvPr id="24" name="図 23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88FC4E8F-0232-C43D-8A1B-DBD6BD29CB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8453" y="5612707"/>
            <a:ext cx="658135" cy="857307"/>
          </a:xfrm>
          <a:prstGeom prst="rect">
            <a:avLst/>
          </a:prstGeom>
        </p:spPr>
      </p:pic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F0B4B4DA-7EC6-9474-4492-A007F14A4A15}"/>
              </a:ext>
            </a:extLst>
          </p:cNvPr>
          <p:cNvSpPr/>
          <p:nvPr/>
        </p:nvSpPr>
        <p:spPr>
          <a:xfrm rot="3268674">
            <a:off x="8711045" y="3071036"/>
            <a:ext cx="3011245" cy="2815226"/>
          </a:xfrm>
          <a:prstGeom prst="rtTriangle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35FAF95-2821-99C1-4526-D4DC402ECA44}"/>
              </a:ext>
            </a:extLst>
          </p:cNvPr>
          <p:cNvCxnSpPr>
            <a:cxnSpLocks/>
          </p:cNvCxnSpPr>
          <p:nvPr/>
        </p:nvCxnSpPr>
        <p:spPr>
          <a:xfrm>
            <a:off x="8149067" y="3505442"/>
            <a:ext cx="689311" cy="592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5F3AF1E-844B-BE1B-6F04-CFE20FA8BB6F}"/>
              </a:ext>
            </a:extLst>
          </p:cNvPr>
          <p:cNvCxnSpPr>
            <a:cxnSpLocks/>
          </p:cNvCxnSpPr>
          <p:nvPr/>
        </p:nvCxnSpPr>
        <p:spPr>
          <a:xfrm flipH="1" flipV="1">
            <a:off x="9888787" y="5120185"/>
            <a:ext cx="742844" cy="632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50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29CE2D-CE02-A977-62F0-252EBFFE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対角線式審判法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BCAD79-3B20-F354-D042-734B67DE1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45563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sz="2800"/>
              <a:t>このように動くといい！</a:t>
            </a:r>
            <a:endParaRPr lang="en-US" altLang="ja-JP" sz="2800" dirty="0"/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/>
          </a:p>
          <a:p>
            <a:pPr>
              <a:lnSpc>
                <a:spcPct val="120000"/>
              </a:lnSpc>
            </a:pPr>
            <a:r>
              <a:rPr kumimoji="1" lang="ja-JP" altLang="en-US" sz="2400"/>
              <a:t>センターサークル内、ペナルティーエリア内は立ち入りを避ける</a:t>
            </a:r>
            <a:endParaRPr lang="en-US" altLang="ja-JP" sz="2400" dirty="0"/>
          </a:p>
          <a:p>
            <a:pPr>
              <a:lnSpc>
                <a:spcPct val="120000"/>
              </a:lnSpc>
            </a:pPr>
            <a:r>
              <a:rPr kumimoji="1" lang="ja-JP" altLang="en-US" sz="2400"/>
              <a:t>図のような曲線を描きながら動く　</a:t>
            </a:r>
            <a:endParaRPr kumimoji="1" lang="en-US" altLang="ja-JP" sz="2400" dirty="0"/>
          </a:p>
          <a:p>
            <a:pPr marL="0" indent="0">
              <a:lnSpc>
                <a:spcPct val="120000"/>
              </a:lnSpc>
              <a:buNone/>
            </a:pPr>
            <a:endParaRPr kumimoji="1" lang="en-US" altLang="ja-JP" sz="2400" dirty="0"/>
          </a:p>
          <a:p>
            <a:pPr>
              <a:lnSpc>
                <a:spcPct val="120000"/>
              </a:lnSpc>
            </a:pPr>
            <a:r>
              <a:rPr kumimoji="1" lang="ja-JP" altLang="en-US" sz="2400">
                <a:solidFill>
                  <a:srgbClr val="FF0000"/>
                </a:solidFill>
              </a:rPr>
              <a:t>状況によっては動きを変えることも大切。　　　　　　　　　　　　　　　　　　　　</a:t>
            </a:r>
          </a:p>
        </p:txBody>
      </p:sp>
      <p:pic>
        <p:nvPicPr>
          <p:cNvPr id="10" name="コンテンツ プレースホルダー 9" descr="図形&#10;&#10;低い精度で自動的に生成された説明">
            <a:extLst>
              <a:ext uri="{FF2B5EF4-FFF2-40B4-BE49-F238E27FC236}">
                <a16:creationId xmlns:a16="http://schemas.microsoft.com/office/drawing/2014/main" id="{BE770C25-7704-1EB6-621F-E506E015A1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7259" y="1832778"/>
            <a:ext cx="7084741" cy="5025222"/>
          </a:xfrm>
        </p:spPr>
      </p:pic>
      <p:pic>
        <p:nvPicPr>
          <p:cNvPr id="22" name="図 21" descr="おもちゃ, 挿絵 が含まれている画像&#10;&#10;自動的に生成された説明">
            <a:extLst>
              <a:ext uri="{FF2B5EF4-FFF2-40B4-BE49-F238E27FC236}">
                <a16:creationId xmlns:a16="http://schemas.microsoft.com/office/drawing/2014/main" id="{E2A52A54-BA1F-A52E-2AA4-22ADAC9F8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112" y="1304693"/>
            <a:ext cx="663200" cy="857307"/>
          </a:xfrm>
          <a:prstGeom prst="rect">
            <a:avLst/>
          </a:prstGeom>
        </p:spPr>
      </p:pic>
      <p:pic>
        <p:nvPicPr>
          <p:cNvPr id="26" name="図 25" descr="時計, 挿絵 が含まれている画像&#10;&#10;自動的に生成された説明">
            <a:extLst>
              <a:ext uri="{FF2B5EF4-FFF2-40B4-BE49-F238E27FC236}">
                <a16:creationId xmlns:a16="http://schemas.microsoft.com/office/drawing/2014/main" id="{F366E887-8336-08A3-A2FA-A8AE2C365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128" y="2482123"/>
            <a:ext cx="575483" cy="1118994"/>
          </a:xfrm>
          <a:prstGeom prst="rect">
            <a:avLst/>
          </a:prstGeom>
        </p:spPr>
      </p:pic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C5662F6-7CA6-8FE0-B3DD-8B65539F8B89}"/>
              </a:ext>
            </a:extLst>
          </p:cNvPr>
          <p:cNvCxnSpPr>
            <a:cxnSpLocks/>
          </p:cNvCxnSpPr>
          <p:nvPr/>
        </p:nvCxnSpPr>
        <p:spPr>
          <a:xfrm>
            <a:off x="5634302" y="2238648"/>
            <a:ext cx="302097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05B60D5-90ED-5343-025F-9B8AD3A58E05}"/>
              </a:ext>
            </a:extLst>
          </p:cNvPr>
          <p:cNvCxnSpPr>
            <a:cxnSpLocks/>
          </p:cNvCxnSpPr>
          <p:nvPr/>
        </p:nvCxnSpPr>
        <p:spPr>
          <a:xfrm>
            <a:off x="8686800" y="6483545"/>
            <a:ext cx="302097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88FC4E8F-0232-C43D-8A1B-DBD6BD29C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1718" y="5777000"/>
            <a:ext cx="658135" cy="857307"/>
          </a:xfrm>
          <a:prstGeom prst="rect">
            <a:avLst/>
          </a:prstGeom>
        </p:spPr>
      </p:pic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F333D69A-AF7A-5071-6E9A-D307261EE83A}"/>
              </a:ext>
            </a:extLst>
          </p:cNvPr>
          <p:cNvSpPr/>
          <p:nvPr/>
        </p:nvSpPr>
        <p:spPr>
          <a:xfrm>
            <a:off x="6671733" y="3183415"/>
            <a:ext cx="3714045" cy="2235252"/>
          </a:xfrm>
          <a:custGeom>
            <a:avLst/>
            <a:gdLst>
              <a:gd name="connsiteX0" fmla="*/ 0 w 3714045"/>
              <a:gd name="connsiteY0" fmla="*/ 2235252 h 2235252"/>
              <a:gd name="connsiteX1" fmla="*/ 22578 w 3714045"/>
              <a:gd name="connsiteY1" fmla="*/ 2065918 h 2235252"/>
              <a:gd name="connsiteX2" fmla="*/ 124178 w 3714045"/>
              <a:gd name="connsiteY2" fmla="*/ 1840141 h 2235252"/>
              <a:gd name="connsiteX3" fmla="*/ 214489 w 3714045"/>
              <a:gd name="connsiteY3" fmla="*/ 1693385 h 2235252"/>
              <a:gd name="connsiteX4" fmla="*/ 327378 w 3714045"/>
              <a:gd name="connsiteY4" fmla="*/ 1557918 h 2235252"/>
              <a:gd name="connsiteX5" fmla="*/ 383823 w 3714045"/>
              <a:gd name="connsiteY5" fmla="*/ 1490185 h 2235252"/>
              <a:gd name="connsiteX6" fmla="*/ 553156 w 3714045"/>
              <a:gd name="connsiteY6" fmla="*/ 1275696 h 2235252"/>
              <a:gd name="connsiteX7" fmla="*/ 677334 w 3714045"/>
              <a:gd name="connsiteY7" fmla="*/ 1162807 h 2235252"/>
              <a:gd name="connsiteX8" fmla="*/ 722489 w 3714045"/>
              <a:gd name="connsiteY8" fmla="*/ 1117652 h 2235252"/>
              <a:gd name="connsiteX9" fmla="*/ 835378 w 3714045"/>
              <a:gd name="connsiteY9" fmla="*/ 1027341 h 2235252"/>
              <a:gd name="connsiteX10" fmla="*/ 903111 w 3714045"/>
              <a:gd name="connsiteY10" fmla="*/ 970896 h 2235252"/>
              <a:gd name="connsiteX11" fmla="*/ 1016000 w 3714045"/>
              <a:gd name="connsiteY11" fmla="*/ 880585 h 2235252"/>
              <a:gd name="connsiteX12" fmla="*/ 1072445 w 3714045"/>
              <a:gd name="connsiteY12" fmla="*/ 835429 h 2235252"/>
              <a:gd name="connsiteX13" fmla="*/ 1117600 w 3714045"/>
              <a:gd name="connsiteY13" fmla="*/ 801563 h 2235252"/>
              <a:gd name="connsiteX14" fmla="*/ 1174045 w 3714045"/>
              <a:gd name="connsiteY14" fmla="*/ 778985 h 2235252"/>
              <a:gd name="connsiteX15" fmla="*/ 1275645 w 3714045"/>
              <a:gd name="connsiteY15" fmla="*/ 711252 h 2235252"/>
              <a:gd name="connsiteX16" fmla="*/ 1332089 w 3714045"/>
              <a:gd name="connsiteY16" fmla="*/ 688674 h 2235252"/>
              <a:gd name="connsiteX17" fmla="*/ 1388534 w 3714045"/>
              <a:gd name="connsiteY17" fmla="*/ 654807 h 2235252"/>
              <a:gd name="connsiteX18" fmla="*/ 1433689 w 3714045"/>
              <a:gd name="connsiteY18" fmla="*/ 632229 h 2235252"/>
              <a:gd name="connsiteX19" fmla="*/ 1490134 w 3714045"/>
              <a:gd name="connsiteY19" fmla="*/ 598363 h 2235252"/>
              <a:gd name="connsiteX20" fmla="*/ 1557867 w 3714045"/>
              <a:gd name="connsiteY20" fmla="*/ 575785 h 2235252"/>
              <a:gd name="connsiteX21" fmla="*/ 1614311 w 3714045"/>
              <a:gd name="connsiteY21" fmla="*/ 541918 h 2235252"/>
              <a:gd name="connsiteX22" fmla="*/ 1659467 w 3714045"/>
              <a:gd name="connsiteY22" fmla="*/ 519341 h 2235252"/>
              <a:gd name="connsiteX23" fmla="*/ 1715911 w 3714045"/>
              <a:gd name="connsiteY23" fmla="*/ 496763 h 2235252"/>
              <a:gd name="connsiteX24" fmla="*/ 1783645 w 3714045"/>
              <a:gd name="connsiteY24" fmla="*/ 451607 h 2235252"/>
              <a:gd name="connsiteX25" fmla="*/ 2020711 w 3714045"/>
              <a:gd name="connsiteY25" fmla="*/ 372585 h 2235252"/>
              <a:gd name="connsiteX26" fmla="*/ 2190045 w 3714045"/>
              <a:gd name="connsiteY26" fmla="*/ 316141 h 2235252"/>
              <a:gd name="connsiteX27" fmla="*/ 2314223 w 3714045"/>
              <a:gd name="connsiteY27" fmla="*/ 270985 h 2235252"/>
              <a:gd name="connsiteX28" fmla="*/ 2381956 w 3714045"/>
              <a:gd name="connsiteY28" fmla="*/ 259696 h 2235252"/>
              <a:gd name="connsiteX29" fmla="*/ 2517423 w 3714045"/>
              <a:gd name="connsiteY29" fmla="*/ 214541 h 2235252"/>
              <a:gd name="connsiteX30" fmla="*/ 2562578 w 3714045"/>
              <a:gd name="connsiteY30" fmla="*/ 203252 h 2235252"/>
              <a:gd name="connsiteX31" fmla="*/ 2630311 w 3714045"/>
              <a:gd name="connsiteY31" fmla="*/ 180674 h 2235252"/>
              <a:gd name="connsiteX32" fmla="*/ 2675467 w 3714045"/>
              <a:gd name="connsiteY32" fmla="*/ 169385 h 2235252"/>
              <a:gd name="connsiteX33" fmla="*/ 2743200 w 3714045"/>
              <a:gd name="connsiteY33" fmla="*/ 158096 h 2235252"/>
              <a:gd name="connsiteX34" fmla="*/ 2799645 w 3714045"/>
              <a:gd name="connsiteY34" fmla="*/ 146807 h 2235252"/>
              <a:gd name="connsiteX35" fmla="*/ 2856089 w 3714045"/>
              <a:gd name="connsiteY35" fmla="*/ 124229 h 2235252"/>
              <a:gd name="connsiteX36" fmla="*/ 2991556 w 3714045"/>
              <a:gd name="connsiteY36" fmla="*/ 101652 h 2235252"/>
              <a:gd name="connsiteX37" fmla="*/ 3206045 w 3714045"/>
              <a:gd name="connsiteY37" fmla="*/ 67785 h 2235252"/>
              <a:gd name="connsiteX38" fmla="*/ 3262489 w 3714045"/>
              <a:gd name="connsiteY38" fmla="*/ 56496 h 2235252"/>
              <a:gd name="connsiteX39" fmla="*/ 3307645 w 3714045"/>
              <a:gd name="connsiteY39" fmla="*/ 45207 h 2235252"/>
              <a:gd name="connsiteX40" fmla="*/ 3431823 w 3714045"/>
              <a:gd name="connsiteY40" fmla="*/ 33918 h 2235252"/>
              <a:gd name="connsiteX41" fmla="*/ 3522134 w 3714045"/>
              <a:gd name="connsiteY41" fmla="*/ 22629 h 2235252"/>
              <a:gd name="connsiteX42" fmla="*/ 3635023 w 3714045"/>
              <a:gd name="connsiteY42" fmla="*/ 11341 h 2235252"/>
              <a:gd name="connsiteX43" fmla="*/ 3714045 w 3714045"/>
              <a:gd name="connsiteY43" fmla="*/ 52 h 223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714045" h="2235252">
                <a:moveTo>
                  <a:pt x="0" y="2235252"/>
                </a:moveTo>
                <a:cubicBezTo>
                  <a:pt x="1244" y="2224057"/>
                  <a:pt x="14133" y="2091254"/>
                  <a:pt x="22578" y="2065918"/>
                </a:cubicBezTo>
                <a:cubicBezTo>
                  <a:pt x="44132" y="2001257"/>
                  <a:pt x="90059" y="1904115"/>
                  <a:pt x="124178" y="1840141"/>
                </a:cubicBezTo>
                <a:cubicBezTo>
                  <a:pt x="145161" y="1800798"/>
                  <a:pt x="186168" y="1729798"/>
                  <a:pt x="214489" y="1693385"/>
                </a:cubicBezTo>
                <a:cubicBezTo>
                  <a:pt x="250576" y="1646987"/>
                  <a:pt x="289748" y="1603074"/>
                  <a:pt x="327378" y="1557918"/>
                </a:cubicBezTo>
                <a:cubicBezTo>
                  <a:pt x="346193" y="1535340"/>
                  <a:pt x="366741" y="1514100"/>
                  <a:pt x="383823" y="1490185"/>
                </a:cubicBezTo>
                <a:cubicBezTo>
                  <a:pt x="437642" y="1414838"/>
                  <a:pt x="486350" y="1342502"/>
                  <a:pt x="553156" y="1275696"/>
                </a:cubicBezTo>
                <a:cubicBezTo>
                  <a:pt x="683600" y="1145252"/>
                  <a:pt x="530377" y="1295068"/>
                  <a:pt x="677334" y="1162807"/>
                </a:cubicBezTo>
                <a:cubicBezTo>
                  <a:pt x="693156" y="1148567"/>
                  <a:pt x="706327" y="1131505"/>
                  <a:pt x="722489" y="1117652"/>
                </a:cubicBezTo>
                <a:cubicBezTo>
                  <a:pt x="759077" y="1086291"/>
                  <a:pt x="797978" y="1057729"/>
                  <a:pt x="835378" y="1027341"/>
                </a:cubicBezTo>
                <a:cubicBezTo>
                  <a:pt x="858188" y="1008808"/>
                  <a:pt x="880365" y="989507"/>
                  <a:pt x="903111" y="970896"/>
                </a:cubicBezTo>
                <a:cubicBezTo>
                  <a:pt x="940408" y="940381"/>
                  <a:pt x="978370" y="910689"/>
                  <a:pt x="1016000" y="880585"/>
                </a:cubicBezTo>
                <a:cubicBezTo>
                  <a:pt x="1034815" y="865533"/>
                  <a:pt x="1053426" y="850222"/>
                  <a:pt x="1072445" y="835429"/>
                </a:cubicBezTo>
                <a:cubicBezTo>
                  <a:pt x="1087296" y="823878"/>
                  <a:pt x="1100131" y="808551"/>
                  <a:pt x="1117600" y="801563"/>
                </a:cubicBezTo>
                <a:cubicBezTo>
                  <a:pt x="1136415" y="794037"/>
                  <a:pt x="1156331" y="788826"/>
                  <a:pt x="1174045" y="778985"/>
                </a:cubicBezTo>
                <a:cubicBezTo>
                  <a:pt x="1344217" y="684444"/>
                  <a:pt x="1077743" y="810202"/>
                  <a:pt x="1275645" y="711252"/>
                </a:cubicBezTo>
                <a:cubicBezTo>
                  <a:pt x="1293770" y="702190"/>
                  <a:pt x="1313964" y="697736"/>
                  <a:pt x="1332089" y="688674"/>
                </a:cubicBezTo>
                <a:cubicBezTo>
                  <a:pt x="1351714" y="678861"/>
                  <a:pt x="1369353" y="665463"/>
                  <a:pt x="1388534" y="654807"/>
                </a:cubicBezTo>
                <a:cubicBezTo>
                  <a:pt x="1403245" y="646634"/>
                  <a:pt x="1418978" y="640402"/>
                  <a:pt x="1433689" y="632229"/>
                </a:cubicBezTo>
                <a:cubicBezTo>
                  <a:pt x="1452870" y="621573"/>
                  <a:pt x="1470159" y="607442"/>
                  <a:pt x="1490134" y="598363"/>
                </a:cubicBezTo>
                <a:cubicBezTo>
                  <a:pt x="1511800" y="588515"/>
                  <a:pt x="1536201" y="585633"/>
                  <a:pt x="1557867" y="575785"/>
                </a:cubicBezTo>
                <a:cubicBezTo>
                  <a:pt x="1577842" y="566705"/>
                  <a:pt x="1595131" y="552574"/>
                  <a:pt x="1614311" y="541918"/>
                </a:cubicBezTo>
                <a:cubicBezTo>
                  <a:pt x="1629022" y="533745"/>
                  <a:pt x="1644089" y="526176"/>
                  <a:pt x="1659467" y="519341"/>
                </a:cubicBezTo>
                <a:cubicBezTo>
                  <a:pt x="1677985" y="511111"/>
                  <a:pt x="1698121" y="506467"/>
                  <a:pt x="1715911" y="496763"/>
                </a:cubicBezTo>
                <a:cubicBezTo>
                  <a:pt x="1739733" y="483769"/>
                  <a:pt x="1759753" y="464472"/>
                  <a:pt x="1783645" y="451607"/>
                </a:cubicBezTo>
                <a:cubicBezTo>
                  <a:pt x="1890466" y="394089"/>
                  <a:pt x="1878245" y="429572"/>
                  <a:pt x="2020711" y="372585"/>
                </a:cubicBezTo>
                <a:cubicBezTo>
                  <a:pt x="2151415" y="320303"/>
                  <a:pt x="2093858" y="335377"/>
                  <a:pt x="2190045" y="316141"/>
                </a:cubicBezTo>
                <a:cubicBezTo>
                  <a:pt x="2227454" y="301177"/>
                  <a:pt x="2275572" y="280648"/>
                  <a:pt x="2314223" y="270985"/>
                </a:cubicBezTo>
                <a:cubicBezTo>
                  <a:pt x="2336429" y="265434"/>
                  <a:pt x="2359902" y="265822"/>
                  <a:pt x="2381956" y="259696"/>
                </a:cubicBezTo>
                <a:cubicBezTo>
                  <a:pt x="2427818" y="246957"/>
                  <a:pt x="2471246" y="226085"/>
                  <a:pt x="2517423" y="214541"/>
                </a:cubicBezTo>
                <a:cubicBezTo>
                  <a:pt x="2532475" y="210778"/>
                  <a:pt x="2547717" y="207710"/>
                  <a:pt x="2562578" y="203252"/>
                </a:cubicBezTo>
                <a:cubicBezTo>
                  <a:pt x="2585373" y="196413"/>
                  <a:pt x="2607223" y="186446"/>
                  <a:pt x="2630311" y="180674"/>
                </a:cubicBezTo>
                <a:cubicBezTo>
                  <a:pt x="2645363" y="176911"/>
                  <a:pt x="2660253" y="172428"/>
                  <a:pt x="2675467" y="169385"/>
                </a:cubicBezTo>
                <a:cubicBezTo>
                  <a:pt x="2697912" y="164896"/>
                  <a:pt x="2720680" y="162191"/>
                  <a:pt x="2743200" y="158096"/>
                </a:cubicBezTo>
                <a:cubicBezTo>
                  <a:pt x="2762078" y="154664"/>
                  <a:pt x="2780830" y="150570"/>
                  <a:pt x="2799645" y="146807"/>
                </a:cubicBezTo>
                <a:cubicBezTo>
                  <a:pt x="2818460" y="139281"/>
                  <a:pt x="2836680" y="130052"/>
                  <a:pt x="2856089" y="124229"/>
                </a:cubicBezTo>
                <a:cubicBezTo>
                  <a:pt x="2896466" y="112116"/>
                  <a:pt x="2952004" y="109563"/>
                  <a:pt x="2991556" y="101652"/>
                </a:cubicBezTo>
                <a:cubicBezTo>
                  <a:pt x="3182063" y="63550"/>
                  <a:pt x="2970767" y="89174"/>
                  <a:pt x="3206045" y="67785"/>
                </a:cubicBezTo>
                <a:cubicBezTo>
                  <a:pt x="3224860" y="64022"/>
                  <a:pt x="3243759" y="60658"/>
                  <a:pt x="3262489" y="56496"/>
                </a:cubicBezTo>
                <a:cubicBezTo>
                  <a:pt x="3277635" y="53130"/>
                  <a:pt x="3292266" y="47258"/>
                  <a:pt x="3307645" y="45207"/>
                </a:cubicBezTo>
                <a:cubicBezTo>
                  <a:pt x="3348844" y="39714"/>
                  <a:pt x="3390488" y="38269"/>
                  <a:pt x="3431823" y="33918"/>
                </a:cubicBezTo>
                <a:cubicBezTo>
                  <a:pt x="3461994" y="30742"/>
                  <a:pt x="3491982" y="25979"/>
                  <a:pt x="3522134" y="22629"/>
                </a:cubicBezTo>
                <a:cubicBezTo>
                  <a:pt x="3559720" y="18453"/>
                  <a:pt x="3597393" y="15104"/>
                  <a:pt x="3635023" y="11341"/>
                </a:cubicBezTo>
                <a:cubicBezTo>
                  <a:pt x="3698847" y="-1424"/>
                  <a:pt x="3672280" y="52"/>
                  <a:pt x="3714045" y="52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88EF3A29-2908-080A-18DD-159FA19E9EF7}"/>
              </a:ext>
            </a:extLst>
          </p:cNvPr>
          <p:cNvSpPr/>
          <p:nvPr/>
        </p:nvSpPr>
        <p:spPr>
          <a:xfrm rot="12202565">
            <a:off x="10228961" y="3082268"/>
            <a:ext cx="206001" cy="202293"/>
          </a:xfrm>
          <a:prstGeom prst="rt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 19">
            <a:extLst>
              <a:ext uri="{FF2B5EF4-FFF2-40B4-BE49-F238E27FC236}">
                <a16:creationId xmlns:a16="http://schemas.microsoft.com/office/drawing/2014/main" id="{E4C3B81A-EFDD-3BB8-168C-3230DEC83D78}"/>
              </a:ext>
            </a:extLst>
          </p:cNvPr>
          <p:cNvSpPr/>
          <p:nvPr/>
        </p:nvSpPr>
        <p:spPr>
          <a:xfrm>
            <a:off x="6931378" y="3476978"/>
            <a:ext cx="3477527" cy="2122311"/>
          </a:xfrm>
          <a:custGeom>
            <a:avLst/>
            <a:gdLst>
              <a:gd name="connsiteX0" fmla="*/ 0 w 3477527"/>
              <a:gd name="connsiteY0" fmla="*/ 2111022 h 2122311"/>
              <a:gd name="connsiteX1" fmla="*/ 112889 w 3477527"/>
              <a:gd name="connsiteY1" fmla="*/ 2122311 h 2122311"/>
              <a:gd name="connsiteX2" fmla="*/ 496711 w 3477527"/>
              <a:gd name="connsiteY2" fmla="*/ 2099733 h 2122311"/>
              <a:gd name="connsiteX3" fmla="*/ 587022 w 3477527"/>
              <a:gd name="connsiteY3" fmla="*/ 2088444 h 2122311"/>
              <a:gd name="connsiteX4" fmla="*/ 677333 w 3477527"/>
              <a:gd name="connsiteY4" fmla="*/ 2065866 h 2122311"/>
              <a:gd name="connsiteX5" fmla="*/ 767644 w 3477527"/>
              <a:gd name="connsiteY5" fmla="*/ 2043289 h 2122311"/>
              <a:gd name="connsiteX6" fmla="*/ 869244 w 3477527"/>
              <a:gd name="connsiteY6" fmla="*/ 2020711 h 2122311"/>
              <a:gd name="connsiteX7" fmla="*/ 925689 w 3477527"/>
              <a:gd name="connsiteY7" fmla="*/ 2009422 h 2122311"/>
              <a:gd name="connsiteX8" fmla="*/ 982133 w 3477527"/>
              <a:gd name="connsiteY8" fmla="*/ 1986844 h 2122311"/>
              <a:gd name="connsiteX9" fmla="*/ 1106311 w 3477527"/>
              <a:gd name="connsiteY9" fmla="*/ 1964266 h 2122311"/>
              <a:gd name="connsiteX10" fmla="*/ 1140178 w 3477527"/>
              <a:gd name="connsiteY10" fmla="*/ 1952978 h 2122311"/>
              <a:gd name="connsiteX11" fmla="*/ 1207911 w 3477527"/>
              <a:gd name="connsiteY11" fmla="*/ 1941689 h 2122311"/>
              <a:gd name="connsiteX12" fmla="*/ 1264355 w 3477527"/>
              <a:gd name="connsiteY12" fmla="*/ 1919111 h 2122311"/>
              <a:gd name="connsiteX13" fmla="*/ 1309511 w 3477527"/>
              <a:gd name="connsiteY13" fmla="*/ 1896533 h 2122311"/>
              <a:gd name="connsiteX14" fmla="*/ 1365955 w 3477527"/>
              <a:gd name="connsiteY14" fmla="*/ 1885244 h 2122311"/>
              <a:gd name="connsiteX15" fmla="*/ 1456266 w 3477527"/>
              <a:gd name="connsiteY15" fmla="*/ 1851378 h 2122311"/>
              <a:gd name="connsiteX16" fmla="*/ 1490133 w 3477527"/>
              <a:gd name="connsiteY16" fmla="*/ 1840089 h 2122311"/>
              <a:gd name="connsiteX17" fmla="*/ 1535289 w 3477527"/>
              <a:gd name="connsiteY17" fmla="*/ 1817511 h 2122311"/>
              <a:gd name="connsiteX18" fmla="*/ 1569155 w 3477527"/>
              <a:gd name="connsiteY18" fmla="*/ 1806222 h 2122311"/>
              <a:gd name="connsiteX19" fmla="*/ 1659466 w 3477527"/>
              <a:gd name="connsiteY19" fmla="*/ 1749778 h 2122311"/>
              <a:gd name="connsiteX20" fmla="*/ 1693333 w 3477527"/>
              <a:gd name="connsiteY20" fmla="*/ 1738489 h 2122311"/>
              <a:gd name="connsiteX21" fmla="*/ 1783644 w 3477527"/>
              <a:gd name="connsiteY21" fmla="*/ 1704622 h 2122311"/>
              <a:gd name="connsiteX22" fmla="*/ 1873955 w 3477527"/>
              <a:gd name="connsiteY22" fmla="*/ 1648178 h 2122311"/>
              <a:gd name="connsiteX23" fmla="*/ 1941689 w 3477527"/>
              <a:gd name="connsiteY23" fmla="*/ 1614311 h 2122311"/>
              <a:gd name="connsiteX24" fmla="*/ 1975555 w 3477527"/>
              <a:gd name="connsiteY24" fmla="*/ 1591733 h 2122311"/>
              <a:gd name="connsiteX25" fmla="*/ 2020711 w 3477527"/>
              <a:gd name="connsiteY25" fmla="*/ 1569155 h 2122311"/>
              <a:gd name="connsiteX26" fmla="*/ 2111022 w 3477527"/>
              <a:gd name="connsiteY26" fmla="*/ 1501422 h 2122311"/>
              <a:gd name="connsiteX27" fmla="*/ 2144889 w 3477527"/>
              <a:gd name="connsiteY27" fmla="*/ 1478844 h 2122311"/>
              <a:gd name="connsiteX28" fmla="*/ 2223911 w 3477527"/>
              <a:gd name="connsiteY28" fmla="*/ 1422400 h 2122311"/>
              <a:gd name="connsiteX29" fmla="*/ 2269066 w 3477527"/>
              <a:gd name="connsiteY29" fmla="*/ 1377244 h 2122311"/>
              <a:gd name="connsiteX30" fmla="*/ 2370666 w 3477527"/>
              <a:gd name="connsiteY30" fmla="*/ 1320800 h 2122311"/>
              <a:gd name="connsiteX31" fmla="*/ 2415822 w 3477527"/>
              <a:gd name="connsiteY31" fmla="*/ 1286933 h 2122311"/>
              <a:gd name="connsiteX32" fmla="*/ 2483555 w 3477527"/>
              <a:gd name="connsiteY32" fmla="*/ 1219200 h 2122311"/>
              <a:gd name="connsiteX33" fmla="*/ 2528711 w 3477527"/>
              <a:gd name="connsiteY33" fmla="*/ 1174044 h 2122311"/>
              <a:gd name="connsiteX34" fmla="*/ 2562578 w 3477527"/>
              <a:gd name="connsiteY34" fmla="*/ 1151466 h 2122311"/>
              <a:gd name="connsiteX35" fmla="*/ 2641600 w 3477527"/>
              <a:gd name="connsiteY35" fmla="*/ 1072444 h 2122311"/>
              <a:gd name="connsiteX36" fmla="*/ 2720622 w 3477527"/>
              <a:gd name="connsiteY36" fmla="*/ 1004711 h 2122311"/>
              <a:gd name="connsiteX37" fmla="*/ 2754489 w 3477527"/>
              <a:gd name="connsiteY37" fmla="*/ 959555 h 2122311"/>
              <a:gd name="connsiteX38" fmla="*/ 2833511 w 3477527"/>
              <a:gd name="connsiteY38" fmla="*/ 880533 h 2122311"/>
              <a:gd name="connsiteX39" fmla="*/ 2901244 w 3477527"/>
              <a:gd name="connsiteY39" fmla="*/ 801511 h 2122311"/>
              <a:gd name="connsiteX40" fmla="*/ 2923822 w 3477527"/>
              <a:gd name="connsiteY40" fmla="*/ 767644 h 2122311"/>
              <a:gd name="connsiteX41" fmla="*/ 2991555 w 3477527"/>
              <a:gd name="connsiteY41" fmla="*/ 711200 h 2122311"/>
              <a:gd name="connsiteX42" fmla="*/ 3036711 w 3477527"/>
              <a:gd name="connsiteY42" fmla="*/ 643466 h 2122311"/>
              <a:gd name="connsiteX43" fmla="*/ 3070578 w 3477527"/>
              <a:gd name="connsiteY43" fmla="*/ 609600 h 2122311"/>
              <a:gd name="connsiteX44" fmla="*/ 3115733 w 3477527"/>
              <a:gd name="connsiteY44" fmla="*/ 541866 h 2122311"/>
              <a:gd name="connsiteX45" fmla="*/ 3217333 w 3477527"/>
              <a:gd name="connsiteY45" fmla="*/ 440266 h 2122311"/>
              <a:gd name="connsiteX46" fmla="*/ 3251200 w 3477527"/>
              <a:gd name="connsiteY46" fmla="*/ 406400 h 2122311"/>
              <a:gd name="connsiteX47" fmla="*/ 3273778 w 3477527"/>
              <a:gd name="connsiteY47" fmla="*/ 372533 h 2122311"/>
              <a:gd name="connsiteX48" fmla="*/ 3341511 w 3477527"/>
              <a:gd name="connsiteY48" fmla="*/ 304800 h 2122311"/>
              <a:gd name="connsiteX49" fmla="*/ 3397955 w 3477527"/>
              <a:gd name="connsiteY49" fmla="*/ 203200 h 2122311"/>
              <a:gd name="connsiteX50" fmla="*/ 3420533 w 3477527"/>
              <a:gd name="connsiteY50" fmla="*/ 169333 h 2122311"/>
              <a:gd name="connsiteX51" fmla="*/ 3454400 w 3477527"/>
              <a:gd name="connsiteY51" fmla="*/ 101600 h 2122311"/>
              <a:gd name="connsiteX52" fmla="*/ 3476978 w 3477527"/>
              <a:gd name="connsiteY52" fmla="*/ 22578 h 2122311"/>
              <a:gd name="connsiteX53" fmla="*/ 3476978 w 3477527"/>
              <a:gd name="connsiteY53" fmla="*/ 0 h 212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477527" h="2122311">
                <a:moveTo>
                  <a:pt x="0" y="2111022"/>
                </a:moveTo>
                <a:cubicBezTo>
                  <a:pt x="37630" y="2114785"/>
                  <a:pt x="75072" y="2122311"/>
                  <a:pt x="112889" y="2122311"/>
                </a:cubicBezTo>
                <a:cubicBezTo>
                  <a:pt x="229846" y="2122311"/>
                  <a:pt x="374640" y="2112583"/>
                  <a:pt x="496711" y="2099733"/>
                </a:cubicBezTo>
                <a:cubicBezTo>
                  <a:pt x="526882" y="2096557"/>
                  <a:pt x="556918" y="2092207"/>
                  <a:pt x="587022" y="2088444"/>
                </a:cubicBezTo>
                <a:cubicBezTo>
                  <a:pt x="651761" y="2066864"/>
                  <a:pt x="588792" y="2086298"/>
                  <a:pt x="677333" y="2065866"/>
                </a:cubicBezTo>
                <a:cubicBezTo>
                  <a:pt x="707568" y="2058889"/>
                  <a:pt x="737216" y="2049375"/>
                  <a:pt x="767644" y="2043289"/>
                </a:cubicBezTo>
                <a:cubicBezTo>
                  <a:pt x="937886" y="2009241"/>
                  <a:pt x="725760" y="2052597"/>
                  <a:pt x="869244" y="2020711"/>
                </a:cubicBezTo>
                <a:cubicBezTo>
                  <a:pt x="887975" y="2016549"/>
                  <a:pt x="906874" y="2013185"/>
                  <a:pt x="925689" y="2009422"/>
                </a:cubicBezTo>
                <a:cubicBezTo>
                  <a:pt x="944504" y="2001896"/>
                  <a:pt x="962724" y="1992667"/>
                  <a:pt x="982133" y="1986844"/>
                </a:cubicBezTo>
                <a:cubicBezTo>
                  <a:pt x="1011477" y="1978041"/>
                  <a:pt x="1078755" y="1970389"/>
                  <a:pt x="1106311" y="1964266"/>
                </a:cubicBezTo>
                <a:cubicBezTo>
                  <a:pt x="1117927" y="1961685"/>
                  <a:pt x="1128562" y="1955559"/>
                  <a:pt x="1140178" y="1952978"/>
                </a:cubicBezTo>
                <a:cubicBezTo>
                  <a:pt x="1162522" y="1948013"/>
                  <a:pt x="1185333" y="1945452"/>
                  <a:pt x="1207911" y="1941689"/>
                </a:cubicBezTo>
                <a:cubicBezTo>
                  <a:pt x="1226726" y="1934163"/>
                  <a:pt x="1245837" y="1927341"/>
                  <a:pt x="1264355" y="1919111"/>
                </a:cubicBezTo>
                <a:cubicBezTo>
                  <a:pt x="1279733" y="1912276"/>
                  <a:pt x="1293546" y="1901855"/>
                  <a:pt x="1309511" y="1896533"/>
                </a:cubicBezTo>
                <a:cubicBezTo>
                  <a:pt x="1327714" y="1890465"/>
                  <a:pt x="1347341" y="1889898"/>
                  <a:pt x="1365955" y="1885244"/>
                </a:cubicBezTo>
                <a:cubicBezTo>
                  <a:pt x="1391577" y="1878839"/>
                  <a:pt x="1435551" y="1859146"/>
                  <a:pt x="1456266" y="1851378"/>
                </a:cubicBezTo>
                <a:cubicBezTo>
                  <a:pt x="1467408" y="1847200"/>
                  <a:pt x="1479195" y="1844777"/>
                  <a:pt x="1490133" y="1840089"/>
                </a:cubicBezTo>
                <a:cubicBezTo>
                  <a:pt x="1505601" y="1833460"/>
                  <a:pt x="1519821" y="1824140"/>
                  <a:pt x="1535289" y="1817511"/>
                </a:cubicBezTo>
                <a:cubicBezTo>
                  <a:pt x="1546226" y="1812824"/>
                  <a:pt x="1558218" y="1810909"/>
                  <a:pt x="1569155" y="1806222"/>
                </a:cubicBezTo>
                <a:cubicBezTo>
                  <a:pt x="1665691" y="1764849"/>
                  <a:pt x="1562219" y="1805347"/>
                  <a:pt x="1659466" y="1749778"/>
                </a:cubicBezTo>
                <a:cubicBezTo>
                  <a:pt x="1669798" y="1743874"/>
                  <a:pt x="1682191" y="1742667"/>
                  <a:pt x="1693333" y="1738489"/>
                </a:cubicBezTo>
                <a:cubicBezTo>
                  <a:pt x="1801332" y="1697989"/>
                  <a:pt x="1706769" y="1730248"/>
                  <a:pt x="1783644" y="1704622"/>
                </a:cubicBezTo>
                <a:cubicBezTo>
                  <a:pt x="1869985" y="1639867"/>
                  <a:pt x="1787177" y="1697765"/>
                  <a:pt x="1873955" y="1648178"/>
                </a:cubicBezTo>
                <a:cubicBezTo>
                  <a:pt x="1935232" y="1613163"/>
                  <a:pt x="1879594" y="1635009"/>
                  <a:pt x="1941689" y="1614311"/>
                </a:cubicBezTo>
                <a:cubicBezTo>
                  <a:pt x="1952978" y="1606785"/>
                  <a:pt x="1963775" y="1598464"/>
                  <a:pt x="1975555" y="1591733"/>
                </a:cubicBezTo>
                <a:cubicBezTo>
                  <a:pt x="1990166" y="1583384"/>
                  <a:pt x="2006709" y="1578490"/>
                  <a:pt x="2020711" y="1569155"/>
                </a:cubicBezTo>
                <a:cubicBezTo>
                  <a:pt x="2052021" y="1548282"/>
                  <a:pt x="2079712" y="1522295"/>
                  <a:pt x="2111022" y="1501422"/>
                </a:cubicBezTo>
                <a:cubicBezTo>
                  <a:pt x="2122311" y="1493896"/>
                  <a:pt x="2134466" y="1487530"/>
                  <a:pt x="2144889" y="1478844"/>
                </a:cubicBezTo>
                <a:cubicBezTo>
                  <a:pt x="2213538" y="1421637"/>
                  <a:pt x="2140354" y="1464179"/>
                  <a:pt x="2223911" y="1422400"/>
                </a:cubicBezTo>
                <a:cubicBezTo>
                  <a:pt x="2238963" y="1407348"/>
                  <a:pt x="2252263" y="1390313"/>
                  <a:pt x="2269066" y="1377244"/>
                </a:cubicBezTo>
                <a:cubicBezTo>
                  <a:pt x="2326565" y="1332523"/>
                  <a:pt x="2316145" y="1354876"/>
                  <a:pt x="2370666" y="1320800"/>
                </a:cubicBezTo>
                <a:cubicBezTo>
                  <a:pt x="2386621" y="1310828"/>
                  <a:pt x="2401837" y="1299520"/>
                  <a:pt x="2415822" y="1286933"/>
                </a:cubicBezTo>
                <a:cubicBezTo>
                  <a:pt x="2439555" y="1265573"/>
                  <a:pt x="2460977" y="1241778"/>
                  <a:pt x="2483555" y="1219200"/>
                </a:cubicBezTo>
                <a:cubicBezTo>
                  <a:pt x="2498607" y="1204148"/>
                  <a:pt x="2510999" y="1185852"/>
                  <a:pt x="2528711" y="1174044"/>
                </a:cubicBezTo>
                <a:cubicBezTo>
                  <a:pt x="2540000" y="1166518"/>
                  <a:pt x="2552493" y="1160542"/>
                  <a:pt x="2562578" y="1151466"/>
                </a:cubicBezTo>
                <a:cubicBezTo>
                  <a:pt x="2590267" y="1126546"/>
                  <a:pt x="2611799" y="1094795"/>
                  <a:pt x="2641600" y="1072444"/>
                </a:cubicBezTo>
                <a:cubicBezTo>
                  <a:pt x="2677291" y="1045676"/>
                  <a:pt x="2692319" y="1037731"/>
                  <a:pt x="2720622" y="1004711"/>
                </a:cubicBezTo>
                <a:cubicBezTo>
                  <a:pt x="2732867" y="990426"/>
                  <a:pt x="2741833" y="973477"/>
                  <a:pt x="2754489" y="959555"/>
                </a:cubicBezTo>
                <a:cubicBezTo>
                  <a:pt x="2779547" y="931991"/>
                  <a:pt x="2811160" y="910334"/>
                  <a:pt x="2833511" y="880533"/>
                </a:cubicBezTo>
                <a:cubicBezTo>
                  <a:pt x="2960371" y="711391"/>
                  <a:pt x="2783295" y="943052"/>
                  <a:pt x="2901244" y="801511"/>
                </a:cubicBezTo>
                <a:cubicBezTo>
                  <a:pt x="2909930" y="791088"/>
                  <a:pt x="2914228" y="777238"/>
                  <a:pt x="2923822" y="767644"/>
                </a:cubicBezTo>
                <a:cubicBezTo>
                  <a:pt x="2989046" y="702420"/>
                  <a:pt x="2926829" y="794419"/>
                  <a:pt x="2991555" y="711200"/>
                </a:cubicBezTo>
                <a:cubicBezTo>
                  <a:pt x="3008214" y="689781"/>
                  <a:pt x="3017523" y="662653"/>
                  <a:pt x="3036711" y="643466"/>
                </a:cubicBezTo>
                <a:cubicBezTo>
                  <a:pt x="3048000" y="632177"/>
                  <a:pt x="3060777" y="622202"/>
                  <a:pt x="3070578" y="609600"/>
                </a:cubicBezTo>
                <a:cubicBezTo>
                  <a:pt x="3087237" y="588181"/>
                  <a:pt x="3096546" y="561053"/>
                  <a:pt x="3115733" y="541866"/>
                </a:cubicBezTo>
                <a:lnTo>
                  <a:pt x="3217333" y="440266"/>
                </a:lnTo>
                <a:cubicBezTo>
                  <a:pt x="3228622" y="428977"/>
                  <a:pt x="3242344" y="419684"/>
                  <a:pt x="3251200" y="406400"/>
                </a:cubicBezTo>
                <a:cubicBezTo>
                  <a:pt x="3258726" y="395111"/>
                  <a:pt x="3264764" y="382674"/>
                  <a:pt x="3273778" y="372533"/>
                </a:cubicBezTo>
                <a:cubicBezTo>
                  <a:pt x="3294991" y="348668"/>
                  <a:pt x="3341511" y="304800"/>
                  <a:pt x="3341511" y="304800"/>
                </a:cubicBezTo>
                <a:cubicBezTo>
                  <a:pt x="3361381" y="245191"/>
                  <a:pt x="3346199" y="280834"/>
                  <a:pt x="3397955" y="203200"/>
                </a:cubicBezTo>
                <a:cubicBezTo>
                  <a:pt x="3405481" y="191911"/>
                  <a:pt x="3416243" y="182204"/>
                  <a:pt x="3420533" y="169333"/>
                </a:cubicBezTo>
                <a:cubicBezTo>
                  <a:pt x="3436112" y="122595"/>
                  <a:pt x="3425221" y="145367"/>
                  <a:pt x="3454400" y="101600"/>
                </a:cubicBezTo>
                <a:cubicBezTo>
                  <a:pt x="3463347" y="74759"/>
                  <a:pt x="3472253" y="50926"/>
                  <a:pt x="3476978" y="22578"/>
                </a:cubicBezTo>
                <a:cubicBezTo>
                  <a:pt x="3478215" y="15154"/>
                  <a:pt x="3476978" y="7526"/>
                  <a:pt x="3476978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132CF3F1-3300-F1B7-9671-3395C9D41DDC}"/>
              </a:ext>
            </a:extLst>
          </p:cNvPr>
          <p:cNvSpPr/>
          <p:nvPr/>
        </p:nvSpPr>
        <p:spPr>
          <a:xfrm rot="16750043">
            <a:off x="6724426" y="5482245"/>
            <a:ext cx="214489" cy="167382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39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29CE2D-CE02-A977-62F0-252EBFFE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対角線式審判法</a:t>
            </a:r>
            <a:r>
              <a:rPr kumimoji="1" lang="en-US" altLang="ja-JP" sz="4000" dirty="0"/>
              <a:t>(</a:t>
            </a:r>
            <a:r>
              <a:rPr lang="ja-JP" altLang="en-US" sz="4000"/>
              <a:t>セットプレー</a:t>
            </a:r>
            <a:r>
              <a:rPr kumimoji="1" lang="en-US" altLang="ja-JP" sz="4000" dirty="0"/>
              <a:t>)</a:t>
            </a:r>
            <a:endParaRPr kumimoji="1" lang="ja-JP" altLang="en-US" sz="4000"/>
          </a:p>
        </p:txBody>
      </p:sp>
      <p:pic>
        <p:nvPicPr>
          <p:cNvPr id="10" name="コンテンツ プレースホルダー 9" descr="図形&#10;&#10;低い精度で自動的に生成された説明">
            <a:extLst>
              <a:ext uri="{FF2B5EF4-FFF2-40B4-BE49-F238E27FC236}">
                <a16:creationId xmlns:a16="http://schemas.microsoft.com/office/drawing/2014/main" id="{BE770C25-7704-1EB6-621F-E506E015A1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83764" y="1270000"/>
            <a:ext cx="7710311" cy="5468940"/>
          </a:xfrm>
        </p:spPr>
      </p:pic>
      <p:pic>
        <p:nvPicPr>
          <p:cNvPr id="26" name="図 25" descr="時計, 挿絵 が含まれている画像&#10;&#10;自動的に生成された説明">
            <a:extLst>
              <a:ext uri="{FF2B5EF4-FFF2-40B4-BE49-F238E27FC236}">
                <a16:creationId xmlns:a16="http://schemas.microsoft.com/office/drawing/2014/main" id="{F366E887-8336-08A3-A2FA-A8AE2C365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824" y="1930400"/>
            <a:ext cx="575483" cy="1118994"/>
          </a:xfrm>
          <a:prstGeom prst="rect">
            <a:avLst/>
          </a:prstGeom>
        </p:spPr>
      </p:pic>
      <p:pic>
        <p:nvPicPr>
          <p:cNvPr id="12" name="図 11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38D48824-CA03-E7F4-A65E-F27DDE953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1235" y="5389034"/>
            <a:ext cx="322840" cy="1005416"/>
          </a:xfrm>
          <a:prstGeom prst="rect">
            <a:avLst/>
          </a:prstGeom>
        </p:spPr>
      </p:pic>
      <p:pic>
        <p:nvPicPr>
          <p:cNvPr id="14" name="図 13" descr="巣蜜, 屋外のオブジェ が含まれている画像&#10;&#10;自動的に生成された説明">
            <a:extLst>
              <a:ext uri="{FF2B5EF4-FFF2-40B4-BE49-F238E27FC236}">
                <a16:creationId xmlns:a16="http://schemas.microsoft.com/office/drawing/2014/main" id="{80940112-13D7-4BBA-44FA-C2BB307D9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002" y="6102350"/>
            <a:ext cx="292100" cy="292100"/>
          </a:xfrm>
          <a:prstGeom prst="rect">
            <a:avLst/>
          </a:prstGeom>
        </p:spPr>
      </p:pic>
      <p:pic>
        <p:nvPicPr>
          <p:cNvPr id="15" name="図 14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8CD15A81-2E93-8FDD-C0CA-D2FEA8FAA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515" y="3341683"/>
            <a:ext cx="322840" cy="1005416"/>
          </a:xfrm>
          <a:prstGeom prst="rect">
            <a:avLst/>
          </a:prstGeom>
        </p:spPr>
      </p:pic>
      <p:pic>
        <p:nvPicPr>
          <p:cNvPr id="16" name="図 15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1E924ABF-45EC-B163-1966-DDE7E9D98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150" y="2726612"/>
            <a:ext cx="322840" cy="1005416"/>
          </a:xfrm>
          <a:prstGeom prst="rect">
            <a:avLst/>
          </a:prstGeom>
        </p:spPr>
      </p:pic>
      <p:pic>
        <p:nvPicPr>
          <p:cNvPr id="19" name="図 18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4BDE7D33-1ED6-060F-4776-FB41748D3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374" y="3670939"/>
            <a:ext cx="322840" cy="1005416"/>
          </a:xfrm>
          <a:prstGeom prst="rect">
            <a:avLst/>
          </a:prstGeom>
        </p:spPr>
      </p:pic>
      <p:pic>
        <p:nvPicPr>
          <p:cNvPr id="23" name="図 22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E516166B-9FC9-A5FF-36BF-865C434E4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431" y="2546686"/>
            <a:ext cx="322840" cy="1005416"/>
          </a:xfrm>
          <a:prstGeom prst="rect">
            <a:avLst/>
          </a:prstGeom>
        </p:spPr>
      </p:pic>
      <p:pic>
        <p:nvPicPr>
          <p:cNvPr id="27" name="図 26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FE3FCBEE-4364-025D-8C9D-3CD52FDBA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0134" y="2923913"/>
            <a:ext cx="324953" cy="1021282"/>
          </a:xfrm>
          <a:prstGeom prst="rect">
            <a:avLst/>
          </a:prstGeom>
        </p:spPr>
      </p:pic>
      <p:pic>
        <p:nvPicPr>
          <p:cNvPr id="29" name="図 28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43E1F114-C548-FDF9-4240-2AF484418A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993" y="2726612"/>
            <a:ext cx="324953" cy="1021282"/>
          </a:xfrm>
          <a:prstGeom prst="rect">
            <a:avLst/>
          </a:prstGeom>
        </p:spPr>
      </p:pic>
      <p:pic>
        <p:nvPicPr>
          <p:cNvPr id="30" name="図 29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3D5C7688-072C-E24E-4E78-B96DAE712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724" y="3552102"/>
            <a:ext cx="324953" cy="1021282"/>
          </a:xfrm>
          <a:prstGeom prst="rect">
            <a:avLst/>
          </a:prstGeom>
        </p:spPr>
      </p:pic>
      <p:pic>
        <p:nvPicPr>
          <p:cNvPr id="32" name="図 31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7C0F89EB-0BCE-D466-72D0-6ADAFE6BE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1884" y="2609480"/>
            <a:ext cx="324953" cy="1021282"/>
          </a:xfrm>
          <a:prstGeom prst="rect">
            <a:avLst/>
          </a:prstGeom>
        </p:spPr>
      </p:pic>
      <p:pic>
        <p:nvPicPr>
          <p:cNvPr id="33" name="図 32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B178F1B1-7CB9-DDB7-8BD4-E024630194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9153" y="3466790"/>
            <a:ext cx="324953" cy="1021282"/>
          </a:xfrm>
          <a:prstGeom prst="rect">
            <a:avLst/>
          </a:prstGeom>
        </p:spPr>
      </p:pic>
      <p:pic>
        <p:nvPicPr>
          <p:cNvPr id="34" name="図 33" descr="巣蜜, 屋外のオブジェ が含まれている画像&#10;&#10;自動的に生成された説明">
            <a:extLst>
              <a:ext uri="{FF2B5EF4-FFF2-40B4-BE49-F238E27FC236}">
                <a16:creationId xmlns:a16="http://schemas.microsoft.com/office/drawing/2014/main" id="{F6854125-3E24-AB76-6B89-8EA83C6AC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229" y="3552102"/>
            <a:ext cx="292100" cy="292100"/>
          </a:xfrm>
          <a:prstGeom prst="rect">
            <a:avLst/>
          </a:prstGeom>
        </p:spPr>
      </p:pic>
      <p:pic>
        <p:nvPicPr>
          <p:cNvPr id="35" name="図 34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C90A62BE-0731-D9EC-6B39-6919460E1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902" y="2726612"/>
            <a:ext cx="322840" cy="1005416"/>
          </a:xfrm>
          <a:prstGeom prst="rect">
            <a:avLst/>
          </a:prstGeom>
        </p:spPr>
      </p:pic>
      <p:pic>
        <p:nvPicPr>
          <p:cNvPr id="36" name="図 35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3BE637B4-9CA2-4123-2705-2B67706BD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251" y="2972015"/>
            <a:ext cx="322840" cy="1005416"/>
          </a:xfrm>
          <a:prstGeom prst="rect">
            <a:avLst/>
          </a:prstGeom>
        </p:spPr>
      </p:pic>
      <p:pic>
        <p:nvPicPr>
          <p:cNvPr id="37" name="図 36" descr="挿絵, 抽象 が含まれている画像&#10;&#10;自動的に生成された説明">
            <a:extLst>
              <a:ext uri="{FF2B5EF4-FFF2-40B4-BE49-F238E27FC236}">
                <a16:creationId xmlns:a16="http://schemas.microsoft.com/office/drawing/2014/main" id="{EB393EBB-8258-0B6D-5811-11B7E5516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665" y="3237253"/>
            <a:ext cx="322840" cy="1005416"/>
          </a:xfrm>
          <a:prstGeom prst="rect">
            <a:avLst/>
          </a:prstGeom>
        </p:spPr>
      </p:pic>
      <p:pic>
        <p:nvPicPr>
          <p:cNvPr id="38" name="図 37" descr="時計, 挿絵 が含まれている画像&#10;&#10;自動的に生成された説明">
            <a:extLst>
              <a:ext uri="{FF2B5EF4-FFF2-40B4-BE49-F238E27FC236}">
                <a16:creationId xmlns:a16="http://schemas.microsoft.com/office/drawing/2014/main" id="{37751964-4360-664A-AF97-74A878619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60" y="4214146"/>
            <a:ext cx="575483" cy="1118994"/>
          </a:xfrm>
          <a:prstGeom prst="rect">
            <a:avLst/>
          </a:prstGeom>
        </p:spPr>
      </p:pic>
      <p:pic>
        <p:nvPicPr>
          <p:cNvPr id="39" name="図 38" descr="おもちゃ, 挿絵 が含まれている画像&#10;&#10;自動的に生成された説明">
            <a:extLst>
              <a:ext uri="{FF2B5EF4-FFF2-40B4-BE49-F238E27FC236}">
                <a16:creationId xmlns:a16="http://schemas.microsoft.com/office/drawing/2014/main" id="{769C28B7-7091-E672-D66F-4BC0831E3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9155" y="1101899"/>
            <a:ext cx="545571" cy="705250"/>
          </a:xfrm>
          <a:prstGeom prst="rect">
            <a:avLst/>
          </a:prstGeom>
        </p:spPr>
      </p:pic>
      <p:pic>
        <p:nvPicPr>
          <p:cNvPr id="40" name="図 39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6F5614C7-5C99-4499-E4FD-8312923C62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8401" y="6226350"/>
            <a:ext cx="522551" cy="680691"/>
          </a:xfrm>
          <a:prstGeom prst="rect">
            <a:avLst/>
          </a:prstGeom>
        </p:spPr>
      </p:pic>
      <p:sp>
        <p:nvSpPr>
          <p:cNvPr id="41" name="角丸四角形吹き出し 40">
            <a:extLst>
              <a:ext uri="{FF2B5EF4-FFF2-40B4-BE49-F238E27FC236}">
                <a16:creationId xmlns:a16="http://schemas.microsoft.com/office/drawing/2014/main" id="{C19B00D4-E6EB-BC61-FA2F-4684A1B1C2F5}"/>
              </a:ext>
            </a:extLst>
          </p:cNvPr>
          <p:cNvSpPr/>
          <p:nvPr/>
        </p:nvSpPr>
        <p:spPr>
          <a:xfrm>
            <a:off x="8474431" y="463550"/>
            <a:ext cx="3449839" cy="1511700"/>
          </a:xfrm>
          <a:prstGeom prst="wedgeRoundRectCallout">
            <a:avLst>
              <a:gd name="adj1" fmla="val -52353"/>
              <a:gd name="adj2" fmla="val 6985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コーナーキック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ja-JP" dirty="0">
              <a:solidFill>
                <a:sysClr val="windowText" lastClr="000000"/>
              </a:solidFill>
            </a:endParaRPr>
          </a:p>
          <a:p>
            <a:r>
              <a:rPr kumimoji="1" lang="ja-JP" altLang="en-US">
                <a:solidFill>
                  <a:sysClr val="windowText" lastClr="000000"/>
                </a:solidFill>
              </a:rPr>
              <a:t>・エリア内の競り合いが見える位置に。</a:t>
            </a:r>
          </a:p>
        </p:txBody>
      </p:sp>
      <p:sp>
        <p:nvSpPr>
          <p:cNvPr id="42" name="角丸四角形吹き出し 41">
            <a:extLst>
              <a:ext uri="{FF2B5EF4-FFF2-40B4-BE49-F238E27FC236}">
                <a16:creationId xmlns:a16="http://schemas.microsoft.com/office/drawing/2014/main" id="{3672711B-8574-6FBA-DF64-B394621BB8A1}"/>
              </a:ext>
            </a:extLst>
          </p:cNvPr>
          <p:cNvSpPr/>
          <p:nvPr/>
        </p:nvSpPr>
        <p:spPr>
          <a:xfrm>
            <a:off x="511790" y="5087277"/>
            <a:ext cx="3449839" cy="1511700"/>
          </a:xfrm>
          <a:prstGeom prst="wedgeRoundRectCallout">
            <a:avLst>
              <a:gd name="adj1" fmla="val 57251"/>
              <a:gd name="adj2" fmla="val -7400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フリーキック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ja-JP" dirty="0">
              <a:solidFill>
                <a:sysClr val="windowText" lastClr="000000"/>
              </a:solidFill>
            </a:endParaRPr>
          </a:p>
          <a:p>
            <a:r>
              <a:rPr kumimoji="1" lang="ja-JP" altLang="en-US">
                <a:solidFill>
                  <a:sysClr val="windowText" lastClr="000000"/>
                </a:solidFill>
              </a:rPr>
              <a:t>・壁の位置調整後、壁とゴール前のプレーを確認できる位置に。</a:t>
            </a:r>
          </a:p>
        </p:txBody>
      </p:sp>
    </p:spTree>
    <p:extLst>
      <p:ext uri="{BB962C8B-B14F-4D97-AF65-F5344CB8AC3E}">
        <p14:creationId xmlns:p14="http://schemas.microsoft.com/office/powerpoint/2010/main" val="3345946677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ファセット</Template>
  <TotalTime>683</TotalTime>
  <Words>389</Words>
  <Application>Microsoft Macintosh PowerPoint</Application>
  <PresentationFormat>ワイド画面</PresentationFormat>
  <Paragraphs>98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ファセット</vt:lpstr>
      <vt:lpstr>対角線式審判法</vt:lpstr>
      <vt:lpstr>審判について、知っていますか？</vt:lpstr>
      <vt:lpstr>審判について、知っていますか？</vt:lpstr>
      <vt:lpstr>審判について、知っていますか？</vt:lpstr>
      <vt:lpstr>対角線式審判法</vt:lpstr>
      <vt:lpstr>対角線式審判法</vt:lpstr>
      <vt:lpstr>対角線式審判法</vt:lpstr>
      <vt:lpstr>対角線式審判法</vt:lpstr>
      <vt:lpstr>対角線式審判法(セットプレー)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対角線式審判法</dc:title>
  <dc:creator>koudai.980723@gmail.com</dc:creator>
  <cp:lastModifiedBy>koudai.980723@gmail.com</cp:lastModifiedBy>
  <cp:revision>24</cp:revision>
  <dcterms:created xsi:type="dcterms:W3CDTF">2023-02-12T09:31:23Z</dcterms:created>
  <dcterms:modified xsi:type="dcterms:W3CDTF">2023-02-19T04:20:09Z</dcterms:modified>
</cp:coreProperties>
</file>