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457" r:id="rId2"/>
    <p:sldId id="536" r:id="rId3"/>
    <p:sldId id="560" r:id="rId4"/>
    <p:sldId id="540" r:id="rId5"/>
    <p:sldId id="579" r:id="rId6"/>
    <p:sldId id="557" r:id="rId7"/>
    <p:sldId id="545" r:id="rId8"/>
    <p:sldId id="546" r:id="rId9"/>
    <p:sldId id="577" r:id="rId10"/>
    <p:sldId id="547" r:id="rId11"/>
    <p:sldId id="548" r:id="rId12"/>
    <p:sldId id="578" r:id="rId13"/>
    <p:sldId id="590" r:id="rId14"/>
    <p:sldId id="589" r:id="rId15"/>
    <p:sldId id="581" r:id="rId16"/>
    <p:sldId id="562" r:id="rId17"/>
    <p:sldId id="571" r:id="rId18"/>
    <p:sldId id="563" r:id="rId19"/>
    <p:sldId id="573" r:id="rId20"/>
    <p:sldId id="574" r:id="rId21"/>
    <p:sldId id="583" r:id="rId22"/>
    <p:sldId id="584" r:id="rId23"/>
    <p:sldId id="570" r:id="rId24"/>
  </p:sldIdLst>
  <p:sldSz cx="10080625" cy="7559675"/>
  <p:notesSz cx="7559675" cy="106918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33399"/>
    <a:srgbClr val="99CCFF"/>
    <a:srgbClr val="0099CC"/>
    <a:srgbClr val="3399FF"/>
    <a:srgbClr val="3366FF"/>
    <a:srgbClr val="000001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524" autoAdjust="0"/>
  </p:normalViewPr>
  <p:slideViewPr>
    <p:cSldViewPr>
      <p:cViewPr varScale="1">
        <p:scale>
          <a:sx n="109" d="100"/>
          <a:sy n="109" d="100"/>
        </p:scale>
        <p:origin x="1356" y="96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" name="Rectangle 2"/>
          <p:cNvSpPr txBox="1">
            <a:spLocks noGrp="1"/>
          </p:cNvSpPr>
          <p:nvPr>
            <p:ph type="body" sz="quarter" idx="3"/>
          </p:nvPr>
        </p:nvSpPr>
        <p:spPr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/>
          <a:p>
            <a:pPr lvl="0"/>
            <a:endParaRPr lang="ja-JP" noProof="0"/>
          </a:p>
        </p:txBody>
      </p:sp>
      <p:sp>
        <p:nvSpPr>
          <p:cNvPr id="4" name="Rectangle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l" defTabSz="449263" rtl="0" fontAlgn="auto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49263" algn="l"/>
                <a:tab pos="898526" algn="l"/>
                <a:tab pos="1347789" algn="l"/>
                <a:tab pos="1797052" algn="l"/>
                <a:tab pos="2246315" algn="l"/>
                <a:tab pos="2695578" algn="l"/>
                <a:tab pos="3144841" algn="l"/>
              </a:tabLst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6"/>
                <a:ea typeface="ＭＳ Ｐ明朝"/>
              </a:defRPr>
            </a:lvl1pPr>
          </a:lstStyle>
          <a:p>
            <a:pPr>
              <a:defRPr/>
            </a:pPr>
            <a:endParaRPr dirty="0"/>
          </a:p>
        </p:txBody>
      </p:sp>
      <p:sp>
        <p:nvSpPr>
          <p:cNvPr id="5" name="Rectangle 4"/>
          <p:cNvSpPr txBox="1">
            <a:spLocks noGrp="1"/>
          </p:cNvSpPr>
          <p:nvPr>
            <p:ph type="dt" idx="1"/>
          </p:nvPr>
        </p:nvSpPr>
        <p:spPr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r" defTabSz="449263" rtl="0" fontAlgn="auto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49263" algn="l"/>
                <a:tab pos="898526" algn="l"/>
                <a:tab pos="1347789" algn="l"/>
                <a:tab pos="1797052" algn="l"/>
                <a:tab pos="2246315" algn="l"/>
                <a:tab pos="2695578" algn="l"/>
                <a:tab pos="3144841" algn="l"/>
              </a:tabLst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6"/>
                <a:ea typeface="ＭＳ Ｐ明朝"/>
              </a:defRPr>
            </a:lvl1pPr>
          </a:lstStyle>
          <a:p>
            <a:pPr>
              <a:defRPr/>
            </a:pPr>
            <a:endParaRPr dirty="0"/>
          </a:p>
        </p:txBody>
      </p:sp>
      <p:sp>
        <p:nvSpPr>
          <p:cNvPr id="6" name="Rectangle 5"/>
          <p:cNvSpPr txBox="1">
            <a:spLocks noGrp="1"/>
          </p:cNvSpPr>
          <p:nvPr>
            <p:ph type="ftr" sz="quarter" idx="4"/>
          </p:nvPr>
        </p:nvSpPr>
        <p:spPr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>
            <a:lvl1pPr marL="0" marR="0" lvl="0" indent="0" algn="l" defTabSz="449263" rtl="0" fontAlgn="auto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49263" algn="l"/>
                <a:tab pos="898526" algn="l"/>
                <a:tab pos="1347789" algn="l"/>
                <a:tab pos="1797052" algn="l"/>
                <a:tab pos="2246315" algn="l"/>
                <a:tab pos="2695578" algn="l"/>
                <a:tab pos="3144841" algn="l"/>
              </a:tabLst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6"/>
                <a:ea typeface="ＭＳ Ｐ明朝"/>
              </a:defRPr>
            </a:lvl1pPr>
          </a:lstStyle>
          <a:p>
            <a:pPr>
              <a:defRPr/>
            </a:pPr>
            <a:endParaRPr dirty="0"/>
          </a:p>
        </p:txBody>
      </p:sp>
      <p:sp>
        <p:nvSpPr>
          <p:cNvPr id="7" name="Rectangle 6"/>
          <p:cNvSpPr txBox="1">
            <a:spLocks noGrp="1"/>
          </p:cNvSpPr>
          <p:nvPr>
            <p:ph type="sldNum" sz="quarter" idx="5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>
            <a:lvl1pPr marL="0" marR="0" lvl="0" indent="0" algn="r" defTabSz="449263" rtl="0" fontAlgn="auto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49263" algn="l"/>
                <a:tab pos="898526" algn="l"/>
                <a:tab pos="1347789" algn="l"/>
                <a:tab pos="1797052" algn="l"/>
                <a:tab pos="2246315" algn="l"/>
                <a:tab pos="2695578" algn="l"/>
                <a:tab pos="3144841" algn="l"/>
              </a:tabLst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6"/>
                <a:ea typeface="ＭＳ Ｐ明朝"/>
              </a:defRPr>
            </a:lvl1pPr>
          </a:lstStyle>
          <a:p>
            <a:pPr>
              <a:defRPr/>
            </a:pPr>
            <a:fld id="{F8D5DC2F-22FC-45DA-AC53-34D90F6B8F25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98381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ts val="400"/>
      </a:spcBef>
      <a:spcAft>
        <a:spcPct val="0"/>
      </a:spcAft>
      <a:defRPr lang="ja-JP" sz="1200" kern="1200">
        <a:solidFill>
          <a:srgbClr val="000000"/>
        </a:solidFill>
        <a:latin typeface="Times New Roman" pitchFamily="16"/>
        <a:ea typeface="ＭＳ Ｐゴシック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D8320A6A-37A4-491F-A2DD-9D1F0CA37216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2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89091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2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37CF88E3-F6F6-4995-8802-BF264662500F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11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90115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D8320A6A-37A4-491F-A2DD-9D1F0CA37216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12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89091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2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37CF88E3-F6F6-4995-8802-BF264662500F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13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90115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55617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37CF88E3-F6F6-4995-8802-BF264662500F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14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90115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37CF88E3-F6F6-4995-8802-BF264662500F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15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90115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D8320A6A-37A4-491F-A2DD-9D1F0CA37216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16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89091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2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37CF88E3-F6F6-4995-8802-BF264662500F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17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90115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D8320A6A-37A4-491F-A2DD-9D1F0CA37216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18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89091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2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92239D16-19D0-41E6-B759-F677D7EF16F8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19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167939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7940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92239D16-19D0-41E6-B759-F677D7EF16F8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20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167939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7940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D8320A6A-37A4-491F-A2DD-9D1F0CA37216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3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89091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2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92239D16-19D0-41E6-B759-F677D7EF16F8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21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167939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7940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92239D16-19D0-41E6-B759-F677D7EF16F8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22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167939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7940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92239D16-19D0-41E6-B759-F677D7EF16F8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23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167939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7940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DCF46AB6-3D03-4D92-8EA6-9AADABD9FD0E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4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100355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6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D8320A6A-37A4-491F-A2DD-9D1F0CA37216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5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89091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2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37CF88E3-F6F6-4995-8802-BF264662500F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6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90115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37CF88E3-F6F6-4995-8802-BF264662500F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7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90115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37CF88E3-F6F6-4995-8802-BF264662500F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8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90115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37CF88E3-F6F6-4995-8802-BF264662500F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9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90115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37CF88E3-F6F6-4995-8802-BF264662500F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10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90115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 noGrp="1"/>
          </p:cNvSpPr>
          <p:nvPr>
            <p:ph type="ctrTitle"/>
          </p:nvPr>
        </p:nvSpPr>
        <p:spPr>
          <a:xfrm>
            <a:off x="755651" y="2347914"/>
            <a:ext cx="8569327" cy="16208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ja-JP"/>
              <a:t>マスター タイトルの書式設定</a:t>
            </a:r>
            <a:endParaRPr lang="en-US"/>
          </a:p>
        </p:txBody>
      </p:sp>
      <p:sp>
        <p:nvSpPr>
          <p:cNvPr id="3" name="サブタイトル 2"/>
          <p:cNvSpPr txBox="1">
            <a:spLocks noGrp="1"/>
          </p:cNvSpPr>
          <p:nvPr>
            <p:ph type="subTitle" idx="1"/>
          </p:nvPr>
        </p:nvSpPr>
        <p:spPr>
          <a:xfrm>
            <a:off x="1512883" y="4283077"/>
            <a:ext cx="7056433" cy="1931990"/>
          </a:xfrm>
        </p:spPr>
        <p:txBody>
          <a:bodyPr anchorCtr="1"/>
          <a:lstStyle>
            <a:lvl1pPr marL="0" indent="0" algn="ctr">
              <a:defRPr/>
            </a:lvl1pPr>
          </a:lstStyle>
          <a:p>
            <a:pPr lvl="0"/>
            <a:r>
              <a:rPr lang="ja-JP"/>
              <a:t>マスター サブタイトルの書式設定</a:t>
            </a:r>
            <a:endParaRPr lang="en-US"/>
          </a:p>
        </p:txBody>
      </p:sp>
      <p:sp>
        <p:nvSpPr>
          <p:cNvPr id="4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5" name="Rectangle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6" name="Rectangl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CC45BF-05B4-4FC2-9745-C6AFACB1F919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6444058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 noGrp="1"/>
          </p:cNvSpPr>
          <p:nvPr>
            <p:ph type="title"/>
          </p:nvPr>
        </p:nvSpPr>
        <p:spPr>
          <a:xfrm>
            <a:off x="1976439" y="5291139"/>
            <a:ext cx="6048371" cy="625477"/>
          </a:xfrm>
        </p:spPr>
        <p:txBody>
          <a:bodyPr anchor="b" anchorCtr="0"/>
          <a:lstStyle>
            <a:lvl1pPr algn="l">
              <a:defRPr sz="2000" b="1"/>
            </a:lvl1pPr>
          </a:lstStyle>
          <a:p>
            <a:pPr lvl="0"/>
            <a:r>
              <a:rPr lang="ja-JP"/>
              <a:t>マスター タイトルの書式設定</a:t>
            </a:r>
            <a:endParaRPr lang="en-US"/>
          </a:p>
        </p:txBody>
      </p:sp>
      <p:sp>
        <p:nvSpPr>
          <p:cNvPr id="3" name="図プレースホルダー 2"/>
          <p:cNvSpPr txBox="1">
            <a:spLocks noGrp="1"/>
          </p:cNvSpPr>
          <p:nvPr>
            <p:ph type="pic" idx="1"/>
          </p:nvPr>
        </p:nvSpPr>
        <p:spPr>
          <a:xfrm>
            <a:off x="1976439" y="674690"/>
            <a:ext cx="6048371" cy="4537079"/>
          </a:xfrm>
        </p:spPr>
        <p:txBody>
          <a:bodyPr/>
          <a:lstStyle>
            <a:lvl1pPr marL="0" indent="0">
              <a:defRPr lang="en-US"/>
            </a:lvl1pPr>
          </a:lstStyle>
          <a:p>
            <a:pPr lvl="0"/>
            <a:endParaRPr lang="en-US" noProof="0" dirty="0"/>
          </a:p>
        </p:txBody>
      </p:sp>
      <p:sp>
        <p:nvSpPr>
          <p:cNvPr id="4" name="テキスト プレースホルダー 3"/>
          <p:cNvSpPr txBox="1">
            <a:spLocks noGrp="1"/>
          </p:cNvSpPr>
          <p:nvPr>
            <p:ph type="body" idx="2"/>
          </p:nvPr>
        </p:nvSpPr>
        <p:spPr>
          <a:xfrm>
            <a:off x="1976439" y="5916616"/>
            <a:ext cx="6048371" cy="887416"/>
          </a:xfrm>
        </p:spPr>
        <p:txBody>
          <a:bodyPr/>
          <a:lstStyle>
            <a:lvl1pPr marL="0" indent="0">
              <a:defRPr sz="1400"/>
            </a:lvl1pPr>
          </a:lstStyle>
          <a:p>
            <a:pPr lvl="0"/>
            <a:r>
              <a:rPr lang="ja-JP"/>
              <a:t>マスター テキストの書式設定</a:t>
            </a:r>
          </a:p>
        </p:txBody>
      </p:sp>
      <p:sp>
        <p:nvSpPr>
          <p:cNvPr id="5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6" name="Rectangle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7" name="Rectangl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E46A1F-3DFE-4E20-AC0B-A43BC525EA20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4863754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ja-JP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 lang="ja-JP"/>
            </a:lvl2pPr>
            <a:lvl3pPr>
              <a:defRPr lang="ja-JP"/>
            </a:lvl3pPr>
            <a:lvl4pPr>
              <a:defRPr lang="ja-JP"/>
            </a:lvl4pPr>
            <a:lvl5pPr>
              <a:defRPr lang="ja-JP"/>
            </a:lvl5pPr>
          </a:lstStyle>
          <a:p>
            <a:pPr lvl="0"/>
            <a:r>
              <a:rPr lang="ja-JP"/>
              <a:t>マスター テキストの書式設定</a:t>
            </a:r>
          </a:p>
          <a:p>
            <a:pPr lvl="1"/>
            <a:r>
              <a:rPr lang="ja-JP"/>
              <a:t>第</a:t>
            </a:r>
            <a:r>
              <a:rPr lang="en-US"/>
              <a:t> 2 </a:t>
            </a:r>
            <a:r>
              <a:rPr lang="ja-JP"/>
              <a:t>レベル</a:t>
            </a:r>
          </a:p>
          <a:p>
            <a:pPr lvl="2"/>
            <a:r>
              <a:rPr lang="ja-JP"/>
              <a:t>第</a:t>
            </a:r>
            <a:r>
              <a:rPr lang="en-US"/>
              <a:t> 3 </a:t>
            </a:r>
            <a:r>
              <a:rPr lang="ja-JP"/>
              <a:t>レベル</a:t>
            </a:r>
          </a:p>
          <a:p>
            <a:pPr lvl="3"/>
            <a:r>
              <a:rPr lang="ja-JP"/>
              <a:t>第</a:t>
            </a:r>
            <a:r>
              <a:rPr lang="en-US"/>
              <a:t> 4 </a:t>
            </a:r>
            <a:r>
              <a:rPr lang="ja-JP"/>
              <a:t>レベル</a:t>
            </a:r>
          </a:p>
          <a:p>
            <a:pPr lvl="4"/>
            <a:r>
              <a:rPr lang="ja-JP"/>
              <a:t>第</a:t>
            </a:r>
            <a:r>
              <a:rPr lang="en-US"/>
              <a:t> 5 </a:t>
            </a:r>
            <a:r>
              <a:rPr lang="ja-JP"/>
              <a:t>レベル</a:t>
            </a:r>
            <a:endParaRPr lang="en-US"/>
          </a:p>
        </p:txBody>
      </p:sp>
      <p:sp>
        <p:nvSpPr>
          <p:cNvPr id="4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5" name="Rectangle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6" name="Rectangl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2F1C58-A878-4CDD-A0DC-3B9004B6C412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644147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 txBox="1">
            <a:spLocks noGrp="1"/>
          </p:cNvSpPr>
          <p:nvPr>
            <p:ph type="title" orient="vert"/>
          </p:nvPr>
        </p:nvSpPr>
        <p:spPr>
          <a:xfrm>
            <a:off x="7305671" y="301623"/>
            <a:ext cx="2266953" cy="5849938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ja-JP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 txBox="1">
            <a:spLocks noGrp="1"/>
          </p:cNvSpPr>
          <p:nvPr>
            <p:ph type="body" orient="vert" idx="1"/>
          </p:nvPr>
        </p:nvSpPr>
        <p:spPr>
          <a:xfrm>
            <a:off x="503240" y="301623"/>
            <a:ext cx="6650038" cy="5849938"/>
          </a:xfrm>
        </p:spPr>
        <p:txBody>
          <a:bodyPr vert="eaVert"/>
          <a:lstStyle>
            <a:lvl1pPr>
              <a:defRPr/>
            </a:lvl1pPr>
            <a:lvl2pPr>
              <a:defRPr lang="ja-JP"/>
            </a:lvl2pPr>
            <a:lvl3pPr>
              <a:defRPr lang="ja-JP"/>
            </a:lvl3pPr>
            <a:lvl4pPr>
              <a:defRPr lang="ja-JP"/>
            </a:lvl4pPr>
            <a:lvl5pPr>
              <a:defRPr lang="ja-JP"/>
            </a:lvl5pPr>
          </a:lstStyle>
          <a:p>
            <a:pPr lvl="0"/>
            <a:r>
              <a:rPr lang="ja-JP"/>
              <a:t>マスター テキストの書式設定</a:t>
            </a:r>
          </a:p>
          <a:p>
            <a:pPr lvl="1"/>
            <a:r>
              <a:rPr lang="ja-JP"/>
              <a:t>第</a:t>
            </a:r>
            <a:r>
              <a:rPr lang="en-US"/>
              <a:t> 2 </a:t>
            </a:r>
            <a:r>
              <a:rPr lang="ja-JP"/>
              <a:t>レベル</a:t>
            </a:r>
          </a:p>
          <a:p>
            <a:pPr lvl="2"/>
            <a:r>
              <a:rPr lang="ja-JP"/>
              <a:t>第</a:t>
            </a:r>
            <a:r>
              <a:rPr lang="en-US"/>
              <a:t> 3 </a:t>
            </a:r>
            <a:r>
              <a:rPr lang="ja-JP"/>
              <a:t>レベル</a:t>
            </a:r>
          </a:p>
          <a:p>
            <a:pPr lvl="3"/>
            <a:r>
              <a:rPr lang="ja-JP"/>
              <a:t>第</a:t>
            </a:r>
            <a:r>
              <a:rPr lang="en-US"/>
              <a:t> 4 </a:t>
            </a:r>
            <a:r>
              <a:rPr lang="ja-JP"/>
              <a:t>レベル</a:t>
            </a:r>
          </a:p>
          <a:p>
            <a:pPr lvl="4"/>
            <a:r>
              <a:rPr lang="ja-JP"/>
              <a:t>第</a:t>
            </a:r>
            <a:r>
              <a:rPr lang="en-US"/>
              <a:t> 5 </a:t>
            </a:r>
            <a:r>
              <a:rPr lang="ja-JP"/>
              <a:t>レベル</a:t>
            </a:r>
            <a:endParaRPr lang="en-US"/>
          </a:p>
        </p:txBody>
      </p:sp>
      <p:sp>
        <p:nvSpPr>
          <p:cNvPr id="4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5" name="Rectangle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6" name="Rectangl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2E05F2-DC28-4CBD-9369-45AA3F217538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8677489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7"/>
          <p:cNvSpPr>
            <a:spLocks noChangeArrowheads="1"/>
          </p:cNvSpPr>
          <p:nvPr userDrawn="1"/>
        </p:nvSpPr>
        <p:spPr bwMode="auto">
          <a:xfrm>
            <a:off x="-1" y="-12701"/>
            <a:ext cx="10080625" cy="757237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E7E7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dirty="0"/>
          </a:p>
        </p:txBody>
      </p:sp>
      <p:sp>
        <p:nvSpPr>
          <p:cNvPr id="2" name="タイトル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ja-JP"/>
              <a:t>マスター タイトルの書式設定</a:t>
            </a:r>
            <a:endParaRPr lang="en-US"/>
          </a:p>
        </p:txBody>
      </p:sp>
      <p:sp>
        <p:nvSpPr>
          <p:cNvPr id="3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4" name="Rectangle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5" name="Rectangl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7CC287-8FFF-4E6C-BCBD-763A37C4ED5F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5125413"/>
      </p:ext>
    </p:extLst>
  </p:cSld>
  <p:clrMapOvr>
    <a:masterClrMapping/>
  </p:clrMapOvr>
  <p:transition spd="slow"/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auto">
          <a:xfrm>
            <a:off x="-1" y="-12701"/>
            <a:ext cx="10080625" cy="757237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E7E7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dirty="0"/>
          </a:p>
        </p:txBody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280" y="301320"/>
            <a:ext cx="9067680" cy="1259280"/>
          </a:xfrm>
          <a:prstGeom prst="rect">
            <a:avLst/>
          </a:prstGeom>
        </p:spPr>
        <p:txBody>
          <a:bodyPr lIns="0" tIns="0" rIns="0" bIns="0" anchor="ctr" anchorCtr="1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3280" y="1767960"/>
            <a:ext cx="9067680" cy="438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3" name="Rectangle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4" name="Rectangl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5A4559-F17F-4AC5-A043-681AA1AB07A1}" type="slidenum">
              <a:rPr/>
              <a:pPr>
                <a:defRPr/>
              </a:pPr>
              <a:t>‹#›</a:t>
            </a:fld>
            <a:endParaRPr dirty="0"/>
          </a:p>
        </p:txBody>
      </p:sp>
      <p:sp>
        <p:nvSpPr>
          <p:cNvPr id="6" name="Rectangle 57"/>
          <p:cNvSpPr>
            <a:spLocks noChangeArrowheads="1"/>
          </p:cNvSpPr>
          <p:nvPr userDrawn="1"/>
        </p:nvSpPr>
        <p:spPr bwMode="auto">
          <a:xfrm>
            <a:off x="-1" y="-12700"/>
            <a:ext cx="10080625" cy="65563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E7E7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82638125"/>
      </p:ext>
    </p:extLst>
  </p:cSld>
  <p:clrMapOvr>
    <a:masterClrMapping/>
  </p:clrMapOvr>
  <p:transition spd="slow"/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ja-JP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 lang="ja-JP"/>
            </a:lvl2pPr>
            <a:lvl3pPr>
              <a:defRPr lang="ja-JP"/>
            </a:lvl3pPr>
            <a:lvl4pPr>
              <a:defRPr lang="ja-JP"/>
            </a:lvl4pPr>
            <a:lvl5pPr>
              <a:defRPr lang="ja-JP"/>
            </a:lvl5pPr>
          </a:lstStyle>
          <a:p>
            <a:pPr lvl="0"/>
            <a:r>
              <a:rPr lang="ja-JP"/>
              <a:t>マスター テキストの書式設定</a:t>
            </a:r>
          </a:p>
          <a:p>
            <a:pPr lvl="1"/>
            <a:r>
              <a:rPr lang="ja-JP"/>
              <a:t>第</a:t>
            </a:r>
            <a:r>
              <a:rPr lang="en-US"/>
              <a:t> 2 </a:t>
            </a:r>
            <a:r>
              <a:rPr lang="ja-JP"/>
              <a:t>レベル</a:t>
            </a:r>
          </a:p>
          <a:p>
            <a:pPr lvl="2"/>
            <a:r>
              <a:rPr lang="ja-JP"/>
              <a:t>第</a:t>
            </a:r>
            <a:r>
              <a:rPr lang="en-US"/>
              <a:t> 3 </a:t>
            </a:r>
            <a:r>
              <a:rPr lang="ja-JP"/>
              <a:t>レベル</a:t>
            </a:r>
          </a:p>
          <a:p>
            <a:pPr lvl="3"/>
            <a:r>
              <a:rPr lang="ja-JP"/>
              <a:t>第</a:t>
            </a:r>
            <a:r>
              <a:rPr lang="en-US"/>
              <a:t> 4 </a:t>
            </a:r>
            <a:r>
              <a:rPr lang="ja-JP"/>
              <a:t>レベル</a:t>
            </a:r>
          </a:p>
          <a:p>
            <a:pPr lvl="4"/>
            <a:r>
              <a:rPr lang="ja-JP"/>
              <a:t>第</a:t>
            </a:r>
            <a:r>
              <a:rPr lang="en-US"/>
              <a:t> 5 </a:t>
            </a:r>
            <a:r>
              <a:rPr lang="ja-JP"/>
              <a:t>レベル</a:t>
            </a:r>
            <a:endParaRPr lang="en-US"/>
          </a:p>
        </p:txBody>
      </p:sp>
      <p:sp>
        <p:nvSpPr>
          <p:cNvPr id="4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5" name="Rectangle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6" name="Rectangl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1DDBDF-59FA-4A63-AE08-507FF63BDFAA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4190049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 noGrp="1"/>
          </p:cNvSpPr>
          <p:nvPr>
            <p:ph type="title"/>
          </p:nvPr>
        </p:nvSpPr>
        <p:spPr>
          <a:xfrm>
            <a:off x="796927" y="4857749"/>
            <a:ext cx="8567735" cy="1501773"/>
          </a:xfrm>
        </p:spPr>
        <p:txBody>
          <a:bodyPr anchor="t" anchorCtr="0"/>
          <a:lstStyle>
            <a:lvl1pPr algn="l">
              <a:defRPr sz="4000" b="1" cap="all"/>
            </a:lvl1pPr>
          </a:lstStyle>
          <a:p>
            <a:pPr lvl="0"/>
            <a:r>
              <a:rPr lang="ja-JP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 txBox="1">
            <a:spLocks noGrp="1"/>
          </p:cNvSpPr>
          <p:nvPr>
            <p:ph type="body" idx="1"/>
          </p:nvPr>
        </p:nvSpPr>
        <p:spPr>
          <a:xfrm>
            <a:off x="796927" y="3203572"/>
            <a:ext cx="8567735" cy="1654177"/>
          </a:xfrm>
        </p:spPr>
        <p:txBody>
          <a:bodyPr anchor="b"/>
          <a:lstStyle>
            <a:lvl1pPr marL="0" indent="0">
              <a:defRPr sz="2000"/>
            </a:lvl1pPr>
          </a:lstStyle>
          <a:p>
            <a:pPr lvl="0"/>
            <a:r>
              <a:rPr lang="ja-JP"/>
              <a:t>マスター テキストの書式設定</a:t>
            </a:r>
          </a:p>
        </p:txBody>
      </p:sp>
      <p:sp>
        <p:nvSpPr>
          <p:cNvPr id="4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5" name="Rectangle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6" name="Rectangl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042431-4A12-4A95-A176-2316721414C6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1126490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ja-JP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 txBox="1">
            <a:spLocks noGrp="1"/>
          </p:cNvSpPr>
          <p:nvPr>
            <p:ph idx="1"/>
          </p:nvPr>
        </p:nvSpPr>
        <p:spPr>
          <a:xfrm>
            <a:off x="503240" y="1768477"/>
            <a:ext cx="4457700" cy="4383084"/>
          </a:xfrm>
        </p:spPr>
        <p:txBody>
          <a:bodyPr/>
          <a:lstStyle>
            <a:lvl1pPr>
              <a:defRPr sz="2800"/>
            </a:lvl1pPr>
            <a:lvl2pPr>
              <a:defRPr lang="ja-JP" sz="2400"/>
            </a:lvl2pPr>
            <a:lvl3pPr>
              <a:defRPr lang="ja-JP" sz="2000"/>
            </a:lvl3pPr>
            <a:lvl4pPr>
              <a:defRPr lang="ja-JP" sz="1800"/>
            </a:lvl4pPr>
            <a:lvl5pPr>
              <a:defRPr lang="ja-JP" sz="1800"/>
            </a:lvl5pPr>
          </a:lstStyle>
          <a:p>
            <a:pPr lvl="0"/>
            <a:r>
              <a:rPr lang="ja-JP"/>
              <a:t>マスター テキストの書式設定</a:t>
            </a:r>
          </a:p>
          <a:p>
            <a:pPr lvl="1"/>
            <a:r>
              <a:rPr lang="ja-JP"/>
              <a:t>第</a:t>
            </a:r>
            <a:r>
              <a:rPr lang="en-US"/>
              <a:t> 2 </a:t>
            </a:r>
            <a:r>
              <a:rPr lang="ja-JP"/>
              <a:t>レベル</a:t>
            </a:r>
          </a:p>
          <a:p>
            <a:pPr lvl="2"/>
            <a:r>
              <a:rPr lang="ja-JP"/>
              <a:t>第</a:t>
            </a:r>
            <a:r>
              <a:rPr lang="en-US"/>
              <a:t> 3 </a:t>
            </a:r>
            <a:r>
              <a:rPr lang="ja-JP"/>
              <a:t>レベル</a:t>
            </a:r>
          </a:p>
          <a:p>
            <a:pPr lvl="3"/>
            <a:r>
              <a:rPr lang="ja-JP"/>
              <a:t>第</a:t>
            </a:r>
            <a:r>
              <a:rPr lang="en-US"/>
              <a:t> 4 </a:t>
            </a:r>
            <a:r>
              <a:rPr lang="ja-JP"/>
              <a:t>レベル</a:t>
            </a:r>
          </a:p>
          <a:p>
            <a:pPr lvl="4"/>
            <a:r>
              <a:rPr lang="ja-JP"/>
              <a:t>第</a:t>
            </a:r>
            <a:r>
              <a:rPr lang="en-US"/>
              <a:t> 5 </a:t>
            </a:r>
            <a:r>
              <a:rPr lang="ja-JP"/>
              <a:t>レベル</a:t>
            </a:r>
            <a:endParaRPr lang="en-US"/>
          </a:p>
        </p:txBody>
      </p:sp>
      <p:sp>
        <p:nvSpPr>
          <p:cNvPr id="4" name="コンテンツ プレースホルダー 3"/>
          <p:cNvSpPr txBox="1">
            <a:spLocks noGrp="1"/>
          </p:cNvSpPr>
          <p:nvPr>
            <p:ph idx="2"/>
          </p:nvPr>
        </p:nvSpPr>
        <p:spPr>
          <a:xfrm>
            <a:off x="5113333" y="1768477"/>
            <a:ext cx="4459291" cy="4383084"/>
          </a:xfrm>
        </p:spPr>
        <p:txBody>
          <a:bodyPr/>
          <a:lstStyle>
            <a:lvl1pPr>
              <a:defRPr sz="2800"/>
            </a:lvl1pPr>
            <a:lvl2pPr>
              <a:defRPr lang="ja-JP" sz="2400"/>
            </a:lvl2pPr>
            <a:lvl3pPr>
              <a:defRPr lang="ja-JP" sz="2000"/>
            </a:lvl3pPr>
            <a:lvl4pPr>
              <a:defRPr lang="ja-JP" sz="1800"/>
            </a:lvl4pPr>
            <a:lvl5pPr>
              <a:defRPr lang="ja-JP" sz="1800"/>
            </a:lvl5pPr>
          </a:lstStyle>
          <a:p>
            <a:pPr lvl="0"/>
            <a:r>
              <a:rPr lang="ja-JP"/>
              <a:t>マスター テキストの書式設定</a:t>
            </a:r>
          </a:p>
          <a:p>
            <a:pPr lvl="1"/>
            <a:r>
              <a:rPr lang="ja-JP"/>
              <a:t>第</a:t>
            </a:r>
            <a:r>
              <a:rPr lang="en-US"/>
              <a:t> 2 </a:t>
            </a:r>
            <a:r>
              <a:rPr lang="ja-JP"/>
              <a:t>レベル</a:t>
            </a:r>
          </a:p>
          <a:p>
            <a:pPr lvl="2"/>
            <a:r>
              <a:rPr lang="ja-JP"/>
              <a:t>第</a:t>
            </a:r>
            <a:r>
              <a:rPr lang="en-US"/>
              <a:t> 3 </a:t>
            </a:r>
            <a:r>
              <a:rPr lang="ja-JP"/>
              <a:t>レベル</a:t>
            </a:r>
          </a:p>
          <a:p>
            <a:pPr lvl="3"/>
            <a:r>
              <a:rPr lang="ja-JP"/>
              <a:t>第</a:t>
            </a:r>
            <a:r>
              <a:rPr lang="en-US"/>
              <a:t> 4 </a:t>
            </a:r>
            <a:r>
              <a:rPr lang="ja-JP"/>
              <a:t>レベル</a:t>
            </a:r>
          </a:p>
          <a:p>
            <a:pPr lvl="4"/>
            <a:r>
              <a:rPr lang="ja-JP"/>
              <a:t>第</a:t>
            </a:r>
            <a:r>
              <a:rPr lang="en-US"/>
              <a:t> 5 </a:t>
            </a:r>
            <a:r>
              <a:rPr lang="ja-JP"/>
              <a:t>レベル</a:t>
            </a:r>
            <a:endParaRPr lang="en-US"/>
          </a:p>
        </p:txBody>
      </p:sp>
      <p:sp>
        <p:nvSpPr>
          <p:cNvPr id="5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6" name="Rectangle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7" name="Rectangl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CCF2C-4BA5-4589-96D0-8CAF962FF6A6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0149694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 noGrp="1"/>
          </p:cNvSpPr>
          <p:nvPr>
            <p:ph type="title"/>
          </p:nvPr>
        </p:nvSpPr>
        <p:spPr>
          <a:xfrm>
            <a:off x="504821" y="303215"/>
            <a:ext cx="9072567" cy="12588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ja-JP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 txBox="1">
            <a:spLocks noGrp="1"/>
          </p:cNvSpPr>
          <p:nvPr>
            <p:ph type="body" idx="1"/>
          </p:nvPr>
        </p:nvSpPr>
        <p:spPr>
          <a:xfrm>
            <a:off x="504821" y="1692270"/>
            <a:ext cx="4452935" cy="704846"/>
          </a:xfrm>
        </p:spPr>
        <p:txBody>
          <a:bodyPr anchor="b"/>
          <a:lstStyle>
            <a:lvl1pPr marL="0" indent="0">
              <a:defRPr sz="2400" b="1"/>
            </a:lvl1pPr>
          </a:lstStyle>
          <a:p>
            <a:pPr lvl="0"/>
            <a:r>
              <a:rPr lang="ja-JP"/>
              <a:t>マスター テキストの書式設定</a:t>
            </a:r>
          </a:p>
        </p:txBody>
      </p:sp>
      <p:sp>
        <p:nvSpPr>
          <p:cNvPr id="4" name="コンテンツ プレースホルダー 3"/>
          <p:cNvSpPr txBox="1">
            <a:spLocks noGrp="1"/>
          </p:cNvSpPr>
          <p:nvPr>
            <p:ph idx="2"/>
          </p:nvPr>
        </p:nvSpPr>
        <p:spPr>
          <a:xfrm>
            <a:off x="504821" y="2397127"/>
            <a:ext cx="4452935" cy="4356101"/>
          </a:xfrm>
        </p:spPr>
        <p:txBody>
          <a:bodyPr/>
          <a:lstStyle>
            <a:lvl1pPr>
              <a:defRPr sz="2400"/>
            </a:lvl1pPr>
            <a:lvl2pPr>
              <a:defRPr lang="ja-JP" sz="2000"/>
            </a:lvl2pPr>
            <a:lvl3pPr>
              <a:defRPr lang="ja-JP" sz="1800"/>
            </a:lvl3pPr>
            <a:lvl4pPr>
              <a:defRPr lang="ja-JP" sz="1600"/>
            </a:lvl4pPr>
            <a:lvl5pPr>
              <a:defRPr lang="ja-JP" sz="1600"/>
            </a:lvl5pPr>
          </a:lstStyle>
          <a:p>
            <a:pPr lvl="0"/>
            <a:r>
              <a:rPr lang="ja-JP"/>
              <a:t>マスター テキストの書式設定</a:t>
            </a:r>
          </a:p>
          <a:p>
            <a:pPr lvl="1"/>
            <a:r>
              <a:rPr lang="ja-JP"/>
              <a:t>第</a:t>
            </a:r>
            <a:r>
              <a:rPr lang="en-US"/>
              <a:t> 2 </a:t>
            </a:r>
            <a:r>
              <a:rPr lang="ja-JP"/>
              <a:t>レベル</a:t>
            </a:r>
          </a:p>
          <a:p>
            <a:pPr lvl="2"/>
            <a:r>
              <a:rPr lang="ja-JP"/>
              <a:t>第</a:t>
            </a:r>
            <a:r>
              <a:rPr lang="en-US"/>
              <a:t> 3 </a:t>
            </a:r>
            <a:r>
              <a:rPr lang="ja-JP"/>
              <a:t>レベル</a:t>
            </a:r>
          </a:p>
          <a:p>
            <a:pPr lvl="3"/>
            <a:r>
              <a:rPr lang="ja-JP"/>
              <a:t>第</a:t>
            </a:r>
            <a:r>
              <a:rPr lang="en-US"/>
              <a:t> 4 </a:t>
            </a:r>
            <a:r>
              <a:rPr lang="ja-JP"/>
              <a:t>レベル</a:t>
            </a:r>
          </a:p>
          <a:p>
            <a:pPr lvl="4"/>
            <a:r>
              <a:rPr lang="ja-JP"/>
              <a:t>第</a:t>
            </a:r>
            <a:r>
              <a:rPr lang="en-US"/>
              <a:t> 5 </a:t>
            </a:r>
            <a:r>
              <a:rPr lang="ja-JP"/>
              <a:t>レベル</a:t>
            </a:r>
            <a:endParaRPr lang="en-US"/>
          </a:p>
        </p:txBody>
      </p:sp>
      <p:sp>
        <p:nvSpPr>
          <p:cNvPr id="5" name="テキスト プレースホルダー 4"/>
          <p:cNvSpPr txBox="1">
            <a:spLocks noGrp="1"/>
          </p:cNvSpPr>
          <p:nvPr>
            <p:ph type="body" idx="3"/>
          </p:nvPr>
        </p:nvSpPr>
        <p:spPr>
          <a:xfrm>
            <a:off x="5121270" y="1692270"/>
            <a:ext cx="4456108" cy="704846"/>
          </a:xfrm>
        </p:spPr>
        <p:txBody>
          <a:bodyPr anchor="b"/>
          <a:lstStyle>
            <a:lvl1pPr marL="0" indent="0">
              <a:defRPr sz="2400" b="1"/>
            </a:lvl1pPr>
          </a:lstStyle>
          <a:p>
            <a:pPr lvl="0"/>
            <a:r>
              <a:rPr lang="ja-JP"/>
              <a:t>マスター テキストの書式設定</a:t>
            </a:r>
          </a:p>
        </p:txBody>
      </p:sp>
      <p:sp>
        <p:nvSpPr>
          <p:cNvPr id="6" name="コンテンツ プレースホルダー 5"/>
          <p:cNvSpPr txBox="1">
            <a:spLocks noGrp="1"/>
          </p:cNvSpPr>
          <p:nvPr>
            <p:ph idx="4"/>
          </p:nvPr>
        </p:nvSpPr>
        <p:spPr>
          <a:xfrm>
            <a:off x="5121270" y="2397127"/>
            <a:ext cx="4456108" cy="4356101"/>
          </a:xfrm>
        </p:spPr>
        <p:txBody>
          <a:bodyPr/>
          <a:lstStyle>
            <a:lvl1pPr>
              <a:defRPr sz="2400"/>
            </a:lvl1pPr>
            <a:lvl2pPr>
              <a:defRPr lang="ja-JP" sz="2000"/>
            </a:lvl2pPr>
            <a:lvl3pPr>
              <a:defRPr lang="ja-JP" sz="1800"/>
            </a:lvl3pPr>
            <a:lvl4pPr>
              <a:defRPr lang="ja-JP" sz="1600"/>
            </a:lvl4pPr>
            <a:lvl5pPr>
              <a:defRPr lang="ja-JP" sz="1600"/>
            </a:lvl5pPr>
          </a:lstStyle>
          <a:p>
            <a:pPr lvl="0"/>
            <a:r>
              <a:rPr lang="ja-JP"/>
              <a:t>マスター テキストの書式設定</a:t>
            </a:r>
          </a:p>
          <a:p>
            <a:pPr lvl="1"/>
            <a:r>
              <a:rPr lang="ja-JP"/>
              <a:t>第</a:t>
            </a:r>
            <a:r>
              <a:rPr lang="en-US"/>
              <a:t> 2 </a:t>
            </a:r>
            <a:r>
              <a:rPr lang="ja-JP"/>
              <a:t>レベル</a:t>
            </a:r>
          </a:p>
          <a:p>
            <a:pPr lvl="2"/>
            <a:r>
              <a:rPr lang="ja-JP"/>
              <a:t>第</a:t>
            </a:r>
            <a:r>
              <a:rPr lang="en-US"/>
              <a:t> 3 </a:t>
            </a:r>
            <a:r>
              <a:rPr lang="ja-JP"/>
              <a:t>レベル</a:t>
            </a:r>
          </a:p>
          <a:p>
            <a:pPr lvl="3"/>
            <a:r>
              <a:rPr lang="ja-JP"/>
              <a:t>第</a:t>
            </a:r>
            <a:r>
              <a:rPr lang="en-US"/>
              <a:t> 4 </a:t>
            </a:r>
            <a:r>
              <a:rPr lang="ja-JP"/>
              <a:t>レベル</a:t>
            </a:r>
          </a:p>
          <a:p>
            <a:pPr lvl="4"/>
            <a:r>
              <a:rPr lang="ja-JP"/>
              <a:t>第</a:t>
            </a:r>
            <a:r>
              <a:rPr lang="en-US"/>
              <a:t> 5 </a:t>
            </a:r>
            <a:r>
              <a:rPr lang="ja-JP"/>
              <a:t>レベル</a:t>
            </a:r>
            <a:endParaRPr lang="en-US"/>
          </a:p>
        </p:txBody>
      </p:sp>
      <p:sp>
        <p:nvSpPr>
          <p:cNvPr id="7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8" name="Rectangle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9" name="Rectangl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88CDB-3676-4482-8B10-5F175F92D4E1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2332998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ja-JP"/>
              <a:t>マスター タイトルの書式設定</a:t>
            </a:r>
            <a:endParaRPr lang="en-US"/>
          </a:p>
        </p:txBody>
      </p:sp>
      <p:sp>
        <p:nvSpPr>
          <p:cNvPr id="3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4" name="Rectangle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5" name="Rectangl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D31AA4-68FE-4415-8DCE-1428C5BD72E5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5276623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 noGrp="1"/>
          </p:cNvSpPr>
          <p:nvPr>
            <p:ph type="title"/>
          </p:nvPr>
        </p:nvSpPr>
        <p:spPr>
          <a:xfrm>
            <a:off x="504821" y="301623"/>
            <a:ext cx="3316291" cy="1279529"/>
          </a:xfrm>
        </p:spPr>
        <p:txBody>
          <a:bodyPr anchor="b" anchorCtr="0"/>
          <a:lstStyle>
            <a:lvl1pPr algn="l">
              <a:defRPr sz="2000" b="1"/>
            </a:lvl1pPr>
          </a:lstStyle>
          <a:p>
            <a:pPr lvl="0"/>
            <a:r>
              <a:rPr lang="ja-JP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 txBox="1">
            <a:spLocks noGrp="1"/>
          </p:cNvSpPr>
          <p:nvPr>
            <p:ph idx="1"/>
          </p:nvPr>
        </p:nvSpPr>
        <p:spPr>
          <a:xfrm>
            <a:off x="3941758" y="301623"/>
            <a:ext cx="5635620" cy="6451604"/>
          </a:xfrm>
        </p:spPr>
        <p:txBody>
          <a:bodyPr/>
          <a:lstStyle>
            <a:lvl1pPr>
              <a:defRPr/>
            </a:lvl1pPr>
            <a:lvl2pPr>
              <a:defRPr lang="ja-JP"/>
            </a:lvl2pPr>
            <a:lvl3pPr>
              <a:defRPr lang="ja-JP"/>
            </a:lvl3pPr>
            <a:lvl4pPr>
              <a:defRPr lang="ja-JP"/>
            </a:lvl4pPr>
            <a:lvl5pPr>
              <a:defRPr lang="ja-JP"/>
            </a:lvl5pPr>
          </a:lstStyle>
          <a:p>
            <a:pPr lvl="0"/>
            <a:r>
              <a:rPr lang="ja-JP"/>
              <a:t>マスター テキストの書式設定</a:t>
            </a:r>
          </a:p>
          <a:p>
            <a:pPr lvl="1"/>
            <a:r>
              <a:rPr lang="ja-JP"/>
              <a:t>第</a:t>
            </a:r>
            <a:r>
              <a:rPr lang="en-US"/>
              <a:t> 2 </a:t>
            </a:r>
            <a:r>
              <a:rPr lang="ja-JP"/>
              <a:t>レベル</a:t>
            </a:r>
          </a:p>
          <a:p>
            <a:pPr lvl="2"/>
            <a:r>
              <a:rPr lang="ja-JP"/>
              <a:t>第</a:t>
            </a:r>
            <a:r>
              <a:rPr lang="en-US"/>
              <a:t> 3 </a:t>
            </a:r>
            <a:r>
              <a:rPr lang="ja-JP"/>
              <a:t>レベル</a:t>
            </a:r>
          </a:p>
          <a:p>
            <a:pPr lvl="3"/>
            <a:r>
              <a:rPr lang="ja-JP"/>
              <a:t>第</a:t>
            </a:r>
            <a:r>
              <a:rPr lang="en-US"/>
              <a:t> 4 </a:t>
            </a:r>
            <a:r>
              <a:rPr lang="ja-JP"/>
              <a:t>レベル</a:t>
            </a:r>
          </a:p>
          <a:p>
            <a:pPr lvl="4"/>
            <a:r>
              <a:rPr lang="ja-JP"/>
              <a:t>第</a:t>
            </a:r>
            <a:r>
              <a:rPr lang="en-US"/>
              <a:t> 5 </a:t>
            </a:r>
            <a:r>
              <a:rPr lang="ja-JP"/>
              <a:t>レベル</a:t>
            </a:r>
            <a:endParaRPr lang="en-US"/>
          </a:p>
        </p:txBody>
      </p:sp>
      <p:sp>
        <p:nvSpPr>
          <p:cNvPr id="4" name="テキスト プレースホルダー 3"/>
          <p:cNvSpPr txBox="1">
            <a:spLocks noGrp="1"/>
          </p:cNvSpPr>
          <p:nvPr>
            <p:ph type="body" idx="2"/>
          </p:nvPr>
        </p:nvSpPr>
        <p:spPr>
          <a:xfrm>
            <a:off x="504821" y="1581153"/>
            <a:ext cx="3316291" cy="5172075"/>
          </a:xfrm>
        </p:spPr>
        <p:txBody>
          <a:bodyPr/>
          <a:lstStyle>
            <a:lvl1pPr marL="0" indent="0">
              <a:defRPr sz="1400"/>
            </a:lvl1pPr>
          </a:lstStyle>
          <a:p>
            <a:pPr lvl="0"/>
            <a:r>
              <a:rPr lang="ja-JP"/>
              <a:t>マスター テキストの書式設定</a:t>
            </a:r>
          </a:p>
        </p:txBody>
      </p:sp>
      <p:sp>
        <p:nvSpPr>
          <p:cNvPr id="5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6" name="Rectangle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7" name="Rectangl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8461FC-7177-4971-B692-99626AD04375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5727983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 txBox="1">
            <a:spLocks noGrp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ja-JP" altLang="ja-JP"/>
              <a:t>タイトルテキストの書式を編集するにはクリックします。</a:t>
            </a:r>
          </a:p>
        </p:txBody>
      </p:sp>
      <p:sp>
        <p:nvSpPr>
          <p:cNvPr id="1027" name="Rectangle 2"/>
          <p:cNvSpPr txBox="1">
            <a:spLocks noGrp="1"/>
          </p:cNvSpPr>
          <p:nvPr>
            <p:ph type="body" idx="1"/>
          </p:nvPr>
        </p:nvSpPr>
        <p:spPr bwMode="auto">
          <a:xfrm>
            <a:off x="503238" y="1768475"/>
            <a:ext cx="9069387" cy="438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28227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ja-JP"/>
              <a:t>アウトラインテキストの書式を編集するにはクリックします。</a:t>
            </a:r>
          </a:p>
          <a:p>
            <a:pPr lvl="1"/>
            <a:r>
              <a:rPr lang="en-GB" altLang="ja-JP"/>
              <a:t>2</a:t>
            </a:r>
            <a:r>
              <a:rPr lang="ja-JP" altLang="ja-JP"/>
              <a:t>レベル目のアウトライン</a:t>
            </a:r>
          </a:p>
          <a:p>
            <a:pPr lvl="2"/>
            <a:r>
              <a:rPr lang="en-GB" altLang="ja-JP"/>
              <a:t>3</a:t>
            </a:r>
            <a:r>
              <a:rPr lang="ja-JP" altLang="ja-JP"/>
              <a:t>レベル目のアウトライン</a:t>
            </a:r>
          </a:p>
          <a:p>
            <a:pPr lvl="3"/>
            <a:r>
              <a:rPr lang="en-GB" altLang="ja-JP"/>
              <a:t>4</a:t>
            </a:r>
            <a:r>
              <a:rPr lang="ja-JP" altLang="ja-JP"/>
              <a:t>レベル目のアウトライン</a:t>
            </a:r>
          </a:p>
          <a:p>
            <a:pPr lvl="4"/>
            <a:r>
              <a:rPr lang="en-GB" altLang="ja-JP"/>
              <a:t>5</a:t>
            </a:r>
            <a:r>
              <a:rPr lang="ja-JP" altLang="ja-JP"/>
              <a:t>レベル目のアウトライン</a:t>
            </a:r>
          </a:p>
          <a:p>
            <a:pPr lvl="4"/>
            <a:r>
              <a:rPr lang="en-GB" altLang="ja-JP"/>
              <a:t>6</a:t>
            </a:r>
            <a:r>
              <a:rPr lang="ja-JP" altLang="ja-JP"/>
              <a:t>レベル目のアウトライン</a:t>
            </a:r>
          </a:p>
          <a:p>
            <a:pPr lvl="4"/>
            <a:r>
              <a:rPr lang="en-GB" altLang="ja-JP"/>
              <a:t>7</a:t>
            </a:r>
            <a:r>
              <a:rPr lang="ja-JP" altLang="ja-JP"/>
              <a:t>レベル目のアウトライン</a:t>
            </a:r>
          </a:p>
        </p:txBody>
      </p:sp>
      <p:sp>
        <p:nvSpPr>
          <p:cNvPr id="4" name="Rectangle 3"/>
          <p:cNvSpPr txBox="1">
            <a:spLocks noGrp="1"/>
          </p:cNvSpPr>
          <p:nvPr>
            <p:ph type="dt" sz="half" idx="2"/>
          </p:nvPr>
        </p:nvSpPr>
        <p:spPr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l" defTabSz="449263" rtl="0" fontAlgn="auto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49263" algn="l"/>
                <a:tab pos="898526" algn="l"/>
                <a:tab pos="1347789" algn="l"/>
                <a:tab pos="1797052" algn="l"/>
                <a:tab pos="2246315" algn="l"/>
              </a:tabLst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6"/>
                <a:ea typeface="ＭＳ Ｐ明朝"/>
              </a:defRPr>
            </a:lvl1pPr>
          </a:lstStyle>
          <a:p>
            <a:pPr>
              <a:defRPr/>
            </a:pPr>
            <a:endParaRPr dirty="0"/>
          </a:p>
        </p:txBody>
      </p:sp>
      <p:sp>
        <p:nvSpPr>
          <p:cNvPr id="5" name="Rectangle 4"/>
          <p:cNvSpPr txBox="1">
            <a:spLocks noGrp="1"/>
          </p:cNvSpPr>
          <p:nvPr>
            <p:ph type="ftr" sz="quarter" idx="3"/>
          </p:nvPr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/>
          <a:lstStyle>
            <a:lvl1pPr marL="0" marR="0" lvl="0" indent="0" algn="ctr" defTabSz="449263" rtl="0" fontAlgn="auto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49263" algn="l"/>
                <a:tab pos="898526" algn="l"/>
                <a:tab pos="1347789" algn="l"/>
                <a:tab pos="1797052" algn="l"/>
                <a:tab pos="2246315" algn="l"/>
                <a:tab pos="2695578" algn="l"/>
                <a:tab pos="3144841" algn="l"/>
              </a:tabLst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6"/>
                <a:ea typeface="ＭＳ Ｐ明朝"/>
              </a:defRPr>
            </a:lvl1pPr>
          </a:lstStyle>
          <a:p>
            <a:pPr>
              <a:defRPr/>
            </a:pPr>
            <a:endParaRPr dirty="0"/>
          </a:p>
        </p:txBody>
      </p:sp>
      <p:sp>
        <p:nvSpPr>
          <p:cNvPr id="6" name="Rectangle 5"/>
          <p:cNvSpPr txBox="1">
            <a:spLocks noGrp="1"/>
          </p:cNvSpPr>
          <p:nvPr>
            <p:ph type="sldNum" sz="quarter" idx="4"/>
          </p:nvPr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r" defTabSz="449263" rtl="0" fontAlgn="auto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49263" algn="l"/>
                <a:tab pos="898526" algn="l"/>
                <a:tab pos="1347789" algn="l"/>
                <a:tab pos="1797052" algn="l"/>
                <a:tab pos="2246315" algn="l"/>
              </a:tabLst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6"/>
                <a:ea typeface="ＭＳ Ｐ明朝"/>
              </a:defRPr>
            </a:lvl1pPr>
          </a:lstStyle>
          <a:p>
            <a:pPr>
              <a:defRPr/>
            </a:pPr>
            <a:fld id="{A525ED34-9009-4474-87AD-3593DAC663D1}" type="slidenum">
              <a:rPr/>
              <a:pPr>
                <a:defRPr/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5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slow"/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lang="ja-JP" sz="4400">
          <a:solidFill>
            <a:srgbClr val="000000"/>
          </a:solidFill>
          <a:latin typeface="Arial"/>
          <a:ea typeface="ＭＳ Ｐゴシック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charset="0"/>
          <a:ea typeface="ＭＳ Ｐゴシック" charset="-128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charset="0"/>
          <a:ea typeface="ＭＳ Ｐゴシック" charset="-128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charset="0"/>
          <a:ea typeface="ＭＳ Ｐゴシック" charset="-128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charset="0"/>
          <a:ea typeface="ＭＳ Ｐゴシック" charset="-128"/>
        </a:defRPr>
      </a:lvl5pPr>
      <a:lvl6pPr marL="4572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charset="0"/>
          <a:ea typeface="ＭＳ Ｐゴシック" charset="-128"/>
        </a:defRPr>
      </a:lvl6pPr>
      <a:lvl7pPr marL="9144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charset="0"/>
          <a:ea typeface="ＭＳ Ｐゴシック" charset="-128"/>
        </a:defRPr>
      </a:lvl7pPr>
      <a:lvl8pPr marL="1371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charset="0"/>
          <a:ea typeface="ＭＳ Ｐゴシック" charset="-128"/>
        </a:defRPr>
      </a:lvl8pPr>
      <a:lvl9pPr marL="18288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25"/>
        </a:spcAft>
        <a:defRPr lang="ja-JP" sz="3200">
          <a:solidFill>
            <a:srgbClr val="000000"/>
          </a:solidFill>
          <a:latin typeface="Arial"/>
          <a:ea typeface="ＭＳ Ｐゴシック"/>
        </a:defRPr>
      </a:lvl1pPr>
      <a:lvl2pPr marL="742950" lvl="1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defRPr lang="en-GB" sz="2800">
          <a:solidFill>
            <a:srgbClr val="000000"/>
          </a:solidFill>
          <a:latin typeface="Arial"/>
          <a:ea typeface="ＭＳ Ｐゴシック"/>
        </a:defRPr>
      </a:lvl2pPr>
      <a:lvl3pPr marL="1143000" lvl="2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defRPr lang="en-GB" sz="2400">
          <a:solidFill>
            <a:srgbClr val="000000"/>
          </a:solidFill>
          <a:latin typeface="Arial"/>
          <a:ea typeface="ＭＳ Ｐゴシック"/>
        </a:defRPr>
      </a:lvl3pPr>
      <a:lvl4pPr marL="1600200" lvl="3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defRPr lang="en-GB" sz="2000">
          <a:solidFill>
            <a:srgbClr val="000000"/>
          </a:solidFill>
          <a:latin typeface="Arial"/>
          <a:ea typeface="ＭＳ Ｐゴシック"/>
        </a:defRPr>
      </a:lvl4pPr>
      <a:lvl5pPr marL="2057400" lvl="4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defRPr lang="en-GB" sz="2000">
          <a:solidFill>
            <a:srgbClr val="000000"/>
          </a:solidFill>
          <a:latin typeface="Arial"/>
          <a:ea typeface="ＭＳ Ｐゴシック"/>
        </a:defRPr>
      </a:lvl5pPr>
      <a:lvl6pPr marL="2057400" marR="0" lvl="4" indent="-228600" algn="l" defTabSz="449263" rtl="0" fontAlgn="auto" hangingPunct="0">
        <a:lnSpc>
          <a:spcPct val="93000"/>
        </a:lnSpc>
        <a:spcBef>
          <a:spcPts val="0"/>
        </a:spcBef>
        <a:spcAft>
          <a:spcPts val="290"/>
        </a:spcAft>
        <a:buNone/>
        <a:tabLst/>
        <a:defRPr lang="en-GB" sz="2000" b="0" i="0" u="none" strike="noStrike" kern="0" cap="none" spc="0" baseline="0">
          <a:solidFill>
            <a:srgbClr val="000000"/>
          </a:solidFill>
          <a:uFillTx/>
          <a:latin typeface="Arial"/>
          <a:ea typeface="ＭＳ Ｐゴシック"/>
        </a:defRPr>
      </a:lvl6pPr>
      <a:lvl7pPr marL="2057400" marR="0" lvl="4" indent="-228600" algn="l" defTabSz="449263" rtl="0" fontAlgn="auto" hangingPunct="0">
        <a:lnSpc>
          <a:spcPct val="93000"/>
        </a:lnSpc>
        <a:spcBef>
          <a:spcPts val="0"/>
        </a:spcBef>
        <a:spcAft>
          <a:spcPts val="290"/>
        </a:spcAft>
        <a:buNone/>
        <a:tabLst/>
        <a:defRPr lang="en-GB" sz="2000" b="0" i="0" u="none" strike="noStrike" kern="0" cap="none" spc="0" baseline="0">
          <a:solidFill>
            <a:srgbClr val="000000"/>
          </a:solidFill>
          <a:uFillTx/>
          <a:latin typeface="Arial"/>
          <a:ea typeface="ＭＳ Ｐゴシック"/>
        </a:defRPr>
      </a:lvl7pPr>
      <a:lvl8pPr marL="3429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defRPr lang="en-GB" sz="2000">
          <a:solidFill>
            <a:srgbClr val="000000"/>
          </a:solidFill>
          <a:latin typeface="Arial"/>
          <a:ea typeface="ＭＳ Ｐゴシック"/>
        </a:defRPr>
      </a:lvl8pPr>
      <a:lvl9pPr marL="3886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defRPr lang="en-GB" sz="2000">
          <a:solidFill>
            <a:srgbClr val="000000"/>
          </a:solidFill>
          <a:latin typeface="Arial"/>
          <a:ea typeface="ＭＳ Ｐゴシック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TextShape 1"/>
          <p:cNvSpPr txBox="1"/>
          <p:nvPr/>
        </p:nvSpPr>
        <p:spPr>
          <a:xfrm>
            <a:off x="360000" y="1728000"/>
            <a:ext cx="9432000" cy="295776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/>
            <a:r>
              <a:rPr lang="en-US" sz="4800" dirty="0">
                <a:solidFill>
                  <a:srgbClr val="333399"/>
                </a:solidFill>
                <a:latin typeface="Comic Sans MS" pitchFamily="66" charset="0"/>
              </a:rPr>
              <a:t>GHC development flow</a:t>
            </a:r>
            <a:endParaRPr sz="1600" dirty="0">
              <a:solidFill>
                <a:srgbClr val="333399"/>
              </a:solidFill>
              <a:latin typeface="Comic Sans MS" pitchFamily="66" charset="0"/>
            </a:endParaRPr>
          </a:p>
        </p:txBody>
      </p:sp>
      <p:sp>
        <p:nvSpPr>
          <p:cNvPr id="513" name="TextShape 3"/>
          <p:cNvSpPr txBox="1"/>
          <p:nvPr/>
        </p:nvSpPr>
        <p:spPr>
          <a:xfrm>
            <a:off x="2520000" y="6011280"/>
            <a:ext cx="4896000" cy="43020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/>
            <a:r>
              <a:rPr lang="en-US" dirty="0">
                <a:latin typeface="Comic Sans MS"/>
              </a:rPr>
              <a:t>Takenobu T.</a:t>
            </a:r>
            <a:endParaRPr sz="1400" dirty="0"/>
          </a:p>
        </p:txBody>
      </p:sp>
      <p:sp>
        <p:nvSpPr>
          <p:cNvPr id="514" name="TextShape 4"/>
          <p:cNvSpPr txBox="1"/>
          <p:nvPr/>
        </p:nvSpPr>
        <p:spPr>
          <a:xfrm>
            <a:off x="874440" y="7023600"/>
            <a:ext cx="8640000" cy="28836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r"/>
            <a:r>
              <a:rPr lang="en-US" sz="1400" dirty="0">
                <a:latin typeface="Comic Sans MS"/>
              </a:rPr>
              <a:t>Rev</a:t>
            </a:r>
            <a:r>
              <a:rPr lang="en-US" sz="1400">
                <a:latin typeface="Comic Sans MS"/>
              </a:rPr>
              <a:t>. 2017-Jan-08</a:t>
            </a:r>
            <a:endParaRPr dirty="0"/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9288784" y="7164213"/>
            <a:ext cx="648072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400" dirty="0">
                <a:solidFill>
                  <a:srgbClr val="FF0000"/>
                </a:solidFill>
                <a:latin typeface="Comic Sans MS" pitchFamily="66" charset="0"/>
              </a:rPr>
              <a:t>WIP</a:t>
            </a:r>
          </a:p>
        </p:txBody>
      </p:sp>
      <p:sp>
        <p:nvSpPr>
          <p:cNvPr id="6" name="TextShape 2"/>
          <p:cNvSpPr txBox="1"/>
          <p:nvPr/>
        </p:nvSpPr>
        <p:spPr>
          <a:xfrm>
            <a:off x="575208" y="4737989"/>
            <a:ext cx="8785584" cy="77004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/>
            <a:r>
              <a:rPr lang="en-US" sz="2000" i="1" dirty="0">
                <a:latin typeface="Comic Sans MS" pitchFamily="66" charset="0"/>
              </a:rPr>
              <a:t>walking guide for new contributors</a:t>
            </a:r>
            <a:endParaRPr sz="20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コネクタ 17"/>
          <p:cNvCxnSpPr>
            <a:cxnSpLocks noChangeShapeType="1"/>
          </p:cNvCxnSpPr>
          <p:nvPr/>
        </p:nvCxnSpPr>
        <p:spPr bwMode="auto">
          <a:xfrm flipV="1">
            <a:off x="2592040" y="1619597"/>
            <a:ext cx="0" cy="4824536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7"/>
          <p:cNvCxnSpPr>
            <a:cxnSpLocks noChangeShapeType="1"/>
          </p:cNvCxnSpPr>
          <p:nvPr/>
        </p:nvCxnSpPr>
        <p:spPr bwMode="auto">
          <a:xfrm flipV="1">
            <a:off x="7200552" y="1619597"/>
            <a:ext cx="0" cy="4824536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360363" y="138113"/>
            <a:ext cx="9504362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2400" dirty="0">
                <a:solidFill>
                  <a:srgbClr val="333399"/>
                </a:solidFill>
                <a:latin typeface="Comic Sans MS" pitchFamily="66" charset="0"/>
              </a:rPr>
              <a:t>Proposal flow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1583928" y="2267669"/>
            <a:ext cx="2016224" cy="360040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write the proposal</a:t>
            </a: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1583928" y="2969747"/>
            <a:ext cx="2016224" cy="360040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create the ticket</a:t>
            </a: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1583928" y="3671825"/>
            <a:ext cx="2016224" cy="360040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discussion</a:t>
            </a: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1583928" y="4373903"/>
            <a:ext cx="2016224" cy="360040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update the ticket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583928" y="5075981"/>
            <a:ext cx="2016224" cy="360040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wait for approval </a:t>
            </a: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935856" y="1835621"/>
            <a:ext cx="3456384" cy="4392488"/>
          </a:xfrm>
          <a:prstGeom prst="roundRect">
            <a:avLst>
              <a:gd name="adj" fmla="val 6492"/>
            </a:avLst>
          </a:prstGeom>
          <a:noFill/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800" dirty="0">
              <a:latin typeface="Comic Sans MS" pitchFamily="66" charset="0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6192440" y="2051645"/>
            <a:ext cx="2016224" cy="360040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write the proposal</a:t>
            </a: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6192440" y="3203773"/>
            <a:ext cx="2016224" cy="360040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discussion</a:t>
            </a: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6192440" y="5038947"/>
            <a:ext cx="2016224" cy="360040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wait for approval </a:t>
            </a: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5400352" y="1835621"/>
            <a:ext cx="3456384" cy="4392488"/>
          </a:xfrm>
          <a:prstGeom prst="roundRect">
            <a:avLst>
              <a:gd name="adj" fmla="val 6492"/>
            </a:avLst>
          </a:prstGeom>
          <a:noFill/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800" dirty="0">
              <a:latin typeface="Comic Sans MS" pitchFamily="66" charset="0"/>
            </a:endParaRP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5472360" y="1259557"/>
            <a:ext cx="331236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solidFill>
                  <a:schemeClr val="tx1"/>
                </a:solidFill>
                <a:latin typeface="Comic Sans MS" pitchFamily="66" charset="0"/>
              </a:rPr>
              <a:t>ghc-proposals process on github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503808" y="1115541"/>
            <a:ext cx="8856984" cy="5544616"/>
          </a:xfrm>
          <a:prstGeom prst="roundRect">
            <a:avLst>
              <a:gd name="adj" fmla="val 6492"/>
            </a:avLst>
          </a:prstGeom>
          <a:noFill/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800" dirty="0">
              <a:latin typeface="Comic Sans MS" pitchFamily="66" charset="0"/>
            </a:endParaRPr>
          </a:p>
        </p:txBody>
      </p:sp>
      <p:cxnSp>
        <p:nvCxnSpPr>
          <p:cNvPr id="29" name="直線コネクタ 17"/>
          <p:cNvCxnSpPr>
            <a:cxnSpLocks noChangeShapeType="1"/>
          </p:cNvCxnSpPr>
          <p:nvPr/>
        </p:nvCxnSpPr>
        <p:spPr bwMode="auto">
          <a:xfrm flipV="1">
            <a:off x="4896296" y="827509"/>
            <a:ext cx="0" cy="792088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グループ化 74"/>
          <p:cNvGrpSpPr/>
          <p:nvPr/>
        </p:nvGrpSpPr>
        <p:grpSpPr>
          <a:xfrm>
            <a:off x="2592040" y="1619597"/>
            <a:ext cx="4608512" cy="4824536"/>
            <a:chOff x="2448024" y="1619597"/>
            <a:chExt cx="4896544" cy="4824536"/>
          </a:xfrm>
        </p:grpSpPr>
        <p:cxnSp>
          <p:nvCxnSpPr>
            <p:cNvPr id="21" name="直線コネクタ 17"/>
            <p:cNvCxnSpPr>
              <a:cxnSpLocks noChangeShapeType="1"/>
            </p:cNvCxnSpPr>
            <p:nvPr/>
          </p:nvCxnSpPr>
          <p:spPr bwMode="auto">
            <a:xfrm>
              <a:off x="2448024" y="1619597"/>
              <a:ext cx="4896544" cy="0"/>
            </a:xfrm>
            <a:prstGeom prst="line">
              <a:avLst/>
            </a:prstGeom>
            <a:ln w="381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17"/>
            <p:cNvCxnSpPr>
              <a:cxnSpLocks noChangeShapeType="1"/>
            </p:cNvCxnSpPr>
            <p:nvPr/>
          </p:nvCxnSpPr>
          <p:spPr bwMode="auto">
            <a:xfrm>
              <a:off x="2448024" y="6444133"/>
              <a:ext cx="4896544" cy="0"/>
            </a:xfrm>
            <a:prstGeom prst="line">
              <a:avLst/>
            </a:prstGeom>
            <a:ln w="381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直線コネクタ 17"/>
          <p:cNvCxnSpPr>
            <a:cxnSpLocks noChangeShapeType="1"/>
          </p:cNvCxnSpPr>
          <p:nvPr/>
        </p:nvCxnSpPr>
        <p:spPr bwMode="auto">
          <a:xfrm flipV="1">
            <a:off x="4896296" y="6444133"/>
            <a:ext cx="0" cy="504056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8"/>
          <p:cNvSpPr txBox="1">
            <a:spLocks noChangeArrowheads="1"/>
          </p:cNvSpPr>
          <p:nvPr/>
        </p:nvSpPr>
        <p:spPr bwMode="auto">
          <a:xfrm>
            <a:off x="935856" y="1259557"/>
            <a:ext cx="331236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solidFill>
                  <a:schemeClr val="tx1"/>
                </a:solidFill>
                <a:latin typeface="Comic Sans MS" pitchFamily="66" charset="0"/>
              </a:rPr>
              <a:t>traditional process on trac</a:t>
            </a:r>
          </a:p>
        </p:txBody>
      </p:sp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784" y="2339677"/>
            <a:ext cx="272462" cy="308448"/>
          </a:xfrm>
          <a:prstGeom prst="rect">
            <a:avLst/>
          </a:prstGeom>
          <a:noFill/>
        </p:spPr>
      </p:pic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99086" y="2195661"/>
            <a:ext cx="363765" cy="325066"/>
          </a:xfrm>
          <a:prstGeom prst="rect">
            <a:avLst/>
          </a:prstGeom>
          <a:noFill/>
        </p:spPr>
      </p:pic>
      <p:pic>
        <p:nvPicPr>
          <p:cNvPr id="39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99086" y="3347789"/>
            <a:ext cx="363765" cy="325066"/>
          </a:xfrm>
          <a:prstGeom prst="rect">
            <a:avLst/>
          </a:prstGeom>
          <a:noFill/>
        </p:spPr>
      </p:pic>
      <p:pic>
        <p:nvPicPr>
          <p:cNvPr id="4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99086" y="5254971"/>
            <a:ext cx="363765" cy="325066"/>
          </a:xfrm>
          <a:prstGeom prst="rect">
            <a:avLst/>
          </a:prstGeom>
          <a:noFill/>
        </p:spPr>
      </p:pic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784" y="3059757"/>
            <a:ext cx="272462" cy="308448"/>
          </a:xfrm>
          <a:prstGeom prst="rect">
            <a:avLst/>
          </a:prstGeom>
          <a:noFill/>
        </p:spPr>
      </p:pic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784" y="4571925"/>
            <a:ext cx="272462" cy="308448"/>
          </a:xfrm>
          <a:prstGeom prst="rect">
            <a:avLst/>
          </a:prstGeom>
          <a:noFill/>
        </p:spPr>
      </p:pic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3816176" y="1331813"/>
            <a:ext cx="72008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[10]</a:t>
            </a:r>
          </a:p>
        </p:txBody>
      </p:sp>
      <p:sp>
        <p:nvSpPr>
          <p:cNvPr id="37" name="Text Box 8"/>
          <p:cNvSpPr txBox="1">
            <a:spLocks noChangeArrowheads="1"/>
          </p:cNvSpPr>
          <p:nvPr/>
        </p:nvSpPr>
        <p:spPr bwMode="auto">
          <a:xfrm>
            <a:off x="8568704" y="1331813"/>
            <a:ext cx="72008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[11]</a:t>
            </a:r>
          </a:p>
        </p:txBody>
      </p:sp>
      <p:sp>
        <p:nvSpPr>
          <p:cNvPr id="44" name="テキスト ボックス 43"/>
          <p:cNvSpPr txBox="1"/>
          <p:nvPr/>
        </p:nvSpPr>
        <p:spPr>
          <a:xfrm rot="20901543">
            <a:off x="8299799" y="1688566"/>
            <a:ext cx="710318" cy="2619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lIns="90004" tIns="44997" rIns="90004" bIns="44997"/>
          <a:lstStyle/>
          <a:p>
            <a:pPr algn="ctr" defTabSz="449263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en-US" altLang="ja-JP" sz="1100" dirty="0">
                <a:solidFill>
                  <a:schemeClr val="bg1"/>
                </a:solidFill>
                <a:latin typeface="Comic Sans MS" pitchFamily="66" charset="0"/>
              </a:rPr>
              <a:t>NEW</a:t>
            </a:r>
            <a:endParaRPr lang="ja-JP" altLang="en-US" sz="11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46" name="Rectangle 7"/>
          <p:cNvSpPr>
            <a:spLocks noChangeArrowheads="1"/>
          </p:cNvSpPr>
          <p:nvPr/>
        </p:nvSpPr>
        <p:spPr bwMode="auto">
          <a:xfrm>
            <a:off x="6192440" y="2627709"/>
            <a:ext cx="2016224" cy="360040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pull request</a:t>
            </a:r>
          </a:p>
        </p:txBody>
      </p:sp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99086" y="2771725"/>
            <a:ext cx="363765" cy="325066"/>
          </a:xfrm>
          <a:prstGeom prst="rect">
            <a:avLst/>
          </a:prstGeom>
          <a:noFill/>
        </p:spPr>
      </p:pic>
      <p:sp>
        <p:nvSpPr>
          <p:cNvPr id="50" name="Text Box 1"/>
          <p:cNvSpPr txBox="1">
            <a:spLocks noChangeArrowheads="1"/>
          </p:cNvSpPr>
          <p:nvPr/>
        </p:nvSpPr>
        <p:spPr bwMode="auto">
          <a:xfrm>
            <a:off x="431800" y="7091363"/>
            <a:ext cx="92884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Please refer to the documentation in details.</a:t>
            </a:r>
          </a:p>
        </p:txBody>
      </p:sp>
      <p:sp>
        <p:nvSpPr>
          <p:cNvPr id="45" name="Text Box 8"/>
          <p:cNvSpPr txBox="1">
            <a:spLocks noChangeArrowheads="1"/>
          </p:cNvSpPr>
          <p:nvPr/>
        </p:nvSpPr>
        <p:spPr bwMode="auto">
          <a:xfrm>
            <a:off x="3599606" y="6876181"/>
            <a:ext cx="2520826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code development</a:t>
            </a:r>
          </a:p>
        </p:txBody>
      </p:sp>
      <p:sp>
        <p:nvSpPr>
          <p:cNvPr id="49" name="Rectangle 7"/>
          <p:cNvSpPr>
            <a:spLocks noChangeArrowheads="1"/>
          </p:cNvSpPr>
          <p:nvPr/>
        </p:nvSpPr>
        <p:spPr bwMode="auto">
          <a:xfrm>
            <a:off x="6192440" y="5615059"/>
            <a:ext cx="2016224" cy="360040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create the ticket</a:t>
            </a:r>
          </a:p>
        </p:txBody>
      </p:sp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40925" y="5738659"/>
            <a:ext cx="272462" cy="308448"/>
          </a:xfrm>
          <a:prstGeom prst="rect">
            <a:avLst/>
          </a:prstGeom>
          <a:noFill/>
        </p:spPr>
      </p:pic>
      <p:pic>
        <p:nvPicPr>
          <p:cNvPr id="48" name="図 4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55539" y="3779837"/>
            <a:ext cx="314325" cy="352425"/>
          </a:xfrm>
          <a:prstGeom prst="rect">
            <a:avLst/>
          </a:prstGeom>
        </p:spPr>
      </p:pic>
      <p:pic>
        <p:nvPicPr>
          <p:cNvPr id="52" name="図 5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65808" y="4067869"/>
            <a:ext cx="323850" cy="285750"/>
          </a:xfrm>
          <a:prstGeom prst="rect">
            <a:avLst/>
          </a:prstGeom>
        </p:spPr>
      </p:pic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784" y="3851845"/>
            <a:ext cx="272462" cy="308448"/>
          </a:xfrm>
          <a:prstGeom prst="rect">
            <a:avLst/>
          </a:prstGeom>
          <a:noFill/>
        </p:spPr>
      </p:pic>
      <p:grpSp>
        <p:nvGrpSpPr>
          <p:cNvPr id="28" name="グループ化 35"/>
          <p:cNvGrpSpPr/>
          <p:nvPr/>
        </p:nvGrpSpPr>
        <p:grpSpPr>
          <a:xfrm rot="21069960">
            <a:off x="3778803" y="3656732"/>
            <a:ext cx="287108" cy="191405"/>
            <a:chOff x="6984528" y="1331565"/>
            <a:chExt cx="432048" cy="288032"/>
          </a:xfrm>
        </p:grpSpPr>
        <p:sp>
          <p:nvSpPr>
            <p:cNvPr id="30" name="正方形/長方形 29"/>
            <p:cNvSpPr/>
            <p:nvPr/>
          </p:nvSpPr>
          <p:spPr>
            <a:xfrm>
              <a:off x="6984528" y="1331565"/>
              <a:ext cx="432048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" name="フリーフォーム 33"/>
            <p:cNvSpPr/>
            <p:nvPr/>
          </p:nvSpPr>
          <p:spPr>
            <a:xfrm flipV="1">
              <a:off x="6984528" y="1331565"/>
              <a:ext cx="432048" cy="167035"/>
            </a:xfrm>
            <a:custGeom>
              <a:avLst/>
              <a:gdLst>
                <a:gd name="connsiteX0" fmla="*/ 0 w 432048"/>
                <a:gd name="connsiteY0" fmla="*/ 144016 h 144016"/>
                <a:gd name="connsiteX1" fmla="*/ 216024 w 432048"/>
                <a:gd name="connsiteY1" fmla="*/ 0 h 144016"/>
                <a:gd name="connsiteX2" fmla="*/ 432048 w 432048"/>
                <a:gd name="connsiteY2" fmla="*/ 144016 h 144016"/>
                <a:gd name="connsiteX3" fmla="*/ 0 w 432048"/>
                <a:gd name="connsiteY3" fmla="*/ 144016 h 144016"/>
                <a:gd name="connsiteX0" fmla="*/ 0 w 432048"/>
                <a:gd name="connsiteY0" fmla="*/ 167035 h 167035"/>
                <a:gd name="connsiteX1" fmla="*/ 213197 w 432048"/>
                <a:gd name="connsiteY1" fmla="*/ 0 h 167035"/>
                <a:gd name="connsiteX2" fmla="*/ 432048 w 432048"/>
                <a:gd name="connsiteY2" fmla="*/ 167035 h 167035"/>
                <a:gd name="connsiteX3" fmla="*/ 0 w 432048"/>
                <a:gd name="connsiteY3" fmla="*/ 167035 h 167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2048" h="167035">
                  <a:moveTo>
                    <a:pt x="0" y="167035"/>
                  </a:moveTo>
                  <a:lnTo>
                    <a:pt x="213197" y="0"/>
                  </a:lnTo>
                  <a:lnTo>
                    <a:pt x="432048" y="167035"/>
                  </a:lnTo>
                  <a:lnTo>
                    <a:pt x="0" y="167035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</p:grpSp>
      <p:sp>
        <p:nvSpPr>
          <p:cNvPr id="53" name="Text Box 8"/>
          <p:cNvSpPr txBox="1">
            <a:spLocks noChangeArrowheads="1"/>
          </p:cNvSpPr>
          <p:nvPr/>
        </p:nvSpPr>
        <p:spPr bwMode="auto">
          <a:xfrm>
            <a:off x="3549784" y="2555949"/>
            <a:ext cx="720080" cy="28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050" dirty="0">
                <a:latin typeface="Comic Sans MS" pitchFamily="66" charset="0"/>
              </a:rPr>
              <a:t>wiki</a:t>
            </a:r>
          </a:p>
        </p:txBody>
      </p:sp>
      <p:sp>
        <p:nvSpPr>
          <p:cNvPr id="54" name="Text Box 8"/>
          <p:cNvSpPr txBox="1">
            <a:spLocks noChangeArrowheads="1"/>
          </p:cNvSpPr>
          <p:nvPr/>
        </p:nvSpPr>
        <p:spPr bwMode="auto">
          <a:xfrm>
            <a:off x="3549784" y="3276029"/>
            <a:ext cx="720080" cy="28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050" dirty="0">
                <a:latin typeface="Comic Sans MS" pitchFamily="66" charset="0"/>
              </a:rPr>
              <a:t>ticket</a:t>
            </a:r>
          </a:p>
        </p:txBody>
      </p:sp>
      <p:sp>
        <p:nvSpPr>
          <p:cNvPr id="55" name="Text Box 8"/>
          <p:cNvSpPr txBox="1">
            <a:spLocks noChangeArrowheads="1"/>
          </p:cNvSpPr>
          <p:nvPr/>
        </p:nvSpPr>
        <p:spPr bwMode="auto">
          <a:xfrm>
            <a:off x="3549784" y="4788197"/>
            <a:ext cx="720080" cy="28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050" dirty="0">
                <a:latin typeface="Comic Sans MS" pitchFamily="66" charset="0"/>
              </a:rPr>
              <a:t>ticket</a:t>
            </a:r>
          </a:p>
        </p:txBody>
      </p:sp>
      <p:sp>
        <p:nvSpPr>
          <p:cNvPr id="56" name="Text Box 8"/>
          <p:cNvSpPr txBox="1">
            <a:spLocks noChangeArrowheads="1"/>
          </p:cNvSpPr>
          <p:nvPr/>
        </p:nvSpPr>
        <p:spPr bwMode="auto">
          <a:xfrm>
            <a:off x="8280672" y="5940325"/>
            <a:ext cx="720080" cy="28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050" dirty="0">
                <a:latin typeface="Comic Sans MS" pitchFamily="66" charset="0"/>
              </a:rPr>
              <a:t>ticket</a:t>
            </a:r>
          </a:p>
        </p:txBody>
      </p:sp>
      <p:sp>
        <p:nvSpPr>
          <p:cNvPr id="57" name="Rectangle 7"/>
          <p:cNvSpPr>
            <a:spLocks noChangeArrowheads="1"/>
          </p:cNvSpPr>
          <p:nvPr/>
        </p:nvSpPr>
        <p:spPr bwMode="auto">
          <a:xfrm>
            <a:off x="6192440" y="3742803"/>
            <a:ext cx="2016224" cy="360040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revise proposal </a:t>
            </a:r>
          </a:p>
        </p:txBody>
      </p:sp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99086" y="3958827"/>
            <a:ext cx="363765" cy="325066"/>
          </a:xfrm>
          <a:prstGeom prst="rect">
            <a:avLst/>
          </a:prstGeom>
          <a:noFill/>
        </p:spPr>
      </p:pic>
      <p:sp>
        <p:nvSpPr>
          <p:cNvPr id="62" name="Rectangle 7"/>
          <p:cNvSpPr>
            <a:spLocks noChangeArrowheads="1"/>
          </p:cNvSpPr>
          <p:nvPr/>
        </p:nvSpPr>
        <p:spPr bwMode="auto">
          <a:xfrm>
            <a:off x="6192440" y="4283893"/>
            <a:ext cx="2016224" cy="576064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request review by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steering committee</a:t>
            </a:r>
          </a:p>
        </p:txBody>
      </p:sp>
      <p:pic>
        <p:nvPicPr>
          <p:cNvPr id="63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99086" y="4499917"/>
            <a:ext cx="363765" cy="325066"/>
          </a:xfrm>
          <a:prstGeom prst="rect">
            <a:avLst/>
          </a:prstGeom>
          <a:noFill/>
        </p:spPr>
      </p:pic>
      <p:pic>
        <p:nvPicPr>
          <p:cNvPr id="6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784" y="5292005"/>
            <a:ext cx="272462" cy="308448"/>
          </a:xfrm>
          <a:prstGeom prst="rect">
            <a:avLst/>
          </a:prstGeom>
          <a:noFill/>
        </p:spPr>
      </p:pic>
      <p:sp>
        <p:nvSpPr>
          <p:cNvPr id="69" name="Text Box 8"/>
          <p:cNvSpPr txBox="1">
            <a:spLocks noChangeArrowheads="1"/>
          </p:cNvSpPr>
          <p:nvPr/>
        </p:nvSpPr>
        <p:spPr bwMode="auto">
          <a:xfrm>
            <a:off x="3549784" y="5508277"/>
            <a:ext cx="720080" cy="28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050" dirty="0">
                <a:latin typeface="Comic Sans MS" pitchFamily="66" charset="0"/>
              </a:rPr>
              <a:t>ticket</a:t>
            </a:r>
          </a:p>
        </p:txBody>
      </p:sp>
      <p:sp>
        <p:nvSpPr>
          <p:cNvPr id="73" name="フリーフォーム 72"/>
          <p:cNvSpPr/>
          <p:nvPr/>
        </p:nvSpPr>
        <p:spPr>
          <a:xfrm flipV="1">
            <a:off x="5904408" y="3491805"/>
            <a:ext cx="288032" cy="432048"/>
          </a:xfrm>
          <a:custGeom>
            <a:avLst/>
            <a:gdLst>
              <a:gd name="connsiteX0" fmla="*/ 0 w 432048"/>
              <a:gd name="connsiteY0" fmla="*/ 0 h 576064"/>
              <a:gd name="connsiteX1" fmla="*/ 432048 w 432048"/>
              <a:gd name="connsiteY1" fmla="*/ 0 h 576064"/>
              <a:gd name="connsiteX2" fmla="*/ 432048 w 432048"/>
              <a:gd name="connsiteY2" fmla="*/ 576064 h 576064"/>
              <a:gd name="connsiteX3" fmla="*/ 0 w 432048"/>
              <a:gd name="connsiteY3" fmla="*/ 576064 h 576064"/>
              <a:gd name="connsiteX4" fmla="*/ 0 w 432048"/>
              <a:gd name="connsiteY4" fmla="*/ 0 h 576064"/>
              <a:gd name="connsiteX0" fmla="*/ 0 w 432048"/>
              <a:gd name="connsiteY0" fmla="*/ 0 h 576064"/>
              <a:gd name="connsiteX1" fmla="*/ 432048 w 432048"/>
              <a:gd name="connsiteY1" fmla="*/ 0 h 576064"/>
              <a:gd name="connsiteX2" fmla="*/ 432048 w 432048"/>
              <a:gd name="connsiteY2" fmla="*/ 288032 h 576064"/>
              <a:gd name="connsiteX3" fmla="*/ 432048 w 432048"/>
              <a:gd name="connsiteY3" fmla="*/ 576064 h 576064"/>
              <a:gd name="connsiteX4" fmla="*/ 0 w 432048"/>
              <a:gd name="connsiteY4" fmla="*/ 576064 h 576064"/>
              <a:gd name="connsiteX5" fmla="*/ 0 w 432048"/>
              <a:gd name="connsiteY5" fmla="*/ 0 h 576064"/>
              <a:gd name="connsiteX0" fmla="*/ 432048 w 523488"/>
              <a:gd name="connsiteY0" fmla="*/ 288032 h 576064"/>
              <a:gd name="connsiteX1" fmla="*/ 432048 w 523488"/>
              <a:gd name="connsiteY1" fmla="*/ 576064 h 576064"/>
              <a:gd name="connsiteX2" fmla="*/ 0 w 523488"/>
              <a:gd name="connsiteY2" fmla="*/ 576064 h 576064"/>
              <a:gd name="connsiteX3" fmla="*/ 0 w 523488"/>
              <a:gd name="connsiteY3" fmla="*/ 0 h 576064"/>
              <a:gd name="connsiteX4" fmla="*/ 432048 w 523488"/>
              <a:gd name="connsiteY4" fmla="*/ 0 h 576064"/>
              <a:gd name="connsiteX5" fmla="*/ 523488 w 523488"/>
              <a:gd name="connsiteY5" fmla="*/ 379472 h 576064"/>
              <a:gd name="connsiteX0" fmla="*/ 432048 w 432048"/>
              <a:gd name="connsiteY0" fmla="*/ 288032 h 576064"/>
              <a:gd name="connsiteX1" fmla="*/ 432048 w 432048"/>
              <a:gd name="connsiteY1" fmla="*/ 576064 h 576064"/>
              <a:gd name="connsiteX2" fmla="*/ 0 w 432048"/>
              <a:gd name="connsiteY2" fmla="*/ 576064 h 576064"/>
              <a:gd name="connsiteX3" fmla="*/ 0 w 432048"/>
              <a:gd name="connsiteY3" fmla="*/ 0 h 576064"/>
              <a:gd name="connsiteX4" fmla="*/ 432048 w 432048"/>
              <a:gd name="connsiteY4" fmla="*/ 0 h 576064"/>
              <a:gd name="connsiteX0" fmla="*/ 432048 w 432048"/>
              <a:gd name="connsiteY0" fmla="*/ 576064 h 576064"/>
              <a:gd name="connsiteX1" fmla="*/ 0 w 432048"/>
              <a:gd name="connsiteY1" fmla="*/ 576064 h 576064"/>
              <a:gd name="connsiteX2" fmla="*/ 0 w 432048"/>
              <a:gd name="connsiteY2" fmla="*/ 0 h 576064"/>
              <a:gd name="connsiteX3" fmla="*/ 432048 w 432048"/>
              <a:gd name="connsiteY3" fmla="*/ 0 h 57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048" h="576064">
                <a:moveTo>
                  <a:pt x="432048" y="576064"/>
                </a:moveTo>
                <a:lnTo>
                  <a:pt x="0" y="576064"/>
                </a:lnTo>
                <a:lnTo>
                  <a:pt x="0" y="0"/>
                </a:lnTo>
                <a:lnTo>
                  <a:pt x="432048" y="0"/>
                </a:lnTo>
              </a:path>
            </a:pathLst>
          </a:cu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4" name="フリーフォーム 73"/>
          <p:cNvSpPr/>
          <p:nvPr/>
        </p:nvSpPr>
        <p:spPr>
          <a:xfrm flipV="1">
            <a:off x="5688384" y="3347789"/>
            <a:ext cx="504056" cy="1872208"/>
          </a:xfrm>
          <a:custGeom>
            <a:avLst/>
            <a:gdLst>
              <a:gd name="connsiteX0" fmla="*/ 0 w 432048"/>
              <a:gd name="connsiteY0" fmla="*/ 0 h 576064"/>
              <a:gd name="connsiteX1" fmla="*/ 432048 w 432048"/>
              <a:gd name="connsiteY1" fmla="*/ 0 h 576064"/>
              <a:gd name="connsiteX2" fmla="*/ 432048 w 432048"/>
              <a:gd name="connsiteY2" fmla="*/ 576064 h 576064"/>
              <a:gd name="connsiteX3" fmla="*/ 0 w 432048"/>
              <a:gd name="connsiteY3" fmla="*/ 576064 h 576064"/>
              <a:gd name="connsiteX4" fmla="*/ 0 w 432048"/>
              <a:gd name="connsiteY4" fmla="*/ 0 h 576064"/>
              <a:gd name="connsiteX0" fmla="*/ 0 w 432048"/>
              <a:gd name="connsiteY0" fmla="*/ 0 h 576064"/>
              <a:gd name="connsiteX1" fmla="*/ 432048 w 432048"/>
              <a:gd name="connsiteY1" fmla="*/ 0 h 576064"/>
              <a:gd name="connsiteX2" fmla="*/ 432048 w 432048"/>
              <a:gd name="connsiteY2" fmla="*/ 288032 h 576064"/>
              <a:gd name="connsiteX3" fmla="*/ 432048 w 432048"/>
              <a:gd name="connsiteY3" fmla="*/ 576064 h 576064"/>
              <a:gd name="connsiteX4" fmla="*/ 0 w 432048"/>
              <a:gd name="connsiteY4" fmla="*/ 576064 h 576064"/>
              <a:gd name="connsiteX5" fmla="*/ 0 w 432048"/>
              <a:gd name="connsiteY5" fmla="*/ 0 h 576064"/>
              <a:gd name="connsiteX0" fmla="*/ 432048 w 523488"/>
              <a:gd name="connsiteY0" fmla="*/ 288032 h 576064"/>
              <a:gd name="connsiteX1" fmla="*/ 432048 w 523488"/>
              <a:gd name="connsiteY1" fmla="*/ 576064 h 576064"/>
              <a:gd name="connsiteX2" fmla="*/ 0 w 523488"/>
              <a:gd name="connsiteY2" fmla="*/ 576064 h 576064"/>
              <a:gd name="connsiteX3" fmla="*/ 0 w 523488"/>
              <a:gd name="connsiteY3" fmla="*/ 0 h 576064"/>
              <a:gd name="connsiteX4" fmla="*/ 432048 w 523488"/>
              <a:gd name="connsiteY4" fmla="*/ 0 h 576064"/>
              <a:gd name="connsiteX5" fmla="*/ 523488 w 523488"/>
              <a:gd name="connsiteY5" fmla="*/ 379472 h 576064"/>
              <a:gd name="connsiteX0" fmla="*/ 432048 w 432048"/>
              <a:gd name="connsiteY0" fmla="*/ 288032 h 576064"/>
              <a:gd name="connsiteX1" fmla="*/ 432048 w 432048"/>
              <a:gd name="connsiteY1" fmla="*/ 576064 h 576064"/>
              <a:gd name="connsiteX2" fmla="*/ 0 w 432048"/>
              <a:gd name="connsiteY2" fmla="*/ 576064 h 576064"/>
              <a:gd name="connsiteX3" fmla="*/ 0 w 432048"/>
              <a:gd name="connsiteY3" fmla="*/ 0 h 576064"/>
              <a:gd name="connsiteX4" fmla="*/ 432048 w 432048"/>
              <a:gd name="connsiteY4" fmla="*/ 0 h 576064"/>
              <a:gd name="connsiteX0" fmla="*/ 432048 w 432048"/>
              <a:gd name="connsiteY0" fmla="*/ 576064 h 576064"/>
              <a:gd name="connsiteX1" fmla="*/ 0 w 432048"/>
              <a:gd name="connsiteY1" fmla="*/ 576064 h 576064"/>
              <a:gd name="connsiteX2" fmla="*/ 0 w 432048"/>
              <a:gd name="connsiteY2" fmla="*/ 0 h 576064"/>
              <a:gd name="connsiteX3" fmla="*/ 432048 w 432048"/>
              <a:gd name="connsiteY3" fmla="*/ 0 h 57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048" h="576064">
                <a:moveTo>
                  <a:pt x="432048" y="576064"/>
                </a:moveTo>
                <a:lnTo>
                  <a:pt x="0" y="576064"/>
                </a:lnTo>
                <a:lnTo>
                  <a:pt x="0" y="0"/>
                </a:lnTo>
                <a:lnTo>
                  <a:pt x="432048" y="0"/>
                </a:lnTo>
              </a:path>
            </a:pathLst>
          </a:cu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6" name="フリーフォーム 75"/>
          <p:cNvSpPr/>
          <p:nvPr/>
        </p:nvSpPr>
        <p:spPr>
          <a:xfrm flipV="1">
            <a:off x="1295896" y="3874408"/>
            <a:ext cx="288032" cy="1368152"/>
          </a:xfrm>
          <a:custGeom>
            <a:avLst/>
            <a:gdLst>
              <a:gd name="connsiteX0" fmla="*/ 0 w 432048"/>
              <a:gd name="connsiteY0" fmla="*/ 0 h 576064"/>
              <a:gd name="connsiteX1" fmla="*/ 432048 w 432048"/>
              <a:gd name="connsiteY1" fmla="*/ 0 h 576064"/>
              <a:gd name="connsiteX2" fmla="*/ 432048 w 432048"/>
              <a:gd name="connsiteY2" fmla="*/ 576064 h 576064"/>
              <a:gd name="connsiteX3" fmla="*/ 0 w 432048"/>
              <a:gd name="connsiteY3" fmla="*/ 576064 h 576064"/>
              <a:gd name="connsiteX4" fmla="*/ 0 w 432048"/>
              <a:gd name="connsiteY4" fmla="*/ 0 h 576064"/>
              <a:gd name="connsiteX0" fmla="*/ 0 w 432048"/>
              <a:gd name="connsiteY0" fmla="*/ 0 h 576064"/>
              <a:gd name="connsiteX1" fmla="*/ 432048 w 432048"/>
              <a:gd name="connsiteY1" fmla="*/ 0 h 576064"/>
              <a:gd name="connsiteX2" fmla="*/ 432048 w 432048"/>
              <a:gd name="connsiteY2" fmla="*/ 288032 h 576064"/>
              <a:gd name="connsiteX3" fmla="*/ 432048 w 432048"/>
              <a:gd name="connsiteY3" fmla="*/ 576064 h 576064"/>
              <a:gd name="connsiteX4" fmla="*/ 0 w 432048"/>
              <a:gd name="connsiteY4" fmla="*/ 576064 h 576064"/>
              <a:gd name="connsiteX5" fmla="*/ 0 w 432048"/>
              <a:gd name="connsiteY5" fmla="*/ 0 h 576064"/>
              <a:gd name="connsiteX0" fmla="*/ 432048 w 523488"/>
              <a:gd name="connsiteY0" fmla="*/ 288032 h 576064"/>
              <a:gd name="connsiteX1" fmla="*/ 432048 w 523488"/>
              <a:gd name="connsiteY1" fmla="*/ 576064 h 576064"/>
              <a:gd name="connsiteX2" fmla="*/ 0 w 523488"/>
              <a:gd name="connsiteY2" fmla="*/ 576064 h 576064"/>
              <a:gd name="connsiteX3" fmla="*/ 0 w 523488"/>
              <a:gd name="connsiteY3" fmla="*/ 0 h 576064"/>
              <a:gd name="connsiteX4" fmla="*/ 432048 w 523488"/>
              <a:gd name="connsiteY4" fmla="*/ 0 h 576064"/>
              <a:gd name="connsiteX5" fmla="*/ 523488 w 523488"/>
              <a:gd name="connsiteY5" fmla="*/ 379472 h 576064"/>
              <a:gd name="connsiteX0" fmla="*/ 432048 w 432048"/>
              <a:gd name="connsiteY0" fmla="*/ 288032 h 576064"/>
              <a:gd name="connsiteX1" fmla="*/ 432048 w 432048"/>
              <a:gd name="connsiteY1" fmla="*/ 576064 h 576064"/>
              <a:gd name="connsiteX2" fmla="*/ 0 w 432048"/>
              <a:gd name="connsiteY2" fmla="*/ 576064 h 576064"/>
              <a:gd name="connsiteX3" fmla="*/ 0 w 432048"/>
              <a:gd name="connsiteY3" fmla="*/ 0 h 576064"/>
              <a:gd name="connsiteX4" fmla="*/ 432048 w 432048"/>
              <a:gd name="connsiteY4" fmla="*/ 0 h 576064"/>
              <a:gd name="connsiteX0" fmla="*/ 432048 w 432048"/>
              <a:gd name="connsiteY0" fmla="*/ 576064 h 576064"/>
              <a:gd name="connsiteX1" fmla="*/ 0 w 432048"/>
              <a:gd name="connsiteY1" fmla="*/ 576064 h 576064"/>
              <a:gd name="connsiteX2" fmla="*/ 0 w 432048"/>
              <a:gd name="connsiteY2" fmla="*/ 0 h 576064"/>
              <a:gd name="connsiteX3" fmla="*/ 432048 w 432048"/>
              <a:gd name="connsiteY3" fmla="*/ 0 h 57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048" h="576064">
                <a:moveTo>
                  <a:pt x="432048" y="576064"/>
                </a:moveTo>
                <a:lnTo>
                  <a:pt x="0" y="576064"/>
                </a:lnTo>
                <a:lnTo>
                  <a:pt x="0" y="0"/>
                </a:lnTo>
                <a:lnTo>
                  <a:pt x="432048" y="0"/>
                </a:lnTo>
              </a:path>
            </a:pathLst>
          </a:cu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コネクタ 17"/>
          <p:cNvCxnSpPr>
            <a:cxnSpLocks noChangeShapeType="1"/>
          </p:cNvCxnSpPr>
          <p:nvPr/>
        </p:nvCxnSpPr>
        <p:spPr bwMode="auto">
          <a:xfrm flipV="1">
            <a:off x="4824288" y="755501"/>
            <a:ext cx="0" cy="6264696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360363" y="138113"/>
            <a:ext cx="9504362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2400" dirty="0">
                <a:solidFill>
                  <a:srgbClr val="333399"/>
                </a:solidFill>
                <a:latin typeface="Comic Sans MS" pitchFamily="66" charset="0"/>
              </a:rPr>
              <a:t>Patch flow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3816176" y="1187549"/>
            <a:ext cx="2016224" cy="504056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prstDash val="lgDash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create the ticket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816176" y="1887055"/>
            <a:ext cx="2016224" cy="504056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add a test case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816176" y="2586561"/>
            <a:ext cx="2016224" cy="504056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fix the bug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816176" y="3286067"/>
            <a:ext cx="2016224" cy="504056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validation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816176" y="3985573"/>
            <a:ext cx="2016224" cy="504056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code review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816176" y="4685079"/>
            <a:ext cx="2016224" cy="504056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update the ticket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816176" y="5384585"/>
            <a:ext cx="2016224" cy="504056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wait for review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3816176" y="6084093"/>
            <a:ext cx="2016224" cy="504056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wait for release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2880072" y="1043533"/>
            <a:ext cx="3888432" cy="5688632"/>
          </a:xfrm>
          <a:prstGeom prst="roundRect">
            <a:avLst>
              <a:gd name="adj" fmla="val 5814"/>
            </a:avLst>
          </a:prstGeom>
          <a:noFill/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800" dirty="0">
              <a:latin typeface="Comic Sans MS" pitchFamily="66" charset="0"/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6768504" y="1115541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[9]</a:t>
            </a: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60392" y="1475581"/>
            <a:ext cx="272462" cy="308448"/>
          </a:xfrm>
          <a:prstGeom prst="rect">
            <a:avLst/>
          </a:prstGeom>
          <a:noFill/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60392" y="4931965"/>
            <a:ext cx="272462" cy="308448"/>
          </a:xfrm>
          <a:prstGeom prst="rect">
            <a:avLst/>
          </a:prstGeom>
          <a:noFill/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88384" y="4355901"/>
            <a:ext cx="312464" cy="235942"/>
          </a:xfrm>
          <a:prstGeom prst="rect">
            <a:avLst/>
          </a:prstGeom>
          <a:noFill/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88384" y="2915741"/>
            <a:ext cx="325902" cy="345654"/>
          </a:xfrm>
          <a:prstGeom prst="rect">
            <a:avLst/>
          </a:prstGeom>
          <a:noFill/>
        </p:spPr>
      </p:pic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5976416" y="1403573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[15]</a:t>
            </a:r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5976416" y="2843733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latin typeface="Comic Sans MS" pitchFamily="66" charset="0"/>
              </a:rPr>
              <a:t>[17]</a:t>
            </a:r>
            <a:endParaRPr lang="en-US" altLang="ja-JP" sz="1200" dirty="0">
              <a:latin typeface="Comic Sans MS" pitchFamily="66" charset="0"/>
            </a:endParaRPr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5976416" y="4211637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latin typeface="Comic Sans MS" pitchFamily="66" charset="0"/>
              </a:rPr>
              <a:t>[18]</a:t>
            </a:r>
            <a:endParaRPr lang="en-US" altLang="ja-JP" sz="1200" dirty="0">
              <a:latin typeface="Comic Sans MS" pitchFamily="66" charset="0"/>
            </a:endParaRPr>
          </a:p>
        </p:txBody>
      </p:sp>
      <p:sp>
        <p:nvSpPr>
          <p:cNvPr id="25" name="Text Box 1"/>
          <p:cNvSpPr txBox="1">
            <a:spLocks noChangeArrowheads="1"/>
          </p:cNvSpPr>
          <p:nvPr/>
        </p:nvSpPr>
        <p:spPr bwMode="auto">
          <a:xfrm>
            <a:off x="431800" y="7091363"/>
            <a:ext cx="92884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Please refer to the documentation in details.</a:t>
            </a:r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5760392" y="1691605"/>
            <a:ext cx="720080" cy="28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050" dirty="0">
                <a:latin typeface="Comic Sans MS" pitchFamily="66" charset="0"/>
              </a:rPr>
              <a:t>ticket</a:t>
            </a:r>
          </a:p>
        </p:txBody>
      </p:sp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5760392" y="5147989"/>
            <a:ext cx="720080" cy="28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050" dirty="0">
                <a:latin typeface="Comic Sans MS" pitchFamily="66" charset="0"/>
              </a:rPr>
              <a:t>ticket</a:t>
            </a:r>
          </a:p>
        </p:txBody>
      </p: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5976416" y="2123901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latin typeface="Comic Sans MS" pitchFamily="66" charset="0"/>
              </a:rPr>
              <a:t>[16]</a:t>
            </a:r>
            <a:endParaRPr lang="en-US" altLang="ja-JP" sz="1200" dirty="0">
              <a:latin typeface="Comic Sans MS" pitchFamily="66" charset="0"/>
            </a:endParaRPr>
          </a:p>
        </p:txBody>
      </p:sp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3599606" y="6948437"/>
            <a:ext cx="2520826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release management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360363" y="2879725"/>
            <a:ext cx="9431337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2800">
                <a:solidFill>
                  <a:srgbClr val="333399"/>
                </a:solidFill>
                <a:latin typeface="Comic Sans MS" pitchFamily="66" charset="0"/>
              </a:rPr>
              <a:t>Document development flow</a:t>
            </a:r>
            <a:endParaRPr lang="en-US" altLang="ja-JP" sz="2800" dirty="0">
              <a:solidFill>
                <a:srgbClr val="333399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6"/>
          <p:cNvSpPr>
            <a:spLocks noChangeArrowheads="1"/>
          </p:cNvSpPr>
          <p:nvPr/>
        </p:nvSpPr>
        <p:spPr bwMode="auto">
          <a:xfrm>
            <a:off x="1304575" y="4232402"/>
            <a:ext cx="2448272" cy="223211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400" dirty="0">
              <a:latin typeface="Comic Sans MS" pitchFamily="66" charset="0"/>
            </a:endParaRPr>
          </a:p>
        </p:txBody>
      </p:sp>
      <p:sp>
        <p:nvSpPr>
          <p:cNvPr id="71" name="Rectangle 6"/>
          <p:cNvSpPr>
            <a:spLocks noChangeArrowheads="1"/>
          </p:cNvSpPr>
          <p:nvPr/>
        </p:nvSpPr>
        <p:spPr bwMode="auto">
          <a:xfrm>
            <a:off x="4085420" y="4232402"/>
            <a:ext cx="2448272" cy="2232115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400" dirty="0">
              <a:latin typeface="Comic Sans MS" pitchFamily="66" charset="0"/>
            </a:endParaRPr>
          </a:p>
        </p:txBody>
      </p:sp>
      <p:sp>
        <p:nvSpPr>
          <p:cNvPr id="83" name="Rectangle 6"/>
          <p:cNvSpPr>
            <a:spLocks noChangeArrowheads="1"/>
          </p:cNvSpPr>
          <p:nvPr/>
        </p:nvSpPr>
        <p:spPr bwMode="auto">
          <a:xfrm>
            <a:off x="6821724" y="4232402"/>
            <a:ext cx="2448272" cy="2232115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400" dirty="0">
              <a:latin typeface="Comic Sans MS" pitchFamily="66" charset="0"/>
            </a:endParaRPr>
          </a:p>
        </p:txBody>
      </p:sp>
      <p:sp>
        <p:nvSpPr>
          <p:cNvPr id="112" name="Rectangle 6"/>
          <p:cNvSpPr>
            <a:spLocks noChangeArrowheads="1"/>
          </p:cNvSpPr>
          <p:nvPr/>
        </p:nvSpPr>
        <p:spPr bwMode="auto">
          <a:xfrm>
            <a:off x="1304575" y="1136058"/>
            <a:ext cx="2448272" cy="2232115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/>
          <a:p>
            <a:pPr algn="ctr" defTabSz="449263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</a:pPr>
            <a:endParaRPr lang="en-US" altLang="ja-JP" sz="1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21" name="Rectangle 6"/>
          <p:cNvSpPr>
            <a:spLocks noChangeArrowheads="1"/>
          </p:cNvSpPr>
          <p:nvPr/>
        </p:nvSpPr>
        <p:spPr bwMode="auto">
          <a:xfrm>
            <a:off x="4085420" y="1136058"/>
            <a:ext cx="2448272" cy="2232115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/>
          <a:p>
            <a:pPr algn="ctr" defTabSz="449263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</a:pPr>
            <a:endParaRPr lang="en-US" altLang="ja-JP" sz="1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360363" y="138113"/>
            <a:ext cx="9504362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2400">
                <a:solidFill>
                  <a:srgbClr val="333399"/>
                </a:solidFill>
                <a:latin typeface="Comic Sans MS" pitchFamily="66" charset="0"/>
              </a:rPr>
              <a:t>Various documents</a:t>
            </a:r>
            <a:endParaRPr lang="en-US" altLang="ja-JP" sz="2400" dirty="0">
              <a:solidFill>
                <a:srgbClr val="333399"/>
              </a:solidFill>
              <a:latin typeface="Comic Sans MS" pitchFamily="66" charset="0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1232567" y="3851845"/>
            <a:ext cx="2122697" cy="3599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7000"/>
              </a:lnSpc>
            </a:pPr>
            <a:r>
              <a:rPr lang="en-US" altLang="ja-JP" sz="1600">
                <a:solidFill>
                  <a:srgbClr val="FF0000"/>
                </a:solidFill>
                <a:latin typeface="Comic Sans MS" pitchFamily="66" charset="0"/>
              </a:rPr>
              <a:t>Trac wiki (GHC wiki)</a:t>
            </a:r>
            <a:endParaRPr lang="en-US" altLang="ja-JP" sz="16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4013412" y="3851845"/>
            <a:ext cx="2182008" cy="3804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7000"/>
              </a:lnSpc>
            </a:pPr>
            <a:r>
              <a:rPr lang="en-US" altLang="ja-JP" sz="1600">
                <a:latin typeface="Comic Sans MS" pitchFamily="66" charset="0"/>
              </a:rPr>
              <a:t>The GHC users guide</a:t>
            </a:r>
            <a:endParaRPr lang="en-US" altLang="ja-JP" sz="1600" dirty="0">
              <a:latin typeface="Comic Sans MS" pitchFamily="66" charset="0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6749716" y="3851845"/>
            <a:ext cx="2691763" cy="3804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7000"/>
              </a:lnSpc>
            </a:pPr>
            <a:r>
              <a:rPr lang="en-US" altLang="ja-JP" sz="1600">
                <a:latin typeface="Comic Sans MS" pitchFamily="66" charset="0"/>
              </a:rPr>
              <a:t>Core Libraries  documents</a:t>
            </a:r>
            <a:endParaRPr lang="en-US" altLang="ja-JP" sz="1600" dirty="0">
              <a:latin typeface="Comic Sans MS" pitchFamily="66" charset="0"/>
            </a:endParaRPr>
          </a:p>
        </p:txBody>
      </p:sp>
      <p:sp>
        <p:nvSpPr>
          <p:cNvPr id="115" name="正方形/長方形 114"/>
          <p:cNvSpPr/>
          <p:nvPr/>
        </p:nvSpPr>
        <p:spPr>
          <a:xfrm>
            <a:off x="1304575" y="755501"/>
            <a:ext cx="1309974" cy="3599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7000"/>
              </a:lnSpc>
            </a:pPr>
            <a:r>
              <a:rPr lang="en-US" altLang="ja-JP" sz="1600">
                <a:latin typeface="Comic Sans MS" pitchFamily="66" charset="0"/>
              </a:rPr>
              <a:t>Haskell wiki</a:t>
            </a:r>
            <a:endParaRPr lang="en-US" altLang="ja-JP" sz="1600" dirty="0">
              <a:latin typeface="Comic Sans MS" pitchFamily="66" charset="0"/>
            </a:endParaRPr>
          </a:p>
        </p:txBody>
      </p:sp>
      <p:sp>
        <p:nvSpPr>
          <p:cNvPr id="132" name="正方形/長方形 131"/>
          <p:cNvSpPr/>
          <p:nvPr/>
        </p:nvSpPr>
        <p:spPr>
          <a:xfrm>
            <a:off x="4013412" y="755501"/>
            <a:ext cx="2127505" cy="3804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7000"/>
              </a:lnSpc>
            </a:pPr>
            <a:r>
              <a:rPr lang="en-US" altLang="ja-JP" sz="1600">
                <a:latin typeface="Comic Sans MS" pitchFamily="66" charset="0"/>
              </a:rPr>
              <a:t>Hackage  documents</a:t>
            </a:r>
            <a:endParaRPr lang="en-US" altLang="ja-JP" sz="1600" dirty="0">
              <a:latin typeface="Comic Sans MS" pitchFamily="66" charset="0"/>
            </a:endParaRPr>
          </a:p>
        </p:txBody>
      </p:sp>
      <p:sp>
        <p:nvSpPr>
          <p:cNvPr id="143" name="正方形/長方形 142"/>
          <p:cNvSpPr/>
          <p:nvPr/>
        </p:nvSpPr>
        <p:spPr>
          <a:xfrm>
            <a:off x="6893732" y="2000155"/>
            <a:ext cx="338554" cy="3599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7000"/>
              </a:lnSpc>
            </a:pPr>
            <a:r>
              <a:rPr lang="en-US" altLang="ja-JP" sz="1600">
                <a:latin typeface="Comic Sans MS" pitchFamily="66" charset="0"/>
              </a:rPr>
              <a:t>...</a:t>
            </a:r>
            <a:endParaRPr lang="en-US" altLang="ja-JP" sz="1600" dirty="0">
              <a:latin typeface="Comic Sans MS" pitchFamily="66" charset="0"/>
            </a:endParaRPr>
          </a:p>
        </p:txBody>
      </p:sp>
      <p:cxnSp>
        <p:nvCxnSpPr>
          <p:cNvPr id="144" name="直線コネクタ 2"/>
          <p:cNvCxnSpPr>
            <a:cxnSpLocks noChangeShapeType="1"/>
          </p:cNvCxnSpPr>
          <p:nvPr/>
        </p:nvCxnSpPr>
        <p:spPr bwMode="auto">
          <a:xfrm>
            <a:off x="647700" y="3635821"/>
            <a:ext cx="90011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5" name="Text Box 11"/>
          <p:cNvSpPr txBox="1">
            <a:spLocks noChangeArrowheads="1"/>
          </p:cNvSpPr>
          <p:nvPr/>
        </p:nvSpPr>
        <p:spPr bwMode="auto">
          <a:xfrm>
            <a:off x="215776" y="1907629"/>
            <a:ext cx="108012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  <a:defRPr/>
            </a:pPr>
            <a:r>
              <a:rPr lang="en-US" altLang="ja-JP" sz="1600">
                <a:latin typeface="Comic Sans MS" pitchFamily="66" charset="0"/>
              </a:rPr>
              <a:t>Haskell</a:t>
            </a:r>
            <a:endParaRPr lang="en-US" altLang="ja-JP" sz="1400" dirty="0">
              <a:latin typeface="Comic Sans MS" pitchFamily="66" charset="0"/>
            </a:endParaRPr>
          </a:p>
        </p:txBody>
      </p:sp>
      <p:sp>
        <p:nvSpPr>
          <p:cNvPr id="146" name="Text Box 11"/>
          <p:cNvSpPr txBox="1">
            <a:spLocks noChangeArrowheads="1"/>
          </p:cNvSpPr>
          <p:nvPr/>
        </p:nvSpPr>
        <p:spPr bwMode="auto">
          <a:xfrm>
            <a:off x="215776" y="5004783"/>
            <a:ext cx="108012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>
                <a:latin typeface="Comic Sans MS" pitchFamily="66" charset="0"/>
              </a:rPr>
              <a:t>GHC</a:t>
            </a:r>
            <a:endParaRPr lang="en-US" altLang="ja-JP" sz="1400" dirty="0">
              <a:latin typeface="Comic Sans MS" pitchFamily="66" charset="0"/>
            </a:endParaRPr>
          </a:p>
        </p:txBody>
      </p:sp>
      <p:sp>
        <p:nvSpPr>
          <p:cNvPr id="61" name="Rectangle 6"/>
          <p:cNvSpPr>
            <a:spLocks noChangeArrowheads="1"/>
          </p:cNvSpPr>
          <p:nvPr/>
        </p:nvSpPr>
        <p:spPr bwMode="auto">
          <a:xfrm>
            <a:off x="2520032" y="1698243"/>
            <a:ext cx="504056" cy="420048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100" dirty="0">
              <a:latin typeface="Comic Sans MS" pitchFamily="66" charset="0"/>
            </a:endParaRPr>
          </a:p>
        </p:txBody>
      </p:sp>
      <p:sp>
        <p:nvSpPr>
          <p:cNvPr id="62" name="Rectangle 6"/>
          <p:cNvSpPr>
            <a:spLocks noChangeArrowheads="1"/>
          </p:cNvSpPr>
          <p:nvPr/>
        </p:nvSpPr>
        <p:spPr bwMode="auto">
          <a:xfrm>
            <a:off x="2344981" y="1858892"/>
            <a:ext cx="504056" cy="420048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100" dirty="0">
              <a:latin typeface="Comic Sans MS" pitchFamily="66" charset="0"/>
            </a:endParaRPr>
          </a:p>
        </p:txBody>
      </p:sp>
      <p:sp>
        <p:nvSpPr>
          <p:cNvPr id="63" name="Rectangle 6"/>
          <p:cNvSpPr>
            <a:spLocks noChangeArrowheads="1"/>
          </p:cNvSpPr>
          <p:nvPr/>
        </p:nvSpPr>
        <p:spPr bwMode="auto">
          <a:xfrm>
            <a:off x="2123543" y="2042091"/>
            <a:ext cx="504056" cy="420048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100" dirty="0">
              <a:latin typeface="Comic Sans MS" pitchFamily="66" charset="0"/>
            </a:endParaRPr>
          </a:p>
        </p:txBody>
      </p:sp>
      <p:sp>
        <p:nvSpPr>
          <p:cNvPr id="65" name="Text Box 8"/>
          <p:cNvSpPr txBox="1">
            <a:spLocks noChangeArrowheads="1"/>
          </p:cNvSpPr>
          <p:nvPr/>
        </p:nvSpPr>
        <p:spPr bwMode="auto">
          <a:xfrm>
            <a:off x="1304575" y="2624918"/>
            <a:ext cx="2456951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latin typeface="Comic Sans MS" pitchFamily="66" charset="0"/>
              </a:rPr>
              <a:t>wiki.haskell.org</a:t>
            </a:r>
            <a:endParaRPr lang="en-US" altLang="ja-JP" sz="1200" dirty="0">
              <a:latin typeface="Comic Sans MS" pitchFamily="66" charset="0"/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9382278" y="5144188"/>
            <a:ext cx="338554" cy="3599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7000"/>
              </a:lnSpc>
            </a:pPr>
            <a:r>
              <a:rPr lang="en-US" altLang="ja-JP" sz="1600">
                <a:latin typeface="Comic Sans MS" pitchFamily="66" charset="0"/>
              </a:rPr>
              <a:t>...</a:t>
            </a:r>
            <a:endParaRPr lang="en-US" altLang="ja-JP" sz="1600" dirty="0">
              <a:latin typeface="Comic Sans MS" pitchFamily="66" charset="0"/>
            </a:endParaRPr>
          </a:p>
        </p:txBody>
      </p:sp>
      <p:sp>
        <p:nvSpPr>
          <p:cNvPr id="75" name="Rectangle 6"/>
          <p:cNvSpPr>
            <a:spLocks noChangeArrowheads="1"/>
          </p:cNvSpPr>
          <p:nvPr/>
        </p:nvSpPr>
        <p:spPr bwMode="auto">
          <a:xfrm>
            <a:off x="5280935" y="1698243"/>
            <a:ext cx="504056" cy="420048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100" dirty="0">
              <a:latin typeface="Comic Sans MS" pitchFamily="66" charset="0"/>
            </a:endParaRPr>
          </a:p>
        </p:txBody>
      </p:sp>
      <p:sp>
        <p:nvSpPr>
          <p:cNvPr id="91" name="Rectangle 6"/>
          <p:cNvSpPr>
            <a:spLocks noChangeArrowheads="1"/>
          </p:cNvSpPr>
          <p:nvPr/>
        </p:nvSpPr>
        <p:spPr bwMode="auto">
          <a:xfrm>
            <a:off x="5105884" y="1858892"/>
            <a:ext cx="504056" cy="420048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100" dirty="0">
              <a:latin typeface="Comic Sans MS" pitchFamily="66" charset="0"/>
            </a:endParaRPr>
          </a:p>
        </p:txBody>
      </p:sp>
      <p:sp>
        <p:nvSpPr>
          <p:cNvPr id="92" name="Rectangle 6"/>
          <p:cNvSpPr>
            <a:spLocks noChangeArrowheads="1"/>
          </p:cNvSpPr>
          <p:nvPr/>
        </p:nvSpPr>
        <p:spPr bwMode="auto">
          <a:xfrm>
            <a:off x="4884446" y="2042091"/>
            <a:ext cx="504056" cy="420048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100" dirty="0">
              <a:latin typeface="Comic Sans MS" pitchFamily="66" charset="0"/>
            </a:endParaRPr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4065478" y="2624918"/>
            <a:ext cx="2456951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latin typeface="Comic Sans MS" pitchFamily="66" charset="0"/>
              </a:rPr>
              <a:t>hackage.haskell.org</a:t>
            </a:r>
            <a:endParaRPr lang="en-US" altLang="ja-JP" sz="1200" dirty="0">
              <a:latin typeface="Comic Sans MS" pitchFamily="66" charset="0"/>
            </a:endParaRPr>
          </a:p>
        </p:txBody>
      </p:sp>
      <p:sp>
        <p:nvSpPr>
          <p:cNvPr id="95" name="Rectangle 6"/>
          <p:cNvSpPr>
            <a:spLocks noChangeArrowheads="1"/>
          </p:cNvSpPr>
          <p:nvPr/>
        </p:nvSpPr>
        <p:spPr bwMode="auto">
          <a:xfrm>
            <a:off x="2520032" y="4725485"/>
            <a:ext cx="504056" cy="420048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100" dirty="0">
              <a:latin typeface="Comic Sans MS" pitchFamily="66" charset="0"/>
            </a:endParaRPr>
          </a:p>
        </p:txBody>
      </p:sp>
      <p:sp>
        <p:nvSpPr>
          <p:cNvPr id="96" name="Rectangle 6"/>
          <p:cNvSpPr>
            <a:spLocks noChangeArrowheads="1"/>
          </p:cNvSpPr>
          <p:nvPr/>
        </p:nvSpPr>
        <p:spPr bwMode="auto">
          <a:xfrm>
            <a:off x="2344981" y="4886134"/>
            <a:ext cx="504056" cy="420048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100" dirty="0">
              <a:latin typeface="Comic Sans MS" pitchFamily="66" charset="0"/>
            </a:endParaRPr>
          </a:p>
        </p:txBody>
      </p:sp>
      <p:sp>
        <p:nvSpPr>
          <p:cNvPr id="101" name="Rectangle 6"/>
          <p:cNvSpPr>
            <a:spLocks noChangeArrowheads="1"/>
          </p:cNvSpPr>
          <p:nvPr/>
        </p:nvSpPr>
        <p:spPr bwMode="auto">
          <a:xfrm>
            <a:off x="2123543" y="5069333"/>
            <a:ext cx="504056" cy="420048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100" dirty="0">
              <a:latin typeface="Comic Sans MS" pitchFamily="66" charset="0"/>
            </a:endParaRPr>
          </a:p>
        </p:txBody>
      </p:sp>
      <p:sp>
        <p:nvSpPr>
          <p:cNvPr id="102" name="Text Box 8"/>
          <p:cNvSpPr txBox="1">
            <a:spLocks noChangeArrowheads="1"/>
          </p:cNvSpPr>
          <p:nvPr/>
        </p:nvSpPr>
        <p:spPr bwMode="auto">
          <a:xfrm>
            <a:off x="1304575" y="5652160"/>
            <a:ext cx="2456951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latin typeface="Comic Sans MS" pitchFamily="66" charset="0"/>
              </a:rPr>
              <a:t>ghc.haskell.org/trac/ghc/wiki</a:t>
            </a:r>
            <a:endParaRPr lang="en-US" altLang="ja-JP" sz="1200" dirty="0">
              <a:latin typeface="Comic Sans MS" pitchFamily="66" charset="0"/>
            </a:endParaRPr>
          </a:p>
        </p:txBody>
      </p:sp>
      <p:sp>
        <p:nvSpPr>
          <p:cNvPr id="103" name="Rectangle 6"/>
          <p:cNvSpPr>
            <a:spLocks noChangeArrowheads="1"/>
          </p:cNvSpPr>
          <p:nvPr/>
        </p:nvSpPr>
        <p:spPr bwMode="auto">
          <a:xfrm>
            <a:off x="5280935" y="4725485"/>
            <a:ext cx="504056" cy="420048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100" dirty="0">
              <a:latin typeface="Comic Sans MS" pitchFamily="66" charset="0"/>
            </a:endParaRPr>
          </a:p>
        </p:txBody>
      </p:sp>
      <p:sp>
        <p:nvSpPr>
          <p:cNvPr id="104" name="Rectangle 6"/>
          <p:cNvSpPr>
            <a:spLocks noChangeArrowheads="1"/>
          </p:cNvSpPr>
          <p:nvPr/>
        </p:nvSpPr>
        <p:spPr bwMode="auto">
          <a:xfrm>
            <a:off x="5105884" y="4886134"/>
            <a:ext cx="504056" cy="420048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100" dirty="0">
              <a:latin typeface="Comic Sans MS" pitchFamily="66" charset="0"/>
            </a:endParaRPr>
          </a:p>
        </p:txBody>
      </p:sp>
      <p:sp>
        <p:nvSpPr>
          <p:cNvPr id="105" name="Rectangle 6"/>
          <p:cNvSpPr>
            <a:spLocks noChangeArrowheads="1"/>
          </p:cNvSpPr>
          <p:nvPr/>
        </p:nvSpPr>
        <p:spPr bwMode="auto">
          <a:xfrm>
            <a:off x="4884446" y="5069333"/>
            <a:ext cx="504056" cy="420048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100" dirty="0">
              <a:latin typeface="Comic Sans MS" pitchFamily="66" charset="0"/>
            </a:endParaRPr>
          </a:p>
        </p:txBody>
      </p:sp>
      <p:sp>
        <p:nvSpPr>
          <p:cNvPr id="106" name="Text Box 8"/>
          <p:cNvSpPr txBox="1">
            <a:spLocks noChangeArrowheads="1"/>
          </p:cNvSpPr>
          <p:nvPr/>
        </p:nvSpPr>
        <p:spPr bwMode="auto">
          <a:xfrm>
            <a:off x="4176216" y="5652160"/>
            <a:ext cx="22354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100">
                <a:latin typeface="Comic Sans MS" pitchFamily="66" charset="0"/>
              </a:rPr>
              <a:t>downloads.haskell.org/~ghc/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100">
                <a:latin typeface="Comic Sans MS" pitchFamily="66" charset="0"/>
              </a:rPr>
              <a:t>latest/docs/html/users_guide</a:t>
            </a:r>
          </a:p>
        </p:txBody>
      </p:sp>
      <p:sp>
        <p:nvSpPr>
          <p:cNvPr id="107" name="Rectangle 6"/>
          <p:cNvSpPr>
            <a:spLocks noChangeArrowheads="1"/>
          </p:cNvSpPr>
          <p:nvPr/>
        </p:nvSpPr>
        <p:spPr bwMode="auto">
          <a:xfrm>
            <a:off x="8012949" y="4725485"/>
            <a:ext cx="504056" cy="420048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100" dirty="0">
              <a:latin typeface="Comic Sans MS" pitchFamily="66" charset="0"/>
            </a:endParaRPr>
          </a:p>
        </p:txBody>
      </p:sp>
      <p:sp>
        <p:nvSpPr>
          <p:cNvPr id="108" name="Rectangle 6"/>
          <p:cNvSpPr>
            <a:spLocks noChangeArrowheads="1"/>
          </p:cNvSpPr>
          <p:nvPr/>
        </p:nvSpPr>
        <p:spPr bwMode="auto">
          <a:xfrm>
            <a:off x="7837898" y="4886134"/>
            <a:ext cx="504056" cy="420048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100" dirty="0">
              <a:latin typeface="Comic Sans MS" pitchFamily="66" charset="0"/>
            </a:endParaRPr>
          </a:p>
        </p:txBody>
      </p:sp>
      <p:sp>
        <p:nvSpPr>
          <p:cNvPr id="113" name="Rectangle 6"/>
          <p:cNvSpPr>
            <a:spLocks noChangeArrowheads="1"/>
          </p:cNvSpPr>
          <p:nvPr/>
        </p:nvSpPr>
        <p:spPr bwMode="auto">
          <a:xfrm>
            <a:off x="7616460" y="5069333"/>
            <a:ext cx="504056" cy="420048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100" dirty="0">
              <a:latin typeface="Comic Sans MS" pitchFamily="66" charset="0"/>
            </a:endParaRPr>
          </a:p>
        </p:txBody>
      </p:sp>
      <p:sp>
        <p:nvSpPr>
          <p:cNvPr id="114" name="Text Box 8"/>
          <p:cNvSpPr txBox="1">
            <a:spLocks noChangeArrowheads="1"/>
          </p:cNvSpPr>
          <p:nvPr/>
        </p:nvSpPr>
        <p:spPr bwMode="auto">
          <a:xfrm>
            <a:off x="7056536" y="5652160"/>
            <a:ext cx="210571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100">
                <a:latin typeface="Comic Sans MS" pitchFamily="66" charset="0"/>
              </a:rPr>
              <a:t>downloads.haskell.org/~ghc/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100">
                <a:latin typeface="Comic Sans MS" pitchFamily="66" charset="0"/>
              </a:rPr>
              <a:t>latest/docs/html/libraries</a:t>
            </a:r>
            <a:endParaRPr lang="en-US" altLang="ja-JP" sz="1100" dirty="0">
              <a:latin typeface="Comic Sans MS" pitchFamily="66" charset="0"/>
            </a:endParaRPr>
          </a:p>
        </p:txBody>
      </p:sp>
      <p:sp>
        <p:nvSpPr>
          <p:cNvPr id="118" name="四角形吹き出し 146"/>
          <p:cNvSpPr/>
          <p:nvPr/>
        </p:nvSpPr>
        <p:spPr>
          <a:xfrm>
            <a:off x="1655936" y="6734240"/>
            <a:ext cx="2376264" cy="645997"/>
          </a:xfrm>
          <a:prstGeom prst="wedgeRectCallout">
            <a:avLst>
              <a:gd name="adj1" fmla="val -37971"/>
              <a:gd name="adj2" fmla="val -76487"/>
            </a:avLst>
          </a:prstGeom>
          <a:solidFill>
            <a:srgbClr val="FFFFFF"/>
          </a:solidFill>
          <a:ln w="1270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/>
          <a:p>
            <a:pPr defTabSz="449263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</a:pPr>
            <a:r>
              <a:rPr lang="en-US" altLang="ja-JP" sz="1200">
                <a:solidFill>
                  <a:srgbClr val="000000"/>
                </a:solidFill>
                <a:latin typeface="Comic Sans MS" pitchFamily="66" charset="0"/>
              </a:rPr>
              <a:t>about GHC’s implementation</a:t>
            </a:r>
          </a:p>
          <a:p>
            <a:pPr defTabSz="449263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</a:pPr>
            <a:r>
              <a:rPr lang="en-US" altLang="ja-JP" sz="1200">
                <a:solidFill>
                  <a:srgbClr val="000000"/>
                </a:solidFill>
                <a:latin typeface="Comic Sans MS" pitchFamily="66" charset="0"/>
                <a:ea typeface="ＭＳ Ｐゴシック" charset="-128"/>
              </a:rPr>
              <a:t>  * how GHC works</a:t>
            </a:r>
          </a:p>
          <a:p>
            <a:pPr defTabSz="449263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</a:pPr>
            <a:r>
              <a:rPr lang="en-US" altLang="ja-JP" sz="1200">
                <a:solidFill>
                  <a:srgbClr val="000000"/>
                </a:solidFill>
                <a:latin typeface="Comic Sans MS" pitchFamily="66" charset="0"/>
              </a:rPr>
              <a:t>  * how to modify it</a:t>
            </a:r>
            <a:endParaRPr lang="ja-JP" altLang="en-US" sz="1200" dirty="0">
              <a:solidFill>
                <a:srgbClr val="000000"/>
              </a:solidFill>
              <a:latin typeface="Comic Sans MS" pitchFamily="66" charset="0"/>
              <a:ea typeface="ＭＳ Ｐゴシック" charset="-128"/>
            </a:endParaRPr>
          </a:p>
        </p:txBody>
      </p:sp>
      <p:sp>
        <p:nvSpPr>
          <p:cNvPr id="119" name="Text Box 8"/>
          <p:cNvSpPr txBox="1">
            <a:spLocks noChangeArrowheads="1"/>
          </p:cNvSpPr>
          <p:nvPr/>
        </p:nvSpPr>
        <p:spPr bwMode="auto">
          <a:xfrm>
            <a:off x="3240112" y="5868069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latin typeface="Comic Sans MS" pitchFamily="66" charset="0"/>
              </a:rPr>
              <a:t>[13]</a:t>
            </a:r>
            <a:endParaRPr lang="en-US" altLang="ja-JP" sz="1200" dirty="0">
              <a:latin typeface="Comic Sans MS" pitchFamily="66" charset="0"/>
            </a:endParaRPr>
          </a:p>
        </p:txBody>
      </p:sp>
      <p:sp>
        <p:nvSpPr>
          <p:cNvPr id="120" name="Text Box 8"/>
          <p:cNvSpPr txBox="1">
            <a:spLocks noChangeArrowheads="1"/>
          </p:cNvSpPr>
          <p:nvPr/>
        </p:nvSpPr>
        <p:spPr bwMode="auto">
          <a:xfrm>
            <a:off x="5923196" y="6012085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latin typeface="Comic Sans MS" pitchFamily="66" charset="0"/>
              </a:rPr>
              <a:t>[28]</a:t>
            </a:r>
            <a:endParaRPr lang="en-US" altLang="ja-JP" sz="1200" dirty="0">
              <a:latin typeface="Comic Sans MS" pitchFamily="66" charset="0"/>
            </a:endParaRPr>
          </a:p>
        </p:txBody>
      </p:sp>
      <p:sp>
        <p:nvSpPr>
          <p:cNvPr id="122" name="Text Box 8"/>
          <p:cNvSpPr txBox="1">
            <a:spLocks noChangeArrowheads="1"/>
          </p:cNvSpPr>
          <p:nvPr/>
        </p:nvSpPr>
        <p:spPr bwMode="auto">
          <a:xfrm>
            <a:off x="8712720" y="6012085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latin typeface="Comic Sans MS" pitchFamily="66" charset="0"/>
              </a:rPr>
              <a:t>[30]</a:t>
            </a:r>
            <a:endParaRPr lang="en-US" altLang="ja-JP" sz="12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439485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6"/>
          <p:cNvSpPr>
            <a:spLocks noChangeArrowheads="1"/>
          </p:cNvSpPr>
          <p:nvPr/>
        </p:nvSpPr>
        <p:spPr bwMode="auto">
          <a:xfrm>
            <a:off x="1304575" y="4232402"/>
            <a:ext cx="2448272" cy="223211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400" dirty="0">
              <a:latin typeface="Comic Sans MS" pitchFamily="66" charset="0"/>
            </a:endParaRPr>
          </a:p>
        </p:txBody>
      </p:sp>
      <p:sp>
        <p:nvSpPr>
          <p:cNvPr id="71" name="Rectangle 6"/>
          <p:cNvSpPr>
            <a:spLocks noChangeArrowheads="1"/>
          </p:cNvSpPr>
          <p:nvPr/>
        </p:nvSpPr>
        <p:spPr bwMode="auto">
          <a:xfrm>
            <a:off x="4085420" y="4232402"/>
            <a:ext cx="2448272" cy="2232115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400" dirty="0">
              <a:latin typeface="Comic Sans MS" pitchFamily="66" charset="0"/>
            </a:endParaRPr>
          </a:p>
        </p:txBody>
      </p:sp>
      <p:sp>
        <p:nvSpPr>
          <p:cNvPr id="83" name="Rectangle 6"/>
          <p:cNvSpPr>
            <a:spLocks noChangeArrowheads="1"/>
          </p:cNvSpPr>
          <p:nvPr/>
        </p:nvSpPr>
        <p:spPr bwMode="auto">
          <a:xfrm>
            <a:off x="6821724" y="4232402"/>
            <a:ext cx="2448272" cy="2232115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400" dirty="0">
              <a:latin typeface="Comic Sans MS" pitchFamily="66" charset="0"/>
            </a:endParaRPr>
          </a:p>
        </p:txBody>
      </p:sp>
      <p:sp>
        <p:nvSpPr>
          <p:cNvPr id="112" name="Rectangle 6"/>
          <p:cNvSpPr>
            <a:spLocks noChangeArrowheads="1"/>
          </p:cNvSpPr>
          <p:nvPr/>
        </p:nvSpPr>
        <p:spPr bwMode="auto">
          <a:xfrm>
            <a:off x="1304575" y="1136058"/>
            <a:ext cx="2448272" cy="223211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400" dirty="0">
              <a:latin typeface="Comic Sans MS" pitchFamily="66" charset="0"/>
            </a:endParaRPr>
          </a:p>
        </p:txBody>
      </p:sp>
      <p:sp>
        <p:nvSpPr>
          <p:cNvPr id="121" name="Rectangle 6"/>
          <p:cNvSpPr>
            <a:spLocks noChangeArrowheads="1"/>
          </p:cNvSpPr>
          <p:nvPr/>
        </p:nvSpPr>
        <p:spPr bwMode="auto">
          <a:xfrm>
            <a:off x="4085420" y="1136058"/>
            <a:ext cx="2448272" cy="223211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400" dirty="0">
              <a:latin typeface="Comic Sans MS" pitchFamily="66" charset="0"/>
            </a:endParaRPr>
          </a:p>
        </p:txBody>
      </p:sp>
      <p:sp>
        <p:nvSpPr>
          <p:cNvPr id="89" name="Rectangle 6"/>
          <p:cNvSpPr>
            <a:spLocks noChangeArrowheads="1"/>
          </p:cNvSpPr>
          <p:nvPr/>
        </p:nvSpPr>
        <p:spPr bwMode="auto">
          <a:xfrm>
            <a:off x="5256336" y="5660430"/>
            <a:ext cx="504056" cy="420048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100" dirty="0">
              <a:latin typeface="Comic Sans MS" pitchFamily="66" charset="0"/>
            </a:endParaRPr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360363" y="138113"/>
            <a:ext cx="9504362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2400">
                <a:solidFill>
                  <a:srgbClr val="333399"/>
                </a:solidFill>
                <a:latin typeface="Comic Sans MS" pitchFamily="66" charset="0"/>
              </a:rPr>
              <a:t>Document development of GHC</a:t>
            </a:r>
            <a:endParaRPr lang="en-US" altLang="ja-JP" sz="2400" dirty="0">
              <a:solidFill>
                <a:srgbClr val="333399"/>
              </a:solidFill>
              <a:latin typeface="Comic Sans MS" pitchFamily="66" charset="0"/>
            </a:endParaRPr>
          </a:p>
        </p:txBody>
      </p:sp>
      <p:sp>
        <p:nvSpPr>
          <p:cNvPr id="46" name="フローチャート : 磁気ディスク 45"/>
          <p:cNvSpPr/>
          <p:nvPr/>
        </p:nvSpPr>
        <p:spPr>
          <a:xfrm>
            <a:off x="1592607" y="4964349"/>
            <a:ext cx="648072" cy="482607"/>
          </a:xfrm>
          <a:prstGeom prst="flowChartMagneticDisk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/>
          <a:p>
            <a:pPr algn="ctr" defTabSz="449263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</a:pPr>
            <a:endParaRPr lang="ja-JP" altLang="en-US" sz="1100" dirty="0">
              <a:solidFill>
                <a:srgbClr val="000000"/>
              </a:solidFill>
              <a:latin typeface="Comic Sans MS" pitchFamily="66" charset="0"/>
              <a:ea typeface="ＭＳ Ｐゴシック" charset="-128"/>
            </a:endParaRPr>
          </a:p>
        </p:txBody>
      </p:sp>
      <p:sp>
        <p:nvSpPr>
          <p:cNvPr id="45" name="Rectangle 6"/>
          <p:cNvSpPr>
            <a:spLocks noChangeArrowheads="1"/>
          </p:cNvSpPr>
          <p:nvPr/>
        </p:nvSpPr>
        <p:spPr bwMode="auto">
          <a:xfrm>
            <a:off x="1952647" y="4760326"/>
            <a:ext cx="504056" cy="420048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100" dirty="0">
              <a:latin typeface="Comic Sans MS" pitchFamily="66" charset="0"/>
            </a:endParaRPr>
          </a:p>
        </p:txBody>
      </p:sp>
      <p:sp>
        <p:nvSpPr>
          <p:cNvPr id="47" name="Rectangle 6"/>
          <p:cNvSpPr>
            <a:spLocks noChangeArrowheads="1"/>
          </p:cNvSpPr>
          <p:nvPr/>
        </p:nvSpPr>
        <p:spPr bwMode="auto">
          <a:xfrm>
            <a:off x="2816743" y="5468406"/>
            <a:ext cx="504056" cy="420048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100" dirty="0">
              <a:latin typeface="Comic Sans MS" pitchFamily="66" charset="0"/>
            </a:endParaRPr>
          </a:p>
        </p:txBody>
      </p:sp>
      <p:pic>
        <p:nvPicPr>
          <p:cNvPr id="4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8591" y="5324142"/>
            <a:ext cx="272462" cy="308448"/>
          </a:xfrm>
          <a:prstGeom prst="rect">
            <a:avLst/>
          </a:prstGeom>
          <a:noFill/>
        </p:spPr>
      </p:pic>
      <p:sp>
        <p:nvSpPr>
          <p:cNvPr id="50" name="Text Box 8"/>
          <p:cNvSpPr txBox="1">
            <a:spLocks noChangeArrowheads="1"/>
          </p:cNvSpPr>
          <p:nvPr/>
        </p:nvSpPr>
        <p:spPr bwMode="auto">
          <a:xfrm>
            <a:off x="1448591" y="5540414"/>
            <a:ext cx="720080" cy="28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050" dirty="0">
                <a:latin typeface="Comic Sans MS" pitchFamily="66" charset="0"/>
              </a:rPr>
              <a:t>wiki</a:t>
            </a:r>
          </a:p>
        </p:txBody>
      </p:sp>
      <p:sp>
        <p:nvSpPr>
          <p:cNvPr id="52" name="正方形/長方形 51"/>
          <p:cNvSpPr/>
          <p:nvPr/>
        </p:nvSpPr>
        <p:spPr>
          <a:xfrm>
            <a:off x="1232567" y="3851845"/>
            <a:ext cx="2122697" cy="3599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7000"/>
              </a:lnSpc>
            </a:pPr>
            <a:r>
              <a:rPr lang="en-US" altLang="ja-JP" sz="1600">
                <a:solidFill>
                  <a:srgbClr val="FF0000"/>
                </a:solidFill>
                <a:latin typeface="Comic Sans MS" pitchFamily="66" charset="0"/>
              </a:rPr>
              <a:t>Trac wiki (GHC wiki)</a:t>
            </a:r>
            <a:endParaRPr lang="en-US" altLang="ja-JP" sz="16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57" name="Text Box 8"/>
          <p:cNvSpPr txBox="1">
            <a:spLocks noChangeArrowheads="1"/>
          </p:cNvSpPr>
          <p:nvPr/>
        </p:nvSpPr>
        <p:spPr bwMode="auto">
          <a:xfrm>
            <a:off x="1592607" y="4448542"/>
            <a:ext cx="172819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400">
                <a:solidFill>
                  <a:schemeClr val="tx1"/>
                </a:solidFill>
                <a:latin typeface="Comic Sans MS" pitchFamily="66" charset="0"/>
              </a:rPr>
              <a:t>Trac wiki markup</a:t>
            </a:r>
            <a:endParaRPr lang="en-US" altLang="ja-JP" sz="14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58" name="Text Box 8"/>
          <p:cNvSpPr txBox="1">
            <a:spLocks noChangeArrowheads="1"/>
          </p:cNvSpPr>
          <p:nvPr/>
        </p:nvSpPr>
        <p:spPr bwMode="auto">
          <a:xfrm>
            <a:off x="2528711" y="5880184"/>
            <a:ext cx="115212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solidFill>
                  <a:schemeClr val="tx1"/>
                </a:solidFill>
                <a:latin typeface="Comic Sans MS" pitchFamily="66" charset="0"/>
              </a:rPr>
              <a:t>HTML</a:t>
            </a:r>
            <a:endParaRPr lang="en-US" altLang="ja-JP" sz="12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68" name="フローチャート : 磁気ディスク 67"/>
          <p:cNvSpPr/>
          <p:nvPr/>
        </p:nvSpPr>
        <p:spPr>
          <a:xfrm>
            <a:off x="4392240" y="4964349"/>
            <a:ext cx="648072" cy="482607"/>
          </a:xfrm>
          <a:prstGeom prst="flowChartMagneticDisk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/>
          <a:p>
            <a:pPr algn="ctr" defTabSz="449263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</a:pPr>
            <a:endParaRPr lang="ja-JP" altLang="en-US" sz="1100" dirty="0">
              <a:solidFill>
                <a:srgbClr val="000000"/>
              </a:solidFill>
              <a:latin typeface="Comic Sans MS" pitchFamily="66" charset="0"/>
              <a:ea typeface="ＭＳ Ｐゴシック" charset="-128"/>
            </a:endParaRPr>
          </a:p>
        </p:txBody>
      </p:sp>
      <p:sp>
        <p:nvSpPr>
          <p:cNvPr id="69" name="Rectangle 6"/>
          <p:cNvSpPr>
            <a:spLocks noChangeArrowheads="1"/>
          </p:cNvSpPr>
          <p:nvPr/>
        </p:nvSpPr>
        <p:spPr bwMode="auto">
          <a:xfrm>
            <a:off x="4752280" y="4760326"/>
            <a:ext cx="504056" cy="420048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100" dirty="0">
              <a:latin typeface="Comic Sans MS" pitchFamily="66" charset="0"/>
            </a:endParaRPr>
          </a:p>
        </p:txBody>
      </p:sp>
      <p:sp>
        <p:nvSpPr>
          <p:cNvPr id="70" name="Rectangle 6"/>
          <p:cNvSpPr>
            <a:spLocks noChangeArrowheads="1"/>
          </p:cNvSpPr>
          <p:nvPr/>
        </p:nvSpPr>
        <p:spPr bwMode="auto">
          <a:xfrm>
            <a:off x="5616376" y="5384398"/>
            <a:ext cx="504056" cy="420048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100" dirty="0">
              <a:latin typeface="Comic Sans MS" pitchFamily="66" charset="0"/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4013412" y="3851845"/>
            <a:ext cx="2182008" cy="3804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7000"/>
              </a:lnSpc>
            </a:pPr>
            <a:r>
              <a:rPr lang="en-US" altLang="ja-JP" sz="1600">
                <a:latin typeface="Comic Sans MS" pitchFamily="66" charset="0"/>
              </a:rPr>
              <a:t>The GHC users guide</a:t>
            </a:r>
            <a:endParaRPr lang="en-US" altLang="ja-JP" sz="1600" dirty="0">
              <a:latin typeface="Comic Sans MS" pitchFamily="66" charset="0"/>
            </a:endParaRPr>
          </a:p>
        </p:txBody>
      </p:sp>
      <p:sp>
        <p:nvSpPr>
          <p:cNvPr id="76" name="Text Box 8"/>
          <p:cNvSpPr txBox="1">
            <a:spLocks noChangeArrowheads="1"/>
          </p:cNvSpPr>
          <p:nvPr/>
        </p:nvSpPr>
        <p:spPr bwMode="auto">
          <a:xfrm>
            <a:off x="4392240" y="4448542"/>
            <a:ext cx="144016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400">
                <a:solidFill>
                  <a:schemeClr val="tx1"/>
                </a:solidFill>
                <a:latin typeface="Comic Sans MS" pitchFamily="66" charset="0"/>
              </a:rPr>
              <a:t>.rst format</a:t>
            </a:r>
            <a:endParaRPr lang="en-US" altLang="ja-JP" sz="14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77" name="Text Box 8"/>
          <p:cNvSpPr txBox="1">
            <a:spLocks noChangeArrowheads="1"/>
          </p:cNvSpPr>
          <p:nvPr/>
        </p:nvSpPr>
        <p:spPr bwMode="auto">
          <a:xfrm>
            <a:off x="5544368" y="5795928"/>
            <a:ext cx="115212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solidFill>
                  <a:schemeClr val="tx1"/>
                </a:solidFill>
                <a:latin typeface="Comic Sans MS" pitchFamily="66" charset="0"/>
              </a:rPr>
              <a:t>HTML</a:t>
            </a:r>
            <a:endParaRPr lang="en-US" altLang="ja-JP" sz="12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pic>
        <p:nvPicPr>
          <p:cNvPr id="78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76216" y="5312390"/>
            <a:ext cx="325902" cy="345654"/>
          </a:xfrm>
          <a:prstGeom prst="rect">
            <a:avLst/>
          </a:prstGeom>
          <a:noFill/>
        </p:spPr>
      </p:pic>
      <p:sp>
        <p:nvSpPr>
          <p:cNvPr id="79" name="円弧 78"/>
          <p:cNvSpPr/>
          <p:nvPr/>
        </p:nvSpPr>
        <p:spPr>
          <a:xfrm rot="18204477">
            <a:off x="5129820" y="4882690"/>
            <a:ext cx="432048" cy="792088"/>
          </a:xfrm>
          <a:prstGeom prst="arc">
            <a:avLst>
              <a:gd name="adj1" fmla="val 17551710"/>
              <a:gd name="adj2" fmla="val 4337964"/>
            </a:avLst>
          </a:prstGeom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4" name="円弧 53"/>
          <p:cNvSpPr/>
          <p:nvPr/>
        </p:nvSpPr>
        <p:spPr>
          <a:xfrm rot="18204477">
            <a:off x="2330188" y="4882690"/>
            <a:ext cx="432048" cy="792088"/>
          </a:xfrm>
          <a:prstGeom prst="arc">
            <a:avLst>
              <a:gd name="adj1" fmla="val 17551710"/>
              <a:gd name="adj2" fmla="val 4337964"/>
            </a:avLst>
          </a:prstGeom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0" name="フローチャート : 磁気ディスク 79"/>
          <p:cNvSpPr/>
          <p:nvPr/>
        </p:nvSpPr>
        <p:spPr>
          <a:xfrm>
            <a:off x="7181764" y="4964349"/>
            <a:ext cx="648072" cy="482607"/>
          </a:xfrm>
          <a:prstGeom prst="flowChartMagneticDisk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/>
          <a:p>
            <a:pPr algn="ctr" defTabSz="449263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</a:pPr>
            <a:endParaRPr lang="ja-JP" altLang="en-US" sz="1100" dirty="0">
              <a:solidFill>
                <a:srgbClr val="000000"/>
              </a:solidFill>
              <a:latin typeface="Comic Sans MS" pitchFamily="66" charset="0"/>
              <a:ea typeface="ＭＳ Ｐゴシック" charset="-128"/>
            </a:endParaRPr>
          </a:p>
        </p:txBody>
      </p:sp>
      <p:sp>
        <p:nvSpPr>
          <p:cNvPr id="81" name="Rectangle 6"/>
          <p:cNvSpPr>
            <a:spLocks noChangeArrowheads="1"/>
          </p:cNvSpPr>
          <p:nvPr/>
        </p:nvSpPr>
        <p:spPr bwMode="auto">
          <a:xfrm>
            <a:off x="7541804" y="4760326"/>
            <a:ext cx="504056" cy="420048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100" dirty="0">
              <a:latin typeface="Comic Sans MS" pitchFamily="66" charset="0"/>
            </a:endParaRPr>
          </a:p>
        </p:txBody>
      </p:sp>
      <p:sp>
        <p:nvSpPr>
          <p:cNvPr id="82" name="Rectangle 6"/>
          <p:cNvSpPr>
            <a:spLocks noChangeArrowheads="1"/>
          </p:cNvSpPr>
          <p:nvPr/>
        </p:nvSpPr>
        <p:spPr bwMode="auto">
          <a:xfrm>
            <a:off x="8405900" y="5468406"/>
            <a:ext cx="504056" cy="420048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100" dirty="0">
              <a:latin typeface="Comic Sans MS" pitchFamily="66" charset="0"/>
            </a:endParaRPr>
          </a:p>
        </p:txBody>
      </p:sp>
      <p:sp>
        <p:nvSpPr>
          <p:cNvPr id="85" name="Text Box 8"/>
          <p:cNvSpPr txBox="1">
            <a:spLocks noChangeArrowheads="1"/>
          </p:cNvSpPr>
          <p:nvPr/>
        </p:nvSpPr>
        <p:spPr bwMode="auto">
          <a:xfrm>
            <a:off x="7181764" y="4284008"/>
            <a:ext cx="187220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solidFill>
                  <a:schemeClr val="tx1"/>
                </a:solidFill>
                <a:latin typeface="Comic Sans MS" pitchFamily="66" charset="0"/>
              </a:rPr>
              <a:t>haddock format </a:t>
            </a:r>
          </a:p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solidFill>
                  <a:schemeClr val="tx1"/>
                </a:solidFill>
                <a:latin typeface="Comic Sans MS" pitchFamily="66" charset="0"/>
              </a:rPr>
              <a:t>in source code</a:t>
            </a:r>
            <a:endParaRPr lang="en-US" altLang="ja-JP" sz="12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86" name="Text Box 8"/>
          <p:cNvSpPr txBox="1">
            <a:spLocks noChangeArrowheads="1"/>
          </p:cNvSpPr>
          <p:nvPr/>
        </p:nvSpPr>
        <p:spPr bwMode="auto">
          <a:xfrm>
            <a:off x="8117868" y="5868317"/>
            <a:ext cx="115212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solidFill>
                  <a:schemeClr val="tx1"/>
                </a:solidFill>
                <a:latin typeface="Comic Sans MS" pitchFamily="66" charset="0"/>
              </a:rPr>
              <a:t>HTML</a:t>
            </a:r>
            <a:endParaRPr lang="en-US" altLang="ja-JP" sz="12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pic>
        <p:nvPicPr>
          <p:cNvPr id="8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7748" y="5312390"/>
            <a:ext cx="325902" cy="345654"/>
          </a:xfrm>
          <a:prstGeom prst="rect">
            <a:avLst/>
          </a:prstGeom>
          <a:noFill/>
        </p:spPr>
      </p:pic>
      <p:sp>
        <p:nvSpPr>
          <p:cNvPr id="88" name="円弧 87"/>
          <p:cNvSpPr/>
          <p:nvPr/>
        </p:nvSpPr>
        <p:spPr>
          <a:xfrm rot="18204477">
            <a:off x="7919344" y="4882690"/>
            <a:ext cx="432048" cy="792088"/>
          </a:xfrm>
          <a:prstGeom prst="arc">
            <a:avLst>
              <a:gd name="adj1" fmla="val 17551710"/>
              <a:gd name="adj2" fmla="val 4337964"/>
            </a:avLst>
          </a:prstGeom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0" name="Text Box 8"/>
          <p:cNvSpPr txBox="1">
            <a:spLocks noChangeArrowheads="1"/>
          </p:cNvSpPr>
          <p:nvPr/>
        </p:nvSpPr>
        <p:spPr bwMode="auto">
          <a:xfrm>
            <a:off x="4824288" y="6084208"/>
            <a:ext cx="115212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solidFill>
                  <a:schemeClr val="tx1"/>
                </a:solidFill>
                <a:latin typeface="Comic Sans MS" pitchFamily="66" charset="0"/>
              </a:rPr>
              <a:t>PDF</a:t>
            </a:r>
            <a:endParaRPr lang="en-US" altLang="ja-JP" sz="12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94" name="Text Box 8"/>
          <p:cNvSpPr txBox="1">
            <a:spLocks noChangeArrowheads="1"/>
          </p:cNvSpPr>
          <p:nvPr/>
        </p:nvSpPr>
        <p:spPr bwMode="auto">
          <a:xfrm>
            <a:off x="1376583" y="5744438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latin typeface="Comic Sans MS" pitchFamily="66" charset="0"/>
              </a:rPr>
              <a:t>[13]</a:t>
            </a:r>
            <a:endParaRPr lang="en-US" altLang="ja-JP" sz="1200" dirty="0">
              <a:latin typeface="Comic Sans MS" pitchFamily="66" charset="0"/>
            </a:endParaRPr>
          </a:p>
        </p:txBody>
      </p:sp>
      <p:sp>
        <p:nvSpPr>
          <p:cNvPr id="97" name="Text Box 8"/>
          <p:cNvSpPr txBox="1">
            <a:spLocks noChangeArrowheads="1"/>
          </p:cNvSpPr>
          <p:nvPr/>
        </p:nvSpPr>
        <p:spPr bwMode="auto">
          <a:xfrm>
            <a:off x="4176216" y="5672678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latin typeface="Comic Sans MS" pitchFamily="66" charset="0"/>
              </a:rPr>
              <a:t>[27]</a:t>
            </a:r>
            <a:endParaRPr lang="en-US" altLang="ja-JP" sz="1200" dirty="0">
              <a:latin typeface="Comic Sans MS" pitchFamily="66" charset="0"/>
            </a:endParaRPr>
          </a:p>
        </p:txBody>
      </p:sp>
      <p:sp>
        <p:nvSpPr>
          <p:cNvPr id="99" name="Text Box 8"/>
          <p:cNvSpPr txBox="1">
            <a:spLocks noChangeArrowheads="1"/>
          </p:cNvSpPr>
          <p:nvPr/>
        </p:nvSpPr>
        <p:spPr bwMode="auto">
          <a:xfrm>
            <a:off x="6965740" y="5672678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latin typeface="Comic Sans MS" pitchFamily="66" charset="0"/>
              </a:rPr>
              <a:t>[29]</a:t>
            </a:r>
            <a:endParaRPr lang="en-US" altLang="ja-JP" sz="1200" dirty="0">
              <a:latin typeface="Comic Sans MS" pitchFamily="66" charset="0"/>
            </a:endParaRPr>
          </a:p>
        </p:txBody>
      </p:sp>
      <p:sp>
        <p:nvSpPr>
          <p:cNvPr id="109" name="フローチャート : 磁気ディスク 108"/>
          <p:cNvSpPr/>
          <p:nvPr/>
        </p:nvSpPr>
        <p:spPr>
          <a:xfrm>
            <a:off x="1664615" y="1940394"/>
            <a:ext cx="648072" cy="482607"/>
          </a:xfrm>
          <a:prstGeom prst="flowChartMagneticDisk">
            <a:avLst/>
          </a:prstGeom>
          <a:solidFill>
            <a:srgbClr val="FFFFFF"/>
          </a:solidFill>
          <a:ln w="19050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/>
          <a:p>
            <a:pPr algn="ctr" defTabSz="449263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</a:pPr>
            <a:endParaRPr lang="ja-JP" altLang="en-US" sz="1100" dirty="0">
              <a:solidFill>
                <a:srgbClr val="000000"/>
              </a:solidFill>
              <a:latin typeface="Comic Sans MS" pitchFamily="66" charset="0"/>
              <a:ea typeface="ＭＳ Ｐゴシック" charset="-128"/>
            </a:endParaRPr>
          </a:p>
        </p:txBody>
      </p:sp>
      <p:sp>
        <p:nvSpPr>
          <p:cNvPr id="110" name="Rectangle 6"/>
          <p:cNvSpPr>
            <a:spLocks noChangeArrowheads="1"/>
          </p:cNvSpPr>
          <p:nvPr/>
        </p:nvSpPr>
        <p:spPr bwMode="auto">
          <a:xfrm>
            <a:off x="2024655" y="1736371"/>
            <a:ext cx="504056" cy="420048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100" dirty="0">
              <a:latin typeface="Comic Sans MS" pitchFamily="66" charset="0"/>
            </a:endParaRPr>
          </a:p>
        </p:txBody>
      </p:sp>
      <p:sp>
        <p:nvSpPr>
          <p:cNvPr id="111" name="Rectangle 6"/>
          <p:cNvSpPr>
            <a:spLocks noChangeArrowheads="1"/>
          </p:cNvSpPr>
          <p:nvPr/>
        </p:nvSpPr>
        <p:spPr bwMode="auto">
          <a:xfrm>
            <a:off x="2888751" y="2444451"/>
            <a:ext cx="504056" cy="420048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100" dirty="0">
              <a:latin typeface="Comic Sans MS" pitchFamily="66" charset="0"/>
            </a:endParaRPr>
          </a:p>
        </p:txBody>
      </p:sp>
      <p:sp>
        <p:nvSpPr>
          <p:cNvPr id="115" name="正方形/長方形 114"/>
          <p:cNvSpPr/>
          <p:nvPr/>
        </p:nvSpPr>
        <p:spPr>
          <a:xfrm>
            <a:off x="1304575" y="755501"/>
            <a:ext cx="1309974" cy="3599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7000"/>
              </a:lnSpc>
            </a:pPr>
            <a:r>
              <a:rPr lang="en-US" altLang="ja-JP" sz="1600">
                <a:solidFill>
                  <a:schemeClr val="bg1">
                    <a:lumMod val="75000"/>
                  </a:schemeClr>
                </a:solidFill>
                <a:latin typeface="Comic Sans MS" pitchFamily="66" charset="0"/>
              </a:rPr>
              <a:t>Haskell wiki</a:t>
            </a:r>
            <a:endParaRPr lang="en-US" altLang="ja-JP" sz="1600" dirty="0">
              <a:solidFill>
                <a:schemeClr val="bg1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16" name="Text Box 8"/>
          <p:cNvSpPr txBox="1">
            <a:spLocks noChangeArrowheads="1"/>
          </p:cNvSpPr>
          <p:nvPr/>
        </p:nvSpPr>
        <p:spPr bwMode="auto">
          <a:xfrm>
            <a:off x="1520599" y="1424587"/>
            <a:ext cx="172819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400">
                <a:solidFill>
                  <a:schemeClr val="bg1">
                    <a:lumMod val="75000"/>
                  </a:schemeClr>
                </a:solidFill>
                <a:latin typeface="Comic Sans MS" pitchFamily="66" charset="0"/>
              </a:rPr>
              <a:t>wiki markup</a:t>
            </a:r>
            <a:endParaRPr lang="en-US" altLang="ja-JP" sz="1400" dirty="0">
              <a:solidFill>
                <a:schemeClr val="bg1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17" name="Text Box 8"/>
          <p:cNvSpPr txBox="1">
            <a:spLocks noChangeArrowheads="1"/>
          </p:cNvSpPr>
          <p:nvPr/>
        </p:nvSpPr>
        <p:spPr bwMode="auto">
          <a:xfrm>
            <a:off x="2600719" y="2843981"/>
            <a:ext cx="115212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solidFill>
                  <a:schemeClr val="bg1">
                    <a:lumMod val="75000"/>
                  </a:schemeClr>
                </a:solidFill>
                <a:latin typeface="Comic Sans MS" pitchFamily="66" charset="0"/>
              </a:rPr>
              <a:t>HTML</a:t>
            </a:r>
            <a:endParaRPr lang="en-US" altLang="ja-JP" sz="1200" dirty="0">
              <a:solidFill>
                <a:schemeClr val="bg1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27" name="円弧 126"/>
          <p:cNvSpPr/>
          <p:nvPr/>
        </p:nvSpPr>
        <p:spPr>
          <a:xfrm rot="18204477">
            <a:off x="2402196" y="1858735"/>
            <a:ext cx="432048" cy="792088"/>
          </a:xfrm>
          <a:prstGeom prst="arc">
            <a:avLst>
              <a:gd name="adj1" fmla="val 17551710"/>
              <a:gd name="adj2" fmla="val 4337964"/>
            </a:avLst>
          </a:prstGeom>
          <a:ln w="28575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8" name="フローチャート : 磁気ディスク 127"/>
          <p:cNvSpPr/>
          <p:nvPr/>
        </p:nvSpPr>
        <p:spPr>
          <a:xfrm>
            <a:off x="4445460" y="1940394"/>
            <a:ext cx="648072" cy="482607"/>
          </a:xfrm>
          <a:prstGeom prst="flowChartMagneticDisk">
            <a:avLst/>
          </a:prstGeom>
          <a:solidFill>
            <a:srgbClr val="FFFFFF"/>
          </a:solidFill>
          <a:ln w="19050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/>
          <a:p>
            <a:pPr algn="ctr" defTabSz="449263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</a:pPr>
            <a:endParaRPr lang="ja-JP" altLang="en-US" sz="1100" dirty="0">
              <a:solidFill>
                <a:srgbClr val="000000"/>
              </a:solidFill>
              <a:latin typeface="Comic Sans MS" pitchFamily="66" charset="0"/>
              <a:ea typeface="ＭＳ Ｐゴシック" charset="-128"/>
            </a:endParaRPr>
          </a:p>
        </p:txBody>
      </p:sp>
      <p:sp>
        <p:nvSpPr>
          <p:cNvPr id="129" name="Rectangle 6"/>
          <p:cNvSpPr>
            <a:spLocks noChangeArrowheads="1"/>
          </p:cNvSpPr>
          <p:nvPr/>
        </p:nvSpPr>
        <p:spPr bwMode="auto">
          <a:xfrm>
            <a:off x="4805500" y="1736371"/>
            <a:ext cx="504056" cy="420048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100" dirty="0">
              <a:latin typeface="Comic Sans MS" pitchFamily="66" charset="0"/>
            </a:endParaRPr>
          </a:p>
        </p:txBody>
      </p:sp>
      <p:sp>
        <p:nvSpPr>
          <p:cNvPr id="130" name="Rectangle 6"/>
          <p:cNvSpPr>
            <a:spLocks noChangeArrowheads="1"/>
          </p:cNvSpPr>
          <p:nvPr/>
        </p:nvSpPr>
        <p:spPr bwMode="auto">
          <a:xfrm>
            <a:off x="5669596" y="2444451"/>
            <a:ext cx="504056" cy="420048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100" dirty="0">
              <a:latin typeface="Comic Sans MS" pitchFamily="66" charset="0"/>
            </a:endParaRPr>
          </a:p>
        </p:txBody>
      </p:sp>
      <p:sp>
        <p:nvSpPr>
          <p:cNvPr id="132" name="正方形/長方形 131"/>
          <p:cNvSpPr/>
          <p:nvPr/>
        </p:nvSpPr>
        <p:spPr>
          <a:xfrm>
            <a:off x="4013412" y="755501"/>
            <a:ext cx="2127505" cy="3599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7000"/>
              </a:lnSpc>
            </a:pPr>
            <a:r>
              <a:rPr lang="en-US" altLang="ja-JP" sz="1600">
                <a:solidFill>
                  <a:schemeClr val="bg1">
                    <a:lumMod val="75000"/>
                  </a:schemeClr>
                </a:solidFill>
                <a:latin typeface="Comic Sans MS" pitchFamily="66" charset="0"/>
              </a:rPr>
              <a:t>Hackage  documents</a:t>
            </a:r>
            <a:endParaRPr lang="en-US" altLang="ja-JP" sz="1600" dirty="0">
              <a:solidFill>
                <a:schemeClr val="bg1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33" name="Text Box 8"/>
          <p:cNvSpPr txBox="1">
            <a:spLocks noChangeArrowheads="1"/>
          </p:cNvSpPr>
          <p:nvPr/>
        </p:nvSpPr>
        <p:spPr bwMode="auto">
          <a:xfrm>
            <a:off x="4445460" y="1260053"/>
            <a:ext cx="187220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solidFill>
                  <a:schemeClr val="bg1">
                    <a:lumMod val="75000"/>
                  </a:schemeClr>
                </a:solidFill>
                <a:latin typeface="Comic Sans MS" pitchFamily="66" charset="0"/>
              </a:rPr>
              <a:t>haddock format </a:t>
            </a:r>
          </a:p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solidFill>
                  <a:schemeClr val="bg1">
                    <a:lumMod val="75000"/>
                  </a:schemeClr>
                </a:solidFill>
                <a:latin typeface="Comic Sans MS" pitchFamily="66" charset="0"/>
              </a:rPr>
              <a:t>in source code</a:t>
            </a:r>
            <a:endParaRPr lang="en-US" altLang="ja-JP" sz="1200" dirty="0">
              <a:solidFill>
                <a:schemeClr val="bg1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34" name="Text Box 8"/>
          <p:cNvSpPr txBox="1">
            <a:spLocks noChangeArrowheads="1"/>
          </p:cNvSpPr>
          <p:nvPr/>
        </p:nvSpPr>
        <p:spPr bwMode="auto">
          <a:xfrm>
            <a:off x="5381564" y="2843981"/>
            <a:ext cx="115212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solidFill>
                  <a:schemeClr val="bg1">
                    <a:lumMod val="75000"/>
                  </a:schemeClr>
                </a:solidFill>
                <a:latin typeface="Comic Sans MS" pitchFamily="66" charset="0"/>
              </a:rPr>
              <a:t>HTML</a:t>
            </a:r>
            <a:endParaRPr lang="en-US" altLang="ja-JP" sz="1200" dirty="0">
              <a:solidFill>
                <a:schemeClr val="bg1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36" name="円弧 135"/>
          <p:cNvSpPr/>
          <p:nvPr/>
        </p:nvSpPr>
        <p:spPr>
          <a:xfrm rot="18204477">
            <a:off x="5183040" y="1858735"/>
            <a:ext cx="432048" cy="792088"/>
          </a:xfrm>
          <a:prstGeom prst="arc">
            <a:avLst>
              <a:gd name="adj1" fmla="val 17551710"/>
              <a:gd name="adj2" fmla="val 4337964"/>
            </a:avLst>
          </a:prstGeom>
          <a:ln w="28575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3" name="正方形/長方形 142"/>
          <p:cNvSpPr/>
          <p:nvPr/>
        </p:nvSpPr>
        <p:spPr>
          <a:xfrm>
            <a:off x="6893732" y="2000155"/>
            <a:ext cx="338554" cy="3599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7000"/>
              </a:lnSpc>
            </a:pPr>
            <a:r>
              <a:rPr lang="en-US" altLang="ja-JP" sz="1600">
                <a:solidFill>
                  <a:schemeClr val="bg1">
                    <a:lumMod val="75000"/>
                  </a:schemeClr>
                </a:solidFill>
                <a:latin typeface="Comic Sans MS" pitchFamily="66" charset="0"/>
              </a:rPr>
              <a:t>...</a:t>
            </a:r>
            <a:endParaRPr lang="en-US" altLang="ja-JP" sz="1600" dirty="0">
              <a:solidFill>
                <a:schemeClr val="bg1">
                  <a:lumMod val="75000"/>
                </a:schemeClr>
              </a:solidFill>
              <a:latin typeface="Comic Sans MS" pitchFamily="66" charset="0"/>
            </a:endParaRPr>
          </a:p>
        </p:txBody>
      </p:sp>
      <p:cxnSp>
        <p:nvCxnSpPr>
          <p:cNvPr id="144" name="直線コネクタ 2"/>
          <p:cNvCxnSpPr>
            <a:cxnSpLocks noChangeShapeType="1"/>
          </p:cNvCxnSpPr>
          <p:nvPr/>
        </p:nvCxnSpPr>
        <p:spPr bwMode="auto">
          <a:xfrm>
            <a:off x="647700" y="3635821"/>
            <a:ext cx="90011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5" name="Text Box 11"/>
          <p:cNvSpPr txBox="1">
            <a:spLocks noChangeArrowheads="1"/>
          </p:cNvSpPr>
          <p:nvPr/>
        </p:nvSpPr>
        <p:spPr bwMode="auto">
          <a:xfrm>
            <a:off x="215776" y="1907629"/>
            <a:ext cx="108012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  <a:defRPr/>
            </a:pPr>
            <a:r>
              <a:rPr lang="en-US" altLang="ja-JP" sz="1600">
                <a:solidFill>
                  <a:schemeClr val="bg1">
                    <a:lumMod val="75000"/>
                  </a:schemeClr>
                </a:solidFill>
                <a:latin typeface="Comic Sans MS" pitchFamily="66" charset="0"/>
              </a:rPr>
              <a:t>Haskell</a:t>
            </a:r>
            <a:endParaRPr lang="en-US" altLang="ja-JP" sz="1400" dirty="0">
              <a:solidFill>
                <a:schemeClr val="bg1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46" name="Text Box 11"/>
          <p:cNvSpPr txBox="1">
            <a:spLocks noChangeArrowheads="1"/>
          </p:cNvSpPr>
          <p:nvPr/>
        </p:nvSpPr>
        <p:spPr bwMode="auto">
          <a:xfrm>
            <a:off x="215776" y="5004783"/>
            <a:ext cx="108012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>
                <a:latin typeface="Comic Sans MS" pitchFamily="66" charset="0"/>
              </a:rPr>
              <a:t>GHC</a:t>
            </a:r>
            <a:endParaRPr lang="en-US" altLang="ja-JP" sz="1400" dirty="0">
              <a:latin typeface="Comic Sans MS" pitchFamily="66" charset="0"/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9382278" y="5144188"/>
            <a:ext cx="338554" cy="3599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7000"/>
              </a:lnSpc>
            </a:pPr>
            <a:r>
              <a:rPr lang="en-US" altLang="ja-JP" sz="1600">
                <a:latin typeface="Comic Sans MS" pitchFamily="66" charset="0"/>
              </a:rPr>
              <a:t>...</a:t>
            </a:r>
            <a:endParaRPr lang="en-US" altLang="ja-JP" sz="1600" dirty="0">
              <a:latin typeface="Comic Sans MS" pitchFamily="66" charset="0"/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6749716" y="3851845"/>
            <a:ext cx="2691763" cy="3804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7000"/>
              </a:lnSpc>
            </a:pPr>
            <a:r>
              <a:rPr lang="en-US" altLang="ja-JP" sz="1600">
                <a:latin typeface="Comic Sans MS" pitchFamily="66" charset="0"/>
              </a:rPr>
              <a:t>Core Libraries  documents</a:t>
            </a:r>
            <a:endParaRPr lang="en-US" altLang="ja-JP" sz="1600" dirty="0">
              <a:latin typeface="Comic Sans MS" pitchFamily="66" charset="0"/>
            </a:endParaRPr>
          </a:p>
        </p:txBody>
      </p:sp>
      <p:sp>
        <p:nvSpPr>
          <p:cNvPr id="91" name="Text Box 8"/>
          <p:cNvSpPr txBox="1">
            <a:spLocks noChangeArrowheads="1"/>
          </p:cNvSpPr>
          <p:nvPr/>
        </p:nvSpPr>
        <p:spPr bwMode="auto">
          <a:xfrm>
            <a:off x="5923196" y="6012085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latin typeface="Comic Sans MS" pitchFamily="66" charset="0"/>
              </a:rPr>
              <a:t>[28]</a:t>
            </a:r>
            <a:endParaRPr lang="en-US" altLang="ja-JP" sz="1200" dirty="0">
              <a:latin typeface="Comic Sans MS" pitchFamily="66" charset="0"/>
            </a:endParaRPr>
          </a:p>
        </p:txBody>
      </p:sp>
      <p:sp>
        <p:nvSpPr>
          <p:cNvPr id="92" name="Text Box 8"/>
          <p:cNvSpPr txBox="1">
            <a:spLocks noChangeArrowheads="1"/>
          </p:cNvSpPr>
          <p:nvPr/>
        </p:nvSpPr>
        <p:spPr bwMode="auto">
          <a:xfrm>
            <a:off x="8712720" y="6012085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latin typeface="Comic Sans MS" pitchFamily="66" charset="0"/>
              </a:rPr>
              <a:t>[30]</a:t>
            </a:r>
            <a:endParaRPr lang="en-US" altLang="ja-JP" sz="1200" dirty="0">
              <a:latin typeface="Comic Sans MS" pitchFamily="66" charset="0"/>
            </a:endParaRP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7"/>
          <p:cNvSpPr>
            <a:spLocks noChangeArrowheads="1"/>
          </p:cNvSpPr>
          <p:nvPr/>
        </p:nvSpPr>
        <p:spPr bwMode="auto">
          <a:xfrm>
            <a:off x="1655936" y="4715693"/>
            <a:ext cx="4320480" cy="359792"/>
          </a:xfrm>
          <a:prstGeom prst="roundRect">
            <a:avLst/>
          </a:prstGeom>
          <a:solidFill>
            <a:srgbClr val="FFFFFF"/>
          </a:solidFill>
          <a:ln w="28575">
            <a:solidFill>
              <a:schemeClr val="bg1">
                <a:lumMod val="75000"/>
              </a:schemeClr>
            </a:solidFill>
            <a:prstDash val="dash"/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800" dirty="0">
              <a:latin typeface="Comic Sans MS" pitchFamily="66" charset="0"/>
            </a:endParaRPr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360363" y="138113"/>
            <a:ext cx="9504362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2400">
                <a:solidFill>
                  <a:srgbClr val="333399"/>
                </a:solidFill>
                <a:latin typeface="Comic Sans MS" pitchFamily="66" charset="0"/>
              </a:rPr>
              <a:t>Trac wiki description flow</a:t>
            </a:r>
            <a:endParaRPr lang="en-US" altLang="ja-JP" sz="2400" dirty="0">
              <a:solidFill>
                <a:srgbClr val="333399"/>
              </a:solidFill>
              <a:latin typeface="Comic Sans MS" pitchFamily="66" charset="0"/>
            </a:endParaRPr>
          </a:p>
        </p:txBody>
      </p:sp>
      <p:cxnSp>
        <p:nvCxnSpPr>
          <p:cNvPr id="5" name="直線コネクタ 17"/>
          <p:cNvCxnSpPr>
            <a:cxnSpLocks noChangeShapeType="1"/>
          </p:cNvCxnSpPr>
          <p:nvPr/>
        </p:nvCxnSpPr>
        <p:spPr bwMode="auto">
          <a:xfrm flipV="1">
            <a:off x="3744168" y="1260549"/>
            <a:ext cx="0" cy="1943968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1007864" y="1476573"/>
            <a:ext cx="5544616" cy="4464248"/>
          </a:xfrm>
          <a:prstGeom prst="roundRect">
            <a:avLst>
              <a:gd name="adj" fmla="val 5814"/>
            </a:avLst>
          </a:prstGeom>
          <a:noFill/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800" dirty="0">
              <a:latin typeface="Comic Sans MS" pitchFamily="66" charset="0"/>
            </a:endParaRPr>
          </a:p>
        </p:txBody>
      </p:sp>
      <p:grpSp>
        <p:nvGrpSpPr>
          <p:cNvPr id="37" name="グループ化 36"/>
          <p:cNvGrpSpPr/>
          <p:nvPr/>
        </p:nvGrpSpPr>
        <p:grpSpPr>
          <a:xfrm>
            <a:off x="2376016" y="3204517"/>
            <a:ext cx="2880320" cy="2232000"/>
            <a:chOff x="2592040" y="2843733"/>
            <a:chExt cx="4608512" cy="3096344"/>
          </a:xfrm>
        </p:grpSpPr>
        <p:cxnSp>
          <p:nvCxnSpPr>
            <p:cNvPr id="27" name="直線コネクタ 17"/>
            <p:cNvCxnSpPr>
              <a:cxnSpLocks noChangeShapeType="1"/>
            </p:cNvCxnSpPr>
            <p:nvPr/>
          </p:nvCxnSpPr>
          <p:spPr bwMode="auto">
            <a:xfrm>
              <a:off x="2592040" y="2843733"/>
              <a:ext cx="4608512" cy="0"/>
            </a:xfrm>
            <a:prstGeom prst="line">
              <a:avLst/>
            </a:prstGeom>
            <a:ln w="381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17"/>
            <p:cNvCxnSpPr>
              <a:cxnSpLocks noChangeShapeType="1"/>
            </p:cNvCxnSpPr>
            <p:nvPr/>
          </p:nvCxnSpPr>
          <p:spPr bwMode="auto">
            <a:xfrm>
              <a:off x="2592040" y="5940077"/>
              <a:ext cx="4608512" cy="0"/>
            </a:xfrm>
            <a:prstGeom prst="line">
              <a:avLst/>
            </a:prstGeom>
            <a:ln w="381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グループ化 32"/>
          <p:cNvGrpSpPr/>
          <p:nvPr/>
        </p:nvGrpSpPr>
        <p:grpSpPr>
          <a:xfrm>
            <a:off x="2376016" y="3204517"/>
            <a:ext cx="2880320" cy="2232000"/>
            <a:chOff x="2592040" y="1619597"/>
            <a:chExt cx="4608512" cy="4824536"/>
          </a:xfrm>
        </p:grpSpPr>
        <p:cxnSp>
          <p:nvCxnSpPr>
            <p:cNvPr id="30" name="直線コネクタ 17"/>
            <p:cNvCxnSpPr>
              <a:cxnSpLocks noChangeShapeType="1"/>
            </p:cNvCxnSpPr>
            <p:nvPr/>
          </p:nvCxnSpPr>
          <p:spPr bwMode="auto">
            <a:xfrm flipV="1">
              <a:off x="2592040" y="1619597"/>
              <a:ext cx="0" cy="4824536"/>
            </a:xfrm>
            <a:prstGeom prst="line">
              <a:avLst/>
            </a:prstGeom>
            <a:ln w="381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17"/>
            <p:cNvCxnSpPr>
              <a:cxnSpLocks noChangeShapeType="1"/>
            </p:cNvCxnSpPr>
            <p:nvPr/>
          </p:nvCxnSpPr>
          <p:spPr bwMode="auto">
            <a:xfrm flipV="1">
              <a:off x="7200552" y="1619597"/>
              <a:ext cx="0" cy="4824536"/>
            </a:xfrm>
            <a:prstGeom prst="line">
              <a:avLst/>
            </a:prstGeom>
            <a:ln w="381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直線コネクタ 17"/>
          <p:cNvCxnSpPr>
            <a:cxnSpLocks noChangeShapeType="1"/>
          </p:cNvCxnSpPr>
          <p:nvPr/>
        </p:nvCxnSpPr>
        <p:spPr bwMode="auto">
          <a:xfrm flipV="1">
            <a:off x="3744168" y="5436517"/>
            <a:ext cx="0" cy="720080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39912" y="3636317"/>
            <a:ext cx="2016224" cy="504056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>
                <a:latin typeface="Comic Sans MS" pitchFamily="66" charset="0"/>
              </a:rPr>
              <a:t>create a page</a:t>
            </a:r>
            <a:endParaRPr lang="en-US" altLang="ja-JP" sz="1800" dirty="0">
              <a:latin typeface="Comic Sans MS" pitchFamily="66" charset="0"/>
            </a:endParaRPr>
          </a:p>
        </p:txBody>
      </p:sp>
      <p:sp>
        <p:nvSpPr>
          <p:cNvPr id="34" name="Rectangle 7"/>
          <p:cNvSpPr>
            <a:spLocks noChangeArrowheads="1"/>
          </p:cNvSpPr>
          <p:nvPr/>
        </p:nvSpPr>
        <p:spPr bwMode="auto">
          <a:xfrm>
            <a:off x="4176216" y="3636317"/>
            <a:ext cx="2016224" cy="504056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>
                <a:latin typeface="Comic Sans MS" pitchFamily="66" charset="0"/>
              </a:rPr>
              <a:t>update a page</a:t>
            </a:r>
            <a:endParaRPr lang="en-US" altLang="ja-JP" sz="1800" dirty="0">
              <a:latin typeface="Comic Sans MS" pitchFamily="66" charset="0"/>
            </a:endParaRPr>
          </a:p>
        </p:txBody>
      </p:sp>
      <p:sp>
        <p:nvSpPr>
          <p:cNvPr id="40" name="四角形吹き出し 39"/>
          <p:cNvSpPr/>
          <p:nvPr/>
        </p:nvSpPr>
        <p:spPr>
          <a:xfrm>
            <a:off x="6264201" y="4842754"/>
            <a:ext cx="3744663" cy="576064"/>
          </a:xfrm>
          <a:prstGeom prst="wedgeRectCallout">
            <a:avLst>
              <a:gd name="adj1" fmla="val -58923"/>
              <a:gd name="adj2" fmla="val -38515"/>
            </a:avLst>
          </a:prstGeom>
          <a:solidFill>
            <a:srgbClr val="FFFFFF"/>
          </a:solidFill>
          <a:ln w="1270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/>
          <a:p>
            <a:pPr defTabSz="449263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</a:pPr>
            <a:r>
              <a:rPr lang="en-US" altLang="ja-JP" sz="1200">
                <a:solidFill>
                  <a:srgbClr val="000000"/>
                </a:solidFill>
                <a:latin typeface="Comic Sans MS" pitchFamily="66" charset="0"/>
              </a:rPr>
              <a:t>There are no formal process to discuss or review.</a:t>
            </a:r>
          </a:p>
          <a:p>
            <a:pPr defTabSz="449263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</a:pPr>
            <a:r>
              <a:rPr lang="en-US" altLang="ja-JP" sz="1200">
                <a:latin typeface="Comic Sans MS" pitchFamily="66" charset="0"/>
              </a:rPr>
              <a:t>Please consult ghc-devs ML if you worry.</a:t>
            </a:r>
          </a:p>
        </p:txBody>
      </p:sp>
      <p:grpSp>
        <p:nvGrpSpPr>
          <p:cNvPr id="41" name="グループ化 35"/>
          <p:cNvGrpSpPr/>
          <p:nvPr/>
        </p:nvGrpSpPr>
        <p:grpSpPr>
          <a:xfrm rot="21069960">
            <a:off x="8221412" y="5367721"/>
            <a:ext cx="287108" cy="191405"/>
            <a:chOff x="6984528" y="1331565"/>
            <a:chExt cx="432048" cy="288032"/>
          </a:xfrm>
        </p:grpSpPr>
        <p:sp>
          <p:nvSpPr>
            <p:cNvPr id="42" name="正方形/長方形 41"/>
            <p:cNvSpPr/>
            <p:nvPr/>
          </p:nvSpPr>
          <p:spPr>
            <a:xfrm>
              <a:off x="6984528" y="1331565"/>
              <a:ext cx="432048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3" name="フリーフォーム 42"/>
            <p:cNvSpPr/>
            <p:nvPr/>
          </p:nvSpPr>
          <p:spPr>
            <a:xfrm flipV="1">
              <a:off x="6984528" y="1331565"/>
              <a:ext cx="432048" cy="167035"/>
            </a:xfrm>
            <a:custGeom>
              <a:avLst/>
              <a:gdLst>
                <a:gd name="connsiteX0" fmla="*/ 0 w 432048"/>
                <a:gd name="connsiteY0" fmla="*/ 144016 h 144016"/>
                <a:gd name="connsiteX1" fmla="*/ 216024 w 432048"/>
                <a:gd name="connsiteY1" fmla="*/ 0 h 144016"/>
                <a:gd name="connsiteX2" fmla="*/ 432048 w 432048"/>
                <a:gd name="connsiteY2" fmla="*/ 144016 h 144016"/>
                <a:gd name="connsiteX3" fmla="*/ 0 w 432048"/>
                <a:gd name="connsiteY3" fmla="*/ 144016 h 144016"/>
                <a:gd name="connsiteX0" fmla="*/ 0 w 432048"/>
                <a:gd name="connsiteY0" fmla="*/ 167035 h 167035"/>
                <a:gd name="connsiteX1" fmla="*/ 213197 w 432048"/>
                <a:gd name="connsiteY1" fmla="*/ 0 h 167035"/>
                <a:gd name="connsiteX2" fmla="*/ 432048 w 432048"/>
                <a:gd name="connsiteY2" fmla="*/ 167035 h 167035"/>
                <a:gd name="connsiteX3" fmla="*/ 0 w 432048"/>
                <a:gd name="connsiteY3" fmla="*/ 167035 h 167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2048" h="167035">
                  <a:moveTo>
                    <a:pt x="0" y="167035"/>
                  </a:moveTo>
                  <a:lnTo>
                    <a:pt x="213197" y="0"/>
                  </a:lnTo>
                  <a:lnTo>
                    <a:pt x="432048" y="167035"/>
                  </a:lnTo>
                  <a:lnTo>
                    <a:pt x="0" y="167035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</p:grpSp>
      <p:sp>
        <p:nvSpPr>
          <p:cNvPr id="44" name="Text Box 8"/>
          <p:cNvSpPr txBox="1">
            <a:spLocks noChangeArrowheads="1"/>
          </p:cNvSpPr>
          <p:nvPr/>
        </p:nvSpPr>
        <p:spPr bwMode="auto">
          <a:xfrm>
            <a:off x="2087984" y="6156349"/>
            <a:ext cx="338383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>
                <a:solidFill>
                  <a:schemeClr val="tx1"/>
                </a:solidFill>
                <a:latin typeface="Comic Sans MS" pitchFamily="66" charset="0"/>
              </a:rPr>
              <a:t>automated generation of HTML</a:t>
            </a:r>
          </a:p>
        </p:txBody>
      </p:sp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4154" y="251445"/>
            <a:ext cx="272462" cy="308448"/>
          </a:xfrm>
          <a:prstGeom prst="rect">
            <a:avLst/>
          </a:prstGeom>
          <a:noFill/>
        </p:spPr>
      </p:pic>
      <p:sp>
        <p:nvSpPr>
          <p:cNvPr id="46" name="Text Box 8"/>
          <p:cNvSpPr txBox="1">
            <a:spLocks noChangeArrowheads="1"/>
          </p:cNvSpPr>
          <p:nvPr/>
        </p:nvSpPr>
        <p:spPr bwMode="auto">
          <a:xfrm>
            <a:off x="7560592" y="467717"/>
            <a:ext cx="720080" cy="28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050">
                <a:latin typeface="Comic Sans MS" pitchFamily="66" charset="0"/>
              </a:rPr>
              <a:t>wiki</a:t>
            </a:r>
            <a:endParaRPr lang="en-US" altLang="ja-JP" sz="1050" dirty="0">
              <a:latin typeface="Comic Sans MS" pitchFamily="66" charset="0"/>
            </a:endParaRPr>
          </a:p>
        </p:txBody>
      </p:sp>
      <p:sp>
        <p:nvSpPr>
          <p:cNvPr id="47" name="Text Box 8"/>
          <p:cNvSpPr txBox="1">
            <a:spLocks noChangeArrowheads="1"/>
          </p:cNvSpPr>
          <p:nvPr/>
        </p:nvSpPr>
        <p:spPr bwMode="auto">
          <a:xfrm>
            <a:off x="6984528" y="323453"/>
            <a:ext cx="864096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latin typeface="Comic Sans MS" pitchFamily="66" charset="0"/>
              </a:rPr>
              <a:t>[13]</a:t>
            </a:r>
            <a:endParaRPr lang="en-US" altLang="ja-JP" sz="1200" dirty="0">
              <a:latin typeface="Comic Sans MS" pitchFamily="66" charset="0"/>
            </a:endParaRPr>
          </a:p>
        </p:txBody>
      </p:sp>
      <p:sp>
        <p:nvSpPr>
          <p:cNvPr id="57" name="Rectangle 6"/>
          <p:cNvSpPr>
            <a:spLocks noChangeArrowheads="1"/>
          </p:cNvSpPr>
          <p:nvPr/>
        </p:nvSpPr>
        <p:spPr bwMode="auto">
          <a:xfrm>
            <a:off x="1295896" y="4068117"/>
            <a:ext cx="432047" cy="360040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100">
                <a:latin typeface="Comic Sans MS" pitchFamily="66" charset="0"/>
              </a:rPr>
              <a:t>page</a:t>
            </a:r>
            <a:endParaRPr lang="en-US" altLang="ja-JP" sz="1100" dirty="0">
              <a:latin typeface="Comic Sans MS" pitchFamily="66" charset="0"/>
            </a:endParaRPr>
          </a:p>
        </p:txBody>
      </p:sp>
      <p:sp>
        <p:nvSpPr>
          <p:cNvPr id="58" name="Rectangle 6"/>
          <p:cNvSpPr>
            <a:spLocks noChangeArrowheads="1"/>
          </p:cNvSpPr>
          <p:nvPr/>
        </p:nvSpPr>
        <p:spPr bwMode="auto">
          <a:xfrm>
            <a:off x="4032200" y="4068117"/>
            <a:ext cx="432047" cy="360040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100">
                <a:latin typeface="Comic Sans MS" pitchFamily="66" charset="0"/>
              </a:rPr>
              <a:t>page</a:t>
            </a:r>
            <a:endParaRPr lang="en-US" altLang="ja-JP" sz="1100" dirty="0">
              <a:latin typeface="Comic Sans MS" pitchFamily="66" charset="0"/>
            </a:endParaRPr>
          </a:p>
        </p:txBody>
      </p:sp>
      <p:sp>
        <p:nvSpPr>
          <p:cNvPr id="59" name="Rectangle 7"/>
          <p:cNvSpPr>
            <a:spLocks noChangeArrowheads="1"/>
          </p:cNvSpPr>
          <p:nvPr/>
        </p:nvSpPr>
        <p:spPr bwMode="auto">
          <a:xfrm>
            <a:off x="2736056" y="2412429"/>
            <a:ext cx="2016224" cy="360040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>
                <a:latin typeface="Comic Sans MS" pitchFamily="66" charset="0"/>
              </a:rPr>
              <a:t>log in</a:t>
            </a:r>
            <a:endParaRPr lang="en-US" altLang="ja-JP" sz="1800" dirty="0">
              <a:latin typeface="Comic Sans MS" pitchFamily="66" charset="0"/>
            </a:endParaRPr>
          </a:p>
        </p:txBody>
      </p:sp>
      <p:sp>
        <p:nvSpPr>
          <p:cNvPr id="60" name="Rectangle 7"/>
          <p:cNvSpPr>
            <a:spLocks noChangeArrowheads="1"/>
          </p:cNvSpPr>
          <p:nvPr/>
        </p:nvSpPr>
        <p:spPr bwMode="auto">
          <a:xfrm>
            <a:off x="2736056" y="1836365"/>
            <a:ext cx="2016224" cy="360040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prstDash val="lgDash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>
                <a:latin typeface="Comic Sans MS" pitchFamily="66" charset="0"/>
              </a:rPr>
              <a:t>register account</a:t>
            </a:r>
            <a:endParaRPr lang="en-US" altLang="ja-JP" sz="1800" dirty="0">
              <a:latin typeface="Comic Sans MS" pitchFamily="66" charset="0"/>
            </a:endParaRPr>
          </a:p>
        </p:txBody>
      </p:sp>
      <p:sp>
        <p:nvSpPr>
          <p:cNvPr id="61" name="Text Box 8"/>
          <p:cNvSpPr txBox="1">
            <a:spLocks noChangeArrowheads="1"/>
          </p:cNvSpPr>
          <p:nvPr/>
        </p:nvSpPr>
        <p:spPr bwMode="auto">
          <a:xfrm>
            <a:off x="4752280" y="1980629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latin typeface="Comic Sans MS" pitchFamily="66" charset="0"/>
              </a:rPr>
              <a:t>[23]</a:t>
            </a:r>
            <a:endParaRPr lang="en-US" altLang="ja-JP" sz="1200" dirty="0">
              <a:latin typeface="Comic Sans MS" pitchFamily="66" charset="0"/>
            </a:endParaRPr>
          </a:p>
        </p:txBody>
      </p:sp>
      <p:sp>
        <p:nvSpPr>
          <p:cNvPr id="62" name="Text Box 8"/>
          <p:cNvSpPr txBox="1">
            <a:spLocks noChangeArrowheads="1"/>
          </p:cNvSpPr>
          <p:nvPr/>
        </p:nvSpPr>
        <p:spPr bwMode="auto">
          <a:xfrm>
            <a:off x="4752280" y="2556693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latin typeface="Comic Sans MS" pitchFamily="66" charset="0"/>
              </a:rPr>
              <a:t>[23]</a:t>
            </a:r>
            <a:endParaRPr lang="en-US" altLang="ja-JP" sz="1200" dirty="0">
              <a:latin typeface="Comic Sans MS" pitchFamily="66" charset="0"/>
            </a:endParaRPr>
          </a:p>
        </p:txBody>
      </p:sp>
      <p:sp>
        <p:nvSpPr>
          <p:cNvPr id="63" name="Text Box 8"/>
          <p:cNvSpPr txBox="1">
            <a:spLocks noChangeArrowheads="1"/>
          </p:cNvSpPr>
          <p:nvPr/>
        </p:nvSpPr>
        <p:spPr bwMode="auto">
          <a:xfrm>
            <a:off x="6624488" y="1548333"/>
            <a:ext cx="136815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latin typeface="Comic Sans MS" pitchFamily="66" charset="0"/>
              </a:rPr>
              <a:t>[13][23][26]</a:t>
            </a:r>
            <a:endParaRPr lang="en-US" altLang="ja-JP" sz="1200" dirty="0">
              <a:latin typeface="Comic Sans MS" pitchFamily="66" charset="0"/>
            </a:endParaRPr>
          </a:p>
        </p:txBody>
      </p:sp>
      <p:sp>
        <p:nvSpPr>
          <p:cNvPr id="64" name="Text Box 8"/>
          <p:cNvSpPr txBox="1">
            <a:spLocks noChangeArrowheads="1"/>
          </p:cNvSpPr>
          <p:nvPr/>
        </p:nvSpPr>
        <p:spPr bwMode="auto">
          <a:xfrm>
            <a:off x="2448024" y="4140373"/>
            <a:ext cx="136815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latin typeface="Comic Sans MS" pitchFamily="66" charset="0"/>
              </a:rPr>
              <a:t>[25][23][24]</a:t>
            </a:r>
            <a:endParaRPr lang="en-US" altLang="ja-JP" sz="1200" dirty="0">
              <a:latin typeface="Comic Sans MS" pitchFamily="66" charset="0"/>
            </a:endParaRPr>
          </a:p>
        </p:txBody>
      </p:sp>
      <p:sp>
        <p:nvSpPr>
          <p:cNvPr id="65" name="Text Box 8"/>
          <p:cNvSpPr txBox="1">
            <a:spLocks noChangeArrowheads="1"/>
          </p:cNvSpPr>
          <p:nvPr/>
        </p:nvSpPr>
        <p:spPr bwMode="auto">
          <a:xfrm>
            <a:off x="5544368" y="4140373"/>
            <a:ext cx="136815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latin typeface="Comic Sans MS" pitchFamily="66" charset="0"/>
              </a:rPr>
              <a:t>[23][24]</a:t>
            </a:r>
            <a:endParaRPr lang="en-US" altLang="ja-JP" sz="1200" dirty="0">
              <a:latin typeface="Comic Sans MS" pitchFamily="66" charset="0"/>
            </a:endParaRPr>
          </a:p>
        </p:txBody>
      </p:sp>
      <p:sp>
        <p:nvSpPr>
          <p:cNvPr id="35" name="Text Box 8"/>
          <p:cNvSpPr txBox="1">
            <a:spLocks noChangeArrowheads="1"/>
          </p:cNvSpPr>
          <p:nvPr/>
        </p:nvSpPr>
        <p:spPr bwMode="auto">
          <a:xfrm>
            <a:off x="8424688" y="5459405"/>
            <a:ext cx="559308" cy="264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latin typeface="Comic Sans MS" pitchFamily="66" charset="0"/>
              </a:rPr>
              <a:t>[1]</a:t>
            </a:r>
            <a:endParaRPr lang="en-US" altLang="ja-JP" sz="1200" dirty="0">
              <a:latin typeface="Comic Sans MS" pitchFamily="66" charset="0"/>
            </a:endParaRP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360363" y="2879725"/>
            <a:ext cx="9431337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2800" dirty="0">
                <a:solidFill>
                  <a:srgbClr val="333399"/>
                </a:solidFill>
                <a:latin typeface="Comic Sans MS" pitchFamily="66" charset="0"/>
              </a:rPr>
              <a:t>Infrastructure tools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360363" y="138113"/>
            <a:ext cx="9504362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2400" dirty="0">
                <a:solidFill>
                  <a:srgbClr val="333399"/>
                </a:solidFill>
                <a:latin typeface="Comic Sans MS" pitchFamily="66" charset="0"/>
              </a:rPr>
              <a:t>Tool relation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3168104" y="5147989"/>
            <a:ext cx="1584176" cy="576064"/>
          </a:xfrm>
          <a:prstGeom prst="round1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Phabricator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952624" y="3491805"/>
            <a:ext cx="1943672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issue tracking</a:t>
            </a:r>
          </a:p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 and discussion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168104" y="6228109"/>
            <a:ext cx="1584176" cy="576064"/>
          </a:xfrm>
          <a:prstGeom prst="round1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Harbormaster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7632600" y="6228109"/>
            <a:ext cx="1584176" cy="576064"/>
          </a:xfrm>
          <a:prstGeom prst="round1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GHC builder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79328" y="6228109"/>
            <a:ext cx="1584176" cy="576064"/>
          </a:xfrm>
          <a:prstGeom prst="round1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Arcanist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168104" y="4067869"/>
            <a:ext cx="1584176" cy="576064"/>
          </a:xfrm>
          <a:prstGeom prst="round1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Trac (ticket)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5472904" y="5147989"/>
            <a:ext cx="1584176" cy="576064"/>
          </a:xfrm>
          <a:prstGeom prst="round1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Git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3168648" y="1619597"/>
            <a:ext cx="1584176" cy="576064"/>
          </a:xfrm>
          <a:prstGeom prst="round1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ghc-devs ML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3168648" y="2679301"/>
            <a:ext cx="1584176" cy="576064"/>
          </a:xfrm>
          <a:prstGeom prst="round1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Trac (wiki)</a:t>
            </a: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3024632" y="4787949"/>
            <a:ext cx="1799656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code review</a:t>
            </a: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3024632" y="5868069"/>
            <a:ext cx="1799656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automated build</a:t>
            </a:r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1007864" y="5868069"/>
            <a:ext cx="1799656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phabricator cli</a:t>
            </a:r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3024632" y="1259557"/>
            <a:ext cx="1799656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discussion</a:t>
            </a: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3024632" y="2319261"/>
            <a:ext cx="1799656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information</a:t>
            </a:r>
          </a:p>
        </p:txBody>
      </p:sp>
      <p:sp>
        <p:nvSpPr>
          <p:cNvPr id="22" name="Text Box 8"/>
          <p:cNvSpPr txBox="1">
            <a:spLocks noChangeArrowheads="1"/>
          </p:cNvSpPr>
          <p:nvPr/>
        </p:nvSpPr>
        <p:spPr bwMode="auto">
          <a:xfrm>
            <a:off x="5328888" y="4787949"/>
            <a:ext cx="1799656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code repository</a:t>
            </a: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5472904" y="6228109"/>
            <a:ext cx="1584176" cy="576064"/>
          </a:xfrm>
          <a:prstGeom prst="round1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Travis</a:t>
            </a:r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5328888" y="5868069"/>
            <a:ext cx="1799656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automated build</a:t>
            </a:r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575816" y="1187549"/>
            <a:ext cx="4680520" cy="4680520"/>
          </a:xfrm>
          <a:prstGeom prst="roundRect">
            <a:avLst>
              <a:gd name="adj" fmla="val 0"/>
            </a:avLst>
          </a:prstGeom>
          <a:noFill/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800" dirty="0">
              <a:latin typeface="Comic Sans MS" pitchFamily="66" charset="0"/>
            </a:endParaRPr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792384" y="3491805"/>
            <a:ext cx="1943672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solidFill>
                  <a:schemeClr val="tx1"/>
                </a:solidFill>
                <a:latin typeface="Comic Sans MS" pitchFamily="66" charset="0"/>
              </a:rPr>
              <a:t>issue tracking,</a:t>
            </a:r>
          </a:p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solidFill>
                  <a:schemeClr val="tx1"/>
                </a:solidFill>
                <a:latin typeface="Comic Sans MS" pitchFamily="66" charset="0"/>
              </a:rPr>
              <a:t>discussion </a:t>
            </a:r>
            <a:r>
              <a:rPr lang="en-US" altLang="ja-JP" sz="1600" dirty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and PR</a:t>
            </a:r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1007864" y="4067869"/>
            <a:ext cx="1584176" cy="576064"/>
          </a:xfrm>
          <a:prstGeom prst="round1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Github</a:t>
            </a:r>
          </a:p>
        </p:txBody>
      </p: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791840" y="3419797"/>
            <a:ext cx="8928992" cy="3600400"/>
          </a:xfrm>
          <a:prstGeom prst="roundRect">
            <a:avLst>
              <a:gd name="adj" fmla="val 0"/>
            </a:avLst>
          </a:prstGeom>
          <a:noFill/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800" dirty="0">
              <a:latin typeface="Comic Sans MS" pitchFamily="66" charset="0"/>
            </a:endParaRPr>
          </a:p>
        </p:txBody>
      </p:sp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6984528" y="3059757"/>
            <a:ext cx="2376264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code management</a:t>
            </a:r>
          </a:p>
        </p:txBody>
      </p:sp>
      <p:sp>
        <p:nvSpPr>
          <p:cNvPr id="30" name="Text Box 8"/>
          <p:cNvSpPr txBox="1">
            <a:spLocks noChangeArrowheads="1"/>
          </p:cNvSpPr>
          <p:nvPr/>
        </p:nvSpPr>
        <p:spPr bwMode="auto">
          <a:xfrm>
            <a:off x="1799952" y="827509"/>
            <a:ext cx="2376264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communication</a:t>
            </a:r>
          </a:p>
        </p:txBody>
      </p:sp>
      <p:grpSp>
        <p:nvGrpSpPr>
          <p:cNvPr id="2" name="グループ化 35"/>
          <p:cNvGrpSpPr/>
          <p:nvPr/>
        </p:nvGrpSpPr>
        <p:grpSpPr>
          <a:xfrm rot="21069960">
            <a:off x="4621258" y="2011748"/>
            <a:ext cx="287108" cy="191405"/>
            <a:chOff x="6984528" y="1331565"/>
            <a:chExt cx="432048" cy="288032"/>
          </a:xfrm>
        </p:grpSpPr>
        <p:sp>
          <p:nvSpPr>
            <p:cNvPr id="31" name="正方形/長方形 30"/>
            <p:cNvSpPr/>
            <p:nvPr/>
          </p:nvSpPr>
          <p:spPr>
            <a:xfrm>
              <a:off x="6984528" y="1331565"/>
              <a:ext cx="432048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5" name="フリーフォーム 34"/>
            <p:cNvSpPr/>
            <p:nvPr/>
          </p:nvSpPr>
          <p:spPr>
            <a:xfrm flipV="1">
              <a:off x="6984528" y="1331565"/>
              <a:ext cx="432048" cy="167035"/>
            </a:xfrm>
            <a:custGeom>
              <a:avLst/>
              <a:gdLst>
                <a:gd name="connsiteX0" fmla="*/ 0 w 432048"/>
                <a:gd name="connsiteY0" fmla="*/ 144016 h 144016"/>
                <a:gd name="connsiteX1" fmla="*/ 216024 w 432048"/>
                <a:gd name="connsiteY1" fmla="*/ 0 h 144016"/>
                <a:gd name="connsiteX2" fmla="*/ 432048 w 432048"/>
                <a:gd name="connsiteY2" fmla="*/ 144016 h 144016"/>
                <a:gd name="connsiteX3" fmla="*/ 0 w 432048"/>
                <a:gd name="connsiteY3" fmla="*/ 144016 h 144016"/>
                <a:gd name="connsiteX0" fmla="*/ 0 w 432048"/>
                <a:gd name="connsiteY0" fmla="*/ 167035 h 167035"/>
                <a:gd name="connsiteX1" fmla="*/ 213197 w 432048"/>
                <a:gd name="connsiteY1" fmla="*/ 0 h 167035"/>
                <a:gd name="connsiteX2" fmla="*/ 432048 w 432048"/>
                <a:gd name="connsiteY2" fmla="*/ 167035 h 167035"/>
                <a:gd name="connsiteX3" fmla="*/ 0 w 432048"/>
                <a:gd name="connsiteY3" fmla="*/ 167035 h 167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2048" h="167035">
                  <a:moveTo>
                    <a:pt x="0" y="167035"/>
                  </a:moveTo>
                  <a:lnTo>
                    <a:pt x="213197" y="0"/>
                  </a:lnTo>
                  <a:lnTo>
                    <a:pt x="432048" y="167035"/>
                  </a:lnTo>
                  <a:lnTo>
                    <a:pt x="0" y="167035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36257" y="2967085"/>
            <a:ext cx="272462" cy="308448"/>
          </a:xfrm>
          <a:prstGeom prst="rect">
            <a:avLst/>
          </a:prstGeom>
          <a:noFill/>
        </p:spPr>
      </p:pic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36257" y="4499917"/>
            <a:ext cx="272462" cy="308448"/>
          </a:xfrm>
          <a:prstGeom prst="rect">
            <a:avLst/>
          </a:prstGeom>
          <a:noFill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36256" y="5560119"/>
            <a:ext cx="312464" cy="235942"/>
          </a:xfrm>
          <a:prstGeom prst="rect">
            <a:avLst/>
          </a:prstGeom>
          <a:noFill/>
        </p:spPr>
      </p:pic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36256" y="6660158"/>
            <a:ext cx="312464" cy="235942"/>
          </a:xfrm>
          <a:prstGeom prst="rect">
            <a:avLst/>
          </a:prstGeom>
          <a:noFill/>
        </p:spPr>
      </p:pic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48024" y="6660158"/>
            <a:ext cx="312464" cy="235942"/>
          </a:xfrm>
          <a:prstGeom prst="rect">
            <a:avLst/>
          </a:prstGeom>
          <a:noFill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68504" y="5450407"/>
            <a:ext cx="325902" cy="345654"/>
          </a:xfrm>
          <a:prstGeom prst="rect">
            <a:avLst/>
          </a:prstGeom>
          <a:noFill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04008" y="4427910"/>
            <a:ext cx="363765" cy="325066"/>
          </a:xfrm>
          <a:prstGeom prst="rect">
            <a:avLst/>
          </a:prstGeom>
          <a:noFill/>
        </p:spPr>
      </p:pic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4824288" y="5580285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latin typeface="Comic Sans MS" pitchFamily="66" charset="0"/>
              </a:rPr>
              <a:t>[18]</a:t>
            </a:r>
            <a:endParaRPr lang="en-US" altLang="ja-JP" sz="1200" dirty="0">
              <a:latin typeface="Comic Sans MS" pitchFamily="66" charset="0"/>
            </a:endParaRPr>
          </a:p>
        </p:txBody>
      </p:sp>
      <p:sp>
        <p:nvSpPr>
          <p:cNvPr id="40" name="Text Box 8"/>
          <p:cNvSpPr txBox="1">
            <a:spLocks noChangeArrowheads="1"/>
          </p:cNvSpPr>
          <p:nvPr/>
        </p:nvSpPr>
        <p:spPr bwMode="auto">
          <a:xfrm>
            <a:off x="4824288" y="6660405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latin typeface="Comic Sans MS" pitchFamily="66" charset="0"/>
              </a:rPr>
              <a:t>[19]</a:t>
            </a:r>
            <a:endParaRPr lang="en-US" altLang="ja-JP" sz="1200" dirty="0">
              <a:latin typeface="Comic Sans MS" pitchFamily="66" charset="0"/>
            </a:endParaRPr>
          </a:p>
        </p:txBody>
      </p:sp>
      <p:sp>
        <p:nvSpPr>
          <p:cNvPr id="41" name="Text Box 8"/>
          <p:cNvSpPr txBox="1">
            <a:spLocks noChangeArrowheads="1"/>
          </p:cNvSpPr>
          <p:nvPr/>
        </p:nvSpPr>
        <p:spPr bwMode="auto">
          <a:xfrm>
            <a:off x="6984528" y="6660405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latin typeface="Comic Sans MS" pitchFamily="66" charset="0"/>
              </a:rPr>
              <a:t>[20]</a:t>
            </a:r>
            <a:endParaRPr lang="en-US" altLang="ja-JP" sz="1200" dirty="0">
              <a:latin typeface="Comic Sans MS" pitchFamily="66" charset="0"/>
            </a:endParaRPr>
          </a:p>
        </p:txBody>
      </p:sp>
      <p:sp>
        <p:nvSpPr>
          <p:cNvPr id="42" name="Text Box 8"/>
          <p:cNvSpPr txBox="1">
            <a:spLocks noChangeArrowheads="1"/>
          </p:cNvSpPr>
          <p:nvPr/>
        </p:nvSpPr>
        <p:spPr bwMode="auto">
          <a:xfrm>
            <a:off x="9216776" y="6660405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latin typeface="Comic Sans MS" pitchFamily="66" charset="0"/>
              </a:rPr>
              <a:t>[21]</a:t>
            </a:r>
            <a:endParaRPr lang="en-US" altLang="ja-JP" sz="1200" dirty="0">
              <a:latin typeface="Comic Sans MS" pitchFamily="66" charset="0"/>
            </a:endParaRPr>
          </a:p>
        </p:txBody>
      </p:sp>
      <p:sp>
        <p:nvSpPr>
          <p:cNvPr id="43" name="Text Box 8"/>
          <p:cNvSpPr txBox="1">
            <a:spLocks noChangeArrowheads="1"/>
          </p:cNvSpPr>
          <p:nvPr/>
        </p:nvSpPr>
        <p:spPr bwMode="auto">
          <a:xfrm>
            <a:off x="6984528" y="5580285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latin typeface="Comic Sans MS" pitchFamily="66" charset="0"/>
              </a:rPr>
              <a:t>[17]</a:t>
            </a:r>
            <a:endParaRPr lang="en-US" altLang="ja-JP" sz="1200" dirty="0">
              <a:latin typeface="Comic Sans MS" pitchFamily="66" charset="0"/>
            </a:endParaRPr>
          </a:p>
        </p:txBody>
      </p:sp>
      <p:sp>
        <p:nvSpPr>
          <p:cNvPr id="44" name="Text Box 8"/>
          <p:cNvSpPr txBox="1">
            <a:spLocks noChangeArrowheads="1"/>
          </p:cNvSpPr>
          <p:nvPr/>
        </p:nvSpPr>
        <p:spPr bwMode="auto">
          <a:xfrm>
            <a:off x="4824288" y="2123901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[1]</a:t>
            </a:r>
          </a:p>
        </p:txBody>
      </p:sp>
      <p:sp>
        <p:nvSpPr>
          <p:cNvPr id="45" name="Text Box 8"/>
          <p:cNvSpPr txBox="1">
            <a:spLocks noChangeArrowheads="1"/>
          </p:cNvSpPr>
          <p:nvPr/>
        </p:nvSpPr>
        <p:spPr bwMode="auto">
          <a:xfrm>
            <a:off x="2664048" y="6660405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latin typeface="Comic Sans MS" pitchFamily="66" charset="0"/>
              </a:rPr>
              <a:t>[18]</a:t>
            </a:r>
            <a:endParaRPr lang="en-US" altLang="ja-JP" sz="1200" dirty="0">
              <a:latin typeface="Comic Sans MS" pitchFamily="66" charset="0"/>
            </a:endParaRPr>
          </a:p>
        </p:txBody>
      </p:sp>
      <p:sp>
        <p:nvSpPr>
          <p:cNvPr id="46" name="Text Box 8"/>
          <p:cNvSpPr txBox="1">
            <a:spLocks noChangeArrowheads="1"/>
          </p:cNvSpPr>
          <p:nvPr/>
        </p:nvSpPr>
        <p:spPr bwMode="auto">
          <a:xfrm>
            <a:off x="4752280" y="2771725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[13]</a:t>
            </a:r>
          </a:p>
        </p:txBody>
      </p:sp>
      <p:sp>
        <p:nvSpPr>
          <p:cNvPr id="47" name="Text Box 8"/>
          <p:cNvSpPr txBox="1">
            <a:spLocks noChangeArrowheads="1"/>
          </p:cNvSpPr>
          <p:nvPr/>
        </p:nvSpPr>
        <p:spPr bwMode="auto">
          <a:xfrm>
            <a:off x="4752280" y="4284141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[15]</a:t>
            </a:r>
          </a:p>
        </p:txBody>
      </p:sp>
      <p:sp>
        <p:nvSpPr>
          <p:cNvPr id="49" name="Text Box 8"/>
          <p:cNvSpPr txBox="1">
            <a:spLocks noChangeArrowheads="1"/>
          </p:cNvSpPr>
          <p:nvPr/>
        </p:nvSpPr>
        <p:spPr bwMode="auto">
          <a:xfrm>
            <a:off x="2520032" y="4572173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[11]</a:t>
            </a:r>
          </a:p>
        </p:txBody>
      </p:sp>
      <p:sp>
        <p:nvSpPr>
          <p:cNvPr id="48" name="Text Box 8"/>
          <p:cNvSpPr txBox="1">
            <a:spLocks noChangeArrowheads="1"/>
          </p:cNvSpPr>
          <p:nvPr/>
        </p:nvSpPr>
        <p:spPr bwMode="auto">
          <a:xfrm>
            <a:off x="4608264" y="3131765"/>
            <a:ext cx="720080" cy="28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050" dirty="0">
                <a:latin typeface="Comic Sans MS" pitchFamily="66" charset="0"/>
              </a:rPr>
              <a:t>wiki</a:t>
            </a:r>
          </a:p>
        </p:txBody>
      </p:sp>
      <p:sp>
        <p:nvSpPr>
          <p:cNvPr id="50" name="Text Box 8"/>
          <p:cNvSpPr txBox="1">
            <a:spLocks noChangeArrowheads="1"/>
          </p:cNvSpPr>
          <p:nvPr/>
        </p:nvSpPr>
        <p:spPr bwMode="auto">
          <a:xfrm>
            <a:off x="4608264" y="4716189"/>
            <a:ext cx="720080" cy="28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050" dirty="0">
                <a:latin typeface="Comic Sans MS" pitchFamily="66" charset="0"/>
              </a:rPr>
              <a:t>ticket</a:t>
            </a:r>
          </a:p>
        </p:txBody>
      </p:sp>
      <p:sp>
        <p:nvSpPr>
          <p:cNvPr id="51" name="Rectangle 7"/>
          <p:cNvSpPr>
            <a:spLocks noChangeArrowheads="1"/>
          </p:cNvSpPr>
          <p:nvPr/>
        </p:nvSpPr>
        <p:spPr bwMode="auto">
          <a:xfrm>
            <a:off x="7632600" y="5147989"/>
            <a:ext cx="1584176" cy="576064"/>
          </a:xfrm>
          <a:prstGeom prst="round1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Perf</a:t>
            </a:r>
          </a:p>
        </p:txBody>
      </p:sp>
      <p:sp>
        <p:nvSpPr>
          <p:cNvPr id="53" name="Text Box 8"/>
          <p:cNvSpPr txBox="1">
            <a:spLocks noChangeArrowheads="1"/>
          </p:cNvSpPr>
          <p:nvPr/>
        </p:nvSpPr>
        <p:spPr bwMode="auto">
          <a:xfrm>
            <a:off x="9216776" y="5580285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latin typeface="Comic Sans MS" pitchFamily="66" charset="0"/>
              </a:rPr>
              <a:t>[22]</a:t>
            </a:r>
            <a:endParaRPr lang="en-US" altLang="ja-JP" sz="1200" dirty="0">
              <a:latin typeface="Comic Sans MS" pitchFamily="66" charset="0"/>
            </a:endParaRPr>
          </a:p>
        </p:txBody>
      </p:sp>
      <p:sp>
        <p:nvSpPr>
          <p:cNvPr id="58" name="Text Box 8"/>
          <p:cNvSpPr txBox="1">
            <a:spLocks noChangeArrowheads="1"/>
          </p:cNvSpPr>
          <p:nvPr/>
        </p:nvSpPr>
        <p:spPr bwMode="auto">
          <a:xfrm>
            <a:off x="7488584" y="5868069"/>
            <a:ext cx="1799656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various builds</a:t>
            </a:r>
          </a:p>
        </p:txBody>
      </p:sp>
      <p:sp>
        <p:nvSpPr>
          <p:cNvPr id="59" name="Text Box 8"/>
          <p:cNvSpPr txBox="1">
            <a:spLocks noChangeArrowheads="1"/>
          </p:cNvSpPr>
          <p:nvPr/>
        </p:nvSpPr>
        <p:spPr bwMode="auto">
          <a:xfrm>
            <a:off x="7128000" y="4787949"/>
            <a:ext cx="2664840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performance regression</a:t>
            </a:r>
          </a:p>
        </p:txBody>
      </p:sp>
      <p:pic>
        <p:nvPicPr>
          <p:cNvPr id="60" name="図 59" descr="travis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768504" y="6588149"/>
            <a:ext cx="315571" cy="315571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360363" y="2879725"/>
            <a:ext cx="9431337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2800" dirty="0">
                <a:solidFill>
                  <a:srgbClr val="333399"/>
                </a:solidFill>
                <a:latin typeface="Comic Sans MS" pitchFamily="66" charset="0"/>
              </a:rPr>
              <a:t>References</a:t>
            </a: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360363" y="138113"/>
            <a:ext cx="9504362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defPPr>
              <a:defRPr lang="ja-JP"/>
            </a:defPPr>
            <a:lvl1pPr algn="ctr" defTabSz="449263" eaLnBrk="1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333399"/>
                </a:solidFill>
                <a:latin typeface="Comic Sans MS" pitchFamily="66" charset="0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800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ja-JP" dirty="0"/>
              <a:t>References</a:t>
            </a:r>
          </a:p>
        </p:txBody>
      </p:sp>
      <p:sp>
        <p:nvSpPr>
          <p:cNvPr id="80899" name="Text Box 11"/>
          <p:cNvSpPr txBox="1">
            <a:spLocks noChangeArrowheads="1"/>
          </p:cNvSpPr>
          <p:nvPr/>
        </p:nvSpPr>
        <p:spPr bwMode="auto">
          <a:xfrm>
            <a:off x="576263" y="755650"/>
            <a:ext cx="9001125" cy="640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[1]	ghc-devs -- GHC development discussion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https://mail.haskell.org/mailman/listinfo/ghc-devs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[2]	The GHC Steering Committee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</a:t>
            </a: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 https://github.com/ghc-proposals/ghc-proposals/blob/master/steering-committee.rst</a:t>
            </a: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[3]	Libraries -- Discussion about libraries for Haskell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https://mail.haskell.org/cgi-bin/mailman/listinfo/libraries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[4]	Core Libraries Committee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https://wiki.haskell.org/Core_Libraries_Committee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[5]	Haskell-prime -- Haskell' - A Haskell Standard Revision - discussion list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https://mail.haskell.org/cgi-bin/mailman/listinfo/haskell-prime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[6]	Welcome to Haskell'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</a:t>
            </a: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://prime.haskell.org</a:t>
            </a: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[7]	The Glasgow Haskell Team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https://ghc.haskell.org/trac/ghc/wiki/TeamGHC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[8]	Reporting bugs in GHC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https://ghc.haskell.org/trac/ghc/wiki/ReportABug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[9]	How to contribute a patch to GHC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https://ghc.haskell.org/trac/ghc/wiki/WorkingConventions/FixingBugs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[10]	How to contribute a new feature to GHC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https://ghc.haskell.org/trac/ghc/wiki/WorkingConventions/AddingFeatures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/>
          <p:cNvSpPr txBox="1"/>
          <p:nvPr/>
        </p:nvSpPr>
        <p:spPr>
          <a:xfrm>
            <a:off x="431800" y="2268000"/>
            <a:ext cx="9361040" cy="178956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sz="2400" dirty="0">
                <a:solidFill>
                  <a:srgbClr val="333399"/>
                </a:solidFill>
                <a:latin typeface="Comic Sans MS" pitchFamily="66" charset="0"/>
              </a:rPr>
              <a:t>NOTE</a:t>
            </a:r>
            <a:endParaRPr dirty="0">
              <a:solidFill>
                <a:srgbClr val="333399"/>
              </a:solidFill>
              <a:latin typeface="Comic Sans MS" pitchFamily="66" charset="0"/>
            </a:endParaRPr>
          </a:p>
          <a:p>
            <a:r>
              <a:rPr lang="en-US" sz="2400" dirty="0">
                <a:solidFill>
                  <a:srgbClr val="333399"/>
                </a:solidFill>
                <a:latin typeface="Comic Sans MS" pitchFamily="66" charset="0"/>
              </a:rPr>
              <a:t> - This is not an official document by the ghc development team.</a:t>
            </a:r>
            <a:endParaRPr dirty="0">
              <a:solidFill>
                <a:srgbClr val="333399"/>
              </a:solidFill>
              <a:latin typeface="Comic Sans MS" pitchFamily="66" charset="0"/>
            </a:endParaRPr>
          </a:p>
          <a:p>
            <a:r>
              <a:rPr lang="en-US" sz="2400" dirty="0">
                <a:solidFill>
                  <a:srgbClr val="333399"/>
                </a:solidFill>
                <a:latin typeface="Comic Sans MS" pitchFamily="66" charset="0"/>
              </a:rPr>
              <a:t> - Please refer to the official documents in detail.</a:t>
            </a:r>
            <a:endParaRPr dirty="0">
              <a:solidFill>
                <a:srgbClr val="333399"/>
              </a:solidFill>
              <a:latin typeface="Comic Sans MS" pitchFamily="66" charset="0"/>
            </a:endParaRPr>
          </a:p>
          <a:p>
            <a:r>
              <a:rPr lang="en-US" sz="2400" dirty="0">
                <a:solidFill>
                  <a:srgbClr val="333399"/>
                </a:solidFill>
                <a:latin typeface="Comic Sans MS" pitchFamily="66" charset="0"/>
              </a:rPr>
              <a:t> - This information is current as of</a:t>
            </a:r>
            <a:r>
              <a:rPr lang="en-US" sz="2400">
                <a:solidFill>
                  <a:srgbClr val="333399"/>
                </a:solidFill>
                <a:latin typeface="Comic Sans MS" pitchFamily="66" charset="0"/>
              </a:rPr>
              <a:t> Jan, 2017.</a:t>
            </a:r>
            <a:endParaRPr dirty="0">
              <a:solidFill>
                <a:srgbClr val="333399"/>
              </a:solidFill>
              <a:latin typeface="Comic Sans MS" pitchFamily="66" charset="0"/>
            </a:endParaRPr>
          </a:p>
          <a:p>
            <a:endParaRPr dirty="0">
              <a:solidFill>
                <a:srgbClr val="333399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360363" y="138113"/>
            <a:ext cx="9504362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defPPr>
              <a:defRPr lang="ja-JP"/>
            </a:defPPr>
            <a:lvl1pPr algn="ctr" defTabSz="449263" eaLnBrk="1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333399"/>
                </a:solidFill>
                <a:latin typeface="Comic Sans MS" pitchFamily="66" charset="0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800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ja-JP" dirty="0"/>
              <a:t>References</a:t>
            </a:r>
          </a:p>
        </p:txBody>
      </p:sp>
      <p:sp>
        <p:nvSpPr>
          <p:cNvPr id="80899" name="Text Box 11"/>
          <p:cNvSpPr txBox="1">
            <a:spLocks noChangeArrowheads="1"/>
          </p:cNvSpPr>
          <p:nvPr/>
        </p:nvSpPr>
        <p:spPr bwMode="auto">
          <a:xfrm>
            <a:off x="576263" y="755650"/>
            <a:ext cx="9001125" cy="640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[11]	GHC Proposals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https://github.com/ghc-proposals/ghc-proposals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[12]	Release management and branches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https://ghc.haskell.org/trac/ghc/wiki/WorkingConventions/Releases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[13]	Welcome to the GHC Developer Wiki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https://ghc.haskell.org/trac/ghc/wiki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[14]	Developer’s Infrastructure 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https://ghc.haskell.org/trac/ghc/wiki/Infrastructure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[15]	The Bug Tracker 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https://ghc.haskell.org/trac/ghc/wiki/WorkingConventions/BugTracker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[16]	Adding new test cases 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	 https://ghc.haskell.org/trac/ghc/wiki/Building/RunningTests/Adding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[17]</a:t>
            </a: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Using git with GHC	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https://ghc.haskell.org/trac/ghc/wiki/WorkingConventions/Git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[18]</a:t>
            </a: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Using Phabricator for GHC development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https://ghc.haskell.org/trac/ghc/wiki/Phabricator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[19]</a:t>
            </a: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Harbormaster: continuous integration &amp; patch building for GHC 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https://ghc.haskell.org/trac/ghc/wiki/Phabricator/Harbormaster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[20]	Travis 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	 https://ghc.haskell.org/trac/ghc/wiki/Travis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360363" y="138113"/>
            <a:ext cx="9504362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defPPr>
              <a:defRPr lang="ja-JP"/>
            </a:defPPr>
            <a:lvl1pPr algn="ctr" defTabSz="449263" eaLnBrk="1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333399"/>
                </a:solidFill>
                <a:latin typeface="Comic Sans MS" pitchFamily="66" charset="0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800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ja-JP" dirty="0"/>
              <a:t>References</a:t>
            </a:r>
          </a:p>
        </p:txBody>
      </p:sp>
      <p:sp>
        <p:nvSpPr>
          <p:cNvPr id="80899" name="Text Box 11"/>
          <p:cNvSpPr txBox="1">
            <a:spLocks noChangeArrowheads="1"/>
          </p:cNvSpPr>
          <p:nvPr/>
        </p:nvSpPr>
        <p:spPr bwMode="auto">
          <a:xfrm>
            <a:off x="576263" y="755650"/>
            <a:ext cx="9001125" cy="4680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[21]	The GHC Builder 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	 https://ghc.haskell.org/trac/ghc/wiki/Builder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[22]</a:t>
            </a: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perf 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</a:t>
            </a: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://perf.haskell.org/ghc</a:t>
            </a: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360363" y="138113"/>
            <a:ext cx="9504362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defPPr>
              <a:defRPr lang="ja-JP"/>
            </a:defPPr>
            <a:lvl1pPr algn="ctr" defTabSz="449263" eaLnBrk="1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333399"/>
                </a:solidFill>
                <a:latin typeface="Comic Sans MS" pitchFamily="66" charset="0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800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ja-JP" dirty="0"/>
              <a:t>References</a:t>
            </a:r>
          </a:p>
        </p:txBody>
      </p:sp>
      <p:sp>
        <p:nvSpPr>
          <p:cNvPr id="80899" name="Text Box 11"/>
          <p:cNvSpPr txBox="1">
            <a:spLocks noChangeArrowheads="1"/>
          </p:cNvSpPr>
          <p:nvPr/>
        </p:nvSpPr>
        <p:spPr bwMode="auto">
          <a:xfrm>
            <a:off x="576263" y="755650"/>
            <a:ext cx="9001125" cy="4680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[23]	Notes on Trac Wiki formatting 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	 https://ghc.haskell.org/trac/ghc/wiki/TracWikiMisc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[24]	WikiFormatting 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	 https://ghc.haskell.org/trac/ghc/wiki/WikiFormatting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[25]	Steps to Add a New Wiki Page 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	 https://ghc.haskell.org/trac/ghc/wiki/WikiNewPage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[26]	The Trac Wiki System 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	 https://ghc.haskell.org/trac/ghc/wiki/TracWiki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[27]	source:ghc/docs/users_guide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	 https://ghc.haskell.org/trac/ghc/browser/ghc/docs/users_guide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[28]	Glasgow Haskell Compiler Users Guide 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	 https://downloads.haskell.org/~ghc/latest/docs/html/users_guide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[29]	source:ghc/libraries 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	 https://ghc.haskell.org/trac/ghc/browser/ghc/libraries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[30]	Haskell Hierarchical Libraries 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	 https://downloads.haskell.org/~ghc/latest/docs/html/libraries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360363" y="138113"/>
            <a:ext cx="9504362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defPPr>
              <a:defRPr lang="ja-JP"/>
            </a:defPPr>
            <a:lvl1pPr algn="ctr" defTabSz="449263" eaLnBrk="1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333399"/>
                </a:solidFill>
                <a:latin typeface="Comic Sans MS" pitchFamily="66" charset="0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800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ja-JP" dirty="0"/>
              <a:t>References</a:t>
            </a:r>
          </a:p>
        </p:txBody>
      </p:sp>
      <p:sp>
        <p:nvSpPr>
          <p:cNvPr id="80899" name="Text Box 11"/>
          <p:cNvSpPr txBox="1">
            <a:spLocks noChangeArrowheads="1"/>
          </p:cNvSpPr>
          <p:nvPr/>
        </p:nvSpPr>
        <p:spPr bwMode="auto">
          <a:xfrm>
            <a:off x="576263" y="755650"/>
            <a:ext cx="9001125" cy="4680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See </a:t>
            </a: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also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[31]</a:t>
            </a: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Working on GHC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https://ghc.haskell.org/trac/ghc/wiki/WorkingConventions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[32]</a:t>
            </a: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Resources for newcomers to GHC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https://ghc.haskell.org/trac/ghc/wiki/Newcomers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[33]</a:t>
            </a: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Haskell :: Reddit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</a:t>
            </a: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://www.reddit.com/r/haskell</a:t>
            </a: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[34]</a:t>
            </a: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IRC Channels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https://www.haskell.org/irc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</a:t>
            </a: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 http://</a:t>
            </a: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ircbrowse.net/ghc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360363" y="2879725"/>
            <a:ext cx="9431337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2800" dirty="0">
                <a:solidFill>
                  <a:srgbClr val="333399"/>
                </a:solidFill>
                <a:latin typeface="Comic Sans MS" pitchFamily="66" charset="0"/>
              </a:rPr>
              <a:t>Overall relationship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Text Box 2"/>
          <p:cNvSpPr txBox="1">
            <a:spLocks noChangeArrowheads="1"/>
          </p:cNvSpPr>
          <p:nvPr/>
        </p:nvSpPr>
        <p:spPr bwMode="auto">
          <a:xfrm>
            <a:off x="360363" y="138113"/>
            <a:ext cx="9504362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defPPr>
              <a:defRPr lang="ja-JP"/>
            </a:defPPr>
            <a:lvl1pPr algn="ctr" defTabSz="449263" eaLnBrk="1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333399"/>
                </a:solidFill>
                <a:latin typeface="Comic Sans MS" pitchFamily="66" charset="0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800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ja-JP" dirty="0"/>
              <a:t>Development layers</a:t>
            </a:r>
          </a:p>
        </p:txBody>
      </p:sp>
      <p:sp>
        <p:nvSpPr>
          <p:cNvPr id="13317" name="Text Box 11"/>
          <p:cNvSpPr txBox="1">
            <a:spLocks noChangeArrowheads="1"/>
          </p:cNvSpPr>
          <p:nvPr/>
        </p:nvSpPr>
        <p:spPr bwMode="auto">
          <a:xfrm>
            <a:off x="431800" y="1403350"/>
            <a:ext cx="25209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Haskell packages</a:t>
            </a:r>
            <a:endParaRPr lang="en-US" altLang="ja-JP" sz="1400" dirty="0">
              <a:latin typeface="Comic Sans MS" pitchFamily="66" charset="0"/>
            </a:endParaRPr>
          </a:p>
        </p:txBody>
      </p:sp>
      <p:sp>
        <p:nvSpPr>
          <p:cNvPr id="12293" name="Text Box 11"/>
          <p:cNvSpPr txBox="1">
            <a:spLocks noChangeArrowheads="1"/>
          </p:cNvSpPr>
          <p:nvPr/>
        </p:nvSpPr>
        <p:spPr bwMode="auto">
          <a:xfrm>
            <a:off x="431800" y="3635176"/>
            <a:ext cx="25209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  <a:defRPr/>
            </a:pPr>
            <a:r>
              <a:rPr lang="en-US" altLang="ja-JP" sz="1600" dirty="0">
                <a:latin typeface="Comic Sans MS" pitchFamily="66" charset="0"/>
              </a:rPr>
              <a:t>GHC compiler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  <a:defRPr/>
            </a:pPr>
            <a:r>
              <a:rPr lang="en-US" altLang="ja-JP" sz="1600" dirty="0">
                <a:latin typeface="Comic Sans MS" pitchFamily="66" charset="0"/>
              </a:rPr>
              <a:t>+ Core Libraries</a:t>
            </a:r>
            <a:endParaRPr lang="en-US" altLang="ja-JP" sz="1400" dirty="0">
              <a:latin typeface="Comic Sans MS" pitchFamily="66" charset="0"/>
            </a:endParaRPr>
          </a:p>
        </p:txBody>
      </p:sp>
      <p:sp>
        <p:nvSpPr>
          <p:cNvPr id="13319" name="Text Box 11"/>
          <p:cNvSpPr txBox="1">
            <a:spLocks noChangeArrowheads="1"/>
          </p:cNvSpPr>
          <p:nvPr/>
        </p:nvSpPr>
        <p:spPr bwMode="auto">
          <a:xfrm>
            <a:off x="431800" y="5868988"/>
            <a:ext cx="252095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Haskell Language</a:t>
            </a:r>
            <a:endParaRPr lang="en-US" altLang="ja-JP" sz="1400" dirty="0">
              <a:latin typeface="Comic Sans MS" pitchFamily="66" charset="0"/>
            </a:endParaRPr>
          </a:p>
        </p:txBody>
      </p:sp>
      <p:cxnSp>
        <p:nvCxnSpPr>
          <p:cNvPr id="13347" name="直線コネクタ 2"/>
          <p:cNvCxnSpPr>
            <a:cxnSpLocks noChangeShapeType="1"/>
          </p:cNvCxnSpPr>
          <p:nvPr/>
        </p:nvCxnSpPr>
        <p:spPr bwMode="auto">
          <a:xfrm>
            <a:off x="647700" y="5075238"/>
            <a:ext cx="90011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48" name="直線コネクタ 2"/>
          <p:cNvCxnSpPr>
            <a:cxnSpLocks noChangeShapeType="1"/>
          </p:cNvCxnSpPr>
          <p:nvPr/>
        </p:nvCxnSpPr>
        <p:spPr bwMode="auto">
          <a:xfrm>
            <a:off x="647700" y="2771725"/>
            <a:ext cx="90011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3672160" y="5580285"/>
            <a:ext cx="3096344" cy="936104"/>
          </a:xfrm>
          <a:prstGeom prst="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solidFill>
                  <a:schemeClr val="tx1"/>
                </a:solidFill>
                <a:latin typeface="Comic Sans MS" pitchFamily="66" charset="0"/>
              </a:rPr>
              <a:t>Haskell 98, Haskell 2010,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solidFill>
                  <a:schemeClr val="tx1"/>
                </a:solidFill>
                <a:latin typeface="Comic Sans MS" pitchFamily="66" charset="0"/>
              </a:rPr>
              <a:t>Haskell 2020</a:t>
            </a:r>
          </a:p>
        </p:txBody>
      </p:sp>
      <p:sp>
        <p:nvSpPr>
          <p:cNvPr id="40" name="Rectangle 6"/>
          <p:cNvSpPr>
            <a:spLocks noChangeArrowheads="1"/>
          </p:cNvSpPr>
          <p:nvPr/>
        </p:nvSpPr>
        <p:spPr bwMode="auto">
          <a:xfrm>
            <a:off x="2520032" y="3348037"/>
            <a:ext cx="3096344" cy="936104"/>
          </a:xfrm>
          <a:prstGeom prst="rect">
            <a:avLst/>
          </a:prstGeom>
          <a:solidFill>
            <a:srgbClr val="FFFFFF"/>
          </a:solidFill>
          <a:ln w="19050">
            <a:solidFill>
              <a:srgbClr val="FF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Compiler + Runtime system</a:t>
            </a:r>
          </a:p>
        </p:txBody>
      </p:sp>
      <p:sp>
        <p:nvSpPr>
          <p:cNvPr id="41" name="Rectangle 6"/>
          <p:cNvSpPr>
            <a:spLocks noChangeArrowheads="1"/>
          </p:cNvSpPr>
          <p:nvPr/>
        </p:nvSpPr>
        <p:spPr bwMode="auto">
          <a:xfrm>
            <a:off x="6048424" y="3348037"/>
            <a:ext cx="3096344" cy="936104"/>
          </a:xfrm>
          <a:prstGeom prst="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base, array, process,...</a:t>
            </a:r>
          </a:p>
        </p:txBody>
      </p:sp>
      <p:sp>
        <p:nvSpPr>
          <p:cNvPr id="42" name="Rectangle 6"/>
          <p:cNvSpPr>
            <a:spLocks noChangeArrowheads="1"/>
          </p:cNvSpPr>
          <p:nvPr/>
        </p:nvSpPr>
        <p:spPr bwMode="auto">
          <a:xfrm>
            <a:off x="3096096" y="1259557"/>
            <a:ext cx="792088" cy="936104"/>
          </a:xfrm>
          <a:prstGeom prst="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400" dirty="0">
                <a:latin typeface="Comic Sans MS" pitchFamily="66" charset="0"/>
              </a:rPr>
              <a:t>vector</a:t>
            </a:r>
          </a:p>
        </p:txBody>
      </p:sp>
      <p:sp>
        <p:nvSpPr>
          <p:cNvPr id="43" name="Rectangle 6"/>
          <p:cNvSpPr>
            <a:spLocks noChangeArrowheads="1"/>
          </p:cNvSpPr>
          <p:nvPr/>
        </p:nvSpPr>
        <p:spPr bwMode="auto">
          <a:xfrm>
            <a:off x="4046602" y="1259557"/>
            <a:ext cx="792088" cy="936104"/>
          </a:xfrm>
          <a:prstGeom prst="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400" dirty="0">
                <a:latin typeface="Comic Sans MS" pitchFamily="66" charset="0"/>
              </a:rPr>
              <a:t>parsec</a:t>
            </a:r>
          </a:p>
        </p:txBody>
      </p:sp>
      <p:sp>
        <p:nvSpPr>
          <p:cNvPr id="44" name="Rectangle 6"/>
          <p:cNvSpPr>
            <a:spLocks noChangeArrowheads="1"/>
          </p:cNvSpPr>
          <p:nvPr/>
        </p:nvSpPr>
        <p:spPr bwMode="auto">
          <a:xfrm>
            <a:off x="4997108" y="1259557"/>
            <a:ext cx="792088" cy="936104"/>
          </a:xfrm>
          <a:prstGeom prst="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400" dirty="0">
                <a:latin typeface="Comic Sans MS" pitchFamily="66" charset="0"/>
              </a:rPr>
              <a:t>parallel</a:t>
            </a:r>
          </a:p>
        </p:txBody>
      </p:sp>
      <p:sp>
        <p:nvSpPr>
          <p:cNvPr id="45" name="Rectangle 6"/>
          <p:cNvSpPr>
            <a:spLocks noChangeArrowheads="1"/>
          </p:cNvSpPr>
          <p:nvPr/>
        </p:nvSpPr>
        <p:spPr bwMode="auto">
          <a:xfrm>
            <a:off x="5947614" y="1259557"/>
            <a:ext cx="792088" cy="936104"/>
          </a:xfrm>
          <a:prstGeom prst="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400" dirty="0">
                <a:latin typeface="Comic Sans MS" pitchFamily="66" charset="0"/>
              </a:rPr>
              <a:t>network</a:t>
            </a:r>
          </a:p>
        </p:txBody>
      </p:sp>
      <p:sp>
        <p:nvSpPr>
          <p:cNvPr id="46" name="Text Box 8"/>
          <p:cNvSpPr txBox="1">
            <a:spLocks noChangeArrowheads="1"/>
          </p:cNvSpPr>
          <p:nvPr/>
        </p:nvSpPr>
        <p:spPr bwMode="auto">
          <a:xfrm>
            <a:off x="8784728" y="1547589"/>
            <a:ext cx="720080" cy="431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...</a:t>
            </a:r>
          </a:p>
        </p:txBody>
      </p:sp>
      <p:sp>
        <p:nvSpPr>
          <p:cNvPr id="49" name="Text Box 8"/>
          <p:cNvSpPr txBox="1">
            <a:spLocks noChangeArrowheads="1"/>
          </p:cNvSpPr>
          <p:nvPr/>
        </p:nvSpPr>
        <p:spPr bwMode="auto">
          <a:xfrm>
            <a:off x="3672160" y="6588397"/>
            <a:ext cx="388843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Main ML : haskell-prime at haskell.org  [5] 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Steering by Haskell 2020 Committee  [6]</a:t>
            </a:r>
          </a:p>
        </p:txBody>
      </p:sp>
      <p:sp>
        <p:nvSpPr>
          <p:cNvPr id="50" name="Text Box 8"/>
          <p:cNvSpPr txBox="1">
            <a:spLocks noChangeArrowheads="1"/>
          </p:cNvSpPr>
          <p:nvPr/>
        </p:nvSpPr>
        <p:spPr bwMode="auto">
          <a:xfrm>
            <a:off x="6048424" y="4356149"/>
            <a:ext cx="388843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Main ML : libraries at haskell.org  [3]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Steering by Core Libraries Committee  [4]</a:t>
            </a:r>
          </a:p>
        </p:txBody>
      </p:sp>
      <p:sp>
        <p:nvSpPr>
          <p:cNvPr id="51" name="Text Box 8"/>
          <p:cNvSpPr txBox="1">
            <a:spLocks noChangeArrowheads="1"/>
          </p:cNvSpPr>
          <p:nvPr/>
        </p:nvSpPr>
        <p:spPr bwMode="auto">
          <a:xfrm>
            <a:off x="2664048" y="4356149"/>
            <a:ext cx="388843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Main ML : ghc-devs at haskell.org  [1]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Steering by GHC Committee</a:t>
            </a:r>
            <a:r>
              <a:rPr lang="ja-JP" altLang="en-US" sz="1200" dirty="0">
                <a:latin typeface="Comic Sans MS" pitchFamily="66" charset="0"/>
              </a:rPr>
              <a:t>  </a:t>
            </a:r>
            <a:r>
              <a:rPr lang="en-US" altLang="ja-JP" sz="1200" dirty="0">
                <a:latin typeface="Comic Sans MS" pitchFamily="66" charset="0"/>
              </a:rPr>
              <a:t>[2]</a:t>
            </a:r>
          </a:p>
        </p:txBody>
      </p:sp>
      <p:sp>
        <p:nvSpPr>
          <p:cNvPr id="24" name="正方形/長方形 23"/>
          <p:cNvSpPr/>
          <p:nvPr/>
        </p:nvSpPr>
        <p:spPr>
          <a:xfrm>
            <a:off x="2529777" y="2987749"/>
            <a:ext cx="1471878" cy="3804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7000"/>
              </a:lnSpc>
            </a:pPr>
            <a:r>
              <a:rPr lang="en-US" altLang="ja-JP" sz="1600" dirty="0">
                <a:solidFill>
                  <a:srgbClr val="FF0000"/>
                </a:solidFill>
                <a:latin typeface="Comic Sans MS" pitchFamily="66" charset="0"/>
              </a:rPr>
              <a:t>GHC compiler</a:t>
            </a:r>
          </a:p>
        </p:txBody>
      </p:sp>
      <p:sp>
        <p:nvSpPr>
          <p:cNvPr id="25" name="正方形/長方形 24"/>
          <p:cNvSpPr/>
          <p:nvPr/>
        </p:nvSpPr>
        <p:spPr>
          <a:xfrm>
            <a:off x="6039226" y="2987749"/>
            <a:ext cx="2313454" cy="3599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7000"/>
              </a:lnSpc>
            </a:pPr>
            <a:r>
              <a:rPr lang="en-US" altLang="ja-JP" sz="1600" dirty="0">
                <a:latin typeface="Comic Sans MS" pitchFamily="66" charset="0"/>
              </a:rPr>
              <a:t>Haskell Core Libraries</a:t>
            </a:r>
          </a:p>
        </p:txBody>
      </p:sp>
      <p:sp>
        <p:nvSpPr>
          <p:cNvPr id="26" name="正方形/長方形 25"/>
          <p:cNvSpPr/>
          <p:nvPr/>
        </p:nvSpPr>
        <p:spPr>
          <a:xfrm>
            <a:off x="3681905" y="5220245"/>
            <a:ext cx="2726559" cy="359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7000"/>
              </a:lnSpc>
            </a:pPr>
            <a:r>
              <a:rPr lang="en-US" altLang="ja-JP" sz="1600" dirty="0">
                <a:latin typeface="Comic Sans MS" pitchFamily="66" charset="0"/>
              </a:rPr>
              <a:t>Language Report</a:t>
            </a:r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6898120" y="1259557"/>
            <a:ext cx="792088" cy="936104"/>
          </a:xfrm>
          <a:prstGeom prst="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400" dirty="0">
                <a:latin typeface="Comic Sans MS" pitchFamily="66" charset="0"/>
              </a:rPr>
              <a:t>GLUT</a:t>
            </a: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7848624" y="1259557"/>
            <a:ext cx="792088" cy="936104"/>
          </a:xfrm>
          <a:prstGeom prst="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400" dirty="0">
                <a:latin typeface="Comic Sans MS" pitchFamily="66" charset="0"/>
              </a:rPr>
              <a:t>lens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360363" y="2879725"/>
            <a:ext cx="9431337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2800">
                <a:solidFill>
                  <a:srgbClr val="333399"/>
                </a:solidFill>
                <a:latin typeface="Comic Sans MS" pitchFamily="66" charset="0"/>
              </a:rPr>
              <a:t>GHC compiler development </a:t>
            </a:r>
            <a:r>
              <a:rPr lang="en-US" altLang="ja-JP" sz="2800" dirty="0">
                <a:solidFill>
                  <a:srgbClr val="333399"/>
                </a:solidFill>
                <a:latin typeface="Comic Sans MS" pitchFamily="66" charset="0"/>
              </a:rPr>
              <a:t>flow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7"/>
          <p:cNvSpPr>
            <a:spLocks noChangeArrowheads="1"/>
          </p:cNvSpPr>
          <p:nvPr/>
        </p:nvSpPr>
        <p:spPr bwMode="auto">
          <a:xfrm>
            <a:off x="791840" y="3419797"/>
            <a:ext cx="5760640" cy="1944216"/>
          </a:xfrm>
          <a:prstGeom prst="roundRect">
            <a:avLst>
              <a:gd name="adj" fmla="val 6537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code development</a:t>
            </a:r>
          </a:p>
        </p:txBody>
      </p:sp>
      <p:cxnSp>
        <p:nvCxnSpPr>
          <p:cNvPr id="57" name="直線コネクタ 17"/>
          <p:cNvCxnSpPr>
            <a:cxnSpLocks noChangeShapeType="1"/>
          </p:cNvCxnSpPr>
          <p:nvPr/>
        </p:nvCxnSpPr>
        <p:spPr bwMode="auto">
          <a:xfrm flipV="1">
            <a:off x="3600152" y="1475581"/>
            <a:ext cx="0" cy="1944216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カギ線コネクタ 57"/>
          <p:cNvCxnSpPr/>
          <p:nvPr/>
        </p:nvCxnSpPr>
        <p:spPr>
          <a:xfrm rot="16200000" flipH="1">
            <a:off x="2520032" y="2627709"/>
            <a:ext cx="1008112" cy="576064"/>
          </a:xfrm>
          <a:prstGeom prst="bentConnector3">
            <a:avLst>
              <a:gd name="adj1" fmla="val 55669"/>
            </a:avLst>
          </a:prstGeom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カギ線コネクタ 58"/>
          <p:cNvCxnSpPr/>
          <p:nvPr/>
        </p:nvCxnSpPr>
        <p:spPr>
          <a:xfrm rot="5400000">
            <a:off x="3960192" y="2339677"/>
            <a:ext cx="1080120" cy="1080120"/>
          </a:xfrm>
          <a:prstGeom prst="bentConnector3">
            <a:avLst>
              <a:gd name="adj1" fmla="val 57937"/>
            </a:avLst>
          </a:prstGeom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17"/>
          <p:cNvCxnSpPr>
            <a:cxnSpLocks noChangeShapeType="1"/>
          </p:cNvCxnSpPr>
          <p:nvPr/>
        </p:nvCxnSpPr>
        <p:spPr bwMode="auto">
          <a:xfrm flipV="1">
            <a:off x="1799952" y="3059757"/>
            <a:ext cx="0" cy="360040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360363" y="138113"/>
            <a:ext cx="9504362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2400" dirty="0">
                <a:solidFill>
                  <a:srgbClr val="333399"/>
                </a:solidFill>
                <a:latin typeface="Comic Sans MS" pitchFamily="66" charset="0"/>
              </a:rPr>
              <a:t>GHC compiler development flow (overview)</a:t>
            </a:r>
          </a:p>
        </p:txBody>
      </p:sp>
      <p:cxnSp>
        <p:nvCxnSpPr>
          <p:cNvPr id="12" name="直線コネクタ 17"/>
          <p:cNvCxnSpPr>
            <a:cxnSpLocks noChangeShapeType="1"/>
          </p:cNvCxnSpPr>
          <p:nvPr/>
        </p:nvCxnSpPr>
        <p:spPr bwMode="auto">
          <a:xfrm flipV="1">
            <a:off x="3528144" y="5364013"/>
            <a:ext cx="0" cy="1224136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7"/>
          <p:cNvCxnSpPr>
            <a:cxnSpLocks noChangeShapeType="1"/>
          </p:cNvCxnSpPr>
          <p:nvPr/>
        </p:nvCxnSpPr>
        <p:spPr bwMode="auto">
          <a:xfrm flipV="1">
            <a:off x="2736056" y="1475581"/>
            <a:ext cx="0" cy="792088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17"/>
          <p:cNvCxnSpPr>
            <a:cxnSpLocks noChangeShapeType="1"/>
          </p:cNvCxnSpPr>
          <p:nvPr/>
        </p:nvCxnSpPr>
        <p:spPr bwMode="auto">
          <a:xfrm flipV="1">
            <a:off x="5040312" y="1475581"/>
            <a:ext cx="0" cy="792088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4104208" y="1691605"/>
            <a:ext cx="1800200" cy="1008112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proposal</a:t>
            </a:r>
          </a:p>
        </p:txBody>
      </p:sp>
      <p:sp>
        <p:nvSpPr>
          <p:cNvPr id="31" name="Rectangle 7"/>
          <p:cNvSpPr>
            <a:spLocks noChangeArrowheads="1"/>
          </p:cNvSpPr>
          <p:nvPr/>
        </p:nvSpPr>
        <p:spPr bwMode="auto">
          <a:xfrm>
            <a:off x="2159992" y="1979637"/>
            <a:ext cx="1152128" cy="504056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report</a:t>
            </a:r>
          </a:p>
        </p:txBody>
      </p:sp>
      <p:cxnSp>
        <p:nvCxnSpPr>
          <p:cNvPr id="32" name="直線コネクタ 17"/>
          <p:cNvCxnSpPr>
            <a:cxnSpLocks noChangeShapeType="1"/>
          </p:cNvCxnSpPr>
          <p:nvPr/>
        </p:nvCxnSpPr>
        <p:spPr bwMode="auto">
          <a:xfrm flipV="1">
            <a:off x="7704608" y="1619597"/>
            <a:ext cx="0" cy="4968552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17"/>
          <p:cNvCxnSpPr>
            <a:cxnSpLocks noChangeShapeType="1"/>
          </p:cNvCxnSpPr>
          <p:nvPr/>
        </p:nvCxnSpPr>
        <p:spPr bwMode="auto">
          <a:xfrm flipV="1">
            <a:off x="9216776" y="1619597"/>
            <a:ext cx="0" cy="4968552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7"/>
          <p:cNvSpPr>
            <a:spLocks noChangeArrowheads="1"/>
          </p:cNvSpPr>
          <p:nvPr/>
        </p:nvSpPr>
        <p:spPr bwMode="auto">
          <a:xfrm>
            <a:off x="7200552" y="3851845"/>
            <a:ext cx="1080120" cy="1080120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wiki</a:t>
            </a:r>
          </a:p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pages</a:t>
            </a:r>
          </a:p>
        </p:txBody>
      </p:sp>
      <p:sp>
        <p:nvSpPr>
          <p:cNvPr id="35" name="Rectangle 7"/>
          <p:cNvSpPr>
            <a:spLocks noChangeArrowheads="1"/>
          </p:cNvSpPr>
          <p:nvPr/>
        </p:nvSpPr>
        <p:spPr bwMode="auto">
          <a:xfrm>
            <a:off x="8712967" y="3851845"/>
            <a:ext cx="1080120" cy="1080120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infra-</a:t>
            </a:r>
          </a:p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structure</a:t>
            </a:r>
          </a:p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tools</a:t>
            </a:r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1007864" y="2699965"/>
            <a:ext cx="136760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committer</a:t>
            </a:r>
          </a:p>
        </p:txBody>
      </p:sp>
      <p:sp>
        <p:nvSpPr>
          <p:cNvPr id="40" name="Text Box 8"/>
          <p:cNvSpPr txBox="1">
            <a:spLocks noChangeArrowheads="1"/>
          </p:cNvSpPr>
          <p:nvPr/>
        </p:nvSpPr>
        <p:spPr bwMode="auto">
          <a:xfrm>
            <a:off x="6768504" y="971773"/>
            <a:ext cx="18002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create and</a:t>
            </a:r>
          </a:p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 update pages</a:t>
            </a:r>
          </a:p>
        </p:txBody>
      </p:sp>
      <p:sp>
        <p:nvSpPr>
          <p:cNvPr id="41" name="Text Box 8"/>
          <p:cNvSpPr txBox="1">
            <a:spLocks noChangeArrowheads="1"/>
          </p:cNvSpPr>
          <p:nvPr/>
        </p:nvSpPr>
        <p:spPr bwMode="auto">
          <a:xfrm>
            <a:off x="8280425" y="971773"/>
            <a:ext cx="18002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construct and</a:t>
            </a:r>
          </a:p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maintain infra</a:t>
            </a:r>
          </a:p>
        </p:txBody>
      </p:sp>
      <p:sp>
        <p:nvSpPr>
          <p:cNvPr id="44" name="Rectangle 7"/>
          <p:cNvSpPr>
            <a:spLocks noChangeArrowheads="1"/>
          </p:cNvSpPr>
          <p:nvPr/>
        </p:nvSpPr>
        <p:spPr bwMode="auto">
          <a:xfrm>
            <a:off x="791840" y="5724053"/>
            <a:ext cx="5760640" cy="432048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release management</a:t>
            </a:r>
          </a:p>
        </p:txBody>
      </p:sp>
      <p:sp>
        <p:nvSpPr>
          <p:cNvPr id="45" name="Text Box 8"/>
          <p:cNvSpPr txBox="1">
            <a:spLocks noChangeArrowheads="1"/>
          </p:cNvSpPr>
          <p:nvPr/>
        </p:nvSpPr>
        <p:spPr bwMode="auto">
          <a:xfrm>
            <a:off x="2808064" y="1403821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[8]</a:t>
            </a:r>
          </a:p>
        </p:txBody>
      </p:sp>
      <p:sp>
        <p:nvSpPr>
          <p:cNvPr id="46" name="Text Box 8"/>
          <p:cNvSpPr txBox="1">
            <a:spLocks noChangeArrowheads="1"/>
          </p:cNvSpPr>
          <p:nvPr/>
        </p:nvSpPr>
        <p:spPr bwMode="auto">
          <a:xfrm>
            <a:off x="3816176" y="1403821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[9]</a:t>
            </a:r>
          </a:p>
        </p:txBody>
      </p:sp>
      <p:sp>
        <p:nvSpPr>
          <p:cNvPr id="47" name="Text Box 8"/>
          <p:cNvSpPr txBox="1">
            <a:spLocks noChangeArrowheads="1"/>
          </p:cNvSpPr>
          <p:nvPr/>
        </p:nvSpPr>
        <p:spPr bwMode="auto">
          <a:xfrm>
            <a:off x="5688384" y="1403821"/>
            <a:ext cx="72008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[10][11]</a:t>
            </a:r>
          </a:p>
        </p:txBody>
      </p:sp>
      <p:sp>
        <p:nvSpPr>
          <p:cNvPr id="48" name="Text Box 8"/>
          <p:cNvSpPr txBox="1">
            <a:spLocks noChangeArrowheads="1"/>
          </p:cNvSpPr>
          <p:nvPr/>
        </p:nvSpPr>
        <p:spPr bwMode="auto">
          <a:xfrm>
            <a:off x="7992640" y="4931965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[13]</a:t>
            </a:r>
          </a:p>
        </p:txBody>
      </p:sp>
      <p:sp>
        <p:nvSpPr>
          <p:cNvPr id="49" name="Text Box 8"/>
          <p:cNvSpPr txBox="1">
            <a:spLocks noChangeArrowheads="1"/>
          </p:cNvSpPr>
          <p:nvPr/>
        </p:nvSpPr>
        <p:spPr bwMode="auto">
          <a:xfrm>
            <a:off x="9504808" y="4931965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[14]</a:t>
            </a:r>
          </a:p>
        </p:txBody>
      </p:sp>
      <p:sp>
        <p:nvSpPr>
          <p:cNvPr id="50" name="Text Box 8"/>
          <p:cNvSpPr txBox="1">
            <a:spLocks noChangeArrowheads="1"/>
          </p:cNvSpPr>
          <p:nvPr/>
        </p:nvSpPr>
        <p:spPr bwMode="auto">
          <a:xfrm>
            <a:off x="4680272" y="5868317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[12]</a:t>
            </a:r>
          </a:p>
        </p:txBody>
      </p:sp>
      <p:sp>
        <p:nvSpPr>
          <p:cNvPr id="51" name="Text Box 8"/>
          <p:cNvSpPr txBox="1">
            <a:spLocks noChangeArrowheads="1"/>
          </p:cNvSpPr>
          <p:nvPr/>
        </p:nvSpPr>
        <p:spPr bwMode="auto">
          <a:xfrm>
            <a:off x="1943968" y="2915741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[7]</a:t>
            </a:r>
          </a:p>
        </p:txBody>
      </p:sp>
      <p:sp>
        <p:nvSpPr>
          <p:cNvPr id="61" name="Text Box 8"/>
          <p:cNvSpPr txBox="1">
            <a:spLocks noChangeArrowheads="1"/>
          </p:cNvSpPr>
          <p:nvPr/>
        </p:nvSpPr>
        <p:spPr bwMode="auto">
          <a:xfrm>
            <a:off x="1583928" y="1115789"/>
            <a:ext cx="1583631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solidFill>
                  <a:srgbClr val="FF0000"/>
                </a:solidFill>
                <a:latin typeface="Comic Sans MS" pitchFamily="66" charset="0"/>
              </a:rPr>
              <a:t>report the bug</a:t>
            </a:r>
          </a:p>
        </p:txBody>
      </p:sp>
      <p:sp>
        <p:nvSpPr>
          <p:cNvPr id="62" name="Text Box 8"/>
          <p:cNvSpPr txBox="1">
            <a:spLocks noChangeArrowheads="1"/>
          </p:cNvSpPr>
          <p:nvPr/>
        </p:nvSpPr>
        <p:spPr bwMode="auto">
          <a:xfrm>
            <a:off x="3096641" y="1043533"/>
            <a:ext cx="136760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solidFill>
                  <a:srgbClr val="FF0000"/>
                </a:solidFill>
                <a:latin typeface="Comic Sans MS" pitchFamily="66" charset="0"/>
              </a:rPr>
              <a:t>fix the bug</a:t>
            </a:r>
          </a:p>
        </p:txBody>
      </p:sp>
      <p:sp>
        <p:nvSpPr>
          <p:cNvPr id="63" name="Text Box 8"/>
          <p:cNvSpPr txBox="1">
            <a:spLocks noChangeArrowheads="1"/>
          </p:cNvSpPr>
          <p:nvPr/>
        </p:nvSpPr>
        <p:spPr bwMode="auto">
          <a:xfrm>
            <a:off x="4248224" y="1115789"/>
            <a:ext cx="223224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solidFill>
                  <a:srgbClr val="FF0000"/>
                </a:solidFill>
                <a:latin typeface="Comic Sans MS" pitchFamily="66" charset="0"/>
              </a:rPr>
              <a:t>add the feature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線コネクタ 17"/>
          <p:cNvCxnSpPr>
            <a:cxnSpLocks noChangeShapeType="1"/>
          </p:cNvCxnSpPr>
          <p:nvPr/>
        </p:nvCxnSpPr>
        <p:spPr bwMode="auto">
          <a:xfrm flipV="1">
            <a:off x="3528144" y="5364013"/>
            <a:ext cx="0" cy="1224136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17"/>
          <p:cNvCxnSpPr>
            <a:cxnSpLocks noChangeShapeType="1"/>
          </p:cNvCxnSpPr>
          <p:nvPr/>
        </p:nvCxnSpPr>
        <p:spPr bwMode="auto">
          <a:xfrm flipV="1">
            <a:off x="2736056" y="1475581"/>
            <a:ext cx="0" cy="792088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360363" y="138113"/>
            <a:ext cx="9504362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2400" dirty="0">
                <a:solidFill>
                  <a:srgbClr val="333399"/>
                </a:solidFill>
                <a:latin typeface="Comic Sans MS" pitchFamily="66" charset="0"/>
              </a:rPr>
              <a:t>GHC compiler code development flow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791840" y="3419797"/>
            <a:ext cx="5760640" cy="1944216"/>
          </a:xfrm>
          <a:prstGeom prst="roundRect">
            <a:avLst>
              <a:gd name="adj" fmla="val 6537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800" dirty="0">
              <a:latin typeface="Comic Sans MS" pitchFamily="66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791840" y="5724053"/>
            <a:ext cx="5760640" cy="432048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release management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223888" y="3707829"/>
            <a:ext cx="1152128" cy="1368152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direct</a:t>
            </a:r>
          </a:p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commit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3024088" y="3707829"/>
            <a:ext cx="1152128" cy="1368152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FF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patch</a:t>
            </a:r>
          </a:p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flow</a:t>
            </a: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4896296" y="3707829"/>
            <a:ext cx="1152128" cy="1368152"/>
          </a:xfrm>
          <a:prstGeom prst="roundRect">
            <a:avLst/>
          </a:prstGeom>
          <a:solidFill>
            <a:srgbClr val="FFFFFF"/>
          </a:solidFill>
          <a:ln w="19050">
            <a:solidFill>
              <a:schemeClr val="bg1">
                <a:lumMod val="6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github PR</a:t>
            </a:r>
          </a:p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flow</a:t>
            </a:r>
          </a:p>
        </p:txBody>
      </p:sp>
      <p:cxnSp>
        <p:nvCxnSpPr>
          <p:cNvPr id="14" name="直線コネクタ 17"/>
          <p:cNvCxnSpPr>
            <a:cxnSpLocks noChangeShapeType="1"/>
          </p:cNvCxnSpPr>
          <p:nvPr/>
        </p:nvCxnSpPr>
        <p:spPr bwMode="auto">
          <a:xfrm flipV="1">
            <a:off x="3600152" y="1475581"/>
            <a:ext cx="0" cy="1944216"/>
          </a:xfrm>
          <a:prstGeom prst="line">
            <a:avLst/>
          </a:prstGeom>
          <a:ln w="381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カギ線コネクタ 19"/>
          <p:cNvCxnSpPr/>
          <p:nvPr/>
        </p:nvCxnSpPr>
        <p:spPr>
          <a:xfrm rot="5400000">
            <a:off x="3960192" y="2339677"/>
            <a:ext cx="1080120" cy="1080120"/>
          </a:xfrm>
          <a:prstGeom prst="bentConnector3">
            <a:avLst>
              <a:gd name="adj1" fmla="val 57937"/>
            </a:avLst>
          </a:prstGeom>
          <a:ln w="381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17"/>
          <p:cNvCxnSpPr>
            <a:cxnSpLocks noChangeShapeType="1"/>
          </p:cNvCxnSpPr>
          <p:nvPr/>
        </p:nvCxnSpPr>
        <p:spPr bwMode="auto">
          <a:xfrm flipV="1">
            <a:off x="1799952" y="3059757"/>
            <a:ext cx="0" cy="360040"/>
          </a:xfrm>
          <a:prstGeom prst="line">
            <a:avLst/>
          </a:prstGeom>
          <a:ln w="381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17"/>
          <p:cNvCxnSpPr>
            <a:cxnSpLocks noChangeShapeType="1"/>
          </p:cNvCxnSpPr>
          <p:nvPr/>
        </p:nvCxnSpPr>
        <p:spPr bwMode="auto">
          <a:xfrm flipV="1">
            <a:off x="5040312" y="1475581"/>
            <a:ext cx="0" cy="792088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104208" y="1691605"/>
            <a:ext cx="1800200" cy="1008112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FF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proposal</a:t>
            </a:r>
          </a:p>
        </p:txBody>
      </p:sp>
      <p:sp>
        <p:nvSpPr>
          <p:cNvPr id="47" name="Text Box 8"/>
          <p:cNvSpPr txBox="1">
            <a:spLocks noChangeArrowheads="1"/>
          </p:cNvSpPr>
          <p:nvPr/>
        </p:nvSpPr>
        <p:spPr bwMode="auto">
          <a:xfrm>
            <a:off x="1583928" y="1115789"/>
            <a:ext cx="1583631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solidFill>
                  <a:schemeClr val="tx1"/>
                </a:solidFill>
                <a:latin typeface="Comic Sans MS" pitchFamily="66" charset="0"/>
              </a:rPr>
              <a:t>report the bug</a:t>
            </a:r>
          </a:p>
        </p:txBody>
      </p:sp>
      <p:sp>
        <p:nvSpPr>
          <p:cNvPr id="48" name="Text Box 8"/>
          <p:cNvSpPr txBox="1">
            <a:spLocks noChangeArrowheads="1"/>
          </p:cNvSpPr>
          <p:nvPr/>
        </p:nvSpPr>
        <p:spPr bwMode="auto">
          <a:xfrm>
            <a:off x="3096641" y="1043533"/>
            <a:ext cx="136760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solidFill>
                  <a:schemeClr val="tx1"/>
                </a:solidFill>
                <a:latin typeface="Comic Sans MS" pitchFamily="66" charset="0"/>
              </a:rPr>
              <a:t>fix the bug</a:t>
            </a:r>
          </a:p>
        </p:txBody>
      </p:sp>
      <p:sp>
        <p:nvSpPr>
          <p:cNvPr id="49" name="Text Box 8"/>
          <p:cNvSpPr txBox="1">
            <a:spLocks noChangeArrowheads="1"/>
          </p:cNvSpPr>
          <p:nvPr/>
        </p:nvSpPr>
        <p:spPr bwMode="auto">
          <a:xfrm>
            <a:off x="4248224" y="1115789"/>
            <a:ext cx="223224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solidFill>
                  <a:schemeClr val="tx1"/>
                </a:solidFill>
                <a:latin typeface="Comic Sans MS" pitchFamily="66" charset="0"/>
              </a:rPr>
              <a:t>add the feature</a:t>
            </a:r>
          </a:p>
        </p:txBody>
      </p:sp>
      <p:sp>
        <p:nvSpPr>
          <p:cNvPr id="50" name="Text Box 8"/>
          <p:cNvSpPr txBox="1">
            <a:spLocks noChangeArrowheads="1"/>
          </p:cNvSpPr>
          <p:nvPr/>
        </p:nvSpPr>
        <p:spPr bwMode="auto">
          <a:xfrm>
            <a:off x="1007864" y="2699965"/>
            <a:ext cx="136760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committer</a:t>
            </a:r>
          </a:p>
        </p:txBody>
      </p:sp>
      <p:cxnSp>
        <p:nvCxnSpPr>
          <p:cNvPr id="65" name="直線コネクタ 17"/>
          <p:cNvCxnSpPr>
            <a:cxnSpLocks noChangeShapeType="1"/>
          </p:cNvCxnSpPr>
          <p:nvPr/>
        </p:nvCxnSpPr>
        <p:spPr bwMode="auto">
          <a:xfrm flipV="1">
            <a:off x="1799952" y="3347789"/>
            <a:ext cx="0" cy="360040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17"/>
          <p:cNvCxnSpPr>
            <a:cxnSpLocks noChangeShapeType="1"/>
          </p:cNvCxnSpPr>
          <p:nvPr/>
        </p:nvCxnSpPr>
        <p:spPr bwMode="auto">
          <a:xfrm flipV="1">
            <a:off x="3600152" y="3347789"/>
            <a:ext cx="0" cy="360040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17"/>
          <p:cNvCxnSpPr>
            <a:cxnSpLocks noChangeShapeType="1"/>
          </p:cNvCxnSpPr>
          <p:nvPr/>
        </p:nvCxnSpPr>
        <p:spPr bwMode="auto">
          <a:xfrm flipV="1">
            <a:off x="3960192" y="3347789"/>
            <a:ext cx="0" cy="360040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5184328" y="2267917"/>
            <a:ext cx="72008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[10][11]</a:t>
            </a:r>
          </a:p>
        </p:txBody>
      </p:sp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3672160" y="4644181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[9]</a:t>
            </a:r>
          </a:p>
        </p:txBody>
      </p:sp>
      <p:sp>
        <p:nvSpPr>
          <p:cNvPr id="30" name="テキスト ボックス 29"/>
          <p:cNvSpPr txBox="1"/>
          <p:nvPr/>
        </p:nvSpPr>
        <p:spPr>
          <a:xfrm rot="20310207">
            <a:off x="4961297" y="4672950"/>
            <a:ext cx="1381050" cy="23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90004" tIns="44997" rIns="90004" bIns="44997"/>
          <a:lstStyle/>
          <a:p>
            <a:pPr algn="ctr" defTabSz="449263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en-US" altLang="ja-JP" sz="1100" dirty="0">
                <a:solidFill>
                  <a:schemeClr val="bg1"/>
                </a:solidFill>
                <a:latin typeface="Comic Sans MS" pitchFamily="66" charset="0"/>
              </a:rPr>
              <a:t>Under discussion</a:t>
            </a:r>
            <a:endParaRPr lang="ja-JP" altLang="en-US" sz="11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cxnSp>
        <p:nvCxnSpPr>
          <p:cNvPr id="32" name="カギ線コネクタ 31"/>
          <p:cNvCxnSpPr/>
          <p:nvPr/>
        </p:nvCxnSpPr>
        <p:spPr>
          <a:xfrm rot="16200000" flipH="1">
            <a:off x="2520032" y="2627710"/>
            <a:ext cx="1008112" cy="576064"/>
          </a:xfrm>
          <a:prstGeom prst="bentConnector3">
            <a:avLst>
              <a:gd name="adj1" fmla="val 55669"/>
            </a:avLst>
          </a:prstGeom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7"/>
          <p:cNvSpPr>
            <a:spLocks noChangeArrowheads="1"/>
          </p:cNvSpPr>
          <p:nvPr/>
        </p:nvSpPr>
        <p:spPr bwMode="auto">
          <a:xfrm>
            <a:off x="2159992" y="1979637"/>
            <a:ext cx="1152128" cy="504056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FF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report</a:t>
            </a:r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2952080" y="2267917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[8]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360363" y="138113"/>
            <a:ext cx="9504362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2400" dirty="0">
                <a:solidFill>
                  <a:srgbClr val="333399"/>
                </a:solidFill>
                <a:latin typeface="Comic Sans MS" pitchFamily="66" charset="0"/>
              </a:rPr>
              <a:t>Report flow</a:t>
            </a:r>
          </a:p>
        </p:txBody>
      </p:sp>
      <p:cxnSp>
        <p:nvCxnSpPr>
          <p:cNvPr id="4" name="直線コネクタ 17"/>
          <p:cNvCxnSpPr>
            <a:cxnSpLocks noChangeShapeType="1"/>
          </p:cNvCxnSpPr>
          <p:nvPr/>
        </p:nvCxnSpPr>
        <p:spPr bwMode="auto">
          <a:xfrm flipV="1">
            <a:off x="4824288" y="2051645"/>
            <a:ext cx="0" cy="2160240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816176" y="2699717"/>
            <a:ext cx="2016224" cy="504056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create the ticket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3168104" y="2339677"/>
            <a:ext cx="3312368" cy="1440160"/>
          </a:xfrm>
          <a:prstGeom prst="roundRect">
            <a:avLst>
              <a:gd name="adj" fmla="val 11783"/>
            </a:avLst>
          </a:prstGeom>
          <a:noFill/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800" dirty="0">
              <a:latin typeface="Comic Sans MS" pitchFamily="66" charset="0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5184328" y="3203773"/>
            <a:ext cx="864096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[8][15]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75962" y="2987749"/>
            <a:ext cx="272462" cy="308448"/>
          </a:xfrm>
          <a:prstGeom prst="rect">
            <a:avLst/>
          </a:prstGeom>
          <a:noFill/>
        </p:spPr>
      </p:pic>
      <p:sp>
        <p:nvSpPr>
          <p:cNvPr id="9" name="Text Box 1"/>
          <p:cNvSpPr txBox="1">
            <a:spLocks noChangeArrowheads="1"/>
          </p:cNvSpPr>
          <p:nvPr/>
        </p:nvSpPr>
        <p:spPr bwMode="auto">
          <a:xfrm>
            <a:off x="431800" y="7091363"/>
            <a:ext cx="92884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Please consult ghc-devs ML if you worry.</a:t>
            </a:r>
          </a:p>
        </p:txBody>
      </p:sp>
      <p:grpSp>
        <p:nvGrpSpPr>
          <p:cNvPr id="10" name="グループ化 35"/>
          <p:cNvGrpSpPr/>
          <p:nvPr/>
        </p:nvGrpSpPr>
        <p:grpSpPr>
          <a:xfrm rot="21069960">
            <a:off x="8293667" y="6897092"/>
            <a:ext cx="287108" cy="191405"/>
            <a:chOff x="6984528" y="1331565"/>
            <a:chExt cx="432048" cy="288032"/>
          </a:xfrm>
        </p:grpSpPr>
        <p:sp>
          <p:nvSpPr>
            <p:cNvPr id="11" name="正方形/長方形 10"/>
            <p:cNvSpPr/>
            <p:nvPr/>
          </p:nvSpPr>
          <p:spPr>
            <a:xfrm>
              <a:off x="6984528" y="1331565"/>
              <a:ext cx="432048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" name="フリーフォーム 12"/>
            <p:cNvSpPr/>
            <p:nvPr/>
          </p:nvSpPr>
          <p:spPr>
            <a:xfrm flipV="1">
              <a:off x="6984528" y="1331565"/>
              <a:ext cx="432048" cy="167035"/>
            </a:xfrm>
            <a:custGeom>
              <a:avLst/>
              <a:gdLst>
                <a:gd name="connsiteX0" fmla="*/ 0 w 432048"/>
                <a:gd name="connsiteY0" fmla="*/ 144016 h 144016"/>
                <a:gd name="connsiteX1" fmla="*/ 216024 w 432048"/>
                <a:gd name="connsiteY1" fmla="*/ 0 h 144016"/>
                <a:gd name="connsiteX2" fmla="*/ 432048 w 432048"/>
                <a:gd name="connsiteY2" fmla="*/ 144016 h 144016"/>
                <a:gd name="connsiteX3" fmla="*/ 0 w 432048"/>
                <a:gd name="connsiteY3" fmla="*/ 144016 h 144016"/>
                <a:gd name="connsiteX0" fmla="*/ 0 w 432048"/>
                <a:gd name="connsiteY0" fmla="*/ 167035 h 167035"/>
                <a:gd name="connsiteX1" fmla="*/ 213197 w 432048"/>
                <a:gd name="connsiteY1" fmla="*/ 0 h 167035"/>
                <a:gd name="connsiteX2" fmla="*/ 432048 w 432048"/>
                <a:gd name="connsiteY2" fmla="*/ 167035 h 167035"/>
                <a:gd name="connsiteX3" fmla="*/ 0 w 432048"/>
                <a:gd name="connsiteY3" fmla="*/ 167035 h 167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2048" h="167035">
                  <a:moveTo>
                    <a:pt x="0" y="167035"/>
                  </a:moveTo>
                  <a:lnTo>
                    <a:pt x="213197" y="0"/>
                  </a:lnTo>
                  <a:lnTo>
                    <a:pt x="432048" y="167035"/>
                  </a:lnTo>
                  <a:lnTo>
                    <a:pt x="0" y="167035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</p:grp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3527599" y="4283893"/>
            <a:ext cx="2520826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code development</a:t>
            </a: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5832400" y="3204021"/>
            <a:ext cx="720080" cy="28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050" dirty="0">
                <a:latin typeface="Comic Sans MS" pitchFamily="66" charset="0"/>
              </a:rPr>
              <a:t>ticket</a:t>
            </a: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8585460" y="6844760"/>
            <a:ext cx="559308" cy="264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latin typeface="Comic Sans MS" pitchFamily="66" charset="0"/>
              </a:rPr>
              <a:t>[1]</a:t>
            </a:r>
            <a:endParaRPr lang="en-US" altLang="ja-JP" sz="1200" dirty="0">
              <a:latin typeface="Comic Sans MS" pitchFamily="66" charset="0"/>
            </a:endParaRP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360363" y="138113"/>
            <a:ext cx="9504362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2400">
                <a:solidFill>
                  <a:srgbClr val="333399"/>
                </a:solidFill>
                <a:latin typeface="Comic Sans MS" pitchFamily="66" charset="0"/>
              </a:rPr>
              <a:t>Various </a:t>
            </a:r>
            <a:r>
              <a:rPr lang="en-US" altLang="ja-JP" sz="2400" dirty="0">
                <a:solidFill>
                  <a:srgbClr val="333399"/>
                </a:solidFill>
                <a:latin typeface="Comic Sans MS" pitchFamily="66" charset="0"/>
              </a:rPr>
              <a:t>ticket states of trac</a:t>
            </a:r>
          </a:p>
        </p:txBody>
      </p:sp>
      <p:sp>
        <p:nvSpPr>
          <p:cNvPr id="22" name="円/楕円 21"/>
          <p:cNvSpPr/>
          <p:nvPr/>
        </p:nvSpPr>
        <p:spPr>
          <a:xfrm>
            <a:off x="2880072" y="971525"/>
            <a:ext cx="216024" cy="216024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円弧 23"/>
          <p:cNvSpPr/>
          <p:nvPr/>
        </p:nvSpPr>
        <p:spPr>
          <a:xfrm>
            <a:off x="2664048" y="2159516"/>
            <a:ext cx="432048" cy="792088"/>
          </a:xfrm>
          <a:prstGeom prst="arc">
            <a:avLst>
              <a:gd name="adj1" fmla="val 17551710"/>
              <a:gd name="adj2" fmla="val 4337964"/>
            </a:avLst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円弧 27"/>
          <p:cNvSpPr/>
          <p:nvPr/>
        </p:nvSpPr>
        <p:spPr>
          <a:xfrm>
            <a:off x="2664048" y="1043533"/>
            <a:ext cx="432048" cy="792088"/>
          </a:xfrm>
          <a:prstGeom prst="arc">
            <a:avLst>
              <a:gd name="adj1" fmla="val 17551710"/>
              <a:gd name="adj2" fmla="val 4337964"/>
            </a:avLst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円弧 28"/>
          <p:cNvSpPr/>
          <p:nvPr/>
        </p:nvSpPr>
        <p:spPr>
          <a:xfrm>
            <a:off x="2664048" y="3275781"/>
            <a:ext cx="432048" cy="792088"/>
          </a:xfrm>
          <a:prstGeom prst="arc">
            <a:avLst>
              <a:gd name="adj1" fmla="val 17551710"/>
              <a:gd name="adj2" fmla="val 4337964"/>
            </a:avLst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円弧 29"/>
          <p:cNvSpPr/>
          <p:nvPr/>
        </p:nvSpPr>
        <p:spPr>
          <a:xfrm>
            <a:off x="2664048" y="4392940"/>
            <a:ext cx="432048" cy="792088"/>
          </a:xfrm>
          <a:prstGeom prst="arc">
            <a:avLst>
              <a:gd name="adj1" fmla="val 17551710"/>
              <a:gd name="adj2" fmla="val 4337964"/>
            </a:avLst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円弧 30"/>
          <p:cNvSpPr/>
          <p:nvPr/>
        </p:nvSpPr>
        <p:spPr>
          <a:xfrm>
            <a:off x="2664048" y="5519936"/>
            <a:ext cx="432048" cy="792088"/>
          </a:xfrm>
          <a:prstGeom prst="arc">
            <a:avLst>
              <a:gd name="adj1" fmla="val 17551710"/>
              <a:gd name="adj2" fmla="val 4337964"/>
            </a:avLst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232000" y="1763613"/>
            <a:ext cx="1584176" cy="504056"/>
          </a:xfrm>
          <a:prstGeom prst="roundRect">
            <a:avLst>
              <a:gd name="adj" fmla="val 4675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New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2232000" y="2897739"/>
            <a:ext cx="1584176" cy="504056"/>
          </a:xfrm>
          <a:prstGeom prst="roundRect">
            <a:avLst>
              <a:gd name="adj" fmla="val 46751"/>
            </a:avLst>
          </a:prstGeom>
          <a:solidFill>
            <a:srgbClr val="FFFFFF"/>
          </a:solidFill>
          <a:ln w="19050">
            <a:solidFill>
              <a:srgbClr val="0070C0"/>
            </a:solidFill>
            <a:prstDash val="lgDashDotDot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Assigned</a:t>
            </a: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2232000" y="4031865"/>
            <a:ext cx="1584176" cy="504056"/>
          </a:xfrm>
          <a:prstGeom prst="roundRect">
            <a:avLst>
              <a:gd name="adj" fmla="val 4675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Patch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2232000" y="5147989"/>
            <a:ext cx="1584176" cy="504056"/>
          </a:xfrm>
          <a:prstGeom prst="roundRect">
            <a:avLst>
              <a:gd name="adj" fmla="val 4675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Marge</a:t>
            </a:r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2232000" y="6300117"/>
            <a:ext cx="1584176" cy="504056"/>
          </a:xfrm>
          <a:prstGeom prst="roundRect">
            <a:avLst>
              <a:gd name="adj" fmla="val 4675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Closed</a:t>
            </a: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>
            <a:off x="3168104" y="1331813"/>
            <a:ext cx="223224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chemeClr val="tx1"/>
                </a:solidFill>
                <a:latin typeface="Comic Sans MS" pitchFamily="66" charset="0"/>
              </a:rPr>
              <a:t>create a ticket</a:t>
            </a:r>
          </a:p>
        </p:txBody>
      </p:sp>
      <p:sp>
        <p:nvSpPr>
          <p:cNvPr id="33" name="Text Box 8"/>
          <p:cNvSpPr txBox="1">
            <a:spLocks noChangeArrowheads="1"/>
          </p:cNvSpPr>
          <p:nvPr/>
        </p:nvSpPr>
        <p:spPr bwMode="auto">
          <a:xfrm>
            <a:off x="3096096" y="2339925"/>
            <a:ext cx="223224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chemeClr val="tx1"/>
                </a:solidFill>
                <a:latin typeface="Comic Sans MS" pitchFamily="66" charset="0"/>
              </a:rPr>
              <a:t>acquire ownership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100" dirty="0">
                <a:solidFill>
                  <a:schemeClr val="tx1"/>
                </a:solidFill>
                <a:latin typeface="Comic Sans MS" pitchFamily="66" charset="0"/>
              </a:rPr>
              <a:t>  (set “Owner” field”)</a:t>
            </a:r>
          </a:p>
        </p:txBody>
      </p:sp>
      <p:sp>
        <p:nvSpPr>
          <p:cNvPr id="34" name="Text Box 8"/>
          <p:cNvSpPr txBox="1">
            <a:spLocks noChangeArrowheads="1"/>
          </p:cNvSpPr>
          <p:nvPr/>
        </p:nvSpPr>
        <p:spPr bwMode="auto">
          <a:xfrm>
            <a:off x="3096096" y="3459728"/>
            <a:ext cx="403244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chemeClr val="tx1"/>
                </a:solidFill>
                <a:latin typeface="Comic Sans MS" pitchFamily="66" charset="0"/>
              </a:rPr>
              <a:t>create a patch and request review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altLang="ja-JP" sz="1100" dirty="0">
                <a:solidFill>
                  <a:schemeClr val="tx1"/>
                </a:solidFill>
                <a:latin typeface="Comic Sans MS" pitchFamily="66" charset="0"/>
              </a:rPr>
              <a:t> (set “Differential Rev(s)” field”)</a:t>
            </a:r>
          </a:p>
        </p:txBody>
      </p:sp>
      <p:sp>
        <p:nvSpPr>
          <p:cNvPr id="35" name="Text Box 8"/>
          <p:cNvSpPr txBox="1">
            <a:spLocks noChangeArrowheads="1"/>
          </p:cNvSpPr>
          <p:nvPr/>
        </p:nvSpPr>
        <p:spPr bwMode="auto">
          <a:xfrm>
            <a:off x="3096096" y="4716189"/>
            <a:ext cx="367240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chemeClr val="tx1"/>
                </a:solidFill>
                <a:latin typeface="Comic Sans MS" pitchFamily="66" charset="0"/>
              </a:rPr>
              <a:t>merge the patch to target branches</a:t>
            </a:r>
          </a:p>
        </p:txBody>
      </p:sp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3096096" y="5724301"/>
            <a:ext cx="367240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chemeClr val="tx1"/>
                </a:solidFill>
                <a:latin typeface="Comic Sans MS" pitchFamily="66" charset="0"/>
              </a:rPr>
              <a:t>resolved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100" dirty="0">
                <a:solidFill>
                  <a:schemeClr val="tx1"/>
                </a:solidFill>
                <a:latin typeface="Comic Sans MS" pitchFamily="66" charset="0"/>
              </a:rPr>
              <a:t> (set “Milestone” field”)</a:t>
            </a:r>
          </a:p>
        </p:txBody>
      </p:sp>
      <p:sp>
        <p:nvSpPr>
          <p:cNvPr id="37" name="四角形吹き出し 36"/>
          <p:cNvSpPr/>
          <p:nvPr/>
        </p:nvSpPr>
        <p:spPr>
          <a:xfrm>
            <a:off x="4392240" y="1763613"/>
            <a:ext cx="4608512" cy="432048"/>
          </a:xfrm>
          <a:prstGeom prst="wedgeRectCallout">
            <a:avLst>
              <a:gd name="adj1" fmla="val -59646"/>
              <a:gd name="adj2" fmla="val 11876"/>
            </a:avLst>
          </a:prstGeom>
          <a:solidFill>
            <a:srgbClr val="FFFFFF"/>
          </a:solidFill>
          <a:ln w="1270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/>
          <a:p>
            <a:pPr defTabSz="449263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</a:pPr>
            <a:r>
              <a:rPr lang="en-US" altLang="ja-JP" sz="1200" dirty="0">
                <a:solidFill>
                  <a:srgbClr val="000000"/>
                </a:solidFill>
                <a:latin typeface="Comic Sans MS" pitchFamily="66" charset="0"/>
              </a:rPr>
              <a:t>The ticket is waiting for someone to look at it and/or</a:t>
            </a:r>
            <a:br>
              <a:rPr lang="en-US" altLang="ja-JP" sz="1200" dirty="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altLang="ja-JP" sz="1200" dirty="0">
                <a:solidFill>
                  <a:srgbClr val="000000"/>
                </a:solidFill>
                <a:latin typeface="Comic Sans MS" pitchFamily="66" charset="0"/>
              </a:rPr>
              <a:t>discussion is underway on how to fix the issue.</a:t>
            </a:r>
            <a:endParaRPr lang="ja-JP" altLang="en-US" sz="1200" dirty="0">
              <a:solidFill>
                <a:srgbClr val="000000"/>
              </a:solidFill>
              <a:latin typeface="Comic Sans MS" pitchFamily="66" charset="0"/>
              <a:ea typeface="ＭＳ Ｐゴシック" charset="-128"/>
            </a:endParaRPr>
          </a:p>
        </p:txBody>
      </p:sp>
      <p:sp>
        <p:nvSpPr>
          <p:cNvPr id="39" name="四角形吹き出し 38"/>
          <p:cNvSpPr/>
          <p:nvPr/>
        </p:nvSpPr>
        <p:spPr>
          <a:xfrm>
            <a:off x="4392240" y="4067869"/>
            <a:ext cx="4608512" cy="432048"/>
          </a:xfrm>
          <a:prstGeom prst="wedgeRectCallout">
            <a:avLst>
              <a:gd name="adj1" fmla="val -59646"/>
              <a:gd name="adj2" fmla="val 11876"/>
            </a:avLst>
          </a:prstGeom>
          <a:solidFill>
            <a:srgbClr val="FFFFFF"/>
          </a:solidFill>
          <a:ln w="1270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/>
          <a:p>
            <a:pPr defTabSz="449263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</a:pPr>
            <a:r>
              <a:rPr lang="en-US" altLang="ja-JP" sz="1200" dirty="0">
                <a:solidFill>
                  <a:srgbClr val="000000"/>
                </a:solidFill>
                <a:latin typeface="Comic Sans MS" pitchFamily="66" charset="0"/>
              </a:rPr>
              <a:t>There is a patch to fix the issue that is awaiting review.</a:t>
            </a:r>
            <a:endParaRPr lang="ja-JP" alt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0" name="四角形吹き出し 39"/>
          <p:cNvSpPr/>
          <p:nvPr/>
        </p:nvSpPr>
        <p:spPr>
          <a:xfrm>
            <a:off x="4392240" y="5147989"/>
            <a:ext cx="4608512" cy="432048"/>
          </a:xfrm>
          <a:prstGeom prst="wedgeRectCallout">
            <a:avLst>
              <a:gd name="adj1" fmla="val -59646"/>
              <a:gd name="adj2" fmla="val 11876"/>
            </a:avLst>
          </a:prstGeom>
          <a:solidFill>
            <a:srgbClr val="FFFFFF"/>
          </a:solidFill>
          <a:ln w="1270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/>
          <a:p>
            <a:pPr defTabSz="449263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</a:pPr>
            <a:r>
              <a:rPr lang="en-US" altLang="ja-JP" sz="1200" dirty="0">
                <a:solidFill>
                  <a:srgbClr val="000000"/>
                </a:solidFill>
                <a:latin typeface="Comic Sans MS" pitchFamily="66" charset="0"/>
              </a:rPr>
              <a:t>A patch fixing the issue is present in the `master` branch and</a:t>
            </a:r>
            <a:br>
              <a:rPr lang="en-US" altLang="ja-JP" sz="1200" dirty="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altLang="ja-JP" sz="1200" dirty="0">
                <a:solidFill>
                  <a:srgbClr val="000000"/>
                </a:solidFill>
                <a:latin typeface="Comic Sans MS" pitchFamily="66" charset="0"/>
              </a:rPr>
              <a:t>   we are considering backporting it to the stable branch. </a:t>
            </a:r>
            <a:endParaRPr lang="ja-JP" altLang="en-US" sz="1200" dirty="0">
              <a:solidFill>
                <a:srgbClr val="000000"/>
              </a:solidFill>
              <a:latin typeface="Comic Sans MS" pitchFamily="66" charset="0"/>
              <a:ea typeface="ＭＳ Ｐゴシック" charset="-128"/>
            </a:endParaRPr>
          </a:p>
        </p:txBody>
      </p:sp>
      <p:sp>
        <p:nvSpPr>
          <p:cNvPr id="41" name="四角形吹き出し 40"/>
          <p:cNvSpPr/>
          <p:nvPr/>
        </p:nvSpPr>
        <p:spPr>
          <a:xfrm>
            <a:off x="4392240" y="6300117"/>
            <a:ext cx="4608512" cy="432048"/>
          </a:xfrm>
          <a:prstGeom prst="wedgeRectCallout">
            <a:avLst>
              <a:gd name="adj1" fmla="val -59646"/>
              <a:gd name="adj2" fmla="val 11876"/>
            </a:avLst>
          </a:prstGeom>
          <a:solidFill>
            <a:srgbClr val="FFFFFF"/>
          </a:solidFill>
          <a:ln w="1270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/>
          <a:p>
            <a:pPr defTabSz="449263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</a:pPr>
            <a:r>
              <a:rPr lang="en-US" altLang="ja-JP" sz="1200" dirty="0">
                <a:solidFill>
                  <a:srgbClr val="000000"/>
                </a:solidFill>
                <a:latin typeface="Comic Sans MS" pitchFamily="66" charset="0"/>
              </a:rPr>
              <a:t>As of the release listed in the "Milestone" field the bug is</a:t>
            </a:r>
            <a:br>
              <a:rPr lang="en-US" altLang="ja-JP" sz="1200" dirty="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altLang="ja-JP" sz="1200" dirty="0">
                <a:solidFill>
                  <a:srgbClr val="000000"/>
                </a:solidFill>
                <a:latin typeface="Comic Sans MS" pitchFamily="66" charset="0"/>
              </a:rPr>
              <a:t>considered resolved.</a:t>
            </a:r>
            <a:endParaRPr lang="ja-JP" altLang="en-US" sz="1200" dirty="0">
              <a:solidFill>
                <a:srgbClr val="000000"/>
              </a:solidFill>
              <a:latin typeface="Comic Sans MS" pitchFamily="66" charset="0"/>
              <a:ea typeface="ＭＳ Ｐゴシック" charset="-128"/>
            </a:endParaRPr>
          </a:p>
        </p:txBody>
      </p:sp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48170" y="251445"/>
            <a:ext cx="272462" cy="308448"/>
          </a:xfrm>
          <a:prstGeom prst="rect">
            <a:avLst/>
          </a:prstGeom>
          <a:noFill/>
        </p:spPr>
      </p:pic>
      <p:sp>
        <p:nvSpPr>
          <p:cNvPr id="43" name="Text Box 8"/>
          <p:cNvSpPr txBox="1">
            <a:spLocks noChangeArrowheads="1"/>
          </p:cNvSpPr>
          <p:nvPr/>
        </p:nvSpPr>
        <p:spPr bwMode="auto">
          <a:xfrm>
            <a:off x="7704608" y="467717"/>
            <a:ext cx="720080" cy="28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050" dirty="0">
                <a:latin typeface="Comic Sans MS" pitchFamily="66" charset="0"/>
              </a:rPr>
              <a:t>ticket</a:t>
            </a:r>
          </a:p>
        </p:txBody>
      </p:sp>
      <p:sp>
        <p:nvSpPr>
          <p:cNvPr id="44" name="Text Box 8"/>
          <p:cNvSpPr txBox="1">
            <a:spLocks noChangeArrowheads="1"/>
          </p:cNvSpPr>
          <p:nvPr/>
        </p:nvSpPr>
        <p:spPr bwMode="auto">
          <a:xfrm>
            <a:off x="7128544" y="323453"/>
            <a:ext cx="864096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[15]</a:t>
            </a:r>
          </a:p>
        </p:txBody>
      </p:sp>
      <p:sp>
        <p:nvSpPr>
          <p:cNvPr id="53" name="Rectangle 6"/>
          <p:cNvSpPr>
            <a:spLocks noChangeArrowheads="1"/>
          </p:cNvSpPr>
          <p:nvPr/>
        </p:nvSpPr>
        <p:spPr bwMode="auto">
          <a:xfrm>
            <a:off x="1943968" y="4283893"/>
            <a:ext cx="432047" cy="360040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100" dirty="0">
                <a:latin typeface="Comic Sans MS" pitchFamily="66" charset="0"/>
              </a:rPr>
              <a:t>patch</a:t>
            </a:r>
          </a:p>
        </p:txBody>
      </p:sp>
      <p:sp>
        <p:nvSpPr>
          <p:cNvPr id="55" name="Rectangle 6"/>
          <p:cNvSpPr>
            <a:spLocks noChangeArrowheads="1"/>
          </p:cNvSpPr>
          <p:nvPr/>
        </p:nvSpPr>
        <p:spPr bwMode="auto">
          <a:xfrm>
            <a:off x="1943968" y="5436021"/>
            <a:ext cx="432047" cy="360040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100" dirty="0">
                <a:latin typeface="Comic Sans MS" pitchFamily="66" charset="0"/>
              </a:rPr>
              <a:t>patch</a:t>
            </a:r>
          </a:p>
        </p:txBody>
      </p:sp>
      <p:sp>
        <p:nvSpPr>
          <p:cNvPr id="51" name="フローチャート : 磁気ディスク 50"/>
          <p:cNvSpPr/>
          <p:nvPr/>
        </p:nvSpPr>
        <p:spPr>
          <a:xfrm>
            <a:off x="1583928" y="5652045"/>
            <a:ext cx="483482" cy="360040"/>
          </a:xfrm>
          <a:prstGeom prst="flowChartMagneticDisk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/>
          <a:p>
            <a:pPr algn="ctr" defTabSz="449263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</a:pPr>
            <a:r>
              <a:rPr lang="en-US" altLang="ja-JP" sz="1100" dirty="0">
                <a:solidFill>
                  <a:srgbClr val="000000"/>
                </a:solidFill>
                <a:latin typeface="Comic Sans MS" pitchFamily="66" charset="0"/>
                <a:ea typeface="ＭＳ Ｐゴシック" charset="-128"/>
              </a:rPr>
              <a:t>master</a:t>
            </a:r>
            <a:endParaRPr lang="ja-JP" altLang="en-US" sz="1100" dirty="0">
              <a:solidFill>
                <a:srgbClr val="000000"/>
              </a:solidFill>
              <a:latin typeface="Comic Sans MS" pitchFamily="66" charset="0"/>
              <a:ea typeface="ＭＳ Ｐゴシック" charset="-128"/>
            </a:endParaRPr>
          </a:p>
        </p:txBody>
      </p:sp>
      <p:sp>
        <p:nvSpPr>
          <p:cNvPr id="91" name="スマイル 90"/>
          <p:cNvSpPr/>
          <p:nvPr/>
        </p:nvSpPr>
        <p:spPr>
          <a:xfrm>
            <a:off x="2015976" y="3203773"/>
            <a:ext cx="288032" cy="288032"/>
          </a:xfrm>
          <a:prstGeom prst="smileyFace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/>
          <a:p>
            <a:pPr algn="ctr" defTabSz="449263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</a:pPr>
            <a:endParaRPr lang="ja-JP" altLang="en-US" sz="1100" dirty="0">
              <a:solidFill>
                <a:srgbClr val="000000"/>
              </a:solidFill>
              <a:latin typeface="Comic Sans MS" pitchFamily="66" charset="0"/>
              <a:ea typeface="ＭＳ Ｐゴシック" charset="-128"/>
            </a:endParaRPr>
          </a:p>
        </p:txBody>
      </p:sp>
      <p:sp>
        <p:nvSpPr>
          <p:cNvPr id="92" name="四角形吹き出し 91"/>
          <p:cNvSpPr/>
          <p:nvPr/>
        </p:nvSpPr>
        <p:spPr>
          <a:xfrm>
            <a:off x="4392240" y="2915741"/>
            <a:ext cx="4608512" cy="432048"/>
          </a:xfrm>
          <a:prstGeom prst="wedgeRectCallout">
            <a:avLst>
              <a:gd name="adj1" fmla="val -59646"/>
              <a:gd name="adj2" fmla="val 11876"/>
            </a:avLst>
          </a:prstGeom>
          <a:solidFill>
            <a:srgbClr val="FFFFFF"/>
          </a:solidFill>
          <a:ln w="1270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/>
          <a:p>
            <a:pPr defTabSz="449263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</a:pPr>
            <a:r>
              <a:rPr lang="en-US" altLang="ja-JP" sz="1200" dirty="0">
                <a:solidFill>
                  <a:srgbClr val="000000"/>
                </a:solidFill>
                <a:latin typeface="Comic Sans MS" pitchFamily="66" charset="0"/>
              </a:rPr>
              <a:t>Someone has said they are working on fixing the issue.</a:t>
            </a:r>
            <a:endParaRPr lang="ja-JP" altLang="en-US" sz="1200" dirty="0">
              <a:solidFill>
                <a:srgbClr val="000000"/>
              </a:solidFill>
              <a:latin typeface="Comic Sans MS" pitchFamily="66" charset="0"/>
              <a:ea typeface="ＭＳ Ｐゴシック" charset="-128"/>
            </a:endParaRP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3924</TotalTime>
  <Words>850</Words>
  <PresentationFormat>ユーザー設定</PresentationFormat>
  <Paragraphs>426</Paragraphs>
  <Slides>23</Slides>
  <Notes>22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30" baseType="lpstr">
      <vt:lpstr>ＭＳ Ｐゴシック</vt:lpstr>
      <vt:lpstr>ＭＳ Ｐ明朝</vt:lpstr>
      <vt:lpstr>Arial</vt:lpstr>
      <vt:lpstr>Calibri</vt:lpstr>
      <vt:lpstr>Comic Sans MS</vt:lpstr>
      <vt:lpstr>Times New Roman</vt:lpstr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Printed>1601-01-01T00:00:00Z</cp:lastPrinted>
  <dcterms:created xsi:type="dcterms:W3CDTF">2014-06-27T14:43:11Z</dcterms:created>
  <dcterms:modified xsi:type="dcterms:W3CDTF">2017-01-08T02:01:34Z</dcterms:modified>
</cp:coreProperties>
</file>