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57" r:id="rId2"/>
    <p:sldId id="536" r:id="rId3"/>
    <p:sldId id="560" r:id="rId4"/>
    <p:sldId id="540" r:id="rId5"/>
    <p:sldId id="561" r:id="rId6"/>
    <p:sldId id="557" r:id="rId7"/>
    <p:sldId id="545" r:id="rId8"/>
    <p:sldId id="546" r:id="rId9"/>
    <p:sldId id="547" r:id="rId10"/>
    <p:sldId id="548" r:id="rId11"/>
    <p:sldId id="562" r:id="rId12"/>
    <p:sldId id="571" r:id="rId13"/>
    <p:sldId id="563" r:id="rId14"/>
    <p:sldId id="573" r:id="rId15"/>
    <p:sldId id="574" r:id="rId16"/>
    <p:sldId id="570" r:id="rId17"/>
  </p:sldIdLst>
  <p:sldSz cx="10080625" cy="7559675"/>
  <p:notesSz cx="7559675" cy="106918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3399"/>
    <a:srgbClr val="99CCFF"/>
    <a:srgbClr val="0099CC"/>
    <a:srgbClr val="3399FF"/>
    <a:srgbClr val="3366FF"/>
    <a:srgbClr val="000001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524" autoAdjust="0"/>
  </p:normalViewPr>
  <p:slideViewPr>
    <p:cSldViewPr>
      <p:cViewPr varScale="1">
        <p:scale>
          <a:sx n="109" d="100"/>
          <a:sy n="109" d="100"/>
        </p:scale>
        <p:origin x="1356" y="96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" name="Rectangle 2"/>
          <p:cNvSpPr txBox="1">
            <a:spLocks noGrp="1"/>
          </p:cNvSpPr>
          <p:nvPr>
            <p:ph type="body" sz="quarter" idx="3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/>
          <a:p>
            <a:pPr lvl="0"/>
            <a:endParaRPr lang="ja-JP" noProof="0"/>
          </a:p>
        </p:txBody>
      </p:sp>
      <p:sp>
        <p:nvSpPr>
          <p:cNvPr id="4" name="Rectangl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  <a:tab pos="2695578" algn="l"/>
                <a:tab pos="31448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dt" idx="1"/>
          </p:nvPr>
        </p:nvSpPr>
        <p:spPr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  <a:tab pos="2695578" algn="l"/>
                <a:tab pos="31448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ftr" sz="quarter" idx="4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l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  <a:tab pos="2695578" algn="l"/>
                <a:tab pos="31448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6"/>
          <p:cNvSpPr txBox="1">
            <a:spLocks noGrp="1"/>
          </p:cNvSpPr>
          <p:nvPr>
            <p:ph type="sldNum" sz="quarter" idx="5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/>
          <a:lstStyle>
            <a:lvl1pPr marL="0" marR="0" lvl="0" indent="0" algn="r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  <a:tab pos="2695578" algn="l"/>
                <a:tab pos="31448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fld id="{F8D5DC2F-22FC-45DA-AC53-34D90F6B8F25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98381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ts val="400"/>
      </a:spcBef>
      <a:spcAft>
        <a:spcPct val="0"/>
      </a:spcAft>
      <a:defRPr lang="ja-JP" sz="1200" kern="1200">
        <a:solidFill>
          <a:srgbClr val="000000"/>
        </a:solidFill>
        <a:latin typeface="Times New Roman" pitchFamily="16"/>
        <a:ea typeface="ＭＳ Ｐゴシック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2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11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12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13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92239D16-19D0-41E6-B759-F677D7EF16F8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14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16793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92239D16-19D0-41E6-B759-F677D7EF16F8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15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16793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92239D16-19D0-41E6-B759-F677D7EF16F8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16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167939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3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CF46AB6-3D03-4D92-8EA6-9AADABD9FD0E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4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10035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D8320A6A-37A4-491F-A2DD-9D1F0CA37216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5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89091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6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7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8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9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49263" eaLnBrk="0" hangingPunct="0">
              <a:spcBef>
                <a:spcPts val="4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2pPr>
            <a:lvl3pPr marL="11430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3pPr>
            <a:lvl4pPr marL="16002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4pPr>
            <a:lvl5pPr marL="2057400" indent="-228600" eaLnBrk="0" hangingPunct="0">
              <a:spcBef>
                <a:spcPct val="3000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</a:pPr>
            <a:fld id="{37CF88E3-F6F6-4995-8802-BF264662500F}" type="slidenum">
              <a:rPr lang="en-US" altLang="ja-JP" sz="1400">
                <a:ea typeface="ＭＳ Ｐ明朝" pitchFamily="18" charset="-128"/>
              </a:rPr>
              <a:pPr algn="r" eaLnBrk="1">
                <a:lnSpc>
                  <a:spcPct val="95000"/>
                </a:lnSpc>
                <a:spcBef>
                  <a:spcPct val="0"/>
                </a:spcBef>
              </a:pPr>
              <a:t>10</a:t>
            </a:fld>
            <a:endParaRPr lang="en-US" altLang="ja-JP" sz="1400" dirty="0">
              <a:ea typeface="ＭＳ Ｐ明朝" pitchFamily="18" charset="-128"/>
            </a:endParaRPr>
          </a:p>
        </p:txBody>
      </p:sp>
      <p:sp>
        <p:nvSpPr>
          <p:cNvPr id="90115" name="Rectangle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FFFFFF"/>
          </a:solidFill>
          <a:ln w="9528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 txBox="1">
            <a:spLocks noGrp="1"/>
          </p:cNvSpPr>
          <p:nvPr>
            <p:ph type="body" sz="quarter" idx="1"/>
          </p:nvPr>
        </p:nvSpPr>
        <p:spPr bwMode="auto">
          <a:xfrm>
            <a:off x="755650" y="5078413"/>
            <a:ext cx="6048375" cy="48117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>
            <a:prstTxWarp prst="textNoShape">
              <a:avLst/>
            </a:prstTxWarp>
          </a:bodyPr>
          <a:lstStyle/>
          <a:p>
            <a:pPr eaLnBrk="1"/>
            <a:endParaRPr altLang="en-US" dirty="0">
              <a:latin typeface="Times New Roman" pitchFamily="18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ctrTitle"/>
          </p:nvPr>
        </p:nvSpPr>
        <p:spPr>
          <a:xfrm>
            <a:off x="755651" y="2347914"/>
            <a:ext cx="8569327" cy="16208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サブタイトル 2"/>
          <p:cNvSpPr txBox="1">
            <a:spLocks noGrp="1"/>
          </p:cNvSpPr>
          <p:nvPr>
            <p:ph type="subTitle" idx="1"/>
          </p:nvPr>
        </p:nvSpPr>
        <p:spPr>
          <a:xfrm>
            <a:off x="1512883" y="4283077"/>
            <a:ext cx="7056433" cy="1931990"/>
          </a:xfrm>
        </p:spPr>
        <p:txBody>
          <a:bodyPr anchorCtr="1"/>
          <a:lstStyle>
            <a:lvl1pPr marL="0" indent="0" algn="ctr">
              <a:defRPr/>
            </a:lvl1pPr>
          </a:lstStyle>
          <a:p>
            <a:pPr lvl="0"/>
            <a:r>
              <a:rPr lang="ja-JP"/>
              <a:t>マスター サブタイトルの書式設定</a:t>
            </a:r>
            <a:endParaRPr lang="en-US"/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C45BF-05B4-4FC2-9745-C6AFACB1F919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6444058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>
          <a:xfrm>
            <a:off x="1976439" y="5291139"/>
            <a:ext cx="6048371" cy="625477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図プレースホルダー 2"/>
          <p:cNvSpPr txBox="1">
            <a:spLocks noGrp="1"/>
          </p:cNvSpPr>
          <p:nvPr>
            <p:ph type="pic" idx="1"/>
          </p:nvPr>
        </p:nvSpPr>
        <p:spPr>
          <a:xfrm>
            <a:off x="1976439" y="674690"/>
            <a:ext cx="6048371" cy="4537079"/>
          </a:xfrm>
        </p:spPr>
        <p:txBody>
          <a:bodyPr/>
          <a:lstStyle>
            <a:lvl1pPr marL="0" indent="0">
              <a:defRPr lang="en-US"/>
            </a:lvl1pPr>
          </a:lstStyle>
          <a:p>
            <a:pPr lvl="0"/>
            <a:endParaRPr lang="en-US" noProof="0" dirty="0"/>
          </a:p>
        </p:txBody>
      </p:sp>
      <p:sp>
        <p:nvSpPr>
          <p:cNvPr id="4" name="テキスト プレースホルダー 3"/>
          <p:cNvSpPr txBox="1">
            <a:spLocks noGrp="1"/>
          </p:cNvSpPr>
          <p:nvPr>
            <p:ph type="body" idx="2"/>
          </p:nvPr>
        </p:nvSpPr>
        <p:spPr>
          <a:xfrm>
            <a:off x="1976439" y="5916616"/>
            <a:ext cx="6048371" cy="887416"/>
          </a:xfrm>
        </p:spPr>
        <p:txBody>
          <a:bodyPr/>
          <a:lstStyle>
            <a:lvl1pPr marL="0" indent="0">
              <a:defRPr sz="1400"/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E46A1F-3DFE-4E20-AC0B-A43BC525EA20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486375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 lang="ja-JP"/>
            </a:lvl2pPr>
            <a:lvl3pPr>
              <a:defRPr lang="ja-JP"/>
            </a:lvl3pPr>
            <a:lvl4pPr>
              <a:defRPr lang="ja-JP"/>
            </a:lvl4pPr>
            <a:lvl5pPr>
              <a:defRPr lang="ja-JP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F1C58-A878-4CDD-A0DC-3B9004B6C412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644147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 txBox="1">
            <a:spLocks noGrp="1"/>
          </p:cNvSpPr>
          <p:nvPr>
            <p:ph type="title" orient="vert"/>
          </p:nvPr>
        </p:nvSpPr>
        <p:spPr>
          <a:xfrm>
            <a:off x="7305671" y="301623"/>
            <a:ext cx="2266953" cy="584993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/>
          <p:cNvSpPr txBox="1">
            <a:spLocks noGrp="1"/>
          </p:cNvSpPr>
          <p:nvPr>
            <p:ph type="body" orient="vert" idx="1"/>
          </p:nvPr>
        </p:nvSpPr>
        <p:spPr>
          <a:xfrm>
            <a:off x="503240" y="301623"/>
            <a:ext cx="6650038" cy="5849938"/>
          </a:xfrm>
        </p:spPr>
        <p:txBody>
          <a:bodyPr vert="eaVert"/>
          <a:lstStyle>
            <a:lvl1pPr>
              <a:defRPr/>
            </a:lvl1pPr>
            <a:lvl2pPr>
              <a:defRPr lang="ja-JP"/>
            </a:lvl2pPr>
            <a:lvl3pPr>
              <a:defRPr lang="ja-JP"/>
            </a:lvl3pPr>
            <a:lvl4pPr>
              <a:defRPr lang="ja-JP"/>
            </a:lvl4pPr>
            <a:lvl5pPr>
              <a:defRPr lang="ja-JP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E05F2-DC28-4CBD-9369-45AA3F217538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8677489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7"/>
          <p:cNvSpPr>
            <a:spLocks noChangeArrowheads="1"/>
          </p:cNvSpPr>
          <p:nvPr userDrawn="1"/>
        </p:nvSpPr>
        <p:spPr bwMode="auto">
          <a:xfrm>
            <a:off x="-1" y="-12701"/>
            <a:ext cx="10080625" cy="75723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7E7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CC287-8FFF-4E6C-BCBD-763A37C4ED5F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7" name="テキスト ボックス 6"/>
          <p:cNvSpPr txBox="1"/>
          <p:nvPr userDrawn="1"/>
        </p:nvSpPr>
        <p:spPr>
          <a:xfrm rot="19313149">
            <a:off x="2232000" y="2483693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DRAFT</a:t>
            </a:r>
            <a:endParaRPr kumimoji="1" lang="ja-JP" altLang="en-US" sz="96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125413"/>
      </p:ext>
    </p:extLst>
  </p:cSld>
  <p:clrMapOvr>
    <a:masterClrMapping/>
  </p:clrMapOvr>
  <p:transition spd="slow"/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7"/>
          <p:cNvSpPr>
            <a:spLocks noChangeArrowheads="1"/>
          </p:cNvSpPr>
          <p:nvPr userDrawn="1"/>
        </p:nvSpPr>
        <p:spPr bwMode="auto">
          <a:xfrm>
            <a:off x="-1" y="-12701"/>
            <a:ext cx="10080625" cy="757237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7E7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280" y="301320"/>
            <a:ext cx="9067680" cy="125928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280" y="1767960"/>
            <a:ext cx="9067680" cy="4381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" name="テキスト ボックス 7"/>
          <p:cNvSpPr txBox="1"/>
          <p:nvPr userDrawn="1"/>
        </p:nvSpPr>
        <p:spPr>
          <a:xfrm rot="19313149">
            <a:off x="2232000" y="2483693"/>
            <a:ext cx="583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>
                <a:solidFill>
                  <a:schemeClr val="bg1">
                    <a:lumMod val="75000"/>
                  </a:schemeClr>
                </a:solidFill>
                <a:latin typeface="Arial Black" pitchFamily="34" charset="0"/>
              </a:rPr>
              <a:t>DRAFT</a:t>
            </a:r>
            <a:endParaRPr kumimoji="1" lang="ja-JP" altLang="en-US" sz="9600" dirty="0">
              <a:solidFill>
                <a:schemeClr val="bg1">
                  <a:lumMod val="75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3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5A4559-F17F-4AC5-A043-681AA1AB07A1}" type="slidenum">
              <a:rPr/>
              <a:pPr>
                <a:defRPr/>
              </a:pPr>
              <a:t>‹#›</a:t>
            </a:fld>
            <a:endParaRPr dirty="0"/>
          </a:p>
        </p:txBody>
      </p:sp>
      <p:sp>
        <p:nvSpPr>
          <p:cNvPr id="6" name="Rectangle 57"/>
          <p:cNvSpPr>
            <a:spLocks noChangeArrowheads="1"/>
          </p:cNvSpPr>
          <p:nvPr userDrawn="1"/>
        </p:nvSpPr>
        <p:spPr bwMode="auto">
          <a:xfrm>
            <a:off x="-1" y="-12700"/>
            <a:ext cx="10080625" cy="655638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E7E7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2638125"/>
      </p:ext>
    </p:extLst>
  </p:cSld>
  <p:clrMapOvr>
    <a:masterClrMapping/>
  </p:clrMapOvr>
  <p:transition spd="slow"/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 lang="ja-JP"/>
            </a:lvl2pPr>
            <a:lvl3pPr>
              <a:defRPr lang="ja-JP"/>
            </a:lvl3pPr>
            <a:lvl4pPr>
              <a:defRPr lang="ja-JP"/>
            </a:lvl4pPr>
            <a:lvl5pPr>
              <a:defRPr lang="ja-JP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DDBDF-59FA-4A63-AE08-507FF63BDFAA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4190049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>
          <a:xfrm>
            <a:off x="796927" y="4857749"/>
            <a:ext cx="8567735" cy="1501773"/>
          </a:xfrm>
        </p:spPr>
        <p:txBody>
          <a:bodyPr anchor="t" anchorCtr="0"/>
          <a:lstStyle>
            <a:lvl1pPr algn="l">
              <a:defRPr sz="4000" b="1" cap="all"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 txBox="1">
            <a:spLocks noGrp="1"/>
          </p:cNvSpPr>
          <p:nvPr>
            <p:ph type="body" idx="1"/>
          </p:nvPr>
        </p:nvSpPr>
        <p:spPr>
          <a:xfrm>
            <a:off x="796927" y="3203572"/>
            <a:ext cx="8567735" cy="1654177"/>
          </a:xfrm>
        </p:spPr>
        <p:txBody>
          <a:bodyPr anchor="b"/>
          <a:lstStyle>
            <a:lvl1pPr marL="0" indent="0">
              <a:defRPr sz="2000"/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042431-4A12-4A95-A176-2316721414C6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1126490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 txBox="1">
            <a:spLocks noGrp="1"/>
          </p:cNvSpPr>
          <p:nvPr>
            <p:ph idx="1"/>
          </p:nvPr>
        </p:nvSpPr>
        <p:spPr>
          <a:xfrm>
            <a:off x="503240" y="1768477"/>
            <a:ext cx="4457700" cy="4383084"/>
          </a:xfrm>
        </p:spPr>
        <p:txBody>
          <a:bodyPr/>
          <a:lstStyle>
            <a:lvl1pPr>
              <a:defRPr sz="2800"/>
            </a:lvl1pPr>
            <a:lvl2pPr>
              <a:defRPr lang="ja-JP" sz="2400"/>
            </a:lvl2pPr>
            <a:lvl3pPr>
              <a:defRPr lang="ja-JP" sz="2000"/>
            </a:lvl3pPr>
            <a:lvl4pPr>
              <a:defRPr lang="ja-JP" sz="1800"/>
            </a:lvl4pPr>
            <a:lvl5pPr>
              <a:defRPr lang="ja-JP" sz="1800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コンテンツ プレースホルダー 3"/>
          <p:cNvSpPr txBox="1">
            <a:spLocks noGrp="1"/>
          </p:cNvSpPr>
          <p:nvPr>
            <p:ph idx="2"/>
          </p:nvPr>
        </p:nvSpPr>
        <p:spPr>
          <a:xfrm>
            <a:off x="5113333" y="1768477"/>
            <a:ext cx="4459291" cy="4383084"/>
          </a:xfrm>
        </p:spPr>
        <p:txBody>
          <a:bodyPr/>
          <a:lstStyle>
            <a:lvl1pPr>
              <a:defRPr sz="2800"/>
            </a:lvl1pPr>
            <a:lvl2pPr>
              <a:defRPr lang="ja-JP" sz="2400"/>
            </a:lvl2pPr>
            <a:lvl3pPr>
              <a:defRPr lang="ja-JP" sz="2000"/>
            </a:lvl3pPr>
            <a:lvl4pPr>
              <a:defRPr lang="ja-JP" sz="1800"/>
            </a:lvl4pPr>
            <a:lvl5pPr>
              <a:defRPr lang="ja-JP" sz="1800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CCF2C-4BA5-4589-96D0-8CAF962FF6A6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0149694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>
          <a:xfrm>
            <a:off x="504821" y="303215"/>
            <a:ext cx="9072567" cy="125889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/>
          <p:cNvSpPr txBox="1">
            <a:spLocks noGrp="1"/>
          </p:cNvSpPr>
          <p:nvPr>
            <p:ph type="body" idx="1"/>
          </p:nvPr>
        </p:nvSpPr>
        <p:spPr>
          <a:xfrm>
            <a:off x="504821" y="1692270"/>
            <a:ext cx="4452935" cy="704846"/>
          </a:xfrm>
        </p:spPr>
        <p:txBody>
          <a:bodyPr anchor="b"/>
          <a:lstStyle>
            <a:lvl1pPr marL="0" indent="0">
              <a:defRPr sz="2400" b="1"/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4" name="コンテンツ プレースホルダー 3"/>
          <p:cNvSpPr txBox="1">
            <a:spLocks noGrp="1"/>
          </p:cNvSpPr>
          <p:nvPr>
            <p:ph idx="2"/>
          </p:nvPr>
        </p:nvSpPr>
        <p:spPr>
          <a:xfrm>
            <a:off x="504821" y="2397127"/>
            <a:ext cx="4452935" cy="4356101"/>
          </a:xfrm>
        </p:spPr>
        <p:txBody>
          <a:bodyPr/>
          <a:lstStyle>
            <a:lvl1pPr>
              <a:defRPr sz="2400"/>
            </a:lvl1pPr>
            <a:lvl2pPr>
              <a:defRPr lang="ja-JP" sz="2000"/>
            </a:lvl2pPr>
            <a:lvl3pPr>
              <a:defRPr lang="ja-JP" sz="1800"/>
            </a:lvl3pPr>
            <a:lvl4pPr>
              <a:defRPr lang="ja-JP" sz="1600"/>
            </a:lvl4pPr>
            <a:lvl5pPr>
              <a:defRPr lang="ja-JP" sz="1600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5" name="テキスト プレースホルダー 4"/>
          <p:cNvSpPr txBox="1">
            <a:spLocks noGrp="1"/>
          </p:cNvSpPr>
          <p:nvPr>
            <p:ph type="body" idx="3"/>
          </p:nvPr>
        </p:nvSpPr>
        <p:spPr>
          <a:xfrm>
            <a:off x="5121270" y="1692270"/>
            <a:ext cx="4456108" cy="704846"/>
          </a:xfrm>
        </p:spPr>
        <p:txBody>
          <a:bodyPr anchor="b"/>
          <a:lstStyle>
            <a:lvl1pPr marL="0" indent="0">
              <a:defRPr sz="2400" b="1"/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6" name="コンテンツ プレースホルダー 5"/>
          <p:cNvSpPr txBox="1">
            <a:spLocks noGrp="1"/>
          </p:cNvSpPr>
          <p:nvPr>
            <p:ph idx="4"/>
          </p:nvPr>
        </p:nvSpPr>
        <p:spPr>
          <a:xfrm>
            <a:off x="5121270" y="2397127"/>
            <a:ext cx="4456108" cy="4356101"/>
          </a:xfrm>
        </p:spPr>
        <p:txBody>
          <a:bodyPr/>
          <a:lstStyle>
            <a:lvl1pPr>
              <a:defRPr sz="2400"/>
            </a:lvl1pPr>
            <a:lvl2pPr>
              <a:defRPr lang="ja-JP" sz="2000"/>
            </a:lvl2pPr>
            <a:lvl3pPr>
              <a:defRPr lang="ja-JP" sz="1800"/>
            </a:lvl3pPr>
            <a:lvl4pPr>
              <a:defRPr lang="ja-JP" sz="1600"/>
            </a:lvl4pPr>
            <a:lvl5pPr>
              <a:defRPr lang="ja-JP" sz="1600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7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8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9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88CDB-3676-4482-8B10-5F175F92D4E1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2332998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4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31AA4-68FE-4415-8DCE-1428C5BD72E5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5276623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 txBox="1">
            <a:spLocks noGrp="1"/>
          </p:cNvSpPr>
          <p:nvPr>
            <p:ph type="title"/>
          </p:nvPr>
        </p:nvSpPr>
        <p:spPr>
          <a:xfrm>
            <a:off x="504821" y="301623"/>
            <a:ext cx="3316291" cy="1279529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ja-JP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/>
          <p:cNvSpPr txBox="1">
            <a:spLocks noGrp="1"/>
          </p:cNvSpPr>
          <p:nvPr>
            <p:ph idx="1"/>
          </p:nvPr>
        </p:nvSpPr>
        <p:spPr>
          <a:xfrm>
            <a:off x="3941758" y="301623"/>
            <a:ext cx="5635620" cy="6451604"/>
          </a:xfrm>
        </p:spPr>
        <p:txBody>
          <a:bodyPr/>
          <a:lstStyle>
            <a:lvl1pPr>
              <a:defRPr/>
            </a:lvl1pPr>
            <a:lvl2pPr>
              <a:defRPr lang="ja-JP"/>
            </a:lvl2pPr>
            <a:lvl3pPr>
              <a:defRPr lang="ja-JP"/>
            </a:lvl3pPr>
            <a:lvl4pPr>
              <a:defRPr lang="ja-JP"/>
            </a:lvl4pPr>
            <a:lvl5pPr>
              <a:defRPr lang="ja-JP"/>
            </a:lvl5pPr>
          </a:lstStyle>
          <a:p>
            <a:pPr lvl="0"/>
            <a:r>
              <a:rPr lang="ja-JP"/>
              <a:t>マスター テキストの書式設定</a:t>
            </a:r>
          </a:p>
          <a:p>
            <a:pPr lvl="1"/>
            <a:r>
              <a:rPr lang="ja-JP"/>
              <a:t>第</a:t>
            </a:r>
            <a:r>
              <a:rPr lang="en-US"/>
              <a:t> 2 </a:t>
            </a:r>
            <a:r>
              <a:rPr lang="ja-JP"/>
              <a:t>レベル</a:t>
            </a:r>
          </a:p>
          <a:p>
            <a:pPr lvl="2"/>
            <a:r>
              <a:rPr lang="ja-JP"/>
              <a:t>第</a:t>
            </a:r>
            <a:r>
              <a:rPr lang="en-US"/>
              <a:t> 3 </a:t>
            </a:r>
            <a:r>
              <a:rPr lang="ja-JP"/>
              <a:t>レベル</a:t>
            </a:r>
          </a:p>
          <a:p>
            <a:pPr lvl="3"/>
            <a:r>
              <a:rPr lang="ja-JP"/>
              <a:t>第</a:t>
            </a:r>
            <a:r>
              <a:rPr lang="en-US"/>
              <a:t> 4 </a:t>
            </a:r>
            <a:r>
              <a:rPr lang="ja-JP"/>
              <a:t>レベル</a:t>
            </a:r>
          </a:p>
          <a:p>
            <a:pPr lvl="4"/>
            <a:r>
              <a:rPr lang="ja-JP"/>
              <a:t>第</a:t>
            </a:r>
            <a:r>
              <a:rPr lang="en-US"/>
              <a:t> 5 </a:t>
            </a:r>
            <a:r>
              <a:rPr lang="ja-JP"/>
              <a:t>レベル</a:t>
            </a:r>
            <a:endParaRPr lang="en-US"/>
          </a:p>
        </p:txBody>
      </p:sp>
      <p:sp>
        <p:nvSpPr>
          <p:cNvPr id="4" name="テキスト プレースホルダー 3"/>
          <p:cNvSpPr txBox="1">
            <a:spLocks noGrp="1"/>
          </p:cNvSpPr>
          <p:nvPr>
            <p:ph type="body" idx="2"/>
          </p:nvPr>
        </p:nvSpPr>
        <p:spPr>
          <a:xfrm>
            <a:off x="504821" y="1581153"/>
            <a:ext cx="3316291" cy="5172075"/>
          </a:xfrm>
        </p:spPr>
        <p:txBody>
          <a:bodyPr/>
          <a:lstStyle>
            <a:lvl1pPr marL="0" indent="0">
              <a:defRPr sz="1400"/>
            </a:lvl1pPr>
          </a:lstStyle>
          <a:p>
            <a:pPr lvl="0"/>
            <a:r>
              <a:rPr lang="ja-JP"/>
              <a:t>マスター テキストの書式設定</a:t>
            </a:r>
          </a:p>
        </p:txBody>
      </p:sp>
      <p:sp>
        <p:nvSpPr>
          <p:cNvPr id="5" name="Rectangle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461FC-7177-4971-B692-99626AD04375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5727983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 txBox="1">
            <a:spLocks noGrp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ja-JP" altLang="ja-JP"/>
              <a:t>タイトルテキストの書式を編集するにはクリックします。</a:t>
            </a:r>
          </a:p>
        </p:txBody>
      </p:sp>
      <p:sp>
        <p:nvSpPr>
          <p:cNvPr id="1027" name="Rectangle 2"/>
          <p:cNvSpPr txBox="1">
            <a:spLocks noGrp="1"/>
          </p:cNvSpPr>
          <p:nvPr>
            <p:ph type="body" idx="1"/>
          </p:nvPr>
        </p:nvSpPr>
        <p:spPr bwMode="auto">
          <a:xfrm>
            <a:off x="503238" y="1768475"/>
            <a:ext cx="9069387" cy="438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28227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ja-JP"/>
              <a:t>アウトラインテキストの書式を編集するにはクリックします。</a:t>
            </a:r>
          </a:p>
          <a:p>
            <a:pPr lvl="1"/>
            <a:r>
              <a:rPr lang="en-GB" altLang="ja-JP"/>
              <a:t>2</a:t>
            </a:r>
            <a:r>
              <a:rPr lang="ja-JP" altLang="ja-JP"/>
              <a:t>レベル目のアウトライン</a:t>
            </a:r>
          </a:p>
          <a:p>
            <a:pPr lvl="2"/>
            <a:r>
              <a:rPr lang="en-GB" altLang="ja-JP"/>
              <a:t>3</a:t>
            </a:r>
            <a:r>
              <a:rPr lang="ja-JP" altLang="ja-JP"/>
              <a:t>レベル目のアウトライン</a:t>
            </a:r>
          </a:p>
          <a:p>
            <a:pPr lvl="3"/>
            <a:r>
              <a:rPr lang="en-GB" altLang="ja-JP"/>
              <a:t>4</a:t>
            </a:r>
            <a:r>
              <a:rPr lang="ja-JP" altLang="ja-JP"/>
              <a:t>レベル目のアウトライン</a:t>
            </a:r>
          </a:p>
          <a:p>
            <a:pPr lvl="4"/>
            <a:r>
              <a:rPr lang="en-GB" altLang="ja-JP"/>
              <a:t>5</a:t>
            </a:r>
            <a:r>
              <a:rPr lang="ja-JP" altLang="ja-JP"/>
              <a:t>レベル目のアウトライン</a:t>
            </a:r>
          </a:p>
          <a:p>
            <a:pPr lvl="4"/>
            <a:r>
              <a:rPr lang="en-GB" altLang="ja-JP"/>
              <a:t>6</a:t>
            </a:r>
            <a:r>
              <a:rPr lang="ja-JP" altLang="ja-JP"/>
              <a:t>レベル目のアウトライン</a:t>
            </a:r>
          </a:p>
          <a:p>
            <a:pPr lvl="4"/>
            <a:r>
              <a:rPr lang="en-GB" altLang="ja-JP"/>
              <a:t>7</a:t>
            </a:r>
            <a:r>
              <a:rPr lang="ja-JP" altLang="ja-JP"/>
              <a:t>レベル目のアウトライン</a:t>
            </a:r>
          </a:p>
        </p:txBody>
      </p:sp>
      <p:sp>
        <p:nvSpPr>
          <p:cNvPr id="4" name="Rectangle 3"/>
          <p:cNvSpPr txBox="1">
            <a:spLocks noGrp="1"/>
          </p:cNvSpPr>
          <p:nvPr>
            <p:ph type="dt" sz="half" idx="2"/>
          </p:nvPr>
        </p:nvSpPr>
        <p:spPr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l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5" name="Rectangle 4"/>
          <p:cNvSpPr txBox="1">
            <a:spLocks noGrp="1"/>
          </p:cNvSpPr>
          <p:nvPr>
            <p:ph type="ftr" sz="quarter" idx="3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/>
          <a:lstStyle>
            <a:lvl1pPr marL="0" marR="0" lvl="0" indent="0" algn="ctr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  <a:tab pos="2695578" algn="l"/>
                <a:tab pos="3144841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6" name="Rectangle 5"/>
          <p:cNvSpPr txBox="1">
            <a:spLocks noGrp="1"/>
          </p:cNvSpPr>
          <p:nvPr>
            <p:ph type="sldNum" sz="quarter" idx="4"/>
          </p:nvPr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/>
          <a:lstStyle>
            <a:lvl1pPr marL="0" marR="0" lvl="0" indent="0" algn="r" defTabSz="449263" rtl="0" fontAlgn="auto" hangingPunct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49263" algn="l"/>
                <a:tab pos="898526" algn="l"/>
                <a:tab pos="1347789" algn="l"/>
                <a:tab pos="1797052" algn="l"/>
                <a:tab pos="2246315" algn="l"/>
              </a:tabLst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6"/>
                <a:ea typeface="ＭＳ Ｐ明朝"/>
              </a:defRPr>
            </a:lvl1pPr>
          </a:lstStyle>
          <a:p>
            <a:pPr>
              <a:defRPr/>
            </a:pPr>
            <a:fld id="{A525ED34-9009-4474-87AD-3593DAC663D1}" type="slidenum">
              <a:rPr/>
              <a:pPr>
                <a:defRPr/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5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slow"/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lang="ja-JP" sz="4400">
          <a:solidFill>
            <a:srgbClr val="000000"/>
          </a:solidFill>
          <a:latin typeface="Arial"/>
          <a:ea typeface="ＭＳ Ｐゴシック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5pPr>
      <a:lvl6pPr marL="4572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6pPr>
      <a:lvl7pPr marL="9144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7pPr>
      <a:lvl8pPr marL="1371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8pPr>
      <a:lvl9pPr marL="18288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defRPr lang="ja-JP" sz="3200">
          <a:solidFill>
            <a:srgbClr val="000000"/>
          </a:solidFill>
          <a:latin typeface="Arial"/>
          <a:ea typeface="ＭＳ Ｐゴシック"/>
        </a:defRPr>
      </a:lvl1pPr>
      <a:lvl2pPr marL="742950" lvl="1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defRPr lang="en-GB" sz="2800">
          <a:solidFill>
            <a:srgbClr val="000000"/>
          </a:solidFill>
          <a:latin typeface="Arial"/>
          <a:ea typeface="ＭＳ Ｐゴシック"/>
        </a:defRPr>
      </a:lvl2pPr>
      <a:lvl3pPr marL="1143000" lvl="2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defRPr lang="en-GB" sz="2400">
          <a:solidFill>
            <a:srgbClr val="000000"/>
          </a:solidFill>
          <a:latin typeface="Arial"/>
          <a:ea typeface="ＭＳ Ｐゴシック"/>
        </a:defRPr>
      </a:lvl3pPr>
      <a:lvl4pPr marL="1600200" lvl="3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defRPr lang="en-GB" sz="2000">
          <a:solidFill>
            <a:srgbClr val="000000"/>
          </a:solidFill>
          <a:latin typeface="Arial"/>
          <a:ea typeface="ＭＳ Ｐゴシック"/>
        </a:defRPr>
      </a:lvl4pPr>
      <a:lvl5pPr marL="2057400" lvl="4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defRPr lang="en-GB" sz="2000">
          <a:solidFill>
            <a:srgbClr val="000000"/>
          </a:solidFill>
          <a:latin typeface="Arial"/>
          <a:ea typeface="ＭＳ Ｐゴシック"/>
        </a:defRPr>
      </a:lvl5pPr>
      <a:lvl6pPr marL="2057400" marR="0" lvl="4" indent="-228600" algn="l" defTabSz="449263" rtl="0" fontAlgn="auto" hangingPunct="0">
        <a:lnSpc>
          <a:spcPct val="93000"/>
        </a:lnSpc>
        <a:spcBef>
          <a:spcPts val="0"/>
        </a:spcBef>
        <a:spcAft>
          <a:spcPts val="290"/>
        </a:spcAft>
        <a:buNone/>
        <a:tabLst/>
        <a:defRPr lang="en-GB" sz="20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6pPr>
      <a:lvl7pPr marL="2057400" marR="0" lvl="4" indent="-228600" algn="l" defTabSz="449263" rtl="0" fontAlgn="auto" hangingPunct="0">
        <a:lnSpc>
          <a:spcPct val="93000"/>
        </a:lnSpc>
        <a:spcBef>
          <a:spcPts val="0"/>
        </a:spcBef>
        <a:spcAft>
          <a:spcPts val="290"/>
        </a:spcAft>
        <a:buNone/>
        <a:tabLst/>
        <a:defRPr lang="en-GB" sz="2000" b="0" i="0" u="none" strike="noStrike" kern="0" cap="none" spc="0" baseline="0">
          <a:solidFill>
            <a:srgbClr val="000000"/>
          </a:solidFill>
          <a:uFillTx/>
          <a:latin typeface="Arial"/>
          <a:ea typeface="ＭＳ Ｐゴシック"/>
        </a:defRPr>
      </a:lvl7pPr>
      <a:lvl8pPr marL="3429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defRPr lang="en-GB" sz="2000">
          <a:solidFill>
            <a:srgbClr val="000000"/>
          </a:solidFill>
          <a:latin typeface="Arial"/>
          <a:ea typeface="ＭＳ Ｐゴシック"/>
        </a:defRPr>
      </a:lvl8pPr>
      <a:lvl9pPr marL="3886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defRPr lang="en-GB" sz="2000">
          <a:solidFill>
            <a:srgbClr val="000000"/>
          </a:solidFill>
          <a:latin typeface="Arial"/>
          <a:ea typeface="ＭＳ Ｐゴシック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TextShape 1"/>
          <p:cNvSpPr txBox="1"/>
          <p:nvPr/>
        </p:nvSpPr>
        <p:spPr>
          <a:xfrm>
            <a:off x="360000" y="1728000"/>
            <a:ext cx="9432000" cy="29577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4800" dirty="0">
                <a:solidFill>
                  <a:srgbClr val="333399"/>
                </a:solidFill>
                <a:latin typeface="Comic Sans MS" pitchFamily="66" charset="0"/>
              </a:rPr>
              <a:t>GHC development flow</a:t>
            </a:r>
            <a:endParaRPr sz="1600" dirty="0">
              <a:solidFill>
                <a:srgbClr val="333399"/>
              </a:solidFill>
              <a:latin typeface="Comic Sans MS" pitchFamily="66" charset="0"/>
            </a:endParaRPr>
          </a:p>
        </p:txBody>
      </p:sp>
      <p:sp>
        <p:nvSpPr>
          <p:cNvPr id="513" name="TextShape 3"/>
          <p:cNvSpPr txBox="1"/>
          <p:nvPr/>
        </p:nvSpPr>
        <p:spPr>
          <a:xfrm>
            <a:off x="2520000" y="6011280"/>
            <a:ext cx="4896000" cy="43020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dirty="0">
                <a:latin typeface="Comic Sans MS"/>
              </a:rPr>
              <a:t>Takenobu T.</a:t>
            </a:r>
            <a:endParaRPr sz="1400" dirty="0"/>
          </a:p>
        </p:txBody>
      </p:sp>
      <p:sp>
        <p:nvSpPr>
          <p:cNvPr id="514" name="TextShape 4"/>
          <p:cNvSpPr txBox="1"/>
          <p:nvPr/>
        </p:nvSpPr>
        <p:spPr>
          <a:xfrm>
            <a:off x="874440" y="7023600"/>
            <a:ext cx="8640000" cy="28836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r"/>
            <a:r>
              <a:rPr lang="en-US" sz="1400" dirty="0">
                <a:latin typeface="Comic Sans MS"/>
              </a:rPr>
              <a:t>Rev. 2016-Oct-28</a:t>
            </a:r>
            <a:endParaRPr dirty="0"/>
          </a:p>
        </p:txBody>
      </p:sp>
      <p:sp>
        <p:nvSpPr>
          <p:cNvPr id="7" name="Text Box 11"/>
          <p:cNvSpPr txBox="1">
            <a:spLocks noChangeArrowheads="1"/>
          </p:cNvSpPr>
          <p:nvPr/>
        </p:nvSpPr>
        <p:spPr bwMode="auto">
          <a:xfrm>
            <a:off x="9288784" y="7164213"/>
            <a:ext cx="64807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solidFill>
                  <a:srgbClr val="FF0000"/>
                </a:solidFill>
                <a:latin typeface="Comic Sans MS" pitchFamily="66" charset="0"/>
              </a:rPr>
              <a:t>WIP</a:t>
            </a:r>
          </a:p>
        </p:txBody>
      </p:sp>
      <p:sp>
        <p:nvSpPr>
          <p:cNvPr id="6" name="TextShape 2"/>
          <p:cNvSpPr txBox="1"/>
          <p:nvPr/>
        </p:nvSpPr>
        <p:spPr>
          <a:xfrm>
            <a:off x="575208" y="4737989"/>
            <a:ext cx="8785584" cy="770040"/>
          </a:xfrm>
          <a:prstGeom prst="rect">
            <a:avLst/>
          </a:prstGeom>
        </p:spPr>
        <p:txBody>
          <a:bodyPr lIns="90000" tIns="45000" rIns="90000" bIns="45000"/>
          <a:lstStyle/>
          <a:p>
            <a:pPr algn="ctr"/>
            <a:r>
              <a:rPr lang="en-US" sz="2000" i="1" dirty="0">
                <a:latin typeface="Comic Sans MS" pitchFamily="66" charset="0"/>
              </a:rPr>
              <a:t>walking guide for new contributors</a:t>
            </a:r>
            <a:endParaRPr sz="2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7"/>
          <p:cNvCxnSpPr>
            <a:cxnSpLocks noChangeShapeType="1"/>
          </p:cNvCxnSpPr>
          <p:nvPr/>
        </p:nvCxnSpPr>
        <p:spPr bwMode="auto">
          <a:xfrm flipV="1">
            <a:off x="4824288" y="755501"/>
            <a:ext cx="0" cy="626469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Patch flow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816176" y="1187549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prstDash val="lgDash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create the ticket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816176" y="1887055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add a test case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816176" y="2586561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fix the bug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816176" y="3286067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validation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816176" y="3985573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code review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816176" y="4685079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update the ticket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816176" y="5384585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wait review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816176" y="6084093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wait release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2880072" y="1043533"/>
            <a:ext cx="3888432" cy="5688632"/>
          </a:xfrm>
          <a:prstGeom prst="roundRect">
            <a:avLst>
              <a:gd name="adj" fmla="val 5814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768504" y="111554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[9]</a:t>
            </a:r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0392" y="1475581"/>
            <a:ext cx="272462" cy="308448"/>
          </a:xfrm>
          <a:prstGeom prst="rect">
            <a:avLst/>
          </a:prstGeom>
          <a:noFill/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0392" y="4931965"/>
            <a:ext cx="272462" cy="308448"/>
          </a:xfrm>
          <a:prstGeom prst="rect">
            <a:avLst/>
          </a:prstGeom>
          <a:noFill/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88384" y="4355901"/>
            <a:ext cx="312464" cy="235942"/>
          </a:xfrm>
          <a:prstGeom prst="rect">
            <a:avLst/>
          </a:prstGeom>
          <a:noFill/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88384" y="2915741"/>
            <a:ext cx="325902" cy="345654"/>
          </a:xfrm>
          <a:prstGeom prst="rect">
            <a:avLst/>
          </a:prstGeom>
          <a:noFill/>
        </p:spPr>
      </p:pic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976416" y="1403573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[15]</a:t>
            </a: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5976416" y="2843733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[16]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976416" y="4211637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[17]</a:t>
            </a:r>
          </a:p>
        </p:txBody>
      </p:sp>
      <p:sp>
        <p:nvSpPr>
          <p:cNvPr id="25" name="Text Box 1"/>
          <p:cNvSpPr txBox="1">
            <a:spLocks noChangeArrowheads="1"/>
          </p:cNvSpPr>
          <p:nvPr/>
        </p:nvSpPr>
        <p:spPr bwMode="auto">
          <a:xfrm>
            <a:off x="431800" y="7091363"/>
            <a:ext cx="92884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Please refer to the documentation in details.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5760392" y="1691605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>
                <a:latin typeface="Comic Sans MS" pitchFamily="66" charset="0"/>
              </a:rPr>
              <a:t>ticket</a:t>
            </a:r>
            <a:endParaRPr lang="en-US" altLang="ja-JP" sz="1050" dirty="0">
              <a:latin typeface="Comic Sans MS" pitchFamily="66" charset="0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5760392" y="5147989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>
                <a:latin typeface="Comic Sans MS" pitchFamily="66" charset="0"/>
              </a:rPr>
              <a:t>ticket</a:t>
            </a:r>
            <a:endParaRPr lang="en-US" altLang="ja-JP" sz="105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360363" y="2879725"/>
            <a:ext cx="94313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800" dirty="0">
                <a:solidFill>
                  <a:srgbClr val="333399"/>
                </a:solidFill>
                <a:latin typeface="Comic Sans MS" pitchFamily="66" charset="0"/>
              </a:rPr>
              <a:t>Infrastructure tools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Tool relation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168104" y="514798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Phabricator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952624" y="3491805"/>
            <a:ext cx="194367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issue tracking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 and discussion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168104" y="622810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Harbormaster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632600" y="622810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Perf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79328" y="622810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Arcinst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168104" y="406786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Trac (ticket)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472904" y="514798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Git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168648" y="1619597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ghc-devs ML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168648" y="2679301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Trac (wiki)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024632" y="478794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code review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024632" y="586806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automated build</a:t>
            </a: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7488584" y="5652045"/>
            <a:ext cx="194367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performance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regression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007864" y="586806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phabricator cli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3024632" y="1259557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discussion</a:t>
            </a: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3024632" y="2319261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information</a:t>
            </a:r>
          </a:p>
        </p:txBody>
      </p:sp>
      <p:sp>
        <p:nvSpPr>
          <p:cNvPr id="22" name="Text Box 8"/>
          <p:cNvSpPr txBox="1">
            <a:spLocks noChangeArrowheads="1"/>
          </p:cNvSpPr>
          <p:nvPr/>
        </p:nvSpPr>
        <p:spPr bwMode="auto">
          <a:xfrm>
            <a:off x="5328888" y="478794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code repository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5472904" y="622810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GHC builder</a:t>
            </a: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5328888" y="5868069"/>
            <a:ext cx="17996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various builds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575816" y="1187549"/>
            <a:ext cx="4680520" cy="4680520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792384" y="3491805"/>
            <a:ext cx="194367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issue tracking,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discussion </a:t>
            </a:r>
            <a:r>
              <a:rPr lang="en-US" altLang="ja-JP" sz="1600" dirty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and PR</a:t>
            </a:r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1007864" y="4067869"/>
            <a:ext cx="1584176" cy="576064"/>
          </a:xfrm>
          <a:prstGeom prst="round1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Github</a:t>
            </a: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791840" y="3419797"/>
            <a:ext cx="8928992" cy="3600400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6984528" y="3059757"/>
            <a:ext cx="237626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code management</a:t>
            </a: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1799952" y="827509"/>
            <a:ext cx="2376264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communication</a:t>
            </a:r>
          </a:p>
        </p:txBody>
      </p:sp>
      <p:grpSp>
        <p:nvGrpSpPr>
          <p:cNvPr id="2" name="グループ化 35"/>
          <p:cNvGrpSpPr/>
          <p:nvPr/>
        </p:nvGrpSpPr>
        <p:grpSpPr>
          <a:xfrm rot="21069960">
            <a:off x="4621258" y="2011748"/>
            <a:ext cx="287108" cy="191405"/>
            <a:chOff x="6984528" y="1331565"/>
            <a:chExt cx="432048" cy="288032"/>
          </a:xfrm>
        </p:grpSpPr>
        <p:sp>
          <p:nvSpPr>
            <p:cNvPr id="31" name="正方形/長方形 30"/>
            <p:cNvSpPr/>
            <p:nvPr/>
          </p:nvSpPr>
          <p:spPr>
            <a:xfrm>
              <a:off x="6984528" y="1331565"/>
              <a:ext cx="43204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フリーフォーム 34"/>
            <p:cNvSpPr/>
            <p:nvPr/>
          </p:nvSpPr>
          <p:spPr>
            <a:xfrm flipV="1">
              <a:off x="6984528" y="1331565"/>
              <a:ext cx="432048" cy="167035"/>
            </a:xfrm>
            <a:custGeom>
              <a:avLst/>
              <a:gdLst>
                <a:gd name="connsiteX0" fmla="*/ 0 w 432048"/>
                <a:gd name="connsiteY0" fmla="*/ 144016 h 144016"/>
                <a:gd name="connsiteX1" fmla="*/ 216024 w 432048"/>
                <a:gd name="connsiteY1" fmla="*/ 0 h 144016"/>
                <a:gd name="connsiteX2" fmla="*/ 432048 w 432048"/>
                <a:gd name="connsiteY2" fmla="*/ 144016 h 144016"/>
                <a:gd name="connsiteX3" fmla="*/ 0 w 432048"/>
                <a:gd name="connsiteY3" fmla="*/ 144016 h 144016"/>
                <a:gd name="connsiteX0" fmla="*/ 0 w 432048"/>
                <a:gd name="connsiteY0" fmla="*/ 167035 h 167035"/>
                <a:gd name="connsiteX1" fmla="*/ 213197 w 432048"/>
                <a:gd name="connsiteY1" fmla="*/ 0 h 167035"/>
                <a:gd name="connsiteX2" fmla="*/ 432048 w 432048"/>
                <a:gd name="connsiteY2" fmla="*/ 167035 h 167035"/>
                <a:gd name="connsiteX3" fmla="*/ 0 w 432048"/>
                <a:gd name="connsiteY3" fmla="*/ 167035 h 16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048" h="167035">
                  <a:moveTo>
                    <a:pt x="0" y="167035"/>
                  </a:moveTo>
                  <a:lnTo>
                    <a:pt x="213197" y="0"/>
                  </a:lnTo>
                  <a:lnTo>
                    <a:pt x="432048" y="167035"/>
                  </a:lnTo>
                  <a:lnTo>
                    <a:pt x="0" y="16703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6257" y="2967085"/>
            <a:ext cx="272462" cy="308448"/>
          </a:xfrm>
          <a:prstGeom prst="rect">
            <a:avLst/>
          </a:prstGeom>
          <a:noFill/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6257" y="4499917"/>
            <a:ext cx="272462" cy="308448"/>
          </a:xfrm>
          <a:prstGeom prst="rect">
            <a:avLst/>
          </a:prstGeom>
          <a:noFill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6256" y="5560119"/>
            <a:ext cx="312464" cy="235942"/>
          </a:xfrm>
          <a:prstGeom prst="rect">
            <a:avLst/>
          </a:prstGeom>
          <a:noFill/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6256" y="6660158"/>
            <a:ext cx="312464" cy="235942"/>
          </a:xfrm>
          <a:prstGeom prst="rect">
            <a:avLst/>
          </a:prstGeom>
          <a:noFill/>
        </p:spPr>
      </p:pic>
      <p:pic>
        <p:nvPicPr>
          <p:cNvPr id="3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48024" y="6660158"/>
            <a:ext cx="312464" cy="235942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68504" y="5450407"/>
            <a:ext cx="325902" cy="345654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04008" y="4427910"/>
            <a:ext cx="363765" cy="325066"/>
          </a:xfrm>
          <a:prstGeom prst="rect">
            <a:avLst/>
          </a:prstGeom>
          <a:noFill/>
        </p:spPr>
      </p:pic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4824288" y="558028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[17]</a:t>
            </a:r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4824288" y="666040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[18]</a:t>
            </a: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6984528" y="666040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[19]</a:t>
            </a:r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9216776" y="666040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[20]</a:t>
            </a: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6984528" y="558028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[16]</a:t>
            </a: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4824288" y="212390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[1]</a:t>
            </a: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2664048" y="666040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[17]</a:t>
            </a: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4752280" y="277172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[13]</a:t>
            </a: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4752280" y="428414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[15]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2520032" y="4572173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[11]</a:t>
            </a: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4608264" y="3131765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>
                <a:latin typeface="Comic Sans MS" pitchFamily="66" charset="0"/>
              </a:rPr>
              <a:t>wiki</a:t>
            </a:r>
            <a:endParaRPr lang="en-US" altLang="ja-JP" sz="1050" dirty="0">
              <a:latin typeface="Comic Sans MS" pitchFamily="66" charset="0"/>
            </a:endParaRP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4608264" y="4716189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>
                <a:latin typeface="Comic Sans MS" pitchFamily="66" charset="0"/>
              </a:rPr>
              <a:t>ticket</a:t>
            </a:r>
            <a:endParaRPr lang="en-US" altLang="ja-JP" sz="105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360363" y="2879725"/>
            <a:ext cx="94313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800" dirty="0">
                <a:solidFill>
                  <a:srgbClr val="333399"/>
                </a:solidFill>
                <a:latin typeface="Comic Sans MS" pitchFamily="66" charset="0"/>
              </a:rPr>
              <a:t>References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defPPr>
              <a:defRPr lang="ja-JP"/>
            </a:defPPr>
            <a:lvl1pPr algn="ctr" defTabSz="449263" eaLnBrk="1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333399"/>
                </a:solidFill>
                <a:latin typeface="Comic Sans MS" pitchFamily="66" charset="0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ja-JP" dirty="0"/>
              <a:t>References</a:t>
            </a:r>
          </a:p>
        </p:txBody>
      </p:sp>
      <p:sp>
        <p:nvSpPr>
          <p:cNvPr id="80899" name="Text Box 11"/>
          <p:cNvSpPr txBox="1">
            <a:spLocks noChangeArrowheads="1"/>
          </p:cNvSpPr>
          <p:nvPr/>
        </p:nvSpPr>
        <p:spPr bwMode="auto">
          <a:xfrm>
            <a:off x="576263" y="755650"/>
            <a:ext cx="9001125" cy="640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[1]	ghc-devs -- GHC development discussion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https://mail.haskell.org/mailman/listinfo/ghc-devs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[2]	Call for Nominations: GHC Steering Committee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https://ghc.haskell.org/trac/ghc/blog/steering-committee-cfn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[3]	Libraries -- Discussion about libraries for Haskell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https://mail.haskell.org/cgi-bin/mailman/listinfo/libraries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[4]	Core Libraries Committee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https://wiki.haskell.org/Core_Libraries_Committee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[5]	Haskell-prime -- Haskell' - A Haskell Standard Revision - discussion list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https://mail.haskell.org/cgi-bin/mailman/listinfo/haskell-prime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[6]	Welcome to Haskell'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https://prime.haskell.org/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[7]	The Glasgow Haskell Team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https://ghc.haskell.org/trac/ghc/wiki/TeamGHC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[8]	Reporting bugs in 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https://ghc.haskell.org/trac/ghc/wiki/ReportABug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[9]	How to contribute a patch to 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https://ghc.haskell.org/trac/ghc/wiki/WorkingConventions/FixingBugs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[10]	How to contribute a new feature to 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https://ghc.haskell.org/trac/ghc/wiki/WorkingConventions/AddingFeatures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defPPr>
              <a:defRPr lang="ja-JP"/>
            </a:defPPr>
            <a:lvl1pPr algn="ctr" defTabSz="449263" eaLnBrk="1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333399"/>
                </a:solidFill>
                <a:latin typeface="Comic Sans MS" pitchFamily="66" charset="0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ja-JP" dirty="0"/>
              <a:t>References</a:t>
            </a:r>
          </a:p>
        </p:txBody>
      </p:sp>
      <p:sp>
        <p:nvSpPr>
          <p:cNvPr id="80899" name="Text Box 11"/>
          <p:cNvSpPr txBox="1">
            <a:spLocks noChangeArrowheads="1"/>
          </p:cNvSpPr>
          <p:nvPr/>
        </p:nvSpPr>
        <p:spPr bwMode="auto">
          <a:xfrm>
            <a:off x="576263" y="755650"/>
            <a:ext cx="9001125" cy="640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[11]	GHC Proposals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https://github.com/ghc-proposals/ghc-proposals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[12]	Release management and branches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https://ghc.haskell.org/trac/ghc/wiki/WorkingConventions/Releases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[13]	Welcome to the GHC Developer Wiki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[14]	Developer’s Infrastructure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https://ghc.haskell.org/trac/ghc/wiki/Infrastructure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[15]	The Bug Tracker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https://ghc.haskell.org/trac/ghc/wiki/WorkingConventions/BugTracker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[16]	Using git with GHC	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https://ghc.haskell.org/trac/ghc/wiki/WorkingConventions/Git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[17]	Using Phabricator for GHC development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https://ghc.haskell.org/trac/ghc/wiki/Phabricator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[18]	Harbormaster: continuous integration &amp; patch building for GHC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https://ghc.haskell.org/trac/ghc/wiki/Phabricator/Harbormaster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[19]	The GHC Builder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https://ghc.haskell.org/trac/ghc/wiki/Builder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[20]	perf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https://perf.haskell.org/ghc/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defPPr>
              <a:defRPr lang="ja-JP"/>
            </a:defPPr>
            <a:lvl1pPr algn="ctr" defTabSz="449263" eaLnBrk="1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333399"/>
                </a:solidFill>
                <a:latin typeface="Comic Sans MS" pitchFamily="66" charset="0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ja-JP" dirty="0"/>
              <a:t>References</a:t>
            </a:r>
          </a:p>
        </p:txBody>
      </p:sp>
      <p:sp>
        <p:nvSpPr>
          <p:cNvPr id="80899" name="Text Box 11"/>
          <p:cNvSpPr txBox="1">
            <a:spLocks noChangeArrowheads="1"/>
          </p:cNvSpPr>
          <p:nvPr/>
        </p:nvSpPr>
        <p:spPr bwMode="auto">
          <a:xfrm>
            <a:off x="576263" y="755650"/>
            <a:ext cx="9001125" cy="468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See also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[21]	Working on 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https://ghc.haskell.org/trac/ghc/wiki/WorkingConventions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[22]	Resources for newcomers to 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solidFill>
                  <a:srgbClr val="0070C0"/>
                </a:solidFill>
                <a:latin typeface="Comic Sans MS" pitchFamily="66" charset="0"/>
              </a:rPr>
              <a:t>	 https://ghc.haskell.org/trac/ghc/wiki/Newcomers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[23]	Haskell :: Reddit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	 https://www.reddit.com/r/haskell/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[24]	IRC Channels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	 https://www.haskell.org/irc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>
                <a:solidFill>
                  <a:srgbClr val="0070C0"/>
                </a:solidFill>
                <a:latin typeface="Comic Sans MS" pitchFamily="66" charset="0"/>
              </a:rPr>
              <a:t>	 http://ircbrowse.net/ghc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200" dirty="0">
              <a:solidFill>
                <a:srgbClr val="0070C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/>
          <p:cNvSpPr txBox="1"/>
          <p:nvPr/>
        </p:nvSpPr>
        <p:spPr>
          <a:xfrm>
            <a:off x="431800" y="2268000"/>
            <a:ext cx="9361040" cy="1789560"/>
          </a:xfrm>
          <a:prstGeom prst="rect">
            <a:avLst/>
          </a:prstGeom>
        </p:spPr>
        <p:txBody>
          <a:bodyPr lIns="90000" tIns="45000" rIns="90000" bIns="45000"/>
          <a:lstStyle/>
          <a:p>
            <a:r>
              <a:rPr lang="en-US" sz="2400" dirty="0">
                <a:solidFill>
                  <a:srgbClr val="333399"/>
                </a:solidFill>
                <a:latin typeface="Comic Sans MS" pitchFamily="66" charset="0"/>
              </a:rPr>
              <a:t>NOTE</a:t>
            </a:r>
            <a:endParaRPr dirty="0">
              <a:solidFill>
                <a:srgbClr val="333399"/>
              </a:solidFill>
              <a:latin typeface="Comic Sans MS" pitchFamily="66" charset="0"/>
            </a:endParaRPr>
          </a:p>
          <a:p>
            <a:r>
              <a:rPr lang="en-US" sz="2400" dirty="0">
                <a:solidFill>
                  <a:srgbClr val="333399"/>
                </a:solidFill>
                <a:latin typeface="Comic Sans MS" pitchFamily="66" charset="0"/>
              </a:rPr>
              <a:t> - This is not an official document by the ghc development team.</a:t>
            </a:r>
            <a:endParaRPr dirty="0">
              <a:solidFill>
                <a:srgbClr val="333399"/>
              </a:solidFill>
              <a:latin typeface="Comic Sans MS" pitchFamily="66" charset="0"/>
            </a:endParaRPr>
          </a:p>
          <a:p>
            <a:r>
              <a:rPr lang="en-US" sz="2400" dirty="0">
                <a:solidFill>
                  <a:srgbClr val="333399"/>
                </a:solidFill>
                <a:latin typeface="Comic Sans MS" pitchFamily="66" charset="0"/>
              </a:rPr>
              <a:t> - Please refer to the official documents in detail.</a:t>
            </a:r>
            <a:endParaRPr dirty="0">
              <a:solidFill>
                <a:srgbClr val="333399"/>
              </a:solidFill>
              <a:latin typeface="Comic Sans MS" pitchFamily="66" charset="0"/>
            </a:endParaRPr>
          </a:p>
          <a:p>
            <a:r>
              <a:rPr lang="en-US" sz="2400" dirty="0">
                <a:solidFill>
                  <a:srgbClr val="333399"/>
                </a:solidFill>
                <a:latin typeface="Comic Sans MS" pitchFamily="66" charset="0"/>
              </a:rPr>
              <a:t> - This information is current as of Oct,</a:t>
            </a:r>
            <a:r>
              <a:rPr lang="en-US" sz="2400">
                <a:solidFill>
                  <a:srgbClr val="333399"/>
                </a:solidFill>
                <a:latin typeface="Comic Sans MS" pitchFamily="66" charset="0"/>
              </a:rPr>
              <a:t> 2016.</a:t>
            </a:r>
            <a:endParaRPr dirty="0">
              <a:solidFill>
                <a:srgbClr val="333399"/>
              </a:solidFill>
              <a:latin typeface="Comic Sans MS" pitchFamily="66" charset="0"/>
            </a:endParaRPr>
          </a:p>
          <a:p>
            <a:endParaRPr dirty="0">
              <a:solidFill>
                <a:srgbClr val="333399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360363" y="2879725"/>
            <a:ext cx="94313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800" dirty="0">
                <a:solidFill>
                  <a:srgbClr val="333399"/>
                </a:solidFill>
                <a:latin typeface="Comic Sans MS" pitchFamily="66" charset="0"/>
              </a:rPr>
              <a:t>Overall relationship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defPPr>
              <a:defRPr lang="ja-JP"/>
            </a:defPPr>
            <a:lvl1pPr algn="ctr" defTabSz="449263" eaLnBrk="1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333399"/>
                </a:solidFill>
                <a:latin typeface="Comic Sans MS" pitchFamily="66" charset="0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en-US" altLang="ja-JP" dirty="0"/>
              <a:t>Development layers</a:t>
            </a:r>
          </a:p>
        </p:txBody>
      </p:sp>
      <p:sp>
        <p:nvSpPr>
          <p:cNvPr id="13317" name="Text Box 11"/>
          <p:cNvSpPr txBox="1">
            <a:spLocks noChangeArrowheads="1"/>
          </p:cNvSpPr>
          <p:nvPr/>
        </p:nvSpPr>
        <p:spPr bwMode="auto">
          <a:xfrm>
            <a:off x="431800" y="1403350"/>
            <a:ext cx="2520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Haskell packages</a:t>
            </a: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12293" name="Text Box 11"/>
          <p:cNvSpPr txBox="1">
            <a:spLocks noChangeArrowheads="1"/>
          </p:cNvSpPr>
          <p:nvPr/>
        </p:nvSpPr>
        <p:spPr bwMode="auto">
          <a:xfrm>
            <a:off x="431800" y="3635176"/>
            <a:ext cx="25209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  <a:defRPr/>
            </a:pPr>
            <a:r>
              <a:rPr lang="en-US" altLang="ja-JP" sz="1600" dirty="0">
                <a:latin typeface="Comic Sans MS" pitchFamily="66" charset="0"/>
              </a:rPr>
              <a:t>GHC compiler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  <a:defRPr/>
            </a:pPr>
            <a:r>
              <a:rPr lang="en-US" altLang="ja-JP" sz="1600" dirty="0">
                <a:latin typeface="Comic Sans MS" pitchFamily="66" charset="0"/>
              </a:rPr>
              <a:t>+ Core Libraries</a:t>
            </a:r>
            <a:endParaRPr lang="en-US" altLang="ja-JP" sz="1400" dirty="0">
              <a:latin typeface="Comic Sans MS" pitchFamily="66" charset="0"/>
            </a:endParaRPr>
          </a:p>
        </p:txBody>
      </p:sp>
      <p:sp>
        <p:nvSpPr>
          <p:cNvPr id="13319" name="Text Box 11"/>
          <p:cNvSpPr txBox="1">
            <a:spLocks noChangeArrowheads="1"/>
          </p:cNvSpPr>
          <p:nvPr/>
        </p:nvSpPr>
        <p:spPr bwMode="auto">
          <a:xfrm>
            <a:off x="431800" y="5868988"/>
            <a:ext cx="252095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Haskell Language</a:t>
            </a:r>
            <a:endParaRPr lang="en-US" altLang="ja-JP" sz="1400" dirty="0">
              <a:latin typeface="Comic Sans MS" pitchFamily="66" charset="0"/>
            </a:endParaRPr>
          </a:p>
        </p:txBody>
      </p:sp>
      <p:cxnSp>
        <p:nvCxnSpPr>
          <p:cNvPr id="13347" name="直線コネクタ 2"/>
          <p:cNvCxnSpPr>
            <a:cxnSpLocks noChangeShapeType="1"/>
          </p:cNvCxnSpPr>
          <p:nvPr/>
        </p:nvCxnSpPr>
        <p:spPr bwMode="auto">
          <a:xfrm>
            <a:off x="647700" y="5075238"/>
            <a:ext cx="90011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48" name="直線コネクタ 2"/>
          <p:cNvCxnSpPr>
            <a:cxnSpLocks noChangeShapeType="1"/>
          </p:cNvCxnSpPr>
          <p:nvPr/>
        </p:nvCxnSpPr>
        <p:spPr bwMode="auto">
          <a:xfrm>
            <a:off x="647700" y="2771725"/>
            <a:ext cx="90011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3672160" y="5580285"/>
            <a:ext cx="3096344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Haskell 98, Haskell 2010,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Haskell 2020</a:t>
            </a: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2520032" y="3348037"/>
            <a:ext cx="3096344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Compiler + Runtime system</a:t>
            </a:r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6048424" y="3348037"/>
            <a:ext cx="3096344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base, array, process,...</a:t>
            </a:r>
          </a:p>
        </p:txBody>
      </p:sp>
      <p:sp>
        <p:nvSpPr>
          <p:cNvPr id="42" name="Rectangle 6"/>
          <p:cNvSpPr>
            <a:spLocks noChangeArrowheads="1"/>
          </p:cNvSpPr>
          <p:nvPr/>
        </p:nvSpPr>
        <p:spPr bwMode="auto">
          <a:xfrm>
            <a:off x="3096096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vector</a:t>
            </a: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4046602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parsec</a:t>
            </a: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4997108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parallel</a:t>
            </a:r>
          </a:p>
        </p:txBody>
      </p:sp>
      <p:sp>
        <p:nvSpPr>
          <p:cNvPr id="45" name="Rectangle 6"/>
          <p:cNvSpPr>
            <a:spLocks noChangeArrowheads="1"/>
          </p:cNvSpPr>
          <p:nvPr/>
        </p:nvSpPr>
        <p:spPr bwMode="auto">
          <a:xfrm>
            <a:off x="5947614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network</a:t>
            </a: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8784728" y="1547589"/>
            <a:ext cx="720080" cy="431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...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3672160" y="6588397"/>
            <a:ext cx="388843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Main ML : haskell-prime at haskell.org  [5] 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Steering by Haskell 2020 Committee  [6]</a:t>
            </a: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6048424" y="4356149"/>
            <a:ext cx="388843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Main ML : libraries at haskell.org  [3]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Steering </a:t>
            </a:r>
            <a:r>
              <a:rPr lang="en-US" altLang="ja-JP" sz="1200">
                <a:latin typeface="Comic Sans MS" pitchFamily="66" charset="0"/>
              </a:rPr>
              <a:t>by Core </a:t>
            </a:r>
            <a:r>
              <a:rPr lang="en-US" altLang="ja-JP" sz="1200" dirty="0">
                <a:latin typeface="Comic Sans MS" pitchFamily="66" charset="0"/>
              </a:rPr>
              <a:t>Libraries Committee  [4]</a:t>
            </a:r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2664048" y="4356149"/>
            <a:ext cx="388843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Main ML : ghc-devs at haskell.org  [1]</a:t>
            </a:r>
          </a:p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Steering </a:t>
            </a:r>
            <a:r>
              <a:rPr lang="en-US" altLang="ja-JP" sz="1200">
                <a:latin typeface="Comic Sans MS" pitchFamily="66" charset="0"/>
              </a:rPr>
              <a:t>by GHC Committee</a:t>
            </a:r>
            <a:r>
              <a:rPr lang="ja-JP" altLang="en-US" sz="1200">
                <a:latin typeface="Comic Sans MS" pitchFamily="66" charset="0"/>
              </a:rPr>
              <a:t>  </a:t>
            </a:r>
            <a:r>
              <a:rPr lang="en-US" altLang="ja-JP" sz="1200">
                <a:latin typeface="Comic Sans MS" pitchFamily="66" charset="0"/>
              </a:rPr>
              <a:t>[2]</a:t>
            </a:r>
            <a:endParaRPr lang="en-US" altLang="ja-JP" sz="1200" dirty="0">
              <a:latin typeface="Comic Sans MS" pitchFamily="66" charset="0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2529777" y="2987749"/>
            <a:ext cx="1471878" cy="3804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</a:rPr>
              <a:t>GHC compiler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6039226" y="2987749"/>
            <a:ext cx="2313454" cy="3599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latin typeface="Comic Sans MS" pitchFamily="66" charset="0"/>
              </a:rPr>
              <a:t>Haskell Core Libraries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3681905" y="5220245"/>
            <a:ext cx="2726559" cy="359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7000"/>
              </a:lnSpc>
            </a:pPr>
            <a:r>
              <a:rPr lang="en-US" altLang="ja-JP" sz="1600" dirty="0">
                <a:latin typeface="Comic Sans MS" pitchFamily="66" charset="0"/>
              </a:rPr>
              <a:t>Language Report</a:t>
            </a: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6898120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GLUT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7848624" y="1259557"/>
            <a:ext cx="792088" cy="936104"/>
          </a:xfrm>
          <a:prstGeom prst="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400" dirty="0">
                <a:latin typeface="Comic Sans MS" pitchFamily="66" charset="0"/>
              </a:rPr>
              <a:t>lens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/>
          <p:cNvSpPr txBox="1">
            <a:spLocks noChangeArrowheads="1"/>
          </p:cNvSpPr>
          <p:nvPr/>
        </p:nvSpPr>
        <p:spPr bwMode="auto">
          <a:xfrm>
            <a:off x="360363" y="2879725"/>
            <a:ext cx="943133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800" dirty="0">
                <a:solidFill>
                  <a:srgbClr val="333399"/>
                </a:solidFill>
                <a:latin typeface="Comic Sans MS" pitchFamily="66" charset="0"/>
              </a:rPr>
              <a:t>GHC compiler development flow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7"/>
          <p:cNvSpPr>
            <a:spLocks noChangeArrowheads="1"/>
          </p:cNvSpPr>
          <p:nvPr/>
        </p:nvSpPr>
        <p:spPr bwMode="auto">
          <a:xfrm>
            <a:off x="791840" y="3419797"/>
            <a:ext cx="5760640" cy="1944216"/>
          </a:xfrm>
          <a:prstGeom prst="roundRect">
            <a:avLst>
              <a:gd name="adj" fmla="val 6537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code development</a:t>
            </a:r>
          </a:p>
        </p:txBody>
      </p:sp>
      <p:cxnSp>
        <p:nvCxnSpPr>
          <p:cNvPr id="57" name="直線コネクタ 17"/>
          <p:cNvCxnSpPr>
            <a:cxnSpLocks noChangeShapeType="1"/>
          </p:cNvCxnSpPr>
          <p:nvPr/>
        </p:nvCxnSpPr>
        <p:spPr bwMode="auto">
          <a:xfrm flipV="1">
            <a:off x="3600152" y="1475581"/>
            <a:ext cx="0" cy="194421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カギ線コネクタ 57"/>
          <p:cNvCxnSpPr/>
          <p:nvPr/>
        </p:nvCxnSpPr>
        <p:spPr>
          <a:xfrm rot="16200000" flipH="1">
            <a:off x="2520032" y="2627709"/>
            <a:ext cx="1008112" cy="576064"/>
          </a:xfrm>
          <a:prstGeom prst="bentConnector3">
            <a:avLst>
              <a:gd name="adj1" fmla="val 55669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カギ線コネクタ 58"/>
          <p:cNvCxnSpPr/>
          <p:nvPr/>
        </p:nvCxnSpPr>
        <p:spPr>
          <a:xfrm rot="5400000">
            <a:off x="3960192" y="2339677"/>
            <a:ext cx="1080120" cy="1080120"/>
          </a:xfrm>
          <a:prstGeom prst="bentConnector3">
            <a:avLst>
              <a:gd name="adj1" fmla="val 57937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17"/>
          <p:cNvCxnSpPr>
            <a:cxnSpLocks noChangeShapeType="1"/>
          </p:cNvCxnSpPr>
          <p:nvPr/>
        </p:nvCxnSpPr>
        <p:spPr bwMode="auto">
          <a:xfrm flipV="1">
            <a:off x="1799952" y="3059757"/>
            <a:ext cx="0" cy="36004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GHC compiler development flow (overview)</a:t>
            </a:r>
          </a:p>
        </p:txBody>
      </p:sp>
      <p:cxnSp>
        <p:nvCxnSpPr>
          <p:cNvPr id="12" name="直線コネクタ 17"/>
          <p:cNvCxnSpPr>
            <a:cxnSpLocks noChangeShapeType="1"/>
          </p:cNvCxnSpPr>
          <p:nvPr/>
        </p:nvCxnSpPr>
        <p:spPr bwMode="auto">
          <a:xfrm flipV="1">
            <a:off x="3528144" y="5364013"/>
            <a:ext cx="0" cy="122413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7"/>
          <p:cNvCxnSpPr>
            <a:cxnSpLocks noChangeShapeType="1"/>
          </p:cNvCxnSpPr>
          <p:nvPr/>
        </p:nvCxnSpPr>
        <p:spPr bwMode="auto">
          <a:xfrm flipV="1">
            <a:off x="2736056" y="1475581"/>
            <a:ext cx="0" cy="79208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17"/>
          <p:cNvCxnSpPr>
            <a:cxnSpLocks noChangeShapeType="1"/>
          </p:cNvCxnSpPr>
          <p:nvPr/>
        </p:nvCxnSpPr>
        <p:spPr bwMode="auto">
          <a:xfrm flipV="1">
            <a:off x="5040312" y="1475581"/>
            <a:ext cx="0" cy="79208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4104208" y="1691605"/>
            <a:ext cx="1800200" cy="100811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proposal</a:t>
            </a: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2159992" y="1979637"/>
            <a:ext cx="1152128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report</a:t>
            </a:r>
          </a:p>
        </p:txBody>
      </p:sp>
      <p:cxnSp>
        <p:nvCxnSpPr>
          <p:cNvPr id="32" name="直線コネクタ 17"/>
          <p:cNvCxnSpPr>
            <a:cxnSpLocks noChangeShapeType="1"/>
          </p:cNvCxnSpPr>
          <p:nvPr/>
        </p:nvCxnSpPr>
        <p:spPr bwMode="auto">
          <a:xfrm flipV="1">
            <a:off x="7704608" y="1619597"/>
            <a:ext cx="0" cy="4968552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17"/>
          <p:cNvCxnSpPr>
            <a:cxnSpLocks noChangeShapeType="1"/>
          </p:cNvCxnSpPr>
          <p:nvPr/>
        </p:nvCxnSpPr>
        <p:spPr bwMode="auto">
          <a:xfrm flipV="1">
            <a:off x="9216776" y="1619597"/>
            <a:ext cx="0" cy="4968552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7200552" y="3851845"/>
            <a:ext cx="1080120" cy="108012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wiki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pages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8712967" y="3851845"/>
            <a:ext cx="1080120" cy="108012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infra-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structure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tools</a:t>
            </a: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1007864" y="2699965"/>
            <a:ext cx="136760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committer</a:t>
            </a:r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6768504" y="971773"/>
            <a:ext cx="1800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create and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 update pages</a:t>
            </a: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8280425" y="971773"/>
            <a:ext cx="18002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construct and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maintain infra</a:t>
            </a: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791840" y="5724053"/>
            <a:ext cx="5760640" cy="432048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release management</a:t>
            </a: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2808064" y="140382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[8]</a:t>
            </a: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3816176" y="140382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[9]</a:t>
            </a: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5688384" y="1403821"/>
            <a:ext cx="72008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[10][11]</a:t>
            </a: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7992640" y="493196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[13]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9504808" y="4931965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[14]</a:t>
            </a: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4680272" y="5868317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[12]</a:t>
            </a:r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1943968" y="291574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[7]</a:t>
            </a:r>
          </a:p>
        </p:txBody>
      </p:sp>
      <p:sp>
        <p:nvSpPr>
          <p:cNvPr id="61" name="Text Box 8"/>
          <p:cNvSpPr txBox="1">
            <a:spLocks noChangeArrowheads="1"/>
          </p:cNvSpPr>
          <p:nvPr/>
        </p:nvSpPr>
        <p:spPr bwMode="auto">
          <a:xfrm>
            <a:off x="1583928" y="1115789"/>
            <a:ext cx="158363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</a:rPr>
              <a:t>report the bug</a:t>
            </a:r>
          </a:p>
        </p:txBody>
      </p:sp>
      <p:sp>
        <p:nvSpPr>
          <p:cNvPr id="62" name="Text Box 8"/>
          <p:cNvSpPr txBox="1">
            <a:spLocks noChangeArrowheads="1"/>
          </p:cNvSpPr>
          <p:nvPr/>
        </p:nvSpPr>
        <p:spPr bwMode="auto">
          <a:xfrm>
            <a:off x="3096641" y="1043533"/>
            <a:ext cx="136760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</a:rPr>
              <a:t>fix the bug</a:t>
            </a:r>
          </a:p>
        </p:txBody>
      </p:sp>
      <p:sp>
        <p:nvSpPr>
          <p:cNvPr id="63" name="Text Box 8"/>
          <p:cNvSpPr txBox="1">
            <a:spLocks noChangeArrowheads="1"/>
          </p:cNvSpPr>
          <p:nvPr/>
        </p:nvSpPr>
        <p:spPr bwMode="auto">
          <a:xfrm>
            <a:off x="4248224" y="1115789"/>
            <a:ext cx="22322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rgbClr val="FF0000"/>
                </a:solidFill>
                <a:latin typeface="Comic Sans MS" pitchFamily="66" charset="0"/>
              </a:rPr>
              <a:t>add the feature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17"/>
          <p:cNvCxnSpPr>
            <a:cxnSpLocks noChangeShapeType="1"/>
          </p:cNvCxnSpPr>
          <p:nvPr/>
        </p:nvCxnSpPr>
        <p:spPr bwMode="auto">
          <a:xfrm flipV="1">
            <a:off x="3528144" y="5364013"/>
            <a:ext cx="0" cy="1224136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17"/>
          <p:cNvCxnSpPr>
            <a:cxnSpLocks noChangeShapeType="1"/>
          </p:cNvCxnSpPr>
          <p:nvPr/>
        </p:nvCxnSpPr>
        <p:spPr bwMode="auto">
          <a:xfrm flipV="1">
            <a:off x="2736056" y="1475581"/>
            <a:ext cx="0" cy="79208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GHC compiler code development flow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91840" y="3419797"/>
            <a:ext cx="5760640" cy="1944216"/>
          </a:xfrm>
          <a:prstGeom prst="roundRect">
            <a:avLst>
              <a:gd name="adj" fmla="val 6537"/>
            </a:avLst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91840" y="5724053"/>
            <a:ext cx="5760640" cy="432048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release management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223888" y="3707829"/>
            <a:ext cx="1152128" cy="136815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committer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flow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024088" y="3707829"/>
            <a:ext cx="1152128" cy="136815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patch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flow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896296" y="3707829"/>
            <a:ext cx="1152128" cy="1368152"/>
          </a:xfrm>
          <a:prstGeom prst="roundRect">
            <a:avLst/>
          </a:prstGeom>
          <a:solidFill>
            <a:srgbClr val="FFFFFF"/>
          </a:solidFill>
          <a:ln w="19050">
            <a:solidFill>
              <a:schemeClr val="bg1">
                <a:lumMod val="6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github PR</a:t>
            </a:r>
          </a:p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solidFill>
                  <a:schemeClr val="bg1">
                    <a:lumMod val="65000"/>
                  </a:schemeClr>
                </a:solidFill>
                <a:latin typeface="Comic Sans MS" pitchFamily="66" charset="0"/>
              </a:rPr>
              <a:t>flow</a:t>
            </a:r>
          </a:p>
        </p:txBody>
      </p:sp>
      <p:cxnSp>
        <p:nvCxnSpPr>
          <p:cNvPr id="14" name="直線コネクタ 17"/>
          <p:cNvCxnSpPr>
            <a:cxnSpLocks noChangeShapeType="1"/>
          </p:cNvCxnSpPr>
          <p:nvPr/>
        </p:nvCxnSpPr>
        <p:spPr bwMode="auto">
          <a:xfrm flipV="1">
            <a:off x="3600152" y="1475581"/>
            <a:ext cx="0" cy="1944216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/>
          <p:cNvCxnSpPr/>
          <p:nvPr/>
        </p:nvCxnSpPr>
        <p:spPr>
          <a:xfrm rot="5400000">
            <a:off x="3960192" y="2339677"/>
            <a:ext cx="1080120" cy="1080120"/>
          </a:xfrm>
          <a:prstGeom prst="bentConnector3">
            <a:avLst>
              <a:gd name="adj1" fmla="val 57937"/>
            </a:avLst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17"/>
          <p:cNvCxnSpPr>
            <a:cxnSpLocks noChangeShapeType="1"/>
          </p:cNvCxnSpPr>
          <p:nvPr/>
        </p:nvCxnSpPr>
        <p:spPr bwMode="auto">
          <a:xfrm flipV="1">
            <a:off x="1799952" y="3059757"/>
            <a:ext cx="0" cy="36004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17"/>
          <p:cNvCxnSpPr>
            <a:cxnSpLocks noChangeShapeType="1"/>
          </p:cNvCxnSpPr>
          <p:nvPr/>
        </p:nvCxnSpPr>
        <p:spPr bwMode="auto">
          <a:xfrm flipV="1">
            <a:off x="5040312" y="1475581"/>
            <a:ext cx="0" cy="79208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104208" y="1691605"/>
            <a:ext cx="1800200" cy="1008112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proposal</a:t>
            </a: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1583928" y="1115789"/>
            <a:ext cx="1583631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report the bug</a:t>
            </a:r>
          </a:p>
        </p:txBody>
      </p:sp>
      <p:sp>
        <p:nvSpPr>
          <p:cNvPr id="48" name="Text Box 8"/>
          <p:cNvSpPr txBox="1">
            <a:spLocks noChangeArrowheads="1"/>
          </p:cNvSpPr>
          <p:nvPr/>
        </p:nvSpPr>
        <p:spPr bwMode="auto">
          <a:xfrm>
            <a:off x="3096641" y="1043533"/>
            <a:ext cx="136760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fix the bug</a:t>
            </a:r>
          </a:p>
        </p:txBody>
      </p: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4248224" y="1115789"/>
            <a:ext cx="223224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add the feature</a:t>
            </a: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1007864" y="2699965"/>
            <a:ext cx="1367607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latin typeface="Comic Sans MS" pitchFamily="66" charset="0"/>
              </a:rPr>
              <a:t>committer</a:t>
            </a:r>
          </a:p>
        </p:txBody>
      </p:sp>
      <p:cxnSp>
        <p:nvCxnSpPr>
          <p:cNvPr id="65" name="直線コネクタ 17"/>
          <p:cNvCxnSpPr>
            <a:cxnSpLocks noChangeShapeType="1"/>
          </p:cNvCxnSpPr>
          <p:nvPr/>
        </p:nvCxnSpPr>
        <p:spPr bwMode="auto">
          <a:xfrm flipV="1">
            <a:off x="1799952" y="3347789"/>
            <a:ext cx="0" cy="36004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17"/>
          <p:cNvCxnSpPr>
            <a:cxnSpLocks noChangeShapeType="1"/>
          </p:cNvCxnSpPr>
          <p:nvPr/>
        </p:nvCxnSpPr>
        <p:spPr bwMode="auto">
          <a:xfrm flipV="1">
            <a:off x="3600152" y="3347789"/>
            <a:ext cx="0" cy="36004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17"/>
          <p:cNvCxnSpPr>
            <a:cxnSpLocks noChangeShapeType="1"/>
          </p:cNvCxnSpPr>
          <p:nvPr/>
        </p:nvCxnSpPr>
        <p:spPr bwMode="auto">
          <a:xfrm flipV="1">
            <a:off x="3960192" y="3347789"/>
            <a:ext cx="0" cy="36004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5184328" y="2267917"/>
            <a:ext cx="72008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[10][11]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3672160" y="4644181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[9]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 rot="20310207">
            <a:off x="4961297" y="4672950"/>
            <a:ext cx="1381050" cy="23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lIns="90004" tIns="44997" rIns="90004" bIns="44997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en-US" altLang="ja-JP" sz="1100" dirty="0">
                <a:solidFill>
                  <a:schemeClr val="bg1"/>
                </a:solidFill>
                <a:latin typeface="Comic Sans MS" pitchFamily="66" charset="0"/>
              </a:rPr>
              <a:t>Under discussion</a:t>
            </a:r>
            <a:endParaRPr lang="ja-JP" altLang="en-US" sz="11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cxnSp>
        <p:nvCxnSpPr>
          <p:cNvPr id="32" name="カギ線コネクタ 31"/>
          <p:cNvCxnSpPr/>
          <p:nvPr/>
        </p:nvCxnSpPr>
        <p:spPr>
          <a:xfrm rot="16200000" flipH="1">
            <a:off x="2520032" y="2627710"/>
            <a:ext cx="1008112" cy="576064"/>
          </a:xfrm>
          <a:prstGeom prst="bentConnector3">
            <a:avLst>
              <a:gd name="adj1" fmla="val 55669"/>
            </a:avLst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2159992" y="1979637"/>
            <a:ext cx="1152128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FF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report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2952080" y="2267917"/>
            <a:ext cx="576064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[8]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Report flow</a:t>
            </a:r>
          </a:p>
        </p:txBody>
      </p:sp>
      <p:cxnSp>
        <p:nvCxnSpPr>
          <p:cNvPr id="4" name="直線コネクタ 17"/>
          <p:cNvCxnSpPr>
            <a:cxnSpLocks noChangeShapeType="1"/>
          </p:cNvCxnSpPr>
          <p:nvPr/>
        </p:nvCxnSpPr>
        <p:spPr bwMode="auto">
          <a:xfrm flipV="1">
            <a:off x="4824288" y="2051645"/>
            <a:ext cx="0" cy="2160240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3816176" y="2699717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create the ticket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3168104" y="2339677"/>
            <a:ext cx="3312368" cy="1440160"/>
          </a:xfrm>
          <a:prstGeom prst="roundRect">
            <a:avLst>
              <a:gd name="adj" fmla="val 11783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184328" y="3203773"/>
            <a:ext cx="86409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[8</a:t>
            </a:r>
            <a:r>
              <a:rPr lang="en-US" altLang="ja-JP" sz="1200">
                <a:latin typeface="Comic Sans MS" pitchFamily="66" charset="0"/>
              </a:rPr>
              <a:t>][15]</a:t>
            </a:r>
            <a:endParaRPr lang="en-US" altLang="ja-JP" sz="1200" dirty="0">
              <a:latin typeface="Comic Sans MS" pitchFamily="66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5962" y="2987749"/>
            <a:ext cx="272462" cy="308448"/>
          </a:xfrm>
          <a:prstGeom prst="rect">
            <a:avLst/>
          </a:prstGeom>
          <a:noFill/>
        </p:spPr>
      </p:pic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431800" y="7091363"/>
            <a:ext cx="92884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Please consult ghc-devs ML if you worry.</a:t>
            </a:r>
          </a:p>
        </p:txBody>
      </p:sp>
      <p:grpSp>
        <p:nvGrpSpPr>
          <p:cNvPr id="10" name="グループ化 35"/>
          <p:cNvGrpSpPr/>
          <p:nvPr/>
        </p:nvGrpSpPr>
        <p:grpSpPr>
          <a:xfrm rot="21069960">
            <a:off x="8293667" y="6897092"/>
            <a:ext cx="287108" cy="191405"/>
            <a:chOff x="6984528" y="1331565"/>
            <a:chExt cx="432048" cy="288032"/>
          </a:xfrm>
        </p:grpSpPr>
        <p:sp>
          <p:nvSpPr>
            <p:cNvPr id="11" name="正方形/長方形 10"/>
            <p:cNvSpPr/>
            <p:nvPr/>
          </p:nvSpPr>
          <p:spPr>
            <a:xfrm>
              <a:off x="6984528" y="1331565"/>
              <a:ext cx="43204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" name="フリーフォーム 12"/>
            <p:cNvSpPr/>
            <p:nvPr/>
          </p:nvSpPr>
          <p:spPr>
            <a:xfrm flipV="1">
              <a:off x="6984528" y="1331565"/>
              <a:ext cx="432048" cy="167035"/>
            </a:xfrm>
            <a:custGeom>
              <a:avLst/>
              <a:gdLst>
                <a:gd name="connsiteX0" fmla="*/ 0 w 432048"/>
                <a:gd name="connsiteY0" fmla="*/ 144016 h 144016"/>
                <a:gd name="connsiteX1" fmla="*/ 216024 w 432048"/>
                <a:gd name="connsiteY1" fmla="*/ 0 h 144016"/>
                <a:gd name="connsiteX2" fmla="*/ 432048 w 432048"/>
                <a:gd name="connsiteY2" fmla="*/ 144016 h 144016"/>
                <a:gd name="connsiteX3" fmla="*/ 0 w 432048"/>
                <a:gd name="connsiteY3" fmla="*/ 144016 h 144016"/>
                <a:gd name="connsiteX0" fmla="*/ 0 w 432048"/>
                <a:gd name="connsiteY0" fmla="*/ 167035 h 167035"/>
                <a:gd name="connsiteX1" fmla="*/ 213197 w 432048"/>
                <a:gd name="connsiteY1" fmla="*/ 0 h 167035"/>
                <a:gd name="connsiteX2" fmla="*/ 432048 w 432048"/>
                <a:gd name="connsiteY2" fmla="*/ 167035 h 167035"/>
                <a:gd name="connsiteX3" fmla="*/ 0 w 432048"/>
                <a:gd name="connsiteY3" fmla="*/ 167035 h 16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048" h="167035">
                  <a:moveTo>
                    <a:pt x="0" y="167035"/>
                  </a:moveTo>
                  <a:lnTo>
                    <a:pt x="213197" y="0"/>
                  </a:lnTo>
                  <a:lnTo>
                    <a:pt x="432048" y="167035"/>
                  </a:lnTo>
                  <a:lnTo>
                    <a:pt x="0" y="16703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527599" y="4283893"/>
            <a:ext cx="252082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code development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832400" y="3204021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>
                <a:latin typeface="Comic Sans MS" pitchFamily="66" charset="0"/>
              </a:rPr>
              <a:t>ticket</a:t>
            </a:r>
            <a:endParaRPr lang="en-US" altLang="ja-JP" sz="105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60363" y="138113"/>
            <a:ext cx="9504362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  <a:tab pos="9434513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2400" dirty="0">
                <a:solidFill>
                  <a:srgbClr val="333399"/>
                </a:solidFill>
                <a:latin typeface="Comic Sans MS" pitchFamily="66" charset="0"/>
              </a:rPr>
              <a:t>Proposal flow</a:t>
            </a:r>
          </a:p>
        </p:txBody>
      </p:sp>
      <p:cxnSp>
        <p:nvCxnSpPr>
          <p:cNvPr id="12" name="直線コネクタ 17"/>
          <p:cNvCxnSpPr>
            <a:cxnSpLocks noChangeShapeType="1"/>
          </p:cNvCxnSpPr>
          <p:nvPr/>
        </p:nvCxnSpPr>
        <p:spPr bwMode="auto">
          <a:xfrm flipV="1">
            <a:off x="2736056" y="1763613"/>
            <a:ext cx="0" cy="439248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727944" y="2267669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write the proposal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1727944" y="2969747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create the ticket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727944" y="3671825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discussion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727944" y="4373903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update the ticket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727944" y="5075981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wait approval </a:t>
            </a: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1007864" y="2051645"/>
            <a:ext cx="3456384" cy="3888432"/>
          </a:xfrm>
          <a:prstGeom prst="roundRect">
            <a:avLst>
              <a:gd name="adj" fmla="val 6492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cxnSp>
        <p:nvCxnSpPr>
          <p:cNvPr id="11" name="直線コネクタ 17"/>
          <p:cNvCxnSpPr>
            <a:cxnSpLocks noChangeShapeType="1"/>
          </p:cNvCxnSpPr>
          <p:nvPr/>
        </p:nvCxnSpPr>
        <p:spPr bwMode="auto">
          <a:xfrm flipV="1">
            <a:off x="7056536" y="1763613"/>
            <a:ext cx="0" cy="439248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6048424" y="2267669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write the proposal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6048424" y="3670795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discussion</a:t>
            </a: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6048424" y="4355901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wait approval 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5328344" y="2051645"/>
            <a:ext cx="3456384" cy="3888432"/>
          </a:xfrm>
          <a:prstGeom prst="roundRect">
            <a:avLst>
              <a:gd name="adj" fmla="val 6492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5400352" y="1403573"/>
            <a:ext cx="331236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ghc-proposal process on github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647824" y="1259557"/>
            <a:ext cx="8568952" cy="5256584"/>
          </a:xfrm>
          <a:prstGeom prst="roundRect">
            <a:avLst>
              <a:gd name="adj" fmla="val 6492"/>
            </a:avLst>
          </a:prstGeom>
          <a:noFill/>
          <a:ln w="19050">
            <a:solidFill>
              <a:srgbClr val="0070C0"/>
            </a:solidFill>
            <a:round/>
            <a:headEnd/>
            <a:tailEnd/>
          </a:ln>
          <a:effectLst/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endParaRPr lang="en-US" altLang="ja-JP" sz="1800" dirty="0">
              <a:latin typeface="Comic Sans MS" pitchFamily="66" charset="0"/>
            </a:endParaRPr>
          </a:p>
        </p:txBody>
      </p:sp>
      <p:cxnSp>
        <p:nvCxnSpPr>
          <p:cNvPr id="21" name="直線コネクタ 17"/>
          <p:cNvCxnSpPr>
            <a:cxnSpLocks noChangeShapeType="1"/>
          </p:cNvCxnSpPr>
          <p:nvPr/>
        </p:nvCxnSpPr>
        <p:spPr bwMode="auto">
          <a:xfrm>
            <a:off x="2736056" y="1763613"/>
            <a:ext cx="4320480" cy="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17"/>
          <p:cNvCxnSpPr>
            <a:cxnSpLocks noChangeShapeType="1"/>
          </p:cNvCxnSpPr>
          <p:nvPr/>
        </p:nvCxnSpPr>
        <p:spPr bwMode="auto">
          <a:xfrm flipV="1">
            <a:off x="4896296" y="971525"/>
            <a:ext cx="0" cy="79208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17"/>
          <p:cNvCxnSpPr>
            <a:cxnSpLocks noChangeShapeType="1"/>
          </p:cNvCxnSpPr>
          <p:nvPr/>
        </p:nvCxnSpPr>
        <p:spPr bwMode="auto">
          <a:xfrm>
            <a:off x="2736056" y="6156101"/>
            <a:ext cx="4320480" cy="0"/>
          </a:xfrm>
          <a:prstGeom prst="line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17"/>
          <p:cNvCxnSpPr>
            <a:cxnSpLocks noChangeShapeType="1"/>
          </p:cNvCxnSpPr>
          <p:nvPr/>
        </p:nvCxnSpPr>
        <p:spPr bwMode="auto">
          <a:xfrm flipV="1">
            <a:off x="4896296" y="6156101"/>
            <a:ext cx="0" cy="792088"/>
          </a:xfrm>
          <a:prstGeom prst="line">
            <a:avLst/>
          </a:prstGeom>
          <a:ln w="38100"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1007864" y="1403573"/>
            <a:ext cx="331236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tx1"/>
                </a:solidFill>
                <a:latin typeface="Comic Sans MS" pitchFamily="66" charset="0"/>
              </a:rPr>
              <a:t>traditional process on trac</a:t>
            </a:r>
          </a:p>
        </p:txBody>
      </p:sp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2160" y="2411685"/>
            <a:ext cx="272462" cy="308448"/>
          </a:xfrm>
          <a:prstGeom prst="rect">
            <a:avLst/>
          </a:prstGeom>
          <a:noFill/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92640" y="2555701"/>
            <a:ext cx="363765" cy="325066"/>
          </a:xfrm>
          <a:prstGeom prst="rect">
            <a:avLst/>
          </a:prstGeom>
          <a:noFill/>
        </p:spPr>
      </p:pic>
      <p:pic>
        <p:nvPicPr>
          <p:cNvPr id="39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92640" y="3958827"/>
            <a:ext cx="363765" cy="325066"/>
          </a:xfrm>
          <a:prstGeom prst="rect">
            <a:avLst/>
          </a:prstGeom>
          <a:noFill/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92640" y="4715941"/>
            <a:ext cx="363765" cy="325066"/>
          </a:xfrm>
          <a:prstGeom prst="rect">
            <a:avLst/>
          </a:prstGeom>
          <a:noFill/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2160" y="3131765"/>
            <a:ext cx="272462" cy="308448"/>
          </a:xfrm>
          <a:prstGeom prst="rect">
            <a:avLst/>
          </a:prstGeom>
          <a:noFill/>
        </p:spPr>
      </p:pic>
      <p:pic>
        <p:nvPicPr>
          <p:cNvPr id="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2160" y="4643933"/>
            <a:ext cx="272462" cy="308448"/>
          </a:xfrm>
          <a:prstGeom prst="rect">
            <a:avLst/>
          </a:prstGeom>
          <a:noFill/>
        </p:spPr>
      </p:pic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3888184" y="1475829"/>
            <a:ext cx="72008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[10]</a:t>
            </a: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8496696" y="1475829"/>
            <a:ext cx="72008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[11]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 rot="20901543">
            <a:off x="7727904" y="1812640"/>
            <a:ext cx="710318" cy="2619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lIns="90004" tIns="44997" rIns="90004" bIns="44997"/>
          <a:lstStyle/>
          <a:p>
            <a:pPr algn="ctr" defTabSz="449263" hangingPunct="0">
              <a:lnSpc>
                <a:spcPct val="117000"/>
              </a:lnSpc>
              <a:tabLst>
                <a:tab pos="449263" algn="l"/>
                <a:tab pos="898525" algn="l"/>
                <a:tab pos="1347788" algn="l"/>
                <a:tab pos="1797050" algn="l"/>
              </a:tabLst>
            </a:pPr>
            <a:r>
              <a:rPr lang="en-US" altLang="ja-JP" sz="1100" dirty="0">
                <a:solidFill>
                  <a:schemeClr val="bg1"/>
                </a:solidFill>
                <a:latin typeface="Comic Sans MS" pitchFamily="66" charset="0"/>
              </a:rPr>
              <a:t>NEW</a:t>
            </a:r>
            <a:endParaRPr lang="ja-JP" altLang="en-US" sz="1100" dirty="0">
              <a:solidFill>
                <a:schemeClr val="bg1"/>
              </a:solidFill>
              <a:latin typeface="Comic Sans MS" pitchFamily="66" charset="0"/>
            </a:endParaRPr>
          </a:p>
        </p:txBody>
      </p:sp>
      <p:sp>
        <p:nvSpPr>
          <p:cNvPr id="46" name="Rectangle 7"/>
          <p:cNvSpPr>
            <a:spLocks noChangeArrowheads="1"/>
          </p:cNvSpPr>
          <p:nvPr/>
        </p:nvSpPr>
        <p:spPr bwMode="auto">
          <a:xfrm>
            <a:off x="6048424" y="2987749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pull request</a:t>
            </a:r>
          </a:p>
        </p:txBody>
      </p:sp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92640" y="3275781"/>
            <a:ext cx="363765" cy="325066"/>
          </a:xfrm>
          <a:prstGeom prst="rect">
            <a:avLst/>
          </a:prstGeom>
          <a:noFill/>
        </p:spPr>
      </p:pic>
      <p:sp>
        <p:nvSpPr>
          <p:cNvPr id="50" name="Text Box 1"/>
          <p:cNvSpPr txBox="1">
            <a:spLocks noChangeArrowheads="1"/>
          </p:cNvSpPr>
          <p:nvPr/>
        </p:nvSpPr>
        <p:spPr bwMode="auto">
          <a:xfrm>
            <a:off x="431800" y="7091363"/>
            <a:ext cx="92884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6725" algn="l"/>
                <a:tab pos="8535988" algn="l"/>
                <a:tab pos="89852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200" dirty="0">
                <a:latin typeface="Comic Sans MS" pitchFamily="66" charset="0"/>
              </a:rPr>
              <a:t>Please refer to the documentation in details.</a:t>
            </a: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3599606" y="6876181"/>
            <a:ext cx="252082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600" dirty="0">
                <a:solidFill>
                  <a:schemeClr val="bg1">
                    <a:lumMod val="50000"/>
                  </a:schemeClr>
                </a:solidFill>
                <a:latin typeface="Comic Sans MS" pitchFamily="66" charset="0"/>
              </a:rPr>
              <a:t>code development</a:t>
            </a:r>
          </a:p>
        </p:txBody>
      </p:sp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6048424" y="5075981"/>
            <a:ext cx="2016224" cy="504056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070C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4" tIns="44997" rIns="90004" bIns="44997" anchor="ctr" anchorCtr="1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800" dirty="0">
                <a:latin typeface="Comic Sans MS" pitchFamily="66" charset="0"/>
              </a:rPr>
              <a:t>create the ticket</a:t>
            </a:r>
          </a:p>
        </p:txBody>
      </p:sp>
      <p:pic>
        <p:nvPicPr>
          <p:cNvPr id="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4479" y="5343597"/>
            <a:ext cx="272462" cy="308448"/>
          </a:xfrm>
          <a:prstGeom prst="rect">
            <a:avLst/>
          </a:prstGeom>
          <a:noFill/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77915" y="3851845"/>
            <a:ext cx="314325" cy="352425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888184" y="4139877"/>
            <a:ext cx="323850" cy="285750"/>
          </a:xfrm>
          <a:prstGeom prst="rect">
            <a:avLst/>
          </a:prstGeom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2160" y="3923853"/>
            <a:ext cx="272462" cy="308448"/>
          </a:xfrm>
          <a:prstGeom prst="rect">
            <a:avLst/>
          </a:prstGeom>
          <a:noFill/>
        </p:spPr>
      </p:pic>
      <p:grpSp>
        <p:nvGrpSpPr>
          <p:cNvPr id="28" name="グループ化 35"/>
          <p:cNvGrpSpPr/>
          <p:nvPr/>
        </p:nvGrpSpPr>
        <p:grpSpPr>
          <a:xfrm rot="21069960">
            <a:off x="3901179" y="3728740"/>
            <a:ext cx="287108" cy="191405"/>
            <a:chOff x="6984528" y="1331565"/>
            <a:chExt cx="432048" cy="288032"/>
          </a:xfrm>
        </p:grpSpPr>
        <p:sp>
          <p:nvSpPr>
            <p:cNvPr id="30" name="正方形/長方形 29"/>
            <p:cNvSpPr/>
            <p:nvPr/>
          </p:nvSpPr>
          <p:spPr>
            <a:xfrm>
              <a:off x="6984528" y="1331565"/>
              <a:ext cx="432048" cy="2880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4" name="フリーフォーム 33"/>
            <p:cNvSpPr/>
            <p:nvPr/>
          </p:nvSpPr>
          <p:spPr>
            <a:xfrm flipV="1">
              <a:off x="6984528" y="1331565"/>
              <a:ext cx="432048" cy="167035"/>
            </a:xfrm>
            <a:custGeom>
              <a:avLst/>
              <a:gdLst>
                <a:gd name="connsiteX0" fmla="*/ 0 w 432048"/>
                <a:gd name="connsiteY0" fmla="*/ 144016 h 144016"/>
                <a:gd name="connsiteX1" fmla="*/ 216024 w 432048"/>
                <a:gd name="connsiteY1" fmla="*/ 0 h 144016"/>
                <a:gd name="connsiteX2" fmla="*/ 432048 w 432048"/>
                <a:gd name="connsiteY2" fmla="*/ 144016 h 144016"/>
                <a:gd name="connsiteX3" fmla="*/ 0 w 432048"/>
                <a:gd name="connsiteY3" fmla="*/ 144016 h 144016"/>
                <a:gd name="connsiteX0" fmla="*/ 0 w 432048"/>
                <a:gd name="connsiteY0" fmla="*/ 167035 h 167035"/>
                <a:gd name="connsiteX1" fmla="*/ 213197 w 432048"/>
                <a:gd name="connsiteY1" fmla="*/ 0 h 167035"/>
                <a:gd name="connsiteX2" fmla="*/ 432048 w 432048"/>
                <a:gd name="connsiteY2" fmla="*/ 167035 h 167035"/>
                <a:gd name="connsiteX3" fmla="*/ 0 w 432048"/>
                <a:gd name="connsiteY3" fmla="*/ 167035 h 16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048" h="167035">
                  <a:moveTo>
                    <a:pt x="0" y="167035"/>
                  </a:moveTo>
                  <a:lnTo>
                    <a:pt x="213197" y="0"/>
                  </a:lnTo>
                  <a:lnTo>
                    <a:pt x="432048" y="167035"/>
                  </a:lnTo>
                  <a:lnTo>
                    <a:pt x="0" y="16703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sp>
        <p:nvSpPr>
          <p:cNvPr id="53" name="Text Box 8"/>
          <p:cNvSpPr txBox="1">
            <a:spLocks noChangeArrowheads="1"/>
          </p:cNvSpPr>
          <p:nvPr/>
        </p:nvSpPr>
        <p:spPr bwMode="auto">
          <a:xfrm>
            <a:off x="3672160" y="2627957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>
                <a:latin typeface="Comic Sans MS" pitchFamily="66" charset="0"/>
              </a:rPr>
              <a:t>wiki</a:t>
            </a:r>
            <a:endParaRPr lang="en-US" altLang="ja-JP" sz="1050" dirty="0">
              <a:latin typeface="Comic Sans MS" pitchFamily="66" charset="0"/>
            </a:endParaRPr>
          </a:p>
        </p:txBody>
      </p:sp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3672160" y="3348037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>
                <a:latin typeface="Comic Sans MS" pitchFamily="66" charset="0"/>
              </a:rPr>
              <a:t>ticket</a:t>
            </a:r>
            <a:endParaRPr lang="en-US" altLang="ja-JP" sz="1050" dirty="0">
              <a:latin typeface="Comic Sans MS" pitchFamily="66" charset="0"/>
            </a:endParaRPr>
          </a:p>
        </p:txBody>
      </p:sp>
      <p:sp>
        <p:nvSpPr>
          <p:cNvPr id="55" name="Text Box 8"/>
          <p:cNvSpPr txBox="1">
            <a:spLocks noChangeArrowheads="1"/>
          </p:cNvSpPr>
          <p:nvPr/>
        </p:nvSpPr>
        <p:spPr bwMode="auto">
          <a:xfrm>
            <a:off x="3672160" y="4860205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>
                <a:latin typeface="Comic Sans MS" pitchFamily="66" charset="0"/>
              </a:rPr>
              <a:t>ticket</a:t>
            </a:r>
            <a:endParaRPr lang="en-US" altLang="ja-JP" sz="1050" dirty="0">
              <a:latin typeface="Comic Sans MS" pitchFamily="66" charset="0"/>
            </a:endParaRPr>
          </a:p>
        </p:txBody>
      </p:sp>
      <p:sp>
        <p:nvSpPr>
          <p:cNvPr id="56" name="Text Box 8"/>
          <p:cNvSpPr txBox="1">
            <a:spLocks noChangeArrowheads="1"/>
          </p:cNvSpPr>
          <p:nvPr/>
        </p:nvSpPr>
        <p:spPr bwMode="auto">
          <a:xfrm>
            <a:off x="8074226" y="5545263"/>
            <a:ext cx="720080" cy="287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/>
          <a:lstStyle>
            <a:lvl1pPr defTabSz="449263" eaLnBrk="0" hangingPunct="0">
              <a:lnSpc>
                <a:spcPct val="93000"/>
              </a:lnSpc>
              <a:spcAft>
                <a:spcPts val="142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32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1pPr>
            <a:lvl2pPr marL="742950" indent="-285750" defTabSz="449263" eaLnBrk="0" hangingPunct="0">
              <a:lnSpc>
                <a:spcPct val="93000"/>
              </a:lnSpc>
              <a:spcAft>
                <a:spcPts val="113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8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449263" eaLnBrk="0" hangingPunct="0">
              <a:lnSpc>
                <a:spcPct val="93000"/>
              </a:lnSpc>
              <a:spcAft>
                <a:spcPts val="850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449263" eaLnBrk="0" hangingPunct="0">
              <a:lnSpc>
                <a:spcPct val="93000"/>
              </a:lnSpc>
              <a:spcAft>
                <a:spcPts val="575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449263" eaLnBrk="0" hangingPunct="0">
              <a:lnSpc>
                <a:spcPct val="93000"/>
              </a:lnSpc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tabLst>
                <a:tab pos="449263" algn="l"/>
                <a:tab pos="898525" algn="l"/>
                <a:tab pos="1347788" algn="l"/>
                <a:tab pos="179705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>
              <a:lnSpc>
                <a:spcPct val="117000"/>
              </a:lnSpc>
              <a:spcAft>
                <a:spcPct val="0"/>
              </a:spcAft>
            </a:pPr>
            <a:r>
              <a:rPr lang="en-US" altLang="ja-JP" sz="1050">
                <a:latin typeface="Comic Sans MS" pitchFamily="66" charset="0"/>
              </a:rPr>
              <a:t>ticket</a:t>
            </a:r>
            <a:endParaRPr lang="en-US" altLang="ja-JP" sz="1050" dirty="0">
              <a:latin typeface="Comic Sans MS" pitchFamily="66" charset="0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3614</TotalTime>
  <Words>443</Words>
  <PresentationFormat>ユーザー設定</PresentationFormat>
  <Paragraphs>270</Paragraphs>
  <Slides>16</Slides>
  <Notes>15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4" baseType="lpstr">
      <vt:lpstr>ＭＳ Ｐゴシック</vt:lpstr>
      <vt:lpstr>ＭＳ Ｐ明朝</vt:lpstr>
      <vt:lpstr>Arial</vt:lpstr>
      <vt:lpstr>Arial Black</vt:lpstr>
      <vt:lpstr>Calibri</vt:lpstr>
      <vt:lpstr>Comic Sans MS</vt:lpstr>
      <vt:lpstr>Times New Roman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1601-01-01T00:00:00Z</cp:lastPrinted>
  <dcterms:created xsi:type="dcterms:W3CDTF">2014-06-27T14:43:11Z</dcterms:created>
  <dcterms:modified xsi:type="dcterms:W3CDTF">2016-10-28T10:46:25Z</dcterms:modified>
</cp:coreProperties>
</file>