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3" r:id="rId8"/>
    <p:sldId id="262" r:id="rId9"/>
    <p:sldId id="264" r:id="rId10"/>
    <p:sldId id="267" r:id="rId11"/>
    <p:sldId id="265" r:id="rId12"/>
    <p:sldId id="266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6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848B0-DD1A-4711-9E6E-213E10A33411}" type="datetimeFigureOut">
              <a:rPr lang="ru-RU" smtClean="0"/>
              <a:pPr/>
              <a:t>07.06.2016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D9BF4-C1DF-42B9-9192-F3BD5A757A5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848B0-DD1A-4711-9E6E-213E10A33411}" type="datetimeFigureOut">
              <a:rPr lang="ru-RU" smtClean="0"/>
              <a:pPr/>
              <a:t>07.06.2016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D9BF4-C1DF-42B9-9192-F3BD5A757A5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848B0-DD1A-4711-9E6E-213E10A33411}" type="datetimeFigureOut">
              <a:rPr lang="ru-RU" smtClean="0"/>
              <a:pPr/>
              <a:t>07.06.2016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D9BF4-C1DF-42B9-9192-F3BD5A757A5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848B0-DD1A-4711-9E6E-213E10A33411}" type="datetimeFigureOut">
              <a:rPr lang="ru-RU" smtClean="0"/>
              <a:pPr/>
              <a:t>07.06.2016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D9BF4-C1DF-42B9-9192-F3BD5A757A5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848B0-DD1A-4711-9E6E-213E10A33411}" type="datetimeFigureOut">
              <a:rPr lang="ru-RU" smtClean="0"/>
              <a:pPr/>
              <a:t>07.06.2016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D9BF4-C1DF-42B9-9192-F3BD5A757A5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848B0-DD1A-4711-9E6E-213E10A33411}" type="datetimeFigureOut">
              <a:rPr lang="ru-RU" smtClean="0"/>
              <a:pPr/>
              <a:t>07.06.2016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D9BF4-C1DF-42B9-9192-F3BD5A757A5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848B0-DD1A-4711-9E6E-213E10A33411}" type="datetimeFigureOut">
              <a:rPr lang="ru-RU" smtClean="0"/>
              <a:pPr/>
              <a:t>07.06.2016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D9BF4-C1DF-42B9-9192-F3BD5A757A5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848B0-DD1A-4711-9E6E-213E10A33411}" type="datetimeFigureOut">
              <a:rPr lang="ru-RU" smtClean="0"/>
              <a:pPr/>
              <a:t>07.06.2016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D9BF4-C1DF-42B9-9192-F3BD5A757A5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848B0-DD1A-4711-9E6E-213E10A33411}" type="datetimeFigureOut">
              <a:rPr lang="ru-RU" smtClean="0"/>
              <a:pPr/>
              <a:t>07.06.2016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D9BF4-C1DF-42B9-9192-F3BD5A757A5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848B0-DD1A-4711-9E6E-213E10A33411}" type="datetimeFigureOut">
              <a:rPr lang="ru-RU" smtClean="0"/>
              <a:pPr/>
              <a:t>07.06.2016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D9BF4-C1DF-42B9-9192-F3BD5A757A5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848B0-DD1A-4711-9E6E-213E10A33411}" type="datetimeFigureOut">
              <a:rPr lang="ru-RU" smtClean="0"/>
              <a:pPr/>
              <a:t>07.06.2016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D9BF4-C1DF-42B9-9192-F3BD5A757A5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848B0-DD1A-4711-9E6E-213E10A33411}" type="datetimeFigureOut">
              <a:rPr lang="ru-RU" smtClean="0"/>
              <a:pPr/>
              <a:t>07.06.2016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D9BF4-C1DF-42B9-9192-F3BD5A757A56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16632"/>
            <a:ext cx="7772400" cy="1470025"/>
          </a:xfrm>
        </p:spPr>
        <p:txBody>
          <a:bodyPr/>
          <a:lstStyle/>
          <a:p>
            <a:r>
              <a:rPr lang="ru-RU" dirty="0" smtClean="0"/>
              <a:t>Система альтернативного управления ПК </a:t>
            </a:r>
            <a:endParaRPr lang="ru-RU" dirty="0"/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4283968" y="3573016"/>
            <a:ext cx="4679950" cy="2039937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Научный руководитель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Д-р наук, профессор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u-RU" sz="3200" dirty="0" smtClean="0"/>
              <a:t>В.Г. Дурнев</a:t>
            </a: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Студент группы КБ-41 СО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u-RU" sz="3200" dirty="0" smtClean="0"/>
              <a:t>С.М. Соловьев</a:t>
            </a:r>
            <a:endParaRPr kumimoji="0" lang="ru-RU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203848" y="6093296"/>
            <a:ext cx="2159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altLang="ru-RU" dirty="0"/>
              <a:t>Ярославль </a:t>
            </a:r>
            <a:r>
              <a:rPr lang="ru-RU" altLang="ru-RU" dirty="0" smtClean="0"/>
              <a:t>2016</a:t>
            </a:r>
            <a:endParaRPr lang="ru-RU" alt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 проекта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Рассмотрены популярные системы альтернативного управления ПК</a:t>
            </a:r>
          </a:p>
          <a:p>
            <a:r>
              <a:rPr lang="ru-RU" dirty="0" smtClean="0"/>
              <a:t>Исследован алгоритм слежения за объектом по цвету</a:t>
            </a:r>
          </a:p>
          <a:p>
            <a:r>
              <a:rPr lang="ru-RU" dirty="0" smtClean="0"/>
              <a:t>Создана собственная система управления ПК с помощью </a:t>
            </a:r>
            <a:r>
              <a:rPr lang="ru-RU" dirty="0" err="1" smtClean="0"/>
              <a:t>веб-камеры</a:t>
            </a:r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Развитие проекта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В дальнейшем планируется:</a:t>
            </a:r>
          </a:p>
          <a:p>
            <a:r>
              <a:rPr lang="ru-RU" dirty="0" smtClean="0"/>
              <a:t>Подробное изучение систем слежения за глазами (</a:t>
            </a:r>
            <a:r>
              <a:rPr lang="en-US" dirty="0" smtClean="0"/>
              <a:t>Eye tracking technology)</a:t>
            </a:r>
          </a:p>
          <a:p>
            <a:r>
              <a:rPr lang="ru-RU" dirty="0" smtClean="0"/>
              <a:t>Создание собственной системы слежения за глазами</a:t>
            </a:r>
          </a:p>
          <a:p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564904"/>
            <a:ext cx="8229600" cy="1143000"/>
          </a:xfrm>
        </p:spPr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Цель работы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/>
          <a:lstStyle/>
          <a:p>
            <a:r>
              <a:rPr lang="ru-RU" dirty="0" smtClean="0"/>
              <a:t>Рассмотреть примеры существующих систем альтернативного управления </a:t>
            </a:r>
            <a:r>
              <a:rPr lang="ru-RU" dirty="0" smtClean="0"/>
              <a:t>ПК</a:t>
            </a:r>
            <a:endParaRPr lang="en-US" dirty="0" smtClean="0"/>
          </a:p>
          <a:p>
            <a:r>
              <a:rPr lang="ru-RU" dirty="0" smtClean="0"/>
              <a:t>Изучить алгоритмы слежения за объектом по цвету</a:t>
            </a:r>
            <a:endParaRPr lang="ru-RU" dirty="0" smtClean="0"/>
          </a:p>
          <a:p>
            <a:r>
              <a:rPr lang="ru-RU" dirty="0" smtClean="0"/>
              <a:t>Создать собственную систему управления ПК</a:t>
            </a:r>
          </a:p>
          <a:p>
            <a:pPr>
              <a:buNone/>
            </a:pPr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Существующие системы</a:t>
            </a:r>
            <a:endParaRPr lang="ru-RU" dirty="0"/>
          </a:p>
        </p:txBody>
      </p:sp>
      <p:sp>
        <p:nvSpPr>
          <p:cNvPr id="2050" name="AutoShape 2" descr="data:image/jpeg;base64,/9j/4AAQSkZJRgABAQAAAQABAAD/2wCEAAkGBxAQDxAPDxAVFRUQFRUWEhUYEhYWGBUSFRUWGBUWFxgYHSggGBolGxUWIzEhJiktLi4uFx8zODMtNygtLisBCgoKDg0OGBAQGC0mHx0rLTcrLSstLSstKystNjcrKystLSstLSstLSsrNy0rLS0tKysrMSs3ListLTctLSsrK//AABEIALcBEwMBIgACEQEDEQH/xAAcAAEAAgMBAQEAAAAAAAAAAAAAAQUCBAYHAwj/xABIEAABAwICBQgGBQkHBQAAAAABAAIDBBEFIQYSMUFREyJhcYGRsfAHMkJSYqEUI3KC0SQzc5KissHh8SU0Q2OTs8IVFlOU0//EABkBAQEAAwEAAAAAAAAAAAAAAAABAgMEBf/EAC4RAQACAgAEAwcDBQAAAAAAAAABAgMRBBIx8CFBcRMiMmGRseFTgaEUI0JRUv/aAAwDAQACEQMRAD8A9xREQEREBERAREQEREBERAREQEREBERAREQEREBERAREQEREBERAREQEREBERAREQEREBERAREQEREBERARatfXxQN15Xho69q4nHPSE1jSYy1jB7bzbuv4IO+e8NzJA6zZac2LQN2yBeFYt6TNYnkxJMeN+TZ3nM9ypotKcVqSRSxDbb6qB0rh1k3HyCuh+hzj8G4nuWbcbiPHuXgLcP0leL/Xj/Qj/AHrLNmF6TtzDp/8AVp3fLWKvKP0CzEoj7S2WTNOwhfnV+M6R0mcrJXD/ADKQOb2vjaLd63cJ9LkjbfSaW43vgfv+w8/8lND9AIuF0a09pauwgna92+N3MkH3XZnsyXYUteyTfY8CoNpFCIJRQiCUUKUBERAREQEREBERAREQEREBERAREQEREBczpVpbHRgxss+U7G7m9JXx030qFIzkYiDM8fqDieleA4ti01XLyMBc/lHWLhm6Vx9lvw+PVtC20n03klkdqu5R+d3E/Vs6vePm+5amH6JVNUW1FbLyTHZtdICXuH+VCLZdJ1R1q3wXBIaGznBktQLcHRQH4Rskk+I5DcDtVk6oc5xc9xLjtJNz3qxA+mG4NQU9uTphI4f4k9pD1iP1G9x61eDEZCAC8gDY0c0D7rclRskX1bMuimPbLS5ZOtqKdcZX6UUtOdWWUaw2taNYjrAvbtXypNPKFzg3lS2+9zCB32yWzlrHhMq9GgqyNjiOokL44jhlLVj8qpo5CfbLdWQdUjbO+aq6Sta9ocxwc1wuCDcEdBG1WUEywvj0mnE4/wCisH6zDpTrDMRSkNdcbOTlFhfhrW61X4LpzXYdL9GxKOSRrLAlwtPGNxufzg6zc8SvVYnrWxzBaeui5KpZew5kjbCSM8WO4fCbg8FzzCLnR7SWKoiZJHIJI3+q8buhwOYI3g5hdG1wIuF+bqmkrsAqg+Mh8UnWIqho2gjPUkA7R0jb7FodpTFVQtmiddjsnNPrRvG1jhuIuOsEEZEKI7BFAN80UEoiIClQiCUREBERAREQEREBERAREQEREBVekeLtpKd0pzdsYOLzsVovH/SfpDd0jgbsg5kY3OkOXj8gUHAaY4zJNK+LWLnyG8ztpz2MHSfC3FXGD4YKKO1vyh4tK7byLD/hN+L3iPs7Ab1mheHkufWyZlriIr+1Oc3P+4CLfE4e6r97EHw8+fxWQf58+KhzfPncvm4+fO9bKQr7iRVeLVMsskVFTu1XzXL5NvJQj1nZb8iB3bSFt6/nztWlo+8nE6k5XbEwAnhkSO/wXXrVdR5sp6OnwfDqeiZq00YBtnLYGRx3lz93ULBb1ZNyrXMnY2RpGbXND29ZBWmH5ZZXBJvv6k19pzAsLg7T1KxSNa0wcrVObhFZGYnn6LUk8pFckQuuBrtJz1c/kQb5L0OllXjmlda6cyvuAxrtVjT62qNh7Tn2r0/R6Yup6dx2uijJ6y0LKcfL7vy2yh1NO9brCqylcrGNceSPFJYYjQRVML4J2a0b9o3gjY9p9lw3H+C8kZ9IwHETe74n217DKaC51ZGjc9ueXEEbDdeyBUmmOAiupXRgfWx3fAfitzmdTgLdeqdy1wOr0fxNkrGarw5j2h0bgcnNIuLdiul4h6Kcbc0voHk8y8lPfaBf6yPsJuB0u4L2qlm12B3Hb1qTGkl9URFBKIiCUREBERAREQEREBERAREQEREFfjtZyNNJINtrN+0cgvz/AKXwvmmjgYCdTnEcZH5NHXb95e16aSXbHHxJcezIeK4umwYA/SHDNzi4eDO7moKuGgEMccDfVibq34nMvd2uLj95YPiV06n8/NfCSm8+elBRyR+fPBakrVeTU3nz0qvqIFtxrCqcVraMtJxKq5ut9UzLsC+UOI8pK6LUI1S4Xvt1TbhvWzoo1v8A1Gp1ta3JM9Xau+td8vq2VjcxDqAy4y59mm49xVukEpELg062uADJ/wCNvtHzxV46Pmt18hqHV1Np+2qHFYi+Vxf61oxGG/myL5a/au7HhiZb64duLxql/J5XhuuAfzvYMrL0bRv+7U/6KP8AcC5PSmlAp6jXuH3GTb8nsHzV7BiX0Wggm1C+0cI1QbbWtG1auJrrJ+zXkpyy7alKsolzmi+J/Sqdk+oWaxcNUm9tVxbtt0XXRxLysvVpl9gslipWhHlWmlMaDE2VkQyc4TtA43tOztu7/UXsuj1WHDmm7XgOYeIIv4FcD6TKMPpGS74ZB+pINU/taisfRrXF1FTE7YiYj1McQ39nVWdo3WJWem3o6IiwYilQpCgKVCkICIiAiIgIiICIiAiIgIoRBy+krdacDg0DvumMUwYyNoH9AP5r64q29Qfu+AWxjwuY+o/wQc2YF8nU/n5q15NYmLz2IKSWlVdU0a6l8K056dbKdVh5Bhkd6yVvTN8nq80PjIxOps8M+qZmR0DJV2BN/tOZp3uqAOx5PgF0OjkRbi1Q3UDi+NpAOywAzXp4fJ0YI3eF5UN1WENPJF8ZuXZ8px1fO9V5pQA9rW8m0hl4nZuk+yd3BW07dthypa0tcCMos9o87liWAkgXkFma0pHOjtwXp01Ed99+D1601Dl9K6fVoqlrSI23/Mkc7dndaeKj+yovsweDVe6YMtQzu1Q9r3WbKfWOwKgxp9sNjYdtoR2gfyXHxUxvfy776vP4yNWj0dN6O/7hF9qX/ccuxiXD6Ay2oYx8Un+45dbHOvJydXDKwumstQTpyvnsWhGnpawPoKoHdGXdrCHj5tCovRnJaGobwlDv1o2j/grnSKT8jqv0MvzYVQej42ZUdLmfulboj+3Pqzj4ZexxOu1p4gH5LNfCiP1cf2W+AX3C0tYiIoJQIgQSiIgIiICIiAiIgKERARFCoosVbaYnoafPcvtiwvqHrHeL/wAExplnMdxBHaMx4lRUu1oGu921/A/JFaNkIRRdEYuWrOFtFfGQLKqvINLInUWJioaOa8iVvSDzZW9e39YK8xGJz+SrqQ6zmNvZu2SA5kDeSLk225neF0elGBMrITE46rmnWjf7r+n4TsP4gLzWgxOpwuV1PPG4sBuWXzbf24nbCD3HoN124smmylprMTD0PDcYp6ljnRSCI6oBZfNx6eKsK17Wa5mnawagyGQcBuK5BtXhlYdcuYHnaQ/kZCfiacnHpt2r5VlPQR857i62zlKkW7mgE967Yzx3p6McdGvGPFjjmItrXjk26lPEQX8HvGxoG+/hc8FzmkFaZXshbmWm5A3vdk1vXn+0ssXx8O5kFrNyaQ3VYwfA3eenxWxgeFGK00w55zjadov7buB4DpvwXLly7cOXLOS25dXg7RDFHED6jQCeJ2uPffvVvFU+fmucglW9FP589K4bztoXrZ19BMqdk/nz0r7Nm8/L8VgGk1Tajm+IBv67gPArT0NbqwyH35MuoNaPEnuWlpRU3EUQPrOLz9losPmR3K+0Ypf7tDvJBd94657gbdi361h9ZbOlPWXp1O2zGjg0D5L6hQpC52tKIiiJQIpCAiIgIiICIiAiIghEQoIREVGji8WtESNrOd2Db8rrSoXBzHRnYR8irkrnC0wylm4Zt6WHZ3bOxWFfGInNp2sJa7rG/tFj2rJY4ueTe2f2H2bL0e6/q3HoPQpVtGlmArFylQVEfB7FXYphUNSzk54mvaNl8i08WuGbexWxCwLVnFtK81xz0ewMjlmime0Rtc/UewPvqgmwcLcOC5rRbRuOr5Rxk1BHq5BmsXa19mYtsXrukLPyOq/Qy/uOXn/owbdlV1xeD1n7Q23KbA6emziYS8bJJLOcOlrQLNPTa/SvnLHmSe3+f4LoKqLz/RVc8fnzsWM2Gi3Lz5zX3ZIsHt8+dgWF/PnwWCN5kvnzwX3ZJ589CrmuWtiVUbCFh50m34Wbz1nzsVpSbWiseaxG51DKl/KakvPqbB+iZcuPbnbrC9F0HpzJM+cjJgsPtO/l4riaKn5KNrGjny6uXCP2B942d1Bq9a0dw76PTsj9o85/2jtW7iJjcUjpXuWeWY3yx5LRSFAUhczWlERREqVClAREQEREBERAREQQiIghQpUFUQVXYvSGRgcwc9mbekb29viArErFFc7TyNkjMbhcOBFj8welUtNUGnkFNMeacoHneN0bjxG7j17egxehLHGaMXBzkaNv229PEb1V19KyqiLTZ2sP1ulvxLdjms+7ZspqfdlsKFzVPjD6R3JVhLo9jJ7XLR7so/5d/FdHHIHNDmkEOFwQbgjiCFL47UnUpek0nUpXnOlmEY9JWzPonTiA6nJ6lVCxuUbQ6zXSAjnB20L0ZFgweQSaPaSuBa81DmuBDmmspyCDkQfrdi1YNEschvyEUkWtbW1aqmF7bL2l6SvZ3rUmU0aeSP0f0g3mf/26f/6rqqaGRsMTZr8o1jRJchx1w0B13C4JvfMXXQVDfP8AVV07UFVIzz58Stdw8+fFb8rFUV9e1juTYNeQ+yN3S47llWs2nULETPhCKyqEYB2udkxu9x/gF9sIotVrqmozucx7790Y+EC1+A6SFOGYTYGpqnbcr2zJ9yIHx2Df09BgGDSYhMHObqQR5ADYG7dVvEned6651w8aj45/j8t86xRr/L7LbQTB3TSmtmFwCSy49Z3G3AL0NfKngbGxrGCzWiwHQvquJzpCyCxCyUBSFCkKIKVClAREQEREBERAREQFClQghCpUKjEqFkViUViVR4jhTmkyU425vj2Ani33XfIq9KxKo46eOKpa5sgs4ZOuMweD27+vxXLVOD1dATJSPswm5YefC49XsHuK9LxDC45szdrxse3Jw/EdBVPLTVMF+byjfeZk63xMOR7O5dOPiJrHLaNx/qW+maYjltG476OTpdNWN5tZC+E+80GSM9w1h3dqvqHF6af8zPG/oa8EjrbtCwlgo57h7AHb9XmO7WOFvkqiu0DpZb2c3qewj5tv4LPl4e/S019fFlNMNultev4dK9akoXLnQOVv5uqLbbNWpe38Fg7Qic+vWPI6atx/ip/T1/UhPYx/3H1XVZKxgJe5rQN5cAucrdI6YG0bjK7hGNb9rZ8192aCU4OtLMwnjz5D4fxW9Hh1FAMmOefiIjb3NuT3p7PDX4r79IPZ4462+jmmMrax2oxhiafZbznkdLt3nNWVLhdPRjnASSe403aD/mPG3qb3roIKSqqRqQx6kZ22bybO07Xdt10WDaHxREPm+seN1uaD1b0niOWNYo18/NJyxHhSNfdzOC6Nz1rxNUXbGNgtbmjY1jdjWr0ejpWRMbHG0Na3YAvqBbIKVyNKVIUBZBRAKURRBSiIClQpQEREBERAREQEREBQpUIChSiCFiVkhVGChZEKLIrAhRZZqLKjUqqCKUWkja7rAVe/RyH/AA3yR9DZDbuNwruyWVVzztHn7qp3bGw+AWH/AG1IdtSeyNq6OymyDnWaKx+3NI7tDf3QrCkwOmiN2RNvxPOPeVZWRREALJFKCFNkAWQCgBSiIgpRFARFKAiIgIiICIiAiIgIiICIiCEREBQiICiyhFRFksiIqERFQRSiCFKIgKbIiglSiIgpRFAREQSiIgIiICIiAiIg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052" name="AutoShape 4" descr="data:image/jpeg;base64,/9j/4AAQSkZJRgABAQAAAQABAAD/2wCEAAkGBxAQDxAPDxAVFRUQFRUWEhUYEhYWGBUSFRUWGBUWFxgYHSggGBolGxUWIzEhJiktLi4uFx8zODMtNygtLisBCgoKDg0OGBAQGC0mHx0rLTcrLSstLSstKystNjcrKystLSstLSstLSsrNy0rLS0tKysrMSs3ListLTctLSsrK//AABEIALcBEwMBIgACEQEDEQH/xAAcAAEAAgMBAQEAAAAAAAAAAAAAAQUCBAYHAwj/xABIEAABAwICBQgGBQkHBQAAAAABAAIDBBEFIQYSMUFREyJhcYGRsfAHMkJSYqEUI3KC0SQzc5KissHh8SU0Q2OTs8IVFlOU0//EABkBAQEAAwEAAAAAAAAAAAAAAAABAgMEBf/EAC4RAQACAgAEAwcDBQAAAAAAAAABAgMRBBIx8CFBcRMiMmGRseFTgaEUI0JRUv/aAAwDAQACEQMRAD8A9xREQEREBERAREQEREBERAREQEREBERAREQEREBERAREQEREBERAREQEREBERAREQEREBERAREQEREBERARatfXxQN15Xho69q4nHPSE1jSYy1jB7bzbuv4IO+e8NzJA6zZac2LQN2yBeFYt6TNYnkxJMeN+TZ3nM9ypotKcVqSRSxDbb6qB0rh1k3HyCuh+hzj8G4nuWbcbiPHuXgLcP0leL/Xj/Qj/AHrLNmF6TtzDp/8AVp3fLWKvKP0CzEoj7S2WTNOwhfnV+M6R0mcrJXD/ADKQOb2vjaLd63cJ9LkjbfSaW43vgfv+w8/8lND9AIuF0a09pauwgna92+N3MkH3XZnsyXYUteyTfY8CoNpFCIJRQiCUUKUBERAREQEREBERAREQEREBERAREQEREBczpVpbHRgxss+U7G7m9JXx030qFIzkYiDM8fqDieleA4ti01XLyMBc/lHWLhm6Vx9lvw+PVtC20n03klkdqu5R+d3E/Vs6vePm+5amH6JVNUW1FbLyTHZtdICXuH+VCLZdJ1R1q3wXBIaGznBktQLcHRQH4Rskk+I5DcDtVk6oc5xc9xLjtJNz3qxA+mG4NQU9uTphI4f4k9pD1iP1G9x61eDEZCAC8gDY0c0D7rclRskX1bMuimPbLS5ZOtqKdcZX6UUtOdWWUaw2taNYjrAvbtXypNPKFzg3lS2+9zCB32yWzlrHhMq9GgqyNjiOokL44jhlLVj8qpo5CfbLdWQdUjbO+aq6Sta9ocxwc1wuCDcEdBG1WUEywvj0mnE4/wCisH6zDpTrDMRSkNdcbOTlFhfhrW61X4LpzXYdL9GxKOSRrLAlwtPGNxufzg6zc8SvVYnrWxzBaeui5KpZew5kjbCSM8WO4fCbg8FzzCLnR7SWKoiZJHIJI3+q8buhwOYI3g5hdG1wIuF+bqmkrsAqg+Mh8UnWIqho2gjPUkA7R0jb7FodpTFVQtmiddjsnNPrRvG1jhuIuOsEEZEKI7BFAN80UEoiIClQiCUREBERAREQEREBERAREQEREBVekeLtpKd0pzdsYOLzsVovH/SfpDd0jgbsg5kY3OkOXj8gUHAaY4zJNK+LWLnyG8ztpz2MHSfC3FXGD4YKKO1vyh4tK7byLD/hN+L3iPs7Ab1mheHkufWyZlriIr+1Oc3P+4CLfE4e6r97EHw8+fxWQf58+KhzfPncvm4+fO9bKQr7iRVeLVMsskVFTu1XzXL5NvJQj1nZb8iB3bSFt6/nztWlo+8nE6k5XbEwAnhkSO/wXXrVdR5sp6OnwfDqeiZq00YBtnLYGRx3lz93ULBb1ZNyrXMnY2RpGbXND29ZBWmH5ZZXBJvv6k19pzAsLg7T1KxSNa0wcrVObhFZGYnn6LUk8pFckQuuBrtJz1c/kQb5L0OllXjmlda6cyvuAxrtVjT62qNh7Tn2r0/R6Yup6dx2uijJ6y0LKcfL7vy2yh1NO9brCqylcrGNceSPFJYYjQRVML4J2a0b9o3gjY9p9lw3H+C8kZ9IwHETe74n217DKaC51ZGjc9ueXEEbDdeyBUmmOAiupXRgfWx3fAfitzmdTgLdeqdy1wOr0fxNkrGarw5j2h0bgcnNIuLdiul4h6Kcbc0voHk8y8lPfaBf6yPsJuB0u4L2qlm12B3Hb1qTGkl9URFBKIiCUREBERAREQEREBERAREQEREFfjtZyNNJINtrN+0cgvz/AKXwvmmjgYCdTnEcZH5NHXb95e16aSXbHHxJcezIeK4umwYA/SHDNzi4eDO7moKuGgEMccDfVibq34nMvd2uLj95YPiV06n8/NfCSm8+elBRyR+fPBakrVeTU3nz0qvqIFtxrCqcVraMtJxKq5ut9UzLsC+UOI8pK6LUI1S4Xvt1TbhvWzoo1v8A1Gp1ta3JM9Xau+td8vq2VjcxDqAy4y59mm49xVukEpELg062uADJ/wCNvtHzxV46Pmt18hqHV1Np+2qHFYi+Vxf61oxGG/myL5a/au7HhiZb64duLxql/J5XhuuAfzvYMrL0bRv+7U/6KP8AcC5PSmlAp6jXuH3GTb8nsHzV7BiX0Wggm1C+0cI1QbbWtG1auJrrJ+zXkpyy7alKsolzmi+J/Sqdk+oWaxcNUm9tVxbtt0XXRxLysvVpl9gslipWhHlWmlMaDE2VkQyc4TtA43tOztu7/UXsuj1WHDmm7XgOYeIIv4FcD6TKMPpGS74ZB+pINU/taisfRrXF1FTE7YiYj1McQ39nVWdo3WJWem3o6IiwYilQpCgKVCkICIiAiIgIiICIiAiIgIoRBy+krdacDg0DvumMUwYyNoH9AP5r64q29Qfu+AWxjwuY+o/wQc2YF8nU/n5q15NYmLz2IKSWlVdU0a6l8K056dbKdVh5Bhkd6yVvTN8nq80PjIxOps8M+qZmR0DJV2BN/tOZp3uqAOx5PgF0OjkRbi1Q3UDi+NpAOywAzXp4fJ0YI3eF5UN1WENPJF8ZuXZ8px1fO9V5pQA9rW8m0hl4nZuk+yd3BW07dthypa0tcCMos9o87liWAkgXkFma0pHOjtwXp01Ed99+D1601Dl9K6fVoqlrSI23/Mkc7dndaeKj+yovsweDVe6YMtQzu1Q9r3WbKfWOwKgxp9sNjYdtoR2gfyXHxUxvfy776vP4yNWj0dN6O/7hF9qX/ccuxiXD6Ay2oYx8Un+45dbHOvJydXDKwumstQTpyvnsWhGnpawPoKoHdGXdrCHj5tCovRnJaGobwlDv1o2j/grnSKT8jqv0MvzYVQej42ZUdLmfulboj+3Pqzj4ZexxOu1p4gH5LNfCiP1cf2W+AX3C0tYiIoJQIgQSiIgIiICIiAiIgKERARFCoosVbaYnoafPcvtiwvqHrHeL/wAExplnMdxBHaMx4lRUu1oGu921/A/JFaNkIRRdEYuWrOFtFfGQLKqvINLInUWJioaOa8iVvSDzZW9e39YK8xGJz+SrqQ6zmNvZu2SA5kDeSLk225neF0elGBMrITE46rmnWjf7r+n4TsP4gLzWgxOpwuV1PPG4sBuWXzbf24nbCD3HoN124smmylprMTD0PDcYp6ljnRSCI6oBZfNx6eKsK17Wa5mnawagyGQcBuK5BtXhlYdcuYHnaQ/kZCfiacnHpt2r5VlPQR857i62zlKkW7mgE967Yzx3p6McdGvGPFjjmItrXjk26lPEQX8HvGxoG+/hc8FzmkFaZXshbmWm5A3vdk1vXn+0ssXx8O5kFrNyaQ3VYwfA3eenxWxgeFGK00w55zjadov7buB4DpvwXLly7cOXLOS25dXg7RDFHED6jQCeJ2uPffvVvFU+fmucglW9FP589K4bztoXrZ19BMqdk/nz0r7Nm8/L8VgGk1Tajm+IBv67gPArT0NbqwyH35MuoNaPEnuWlpRU3EUQPrOLz9losPmR3K+0Ypf7tDvJBd94657gbdi361h9ZbOlPWXp1O2zGjg0D5L6hQpC52tKIiiJQIpCAiIgIiICIiAiIghEQoIREVGji8WtESNrOd2Db8rrSoXBzHRnYR8irkrnC0wylm4Zt6WHZ3bOxWFfGInNp2sJa7rG/tFj2rJY4ueTe2f2H2bL0e6/q3HoPQpVtGlmArFylQVEfB7FXYphUNSzk54mvaNl8i08WuGbexWxCwLVnFtK81xz0ewMjlmime0Rtc/UewPvqgmwcLcOC5rRbRuOr5Rxk1BHq5BmsXa19mYtsXrukLPyOq/Qy/uOXn/owbdlV1xeD1n7Q23KbA6emziYS8bJJLOcOlrQLNPTa/SvnLHmSe3+f4LoKqLz/RVc8fnzsWM2Gi3Lz5zX3ZIsHt8+dgWF/PnwWCN5kvnzwX3ZJ589CrmuWtiVUbCFh50m34Wbz1nzsVpSbWiseaxG51DKl/KakvPqbB+iZcuPbnbrC9F0HpzJM+cjJgsPtO/l4riaKn5KNrGjny6uXCP2B942d1Bq9a0dw76PTsj9o85/2jtW7iJjcUjpXuWeWY3yx5LRSFAUhczWlERREqVClAREQEREBERAREQQiIghQpUFUQVXYvSGRgcwc9mbekb29viArErFFc7TyNkjMbhcOBFj8welUtNUGnkFNMeacoHneN0bjxG7j17egxehLHGaMXBzkaNv229PEb1V19KyqiLTZ2sP1ulvxLdjms+7ZspqfdlsKFzVPjD6R3JVhLo9jJ7XLR7so/5d/FdHHIHNDmkEOFwQbgjiCFL47UnUpek0nUpXnOlmEY9JWzPonTiA6nJ6lVCxuUbQ6zXSAjnB20L0ZFgweQSaPaSuBa81DmuBDmmspyCDkQfrdi1YNEschvyEUkWtbW1aqmF7bL2l6SvZ3rUmU0aeSP0f0g3mf/26f/6rqqaGRsMTZr8o1jRJchx1w0B13C4JvfMXXQVDfP8AVV07UFVIzz58Stdw8+fFb8rFUV9e1juTYNeQ+yN3S47llWs2nULETPhCKyqEYB2udkxu9x/gF9sIotVrqmozucx7790Y+EC1+A6SFOGYTYGpqnbcr2zJ9yIHx2Df09BgGDSYhMHObqQR5ADYG7dVvEned6651w8aj45/j8t86xRr/L7LbQTB3TSmtmFwCSy49Z3G3AL0NfKngbGxrGCzWiwHQvquJzpCyCxCyUBSFCkKIKVClAREQEREBERAREQFClQghCpUKjEqFkViUViVR4jhTmkyU425vj2Ani33XfIq9KxKo46eOKpa5sgs4ZOuMweD27+vxXLVOD1dATJSPswm5YefC49XsHuK9LxDC45szdrxse3Jw/EdBVPLTVMF+byjfeZk63xMOR7O5dOPiJrHLaNx/qW+maYjltG476OTpdNWN5tZC+E+80GSM9w1h3dqvqHF6af8zPG/oa8EjrbtCwlgo57h7AHb9XmO7WOFvkqiu0DpZb2c3qewj5tv4LPl4e/S019fFlNMNultev4dK9akoXLnQOVv5uqLbbNWpe38Fg7Qic+vWPI6atx/ip/T1/UhPYx/3H1XVZKxgJe5rQN5cAucrdI6YG0bjK7hGNb9rZ8192aCU4OtLMwnjz5D4fxW9Hh1FAMmOefiIjb3NuT3p7PDX4r79IPZ4462+jmmMrax2oxhiafZbznkdLt3nNWVLhdPRjnASSe403aD/mPG3qb3roIKSqqRqQx6kZ22bybO07Xdt10WDaHxREPm+seN1uaD1b0niOWNYo18/NJyxHhSNfdzOC6Nz1rxNUXbGNgtbmjY1jdjWr0ejpWRMbHG0Na3YAvqBbIKVyNKVIUBZBRAKURRBSiIClQpQEREBERAREQEREBQpUIChSiCFiVkhVGChZEKLIrAhRZZqLKjUqqCKUWkja7rAVe/RyH/AA3yR9DZDbuNwruyWVVzztHn7qp3bGw+AWH/AG1IdtSeyNq6OymyDnWaKx+3NI7tDf3QrCkwOmiN2RNvxPOPeVZWRREALJFKCFNkAWQCgBSiIgpRFARFKAiIgIiICIiAiIgIiICIiCEREBQiICiyhFRFksiIqERFQRSiCFKIgKbIiglSiIgpRFAREQSiIgIiICIiAiIg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054" name="AutoShape 6" descr="data:image/jpeg;base64,/9j/4AAQSkZJRgABAQAAAQABAAD/2wCEAAkGBxAQDxAPDxAVFRUQFRUWEhUYEhYWGBUSFRUWGBUWFxgYHSggGBolGxUWIzEhJiktLi4uFx8zODMtNygtLisBCgoKDg0OGBAQGC0mHx0rLTcrLSstLSstKystNjcrKystLSstLSstLSsrNy0rLS0tKysrMSs3ListLTctLSsrK//AABEIALcBEwMBIgACEQEDEQH/xAAcAAEAAgMBAQEAAAAAAAAAAAAAAQUCBAYHAwj/xABIEAABAwICBQgGBQkHBQAAAAABAAIDBBEFIQYSMUFREyJhcYGRsfAHMkJSYqEUI3KC0SQzc5KissHh8SU0Q2OTs8IVFlOU0//EABkBAQEAAwEAAAAAAAAAAAAAAAABAgMEBf/EAC4RAQACAgAEAwcDBQAAAAAAAAABAgMRBBIx8CFBcRMiMmGRseFTgaEUI0JRUv/aAAwDAQACEQMRAD8A9xREQEREBERAREQEREBERAREQEREBERAREQEREBERAREQEREBERAREQEREBERAREQEREBERAREQEREBERARatfXxQN15Xho69q4nHPSE1jSYy1jB7bzbuv4IO+e8NzJA6zZac2LQN2yBeFYt6TNYnkxJMeN+TZ3nM9ypotKcVqSRSxDbb6qB0rh1k3HyCuh+hzj8G4nuWbcbiPHuXgLcP0leL/Xj/Qj/AHrLNmF6TtzDp/8AVp3fLWKvKP0CzEoj7S2WTNOwhfnV+M6R0mcrJXD/ADKQOb2vjaLd63cJ9LkjbfSaW43vgfv+w8/8lND9AIuF0a09pauwgna92+N3MkH3XZnsyXYUteyTfY8CoNpFCIJRQiCUUKUBERAREQEREBERAREQEREBERAREQEREBczpVpbHRgxss+U7G7m9JXx030qFIzkYiDM8fqDieleA4ti01XLyMBc/lHWLhm6Vx9lvw+PVtC20n03klkdqu5R+d3E/Vs6vePm+5amH6JVNUW1FbLyTHZtdICXuH+VCLZdJ1R1q3wXBIaGznBktQLcHRQH4Rskk+I5DcDtVk6oc5xc9xLjtJNz3qxA+mG4NQU9uTphI4f4k9pD1iP1G9x61eDEZCAC8gDY0c0D7rclRskX1bMuimPbLS5ZOtqKdcZX6UUtOdWWUaw2taNYjrAvbtXypNPKFzg3lS2+9zCB32yWzlrHhMq9GgqyNjiOokL44jhlLVj8qpo5CfbLdWQdUjbO+aq6Sta9ocxwc1wuCDcEdBG1WUEywvj0mnE4/wCisH6zDpTrDMRSkNdcbOTlFhfhrW61X4LpzXYdL9GxKOSRrLAlwtPGNxufzg6zc8SvVYnrWxzBaeui5KpZew5kjbCSM8WO4fCbg8FzzCLnR7SWKoiZJHIJI3+q8buhwOYI3g5hdG1wIuF+bqmkrsAqg+Mh8UnWIqho2gjPUkA7R0jb7FodpTFVQtmiddjsnNPrRvG1jhuIuOsEEZEKI7BFAN80UEoiIClQiCUREBERAREQEREBERAREQEREBVekeLtpKd0pzdsYOLzsVovH/SfpDd0jgbsg5kY3OkOXj8gUHAaY4zJNK+LWLnyG8ztpz2MHSfC3FXGD4YKKO1vyh4tK7byLD/hN+L3iPs7Ab1mheHkufWyZlriIr+1Oc3P+4CLfE4e6r97EHw8+fxWQf58+KhzfPncvm4+fO9bKQr7iRVeLVMsskVFTu1XzXL5NvJQj1nZb8iB3bSFt6/nztWlo+8nE6k5XbEwAnhkSO/wXXrVdR5sp6OnwfDqeiZq00YBtnLYGRx3lz93ULBb1ZNyrXMnY2RpGbXND29ZBWmH5ZZXBJvv6k19pzAsLg7T1KxSNa0wcrVObhFZGYnn6LUk8pFckQuuBrtJz1c/kQb5L0OllXjmlda6cyvuAxrtVjT62qNh7Tn2r0/R6Yup6dx2uijJ6y0LKcfL7vy2yh1NO9brCqylcrGNceSPFJYYjQRVML4J2a0b9o3gjY9p9lw3H+C8kZ9IwHETe74n217DKaC51ZGjc9ueXEEbDdeyBUmmOAiupXRgfWx3fAfitzmdTgLdeqdy1wOr0fxNkrGarw5j2h0bgcnNIuLdiul4h6Kcbc0voHk8y8lPfaBf6yPsJuB0u4L2qlm12B3Hb1qTGkl9URFBKIiCUREBERAREQEREBERAREQEREFfjtZyNNJINtrN+0cgvz/AKXwvmmjgYCdTnEcZH5NHXb95e16aSXbHHxJcezIeK4umwYA/SHDNzi4eDO7moKuGgEMccDfVibq34nMvd2uLj95YPiV06n8/NfCSm8+elBRyR+fPBakrVeTU3nz0qvqIFtxrCqcVraMtJxKq5ut9UzLsC+UOI8pK6LUI1S4Xvt1TbhvWzoo1v8A1Gp1ta3JM9Xau+td8vq2VjcxDqAy4y59mm49xVukEpELg062uADJ/wCNvtHzxV46Pmt18hqHV1Np+2qHFYi+Vxf61oxGG/myL5a/au7HhiZb64duLxql/J5XhuuAfzvYMrL0bRv+7U/6KP8AcC5PSmlAp6jXuH3GTb8nsHzV7BiX0Wggm1C+0cI1QbbWtG1auJrrJ+zXkpyy7alKsolzmi+J/Sqdk+oWaxcNUm9tVxbtt0XXRxLysvVpl9gslipWhHlWmlMaDE2VkQyc4TtA43tOztu7/UXsuj1WHDmm7XgOYeIIv4FcD6TKMPpGS74ZB+pINU/taisfRrXF1FTE7YiYj1McQ39nVWdo3WJWem3o6IiwYilQpCgKVCkICIiAiIgIiICIiAiIgIoRBy+krdacDg0DvumMUwYyNoH9AP5r64q29Qfu+AWxjwuY+o/wQc2YF8nU/n5q15NYmLz2IKSWlVdU0a6l8K056dbKdVh5Bhkd6yVvTN8nq80PjIxOps8M+qZmR0DJV2BN/tOZp3uqAOx5PgF0OjkRbi1Q3UDi+NpAOywAzXp4fJ0YI3eF5UN1WENPJF8ZuXZ8px1fO9V5pQA9rW8m0hl4nZuk+yd3BW07dthypa0tcCMos9o87liWAkgXkFma0pHOjtwXp01Ed99+D1601Dl9K6fVoqlrSI23/Mkc7dndaeKj+yovsweDVe6YMtQzu1Q9r3WbKfWOwKgxp9sNjYdtoR2gfyXHxUxvfy776vP4yNWj0dN6O/7hF9qX/ccuxiXD6Ay2oYx8Un+45dbHOvJydXDKwumstQTpyvnsWhGnpawPoKoHdGXdrCHj5tCovRnJaGobwlDv1o2j/grnSKT8jqv0MvzYVQej42ZUdLmfulboj+3Pqzj4ZexxOu1p4gH5LNfCiP1cf2W+AX3C0tYiIoJQIgQSiIgIiICIiAiIgKERARFCoosVbaYnoafPcvtiwvqHrHeL/wAExplnMdxBHaMx4lRUu1oGu921/A/JFaNkIRRdEYuWrOFtFfGQLKqvINLInUWJioaOa8iVvSDzZW9e39YK8xGJz+SrqQ6zmNvZu2SA5kDeSLk225neF0elGBMrITE46rmnWjf7r+n4TsP4gLzWgxOpwuV1PPG4sBuWXzbf24nbCD3HoN124smmylprMTD0PDcYp6ljnRSCI6oBZfNx6eKsK17Wa5mnawagyGQcBuK5BtXhlYdcuYHnaQ/kZCfiacnHpt2r5VlPQR857i62zlKkW7mgE967Yzx3p6McdGvGPFjjmItrXjk26lPEQX8HvGxoG+/hc8FzmkFaZXshbmWm5A3vdk1vXn+0ssXx8O5kFrNyaQ3VYwfA3eenxWxgeFGK00w55zjadov7buB4DpvwXLly7cOXLOS25dXg7RDFHED6jQCeJ2uPffvVvFU+fmucglW9FP589K4bztoXrZ19BMqdk/nz0r7Nm8/L8VgGk1Tajm+IBv67gPArT0NbqwyH35MuoNaPEnuWlpRU3EUQPrOLz9losPmR3K+0Ypf7tDvJBd94657gbdi361h9ZbOlPWXp1O2zGjg0D5L6hQpC52tKIiiJQIpCAiIgIiICIiAiIghEQoIREVGji8WtESNrOd2Db8rrSoXBzHRnYR8irkrnC0wylm4Zt6WHZ3bOxWFfGInNp2sJa7rG/tFj2rJY4ueTe2f2H2bL0e6/q3HoPQpVtGlmArFylQVEfB7FXYphUNSzk54mvaNl8i08WuGbexWxCwLVnFtK81xz0ewMjlmime0Rtc/UewPvqgmwcLcOC5rRbRuOr5Rxk1BHq5BmsXa19mYtsXrukLPyOq/Qy/uOXn/owbdlV1xeD1n7Q23KbA6emziYS8bJJLOcOlrQLNPTa/SvnLHmSe3+f4LoKqLz/RVc8fnzsWM2Gi3Lz5zX3ZIsHt8+dgWF/PnwWCN5kvnzwX3ZJ589CrmuWtiVUbCFh50m34Wbz1nzsVpSbWiseaxG51DKl/KakvPqbB+iZcuPbnbrC9F0HpzJM+cjJgsPtO/l4riaKn5KNrGjny6uXCP2B942d1Bq9a0dw76PTsj9o85/2jtW7iJjcUjpXuWeWY3yx5LRSFAUhczWlERREqVClAREQEREBERAREQQiIghQpUFUQVXYvSGRgcwc9mbekb29viArErFFc7TyNkjMbhcOBFj8welUtNUGnkFNMeacoHneN0bjxG7j17egxehLHGaMXBzkaNv229PEb1V19KyqiLTZ2sP1ulvxLdjms+7ZspqfdlsKFzVPjD6R3JVhLo9jJ7XLR7so/5d/FdHHIHNDmkEOFwQbgjiCFL47UnUpek0nUpXnOlmEY9JWzPonTiA6nJ6lVCxuUbQ6zXSAjnB20L0ZFgweQSaPaSuBa81DmuBDmmspyCDkQfrdi1YNEschvyEUkWtbW1aqmF7bL2l6SvZ3rUmU0aeSP0f0g3mf/26f/6rqqaGRsMTZr8o1jRJchx1w0B13C4JvfMXXQVDfP8AVV07UFVIzz58Stdw8+fFb8rFUV9e1juTYNeQ+yN3S47llWs2nULETPhCKyqEYB2udkxu9x/gF9sIotVrqmozucx7790Y+EC1+A6SFOGYTYGpqnbcr2zJ9yIHx2Df09BgGDSYhMHObqQR5ADYG7dVvEned6651w8aj45/j8t86xRr/L7LbQTB3TSmtmFwCSy49Z3G3AL0NfKngbGxrGCzWiwHQvquJzpCyCxCyUBSFCkKIKVClAREQEREBERAREQFClQghCpUKjEqFkViUViVR4jhTmkyU425vj2Ani33XfIq9KxKo46eOKpa5sgs4ZOuMweD27+vxXLVOD1dATJSPswm5YefC49XsHuK9LxDC45szdrxse3Jw/EdBVPLTVMF+byjfeZk63xMOR7O5dOPiJrHLaNx/qW+maYjltG476OTpdNWN5tZC+E+80GSM9w1h3dqvqHF6af8zPG/oa8EjrbtCwlgo57h7AHb9XmO7WOFvkqiu0DpZb2c3qewj5tv4LPl4e/S019fFlNMNultev4dK9akoXLnQOVv5uqLbbNWpe38Fg7Qic+vWPI6atx/ip/T1/UhPYx/3H1XVZKxgJe5rQN5cAucrdI6YG0bjK7hGNb9rZ8192aCU4OtLMwnjz5D4fxW9Hh1FAMmOefiIjb3NuT3p7PDX4r79IPZ4462+jmmMrax2oxhiafZbznkdLt3nNWVLhdPRjnASSe403aD/mPG3qb3roIKSqqRqQx6kZ22bybO07Xdt10WDaHxREPm+seN1uaD1b0niOWNYo18/NJyxHhSNfdzOC6Nz1rxNUXbGNgtbmjY1jdjWr0ejpWRMbHG0Na3YAvqBbIKVyNKVIUBZBRAKURRBSiIClQpQEREBERAREQEREBQpUIChSiCFiVkhVGChZEKLIrAhRZZqLKjUqqCKUWkja7rAVe/RyH/AA3yR9DZDbuNwruyWVVzztHn7qp3bGw+AWH/AG1IdtSeyNq6OymyDnWaKx+3NI7tDf3QrCkwOmiN2RNvxPOPeVZWRREALJFKCFNkAWQCgBSiIgpRFARFKAiIgIiICIiAiIgIiICIiCEREBQiICiyhFRFksiIqERFQRSiCFKIgKbIiglSiIgpRFAREQSiIgIiICIiAiIg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055" name="Picture 7" descr="C:\Users\Сергей\Desktop\siri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59832" y="1844824"/>
            <a:ext cx="2619375" cy="1743075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683568" y="1268760"/>
            <a:ext cx="82100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/>
              <a:t>Управление голосом </a:t>
            </a:r>
            <a:r>
              <a:rPr lang="ru-RU" sz="2400" dirty="0" smtClean="0"/>
              <a:t>(</a:t>
            </a:r>
            <a:r>
              <a:rPr lang="en-US" sz="2400" dirty="0"/>
              <a:t>Apple </a:t>
            </a:r>
            <a:r>
              <a:rPr lang="en-US" sz="2400" dirty="0" err="1"/>
              <a:t>Siri</a:t>
            </a:r>
            <a:r>
              <a:rPr lang="en-US" sz="2400" dirty="0"/>
              <a:t>, (</a:t>
            </a:r>
            <a:r>
              <a:rPr lang="en-US" sz="2400" dirty="0" err="1"/>
              <a:t>Ok’ay</a:t>
            </a:r>
            <a:r>
              <a:rPr lang="en-US" sz="2400" dirty="0"/>
              <a:t> Google) Google Speech</a:t>
            </a:r>
            <a:r>
              <a:rPr lang="en-US" sz="2400" dirty="0" smtClean="0"/>
              <a:t>,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Volvo Cars Support</a:t>
            </a:r>
            <a:r>
              <a:rPr lang="en-US" sz="2400" dirty="0" smtClean="0"/>
              <a:t>).</a:t>
            </a:r>
            <a:endParaRPr lang="ru-RU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755576" y="3789040"/>
            <a:ext cx="8404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i="1" dirty="0"/>
              <a:t>Управление  «силой мысли</a:t>
            </a:r>
            <a:r>
              <a:rPr lang="ru-RU" sz="2400" b="1" i="1" dirty="0" smtClean="0"/>
              <a:t>»</a:t>
            </a:r>
            <a:r>
              <a:rPr lang="en-US" sz="2400" b="1" i="1" dirty="0" smtClean="0"/>
              <a:t> </a:t>
            </a:r>
            <a:r>
              <a:rPr lang="en-US" sz="2400" dirty="0" smtClean="0"/>
              <a:t>(</a:t>
            </a:r>
            <a:r>
              <a:rPr lang="en-US" sz="2400" dirty="0" err="1"/>
              <a:t>NeuroSky</a:t>
            </a:r>
            <a:r>
              <a:rPr lang="en-US" sz="2400" dirty="0"/>
              <a:t> </a:t>
            </a:r>
            <a:r>
              <a:rPr lang="en-US" sz="2400" dirty="0" err="1"/>
              <a:t>MindWave</a:t>
            </a:r>
            <a:r>
              <a:rPr lang="ru-RU" sz="2400" dirty="0"/>
              <a:t>, </a:t>
            </a:r>
            <a:r>
              <a:rPr lang="ru-RU" sz="2400" dirty="0" err="1"/>
              <a:t>Brainflight</a:t>
            </a:r>
            <a:r>
              <a:rPr lang="en-US" sz="2400" dirty="0" smtClean="0"/>
              <a:t>)</a:t>
            </a:r>
            <a:endParaRPr lang="ru-RU" sz="2400" dirty="0"/>
          </a:p>
        </p:txBody>
      </p:sp>
      <p:pic>
        <p:nvPicPr>
          <p:cNvPr id="2056" name="Picture 8" descr="C:\Users\Сергей\Desktop\mindwav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15816" y="4221088"/>
            <a:ext cx="3312368" cy="249386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Существующие системы</a:t>
            </a:r>
            <a:endParaRPr lang="ru-RU" dirty="0"/>
          </a:p>
        </p:txBody>
      </p:sp>
      <p:sp>
        <p:nvSpPr>
          <p:cNvPr id="2050" name="AutoShape 2" descr="data:image/jpeg;base64,/9j/4AAQSkZJRgABAQAAAQABAAD/2wCEAAkGBxAQDxAPDxAVFRUQFRUWEhUYEhYWGBUSFRUWGBUWFxgYHSggGBolGxUWIzEhJiktLi4uFx8zODMtNygtLisBCgoKDg0OGBAQGC0mHx0rLTcrLSstLSstKystNjcrKystLSstLSstLSsrNy0rLS0tKysrMSs3ListLTctLSsrK//AABEIALcBEwMBIgACEQEDEQH/xAAcAAEAAgMBAQEAAAAAAAAAAAAAAQUCBAYHAwj/xABIEAABAwICBQgGBQkHBQAAAAABAAIDBBEFIQYSMUFREyJhcYGRsfAHMkJSYqEUI3KC0SQzc5KissHh8SU0Q2OTs8IVFlOU0//EABkBAQEAAwEAAAAAAAAAAAAAAAABAgMEBf/EAC4RAQACAgAEAwcDBQAAAAAAAAABAgMRBBIx8CFBcRMiMmGRseFTgaEUI0JRUv/aAAwDAQACEQMRAD8A9xREQEREBERAREQEREBERAREQEREBERAREQEREBERAREQEREBERAREQEREBERAREQEREBERAREQEREBERARatfXxQN15Xho69q4nHPSE1jSYy1jB7bzbuv4IO+e8NzJA6zZac2LQN2yBeFYt6TNYnkxJMeN+TZ3nM9ypotKcVqSRSxDbb6qB0rh1k3HyCuh+hzj8G4nuWbcbiPHuXgLcP0leL/Xj/Qj/AHrLNmF6TtzDp/8AVp3fLWKvKP0CzEoj7S2WTNOwhfnV+M6R0mcrJXD/ADKQOb2vjaLd63cJ9LkjbfSaW43vgfv+w8/8lND9AIuF0a09pauwgna92+N3MkH3XZnsyXYUteyTfY8CoNpFCIJRQiCUUKUBERAREQEREBERAREQEREBERAREQEREBczpVpbHRgxss+U7G7m9JXx030qFIzkYiDM8fqDieleA4ti01XLyMBc/lHWLhm6Vx9lvw+PVtC20n03klkdqu5R+d3E/Vs6vePm+5amH6JVNUW1FbLyTHZtdICXuH+VCLZdJ1R1q3wXBIaGznBktQLcHRQH4Rskk+I5DcDtVk6oc5xc9xLjtJNz3qxA+mG4NQU9uTphI4f4k9pD1iP1G9x61eDEZCAC8gDY0c0D7rclRskX1bMuimPbLS5ZOtqKdcZX6UUtOdWWUaw2taNYjrAvbtXypNPKFzg3lS2+9zCB32yWzlrHhMq9GgqyNjiOokL44jhlLVj8qpo5CfbLdWQdUjbO+aq6Sta9ocxwc1wuCDcEdBG1WUEywvj0mnE4/wCisH6zDpTrDMRSkNdcbOTlFhfhrW61X4LpzXYdL9GxKOSRrLAlwtPGNxufzg6zc8SvVYnrWxzBaeui5KpZew5kjbCSM8WO4fCbg8FzzCLnR7SWKoiZJHIJI3+q8buhwOYI3g5hdG1wIuF+bqmkrsAqg+Mh8UnWIqho2gjPUkA7R0jb7FodpTFVQtmiddjsnNPrRvG1jhuIuOsEEZEKI7BFAN80UEoiIClQiCUREBERAREQEREBERAREQEREBVekeLtpKd0pzdsYOLzsVovH/SfpDd0jgbsg5kY3OkOXj8gUHAaY4zJNK+LWLnyG8ztpz2MHSfC3FXGD4YKKO1vyh4tK7byLD/hN+L3iPs7Ab1mheHkufWyZlriIr+1Oc3P+4CLfE4e6r97EHw8+fxWQf58+KhzfPncvm4+fO9bKQr7iRVeLVMsskVFTu1XzXL5NvJQj1nZb8iB3bSFt6/nztWlo+8nE6k5XbEwAnhkSO/wXXrVdR5sp6OnwfDqeiZq00YBtnLYGRx3lz93ULBb1ZNyrXMnY2RpGbXND29ZBWmH5ZZXBJvv6k19pzAsLg7T1KxSNa0wcrVObhFZGYnn6LUk8pFckQuuBrtJz1c/kQb5L0OllXjmlda6cyvuAxrtVjT62qNh7Tn2r0/R6Yup6dx2uijJ6y0LKcfL7vy2yh1NO9brCqylcrGNceSPFJYYjQRVML4J2a0b9o3gjY9p9lw3H+C8kZ9IwHETe74n217DKaC51ZGjc9ueXEEbDdeyBUmmOAiupXRgfWx3fAfitzmdTgLdeqdy1wOr0fxNkrGarw5j2h0bgcnNIuLdiul4h6Kcbc0voHk8y8lPfaBf6yPsJuB0u4L2qlm12B3Hb1qTGkl9URFBKIiCUREBERAREQEREBERAREQEREFfjtZyNNJINtrN+0cgvz/AKXwvmmjgYCdTnEcZH5NHXb95e16aSXbHHxJcezIeK4umwYA/SHDNzi4eDO7moKuGgEMccDfVibq34nMvd2uLj95YPiV06n8/NfCSm8+elBRyR+fPBakrVeTU3nz0qvqIFtxrCqcVraMtJxKq5ut9UzLsC+UOI8pK6LUI1S4Xvt1TbhvWzoo1v8A1Gp1ta3JM9Xau+td8vq2VjcxDqAy4y59mm49xVukEpELg062uADJ/wCNvtHzxV46Pmt18hqHV1Np+2qHFYi+Vxf61oxGG/myL5a/au7HhiZb64duLxql/J5XhuuAfzvYMrL0bRv+7U/6KP8AcC5PSmlAp6jXuH3GTb8nsHzV7BiX0Wggm1C+0cI1QbbWtG1auJrrJ+zXkpyy7alKsolzmi+J/Sqdk+oWaxcNUm9tVxbtt0XXRxLysvVpl9gslipWhHlWmlMaDE2VkQyc4TtA43tOztu7/UXsuj1WHDmm7XgOYeIIv4FcD6TKMPpGS74ZB+pINU/taisfRrXF1FTE7YiYj1McQ39nVWdo3WJWem3o6IiwYilQpCgKVCkICIiAiIgIiICIiAiIgIoRBy+krdacDg0DvumMUwYyNoH9AP5r64q29Qfu+AWxjwuY+o/wQc2YF8nU/n5q15NYmLz2IKSWlVdU0a6l8K056dbKdVh5Bhkd6yVvTN8nq80PjIxOps8M+qZmR0DJV2BN/tOZp3uqAOx5PgF0OjkRbi1Q3UDi+NpAOywAzXp4fJ0YI3eF5UN1WENPJF8ZuXZ8px1fO9V5pQA9rW8m0hl4nZuk+yd3BW07dthypa0tcCMos9o87liWAkgXkFma0pHOjtwXp01Ed99+D1601Dl9K6fVoqlrSI23/Mkc7dndaeKj+yovsweDVe6YMtQzu1Q9r3WbKfWOwKgxp9sNjYdtoR2gfyXHxUxvfy776vP4yNWj0dN6O/7hF9qX/ccuxiXD6Ay2oYx8Un+45dbHOvJydXDKwumstQTpyvnsWhGnpawPoKoHdGXdrCHj5tCovRnJaGobwlDv1o2j/grnSKT8jqv0MvzYVQej42ZUdLmfulboj+3Pqzj4ZexxOu1p4gH5LNfCiP1cf2W+AX3C0tYiIoJQIgQSiIgIiICIiAiIgKERARFCoosVbaYnoafPcvtiwvqHrHeL/wAExplnMdxBHaMx4lRUu1oGu921/A/JFaNkIRRdEYuWrOFtFfGQLKqvINLInUWJioaOa8iVvSDzZW9e39YK8xGJz+SrqQ6zmNvZu2SA5kDeSLk225neF0elGBMrITE46rmnWjf7r+n4TsP4gLzWgxOpwuV1PPG4sBuWXzbf24nbCD3HoN124smmylprMTD0PDcYp6ljnRSCI6oBZfNx6eKsK17Wa5mnawagyGQcBuK5BtXhlYdcuYHnaQ/kZCfiacnHpt2r5VlPQR857i62zlKkW7mgE967Yzx3p6McdGvGPFjjmItrXjk26lPEQX8HvGxoG+/hc8FzmkFaZXshbmWm5A3vdk1vXn+0ssXx8O5kFrNyaQ3VYwfA3eenxWxgeFGK00w55zjadov7buB4DpvwXLly7cOXLOS25dXg7RDFHED6jQCeJ2uPffvVvFU+fmucglW9FP589K4bztoXrZ19BMqdk/nz0r7Nm8/L8VgGk1Tajm+IBv67gPArT0NbqwyH35MuoNaPEnuWlpRU3EUQPrOLz9losPmR3K+0Ypf7tDvJBd94657gbdi361h9ZbOlPWXp1O2zGjg0D5L6hQpC52tKIiiJQIpCAiIgIiICIiAiIghEQoIREVGji8WtESNrOd2Db8rrSoXBzHRnYR8irkrnC0wylm4Zt6WHZ3bOxWFfGInNp2sJa7rG/tFj2rJY4ueTe2f2H2bL0e6/q3HoPQpVtGlmArFylQVEfB7FXYphUNSzk54mvaNl8i08WuGbexWxCwLVnFtK81xz0ewMjlmime0Rtc/UewPvqgmwcLcOC5rRbRuOr5Rxk1BHq5BmsXa19mYtsXrukLPyOq/Qy/uOXn/owbdlV1xeD1n7Q23KbA6emziYS8bJJLOcOlrQLNPTa/SvnLHmSe3+f4LoKqLz/RVc8fnzsWM2Gi3Lz5zX3ZIsHt8+dgWF/PnwWCN5kvnzwX3ZJ589CrmuWtiVUbCFh50m34Wbz1nzsVpSbWiseaxG51DKl/KakvPqbB+iZcuPbnbrC9F0HpzJM+cjJgsPtO/l4riaKn5KNrGjny6uXCP2B942d1Bq9a0dw76PTsj9o85/2jtW7iJjcUjpXuWeWY3yx5LRSFAUhczWlERREqVClAREQEREBERAREQQiIghQpUFUQVXYvSGRgcwc9mbekb29viArErFFc7TyNkjMbhcOBFj8welUtNUGnkFNMeacoHneN0bjxG7j17egxehLHGaMXBzkaNv229PEb1V19KyqiLTZ2sP1ulvxLdjms+7ZspqfdlsKFzVPjD6R3JVhLo9jJ7XLR7so/5d/FdHHIHNDmkEOFwQbgjiCFL47UnUpek0nUpXnOlmEY9JWzPonTiA6nJ6lVCxuUbQ6zXSAjnB20L0ZFgweQSaPaSuBa81DmuBDmmspyCDkQfrdi1YNEschvyEUkWtbW1aqmF7bL2l6SvZ3rUmU0aeSP0f0g3mf/26f/6rqqaGRsMTZr8o1jRJchx1w0B13C4JvfMXXQVDfP8AVV07UFVIzz58Stdw8+fFb8rFUV9e1juTYNeQ+yN3S47llWs2nULETPhCKyqEYB2udkxu9x/gF9sIotVrqmozucx7790Y+EC1+A6SFOGYTYGpqnbcr2zJ9yIHx2Df09BgGDSYhMHObqQR5ADYG7dVvEned6651w8aj45/j8t86xRr/L7LbQTB3TSmtmFwCSy49Z3G3AL0NfKngbGxrGCzWiwHQvquJzpCyCxCyUBSFCkKIKVClAREQEREBERAREQFClQghCpUKjEqFkViUViVR4jhTmkyU425vj2Ani33XfIq9KxKo46eOKpa5sgs4ZOuMweD27+vxXLVOD1dATJSPswm5YefC49XsHuK9LxDC45szdrxse3Jw/EdBVPLTVMF+byjfeZk63xMOR7O5dOPiJrHLaNx/qW+maYjltG476OTpdNWN5tZC+E+80GSM9w1h3dqvqHF6af8zPG/oa8EjrbtCwlgo57h7AHb9XmO7WOFvkqiu0DpZb2c3qewj5tv4LPl4e/S019fFlNMNultev4dK9akoXLnQOVv5uqLbbNWpe38Fg7Qic+vWPI6atx/ip/T1/UhPYx/3H1XVZKxgJe5rQN5cAucrdI6YG0bjK7hGNb9rZ8192aCU4OtLMwnjz5D4fxW9Hh1FAMmOefiIjb3NuT3p7PDX4r79IPZ4462+jmmMrax2oxhiafZbznkdLt3nNWVLhdPRjnASSe403aD/mPG3qb3roIKSqqRqQx6kZ22bybO07Xdt10WDaHxREPm+seN1uaD1b0niOWNYo18/NJyxHhSNfdzOC6Nz1rxNUXbGNgtbmjY1jdjWr0ejpWRMbHG0Na3YAvqBbIKVyNKVIUBZBRAKURRBSiIClQpQEREBERAREQEREBQpUIChSiCFiVkhVGChZEKLIrAhRZZqLKjUqqCKUWkja7rAVe/RyH/AA3yR9DZDbuNwruyWVVzztHn7qp3bGw+AWH/AG1IdtSeyNq6OymyDnWaKx+3NI7tDf3QrCkwOmiN2RNvxPOPeVZWRREALJFKCFNkAWQCgBSiIgpRFARFKAiIgIiICIiAiIgIiICIiCEREBQiICiyhFRFksiIqERFQRSiCFKIgKbIiglSiIgpRFAREQSiIgIiICIiAiIg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052" name="AutoShape 4" descr="data:image/jpeg;base64,/9j/4AAQSkZJRgABAQAAAQABAAD/2wCEAAkGBxAQDxAPDxAVFRUQFRUWEhUYEhYWGBUSFRUWGBUWFxgYHSggGBolGxUWIzEhJiktLi4uFx8zODMtNygtLisBCgoKDg0OGBAQGC0mHx0rLTcrLSstLSstKystNjcrKystLSstLSstLSsrNy0rLS0tKysrMSs3ListLTctLSsrK//AABEIALcBEwMBIgACEQEDEQH/xAAcAAEAAgMBAQEAAAAAAAAAAAAAAQUCBAYHAwj/xABIEAABAwICBQgGBQkHBQAAAAABAAIDBBEFIQYSMUFREyJhcYGRsfAHMkJSYqEUI3KC0SQzc5KissHh8SU0Q2OTs8IVFlOU0//EABkBAQEAAwEAAAAAAAAAAAAAAAABAgMEBf/EAC4RAQACAgAEAwcDBQAAAAAAAAABAgMRBBIx8CFBcRMiMmGRseFTgaEUI0JRUv/aAAwDAQACEQMRAD8A9xREQEREBERAREQEREBERAREQEREBERAREQEREBERAREQEREBERAREQEREBERAREQEREBERAREQEREBERARatfXxQN15Xho69q4nHPSE1jSYy1jB7bzbuv4IO+e8NzJA6zZac2LQN2yBeFYt6TNYnkxJMeN+TZ3nM9ypotKcVqSRSxDbb6qB0rh1k3HyCuh+hzj8G4nuWbcbiPHuXgLcP0leL/Xj/Qj/AHrLNmF6TtzDp/8AVp3fLWKvKP0CzEoj7S2WTNOwhfnV+M6R0mcrJXD/ADKQOb2vjaLd63cJ9LkjbfSaW43vgfv+w8/8lND9AIuF0a09pauwgna92+N3MkH3XZnsyXYUteyTfY8CoNpFCIJRQiCUUKUBERAREQEREBERAREQEREBERAREQEREBczpVpbHRgxss+U7G7m9JXx030qFIzkYiDM8fqDieleA4ti01XLyMBc/lHWLhm6Vx9lvw+PVtC20n03klkdqu5R+d3E/Vs6vePm+5amH6JVNUW1FbLyTHZtdICXuH+VCLZdJ1R1q3wXBIaGznBktQLcHRQH4Rskk+I5DcDtVk6oc5xc9xLjtJNz3qxA+mG4NQU9uTphI4f4k9pD1iP1G9x61eDEZCAC8gDY0c0D7rclRskX1bMuimPbLS5ZOtqKdcZX6UUtOdWWUaw2taNYjrAvbtXypNPKFzg3lS2+9zCB32yWzlrHhMq9GgqyNjiOokL44jhlLVj8qpo5CfbLdWQdUjbO+aq6Sta9ocxwc1wuCDcEdBG1WUEywvj0mnE4/wCisH6zDpTrDMRSkNdcbOTlFhfhrW61X4LpzXYdL9GxKOSRrLAlwtPGNxufzg6zc8SvVYnrWxzBaeui5KpZew5kjbCSM8WO4fCbg8FzzCLnR7SWKoiZJHIJI3+q8buhwOYI3g5hdG1wIuF+bqmkrsAqg+Mh8UnWIqho2gjPUkA7R0jb7FodpTFVQtmiddjsnNPrRvG1jhuIuOsEEZEKI7BFAN80UEoiIClQiCUREBERAREQEREBERAREQEREBVekeLtpKd0pzdsYOLzsVovH/SfpDd0jgbsg5kY3OkOXj8gUHAaY4zJNK+LWLnyG8ztpz2MHSfC3FXGD4YKKO1vyh4tK7byLD/hN+L3iPs7Ab1mheHkufWyZlriIr+1Oc3P+4CLfE4e6r97EHw8+fxWQf58+KhzfPncvm4+fO9bKQr7iRVeLVMsskVFTu1XzXL5NvJQj1nZb8iB3bSFt6/nztWlo+8nE6k5XbEwAnhkSO/wXXrVdR5sp6OnwfDqeiZq00YBtnLYGRx3lz93ULBb1ZNyrXMnY2RpGbXND29ZBWmH5ZZXBJvv6k19pzAsLg7T1KxSNa0wcrVObhFZGYnn6LUk8pFckQuuBrtJz1c/kQb5L0OllXjmlda6cyvuAxrtVjT62qNh7Tn2r0/R6Yup6dx2uijJ6y0LKcfL7vy2yh1NO9brCqylcrGNceSPFJYYjQRVML4J2a0b9o3gjY9p9lw3H+C8kZ9IwHETe74n217DKaC51ZGjc9ueXEEbDdeyBUmmOAiupXRgfWx3fAfitzmdTgLdeqdy1wOr0fxNkrGarw5j2h0bgcnNIuLdiul4h6Kcbc0voHk8y8lPfaBf6yPsJuB0u4L2qlm12B3Hb1qTGkl9URFBKIiCUREBERAREQEREBERAREQEREFfjtZyNNJINtrN+0cgvz/AKXwvmmjgYCdTnEcZH5NHXb95e16aSXbHHxJcezIeK4umwYA/SHDNzi4eDO7moKuGgEMccDfVibq34nMvd2uLj95YPiV06n8/NfCSm8+elBRyR+fPBakrVeTU3nz0qvqIFtxrCqcVraMtJxKq5ut9UzLsC+UOI8pK6LUI1S4Xvt1TbhvWzoo1v8A1Gp1ta3JM9Xau+td8vq2VjcxDqAy4y59mm49xVukEpELg062uADJ/wCNvtHzxV46Pmt18hqHV1Np+2qHFYi+Vxf61oxGG/myL5a/au7HhiZb64duLxql/J5XhuuAfzvYMrL0bRv+7U/6KP8AcC5PSmlAp6jXuH3GTb8nsHzV7BiX0Wggm1C+0cI1QbbWtG1auJrrJ+zXkpyy7alKsolzmi+J/Sqdk+oWaxcNUm9tVxbtt0XXRxLysvVpl9gslipWhHlWmlMaDE2VkQyc4TtA43tOztu7/UXsuj1WHDmm7XgOYeIIv4FcD6TKMPpGS74ZB+pINU/taisfRrXF1FTE7YiYj1McQ39nVWdo3WJWem3o6IiwYilQpCgKVCkICIiAiIgIiICIiAiIgIoRBy+krdacDg0DvumMUwYyNoH9AP5r64q29Qfu+AWxjwuY+o/wQc2YF8nU/n5q15NYmLz2IKSWlVdU0a6l8K056dbKdVh5Bhkd6yVvTN8nq80PjIxOps8M+qZmR0DJV2BN/tOZp3uqAOx5PgF0OjkRbi1Q3UDi+NpAOywAzXp4fJ0YI3eF5UN1WENPJF8ZuXZ8px1fO9V5pQA9rW8m0hl4nZuk+yd3BW07dthypa0tcCMos9o87liWAkgXkFma0pHOjtwXp01Ed99+D1601Dl9K6fVoqlrSI23/Mkc7dndaeKj+yovsweDVe6YMtQzu1Q9r3WbKfWOwKgxp9sNjYdtoR2gfyXHxUxvfy776vP4yNWj0dN6O/7hF9qX/ccuxiXD6Ay2oYx8Un+45dbHOvJydXDKwumstQTpyvnsWhGnpawPoKoHdGXdrCHj5tCovRnJaGobwlDv1o2j/grnSKT8jqv0MvzYVQej42ZUdLmfulboj+3Pqzj4ZexxOu1p4gH5LNfCiP1cf2W+AX3C0tYiIoJQIgQSiIgIiICIiAiIgKERARFCoosVbaYnoafPcvtiwvqHrHeL/wAExplnMdxBHaMx4lRUu1oGu921/A/JFaNkIRRdEYuWrOFtFfGQLKqvINLInUWJioaOa8iVvSDzZW9e39YK8xGJz+SrqQ6zmNvZu2SA5kDeSLk225neF0elGBMrITE46rmnWjf7r+n4TsP4gLzWgxOpwuV1PPG4sBuWXzbf24nbCD3HoN124smmylprMTD0PDcYp6ljnRSCI6oBZfNx6eKsK17Wa5mnawagyGQcBuK5BtXhlYdcuYHnaQ/kZCfiacnHpt2r5VlPQR857i62zlKkW7mgE967Yzx3p6McdGvGPFjjmItrXjk26lPEQX8HvGxoG+/hc8FzmkFaZXshbmWm5A3vdk1vXn+0ssXx8O5kFrNyaQ3VYwfA3eenxWxgeFGK00w55zjadov7buB4DpvwXLly7cOXLOS25dXg7RDFHED6jQCeJ2uPffvVvFU+fmucglW9FP589K4bztoXrZ19BMqdk/nz0r7Nm8/L8VgGk1Tajm+IBv67gPArT0NbqwyH35MuoNaPEnuWlpRU3EUQPrOLz9losPmR3K+0Ypf7tDvJBd94657gbdi361h9ZbOlPWXp1O2zGjg0D5L6hQpC52tKIiiJQIpCAiIgIiICIiAiIghEQoIREVGji8WtESNrOd2Db8rrSoXBzHRnYR8irkrnC0wylm4Zt6WHZ3bOxWFfGInNp2sJa7rG/tFj2rJY4ueTe2f2H2bL0e6/q3HoPQpVtGlmArFylQVEfB7FXYphUNSzk54mvaNl8i08WuGbexWxCwLVnFtK81xz0ewMjlmime0Rtc/UewPvqgmwcLcOC5rRbRuOr5Rxk1BHq5BmsXa19mYtsXrukLPyOq/Qy/uOXn/owbdlV1xeD1n7Q23KbA6emziYS8bJJLOcOlrQLNPTa/SvnLHmSe3+f4LoKqLz/RVc8fnzsWM2Gi3Lz5zX3ZIsHt8+dgWF/PnwWCN5kvnzwX3ZJ589CrmuWtiVUbCFh50m34Wbz1nzsVpSbWiseaxG51DKl/KakvPqbB+iZcuPbnbrC9F0HpzJM+cjJgsPtO/l4riaKn5KNrGjny6uXCP2B942d1Bq9a0dw76PTsj9o85/2jtW7iJjcUjpXuWeWY3yx5LRSFAUhczWlERREqVClAREQEREBERAREQQiIghQpUFUQVXYvSGRgcwc9mbekb29viArErFFc7TyNkjMbhcOBFj8welUtNUGnkFNMeacoHneN0bjxG7j17egxehLHGaMXBzkaNv229PEb1V19KyqiLTZ2sP1ulvxLdjms+7ZspqfdlsKFzVPjD6R3JVhLo9jJ7XLR7so/5d/FdHHIHNDmkEOFwQbgjiCFL47UnUpek0nUpXnOlmEY9JWzPonTiA6nJ6lVCxuUbQ6zXSAjnB20L0ZFgweQSaPaSuBa81DmuBDmmspyCDkQfrdi1YNEschvyEUkWtbW1aqmF7bL2l6SvZ3rUmU0aeSP0f0g3mf/26f/6rqqaGRsMTZr8o1jRJchx1w0B13C4JvfMXXQVDfP8AVV07UFVIzz58Stdw8+fFb8rFUV9e1juTYNeQ+yN3S47llWs2nULETPhCKyqEYB2udkxu9x/gF9sIotVrqmozucx7790Y+EC1+A6SFOGYTYGpqnbcr2zJ9yIHx2Df09BgGDSYhMHObqQR5ADYG7dVvEned6651w8aj45/j8t86xRr/L7LbQTB3TSmtmFwCSy49Z3G3AL0NfKngbGxrGCzWiwHQvquJzpCyCxCyUBSFCkKIKVClAREQEREBERAREQFClQghCpUKjEqFkViUViVR4jhTmkyU425vj2Ani33XfIq9KxKo46eOKpa5sgs4ZOuMweD27+vxXLVOD1dATJSPswm5YefC49XsHuK9LxDC45szdrxse3Jw/EdBVPLTVMF+byjfeZk63xMOR7O5dOPiJrHLaNx/qW+maYjltG476OTpdNWN5tZC+E+80GSM9w1h3dqvqHF6af8zPG/oa8EjrbtCwlgo57h7AHb9XmO7WOFvkqiu0DpZb2c3qewj5tv4LPl4e/S019fFlNMNultev4dK9akoXLnQOVv5uqLbbNWpe38Fg7Qic+vWPI6atx/ip/T1/UhPYx/3H1XVZKxgJe5rQN5cAucrdI6YG0bjK7hGNb9rZ8192aCU4OtLMwnjz5D4fxW9Hh1FAMmOefiIjb3NuT3p7PDX4r79IPZ4462+jmmMrax2oxhiafZbznkdLt3nNWVLhdPRjnASSe403aD/mPG3qb3roIKSqqRqQx6kZ22bybO07Xdt10WDaHxREPm+seN1uaD1b0niOWNYo18/NJyxHhSNfdzOC6Nz1rxNUXbGNgtbmjY1jdjWr0ejpWRMbHG0Na3YAvqBbIKVyNKVIUBZBRAKURRBSiIClQpQEREBERAREQEREBQpUIChSiCFiVkhVGChZEKLIrAhRZZqLKjUqqCKUWkja7rAVe/RyH/AA3yR9DZDbuNwruyWVVzztHn7qp3bGw+AWH/AG1IdtSeyNq6OymyDnWaKx+3NI7tDf3QrCkwOmiN2RNvxPOPeVZWRREALJFKCFNkAWQCgBSiIgpRFARFKAiIgIiICIiAiIgIiICIiCEREBQiICiyhFRFksiIqERFQRSiCFKIgKbIiglSiIgpRFAREQSiIgIiICIiAiIg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054" name="AutoShape 6" descr="data:image/jpeg;base64,/9j/4AAQSkZJRgABAQAAAQABAAD/2wCEAAkGBxAQDxAPDxAVFRUQFRUWEhUYEhYWGBUSFRUWGBUWFxgYHSggGBolGxUWIzEhJiktLi4uFx8zODMtNygtLisBCgoKDg0OGBAQGC0mHx0rLTcrLSstLSstKystNjcrKystLSstLSstLSsrNy0rLS0tKysrMSs3ListLTctLSsrK//AABEIALcBEwMBIgACEQEDEQH/xAAcAAEAAgMBAQEAAAAAAAAAAAAAAQUCBAYHAwj/xABIEAABAwICBQgGBQkHBQAAAAABAAIDBBEFIQYSMUFREyJhcYGRsfAHMkJSYqEUI3KC0SQzc5KissHh8SU0Q2OTs8IVFlOU0//EABkBAQEAAwEAAAAAAAAAAAAAAAABAgMEBf/EAC4RAQACAgAEAwcDBQAAAAAAAAABAgMRBBIx8CFBcRMiMmGRseFTgaEUI0JRUv/aAAwDAQACEQMRAD8A9xREQEREBERAREQEREBERAREQEREBERAREQEREBERAREQEREBERAREQEREBERAREQEREBERAREQEREBERARatfXxQN15Xho69q4nHPSE1jSYy1jB7bzbuv4IO+e8NzJA6zZac2LQN2yBeFYt6TNYnkxJMeN+TZ3nM9ypotKcVqSRSxDbb6qB0rh1k3HyCuh+hzj8G4nuWbcbiPHuXgLcP0leL/Xj/Qj/AHrLNmF6TtzDp/8AVp3fLWKvKP0CzEoj7S2WTNOwhfnV+M6R0mcrJXD/ADKQOb2vjaLd63cJ9LkjbfSaW43vgfv+w8/8lND9AIuF0a09pauwgna92+N3MkH3XZnsyXYUteyTfY8CoNpFCIJRQiCUUKUBERAREQEREBERAREQEREBERAREQEREBczpVpbHRgxss+U7G7m9JXx030qFIzkYiDM8fqDieleA4ti01XLyMBc/lHWLhm6Vx9lvw+PVtC20n03klkdqu5R+d3E/Vs6vePm+5amH6JVNUW1FbLyTHZtdICXuH+VCLZdJ1R1q3wXBIaGznBktQLcHRQH4Rskk+I5DcDtVk6oc5xc9xLjtJNz3qxA+mG4NQU9uTphI4f4k9pD1iP1G9x61eDEZCAC8gDY0c0D7rclRskX1bMuimPbLS5ZOtqKdcZX6UUtOdWWUaw2taNYjrAvbtXypNPKFzg3lS2+9zCB32yWzlrHhMq9GgqyNjiOokL44jhlLVj8qpo5CfbLdWQdUjbO+aq6Sta9ocxwc1wuCDcEdBG1WUEywvj0mnE4/wCisH6zDpTrDMRSkNdcbOTlFhfhrW61X4LpzXYdL9GxKOSRrLAlwtPGNxufzg6zc8SvVYnrWxzBaeui5KpZew5kjbCSM8WO4fCbg8FzzCLnR7SWKoiZJHIJI3+q8buhwOYI3g5hdG1wIuF+bqmkrsAqg+Mh8UnWIqho2gjPUkA7R0jb7FodpTFVQtmiddjsnNPrRvG1jhuIuOsEEZEKI7BFAN80UEoiIClQiCUREBERAREQEREBERAREQEREBVekeLtpKd0pzdsYOLzsVovH/SfpDd0jgbsg5kY3OkOXj8gUHAaY4zJNK+LWLnyG8ztpz2MHSfC3FXGD4YKKO1vyh4tK7byLD/hN+L3iPs7Ab1mheHkufWyZlriIr+1Oc3P+4CLfE4e6r97EHw8+fxWQf58+KhzfPncvm4+fO9bKQr7iRVeLVMsskVFTu1XzXL5NvJQj1nZb8iB3bSFt6/nztWlo+8nE6k5XbEwAnhkSO/wXXrVdR5sp6OnwfDqeiZq00YBtnLYGRx3lz93ULBb1ZNyrXMnY2RpGbXND29ZBWmH5ZZXBJvv6k19pzAsLg7T1KxSNa0wcrVObhFZGYnn6LUk8pFckQuuBrtJz1c/kQb5L0OllXjmlda6cyvuAxrtVjT62qNh7Tn2r0/R6Yup6dx2uijJ6y0LKcfL7vy2yh1NO9brCqylcrGNceSPFJYYjQRVML4J2a0b9o3gjY9p9lw3H+C8kZ9IwHETe74n217DKaC51ZGjc9ueXEEbDdeyBUmmOAiupXRgfWx3fAfitzmdTgLdeqdy1wOr0fxNkrGarw5j2h0bgcnNIuLdiul4h6Kcbc0voHk8y8lPfaBf6yPsJuB0u4L2qlm12B3Hb1qTGkl9URFBKIiCUREBERAREQEREBERAREQEREFfjtZyNNJINtrN+0cgvz/AKXwvmmjgYCdTnEcZH5NHXb95e16aSXbHHxJcezIeK4umwYA/SHDNzi4eDO7moKuGgEMccDfVibq34nMvd2uLj95YPiV06n8/NfCSm8+elBRyR+fPBakrVeTU3nz0qvqIFtxrCqcVraMtJxKq5ut9UzLsC+UOI8pK6LUI1S4Xvt1TbhvWzoo1v8A1Gp1ta3JM9Xau+td8vq2VjcxDqAy4y59mm49xVukEpELg062uADJ/wCNvtHzxV46Pmt18hqHV1Np+2qHFYi+Vxf61oxGG/myL5a/au7HhiZb64duLxql/J5XhuuAfzvYMrL0bRv+7U/6KP8AcC5PSmlAp6jXuH3GTb8nsHzV7BiX0Wggm1C+0cI1QbbWtG1auJrrJ+zXkpyy7alKsolzmi+J/Sqdk+oWaxcNUm9tVxbtt0XXRxLysvVpl9gslipWhHlWmlMaDE2VkQyc4TtA43tOztu7/UXsuj1WHDmm7XgOYeIIv4FcD6TKMPpGS74ZB+pINU/taisfRrXF1FTE7YiYj1McQ39nVWdo3WJWem3o6IiwYilQpCgKVCkICIiAiIgIiICIiAiIgIoRBy+krdacDg0DvumMUwYyNoH9AP5r64q29Qfu+AWxjwuY+o/wQc2YF8nU/n5q15NYmLz2IKSWlVdU0a6l8K056dbKdVh5Bhkd6yVvTN8nq80PjIxOps8M+qZmR0DJV2BN/tOZp3uqAOx5PgF0OjkRbi1Q3UDi+NpAOywAzXp4fJ0YI3eF5UN1WENPJF8ZuXZ8px1fO9V5pQA9rW8m0hl4nZuk+yd3BW07dthypa0tcCMos9o87liWAkgXkFma0pHOjtwXp01Ed99+D1601Dl9K6fVoqlrSI23/Mkc7dndaeKj+yovsweDVe6YMtQzu1Q9r3WbKfWOwKgxp9sNjYdtoR2gfyXHxUxvfy776vP4yNWj0dN6O/7hF9qX/ccuxiXD6Ay2oYx8Un+45dbHOvJydXDKwumstQTpyvnsWhGnpawPoKoHdGXdrCHj5tCovRnJaGobwlDv1o2j/grnSKT8jqv0MvzYVQej42ZUdLmfulboj+3Pqzj4ZexxOu1p4gH5LNfCiP1cf2W+AX3C0tYiIoJQIgQSiIgIiICIiAiIgKERARFCoosVbaYnoafPcvtiwvqHrHeL/wAExplnMdxBHaMx4lRUu1oGu921/A/JFaNkIRRdEYuWrOFtFfGQLKqvINLInUWJioaOa8iVvSDzZW9e39YK8xGJz+SrqQ6zmNvZu2SA5kDeSLk225neF0elGBMrITE46rmnWjf7r+n4TsP4gLzWgxOpwuV1PPG4sBuWXzbf24nbCD3HoN124smmylprMTD0PDcYp6ljnRSCI6oBZfNx6eKsK17Wa5mnawagyGQcBuK5BtXhlYdcuYHnaQ/kZCfiacnHpt2r5VlPQR857i62zlKkW7mgE967Yzx3p6McdGvGPFjjmItrXjk26lPEQX8HvGxoG+/hc8FzmkFaZXshbmWm5A3vdk1vXn+0ssXx8O5kFrNyaQ3VYwfA3eenxWxgeFGK00w55zjadov7buB4DpvwXLly7cOXLOS25dXg7RDFHED6jQCeJ2uPffvVvFU+fmucglW9FP589K4bztoXrZ19BMqdk/nz0r7Nm8/L8VgGk1Tajm+IBv67gPArT0NbqwyH35MuoNaPEnuWlpRU3EUQPrOLz9losPmR3K+0Ypf7tDvJBd94657gbdi361h9ZbOlPWXp1O2zGjg0D5L6hQpC52tKIiiJQIpCAiIgIiICIiAiIghEQoIREVGji8WtESNrOd2Db8rrSoXBzHRnYR8irkrnC0wylm4Zt6WHZ3bOxWFfGInNp2sJa7rG/tFj2rJY4ueTe2f2H2bL0e6/q3HoPQpVtGlmArFylQVEfB7FXYphUNSzk54mvaNl8i08WuGbexWxCwLVnFtK81xz0ewMjlmime0Rtc/UewPvqgmwcLcOC5rRbRuOr5Rxk1BHq5BmsXa19mYtsXrukLPyOq/Qy/uOXn/owbdlV1xeD1n7Q23KbA6emziYS8bJJLOcOlrQLNPTa/SvnLHmSe3+f4LoKqLz/RVc8fnzsWM2Gi3Lz5zX3ZIsHt8+dgWF/PnwWCN5kvnzwX3ZJ589CrmuWtiVUbCFh50m34Wbz1nzsVpSbWiseaxG51DKl/KakvPqbB+iZcuPbnbrC9F0HpzJM+cjJgsPtO/l4riaKn5KNrGjny6uXCP2B942d1Bq9a0dw76PTsj9o85/2jtW7iJjcUjpXuWeWY3yx5LRSFAUhczWlERREqVClAREQEREBERAREQQiIghQpUFUQVXYvSGRgcwc9mbekb29viArErFFc7TyNkjMbhcOBFj8welUtNUGnkFNMeacoHneN0bjxG7j17egxehLHGaMXBzkaNv229PEb1V19KyqiLTZ2sP1ulvxLdjms+7ZspqfdlsKFzVPjD6R3JVhLo9jJ7XLR7so/5d/FdHHIHNDmkEOFwQbgjiCFL47UnUpek0nUpXnOlmEY9JWzPonTiA6nJ6lVCxuUbQ6zXSAjnB20L0ZFgweQSaPaSuBa81DmuBDmmspyCDkQfrdi1YNEschvyEUkWtbW1aqmF7bL2l6SvZ3rUmU0aeSP0f0g3mf/26f/6rqqaGRsMTZr8o1jRJchx1w0B13C4JvfMXXQVDfP8AVV07UFVIzz58Stdw8+fFb8rFUV9e1juTYNeQ+yN3S47llWs2nULETPhCKyqEYB2udkxu9x/gF9sIotVrqmozucx7790Y+EC1+A6SFOGYTYGpqnbcr2zJ9yIHx2Df09BgGDSYhMHObqQR5ADYG7dVvEned6651w8aj45/j8t86xRr/L7LbQTB3TSmtmFwCSy49Z3G3AL0NfKngbGxrGCzWiwHQvquJzpCyCxCyUBSFCkKIKVClAREQEREBERAREQFClQghCpUKjEqFkViUViVR4jhTmkyU425vj2Ani33XfIq9KxKo46eOKpa5sgs4ZOuMweD27+vxXLVOD1dATJSPswm5YefC49XsHuK9LxDC45szdrxse3Jw/EdBVPLTVMF+byjfeZk63xMOR7O5dOPiJrHLaNx/qW+maYjltG476OTpdNWN5tZC+E+80GSM9w1h3dqvqHF6af8zPG/oa8EjrbtCwlgo57h7AHb9XmO7WOFvkqiu0DpZb2c3qewj5tv4LPl4e/S019fFlNMNultev4dK9akoXLnQOVv5uqLbbNWpe38Fg7Qic+vWPI6atx/ip/T1/UhPYx/3H1XVZKxgJe5rQN5cAucrdI6YG0bjK7hGNb9rZ8192aCU4OtLMwnjz5D4fxW9Hh1FAMmOefiIjb3NuT3p7PDX4r79IPZ4462+jmmMrax2oxhiafZbznkdLt3nNWVLhdPRjnASSe403aD/mPG3qb3roIKSqqRqQx6kZ22bybO07Xdt10WDaHxREPm+seN1uaD1b0niOWNYo18/NJyxHhSNfdzOC6Nz1rxNUXbGNgtbmjY1jdjWr0ejpWRMbHG0Na3YAvqBbIKVyNKVIUBZBRAKURRBSiIClQpQEREBERAREQEREBQpUIChSiCFiVkhVGChZEKLIrAhRZZqLKjUqqCKUWkja7rAVe/RyH/AA3yR9DZDbuNwruyWVVzztHn7qp3bGw+AWH/AG1IdtSeyNq6OymyDnWaKx+3NI7tDf3QrCkwOmiN2RNvxPOPeVZWRREALJFKCFNkAWQCgBSiIgpRFARFKAiIgIiICIiAiIgIiICIiCEREBQiICiyhFRFksiIqERFQRSiCFKIgKbIiglSiIgpRFAREQSiIgIiICIiAiIg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683568" y="1268760"/>
            <a:ext cx="6333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/>
              <a:t>Управление глазами </a:t>
            </a:r>
            <a:r>
              <a:rPr lang="ru-RU" sz="2400" dirty="0" smtClean="0"/>
              <a:t>(</a:t>
            </a:r>
            <a:r>
              <a:rPr lang="en-US" sz="2400" dirty="0"/>
              <a:t>The Eye Tribe, </a:t>
            </a:r>
            <a:r>
              <a:rPr lang="en-US" sz="2400" dirty="0" err="1"/>
              <a:t>Tobii</a:t>
            </a:r>
            <a:r>
              <a:rPr lang="en-US" sz="2400" dirty="0"/>
              <a:t> </a:t>
            </a:r>
            <a:r>
              <a:rPr lang="en-US" sz="2400" dirty="0" err="1"/>
              <a:t>EyeX</a:t>
            </a:r>
            <a:r>
              <a:rPr lang="en-US" sz="2400" dirty="0" smtClean="0"/>
              <a:t>).</a:t>
            </a:r>
            <a:endParaRPr lang="ru-RU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755576" y="3789040"/>
            <a:ext cx="78512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i="1" dirty="0"/>
              <a:t>Управление  </a:t>
            </a:r>
            <a:r>
              <a:rPr lang="ru-RU" sz="2400" b="1" i="1" dirty="0" smtClean="0"/>
              <a:t>языком</a:t>
            </a:r>
            <a:r>
              <a:rPr lang="en-US" sz="2400" b="1" i="1" dirty="0" smtClean="0"/>
              <a:t> </a:t>
            </a:r>
            <a:r>
              <a:rPr lang="en-US" sz="2400" dirty="0" smtClean="0"/>
              <a:t>(</a:t>
            </a:r>
            <a:r>
              <a:rPr lang="ru-RU" sz="2400" dirty="0" err="1"/>
              <a:t>Alternative</a:t>
            </a:r>
            <a:r>
              <a:rPr lang="ru-RU" sz="2400" dirty="0"/>
              <a:t> </a:t>
            </a:r>
            <a:r>
              <a:rPr lang="ru-RU" sz="2400" dirty="0" err="1"/>
              <a:t>Computer</a:t>
            </a:r>
            <a:r>
              <a:rPr lang="ru-RU" sz="2400" dirty="0"/>
              <a:t> </a:t>
            </a:r>
            <a:r>
              <a:rPr lang="ru-RU" sz="2400" dirty="0" err="1"/>
              <a:t>Control</a:t>
            </a:r>
            <a:r>
              <a:rPr lang="ru-RU" sz="2400" dirty="0"/>
              <a:t> </a:t>
            </a:r>
            <a:r>
              <a:rPr lang="ru-RU" sz="2400" dirty="0" err="1"/>
              <a:t>System</a:t>
            </a:r>
            <a:r>
              <a:rPr lang="en-US" sz="2400" dirty="0" smtClean="0"/>
              <a:t>)</a:t>
            </a:r>
            <a:endParaRPr lang="ru-RU" sz="2400" dirty="0"/>
          </a:p>
        </p:txBody>
      </p:sp>
      <p:pic>
        <p:nvPicPr>
          <p:cNvPr id="16386" name="Picture 2" descr="C:\Users\Сергей\Desktop\eye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3848" y="1700808"/>
            <a:ext cx="3024336" cy="2012558"/>
          </a:xfrm>
          <a:prstGeom prst="rect">
            <a:avLst/>
          </a:prstGeom>
          <a:noFill/>
        </p:spPr>
      </p:pic>
      <p:pic>
        <p:nvPicPr>
          <p:cNvPr id="16387" name="Picture 3" descr="C:\Users\Сергей\Desktop\ASCC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9752" y="4221088"/>
            <a:ext cx="4476750" cy="2362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Собственная система управления ПК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Для использования потребуется:</a:t>
            </a:r>
          </a:p>
          <a:p>
            <a:r>
              <a:rPr lang="ru-RU" dirty="0" smtClean="0"/>
              <a:t>Персональный компьютер</a:t>
            </a:r>
          </a:p>
          <a:p>
            <a:r>
              <a:rPr lang="ru-RU" dirty="0" err="1" smtClean="0"/>
              <a:t>Веб-камера</a:t>
            </a:r>
            <a:endParaRPr lang="ru-RU" dirty="0" smtClean="0"/>
          </a:p>
          <a:p>
            <a:r>
              <a:rPr lang="ru-RU" dirty="0" smtClean="0"/>
              <a:t>«Указатель»</a:t>
            </a:r>
            <a:endParaRPr lang="ru-RU" dirty="0"/>
          </a:p>
        </p:txBody>
      </p:sp>
      <p:pic>
        <p:nvPicPr>
          <p:cNvPr id="17410" name="Picture 2" descr="C:\Users\Сергей\Desktop\webca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88224" y="3933056"/>
            <a:ext cx="1924050" cy="23812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Собственная система управления ПК</a:t>
            </a:r>
            <a:endParaRPr lang="ru-RU" dirty="0"/>
          </a:p>
        </p:txBody>
      </p:sp>
      <p:pic>
        <p:nvPicPr>
          <p:cNvPr id="4" name="Содержимое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71493" y="1988840"/>
            <a:ext cx="4401013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39552" y="1340768"/>
            <a:ext cx="79928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Процесс слежения за объектом по цвету</a:t>
            </a:r>
            <a:endParaRPr lang="ru-RU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Собственная система управления ПК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Определение координат производится накладыванием последующих кадров и нахождением текущих в малом радиусе от старых.</a:t>
            </a:r>
            <a:endParaRPr lang="ru-RU" dirty="0"/>
          </a:p>
        </p:txBody>
      </p:sp>
      <p:pic>
        <p:nvPicPr>
          <p:cNvPr id="1026" name="Picture 2" descr="C:\Users\Сергей\Desktop\startPo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98605" y="4365104"/>
            <a:ext cx="2325687" cy="1762125"/>
          </a:xfrm>
          <a:prstGeom prst="rect">
            <a:avLst/>
          </a:prstGeom>
          <a:noFill/>
        </p:spPr>
      </p:pic>
      <p:pic>
        <p:nvPicPr>
          <p:cNvPr id="1027" name="Picture 3" descr="C:\Users\Сергей\Desktop\endPo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00192" y="4365104"/>
            <a:ext cx="2324100" cy="1762125"/>
          </a:xfrm>
          <a:prstGeom prst="rect">
            <a:avLst/>
          </a:prstGeom>
          <a:noFill/>
        </p:spPr>
      </p:pic>
      <p:pic>
        <p:nvPicPr>
          <p:cNvPr id="1028" name="Picture 4" descr="C:\Users\Сергей\Desktop\startPo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4365104"/>
            <a:ext cx="2325687" cy="1762125"/>
          </a:xfrm>
          <a:prstGeom prst="rect">
            <a:avLst/>
          </a:prstGeom>
          <a:noFill/>
        </p:spPr>
      </p:pic>
      <p:sp>
        <p:nvSpPr>
          <p:cNvPr id="7" name="Стрелка вправо 6"/>
          <p:cNvSpPr/>
          <p:nvPr/>
        </p:nvSpPr>
        <p:spPr>
          <a:xfrm>
            <a:off x="3635896" y="5013176"/>
            <a:ext cx="1728192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755576" y="3933056"/>
            <a:ext cx="1070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Кадр №</a:t>
            </a:r>
            <a:r>
              <a:rPr lang="en-US" dirty="0" smtClean="0"/>
              <a:t> I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6804248" y="3861048"/>
            <a:ext cx="1408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Кадр №</a:t>
            </a:r>
            <a:r>
              <a:rPr lang="en-US" dirty="0" smtClean="0"/>
              <a:t> I + 1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Плюсы данной системы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Малый набор доп. Оборудования</a:t>
            </a:r>
          </a:p>
          <a:p>
            <a:r>
              <a:rPr lang="ru-RU" dirty="0" smtClean="0"/>
              <a:t>Универсальность «указателя»</a:t>
            </a:r>
          </a:p>
          <a:p>
            <a:r>
              <a:rPr lang="ru-RU" dirty="0" smtClean="0"/>
              <a:t>Широкий круг использования</a:t>
            </a:r>
          </a:p>
          <a:p>
            <a:r>
              <a:rPr lang="ru-RU" dirty="0" smtClean="0"/>
              <a:t>Низкая стоимость</a:t>
            </a:r>
            <a:endParaRPr lang="ru-RU" dirty="0"/>
          </a:p>
          <a:p>
            <a:r>
              <a:rPr lang="ru-RU" dirty="0" smtClean="0"/>
              <a:t>Подходит под программу «</a:t>
            </a:r>
            <a:r>
              <a:rPr lang="ru-RU" dirty="0" err="1" smtClean="0"/>
              <a:t>Импортозамещение</a:t>
            </a:r>
            <a:r>
              <a:rPr lang="ru-RU" dirty="0" smtClean="0"/>
              <a:t>»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Минусы данной системы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Неточность показаний</a:t>
            </a:r>
          </a:p>
          <a:p>
            <a:r>
              <a:rPr lang="ru-RU" dirty="0" smtClean="0"/>
              <a:t>Зависимость от окружающих условий</a:t>
            </a:r>
          </a:p>
          <a:p>
            <a:r>
              <a:rPr lang="ru-RU" dirty="0" smtClean="0"/>
              <a:t>Трудоемкость вычислений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308</TotalTime>
  <Words>221</Words>
  <Application>Microsoft Office PowerPoint</Application>
  <PresentationFormat>Экран (4:3)</PresentationFormat>
  <Paragraphs>50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Тема Office</vt:lpstr>
      <vt:lpstr>Система альтернативного управления ПК </vt:lpstr>
      <vt:lpstr>Цель работы</vt:lpstr>
      <vt:lpstr>Существующие системы</vt:lpstr>
      <vt:lpstr>Существующие системы</vt:lpstr>
      <vt:lpstr>Собственная система управления ПК</vt:lpstr>
      <vt:lpstr>Собственная система управления ПК</vt:lpstr>
      <vt:lpstr>Собственная система управления ПК</vt:lpstr>
      <vt:lpstr>Плюсы данной системы</vt:lpstr>
      <vt:lpstr>Минусы данной системы</vt:lpstr>
      <vt:lpstr>Результаты проекта</vt:lpstr>
      <vt:lpstr>Развитие проекта</vt:lpstr>
      <vt:lpstr>Спасибо за внимание</vt:lpstr>
    </vt:vector>
  </TitlesOfParts>
  <Company>Krokoz™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Сергей</dc:creator>
  <cp:lastModifiedBy>Сергей</cp:lastModifiedBy>
  <cp:revision>31</cp:revision>
  <dcterms:created xsi:type="dcterms:W3CDTF">2016-06-04T12:48:26Z</dcterms:created>
  <dcterms:modified xsi:type="dcterms:W3CDTF">2016-06-07T07:17:09Z</dcterms:modified>
</cp:coreProperties>
</file>